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40"/>
  </p:notesMasterIdLst>
  <p:sldIdLst>
    <p:sldId id="256" r:id="rId3"/>
    <p:sldId id="312" r:id="rId4"/>
    <p:sldId id="311" r:id="rId5"/>
    <p:sldId id="354" r:id="rId6"/>
    <p:sldId id="264" r:id="rId7"/>
    <p:sldId id="316" r:id="rId8"/>
    <p:sldId id="355" r:id="rId9"/>
    <p:sldId id="356" r:id="rId10"/>
    <p:sldId id="358" r:id="rId11"/>
    <p:sldId id="359" r:id="rId12"/>
    <p:sldId id="367" r:id="rId13"/>
    <p:sldId id="259" r:id="rId14"/>
    <p:sldId id="328" r:id="rId15"/>
    <p:sldId id="333" r:id="rId16"/>
    <p:sldId id="327" r:id="rId17"/>
    <p:sldId id="335" r:id="rId18"/>
    <p:sldId id="360" r:id="rId19"/>
    <p:sldId id="366" r:id="rId20"/>
    <p:sldId id="323" r:id="rId21"/>
    <p:sldId id="318" r:id="rId22"/>
    <p:sldId id="320" r:id="rId23"/>
    <p:sldId id="336" r:id="rId24"/>
    <p:sldId id="337" r:id="rId25"/>
    <p:sldId id="338" r:id="rId26"/>
    <p:sldId id="339" r:id="rId27"/>
    <p:sldId id="340" r:id="rId28"/>
    <p:sldId id="344" r:id="rId29"/>
    <p:sldId id="364" r:id="rId30"/>
    <p:sldId id="365" r:id="rId31"/>
    <p:sldId id="361" r:id="rId32"/>
    <p:sldId id="351" r:id="rId33"/>
    <p:sldId id="315" r:id="rId34"/>
    <p:sldId id="342" r:id="rId35"/>
    <p:sldId id="268" r:id="rId36"/>
    <p:sldId id="353" r:id="rId37"/>
    <p:sldId id="260" r:id="rId38"/>
    <p:sldId id="310" r:id="rId39"/>
  </p:sldIdLst>
  <p:sldSz cx="9144000" cy="5143500" type="screen16x9"/>
  <p:notesSz cx="6858000" cy="9144000"/>
  <p:embeddedFontLst>
    <p:embeddedFont>
      <p:font typeface="Anaheim" panose="020B0604020202020204" charset="0"/>
      <p:regular r:id="rId41"/>
    </p:embeddedFont>
    <p:embeddedFont>
      <p:font typeface="Barlow" panose="00000500000000000000" pitchFamily="2" charset="0"/>
      <p:regular r:id="rId42"/>
      <p:bold r:id="rId43"/>
      <p:italic r:id="rId44"/>
      <p:boldItalic r:id="rId45"/>
    </p:embeddedFont>
    <p:embeddedFont>
      <p:font typeface="Batang" panose="02030600000101010101" pitchFamily="18" charset="-127"/>
      <p:regular r:id="rId46"/>
    </p:embeddedFont>
    <p:embeddedFont>
      <p:font typeface="Book Antiqua" panose="02040602050305030304" pitchFamily="18"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orbel" panose="020B0503020204020204" pitchFamily="34" charset="0"/>
      <p:regular r:id="rId55"/>
      <p:bold r:id="rId56"/>
      <p:italic r:id="rId57"/>
      <p:boldItalic r:id="rId58"/>
    </p:embeddedFont>
    <p:embeddedFont>
      <p:font typeface="DM Sans" pitchFamily="2" charset="0"/>
      <p:regular r:id="rId59"/>
      <p:bold r:id="rId60"/>
      <p:italic r:id="rId61"/>
      <p:boldItalic r:id="rId62"/>
    </p:embeddedFont>
    <p:embeddedFont>
      <p:font typeface="Nunito Light" pitchFamily="2" charset="0"/>
      <p:regular r:id="rId63"/>
      <p:italic r:id="rId64"/>
    </p:embeddedFont>
    <p:embeddedFont>
      <p:font typeface="Proxima Nova" panose="020B0604020202020204" charset="0"/>
      <p:regular r:id="rId65"/>
      <p:bold r:id="rId66"/>
      <p:italic r:id="rId67"/>
      <p:boldItalic r:id="rId68"/>
    </p:embeddedFont>
    <p:embeddedFont>
      <p:font typeface="PT Sans Narrow" panose="020B0506020203020204" pitchFamily="34" charset="0"/>
      <p:regular r:id="rId69"/>
      <p:bold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7C7C"/>
    <a:srgbClr val="FFCCFF"/>
    <a:srgbClr val="FF99CC"/>
    <a:srgbClr val="FFDDDD"/>
    <a:srgbClr val="FCEDE0"/>
    <a:srgbClr val="F1597D"/>
    <a:srgbClr val="F7355F"/>
    <a:srgbClr val="CC3300"/>
    <a:srgbClr val="CE3030"/>
    <a:srgbClr val="DFB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D1136D-2B66-4F3C-9675-3DFC393CD863}">
  <a:tblStyle styleId="{BED1136D-2B66-4F3C-9675-3DFC393CD8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Στυλ με θέμα 1 - Έμφαση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03447BB-5D67-496B-8E87-E561075AD55C}" styleName="Σκούρο στυλ 1 - Έμφαση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Σκούρο στυλ 1 - Έμφαση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Φωτεινό στυλ 2 - Έμφαση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Μεσαίο στυλ 1 - Έμφαση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04" autoAdjust="0"/>
  </p:normalViewPr>
  <p:slideViewPr>
    <p:cSldViewPr snapToGrid="0">
      <p:cViewPr varScale="1">
        <p:scale>
          <a:sx n="135" d="100"/>
          <a:sy n="135" d="100"/>
        </p:scale>
        <p:origin x="450"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2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8" Type="http://schemas.openxmlformats.org/officeDocument/2006/relationships/slide" Target="slides/slide6.xml"/><Relationship Id="rId51" Type="http://schemas.openxmlformats.org/officeDocument/2006/relationships/font" Target="fonts/font11.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ΣΟΦΙΑ ΧΑΝΙΩΤΑΚΗ" userId="9e771b1e3dc1f446" providerId="LiveId" clId="{4A3C2D39-82D5-4370-8B84-DFEC839C17CE}"/>
    <pc:docChg chg="undo custSel modSld">
      <pc:chgData name="ΣΟΦΙΑ ΧΑΝΙΩΤΑΚΗ" userId="9e771b1e3dc1f446" providerId="LiveId" clId="{4A3C2D39-82D5-4370-8B84-DFEC839C17CE}" dt="2023-11-15T18:40:32.370" v="399" actId="1076"/>
      <pc:docMkLst>
        <pc:docMk/>
      </pc:docMkLst>
      <pc:sldChg chg="modSp mod">
        <pc:chgData name="ΣΟΦΙΑ ΧΑΝΙΩΤΑΚΗ" userId="9e771b1e3dc1f446" providerId="LiveId" clId="{4A3C2D39-82D5-4370-8B84-DFEC839C17CE}" dt="2023-11-05T14:52:47.923" v="314" actId="14100"/>
        <pc:sldMkLst>
          <pc:docMk/>
          <pc:sldMk cId="2964970574" sldId="264"/>
        </pc:sldMkLst>
        <pc:spChg chg="mod">
          <ac:chgData name="ΣΟΦΙΑ ΧΑΝΙΩΤΑΚΗ" userId="9e771b1e3dc1f446" providerId="LiveId" clId="{4A3C2D39-82D5-4370-8B84-DFEC839C17CE}" dt="2023-11-05T14:52:47.923" v="314" actId="14100"/>
          <ac:spMkLst>
            <pc:docMk/>
            <pc:sldMk cId="2964970574" sldId="264"/>
            <ac:spMk id="5" creationId="{174BB088-6945-1A54-1732-0148CA883442}"/>
          </ac:spMkLst>
        </pc:spChg>
      </pc:sldChg>
      <pc:sldChg chg="addSp delSp modSp mod">
        <pc:chgData name="ΣΟΦΙΑ ΧΑΝΙΩΤΑΚΗ" userId="9e771b1e3dc1f446" providerId="LiveId" clId="{4A3C2D39-82D5-4370-8B84-DFEC839C17CE}" dt="2023-11-15T18:39:55.861" v="397" actId="1076"/>
        <pc:sldMkLst>
          <pc:docMk/>
          <pc:sldMk cId="0" sldId="268"/>
        </pc:sldMkLst>
        <pc:spChg chg="mod">
          <ac:chgData name="ΣΟΦΙΑ ΧΑΝΙΩΤΑΚΗ" userId="9e771b1e3dc1f446" providerId="LiveId" clId="{4A3C2D39-82D5-4370-8B84-DFEC839C17CE}" dt="2023-11-15T18:39:49.190" v="396" actId="1076"/>
          <ac:spMkLst>
            <pc:docMk/>
            <pc:sldMk cId="0" sldId="268"/>
            <ac:spMk id="2" creationId="{95119FED-C578-2936-6BAC-1D7C0A23AEC5}"/>
          </ac:spMkLst>
        </pc:spChg>
        <pc:spChg chg="add mod">
          <ac:chgData name="ΣΟΦΙΑ ΧΑΝΙΩΤΑΚΗ" userId="9e771b1e3dc1f446" providerId="LiveId" clId="{4A3C2D39-82D5-4370-8B84-DFEC839C17CE}" dt="2023-11-15T18:35:27.431" v="370" actId="20577"/>
          <ac:spMkLst>
            <pc:docMk/>
            <pc:sldMk cId="0" sldId="268"/>
            <ac:spMk id="4" creationId="{81968295-8AF2-060B-2D98-073DEA116AD2}"/>
          </ac:spMkLst>
        </pc:spChg>
        <pc:spChg chg="mod">
          <ac:chgData name="ΣΟΦΙΑ ΧΑΝΙΩΤΑΚΗ" userId="9e771b1e3dc1f446" providerId="LiveId" clId="{4A3C2D39-82D5-4370-8B84-DFEC839C17CE}" dt="2023-11-15T18:35:06.082" v="367" actId="1076"/>
          <ac:spMkLst>
            <pc:docMk/>
            <pc:sldMk cId="0" sldId="268"/>
            <ac:spMk id="20" creationId="{2C9D75DF-5404-E9B2-D40D-CE5E4C70F119}"/>
          </ac:spMkLst>
        </pc:spChg>
        <pc:spChg chg="del mod">
          <ac:chgData name="ΣΟΦΙΑ ΧΑΝΙΩΤΑΚΗ" userId="9e771b1e3dc1f446" providerId="LiveId" clId="{4A3C2D39-82D5-4370-8B84-DFEC839C17CE}" dt="2023-11-15T18:33:49.083" v="363" actId="21"/>
          <ac:spMkLst>
            <pc:docMk/>
            <pc:sldMk cId="0" sldId="268"/>
            <ac:spMk id="26" creationId="{30709469-8AF6-9D8C-AE22-BAF3994357DB}"/>
          </ac:spMkLst>
        </pc:spChg>
        <pc:grpChg chg="mod">
          <ac:chgData name="ΣΟΦΙΑ ΧΑΝΙΩΤΑΚΗ" userId="9e771b1e3dc1f446" providerId="LiveId" clId="{4A3C2D39-82D5-4370-8B84-DFEC839C17CE}" dt="2023-11-15T18:39:55.861" v="397" actId="1076"/>
          <ac:grpSpMkLst>
            <pc:docMk/>
            <pc:sldMk cId="0" sldId="268"/>
            <ac:grpSpMk id="1231" creationId="{00000000-0000-0000-0000-000000000000}"/>
          </ac:grpSpMkLst>
        </pc:grpChg>
        <pc:picChg chg="del">
          <ac:chgData name="ΣΟΦΙΑ ΧΑΝΙΩΤΑΚΗ" userId="9e771b1e3dc1f446" providerId="LiveId" clId="{4A3C2D39-82D5-4370-8B84-DFEC839C17CE}" dt="2023-11-15T18:39:18.094" v="391" actId="478"/>
          <ac:picMkLst>
            <pc:docMk/>
            <pc:sldMk cId="0" sldId="268"/>
            <ac:picMk id="17" creationId="{A1D735DA-2428-D25A-62EB-4A2EA7C738B0}"/>
          </ac:picMkLst>
        </pc:picChg>
      </pc:sldChg>
      <pc:sldChg chg="modSp mod">
        <pc:chgData name="ΣΟΦΙΑ ΧΑΝΙΩΤΑΚΗ" userId="9e771b1e3dc1f446" providerId="LiveId" clId="{4A3C2D39-82D5-4370-8B84-DFEC839C17CE}" dt="2023-11-15T18:30:28.134" v="333" actId="113"/>
        <pc:sldMkLst>
          <pc:docMk/>
          <pc:sldMk cId="29522930" sldId="315"/>
        </pc:sldMkLst>
        <pc:spChg chg="mod">
          <ac:chgData name="ΣΟΦΙΑ ΧΑΝΙΩΤΑΚΗ" userId="9e771b1e3dc1f446" providerId="LiveId" clId="{4A3C2D39-82D5-4370-8B84-DFEC839C17CE}" dt="2023-11-05T14:50:58.844" v="253" actId="14100"/>
          <ac:spMkLst>
            <pc:docMk/>
            <pc:sldMk cId="29522930" sldId="315"/>
            <ac:spMk id="34" creationId="{D7026A93-641F-2AC2-CF4F-A3AFA1C1CD39}"/>
          </ac:spMkLst>
        </pc:spChg>
        <pc:spChg chg="mod">
          <ac:chgData name="ΣΟΦΙΑ ΧΑΝΙΩΤΑΚΗ" userId="9e771b1e3dc1f446" providerId="LiveId" clId="{4A3C2D39-82D5-4370-8B84-DFEC839C17CE}" dt="2023-11-15T18:30:28.134" v="333" actId="113"/>
          <ac:spMkLst>
            <pc:docMk/>
            <pc:sldMk cId="29522930" sldId="315"/>
            <ac:spMk id="1027" creationId="{00000000-0000-0000-0000-000000000000}"/>
          </ac:spMkLst>
        </pc:spChg>
      </pc:sldChg>
      <pc:sldChg chg="modSp mod">
        <pc:chgData name="ΣΟΦΙΑ ΧΑΝΙΩΤΑΚΗ" userId="9e771b1e3dc1f446" providerId="LiveId" clId="{4A3C2D39-82D5-4370-8B84-DFEC839C17CE}" dt="2023-11-05T14:52:57.096" v="323" actId="14100"/>
        <pc:sldMkLst>
          <pc:docMk/>
          <pc:sldMk cId="3953909752" sldId="316"/>
        </pc:sldMkLst>
        <pc:spChg chg="mod">
          <ac:chgData name="ΣΟΦΙΑ ΧΑΝΙΩΤΑΚΗ" userId="9e771b1e3dc1f446" providerId="LiveId" clId="{4A3C2D39-82D5-4370-8B84-DFEC839C17CE}" dt="2023-11-05T14:52:57.096" v="323" actId="14100"/>
          <ac:spMkLst>
            <pc:docMk/>
            <pc:sldMk cId="3953909752" sldId="316"/>
            <ac:spMk id="19" creationId="{84AE80D6-C66E-D57C-AD70-616694EB7B4B}"/>
          </ac:spMkLst>
        </pc:spChg>
      </pc:sldChg>
      <pc:sldChg chg="modSp mod">
        <pc:chgData name="ΣΟΦΙΑ ΧΑΝΙΩΤΑΚΗ" userId="9e771b1e3dc1f446" providerId="LiveId" clId="{4A3C2D39-82D5-4370-8B84-DFEC839C17CE}" dt="2023-11-05T14:52:29.009" v="307" actId="14100"/>
        <pc:sldMkLst>
          <pc:docMk/>
          <pc:sldMk cId="186417139" sldId="318"/>
        </pc:sldMkLst>
        <pc:spChg chg="mod">
          <ac:chgData name="ΣΟΦΙΑ ΧΑΝΙΩΤΑΚΗ" userId="9e771b1e3dc1f446" providerId="LiveId" clId="{4A3C2D39-82D5-4370-8B84-DFEC839C17CE}" dt="2023-11-05T14:52:29.009" v="307" actId="14100"/>
          <ac:spMkLst>
            <pc:docMk/>
            <pc:sldMk cId="186417139" sldId="318"/>
            <ac:spMk id="49" creationId="{6D5A3CB4-AAC8-0E6D-7F0E-9766B2A81495}"/>
          </ac:spMkLst>
        </pc:spChg>
      </pc:sldChg>
      <pc:sldChg chg="modSp mod">
        <pc:chgData name="ΣΟΦΙΑ ΧΑΝΙΩΤΑΚΗ" userId="9e771b1e3dc1f446" providerId="LiveId" clId="{4A3C2D39-82D5-4370-8B84-DFEC839C17CE}" dt="2023-11-05T14:52:20.242" v="300" actId="14100"/>
        <pc:sldMkLst>
          <pc:docMk/>
          <pc:sldMk cId="45679021" sldId="320"/>
        </pc:sldMkLst>
        <pc:spChg chg="mod">
          <ac:chgData name="ΣΟΦΙΑ ΧΑΝΙΩΤΑΚΗ" userId="9e771b1e3dc1f446" providerId="LiveId" clId="{4A3C2D39-82D5-4370-8B84-DFEC839C17CE}" dt="2023-11-05T14:52:20.242" v="300" actId="14100"/>
          <ac:spMkLst>
            <pc:docMk/>
            <pc:sldMk cId="45679021" sldId="320"/>
            <ac:spMk id="5" creationId="{C8B6818F-070F-E88A-49AD-B92CC2DADF60}"/>
          </ac:spMkLst>
        </pc:spChg>
      </pc:sldChg>
      <pc:sldChg chg="modSp">
        <pc:chgData name="ΣΟΦΙΑ ΧΑΝΙΩΤΑΚΗ" userId="9e771b1e3dc1f446" providerId="LiveId" clId="{4A3C2D39-82D5-4370-8B84-DFEC839C17CE}" dt="2023-11-04T16:30:50.255" v="64" actId="207"/>
        <pc:sldMkLst>
          <pc:docMk/>
          <pc:sldMk cId="2419631674" sldId="335"/>
        </pc:sldMkLst>
        <pc:spChg chg="mod">
          <ac:chgData name="ΣΟΦΙΑ ΧΑΝΙΩΤΑΚΗ" userId="9e771b1e3dc1f446" providerId="LiveId" clId="{4A3C2D39-82D5-4370-8B84-DFEC839C17CE}" dt="2023-11-04T16:30:45.881" v="63" actId="207"/>
          <ac:spMkLst>
            <pc:docMk/>
            <pc:sldMk cId="2419631674" sldId="335"/>
            <ac:spMk id="22" creationId="{03D52817-6B66-314F-2917-729C0B791368}"/>
          </ac:spMkLst>
        </pc:spChg>
        <pc:spChg chg="mod">
          <ac:chgData name="ΣΟΦΙΑ ΧΑΝΙΩΤΑΚΗ" userId="9e771b1e3dc1f446" providerId="LiveId" clId="{4A3C2D39-82D5-4370-8B84-DFEC839C17CE}" dt="2023-11-04T16:30:50.255" v="64" actId="207"/>
          <ac:spMkLst>
            <pc:docMk/>
            <pc:sldMk cId="2419631674" sldId="335"/>
            <ac:spMk id="23" creationId="{0B72DD6C-DA14-0CFF-372E-1ED6204F8D8E}"/>
          </ac:spMkLst>
        </pc:spChg>
      </pc:sldChg>
      <pc:sldChg chg="modSp mod modAnim">
        <pc:chgData name="ΣΟΦΙΑ ΧΑΝΙΩΤΑΚΗ" userId="9e771b1e3dc1f446" providerId="LiveId" clId="{4A3C2D39-82D5-4370-8B84-DFEC839C17CE}" dt="2023-11-05T14:52:07.552" v="291" actId="1076"/>
        <pc:sldMkLst>
          <pc:docMk/>
          <pc:sldMk cId="1250744512" sldId="336"/>
        </pc:sldMkLst>
        <pc:spChg chg="mod">
          <ac:chgData name="ΣΟΦΙΑ ΧΑΝΙΩΤΑΚΗ" userId="9e771b1e3dc1f446" providerId="LiveId" clId="{4A3C2D39-82D5-4370-8B84-DFEC839C17CE}" dt="2023-11-05T14:52:07.552" v="291" actId="1076"/>
          <ac:spMkLst>
            <pc:docMk/>
            <pc:sldMk cId="1250744512" sldId="336"/>
            <ac:spMk id="2330" creationId="{00000000-0000-0000-0000-000000000000}"/>
          </ac:spMkLst>
        </pc:spChg>
      </pc:sldChg>
      <pc:sldChg chg="modSp mod">
        <pc:chgData name="ΣΟΦΙΑ ΧΑΝΙΩΤΑΚΗ" userId="9e771b1e3dc1f446" providerId="LiveId" clId="{4A3C2D39-82D5-4370-8B84-DFEC839C17CE}" dt="2023-11-05T14:51:45.756" v="282" actId="1076"/>
        <pc:sldMkLst>
          <pc:docMk/>
          <pc:sldMk cId="3968177321" sldId="337"/>
        </pc:sldMkLst>
        <pc:spChg chg="mod">
          <ac:chgData name="ΣΟΦΙΑ ΧΑΝΙΩΤΑΚΗ" userId="9e771b1e3dc1f446" providerId="LiveId" clId="{4A3C2D39-82D5-4370-8B84-DFEC839C17CE}" dt="2023-11-05T14:51:45.756" v="282" actId="1076"/>
          <ac:spMkLst>
            <pc:docMk/>
            <pc:sldMk cId="3968177321" sldId="337"/>
            <ac:spMk id="2330" creationId="{00000000-0000-0000-0000-000000000000}"/>
          </ac:spMkLst>
        </pc:spChg>
      </pc:sldChg>
      <pc:sldChg chg="modSp mod modAnim">
        <pc:chgData name="ΣΟΦΙΑ ΧΑΝΙΩΤΑΚΗ" userId="9e771b1e3dc1f446" providerId="LiveId" clId="{4A3C2D39-82D5-4370-8B84-DFEC839C17CE}" dt="2023-11-05T14:51:50.984" v="283" actId="1076"/>
        <pc:sldMkLst>
          <pc:docMk/>
          <pc:sldMk cId="3159300900" sldId="338"/>
        </pc:sldMkLst>
        <pc:spChg chg="mod">
          <ac:chgData name="ΣΟΦΙΑ ΧΑΝΙΩΤΑΚΗ" userId="9e771b1e3dc1f446" providerId="LiveId" clId="{4A3C2D39-82D5-4370-8B84-DFEC839C17CE}" dt="2023-11-05T14:51:50.984" v="283" actId="1076"/>
          <ac:spMkLst>
            <pc:docMk/>
            <pc:sldMk cId="3159300900" sldId="338"/>
            <ac:spMk id="2330" creationId="{00000000-0000-0000-0000-000000000000}"/>
          </ac:spMkLst>
        </pc:spChg>
      </pc:sldChg>
      <pc:sldChg chg="modSp mod modAnim">
        <pc:chgData name="ΣΟΦΙΑ ΧΑΝΙΩΤΑΚΗ" userId="9e771b1e3dc1f446" providerId="LiveId" clId="{4A3C2D39-82D5-4370-8B84-DFEC839C17CE}" dt="2023-11-05T14:51:56.467" v="284" actId="1076"/>
        <pc:sldMkLst>
          <pc:docMk/>
          <pc:sldMk cId="566760633" sldId="339"/>
        </pc:sldMkLst>
        <pc:spChg chg="mod">
          <ac:chgData name="ΣΟΦΙΑ ΧΑΝΙΩΤΑΚΗ" userId="9e771b1e3dc1f446" providerId="LiveId" clId="{4A3C2D39-82D5-4370-8B84-DFEC839C17CE}" dt="2023-11-05T14:51:56.467" v="284" actId="1076"/>
          <ac:spMkLst>
            <pc:docMk/>
            <pc:sldMk cId="566760633" sldId="339"/>
            <ac:spMk id="2330" creationId="{00000000-0000-0000-0000-000000000000}"/>
          </ac:spMkLst>
        </pc:spChg>
      </pc:sldChg>
      <pc:sldChg chg="modSp mod modAnim">
        <pc:chgData name="ΣΟΦΙΑ ΧΑΝΙΩΤΑΚΗ" userId="9e771b1e3dc1f446" providerId="LiveId" clId="{4A3C2D39-82D5-4370-8B84-DFEC839C17CE}" dt="2023-11-15T18:29:23.809" v="326" actId="14100"/>
        <pc:sldMkLst>
          <pc:docMk/>
          <pc:sldMk cId="2551921149" sldId="340"/>
        </pc:sldMkLst>
        <pc:spChg chg="mod">
          <ac:chgData name="ΣΟΦΙΑ ΧΑΝΙΩΤΑΚΗ" userId="9e771b1e3dc1f446" providerId="LiveId" clId="{4A3C2D39-82D5-4370-8B84-DFEC839C17CE}" dt="2023-11-04T08:36:04.374" v="8" actId="1076"/>
          <ac:spMkLst>
            <pc:docMk/>
            <pc:sldMk cId="2551921149" sldId="340"/>
            <ac:spMk id="1228" creationId="{00000000-0000-0000-0000-000000000000}"/>
          </ac:spMkLst>
        </pc:spChg>
        <pc:spChg chg="mod">
          <ac:chgData name="ΣΟΦΙΑ ΧΑΝΙΩΤΑΚΗ" userId="9e771b1e3dc1f446" providerId="LiveId" clId="{4A3C2D39-82D5-4370-8B84-DFEC839C17CE}" dt="2023-11-04T08:36:04.374" v="8" actId="1076"/>
          <ac:spMkLst>
            <pc:docMk/>
            <pc:sldMk cId="2551921149" sldId="340"/>
            <ac:spMk id="1229" creationId="{00000000-0000-0000-0000-000000000000}"/>
          </ac:spMkLst>
        </pc:spChg>
        <pc:spChg chg="mod">
          <ac:chgData name="ΣΟΦΙΑ ΧΑΝΙΩΤΑΚΗ" userId="9e771b1e3dc1f446" providerId="LiveId" clId="{4A3C2D39-82D5-4370-8B84-DFEC839C17CE}" dt="2023-11-04T08:36:04.374" v="8" actId="1076"/>
          <ac:spMkLst>
            <pc:docMk/>
            <pc:sldMk cId="2551921149" sldId="340"/>
            <ac:spMk id="1230" creationId="{00000000-0000-0000-0000-000000000000}"/>
          </ac:spMkLst>
        </pc:spChg>
        <pc:spChg chg="mod">
          <ac:chgData name="ΣΟΦΙΑ ΧΑΝΙΩΤΑΚΗ" userId="9e771b1e3dc1f446" providerId="LiveId" clId="{4A3C2D39-82D5-4370-8B84-DFEC839C17CE}" dt="2023-11-04T08:36:04.374" v="8" actId="1076"/>
          <ac:spMkLst>
            <pc:docMk/>
            <pc:sldMk cId="2551921149" sldId="340"/>
            <ac:spMk id="1318" creationId="{00000000-0000-0000-0000-000000000000}"/>
          </ac:spMkLst>
        </pc:spChg>
        <pc:spChg chg="mod">
          <ac:chgData name="ΣΟΦΙΑ ΧΑΝΙΩΤΑΚΗ" userId="9e771b1e3dc1f446" providerId="LiveId" clId="{4A3C2D39-82D5-4370-8B84-DFEC839C17CE}" dt="2023-11-04T08:36:04.374" v="8" actId="1076"/>
          <ac:spMkLst>
            <pc:docMk/>
            <pc:sldMk cId="2551921149" sldId="340"/>
            <ac:spMk id="1319" creationId="{00000000-0000-0000-0000-000000000000}"/>
          </ac:spMkLst>
        </pc:spChg>
        <pc:spChg chg="mod">
          <ac:chgData name="ΣΟΦΙΑ ΧΑΝΙΩΤΑΚΗ" userId="9e771b1e3dc1f446" providerId="LiveId" clId="{4A3C2D39-82D5-4370-8B84-DFEC839C17CE}" dt="2023-11-15T18:29:23.809" v="326" actId="14100"/>
          <ac:spMkLst>
            <pc:docMk/>
            <pc:sldMk cId="2551921149" sldId="340"/>
            <ac:spMk id="1384" creationId="{011CDD44-3A0E-C7D0-C95A-63B999070BC4}"/>
          </ac:spMkLst>
        </pc:spChg>
      </pc:sldChg>
      <pc:sldChg chg="modSp mod">
        <pc:chgData name="ΣΟΦΙΑ ΧΑΝΙΩΤΑΚΗ" userId="9e771b1e3dc1f446" providerId="LiveId" clId="{4A3C2D39-82D5-4370-8B84-DFEC839C17CE}" dt="2023-11-15T18:29:35.855" v="327" actId="1076"/>
        <pc:sldMkLst>
          <pc:docMk/>
          <pc:sldMk cId="2841858463" sldId="344"/>
        </pc:sldMkLst>
        <pc:spChg chg="mod">
          <ac:chgData name="ΣΟΦΙΑ ΧΑΝΙΩΤΑΚΗ" userId="9e771b1e3dc1f446" providerId="LiveId" clId="{4A3C2D39-82D5-4370-8B84-DFEC839C17CE}" dt="2023-11-05T14:46:10.186" v="87" actId="1076"/>
          <ac:spMkLst>
            <pc:docMk/>
            <pc:sldMk cId="2841858463" sldId="344"/>
            <ac:spMk id="2330" creationId="{00000000-0000-0000-0000-000000000000}"/>
          </ac:spMkLst>
        </pc:spChg>
        <pc:graphicFrameChg chg="mod modGraphic">
          <ac:chgData name="ΣΟΦΙΑ ΧΑΝΙΩΤΑΚΗ" userId="9e771b1e3dc1f446" providerId="LiveId" clId="{4A3C2D39-82D5-4370-8B84-DFEC839C17CE}" dt="2023-11-05T14:49:47.686" v="225" actId="20577"/>
          <ac:graphicFrameMkLst>
            <pc:docMk/>
            <pc:sldMk cId="2841858463" sldId="344"/>
            <ac:graphicFrameMk id="2332" creationId="{00000000-0000-0000-0000-000000000000}"/>
          </ac:graphicFrameMkLst>
        </pc:graphicFrameChg>
        <pc:picChg chg="mod">
          <ac:chgData name="ΣΟΦΙΑ ΧΑΝΙΩΤΑΚΗ" userId="9e771b1e3dc1f446" providerId="LiveId" clId="{4A3C2D39-82D5-4370-8B84-DFEC839C17CE}" dt="2023-11-15T18:29:35.855" v="327" actId="1076"/>
          <ac:picMkLst>
            <pc:docMk/>
            <pc:sldMk cId="2841858463" sldId="344"/>
            <ac:picMk id="2" creationId="{FB3F5516-77C6-E59C-3F4E-32C43E269243}"/>
          </ac:picMkLst>
        </pc:picChg>
      </pc:sldChg>
      <pc:sldChg chg="modSp mod">
        <pc:chgData name="ΣΟΦΙΑ ΧΑΝΙΩΤΑΚΗ" userId="9e771b1e3dc1f446" providerId="LiveId" clId="{4A3C2D39-82D5-4370-8B84-DFEC839C17CE}" dt="2023-11-15T18:29:56.880" v="331" actId="1036"/>
        <pc:sldMkLst>
          <pc:docMk/>
          <pc:sldMk cId="3515672649" sldId="351"/>
        </pc:sldMkLst>
        <pc:spChg chg="mod">
          <ac:chgData name="ΣΟΦΙΑ ΧΑΝΙΩΤΑΚΗ" userId="9e771b1e3dc1f446" providerId="LiveId" clId="{4A3C2D39-82D5-4370-8B84-DFEC839C17CE}" dt="2023-11-15T18:29:56.880" v="331" actId="1036"/>
          <ac:spMkLst>
            <pc:docMk/>
            <pc:sldMk cId="3515672649" sldId="351"/>
            <ac:spMk id="740" creationId="{B837F672-634B-B356-EC40-7B9392433D97}"/>
          </ac:spMkLst>
        </pc:spChg>
      </pc:sldChg>
      <pc:sldChg chg="addSp delSp modSp mod">
        <pc:chgData name="ΣΟΦΙΑ ΧΑΝΙΩΤΑΚΗ" userId="9e771b1e3dc1f446" providerId="LiveId" clId="{4A3C2D39-82D5-4370-8B84-DFEC839C17CE}" dt="2023-11-15T18:40:32.370" v="399" actId="1076"/>
        <pc:sldMkLst>
          <pc:docMk/>
          <pc:sldMk cId="37798714" sldId="353"/>
        </pc:sldMkLst>
        <pc:spChg chg="add mod">
          <ac:chgData name="ΣΟΦΙΑ ΧΑΝΙΩΤΑΚΗ" userId="9e771b1e3dc1f446" providerId="LiveId" clId="{4A3C2D39-82D5-4370-8B84-DFEC839C17CE}" dt="2023-11-15T18:37:18.562" v="383" actId="14100"/>
          <ac:spMkLst>
            <pc:docMk/>
            <pc:sldMk cId="37798714" sldId="353"/>
            <ac:spMk id="5" creationId="{C4A7034B-F2E7-0C6A-9866-5AFFA70D2678}"/>
          </ac:spMkLst>
        </pc:spChg>
        <pc:spChg chg="del mod">
          <ac:chgData name="ΣΟΦΙΑ ΧΑΝΙΩΤΑΚΗ" userId="9e771b1e3dc1f446" providerId="LiveId" clId="{4A3C2D39-82D5-4370-8B84-DFEC839C17CE}" dt="2023-11-15T18:33:37.733" v="360" actId="21"/>
          <ac:spMkLst>
            <pc:docMk/>
            <pc:sldMk cId="37798714" sldId="353"/>
            <ac:spMk id="8" creationId="{C77CE323-7059-3DB6-DA19-0DEEFFEAC2BD}"/>
          </ac:spMkLst>
        </pc:spChg>
        <pc:spChg chg="del">
          <ac:chgData name="ΣΟΦΙΑ ΧΑΝΙΩΤΑΚΗ" userId="9e771b1e3dc1f446" providerId="LiveId" clId="{4A3C2D39-82D5-4370-8B84-DFEC839C17CE}" dt="2023-11-15T18:37:40.890" v="384" actId="478"/>
          <ac:spMkLst>
            <pc:docMk/>
            <pc:sldMk cId="37798714" sldId="353"/>
            <ac:spMk id="20" creationId="{2C9D75DF-5404-E9B2-D40D-CE5E4C70F119}"/>
          </ac:spMkLst>
        </pc:spChg>
        <pc:spChg chg="mod">
          <ac:chgData name="ΣΟΦΙΑ ΧΑΝΙΩΤΑΚΗ" userId="9e771b1e3dc1f446" providerId="LiveId" clId="{4A3C2D39-82D5-4370-8B84-DFEC839C17CE}" dt="2023-11-15T18:40:25.498" v="398" actId="1076"/>
          <ac:spMkLst>
            <pc:docMk/>
            <pc:sldMk cId="37798714" sldId="353"/>
            <ac:spMk id="26" creationId="{30709469-8AF6-9D8C-AE22-BAF3994357DB}"/>
          </ac:spMkLst>
        </pc:spChg>
        <pc:grpChg chg="mod">
          <ac:chgData name="ΣΟΦΙΑ ΧΑΝΙΩΤΑΚΗ" userId="9e771b1e3dc1f446" providerId="LiveId" clId="{4A3C2D39-82D5-4370-8B84-DFEC839C17CE}" dt="2023-11-15T18:40:32.370" v="399" actId="1076"/>
          <ac:grpSpMkLst>
            <pc:docMk/>
            <pc:sldMk cId="37798714" sldId="353"/>
            <ac:grpSpMk id="1234" creationId="{00000000-0000-0000-0000-000000000000}"/>
          </ac:grpSpMkLst>
        </pc:grpChg>
        <pc:picChg chg="del">
          <ac:chgData name="ΣΟΦΙΑ ΧΑΝΙΩΤΑΚΗ" userId="9e771b1e3dc1f446" providerId="LiveId" clId="{4A3C2D39-82D5-4370-8B84-DFEC839C17CE}" dt="2023-11-15T18:39:23.718" v="392" actId="478"/>
          <ac:picMkLst>
            <pc:docMk/>
            <pc:sldMk cId="37798714" sldId="353"/>
            <ac:picMk id="4" creationId="{3A579233-DCB6-F4C1-4CF3-701BD904795A}"/>
          </ac:picMkLst>
        </pc:picChg>
        <pc:picChg chg="del">
          <ac:chgData name="ΣΟΦΙΑ ΧΑΝΙΩΤΑΚΗ" userId="9e771b1e3dc1f446" providerId="LiveId" clId="{4A3C2D39-82D5-4370-8B84-DFEC839C17CE}" dt="2023-11-15T18:38:10.309" v="390" actId="478"/>
          <ac:picMkLst>
            <pc:docMk/>
            <pc:sldMk cId="37798714" sldId="353"/>
            <ac:picMk id="19" creationId="{D212BEA6-BA55-F9B7-8A1C-26D1DBC3C3DA}"/>
          </ac:picMkLst>
        </pc:picChg>
      </pc:sldChg>
      <pc:sldChg chg="modSp mod modAnim">
        <pc:chgData name="ΣΟΦΙΑ ΧΑΝΙΩΤΑΚΗ" userId="9e771b1e3dc1f446" providerId="LiveId" clId="{4A3C2D39-82D5-4370-8B84-DFEC839C17CE}" dt="2023-11-05T14:50:18.936" v="236" actId="14100"/>
        <pc:sldMkLst>
          <pc:docMk/>
          <pc:sldMk cId="1698103687" sldId="361"/>
        </pc:sldMkLst>
        <pc:spChg chg="mod">
          <ac:chgData name="ΣΟΦΙΑ ΧΑΝΙΩΤΑΚΗ" userId="9e771b1e3dc1f446" providerId="LiveId" clId="{4A3C2D39-82D5-4370-8B84-DFEC839C17CE}" dt="2023-11-05T14:50:18.936" v="236" actId="14100"/>
          <ac:spMkLst>
            <pc:docMk/>
            <pc:sldMk cId="1698103687" sldId="361"/>
            <ac:spMk id="14" creationId="{F6CDB458-E40D-FC5B-F4E8-85314AD26DD2}"/>
          </ac:spMkLst>
        </pc:spChg>
      </pc:sldChg>
      <pc:sldChg chg="modSp mod">
        <pc:chgData name="ΣΟΦΙΑ ΧΑΝΙΩΤΑΚΗ" userId="9e771b1e3dc1f446" providerId="LiveId" clId="{4A3C2D39-82D5-4370-8B84-DFEC839C17CE}" dt="2023-11-05T14:45:37.113" v="72" actId="14100"/>
        <pc:sldMkLst>
          <pc:docMk/>
          <pc:sldMk cId="809666323" sldId="364"/>
        </pc:sldMkLst>
        <pc:spChg chg="mod">
          <ac:chgData name="ΣΟΦΙΑ ΧΑΝΙΩΤΑΚΗ" userId="9e771b1e3dc1f446" providerId="LiveId" clId="{4A3C2D39-82D5-4370-8B84-DFEC839C17CE}" dt="2023-11-05T14:45:37.113" v="72" actId="14100"/>
          <ac:spMkLst>
            <pc:docMk/>
            <pc:sldMk cId="809666323" sldId="364"/>
            <ac:spMk id="2330" creationId="{00000000-0000-0000-0000-000000000000}"/>
          </ac:spMkLst>
        </pc:spChg>
      </pc:sldChg>
      <pc:sldChg chg="modSp mod modAnim">
        <pc:chgData name="ΣΟΦΙΑ ΧΑΝΙΩΤΑΚΗ" userId="9e771b1e3dc1f446" providerId="LiveId" clId="{4A3C2D39-82D5-4370-8B84-DFEC839C17CE}" dt="2023-11-05T14:45:52.883" v="80" actId="14100"/>
        <pc:sldMkLst>
          <pc:docMk/>
          <pc:sldMk cId="1407184691" sldId="365"/>
        </pc:sldMkLst>
        <pc:spChg chg="mod">
          <ac:chgData name="ΣΟΦΙΑ ΧΑΝΙΩΤΑΚΗ" userId="9e771b1e3dc1f446" providerId="LiveId" clId="{4A3C2D39-82D5-4370-8B84-DFEC839C17CE}" dt="2023-11-05T14:45:52.883" v="80" actId="14100"/>
          <ac:spMkLst>
            <pc:docMk/>
            <pc:sldMk cId="1407184691" sldId="365"/>
            <ac:spMk id="2330" creationId="{00000000-0000-0000-0000-000000000000}"/>
          </ac:spMkLst>
        </pc:spChg>
      </pc:sldChg>
      <pc:sldChg chg="modSp mod">
        <pc:chgData name="ΣΟΦΙΑ ΧΑΝΙΩΤΑΚΗ" userId="9e771b1e3dc1f446" providerId="LiveId" clId="{4A3C2D39-82D5-4370-8B84-DFEC839C17CE}" dt="2023-11-15T18:28:08.780" v="325" actId="14100"/>
        <pc:sldMkLst>
          <pc:docMk/>
          <pc:sldMk cId="2616018578" sldId="367"/>
        </pc:sldMkLst>
        <pc:grpChg chg="mod">
          <ac:chgData name="ΣΟΦΙΑ ΧΑΝΙΩΤΑΚΗ" userId="9e771b1e3dc1f446" providerId="LiveId" clId="{4A3C2D39-82D5-4370-8B84-DFEC839C17CE}" dt="2023-11-15T18:28:05.918" v="324" actId="14100"/>
          <ac:grpSpMkLst>
            <pc:docMk/>
            <pc:sldMk cId="2616018578" sldId="367"/>
            <ac:grpSpMk id="6" creationId="{454B9DAA-937B-D158-AD20-FF337774E81C}"/>
          </ac:grpSpMkLst>
        </pc:grpChg>
        <pc:picChg chg="mod">
          <ac:chgData name="ΣΟΦΙΑ ΧΑΝΙΩΤΑΚΗ" userId="9e771b1e3dc1f446" providerId="LiveId" clId="{4A3C2D39-82D5-4370-8B84-DFEC839C17CE}" dt="2023-11-15T18:28:08.780" v="325" actId="14100"/>
          <ac:picMkLst>
            <pc:docMk/>
            <pc:sldMk cId="2616018578" sldId="367"/>
            <ac:picMk id="12" creationId="{F1448651-BDF3-ECEF-F7B2-60B5AECD46C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7FECE-5302-403B-B42C-F7972BD66C12}" type="doc">
      <dgm:prSet loTypeId="urn:microsoft.com/office/officeart/2005/8/layout/cycle4" loCatId="matrix" qsTypeId="urn:microsoft.com/office/officeart/2005/8/quickstyle/simple1" qsCatId="simple" csTypeId="urn:microsoft.com/office/officeart/2005/8/colors/accent5_2" csCatId="accent5" phldr="1"/>
      <dgm:spPr/>
      <dgm:t>
        <a:bodyPr/>
        <a:lstStyle/>
        <a:p>
          <a:endParaRPr lang="el-GR"/>
        </a:p>
      </dgm:t>
    </dgm:pt>
    <dgm:pt modelId="{EBD92C60-626C-405E-BBA7-8DE1745B4B70}">
      <dgm:prSet phldrT="[Κείμενο]" custT="1"/>
      <dgm:spPr>
        <a:xfrm>
          <a:off x="3989749" y="283916"/>
          <a:ext cx="2118792" cy="2189769"/>
        </a:xfrm>
        <a:prstGeom prst="pieWedge">
          <a:avLst/>
        </a:prstGeom>
        <a:solidFill>
          <a:schemeClr val="accent3"/>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sz="1200" b="1" dirty="0">
              <a:solidFill>
                <a:sysClr val="window" lastClr="FFFFFF"/>
              </a:solidFill>
              <a:latin typeface="Corbel"/>
              <a:ea typeface="+mn-ea"/>
              <a:cs typeface="+mn-cs"/>
            </a:rPr>
            <a:t>Αρχές ΕξΑΕ</a:t>
          </a:r>
        </a:p>
      </dgm:t>
    </dgm:pt>
    <dgm:pt modelId="{FB7DAF66-9D3C-4ACE-AFAA-961E4D8C4556}" type="parTrans" cxnId="{266B0776-8756-47C6-AE4B-FA7A17E1EDC9}">
      <dgm:prSet/>
      <dgm:spPr/>
      <dgm:t>
        <a:bodyPr/>
        <a:lstStyle/>
        <a:p>
          <a:endParaRPr lang="el-GR"/>
        </a:p>
      </dgm:t>
    </dgm:pt>
    <dgm:pt modelId="{269C8E86-D8DF-4F57-B079-7FA653BBB129}" type="sibTrans" cxnId="{266B0776-8756-47C6-AE4B-FA7A17E1EDC9}">
      <dgm:prSet/>
      <dgm:spPr/>
      <dgm:t>
        <a:bodyPr/>
        <a:lstStyle/>
        <a:p>
          <a:endParaRPr lang="el-GR"/>
        </a:p>
      </dgm:t>
    </dgm:pt>
    <dgm:pt modelId="{842257F7-2AA2-4532-A517-46CC063E360C}">
      <dgm:prSet phldrT="[Κείμενο]" custT="1"/>
      <dgm:spPr>
        <a:xfrm>
          <a:off x="112470" y="-1"/>
          <a:ext cx="5747411" cy="2452107"/>
        </a:xfrm>
        <a:prstGeom prst="roundRect">
          <a:avLst>
            <a:gd name="adj" fmla="val 10000"/>
          </a:avLst>
        </a:prstGeom>
        <a:solidFill>
          <a:sysClr val="window" lastClr="FFFFFF">
            <a:alpha val="90000"/>
            <a:hueOff val="0"/>
            <a:satOff val="0"/>
            <a:lumOff val="0"/>
            <a:alphaOff val="0"/>
          </a:sysClr>
        </a:solidFill>
        <a:ln w="12700" cap="flat" cmpd="sng" algn="ctr">
          <a:solidFill>
            <a:srgbClr val="C00000"/>
          </a:solidFill>
          <a:prstDash val="solid"/>
          <a:miter lim="800000"/>
        </a:ln>
        <a:effectLst/>
      </dgm:spPr>
      <dgm:t>
        <a:bodyPr/>
        <a:lstStyle/>
        <a:p>
          <a:pPr algn="l">
            <a:buChar char="•"/>
          </a:pPr>
          <a:r>
            <a:rPr lang="el-GR" sz="13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Οι </a:t>
          </a:r>
          <a:r>
            <a:rPr lang="el-GR" sz="1300" b="1" dirty="0">
              <a:solidFill>
                <a:srgbClr val="FF0000"/>
              </a:solidFill>
              <a:latin typeface="Batang" panose="02030600000101010101" pitchFamily="18" charset="-127"/>
              <a:ea typeface="Batang" panose="02030600000101010101" pitchFamily="18" charset="-127"/>
              <a:cs typeface="+mn-cs"/>
            </a:rPr>
            <a:t>βασικές αρχές της ΕξΑΕ </a:t>
          </a:r>
          <a:r>
            <a:rPr lang="el-GR" sz="13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 (</a:t>
          </a:r>
          <a:r>
            <a:rPr lang="en-US" sz="13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Holmberg</a:t>
          </a:r>
          <a:r>
            <a:rPr lang="el-GR" sz="13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,1995)</a:t>
          </a:r>
        </a:p>
      </dgm:t>
    </dgm:pt>
    <dgm:pt modelId="{E431BE09-13F3-4631-ADFF-FEC18E448034}" type="parTrans" cxnId="{23022C01-2360-49E7-BCB2-0599F1CA2B3D}">
      <dgm:prSet/>
      <dgm:spPr/>
      <dgm:t>
        <a:bodyPr/>
        <a:lstStyle/>
        <a:p>
          <a:endParaRPr lang="el-GR"/>
        </a:p>
      </dgm:t>
    </dgm:pt>
    <dgm:pt modelId="{C51F03A0-DF67-4C66-B9F8-135154134C2A}" type="sibTrans" cxnId="{23022C01-2360-49E7-BCB2-0599F1CA2B3D}">
      <dgm:prSet/>
      <dgm:spPr/>
      <dgm:t>
        <a:bodyPr/>
        <a:lstStyle/>
        <a:p>
          <a:endParaRPr lang="el-GR"/>
        </a:p>
      </dgm:t>
    </dgm:pt>
    <dgm:pt modelId="{647EB1FB-69CB-4AC1-8B78-BFE10DEA56EE}">
      <dgm:prSet phldrT="[Κείμενο]" custT="1"/>
      <dgm:spPr>
        <a:xfrm rot="5400000">
          <a:off x="6232169" y="241855"/>
          <a:ext cx="2162182" cy="2246303"/>
        </a:xfrm>
        <a:prstGeom prst="pieWedge">
          <a:avLst/>
        </a:prstGeom>
        <a:solidFill>
          <a:schemeClr val="accent3"/>
        </a:solidFill>
        <a:ln w="12700" cap="flat" cmpd="sng" algn="ctr">
          <a:solidFill>
            <a:sysClr val="window" lastClr="FFFFFF">
              <a:hueOff val="0"/>
              <a:satOff val="0"/>
              <a:lumOff val="0"/>
              <a:alphaOff val="0"/>
            </a:sysClr>
          </a:solidFill>
          <a:prstDash val="solid"/>
          <a:miter lim="800000"/>
        </a:ln>
        <a:effectLst/>
      </dgm:spPr>
      <dgm:t>
        <a:bodyPr/>
        <a:lstStyle/>
        <a:p>
          <a:pPr algn="l">
            <a:buNone/>
          </a:pPr>
          <a:r>
            <a:rPr lang="el-GR" sz="1100" b="1" dirty="0">
              <a:solidFill>
                <a:sysClr val="window" lastClr="FFFFFF"/>
              </a:solidFill>
              <a:latin typeface="Corbel" panose="020B0503020204020204" pitchFamily="34" charset="0"/>
              <a:ea typeface="Batang" panose="02030600000101010101" pitchFamily="18" charset="-127"/>
              <a:cs typeface="+mn-cs"/>
            </a:rPr>
            <a:t>Αρχές Α/</a:t>
          </a:r>
          <a:r>
            <a:rPr lang="el-GR" sz="1100" b="1" dirty="0" err="1">
              <a:solidFill>
                <a:sysClr val="window" lastClr="FFFFFF"/>
              </a:solidFill>
              <a:latin typeface="Corbel" panose="020B0503020204020204" pitchFamily="34" charset="0"/>
              <a:ea typeface="Batang" panose="02030600000101010101" pitchFamily="18" charset="-127"/>
              <a:cs typeface="+mn-cs"/>
            </a:rPr>
            <a:t>βάθμιας</a:t>
          </a:r>
          <a:r>
            <a:rPr lang="el-GR" sz="1100" b="1" dirty="0">
              <a:solidFill>
                <a:sysClr val="window" lastClr="FFFFFF"/>
              </a:solidFill>
              <a:latin typeface="Corbel" panose="020B0503020204020204" pitchFamily="34" charset="0"/>
              <a:ea typeface="Batang" panose="02030600000101010101" pitchFamily="18" charset="-127"/>
              <a:cs typeface="+mn-cs"/>
            </a:rPr>
            <a:t> Εκπαίδευσης</a:t>
          </a:r>
        </a:p>
      </dgm:t>
    </dgm:pt>
    <dgm:pt modelId="{55C20B44-4463-47D0-948A-14E4FC52B61C}" type="parTrans" cxnId="{30A70325-B78F-40A2-B2E7-7517393C9287}">
      <dgm:prSet/>
      <dgm:spPr/>
      <dgm:t>
        <a:bodyPr/>
        <a:lstStyle/>
        <a:p>
          <a:endParaRPr lang="el-GR"/>
        </a:p>
      </dgm:t>
    </dgm:pt>
    <dgm:pt modelId="{14D52DD2-B800-40AD-89CB-E9C7CD41CDEC}" type="sibTrans" cxnId="{30A70325-B78F-40A2-B2E7-7517393C9287}">
      <dgm:prSet/>
      <dgm:spPr/>
      <dgm:t>
        <a:bodyPr/>
        <a:lstStyle/>
        <a:p>
          <a:endParaRPr lang="el-GR"/>
        </a:p>
      </dgm:t>
    </dgm:pt>
    <dgm:pt modelId="{638606D5-48C0-4046-9CD0-27B885CFC3DF}">
      <dgm:prSet phldrT="[Κείμενο]" custT="1"/>
      <dgm:spPr>
        <a:xfrm rot="10800000">
          <a:off x="6190109" y="2484285"/>
          <a:ext cx="2275104" cy="2092629"/>
        </a:xfrm>
        <a:prstGeom prst="pieWedge">
          <a:avLst/>
        </a:prstGeom>
        <a:solidFill>
          <a:schemeClr val="accent3"/>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sz="1200" b="1" dirty="0">
              <a:solidFill>
                <a:sysClr val="window" lastClr="FFFFFF"/>
              </a:solidFill>
              <a:latin typeface="Corbel"/>
              <a:ea typeface="+mn-ea"/>
              <a:cs typeface="+mn-cs"/>
            </a:rPr>
            <a:t>Αρχές Ψηφιακού Λογισμικού</a:t>
          </a:r>
        </a:p>
      </dgm:t>
    </dgm:pt>
    <dgm:pt modelId="{829D66BA-A0A8-4F2D-BF49-B6412AF7F193}" type="parTrans" cxnId="{183BF472-8893-460D-855D-34CC4CF5BC48}">
      <dgm:prSet/>
      <dgm:spPr/>
      <dgm:t>
        <a:bodyPr/>
        <a:lstStyle/>
        <a:p>
          <a:endParaRPr lang="el-GR"/>
        </a:p>
      </dgm:t>
    </dgm:pt>
    <dgm:pt modelId="{C236745F-FF49-49E9-AA46-2973B88AD975}" type="sibTrans" cxnId="{183BF472-8893-460D-855D-34CC4CF5BC48}">
      <dgm:prSet/>
      <dgm:spPr/>
      <dgm:t>
        <a:bodyPr/>
        <a:lstStyle/>
        <a:p>
          <a:endParaRPr lang="el-GR"/>
        </a:p>
      </dgm:t>
    </dgm:pt>
    <dgm:pt modelId="{24261351-3F6B-472D-B3C5-AD49FF0FD533}">
      <dgm:prSet phldrT="[Κείμενο]" custT="1"/>
      <dgm:spPr>
        <a:xfrm>
          <a:off x="6660740" y="2952335"/>
          <a:ext cx="5347738" cy="1976526"/>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Τεχνική αρτιότητα</a:t>
          </a:r>
        </a:p>
      </dgm:t>
    </dgm:pt>
    <dgm:pt modelId="{814E3B39-D3D7-44B8-AA63-41B54323151F}" type="parTrans" cxnId="{04E862B8-250B-4442-89F3-4E8186BCF31B}">
      <dgm:prSet/>
      <dgm:spPr/>
      <dgm:t>
        <a:bodyPr/>
        <a:lstStyle/>
        <a:p>
          <a:endParaRPr lang="el-GR"/>
        </a:p>
      </dgm:t>
    </dgm:pt>
    <dgm:pt modelId="{0D400C37-8F5C-4473-895E-C9F137E730B7}" type="sibTrans" cxnId="{04E862B8-250B-4442-89F3-4E8186BCF31B}">
      <dgm:prSet/>
      <dgm:spPr/>
      <dgm:t>
        <a:bodyPr/>
        <a:lstStyle/>
        <a:p>
          <a:endParaRPr lang="el-GR"/>
        </a:p>
      </dgm:t>
    </dgm:pt>
    <dgm:pt modelId="{387D5E6C-D5E7-4C65-811E-D11325D65203}">
      <dgm:prSet phldrT="[Κείμενο]" custT="1"/>
      <dgm:spPr>
        <a:xfrm rot="16200000">
          <a:off x="4023291" y="2450744"/>
          <a:ext cx="2062090" cy="2129153"/>
        </a:xfrm>
        <a:prstGeom prst="pieWedge">
          <a:avLst/>
        </a:prstGeom>
        <a:solidFill>
          <a:schemeClr val="accent3"/>
        </a:solidFill>
        <a:ln w="12700" cap="flat" cmpd="sng" algn="ctr">
          <a:solidFill>
            <a:sysClr val="window" lastClr="FFFFFF">
              <a:hueOff val="0"/>
              <a:satOff val="0"/>
              <a:lumOff val="0"/>
              <a:alphaOff val="0"/>
            </a:sysClr>
          </a:solidFill>
          <a:prstDash val="solid"/>
          <a:miter lim="800000"/>
        </a:ln>
        <a:effectLst/>
      </dgm:spPr>
      <dgm:t>
        <a:bodyPr/>
        <a:lstStyle/>
        <a:p>
          <a:pPr>
            <a:buNone/>
          </a:pPr>
          <a:r>
            <a:rPr lang="el-GR" sz="1200" b="1" dirty="0">
              <a:solidFill>
                <a:sysClr val="window" lastClr="FFFFFF"/>
              </a:solidFill>
              <a:latin typeface="Corbel"/>
              <a:ea typeface="+mn-ea"/>
              <a:cs typeface="+mn-cs"/>
            </a:rPr>
            <a:t>Αρχές</a:t>
          </a:r>
          <a:r>
            <a:rPr lang="el-GR" sz="1200" b="1" baseline="0" dirty="0">
              <a:solidFill>
                <a:sysClr val="window" lastClr="FFFFFF"/>
              </a:solidFill>
              <a:latin typeface="Corbel"/>
              <a:ea typeface="+mn-ea"/>
              <a:cs typeface="+mn-cs"/>
            </a:rPr>
            <a:t> Φυσικών Επιστημών</a:t>
          </a:r>
          <a:endParaRPr lang="el-GR" sz="1200" b="1" dirty="0">
            <a:solidFill>
              <a:sysClr val="window" lastClr="FFFFFF"/>
            </a:solidFill>
            <a:latin typeface="Corbel"/>
            <a:ea typeface="+mn-ea"/>
            <a:cs typeface="+mn-cs"/>
          </a:endParaRPr>
        </a:p>
      </dgm:t>
    </dgm:pt>
    <dgm:pt modelId="{29826DE2-227E-4D83-AC52-1B42DC31B36F}" type="parTrans" cxnId="{0E60B3A7-A6EC-4625-8F7F-572A6761B619}">
      <dgm:prSet/>
      <dgm:spPr/>
      <dgm:t>
        <a:bodyPr/>
        <a:lstStyle/>
        <a:p>
          <a:endParaRPr lang="el-GR"/>
        </a:p>
      </dgm:t>
    </dgm:pt>
    <dgm:pt modelId="{F0499D84-9D84-42D2-82B5-24E3D2C36667}" type="sibTrans" cxnId="{0E60B3A7-A6EC-4625-8F7F-572A6761B619}">
      <dgm:prSet/>
      <dgm:spPr/>
      <dgm:t>
        <a:bodyPr/>
        <a:lstStyle/>
        <a:p>
          <a:endParaRPr lang="el-GR"/>
        </a:p>
      </dgm:t>
    </dgm:pt>
    <dgm:pt modelId="{5948EEA6-232E-4E38-BDAB-A870E6BA36FA}">
      <dgm:prSet phldrT="[Κείμενο]" custT="1"/>
      <dgm:spPr>
        <a:xfrm>
          <a:off x="112482" y="2981130"/>
          <a:ext cx="4873299" cy="1940345"/>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Κριτική Σκέψη</a:t>
          </a:r>
        </a:p>
      </dgm:t>
    </dgm:pt>
    <dgm:pt modelId="{56665D40-E9E5-4AD8-9A53-DE8396EB80E2}" type="parTrans" cxnId="{62C379CB-FF5B-4DCE-B14B-6048571B7329}">
      <dgm:prSet/>
      <dgm:spPr/>
      <dgm:t>
        <a:bodyPr/>
        <a:lstStyle/>
        <a:p>
          <a:endParaRPr lang="el-GR"/>
        </a:p>
      </dgm:t>
    </dgm:pt>
    <dgm:pt modelId="{431DC993-89D0-4A1B-964A-51834BAEEC1D}" type="sibTrans" cxnId="{62C379CB-FF5B-4DCE-B14B-6048571B7329}">
      <dgm:prSet/>
      <dgm:spPr/>
      <dgm:t>
        <a:bodyPr/>
        <a:lstStyle/>
        <a:p>
          <a:endParaRPr lang="el-GR"/>
        </a:p>
      </dgm:t>
    </dgm:pt>
    <dgm:pt modelId="{BABD812F-C2B6-40A6-A9ED-466B627CB85F}">
      <dgm:prSet custT="1"/>
      <dgm:spPr>
        <a:xfrm>
          <a:off x="112470" y="-1"/>
          <a:ext cx="5747411" cy="2452107"/>
        </a:xfrm>
        <a:prstGeom prst="roundRect">
          <a:avLst>
            <a:gd name="adj" fmla="val 10000"/>
          </a:avLst>
        </a:prstGeom>
        <a:solidFill>
          <a:sysClr val="window" lastClr="FFFFFF">
            <a:alpha val="90000"/>
            <a:hueOff val="0"/>
            <a:satOff val="0"/>
            <a:lumOff val="0"/>
            <a:alphaOff val="0"/>
          </a:sysClr>
        </a:solidFill>
        <a:ln w="12700" cap="flat" cmpd="sng" algn="ctr">
          <a:solidFill>
            <a:srgbClr val="C00000"/>
          </a:solidFill>
          <a:prstDash val="solid"/>
          <a:miter lim="800000"/>
        </a:ln>
        <a:effectLst/>
      </dgm:spPr>
      <dgm:t>
        <a:bodyPr/>
        <a:lstStyle/>
        <a:p>
          <a:pPr algn="l">
            <a:buChar char="•"/>
          </a:pPr>
          <a:r>
            <a:rPr lang="el-GR" sz="13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Οι </a:t>
          </a:r>
          <a:r>
            <a:rPr lang="el-GR" sz="1300" b="1" dirty="0">
              <a:solidFill>
                <a:srgbClr val="FF0000"/>
              </a:solidFill>
              <a:latin typeface="Batang" panose="02030600000101010101" pitchFamily="18" charset="-127"/>
              <a:ea typeface="Batang" panose="02030600000101010101" pitchFamily="18" charset="-127"/>
              <a:cs typeface="+mn-cs"/>
            </a:rPr>
            <a:t>βασικές αρχές της ΕξΑΕ </a:t>
          </a:r>
          <a:r>
            <a:rPr lang="el-GR" sz="13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(Λιοναράκης &amp; Σπανακά, 2017)</a:t>
          </a:r>
        </a:p>
      </dgm:t>
    </dgm:pt>
    <dgm:pt modelId="{4043906A-EBF1-4D90-ADDD-1E735A437AE8}" type="parTrans" cxnId="{5D201B40-060D-46D2-A58F-C150304BE15E}">
      <dgm:prSet/>
      <dgm:spPr/>
      <dgm:t>
        <a:bodyPr/>
        <a:lstStyle/>
        <a:p>
          <a:endParaRPr lang="el-GR"/>
        </a:p>
      </dgm:t>
    </dgm:pt>
    <dgm:pt modelId="{4F8DADC4-3815-4DA1-BA58-4FA139604741}" type="sibTrans" cxnId="{5D201B40-060D-46D2-A58F-C150304BE15E}">
      <dgm:prSet/>
      <dgm:spPr/>
      <dgm:t>
        <a:bodyPr/>
        <a:lstStyle/>
        <a:p>
          <a:endParaRPr lang="el-GR"/>
        </a:p>
      </dgm:t>
    </dgm:pt>
    <dgm:pt modelId="{13ECB04E-E21B-4DC5-A7FD-422F121D07E5}">
      <dgm:prSet custT="1"/>
      <dgm:spPr>
        <a:xfrm>
          <a:off x="112470" y="-1"/>
          <a:ext cx="5747411" cy="2452107"/>
        </a:xfrm>
        <a:prstGeom prst="roundRect">
          <a:avLst>
            <a:gd name="adj" fmla="val 10000"/>
          </a:avLst>
        </a:prstGeom>
        <a:solidFill>
          <a:sysClr val="window" lastClr="FFFFFF">
            <a:alpha val="90000"/>
            <a:hueOff val="0"/>
            <a:satOff val="0"/>
            <a:lumOff val="0"/>
            <a:alphaOff val="0"/>
          </a:sysClr>
        </a:solidFill>
        <a:ln w="12700" cap="flat" cmpd="sng" algn="ctr">
          <a:solidFill>
            <a:srgbClr val="C00000"/>
          </a:solidFill>
          <a:prstDash val="solid"/>
          <a:miter lim="800000"/>
        </a:ln>
        <a:effectLst/>
      </dgm:spPr>
      <dgm:t>
        <a:bodyPr/>
        <a:lstStyle/>
        <a:p>
          <a:pPr algn="l">
            <a:buChar char="•"/>
          </a:pPr>
          <a:r>
            <a:rPr lang="el-GR" sz="13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Οι </a:t>
          </a:r>
          <a:r>
            <a:rPr lang="el-GR" sz="1300" b="1" dirty="0">
              <a:solidFill>
                <a:srgbClr val="FF0000"/>
              </a:solidFill>
              <a:latin typeface="Batang" panose="02030600000101010101" pitchFamily="18" charset="-127"/>
              <a:ea typeface="Batang" panose="02030600000101010101" pitchFamily="18" charset="-127"/>
              <a:cs typeface="+mn-cs"/>
            </a:rPr>
            <a:t>αρχές σχεδιασμού διαδραστικού–πολυμορφικού Ε.Υ. </a:t>
          </a:r>
          <a:r>
            <a:rPr lang="el-GR" sz="13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(Σπαντιδάκης &amp; Αναστασιάδης, 2007)</a:t>
          </a:r>
          <a:endParaRPr lang="en-US" sz="13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endParaRPr>
        </a:p>
      </dgm:t>
    </dgm:pt>
    <dgm:pt modelId="{7F657792-059D-4EFA-8187-10485F7EF27A}" type="parTrans" cxnId="{89F0890D-A820-4FF0-8D08-427F73F1D40B}">
      <dgm:prSet/>
      <dgm:spPr/>
      <dgm:t>
        <a:bodyPr/>
        <a:lstStyle/>
        <a:p>
          <a:endParaRPr lang="el-GR"/>
        </a:p>
      </dgm:t>
    </dgm:pt>
    <dgm:pt modelId="{2699A656-EDBE-4E12-A0DA-A2B14BCEF2E3}" type="sibTrans" cxnId="{89F0890D-A820-4FF0-8D08-427F73F1D40B}">
      <dgm:prSet/>
      <dgm:spPr/>
      <dgm:t>
        <a:bodyPr/>
        <a:lstStyle/>
        <a:p>
          <a:endParaRPr lang="el-GR"/>
        </a:p>
      </dgm:t>
    </dgm:pt>
    <dgm:pt modelId="{17F2A247-F92A-46A6-B76A-3BAA914D7208}">
      <dgm:prSet/>
      <dgm:spPr>
        <a:xfrm>
          <a:off x="112470" y="-1"/>
          <a:ext cx="5747411" cy="2452107"/>
        </a:xfrm>
        <a:prstGeom prst="roundRect">
          <a:avLst>
            <a:gd name="adj" fmla="val 10000"/>
          </a:avLst>
        </a:prstGeom>
        <a:solidFill>
          <a:sysClr val="window" lastClr="FFFFFF">
            <a:alpha val="90000"/>
            <a:hueOff val="0"/>
            <a:satOff val="0"/>
            <a:lumOff val="0"/>
            <a:alphaOff val="0"/>
          </a:sysClr>
        </a:solidFill>
        <a:ln w="12700" cap="flat" cmpd="sng" algn="ctr">
          <a:solidFill>
            <a:srgbClr val="C00000"/>
          </a:solidFill>
          <a:prstDash val="solid"/>
          <a:miter lim="800000"/>
        </a:ln>
        <a:effectLst/>
      </dgm:spPr>
      <dgm:t>
        <a:bodyPr/>
        <a:lstStyle/>
        <a:p>
          <a:pPr algn="l">
            <a:buNone/>
          </a:pPr>
          <a:endParaRPr lang="el-GR" sz="1100" dirty="0">
            <a:solidFill>
              <a:srgbClr val="652825">
                <a:hueOff val="0"/>
                <a:satOff val="0"/>
                <a:lumOff val="0"/>
                <a:alphaOff val="0"/>
              </a:srgbClr>
            </a:solidFill>
            <a:latin typeface="Corbel"/>
            <a:ea typeface="+mn-ea"/>
            <a:cs typeface="+mn-cs"/>
          </a:endParaRPr>
        </a:p>
      </dgm:t>
    </dgm:pt>
    <dgm:pt modelId="{7B9446E6-E62A-4766-BE86-7ACACFC61331}" type="parTrans" cxnId="{8224052C-A963-4A1D-8955-A120C4D4BF55}">
      <dgm:prSet/>
      <dgm:spPr/>
      <dgm:t>
        <a:bodyPr/>
        <a:lstStyle/>
        <a:p>
          <a:endParaRPr lang="el-GR"/>
        </a:p>
      </dgm:t>
    </dgm:pt>
    <dgm:pt modelId="{61975307-096D-4EE5-8A9C-CDF90C754F8B}" type="sibTrans" cxnId="{8224052C-A963-4A1D-8955-A120C4D4BF55}">
      <dgm:prSet/>
      <dgm:spPr/>
      <dgm:t>
        <a:bodyPr/>
        <a:lstStyle/>
        <a:p>
          <a:endParaRPr lang="el-GR"/>
        </a:p>
      </dgm:t>
    </dgm:pt>
    <dgm:pt modelId="{E6E5457B-BD2E-4F6D-A6F1-F3F5D7BF7758}">
      <dgm:prSet custT="1"/>
      <dgm:spPr>
        <a:xfrm>
          <a:off x="6817450" y="-1"/>
          <a:ext cx="5170146" cy="2515033"/>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Ανακαλυπτική μάθηση</a:t>
          </a:r>
        </a:p>
      </dgm:t>
    </dgm:pt>
    <dgm:pt modelId="{F2B1FB97-5569-4140-8C9F-ED3C6AD3B58F}" type="parTrans" cxnId="{35BF1C73-9D60-46CC-8993-DB60E643DB94}">
      <dgm:prSet/>
      <dgm:spPr/>
      <dgm:t>
        <a:bodyPr/>
        <a:lstStyle/>
        <a:p>
          <a:endParaRPr lang="el-GR"/>
        </a:p>
      </dgm:t>
    </dgm:pt>
    <dgm:pt modelId="{5B06F42B-4F47-4AA8-8C90-FF00FE6B9767}" type="sibTrans" cxnId="{35BF1C73-9D60-46CC-8993-DB60E643DB94}">
      <dgm:prSet/>
      <dgm:spPr/>
      <dgm:t>
        <a:bodyPr/>
        <a:lstStyle/>
        <a:p>
          <a:endParaRPr lang="el-GR"/>
        </a:p>
      </dgm:t>
    </dgm:pt>
    <dgm:pt modelId="{A6825A17-CC19-4D14-961C-AFE011711AA6}">
      <dgm:prSet custT="1"/>
      <dgm:spPr>
        <a:xfrm>
          <a:off x="6817450" y="-1"/>
          <a:ext cx="5170146" cy="2515033"/>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Βιωματική προσέγγιση</a:t>
          </a:r>
        </a:p>
      </dgm:t>
    </dgm:pt>
    <dgm:pt modelId="{8879E8E1-C539-400D-89C9-174E867D0DA0}" type="parTrans" cxnId="{7E94C7A8-562D-42B8-9C97-2C5B270E4B62}">
      <dgm:prSet/>
      <dgm:spPr/>
      <dgm:t>
        <a:bodyPr/>
        <a:lstStyle/>
        <a:p>
          <a:endParaRPr lang="el-GR"/>
        </a:p>
      </dgm:t>
    </dgm:pt>
    <dgm:pt modelId="{36037611-B8EE-44B1-8230-F8078E7C1F74}" type="sibTrans" cxnId="{7E94C7A8-562D-42B8-9C97-2C5B270E4B62}">
      <dgm:prSet/>
      <dgm:spPr/>
      <dgm:t>
        <a:bodyPr/>
        <a:lstStyle/>
        <a:p>
          <a:endParaRPr lang="el-GR"/>
        </a:p>
      </dgm:t>
    </dgm:pt>
    <dgm:pt modelId="{2CA9814E-39E0-4B40-A77C-9EF8496235C4}">
      <dgm:prSet phldrT="[Κείμενο]" custT="1"/>
      <dgm:spPr>
        <a:xfrm>
          <a:off x="6817450" y="-1"/>
          <a:ext cx="5170146" cy="2515033"/>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Διαθεματικότητα</a:t>
          </a:r>
        </a:p>
      </dgm:t>
    </dgm:pt>
    <dgm:pt modelId="{EBC44450-9A7D-42F8-918B-1580FB2C30E4}" type="parTrans" cxnId="{D890CB21-F8FF-4D82-A8D8-1DBA1136779D}">
      <dgm:prSet/>
      <dgm:spPr/>
      <dgm:t>
        <a:bodyPr/>
        <a:lstStyle/>
        <a:p>
          <a:endParaRPr lang="el-GR"/>
        </a:p>
      </dgm:t>
    </dgm:pt>
    <dgm:pt modelId="{4E338749-60BC-473C-B58D-35042A442775}" type="sibTrans" cxnId="{D890CB21-F8FF-4D82-A8D8-1DBA1136779D}">
      <dgm:prSet/>
      <dgm:spPr/>
      <dgm:t>
        <a:bodyPr/>
        <a:lstStyle/>
        <a:p>
          <a:endParaRPr lang="el-GR"/>
        </a:p>
      </dgm:t>
    </dgm:pt>
    <dgm:pt modelId="{1B690C2A-AF68-4E05-9FF4-ED560C95B432}">
      <dgm:prSet custT="1"/>
      <dgm:spPr>
        <a:xfrm>
          <a:off x="112482" y="2981130"/>
          <a:ext cx="4873299" cy="1940345"/>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Παρατηρητικότητα</a:t>
          </a:r>
        </a:p>
      </dgm:t>
    </dgm:pt>
    <dgm:pt modelId="{4592C66E-40AE-4676-B806-1F2C2601D55C}" type="parTrans" cxnId="{DF50B616-850B-49D1-B50B-68EBC2D6FE2C}">
      <dgm:prSet/>
      <dgm:spPr/>
      <dgm:t>
        <a:bodyPr/>
        <a:lstStyle/>
        <a:p>
          <a:endParaRPr lang="el-GR"/>
        </a:p>
      </dgm:t>
    </dgm:pt>
    <dgm:pt modelId="{CAD92896-4716-4CCC-86E9-2626C348CDB0}" type="sibTrans" cxnId="{DF50B616-850B-49D1-B50B-68EBC2D6FE2C}">
      <dgm:prSet/>
      <dgm:spPr/>
      <dgm:t>
        <a:bodyPr/>
        <a:lstStyle/>
        <a:p>
          <a:endParaRPr lang="el-GR"/>
        </a:p>
      </dgm:t>
    </dgm:pt>
    <dgm:pt modelId="{92E1F6CA-14A1-432A-827D-B034DFD16548}">
      <dgm:prSet custT="1"/>
      <dgm:spPr>
        <a:xfrm>
          <a:off x="6660740" y="2952335"/>
          <a:ext cx="5347738" cy="1976526"/>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Λειτουργικότητα </a:t>
          </a:r>
        </a:p>
      </dgm:t>
    </dgm:pt>
    <dgm:pt modelId="{B3069CE0-51D7-4034-9186-FCD872238B1B}" type="parTrans" cxnId="{51AF3FEB-2078-4083-962C-F4C5B2A6393E}">
      <dgm:prSet/>
      <dgm:spPr/>
      <dgm:t>
        <a:bodyPr/>
        <a:lstStyle/>
        <a:p>
          <a:endParaRPr lang="el-GR"/>
        </a:p>
      </dgm:t>
    </dgm:pt>
    <dgm:pt modelId="{39B6A25B-3CFC-4206-98EB-42BC2FA4C57C}" type="sibTrans" cxnId="{51AF3FEB-2078-4083-962C-F4C5B2A6393E}">
      <dgm:prSet/>
      <dgm:spPr/>
      <dgm:t>
        <a:bodyPr/>
        <a:lstStyle/>
        <a:p>
          <a:endParaRPr lang="el-GR"/>
        </a:p>
      </dgm:t>
    </dgm:pt>
    <dgm:pt modelId="{45645FCF-5BC1-4020-8C84-9730A4CDB1A5}">
      <dgm:prSet custT="1"/>
      <dgm:spPr>
        <a:xfrm>
          <a:off x="6660740" y="2952335"/>
          <a:ext cx="5347738" cy="1976526"/>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Συμβατότητα</a:t>
          </a:r>
          <a:r>
            <a:rPr lang="el-GR" sz="2000" b="1" dirty="0">
              <a:solidFill>
                <a:srgbClr val="652825">
                  <a:hueOff val="0"/>
                  <a:satOff val="0"/>
                  <a:lumOff val="0"/>
                  <a:alphaOff val="0"/>
                </a:srgbClr>
              </a:solidFill>
              <a:latin typeface="Corbel"/>
              <a:ea typeface="+mn-ea"/>
              <a:cs typeface="+mn-cs"/>
            </a:rPr>
            <a:t> </a:t>
          </a:r>
        </a:p>
      </dgm:t>
    </dgm:pt>
    <dgm:pt modelId="{5D13FA64-689C-4A28-972B-E7D20DC74614}" type="parTrans" cxnId="{2F910182-02E3-4E64-9A97-8A208CDB3C9F}">
      <dgm:prSet/>
      <dgm:spPr/>
      <dgm:t>
        <a:bodyPr/>
        <a:lstStyle/>
        <a:p>
          <a:endParaRPr lang="el-GR"/>
        </a:p>
      </dgm:t>
    </dgm:pt>
    <dgm:pt modelId="{B47AE506-8762-42CC-866E-5AF7E28B64F2}" type="sibTrans" cxnId="{2F910182-02E3-4E64-9A97-8A208CDB3C9F}">
      <dgm:prSet/>
      <dgm:spPr/>
      <dgm:t>
        <a:bodyPr/>
        <a:lstStyle/>
        <a:p>
          <a:endParaRPr lang="el-GR"/>
        </a:p>
      </dgm:t>
    </dgm:pt>
    <dgm:pt modelId="{F35CAB1D-DB82-4064-BDBA-BCB38C119985}">
      <dgm:prSet phldrT="[Κείμενο]" custT="1"/>
      <dgm:spPr>
        <a:xfrm>
          <a:off x="112482" y="2981130"/>
          <a:ext cx="4873299" cy="1940345"/>
        </a:xfr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Δημιουργικότητα</a:t>
          </a:r>
        </a:p>
      </dgm:t>
    </dgm:pt>
    <dgm:pt modelId="{E013460B-2875-4C3F-AAB2-3607DF96C9E9}" type="parTrans" cxnId="{9C9AED00-4029-4E77-B718-9E0D76A5699A}">
      <dgm:prSet/>
      <dgm:spPr/>
      <dgm:t>
        <a:bodyPr/>
        <a:lstStyle/>
        <a:p>
          <a:endParaRPr lang="el-GR"/>
        </a:p>
      </dgm:t>
    </dgm:pt>
    <dgm:pt modelId="{80487662-2513-4043-A2ED-1B4926BFB55B}" type="sibTrans" cxnId="{9C9AED00-4029-4E77-B718-9E0D76A5699A}">
      <dgm:prSet/>
      <dgm:spPr/>
      <dgm:t>
        <a:bodyPr/>
        <a:lstStyle/>
        <a:p>
          <a:endParaRPr lang="el-GR"/>
        </a:p>
      </dgm:t>
    </dgm:pt>
    <dgm:pt modelId="{D744F0E0-F1AF-4C20-B989-6A7082B097A9}">
      <dgm:prSet custT="1"/>
      <dgm:spPr>
        <a:xfrm>
          <a:off x="112482" y="2981130"/>
          <a:ext cx="4873299" cy="1940345"/>
        </a:xfr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Εφευρετικότητα</a:t>
          </a:r>
        </a:p>
      </dgm:t>
    </dgm:pt>
    <dgm:pt modelId="{D2A6C25B-5D0A-45D2-A5CC-BD67FA2C9C8C}" type="parTrans" cxnId="{73563EDF-5E80-4929-B4FA-F2C0FB0CF05A}">
      <dgm:prSet/>
      <dgm:spPr/>
      <dgm:t>
        <a:bodyPr/>
        <a:lstStyle/>
        <a:p>
          <a:endParaRPr lang="el-GR"/>
        </a:p>
      </dgm:t>
    </dgm:pt>
    <dgm:pt modelId="{2EE52CEE-EB7D-47FB-811D-67A80C126F76}" type="sibTrans" cxnId="{73563EDF-5E80-4929-B4FA-F2C0FB0CF05A}">
      <dgm:prSet/>
      <dgm:spPr/>
      <dgm:t>
        <a:bodyPr/>
        <a:lstStyle/>
        <a:p>
          <a:endParaRPr lang="el-GR"/>
        </a:p>
      </dgm:t>
    </dgm:pt>
    <dgm:pt modelId="{A23B8072-C659-4273-9EFF-FB373AA486AC}">
      <dgm:prSet custT="1"/>
      <dgm:spPr>
        <a:xfrm>
          <a:off x="112482" y="2981130"/>
          <a:ext cx="4873299" cy="1940345"/>
        </a:xfr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Διατύπωση συμπερασμάτων </a:t>
          </a:r>
        </a:p>
      </dgm:t>
    </dgm:pt>
    <dgm:pt modelId="{92BAA926-2651-496D-A435-2B8E17D249C2}" type="parTrans" cxnId="{25E04BDC-14C4-4895-8A6F-BC63A8EA0248}">
      <dgm:prSet/>
      <dgm:spPr/>
      <dgm:t>
        <a:bodyPr/>
        <a:lstStyle/>
        <a:p>
          <a:endParaRPr lang="el-GR"/>
        </a:p>
      </dgm:t>
    </dgm:pt>
    <dgm:pt modelId="{B1BFEF9B-4C36-4667-B82C-DEF14D90DD3E}" type="sibTrans" cxnId="{25E04BDC-14C4-4895-8A6F-BC63A8EA0248}">
      <dgm:prSet/>
      <dgm:spPr/>
      <dgm:t>
        <a:bodyPr/>
        <a:lstStyle/>
        <a:p>
          <a:endParaRPr lang="el-GR"/>
        </a:p>
      </dgm:t>
    </dgm:pt>
    <dgm:pt modelId="{255EBC6B-AEA1-4EC2-88F3-B4B4710DF0AA}">
      <dgm:prSet custT="1"/>
      <dgm:spPr>
        <a:xfrm>
          <a:off x="112482" y="2981130"/>
          <a:ext cx="4873299" cy="1940345"/>
        </a:xfr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Αναστοχασμός</a:t>
          </a:r>
        </a:p>
      </dgm:t>
    </dgm:pt>
    <dgm:pt modelId="{4AFF8ED0-2EE9-48EB-AD8C-D3E9B08C46CC}" type="parTrans" cxnId="{F71613D4-CCED-4D01-A48B-1D1241E33FF8}">
      <dgm:prSet/>
      <dgm:spPr/>
      <dgm:t>
        <a:bodyPr/>
        <a:lstStyle/>
        <a:p>
          <a:endParaRPr lang="el-GR"/>
        </a:p>
      </dgm:t>
    </dgm:pt>
    <dgm:pt modelId="{D253C9AE-DAE6-4859-8285-F841B43855D0}" type="sibTrans" cxnId="{F71613D4-CCED-4D01-A48B-1D1241E33FF8}">
      <dgm:prSet/>
      <dgm:spPr/>
      <dgm:t>
        <a:bodyPr/>
        <a:lstStyle/>
        <a:p>
          <a:endParaRPr lang="el-GR"/>
        </a:p>
      </dgm:t>
    </dgm:pt>
    <dgm:pt modelId="{6A036943-F655-440D-B0D5-6F7081C0F28D}">
      <dgm:prSet custT="1"/>
      <dgm:spPr>
        <a:xfrm>
          <a:off x="112470" y="-1"/>
          <a:ext cx="5747411" cy="2452107"/>
        </a:xfrm>
        <a:solidFill>
          <a:sysClr val="window" lastClr="FFFFFF">
            <a:alpha val="90000"/>
            <a:hueOff val="0"/>
            <a:satOff val="0"/>
            <a:lumOff val="0"/>
            <a:alphaOff val="0"/>
          </a:sysClr>
        </a:solidFill>
        <a:ln w="12700" cap="flat" cmpd="sng" algn="ctr">
          <a:solidFill>
            <a:srgbClr val="C00000"/>
          </a:solidFill>
          <a:prstDash val="solid"/>
          <a:miter lim="800000"/>
        </a:ln>
        <a:effectLst/>
      </dgm:spPr>
      <dgm:t>
        <a:bodyPr/>
        <a:lstStyle/>
        <a:p>
          <a:pPr algn="l">
            <a:buChar char="•"/>
          </a:pPr>
          <a:r>
            <a:rPr lang="el-GR" sz="13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Τυπολογία </a:t>
          </a:r>
          <a:r>
            <a:rPr lang="en-AU" sz="1300" b="1" dirty="0">
              <a:solidFill>
                <a:srgbClr val="FF0000"/>
              </a:solidFill>
              <a:latin typeface="Batang" panose="02030600000101010101" pitchFamily="18" charset="-127"/>
              <a:ea typeface="Batang" panose="02030600000101010101" pitchFamily="18" charset="-127"/>
              <a:cs typeface="+mn-cs"/>
            </a:rPr>
            <a:t>West</a:t>
          </a:r>
          <a:r>
            <a:rPr lang="el-GR" sz="1300" b="1" dirty="0">
              <a:solidFill>
                <a:srgbClr val="FF0000"/>
              </a:solidFill>
              <a:latin typeface="Batang" panose="02030600000101010101" pitchFamily="18" charset="-127"/>
              <a:ea typeface="Batang" panose="02030600000101010101" pitchFamily="18" charset="-127"/>
              <a:cs typeface="+mn-cs"/>
            </a:rPr>
            <a:t> &amp; Λιοναράκη </a:t>
          </a:r>
          <a:r>
            <a:rPr lang="el-GR" sz="13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(Λιοναράκης,2001) </a:t>
          </a:r>
          <a:endParaRPr lang="en-US" sz="1300" b="1" dirty="0">
            <a:solidFill>
              <a:srgbClr val="FF0000"/>
            </a:solidFill>
            <a:latin typeface="Batang" panose="02030600000101010101" pitchFamily="18" charset="-127"/>
            <a:ea typeface="Batang" panose="02030600000101010101" pitchFamily="18" charset="-127"/>
            <a:cs typeface="+mn-cs"/>
          </a:endParaRPr>
        </a:p>
      </dgm:t>
    </dgm:pt>
    <dgm:pt modelId="{6CC34421-691B-44A0-BD5D-59FF2A482DB4}" type="parTrans" cxnId="{FAD0AEFF-6212-4F57-AAD3-FEF8C3EB91DA}">
      <dgm:prSet/>
      <dgm:spPr/>
      <dgm:t>
        <a:bodyPr/>
        <a:lstStyle/>
        <a:p>
          <a:endParaRPr lang="el-GR"/>
        </a:p>
      </dgm:t>
    </dgm:pt>
    <dgm:pt modelId="{80F07A73-1B8B-4727-A25B-F59CCE58A25C}" type="sibTrans" cxnId="{FAD0AEFF-6212-4F57-AAD3-FEF8C3EB91DA}">
      <dgm:prSet/>
      <dgm:spPr/>
      <dgm:t>
        <a:bodyPr/>
        <a:lstStyle/>
        <a:p>
          <a:endParaRPr lang="el-GR"/>
        </a:p>
      </dgm:t>
    </dgm:pt>
    <dgm:pt modelId="{AA8F4738-7B75-4FB0-8913-CF525DC0347F}">
      <dgm:prSet phldrT="[Κείμενο]" custT="1"/>
      <dgm:spPr>
        <a:xfrm>
          <a:off x="6817450" y="-1"/>
          <a:ext cx="5170146" cy="2515033"/>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endParaRPr lang="el-GR" sz="2000" dirty="0">
            <a:solidFill>
              <a:srgbClr val="652825">
                <a:hueOff val="0"/>
                <a:satOff val="0"/>
                <a:lumOff val="0"/>
                <a:alphaOff val="0"/>
              </a:srgbClr>
            </a:solidFill>
            <a:latin typeface="Corbel"/>
            <a:ea typeface="+mn-ea"/>
            <a:cs typeface="+mn-cs"/>
          </a:endParaRPr>
        </a:p>
      </dgm:t>
    </dgm:pt>
    <dgm:pt modelId="{FA766689-9D66-43EA-BDB0-95C208E10541}" type="sibTrans" cxnId="{D6346E21-958D-423C-A0D3-4A7592A228E6}">
      <dgm:prSet/>
      <dgm:spPr/>
      <dgm:t>
        <a:bodyPr/>
        <a:lstStyle/>
        <a:p>
          <a:endParaRPr lang="el-GR"/>
        </a:p>
      </dgm:t>
    </dgm:pt>
    <dgm:pt modelId="{6B079489-2A91-49EA-B687-7E3D68C5ACDF}" type="parTrans" cxnId="{D6346E21-958D-423C-A0D3-4A7592A228E6}">
      <dgm:prSet/>
      <dgm:spPr/>
      <dgm:t>
        <a:bodyPr/>
        <a:lstStyle/>
        <a:p>
          <a:endParaRPr lang="el-GR"/>
        </a:p>
      </dgm:t>
    </dgm:pt>
    <dgm:pt modelId="{F540F4FF-C1E8-48AB-9DBA-839D073EB381}">
      <dgm:prSet custT="1"/>
      <dgm:spPr>
        <a:xfrm>
          <a:off x="6817450" y="-1"/>
          <a:ext cx="5170146" cy="2515033"/>
        </a:xfr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Ομαδοσυνεργατικότητα</a:t>
          </a:r>
        </a:p>
      </dgm:t>
    </dgm:pt>
    <dgm:pt modelId="{E167D1F8-CC15-447A-BB06-FB2555A81016}" type="parTrans" cxnId="{6D60E543-4B84-4462-8C8D-012E68380103}">
      <dgm:prSet/>
      <dgm:spPr/>
    </dgm:pt>
    <dgm:pt modelId="{AF11833F-929C-4A59-870A-9F3765258067}" type="sibTrans" cxnId="{6D60E543-4B84-4462-8C8D-012E68380103}">
      <dgm:prSet/>
      <dgm:spPr/>
    </dgm:pt>
    <dgm:pt modelId="{3AED233F-3214-46F2-B190-8A734E129B9A}">
      <dgm:prSet custT="1"/>
      <dgm:spPr>
        <a:xfrm>
          <a:off x="6817450" y="-1"/>
          <a:ext cx="5170146" cy="2515033"/>
        </a:xfr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endPar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endParaRPr>
        </a:p>
      </dgm:t>
    </dgm:pt>
    <dgm:pt modelId="{CE0CC3EB-A7BB-4709-B25C-0B1E21ABEC31}" type="parTrans" cxnId="{664C74E4-6541-4D39-B696-375D15AECE18}">
      <dgm:prSet/>
      <dgm:spPr/>
    </dgm:pt>
    <dgm:pt modelId="{7A8EFEAA-B98B-4078-84AA-CAB60A898C7C}" type="sibTrans" cxnId="{664C74E4-6541-4D39-B696-375D15AECE18}">
      <dgm:prSet/>
      <dgm:spPr/>
    </dgm:pt>
    <dgm:pt modelId="{0B0C48B1-CCB9-4B93-9630-23A34DC5FDD9}">
      <dgm:prSet custT="1"/>
      <dgm:spPr>
        <a:xfrm>
          <a:off x="6817450" y="-1"/>
          <a:ext cx="5170146" cy="2515033"/>
        </a:xfrm>
        <a:solidFill>
          <a:sysClr val="window" lastClr="FFFFFF">
            <a:alpha val="90000"/>
            <a:hueOff val="0"/>
            <a:satOff val="0"/>
            <a:lumOff val="0"/>
            <a:alphaOff val="0"/>
          </a:sysClr>
        </a:solidFill>
        <a:ln w="12700" cap="flat" cmpd="sng" algn="ctr">
          <a:solidFill>
            <a:srgbClr val="CE3030"/>
          </a:solidFill>
          <a:prstDash val="solid"/>
          <a:miter lim="800000"/>
        </a:ln>
        <a:effectLst/>
      </dgm:spPr>
      <dgm:t>
        <a:bodyPr/>
        <a:lstStyle/>
        <a:p>
          <a:pPr>
            <a:buChar char="•"/>
          </a:pPr>
          <a:r>
            <a:rPr lang="el-GR" sz="1400" b="1"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 Καλλιέργεια δεξιοτήτων</a:t>
          </a:r>
        </a:p>
      </dgm:t>
    </dgm:pt>
    <dgm:pt modelId="{F4C5B536-EAAB-443F-AB7C-2B8477C2FAC1}" type="parTrans" cxnId="{F7DEC366-04B0-4E8C-AEB6-042C989A89E8}">
      <dgm:prSet/>
      <dgm:spPr/>
    </dgm:pt>
    <dgm:pt modelId="{F3DBB414-C9CF-460C-8022-24100A43E08B}" type="sibTrans" cxnId="{F7DEC366-04B0-4E8C-AEB6-042C989A89E8}">
      <dgm:prSet/>
      <dgm:spPr/>
    </dgm:pt>
    <dgm:pt modelId="{34B06DE2-23C6-4847-B505-B95F3393C40A}" type="pres">
      <dgm:prSet presAssocID="{E567FECE-5302-403B-B42C-F7972BD66C12}" presName="cycleMatrixDiagram" presStyleCnt="0">
        <dgm:presLayoutVars>
          <dgm:chMax val="1"/>
          <dgm:dir/>
          <dgm:animLvl val="lvl"/>
          <dgm:resizeHandles val="exact"/>
        </dgm:presLayoutVars>
      </dgm:prSet>
      <dgm:spPr/>
    </dgm:pt>
    <dgm:pt modelId="{9ADE8C62-C3CA-4801-979D-EAFB9167305B}" type="pres">
      <dgm:prSet presAssocID="{E567FECE-5302-403B-B42C-F7972BD66C12}" presName="children" presStyleCnt="0"/>
      <dgm:spPr/>
    </dgm:pt>
    <dgm:pt modelId="{D01D807F-9708-4543-89F1-B5AB9D32466E}" type="pres">
      <dgm:prSet presAssocID="{E567FECE-5302-403B-B42C-F7972BD66C12}" presName="child1group" presStyleCnt="0"/>
      <dgm:spPr/>
    </dgm:pt>
    <dgm:pt modelId="{0C6D1DBD-DD68-4213-976D-394C3CEA85E2}" type="pres">
      <dgm:prSet presAssocID="{E567FECE-5302-403B-B42C-F7972BD66C12}" presName="child1" presStyleLbl="bgAcc1" presStyleIdx="0" presStyleCnt="4" custScaleX="240683" custScaleY="168557" custLinFactNeighborX="-40325" custLinFactNeighborY="17974"/>
      <dgm:spPr>
        <a:prstGeom prst="roundRect">
          <a:avLst>
            <a:gd name="adj" fmla="val 10000"/>
          </a:avLst>
        </a:prstGeom>
      </dgm:spPr>
    </dgm:pt>
    <dgm:pt modelId="{5818C8A2-8006-42C9-8AAC-58E313CF8EAE}" type="pres">
      <dgm:prSet presAssocID="{E567FECE-5302-403B-B42C-F7972BD66C12}" presName="child1Text" presStyleLbl="bgAcc1" presStyleIdx="0" presStyleCnt="4">
        <dgm:presLayoutVars>
          <dgm:bulletEnabled val="1"/>
        </dgm:presLayoutVars>
      </dgm:prSet>
      <dgm:spPr/>
    </dgm:pt>
    <dgm:pt modelId="{F4CBD61B-C9A1-488E-BE63-86D287A45941}" type="pres">
      <dgm:prSet presAssocID="{E567FECE-5302-403B-B42C-F7972BD66C12}" presName="child2group" presStyleCnt="0"/>
      <dgm:spPr/>
    </dgm:pt>
    <dgm:pt modelId="{F5A94C62-56D4-43E6-9D66-7A4D9D01CA93}" type="pres">
      <dgm:prSet presAssocID="{E567FECE-5302-403B-B42C-F7972BD66C12}" presName="child2" presStyleLbl="bgAcc1" presStyleIdx="1" presStyleCnt="4" custScaleX="221669" custScaleY="164978" custLinFactNeighborX="47147" custLinFactNeighborY="15109"/>
      <dgm:spPr>
        <a:prstGeom prst="roundRect">
          <a:avLst>
            <a:gd name="adj" fmla="val 10000"/>
          </a:avLst>
        </a:prstGeom>
      </dgm:spPr>
    </dgm:pt>
    <dgm:pt modelId="{B4AE1A2D-3811-43D0-8DD2-FFA8D336FE68}" type="pres">
      <dgm:prSet presAssocID="{E567FECE-5302-403B-B42C-F7972BD66C12}" presName="child2Text" presStyleLbl="bgAcc1" presStyleIdx="1" presStyleCnt="4">
        <dgm:presLayoutVars>
          <dgm:bulletEnabled val="1"/>
        </dgm:presLayoutVars>
      </dgm:prSet>
      <dgm:spPr/>
    </dgm:pt>
    <dgm:pt modelId="{984D628F-EAAC-44E7-B2C6-51A21EEB7FC6}" type="pres">
      <dgm:prSet presAssocID="{E567FECE-5302-403B-B42C-F7972BD66C12}" presName="child3group" presStyleCnt="0"/>
      <dgm:spPr/>
    </dgm:pt>
    <dgm:pt modelId="{09CEE588-ACC0-4CC8-9621-EC47F97AD0A9}" type="pres">
      <dgm:prSet presAssocID="{E567FECE-5302-403B-B42C-F7972BD66C12}" presName="child3" presStyleLbl="bgAcc1" presStyleIdx="2" presStyleCnt="4" custScaleX="223946" custScaleY="167214" custLinFactNeighborX="39526" custLinFactNeighborY="15314"/>
      <dgm:spPr/>
    </dgm:pt>
    <dgm:pt modelId="{E2B3DA6B-6081-4F08-B76E-D3FAD48913CC}" type="pres">
      <dgm:prSet presAssocID="{E567FECE-5302-403B-B42C-F7972BD66C12}" presName="child3Text" presStyleLbl="bgAcc1" presStyleIdx="2" presStyleCnt="4">
        <dgm:presLayoutVars>
          <dgm:bulletEnabled val="1"/>
        </dgm:presLayoutVars>
      </dgm:prSet>
      <dgm:spPr/>
    </dgm:pt>
    <dgm:pt modelId="{FAD1B1C6-6104-4460-AA5E-32C457D7FE4E}" type="pres">
      <dgm:prSet presAssocID="{E567FECE-5302-403B-B42C-F7972BD66C12}" presName="child4group" presStyleCnt="0"/>
      <dgm:spPr/>
    </dgm:pt>
    <dgm:pt modelId="{F6C2215D-1DFA-405C-A6FA-003D947D5B55}" type="pres">
      <dgm:prSet presAssocID="{E567FECE-5302-403B-B42C-F7972BD66C12}" presName="child4" presStyleLbl="bgAcc1" presStyleIdx="3" presStyleCnt="4" custScaleX="243071" custScaleY="169164" custLinFactNeighborX="-54575" custLinFactNeighborY="-4577"/>
      <dgm:spPr>
        <a:prstGeom prst="roundRect">
          <a:avLst>
            <a:gd name="adj" fmla="val 10000"/>
          </a:avLst>
        </a:prstGeom>
      </dgm:spPr>
    </dgm:pt>
    <dgm:pt modelId="{95836973-8275-4915-9BF6-71A88C9FBD42}" type="pres">
      <dgm:prSet presAssocID="{E567FECE-5302-403B-B42C-F7972BD66C12}" presName="child4Text" presStyleLbl="bgAcc1" presStyleIdx="3" presStyleCnt="4">
        <dgm:presLayoutVars>
          <dgm:bulletEnabled val="1"/>
        </dgm:presLayoutVars>
      </dgm:prSet>
      <dgm:spPr/>
    </dgm:pt>
    <dgm:pt modelId="{77FAB55A-F16F-4ABB-82C3-FC3298FEFD8F}" type="pres">
      <dgm:prSet presAssocID="{E567FECE-5302-403B-B42C-F7972BD66C12}" presName="childPlaceholder" presStyleCnt="0"/>
      <dgm:spPr/>
    </dgm:pt>
    <dgm:pt modelId="{C01B2535-1A08-4102-8AAD-BB8BB128D820}" type="pres">
      <dgm:prSet presAssocID="{E567FECE-5302-403B-B42C-F7972BD66C12}" presName="circle" presStyleCnt="0"/>
      <dgm:spPr/>
    </dgm:pt>
    <dgm:pt modelId="{8FCD23E7-E60C-4B55-A982-D0B1178E0C2E}" type="pres">
      <dgm:prSet presAssocID="{E567FECE-5302-403B-B42C-F7972BD66C12}" presName="quadrant1" presStyleLbl="node1" presStyleIdx="0" presStyleCnt="4" custScaleX="107823" custScaleY="104619" custLinFactNeighborX="5027" custLinFactNeighborY="-898">
        <dgm:presLayoutVars>
          <dgm:chMax val="1"/>
          <dgm:bulletEnabled val="1"/>
        </dgm:presLayoutVars>
      </dgm:prSet>
      <dgm:spPr/>
    </dgm:pt>
    <dgm:pt modelId="{CE4D0BAA-730B-4507-9DB2-291ED7BFF7BD}" type="pres">
      <dgm:prSet presAssocID="{E567FECE-5302-403B-B42C-F7972BD66C12}" presName="quadrant2" presStyleLbl="node1" presStyleIdx="1" presStyleCnt="4" custScaleX="107320" custScaleY="102199" custLinFactNeighborX="10759" custLinFactNeighborY="-2910">
        <dgm:presLayoutVars>
          <dgm:chMax val="1"/>
          <dgm:bulletEnabled val="1"/>
        </dgm:presLayoutVars>
      </dgm:prSet>
      <dgm:spPr/>
    </dgm:pt>
    <dgm:pt modelId="{3DE1A3AC-65CB-4F2C-8D7C-1CADCAFC99F2}" type="pres">
      <dgm:prSet presAssocID="{E567FECE-5302-403B-B42C-F7972BD66C12}" presName="quadrant3" presStyleLbl="node1" presStyleIdx="2" presStyleCnt="4" custScaleX="108696" custScaleY="104478" custLinFactNeighborX="11714" custLinFactNeighborY="-968">
        <dgm:presLayoutVars>
          <dgm:chMax val="1"/>
          <dgm:bulletEnabled val="1"/>
        </dgm:presLayoutVars>
      </dgm:prSet>
      <dgm:spPr/>
    </dgm:pt>
    <dgm:pt modelId="{925AD81F-6E05-40B1-A617-3A40E1B893BA}" type="pres">
      <dgm:prSet presAssocID="{E567FECE-5302-403B-B42C-F7972BD66C12}" presName="quadrant4" presStyleLbl="node1" presStyleIdx="3" presStyleCnt="4" custScaleX="107168" custScaleY="102422" custLinFactNeighborX="4967" custLinFactNeighborY="-1996">
        <dgm:presLayoutVars>
          <dgm:chMax val="1"/>
          <dgm:bulletEnabled val="1"/>
        </dgm:presLayoutVars>
      </dgm:prSet>
      <dgm:spPr/>
    </dgm:pt>
    <dgm:pt modelId="{9CEBF7F7-483A-497B-A1A7-D899BCAA3DD0}" type="pres">
      <dgm:prSet presAssocID="{E567FECE-5302-403B-B42C-F7972BD66C12}" presName="quadrantPlaceholder" presStyleCnt="0"/>
      <dgm:spPr/>
    </dgm:pt>
    <dgm:pt modelId="{801CE307-1744-4FB2-BAAF-2A0589A70466}" type="pres">
      <dgm:prSet presAssocID="{E567FECE-5302-403B-B42C-F7972BD66C12}" presName="center1" presStyleLbl="fgShp" presStyleIdx="0" presStyleCnt="2" custLinFactNeighborX="25446" custLinFactNeighborY="1461"/>
      <dgm:spPr>
        <a:xfrm>
          <a:off x="5835223" y="2058403"/>
          <a:ext cx="722671" cy="628410"/>
        </a:xfrm>
        <a:prstGeom prst="circularArrow">
          <a:avLst/>
        </a:prstGeom>
        <a:solidFill>
          <a:srgbClr val="E0B12C">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27427295-E70C-4F2D-ADDF-1DCA78B48396}" type="pres">
      <dgm:prSet presAssocID="{E567FECE-5302-403B-B42C-F7972BD66C12}" presName="center2" presStyleLbl="fgShp" presStyleIdx="1" presStyleCnt="2" custLinFactNeighborX="25446" custLinFactNeighborY="-14411"/>
      <dgm:spPr>
        <a:xfrm rot="10800000">
          <a:off x="5835223" y="2200358"/>
          <a:ext cx="722671" cy="628410"/>
        </a:xfrm>
        <a:prstGeom prst="circularArrow">
          <a:avLst/>
        </a:prstGeom>
        <a:solidFill>
          <a:srgbClr val="E0B12C">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Lst>
  <dgm:cxnLst>
    <dgm:cxn modelId="{9C9AED00-4029-4E77-B718-9E0D76A5699A}" srcId="{387D5E6C-D5E7-4C65-811E-D11325D65203}" destId="{F35CAB1D-DB82-4064-BDBA-BCB38C119985}" srcOrd="1" destOrd="0" parTransId="{E013460B-2875-4C3F-AAB2-3607DF96C9E9}" sibTransId="{80487662-2513-4043-A2ED-1B4926BFB55B}"/>
    <dgm:cxn modelId="{23022C01-2360-49E7-BCB2-0599F1CA2B3D}" srcId="{EBD92C60-626C-405E-BBA7-8DE1745B4B70}" destId="{842257F7-2AA2-4532-A517-46CC063E360C}" srcOrd="0" destOrd="0" parTransId="{E431BE09-13F3-4631-ADFF-FEC18E448034}" sibTransId="{C51F03A0-DF67-4C66-B9F8-135154134C2A}"/>
    <dgm:cxn modelId="{29030509-E099-4332-B33D-4CCB042652EA}" type="presOf" srcId="{45645FCF-5BC1-4020-8C84-9730A4CDB1A5}" destId="{09CEE588-ACC0-4CC8-9621-EC47F97AD0A9}" srcOrd="0" destOrd="2" presId="urn:microsoft.com/office/officeart/2005/8/layout/cycle4"/>
    <dgm:cxn modelId="{89F0890D-A820-4FF0-8D08-427F73F1D40B}" srcId="{EBD92C60-626C-405E-BBA7-8DE1745B4B70}" destId="{13ECB04E-E21B-4DC5-A7FD-422F121D07E5}" srcOrd="2" destOrd="0" parTransId="{7F657792-059D-4EFA-8187-10485F7EF27A}" sibTransId="{2699A656-EDBE-4E12-A0DA-A2B14BCEF2E3}"/>
    <dgm:cxn modelId="{DF50B616-850B-49D1-B50B-68EBC2D6FE2C}" srcId="{387D5E6C-D5E7-4C65-811E-D11325D65203}" destId="{1B690C2A-AF68-4E05-9FF4-ED560C95B432}" srcOrd="2" destOrd="0" parTransId="{4592C66E-40AE-4676-B806-1F2C2601D55C}" sibTransId="{CAD92896-4716-4CCC-86E9-2626C348CDB0}"/>
    <dgm:cxn modelId="{E1F1EF18-EB34-4A29-8C50-6A68D022BBBA}" type="presOf" srcId="{17F2A247-F92A-46A6-B76A-3BAA914D7208}" destId="{5818C8A2-8006-42C9-8AAC-58E313CF8EAE}" srcOrd="1" destOrd="4" presId="urn:microsoft.com/office/officeart/2005/8/layout/cycle4"/>
    <dgm:cxn modelId="{B6CB181A-880C-421A-96E9-7FB1C8B9A562}" type="presOf" srcId="{638606D5-48C0-4046-9CD0-27B885CFC3DF}" destId="{3DE1A3AC-65CB-4F2C-8D7C-1CADCAFC99F2}" srcOrd="0" destOrd="0" presId="urn:microsoft.com/office/officeart/2005/8/layout/cycle4"/>
    <dgm:cxn modelId="{70D3BE1C-EE4B-4965-A7ED-74B7818CE0FC}" type="presOf" srcId="{24261351-3F6B-472D-B3C5-AD49FF0FD533}" destId="{E2B3DA6B-6081-4F08-B76E-D3FAD48913CC}" srcOrd="1" destOrd="0" presId="urn:microsoft.com/office/officeart/2005/8/layout/cycle4"/>
    <dgm:cxn modelId="{DC79C81E-FCE7-4984-8F28-C80D9F83B7E7}" type="presOf" srcId="{F540F4FF-C1E8-48AB-9DBA-839D073EB381}" destId="{F5A94C62-56D4-43E6-9D66-7A4D9D01CA93}" srcOrd="0" destOrd="4" presId="urn:microsoft.com/office/officeart/2005/8/layout/cycle4"/>
    <dgm:cxn modelId="{C3E3F81F-6168-442A-AAEE-B7C99E8F2CDC}" type="presOf" srcId="{0B0C48B1-CCB9-4B93-9630-23A34DC5FDD9}" destId="{F5A94C62-56D4-43E6-9D66-7A4D9D01CA93}" srcOrd="0" destOrd="5" presId="urn:microsoft.com/office/officeart/2005/8/layout/cycle4"/>
    <dgm:cxn modelId="{3BFBAF20-4D05-49DF-B845-18E1566596EA}" type="presOf" srcId="{13ECB04E-E21B-4DC5-A7FD-422F121D07E5}" destId="{0C6D1DBD-DD68-4213-976D-394C3CEA85E2}" srcOrd="0" destOrd="2" presId="urn:microsoft.com/office/officeart/2005/8/layout/cycle4"/>
    <dgm:cxn modelId="{D6346E21-958D-423C-A0D3-4A7592A228E6}" srcId="{647EB1FB-69CB-4AC1-8B78-BFE10DEA56EE}" destId="{AA8F4738-7B75-4FB0-8913-CF525DC0347F}" srcOrd="0" destOrd="0" parTransId="{6B079489-2A91-49EA-B687-7E3D68C5ACDF}" sibTransId="{FA766689-9D66-43EA-BDB0-95C208E10541}"/>
    <dgm:cxn modelId="{D890CB21-F8FF-4D82-A8D8-1DBA1136779D}" srcId="{647EB1FB-69CB-4AC1-8B78-BFE10DEA56EE}" destId="{2CA9814E-39E0-4B40-A77C-9EF8496235C4}" srcOrd="1" destOrd="0" parTransId="{EBC44450-9A7D-42F8-918B-1580FB2C30E4}" sibTransId="{4E338749-60BC-473C-B58D-35042A442775}"/>
    <dgm:cxn modelId="{30A70325-B78F-40A2-B2E7-7517393C9287}" srcId="{E567FECE-5302-403B-B42C-F7972BD66C12}" destId="{647EB1FB-69CB-4AC1-8B78-BFE10DEA56EE}" srcOrd="1" destOrd="0" parTransId="{55C20B44-4463-47D0-948A-14E4FC52B61C}" sibTransId="{14D52DD2-B800-40AD-89CB-E9C7CD41CDEC}"/>
    <dgm:cxn modelId="{38EC7B26-CE67-4530-B30A-CAF58CD2F63C}" type="presOf" srcId="{5948EEA6-232E-4E38-BDAB-A870E6BA36FA}" destId="{95836973-8275-4915-9BF6-71A88C9FBD42}" srcOrd="1" destOrd="0" presId="urn:microsoft.com/office/officeart/2005/8/layout/cycle4"/>
    <dgm:cxn modelId="{DEC3942B-3745-4C27-89CC-00D1EC7E3076}" type="presOf" srcId="{45645FCF-5BC1-4020-8C84-9730A4CDB1A5}" destId="{E2B3DA6B-6081-4F08-B76E-D3FAD48913CC}" srcOrd="1" destOrd="2" presId="urn:microsoft.com/office/officeart/2005/8/layout/cycle4"/>
    <dgm:cxn modelId="{8224052C-A963-4A1D-8955-A120C4D4BF55}" srcId="{EBD92C60-626C-405E-BBA7-8DE1745B4B70}" destId="{17F2A247-F92A-46A6-B76A-3BAA914D7208}" srcOrd="4" destOrd="0" parTransId="{7B9446E6-E62A-4766-BE86-7ACACFC61331}" sibTransId="{61975307-096D-4EE5-8A9C-CDF90C754F8B}"/>
    <dgm:cxn modelId="{22D24739-F6B8-4138-B1D8-988B07519F4B}" type="presOf" srcId="{A6825A17-CC19-4D14-961C-AFE011711AA6}" destId="{F5A94C62-56D4-43E6-9D66-7A4D9D01CA93}" srcOrd="0" destOrd="3" presId="urn:microsoft.com/office/officeart/2005/8/layout/cycle4"/>
    <dgm:cxn modelId="{54ECA13E-B20C-4D38-AF56-93951FC8469D}" type="presOf" srcId="{EBD92C60-626C-405E-BBA7-8DE1745B4B70}" destId="{8FCD23E7-E60C-4B55-A982-D0B1178E0C2E}" srcOrd="0" destOrd="0" presId="urn:microsoft.com/office/officeart/2005/8/layout/cycle4"/>
    <dgm:cxn modelId="{5D201B40-060D-46D2-A58F-C150304BE15E}" srcId="{EBD92C60-626C-405E-BBA7-8DE1745B4B70}" destId="{BABD812F-C2B6-40A6-A9ED-466B627CB85F}" srcOrd="1" destOrd="0" parTransId="{4043906A-EBF1-4D90-ADDD-1E735A437AE8}" sibTransId="{4F8DADC4-3815-4DA1-BA58-4FA139604741}"/>
    <dgm:cxn modelId="{22966161-7FE4-4E4A-9EC4-A9A8BC83CD0D}" type="presOf" srcId="{1B690C2A-AF68-4E05-9FF4-ED560C95B432}" destId="{95836973-8275-4915-9BF6-71A88C9FBD42}" srcOrd="1" destOrd="2" presId="urn:microsoft.com/office/officeart/2005/8/layout/cycle4"/>
    <dgm:cxn modelId="{A3F7C841-A0C0-4EB0-8B3A-9E13CDB21F72}" type="presOf" srcId="{255EBC6B-AEA1-4EC2-88F3-B4B4710DF0AA}" destId="{95836973-8275-4915-9BF6-71A88C9FBD42}" srcOrd="1" destOrd="5" presId="urn:microsoft.com/office/officeart/2005/8/layout/cycle4"/>
    <dgm:cxn modelId="{6D60E543-4B84-4462-8C8D-012E68380103}" srcId="{647EB1FB-69CB-4AC1-8B78-BFE10DEA56EE}" destId="{F540F4FF-C1E8-48AB-9DBA-839D073EB381}" srcOrd="4" destOrd="0" parTransId="{E167D1F8-CC15-447A-BB06-FB2555A81016}" sibTransId="{AF11833F-929C-4A59-870A-9F3765258067}"/>
    <dgm:cxn modelId="{F7DEC366-04B0-4E8C-AEB6-042C989A89E8}" srcId="{647EB1FB-69CB-4AC1-8B78-BFE10DEA56EE}" destId="{0B0C48B1-CCB9-4B93-9630-23A34DC5FDD9}" srcOrd="5" destOrd="0" parTransId="{F4C5B536-EAAB-443F-AB7C-2B8477C2FAC1}" sibTransId="{F3DBB414-C9CF-460C-8022-24100A43E08B}"/>
    <dgm:cxn modelId="{5F3B7C67-59FB-48E8-8AEC-6F6CEF9ACB0B}" type="presOf" srcId="{647EB1FB-69CB-4AC1-8B78-BFE10DEA56EE}" destId="{CE4D0BAA-730B-4507-9DB2-291ED7BFF7BD}" srcOrd="0" destOrd="0" presId="urn:microsoft.com/office/officeart/2005/8/layout/cycle4"/>
    <dgm:cxn modelId="{8951C44A-E921-4937-A858-1BE3C937E9DB}" type="presOf" srcId="{2CA9814E-39E0-4B40-A77C-9EF8496235C4}" destId="{F5A94C62-56D4-43E6-9D66-7A4D9D01CA93}" srcOrd="0" destOrd="1" presId="urn:microsoft.com/office/officeart/2005/8/layout/cycle4"/>
    <dgm:cxn modelId="{4B808270-EAE2-4C9D-AEB0-3BB10DD6128E}" type="presOf" srcId="{AA8F4738-7B75-4FB0-8913-CF525DC0347F}" destId="{B4AE1A2D-3811-43D0-8DD2-FFA8D336FE68}" srcOrd="1" destOrd="0" presId="urn:microsoft.com/office/officeart/2005/8/layout/cycle4"/>
    <dgm:cxn modelId="{183BF472-8893-460D-855D-34CC4CF5BC48}" srcId="{E567FECE-5302-403B-B42C-F7972BD66C12}" destId="{638606D5-48C0-4046-9CD0-27B885CFC3DF}" srcOrd="2" destOrd="0" parTransId="{829D66BA-A0A8-4F2D-BF49-B6412AF7F193}" sibTransId="{C236745F-FF49-49E9-AA46-2973B88AD975}"/>
    <dgm:cxn modelId="{35BF1C73-9D60-46CC-8993-DB60E643DB94}" srcId="{647EB1FB-69CB-4AC1-8B78-BFE10DEA56EE}" destId="{E6E5457B-BD2E-4F6D-A6F1-F3F5D7BF7758}" srcOrd="2" destOrd="0" parTransId="{F2B1FB97-5569-4140-8C9F-ED3C6AD3B58F}" sibTransId="{5B06F42B-4F47-4AA8-8C90-FF00FE6B9767}"/>
    <dgm:cxn modelId="{615B2A53-1A81-412F-BC75-362F9027B35C}" type="presOf" srcId="{3AED233F-3214-46F2-B190-8A734E129B9A}" destId="{B4AE1A2D-3811-43D0-8DD2-FFA8D336FE68}" srcOrd="1" destOrd="6" presId="urn:microsoft.com/office/officeart/2005/8/layout/cycle4"/>
    <dgm:cxn modelId="{266B0776-8756-47C6-AE4B-FA7A17E1EDC9}" srcId="{E567FECE-5302-403B-B42C-F7972BD66C12}" destId="{EBD92C60-626C-405E-BBA7-8DE1745B4B70}" srcOrd="0" destOrd="0" parTransId="{FB7DAF66-9D3C-4ACE-AFAA-961E4D8C4556}" sibTransId="{269C8E86-D8DF-4F57-B079-7FA653BBB129}"/>
    <dgm:cxn modelId="{56EA9C76-089A-4853-9704-1DBB831EC68C}" type="presOf" srcId="{D744F0E0-F1AF-4C20-B989-6A7082B097A9}" destId="{F6C2215D-1DFA-405C-A6FA-003D947D5B55}" srcOrd="0" destOrd="3" presId="urn:microsoft.com/office/officeart/2005/8/layout/cycle4"/>
    <dgm:cxn modelId="{EFEBC656-3FE3-4A6F-88C1-8E4F35CEDC91}" type="presOf" srcId="{255EBC6B-AEA1-4EC2-88F3-B4B4710DF0AA}" destId="{F6C2215D-1DFA-405C-A6FA-003D947D5B55}" srcOrd="0" destOrd="5" presId="urn:microsoft.com/office/officeart/2005/8/layout/cycle4"/>
    <dgm:cxn modelId="{90B71A7A-E789-44FC-B381-0D8D6580DFE0}" type="presOf" srcId="{387D5E6C-D5E7-4C65-811E-D11325D65203}" destId="{925AD81F-6E05-40B1-A617-3A40E1B893BA}" srcOrd="0" destOrd="0" presId="urn:microsoft.com/office/officeart/2005/8/layout/cycle4"/>
    <dgm:cxn modelId="{2B39FE7E-AAA7-42D3-A0D4-C61DCFB966DE}" type="presOf" srcId="{A6825A17-CC19-4D14-961C-AFE011711AA6}" destId="{B4AE1A2D-3811-43D0-8DD2-FFA8D336FE68}" srcOrd="1" destOrd="3" presId="urn:microsoft.com/office/officeart/2005/8/layout/cycle4"/>
    <dgm:cxn modelId="{2F910182-02E3-4E64-9A97-8A208CDB3C9F}" srcId="{638606D5-48C0-4046-9CD0-27B885CFC3DF}" destId="{45645FCF-5BC1-4020-8C84-9730A4CDB1A5}" srcOrd="2" destOrd="0" parTransId="{5D13FA64-689C-4A28-972B-E7D20DC74614}" sibTransId="{B47AE506-8762-42CC-866E-5AF7E28B64F2}"/>
    <dgm:cxn modelId="{2794A882-9B2B-4786-BD68-97496419C66E}" type="presOf" srcId="{6A036943-F655-440D-B0D5-6F7081C0F28D}" destId="{0C6D1DBD-DD68-4213-976D-394C3CEA85E2}" srcOrd="0" destOrd="3" presId="urn:microsoft.com/office/officeart/2005/8/layout/cycle4"/>
    <dgm:cxn modelId="{7FE75987-81D3-47B3-89B6-55A69573928A}" type="presOf" srcId="{BABD812F-C2B6-40A6-A9ED-466B627CB85F}" destId="{0C6D1DBD-DD68-4213-976D-394C3CEA85E2}" srcOrd="0" destOrd="1" presId="urn:microsoft.com/office/officeart/2005/8/layout/cycle4"/>
    <dgm:cxn modelId="{E979AF8A-B95B-4411-9A94-EDA877EE5DC9}" type="presOf" srcId="{0B0C48B1-CCB9-4B93-9630-23A34DC5FDD9}" destId="{B4AE1A2D-3811-43D0-8DD2-FFA8D336FE68}" srcOrd="1" destOrd="5" presId="urn:microsoft.com/office/officeart/2005/8/layout/cycle4"/>
    <dgm:cxn modelId="{07D5268B-59D7-4CEC-BD00-F1E729550A7B}" type="presOf" srcId="{D744F0E0-F1AF-4C20-B989-6A7082B097A9}" destId="{95836973-8275-4915-9BF6-71A88C9FBD42}" srcOrd="1" destOrd="3" presId="urn:microsoft.com/office/officeart/2005/8/layout/cycle4"/>
    <dgm:cxn modelId="{DAC92C8E-C58F-430A-9AB2-784FFEC52913}" type="presOf" srcId="{842257F7-2AA2-4532-A517-46CC063E360C}" destId="{5818C8A2-8006-42C9-8AAC-58E313CF8EAE}" srcOrd="1" destOrd="0" presId="urn:microsoft.com/office/officeart/2005/8/layout/cycle4"/>
    <dgm:cxn modelId="{0DD7A99D-003A-4B27-A5D3-8D7DF9AB5ED9}" type="presOf" srcId="{92E1F6CA-14A1-432A-827D-B034DFD16548}" destId="{E2B3DA6B-6081-4F08-B76E-D3FAD48913CC}" srcOrd="1" destOrd="1" presId="urn:microsoft.com/office/officeart/2005/8/layout/cycle4"/>
    <dgm:cxn modelId="{602A799F-68D8-4811-96D4-CE10915CE6E5}" type="presOf" srcId="{A23B8072-C659-4273-9EFF-FB373AA486AC}" destId="{95836973-8275-4915-9BF6-71A88C9FBD42}" srcOrd="1" destOrd="4" presId="urn:microsoft.com/office/officeart/2005/8/layout/cycle4"/>
    <dgm:cxn modelId="{D79845A6-950F-4A54-94AF-CDBEE6B3230F}" type="presOf" srcId="{92E1F6CA-14A1-432A-827D-B034DFD16548}" destId="{09CEE588-ACC0-4CC8-9621-EC47F97AD0A9}" srcOrd="0" destOrd="1" presId="urn:microsoft.com/office/officeart/2005/8/layout/cycle4"/>
    <dgm:cxn modelId="{CC631FA7-9948-4DC6-9174-4D062AF8018A}" type="presOf" srcId="{E6E5457B-BD2E-4F6D-A6F1-F3F5D7BF7758}" destId="{F5A94C62-56D4-43E6-9D66-7A4D9D01CA93}" srcOrd="0" destOrd="2" presId="urn:microsoft.com/office/officeart/2005/8/layout/cycle4"/>
    <dgm:cxn modelId="{0E60B3A7-A6EC-4625-8F7F-572A6761B619}" srcId="{E567FECE-5302-403B-B42C-F7972BD66C12}" destId="{387D5E6C-D5E7-4C65-811E-D11325D65203}" srcOrd="3" destOrd="0" parTransId="{29826DE2-227E-4D83-AC52-1B42DC31B36F}" sibTransId="{F0499D84-9D84-42D2-82B5-24E3D2C36667}"/>
    <dgm:cxn modelId="{7E94C7A8-562D-42B8-9C97-2C5B270E4B62}" srcId="{647EB1FB-69CB-4AC1-8B78-BFE10DEA56EE}" destId="{A6825A17-CC19-4D14-961C-AFE011711AA6}" srcOrd="3" destOrd="0" parTransId="{8879E8E1-C539-400D-89C9-174E867D0DA0}" sibTransId="{36037611-B8EE-44B1-8230-F8078E7C1F74}"/>
    <dgm:cxn modelId="{38DAA9A9-294B-4681-90C4-C93BDDAF25D7}" type="presOf" srcId="{1B690C2A-AF68-4E05-9FF4-ED560C95B432}" destId="{F6C2215D-1DFA-405C-A6FA-003D947D5B55}" srcOrd="0" destOrd="2" presId="urn:microsoft.com/office/officeart/2005/8/layout/cycle4"/>
    <dgm:cxn modelId="{26D0B0AD-2FD4-4E54-8BD6-482B78370E51}" type="presOf" srcId="{AA8F4738-7B75-4FB0-8913-CF525DC0347F}" destId="{F5A94C62-56D4-43E6-9D66-7A4D9D01CA93}" srcOrd="0" destOrd="0" presId="urn:microsoft.com/office/officeart/2005/8/layout/cycle4"/>
    <dgm:cxn modelId="{6A1D4AB0-B610-42C5-AC16-92ED75A8D49F}" type="presOf" srcId="{F540F4FF-C1E8-48AB-9DBA-839D073EB381}" destId="{B4AE1A2D-3811-43D0-8DD2-FFA8D336FE68}" srcOrd="1" destOrd="4" presId="urn:microsoft.com/office/officeart/2005/8/layout/cycle4"/>
    <dgm:cxn modelId="{B43767B2-4FC3-42E0-A6C9-04B409F60A20}" type="presOf" srcId="{17F2A247-F92A-46A6-B76A-3BAA914D7208}" destId="{0C6D1DBD-DD68-4213-976D-394C3CEA85E2}" srcOrd="0" destOrd="4" presId="urn:microsoft.com/office/officeart/2005/8/layout/cycle4"/>
    <dgm:cxn modelId="{51D3ABB3-CA08-4018-BF79-E2BC3B14522A}" type="presOf" srcId="{6A036943-F655-440D-B0D5-6F7081C0F28D}" destId="{5818C8A2-8006-42C9-8AAC-58E313CF8EAE}" srcOrd="1" destOrd="3" presId="urn:microsoft.com/office/officeart/2005/8/layout/cycle4"/>
    <dgm:cxn modelId="{F9763BB6-BC37-4C34-9B57-A0BA3F467679}" type="presOf" srcId="{5948EEA6-232E-4E38-BDAB-A870E6BA36FA}" destId="{F6C2215D-1DFA-405C-A6FA-003D947D5B55}" srcOrd="0" destOrd="0" presId="urn:microsoft.com/office/officeart/2005/8/layout/cycle4"/>
    <dgm:cxn modelId="{04E862B8-250B-4442-89F3-4E8186BCF31B}" srcId="{638606D5-48C0-4046-9CD0-27B885CFC3DF}" destId="{24261351-3F6B-472D-B3C5-AD49FF0FD533}" srcOrd="0" destOrd="0" parTransId="{814E3B39-D3D7-44B8-AA63-41B54323151F}" sibTransId="{0D400C37-8F5C-4473-895E-C9F137E730B7}"/>
    <dgm:cxn modelId="{3A676DBA-542E-4628-86BB-34926B24A35F}" type="presOf" srcId="{E6E5457B-BD2E-4F6D-A6F1-F3F5D7BF7758}" destId="{B4AE1A2D-3811-43D0-8DD2-FFA8D336FE68}" srcOrd="1" destOrd="2" presId="urn:microsoft.com/office/officeart/2005/8/layout/cycle4"/>
    <dgm:cxn modelId="{0331D5BF-ACB4-47F5-A83F-5A54E84A2F97}" type="presOf" srcId="{F35CAB1D-DB82-4064-BDBA-BCB38C119985}" destId="{F6C2215D-1DFA-405C-A6FA-003D947D5B55}" srcOrd="0" destOrd="1" presId="urn:microsoft.com/office/officeart/2005/8/layout/cycle4"/>
    <dgm:cxn modelId="{2749D5C3-DC9E-4EEA-AC2C-9BEC1395046B}" type="presOf" srcId="{F35CAB1D-DB82-4064-BDBA-BCB38C119985}" destId="{95836973-8275-4915-9BF6-71A88C9FBD42}" srcOrd="1" destOrd="1" presId="urn:microsoft.com/office/officeart/2005/8/layout/cycle4"/>
    <dgm:cxn modelId="{3689E6C8-AE01-4CEA-BEA3-5E14C69AA03C}" type="presOf" srcId="{E567FECE-5302-403B-B42C-F7972BD66C12}" destId="{34B06DE2-23C6-4847-B505-B95F3393C40A}" srcOrd="0" destOrd="0" presId="urn:microsoft.com/office/officeart/2005/8/layout/cycle4"/>
    <dgm:cxn modelId="{954130CB-4A1B-435E-9CB6-B4A28CF65C30}" type="presOf" srcId="{842257F7-2AA2-4532-A517-46CC063E360C}" destId="{0C6D1DBD-DD68-4213-976D-394C3CEA85E2}" srcOrd="0" destOrd="0" presId="urn:microsoft.com/office/officeart/2005/8/layout/cycle4"/>
    <dgm:cxn modelId="{62C379CB-FF5B-4DCE-B14B-6048571B7329}" srcId="{387D5E6C-D5E7-4C65-811E-D11325D65203}" destId="{5948EEA6-232E-4E38-BDAB-A870E6BA36FA}" srcOrd="0" destOrd="0" parTransId="{56665D40-E9E5-4AD8-9A53-DE8396EB80E2}" sibTransId="{431DC993-89D0-4A1B-964A-51834BAEEC1D}"/>
    <dgm:cxn modelId="{0E130DCE-39A1-4A5B-85D1-F56E12D3B6C6}" type="presOf" srcId="{3AED233F-3214-46F2-B190-8A734E129B9A}" destId="{F5A94C62-56D4-43E6-9D66-7A4D9D01CA93}" srcOrd="0" destOrd="6" presId="urn:microsoft.com/office/officeart/2005/8/layout/cycle4"/>
    <dgm:cxn modelId="{A16544D1-C23E-4090-B208-BEC42E5FB6B8}" type="presOf" srcId="{2CA9814E-39E0-4B40-A77C-9EF8496235C4}" destId="{B4AE1A2D-3811-43D0-8DD2-FFA8D336FE68}" srcOrd="1" destOrd="1" presId="urn:microsoft.com/office/officeart/2005/8/layout/cycle4"/>
    <dgm:cxn modelId="{F71613D4-CCED-4D01-A48B-1D1241E33FF8}" srcId="{387D5E6C-D5E7-4C65-811E-D11325D65203}" destId="{255EBC6B-AEA1-4EC2-88F3-B4B4710DF0AA}" srcOrd="5" destOrd="0" parTransId="{4AFF8ED0-2EE9-48EB-AD8C-D3E9B08C46CC}" sibTransId="{D253C9AE-DAE6-4859-8285-F841B43855D0}"/>
    <dgm:cxn modelId="{9DECC6DB-A109-4882-9C37-8EE97968E5DD}" type="presOf" srcId="{A23B8072-C659-4273-9EFF-FB373AA486AC}" destId="{F6C2215D-1DFA-405C-A6FA-003D947D5B55}" srcOrd="0" destOrd="4" presId="urn:microsoft.com/office/officeart/2005/8/layout/cycle4"/>
    <dgm:cxn modelId="{25E04BDC-14C4-4895-8A6F-BC63A8EA0248}" srcId="{387D5E6C-D5E7-4C65-811E-D11325D65203}" destId="{A23B8072-C659-4273-9EFF-FB373AA486AC}" srcOrd="4" destOrd="0" parTransId="{92BAA926-2651-496D-A435-2B8E17D249C2}" sibTransId="{B1BFEF9B-4C36-4667-B82C-DEF14D90DD3E}"/>
    <dgm:cxn modelId="{73563EDF-5E80-4929-B4FA-F2C0FB0CF05A}" srcId="{387D5E6C-D5E7-4C65-811E-D11325D65203}" destId="{D744F0E0-F1AF-4C20-B989-6A7082B097A9}" srcOrd="3" destOrd="0" parTransId="{D2A6C25B-5D0A-45D2-A5CC-BD67FA2C9C8C}" sibTransId="{2EE52CEE-EB7D-47FB-811D-67A80C126F76}"/>
    <dgm:cxn modelId="{1A3DABE2-128C-48EE-864A-8904C9F43FF8}" type="presOf" srcId="{24261351-3F6B-472D-B3C5-AD49FF0FD533}" destId="{09CEE588-ACC0-4CC8-9621-EC47F97AD0A9}" srcOrd="0" destOrd="0" presId="urn:microsoft.com/office/officeart/2005/8/layout/cycle4"/>
    <dgm:cxn modelId="{664C74E4-6541-4D39-B696-375D15AECE18}" srcId="{647EB1FB-69CB-4AC1-8B78-BFE10DEA56EE}" destId="{3AED233F-3214-46F2-B190-8A734E129B9A}" srcOrd="6" destOrd="0" parTransId="{CE0CC3EB-A7BB-4709-B25C-0B1E21ABEC31}" sibTransId="{7A8EFEAA-B98B-4078-84AA-CAB60A898C7C}"/>
    <dgm:cxn modelId="{95812AE9-D84B-462E-83EB-A5FCC2EFE873}" type="presOf" srcId="{BABD812F-C2B6-40A6-A9ED-466B627CB85F}" destId="{5818C8A2-8006-42C9-8AAC-58E313CF8EAE}" srcOrd="1" destOrd="1" presId="urn:microsoft.com/office/officeart/2005/8/layout/cycle4"/>
    <dgm:cxn modelId="{51AF3FEB-2078-4083-962C-F4C5B2A6393E}" srcId="{638606D5-48C0-4046-9CD0-27B885CFC3DF}" destId="{92E1F6CA-14A1-432A-827D-B034DFD16548}" srcOrd="1" destOrd="0" parTransId="{B3069CE0-51D7-4034-9186-FCD872238B1B}" sibTransId="{39B6A25B-3CFC-4206-98EB-42BC2FA4C57C}"/>
    <dgm:cxn modelId="{F0A170F9-D33E-430D-92C1-5B6EDD64C389}" type="presOf" srcId="{13ECB04E-E21B-4DC5-A7FD-422F121D07E5}" destId="{5818C8A2-8006-42C9-8AAC-58E313CF8EAE}" srcOrd="1" destOrd="2" presId="urn:microsoft.com/office/officeart/2005/8/layout/cycle4"/>
    <dgm:cxn modelId="{FAD0AEFF-6212-4F57-AAD3-FEF8C3EB91DA}" srcId="{EBD92C60-626C-405E-BBA7-8DE1745B4B70}" destId="{6A036943-F655-440D-B0D5-6F7081C0F28D}" srcOrd="3" destOrd="0" parTransId="{6CC34421-691B-44A0-BD5D-59FF2A482DB4}" sibTransId="{80F07A73-1B8B-4727-A25B-F59CCE58A25C}"/>
    <dgm:cxn modelId="{19C38737-7940-44A9-B657-C1905A2271E3}" type="presParOf" srcId="{34B06DE2-23C6-4847-B505-B95F3393C40A}" destId="{9ADE8C62-C3CA-4801-979D-EAFB9167305B}" srcOrd="0" destOrd="0" presId="urn:microsoft.com/office/officeart/2005/8/layout/cycle4"/>
    <dgm:cxn modelId="{CB12526A-1730-4E43-9E58-931C08518911}" type="presParOf" srcId="{9ADE8C62-C3CA-4801-979D-EAFB9167305B}" destId="{D01D807F-9708-4543-89F1-B5AB9D32466E}" srcOrd="0" destOrd="0" presId="urn:microsoft.com/office/officeart/2005/8/layout/cycle4"/>
    <dgm:cxn modelId="{01AB9A85-D719-4300-8438-CD7D2599D09E}" type="presParOf" srcId="{D01D807F-9708-4543-89F1-B5AB9D32466E}" destId="{0C6D1DBD-DD68-4213-976D-394C3CEA85E2}" srcOrd="0" destOrd="0" presId="urn:microsoft.com/office/officeart/2005/8/layout/cycle4"/>
    <dgm:cxn modelId="{A3D27580-5139-4ED7-A144-C2CE67D301CA}" type="presParOf" srcId="{D01D807F-9708-4543-89F1-B5AB9D32466E}" destId="{5818C8A2-8006-42C9-8AAC-58E313CF8EAE}" srcOrd="1" destOrd="0" presId="urn:microsoft.com/office/officeart/2005/8/layout/cycle4"/>
    <dgm:cxn modelId="{3D4CFF6A-48D9-4EBB-B23F-4C189806F919}" type="presParOf" srcId="{9ADE8C62-C3CA-4801-979D-EAFB9167305B}" destId="{F4CBD61B-C9A1-488E-BE63-86D287A45941}" srcOrd="1" destOrd="0" presId="urn:microsoft.com/office/officeart/2005/8/layout/cycle4"/>
    <dgm:cxn modelId="{7E957DBC-0E45-42C3-8239-F36934F1DE2A}" type="presParOf" srcId="{F4CBD61B-C9A1-488E-BE63-86D287A45941}" destId="{F5A94C62-56D4-43E6-9D66-7A4D9D01CA93}" srcOrd="0" destOrd="0" presId="urn:microsoft.com/office/officeart/2005/8/layout/cycle4"/>
    <dgm:cxn modelId="{AE455652-2247-4C5F-A63F-58D7CEF0A19E}" type="presParOf" srcId="{F4CBD61B-C9A1-488E-BE63-86D287A45941}" destId="{B4AE1A2D-3811-43D0-8DD2-FFA8D336FE68}" srcOrd="1" destOrd="0" presId="urn:microsoft.com/office/officeart/2005/8/layout/cycle4"/>
    <dgm:cxn modelId="{7E0BDE7C-1947-4FDB-8ADB-E30ABEC39C35}" type="presParOf" srcId="{9ADE8C62-C3CA-4801-979D-EAFB9167305B}" destId="{984D628F-EAAC-44E7-B2C6-51A21EEB7FC6}" srcOrd="2" destOrd="0" presId="urn:microsoft.com/office/officeart/2005/8/layout/cycle4"/>
    <dgm:cxn modelId="{FED91315-3CF6-4407-8FEB-E21FF6BD57B6}" type="presParOf" srcId="{984D628F-EAAC-44E7-B2C6-51A21EEB7FC6}" destId="{09CEE588-ACC0-4CC8-9621-EC47F97AD0A9}" srcOrd="0" destOrd="0" presId="urn:microsoft.com/office/officeart/2005/8/layout/cycle4"/>
    <dgm:cxn modelId="{A2DD2A97-15FB-4A11-B06B-476D780FE745}" type="presParOf" srcId="{984D628F-EAAC-44E7-B2C6-51A21EEB7FC6}" destId="{E2B3DA6B-6081-4F08-B76E-D3FAD48913CC}" srcOrd="1" destOrd="0" presId="urn:microsoft.com/office/officeart/2005/8/layout/cycle4"/>
    <dgm:cxn modelId="{3D6E3636-AE1F-4131-805F-350B0C574D11}" type="presParOf" srcId="{9ADE8C62-C3CA-4801-979D-EAFB9167305B}" destId="{FAD1B1C6-6104-4460-AA5E-32C457D7FE4E}" srcOrd="3" destOrd="0" presId="urn:microsoft.com/office/officeart/2005/8/layout/cycle4"/>
    <dgm:cxn modelId="{D4006E1F-48A0-4247-988F-3BEC97659A57}" type="presParOf" srcId="{FAD1B1C6-6104-4460-AA5E-32C457D7FE4E}" destId="{F6C2215D-1DFA-405C-A6FA-003D947D5B55}" srcOrd="0" destOrd="0" presId="urn:microsoft.com/office/officeart/2005/8/layout/cycle4"/>
    <dgm:cxn modelId="{AB96A4E4-4293-44EA-9DA2-398F191A0FFC}" type="presParOf" srcId="{FAD1B1C6-6104-4460-AA5E-32C457D7FE4E}" destId="{95836973-8275-4915-9BF6-71A88C9FBD42}" srcOrd="1" destOrd="0" presId="urn:microsoft.com/office/officeart/2005/8/layout/cycle4"/>
    <dgm:cxn modelId="{38EF6A38-2AC3-4DA3-8469-532EA8AFA782}" type="presParOf" srcId="{9ADE8C62-C3CA-4801-979D-EAFB9167305B}" destId="{77FAB55A-F16F-4ABB-82C3-FC3298FEFD8F}" srcOrd="4" destOrd="0" presId="urn:microsoft.com/office/officeart/2005/8/layout/cycle4"/>
    <dgm:cxn modelId="{B5D269EB-940A-44B6-AA06-A4EB7F564411}" type="presParOf" srcId="{34B06DE2-23C6-4847-B505-B95F3393C40A}" destId="{C01B2535-1A08-4102-8AAD-BB8BB128D820}" srcOrd="1" destOrd="0" presId="urn:microsoft.com/office/officeart/2005/8/layout/cycle4"/>
    <dgm:cxn modelId="{3B73B312-8116-4299-9665-9AA867D6BD0C}" type="presParOf" srcId="{C01B2535-1A08-4102-8AAD-BB8BB128D820}" destId="{8FCD23E7-E60C-4B55-A982-D0B1178E0C2E}" srcOrd="0" destOrd="0" presId="urn:microsoft.com/office/officeart/2005/8/layout/cycle4"/>
    <dgm:cxn modelId="{E9E76D8E-F7E8-4A73-AFFD-1A0078017BBB}" type="presParOf" srcId="{C01B2535-1A08-4102-8AAD-BB8BB128D820}" destId="{CE4D0BAA-730B-4507-9DB2-291ED7BFF7BD}" srcOrd="1" destOrd="0" presId="urn:microsoft.com/office/officeart/2005/8/layout/cycle4"/>
    <dgm:cxn modelId="{2383E0CC-9FBE-4A65-B3A3-7027F58F731F}" type="presParOf" srcId="{C01B2535-1A08-4102-8AAD-BB8BB128D820}" destId="{3DE1A3AC-65CB-4F2C-8D7C-1CADCAFC99F2}" srcOrd="2" destOrd="0" presId="urn:microsoft.com/office/officeart/2005/8/layout/cycle4"/>
    <dgm:cxn modelId="{22866DB5-2F32-4C86-BE2B-EAA7652228BE}" type="presParOf" srcId="{C01B2535-1A08-4102-8AAD-BB8BB128D820}" destId="{925AD81F-6E05-40B1-A617-3A40E1B893BA}" srcOrd="3" destOrd="0" presId="urn:microsoft.com/office/officeart/2005/8/layout/cycle4"/>
    <dgm:cxn modelId="{EA9F130D-5647-4647-B35A-C30D8585D0D7}" type="presParOf" srcId="{C01B2535-1A08-4102-8AAD-BB8BB128D820}" destId="{9CEBF7F7-483A-497B-A1A7-D899BCAA3DD0}" srcOrd="4" destOrd="0" presId="urn:microsoft.com/office/officeart/2005/8/layout/cycle4"/>
    <dgm:cxn modelId="{A387516D-9295-4978-AA68-8CC68D2A4724}" type="presParOf" srcId="{34B06DE2-23C6-4847-B505-B95F3393C40A}" destId="{801CE307-1744-4FB2-BAAF-2A0589A70466}" srcOrd="2" destOrd="0" presId="urn:microsoft.com/office/officeart/2005/8/layout/cycle4"/>
    <dgm:cxn modelId="{57CC7998-4113-4F4E-8BE7-2D0B04DA404A}" type="presParOf" srcId="{34B06DE2-23C6-4847-B505-B95F3393C40A}" destId="{27427295-E70C-4F2D-ADDF-1DCA78B48396}"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EE588-ACC0-4CC8-9621-EC47F97AD0A9}">
      <dsp:nvSpPr>
        <dsp:cNvPr id="0" name=""/>
        <dsp:cNvSpPr/>
      </dsp:nvSpPr>
      <dsp:spPr>
        <a:xfrm>
          <a:off x="4550489" y="2096456"/>
          <a:ext cx="4053190" cy="1960421"/>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Τεχνική αρτιότητα</a:t>
          </a: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Λειτουργικότητα </a:t>
          </a: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Συμβατότητα</a:t>
          </a:r>
          <a:r>
            <a:rPr lang="el-GR" sz="2000" b="1" kern="1200" dirty="0">
              <a:solidFill>
                <a:srgbClr val="652825">
                  <a:hueOff val="0"/>
                  <a:satOff val="0"/>
                  <a:lumOff val="0"/>
                  <a:alphaOff val="0"/>
                </a:srgbClr>
              </a:solidFill>
              <a:latin typeface="Corbel"/>
              <a:ea typeface="+mn-ea"/>
              <a:cs typeface="+mn-cs"/>
            </a:rPr>
            <a:t> </a:t>
          </a:r>
        </a:p>
      </dsp:txBody>
      <dsp:txXfrm>
        <a:off x="5809510" y="2629625"/>
        <a:ext cx="2751105" cy="1384187"/>
      </dsp:txXfrm>
    </dsp:sp>
    <dsp:sp modelId="{F6C2215D-1DFA-405C-A6FA-003D947D5B55}">
      <dsp:nvSpPr>
        <dsp:cNvPr id="0" name=""/>
        <dsp:cNvSpPr/>
      </dsp:nvSpPr>
      <dsp:spPr>
        <a:xfrm>
          <a:off x="0" y="2031364"/>
          <a:ext cx="4399333" cy="1983283"/>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Κριτική Σκέψη</a:t>
          </a: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Δημιουργικότητα</a:t>
          </a: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Παρατηρητικότητα</a:t>
          </a: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Εφευρετικότητα</a:t>
          </a: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Διατύπωση συμπερασμάτων </a:t>
          </a: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Αναστοχασμός</a:t>
          </a:r>
        </a:p>
      </dsp:txBody>
      <dsp:txXfrm>
        <a:off x="43566" y="2570751"/>
        <a:ext cx="2992401" cy="1400330"/>
      </dsp:txXfrm>
    </dsp:sp>
    <dsp:sp modelId="{F5A94C62-56D4-43E6-9D66-7A4D9D01CA93}">
      <dsp:nvSpPr>
        <dsp:cNvPr id="0" name=""/>
        <dsp:cNvSpPr/>
      </dsp:nvSpPr>
      <dsp:spPr>
        <a:xfrm>
          <a:off x="4591700" y="-204653"/>
          <a:ext cx="4011979" cy="1934206"/>
        </a:xfrm>
        <a:prstGeom prst="roundRect">
          <a:avLst>
            <a:gd name="adj" fmla="val 10000"/>
          </a:avLst>
        </a:prstGeom>
        <a:solidFill>
          <a:sysClr val="window" lastClr="FFFFFF">
            <a:alpha val="90000"/>
            <a:hueOff val="0"/>
            <a:satOff val="0"/>
            <a:lumOff val="0"/>
            <a:alphaOff val="0"/>
          </a:sysClr>
        </a:solidFill>
        <a:ln w="12700" cap="flat" cmpd="sng" algn="ctr">
          <a:solidFill>
            <a:srgbClr val="CE303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endParaRPr lang="el-GR" sz="2000" kern="1200" dirty="0">
            <a:solidFill>
              <a:srgbClr val="652825">
                <a:hueOff val="0"/>
                <a:satOff val="0"/>
                <a:lumOff val="0"/>
                <a:alphaOff val="0"/>
              </a:srgbClr>
            </a:solidFill>
            <a:latin typeface="Corbel"/>
            <a:ea typeface="+mn-ea"/>
            <a:cs typeface="+mn-cs"/>
          </a:endParaRP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Διαθεματικότητα</a:t>
          </a: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Ανακαλυπτική μάθηση</a:t>
          </a: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Βιωματική προσέγγιση</a:t>
          </a: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Ομαδοσυνεργατικότητα</a:t>
          </a:r>
        </a:p>
        <a:p>
          <a:pPr marL="114300" lvl="1" indent="-114300" algn="l" defTabSz="622300">
            <a:lnSpc>
              <a:spcPct val="90000"/>
            </a:lnSpc>
            <a:spcBef>
              <a:spcPct val="0"/>
            </a:spcBef>
            <a:spcAft>
              <a:spcPct val="15000"/>
            </a:spcAft>
            <a:buChar char="•"/>
          </a:pPr>
          <a:r>
            <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 Καλλιέργεια δεξιοτήτων</a:t>
          </a:r>
        </a:p>
        <a:p>
          <a:pPr marL="114300" lvl="1" indent="-114300" algn="l" defTabSz="622300">
            <a:lnSpc>
              <a:spcPct val="90000"/>
            </a:lnSpc>
            <a:spcBef>
              <a:spcPct val="0"/>
            </a:spcBef>
            <a:spcAft>
              <a:spcPct val="15000"/>
            </a:spcAft>
            <a:buChar char="•"/>
          </a:pPr>
          <a:endParaRPr lang="el-GR" sz="14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endParaRPr>
        </a:p>
      </dsp:txBody>
      <dsp:txXfrm>
        <a:off x="5837782" y="-162165"/>
        <a:ext cx="2723409" cy="1365678"/>
      </dsp:txXfrm>
    </dsp:sp>
    <dsp:sp modelId="{0C6D1DBD-DD68-4213-976D-394C3CEA85E2}">
      <dsp:nvSpPr>
        <dsp:cNvPr id="0" name=""/>
        <dsp:cNvSpPr/>
      </dsp:nvSpPr>
      <dsp:spPr>
        <a:xfrm>
          <a:off x="3984" y="-192043"/>
          <a:ext cx="4356112" cy="1976166"/>
        </a:xfrm>
        <a:prstGeom prst="roundRect">
          <a:avLst>
            <a:gd name="adj" fmla="val 10000"/>
          </a:avLst>
        </a:prstGeom>
        <a:solidFill>
          <a:sysClr val="window" lastClr="FFFFFF">
            <a:alpha val="90000"/>
            <a:hueOff val="0"/>
            <a:satOff val="0"/>
            <a:lumOff val="0"/>
            <a:alphaOff val="0"/>
          </a:sysClr>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el-GR" sz="13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Οι </a:t>
          </a:r>
          <a:r>
            <a:rPr lang="el-GR" sz="1300" b="1" kern="1200" dirty="0">
              <a:solidFill>
                <a:srgbClr val="FF0000"/>
              </a:solidFill>
              <a:latin typeface="Batang" panose="02030600000101010101" pitchFamily="18" charset="-127"/>
              <a:ea typeface="Batang" panose="02030600000101010101" pitchFamily="18" charset="-127"/>
              <a:cs typeface="+mn-cs"/>
            </a:rPr>
            <a:t>βασικές αρχές της ΕξΑΕ </a:t>
          </a:r>
          <a:r>
            <a:rPr lang="el-GR" sz="13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 (</a:t>
          </a:r>
          <a:r>
            <a:rPr lang="en-US" sz="13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Holmberg</a:t>
          </a:r>
          <a:r>
            <a:rPr lang="el-GR" sz="13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,1995)</a:t>
          </a:r>
        </a:p>
        <a:p>
          <a:pPr marL="114300" lvl="1" indent="-114300" algn="l" defTabSz="577850">
            <a:lnSpc>
              <a:spcPct val="90000"/>
            </a:lnSpc>
            <a:spcBef>
              <a:spcPct val="0"/>
            </a:spcBef>
            <a:spcAft>
              <a:spcPct val="15000"/>
            </a:spcAft>
            <a:buChar char="•"/>
          </a:pPr>
          <a:r>
            <a:rPr lang="el-GR" sz="13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Οι </a:t>
          </a:r>
          <a:r>
            <a:rPr lang="el-GR" sz="1300" b="1" kern="1200" dirty="0">
              <a:solidFill>
                <a:srgbClr val="FF0000"/>
              </a:solidFill>
              <a:latin typeface="Batang" panose="02030600000101010101" pitchFamily="18" charset="-127"/>
              <a:ea typeface="Batang" panose="02030600000101010101" pitchFamily="18" charset="-127"/>
              <a:cs typeface="+mn-cs"/>
            </a:rPr>
            <a:t>βασικές αρχές της ΕξΑΕ </a:t>
          </a:r>
          <a:r>
            <a:rPr lang="el-GR" sz="13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(Λιοναράκης &amp; Σπανακά, 2017)</a:t>
          </a:r>
        </a:p>
        <a:p>
          <a:pPr marL="114300" lvl="1" indent="-114300" algn="l" defTabSz="577850">
            <a:lnSpc>
              <a:spcPct val="90000"/>
            </a:lnSpc>
            <a:spcBef>
              <a:spcPct val="0"/>
            </a:spcBef>
            <a:spcAft>
              <a:spcPct val="15000"/>
            </a:spcAft>
            <a:buChar char="•"/>
          </a:pPr>
          <a:r>
            <a:rPr lang="el-GR" sz="13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Οι </a:t>
          </a:r>
          <a:r>
            <a:rPr lang="el-GR" sz="1300" b="1" kern="1200" dirty="0">
              <a:solidFill>
                <a:srgbClr val="FF0000"/>
              </a:solidFill>
              <a:latin typeface="Batang" panose="02030600000101010101" pitchFamily="18" charset="-127"/>
              <a:ea typeface="Batang" panose="02030600000101010101" pitchFamily="18" charset="-127"/>
              <a:cs typeface="+mn-cs"/>
            </a:rPr>
            <a:t>αρχές σχεδιασμού διαδραστικού–πολυμορφικού Ε.Υ. </a:t>
          </a:r>
          <a:r>
            <a:rPr lang="el-GR" sz="13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(Σπαντιδάκης &amp; Αναστασιάδης, 2007)</a:t>
          </a:r>
          <a:endParaRPr lang="en-US" sz="13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endParaRPr>
        </a:p>
        <a:p>
          <a:pPr marL="114300" lvl="1" indent="-114300" algn="l" defTabSz="577850">
            <a:lnSpc>
              <a:spcPct val="90000"/>
            </a:lnSpc>
            <a:spcBef>
              <a:spcPct val="0"/>
            </a:spcBef>
            <a:spcAft>
              <a:spcPct val="15000"/>
            </a:spcAft>
            <a:buChar char="•"/>
          </a:pPr>
          <a:r>
            <a:rPr lang="el-GR" sz="13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Τυπολογία </a:t>
          </a:r>
          <a:r>
            <a:rPr lang="en-AU" sz="1300" b="1" kern="1200" dirty="0">
              <a:solidFill>
                <a:srgbClr val="FF0000"/>
              </a:solidFill>
              <a:latin typeface="Batang" panose="02030600000101010101" pitchFamily="18" charset="-127"/>
              <a:ea typeface="Batang" panose="02030600000101010101" pitchFamily="18" charset="-127"/>
              <a:cs typeface="+mn-cs"/>
            </a:rPr>
            <a:t>West</a:t>
          </a:r>
          <a:r>
            <a:rPr lang="el-GR" sz="1300" b="1" kern="1200" dirty="0">
              <a:solidFill>
                <a:srgbClr val="FF0000"/>
              </a:solidFill>
              <a:latin typeface="Batang" panose="02030600000101010101" pitchFamily="18" charset="-127"/>
              <a:ea typeface="Batang" panose="02030600000101010101" pitchFamily="18" charset="-127"/>
              <a:cs typeface="+mn-cs"/>
            </a:rPr>
            <a:t> &amp; Λιοναράκη </a:t>
          </a:r>
          <a:r>
            <a:rPr lang="el-GR" sz="1300" b="1" kern="1200" dirty="0">
              <a:solidFill>
                <a:srgbClr val="652825">
                  <a:hueOff val="0"/>
                  <a:satOff val="0"/>
                  <a:lumOff val="0"/>
                  <a:alphaOff val="0"/>
                </a:srgbClr>
              </a:solidFill>
              <a:latin typeface="Batang" panose="02030600000101010101" pitchFamily="18" charset="-127"/>
              <a:ea typeface="Batang" panose="02030600000101010101" pitchFamily="18" charset="-127"/>
              <a:cs typeface="+mn-cs"/>
            </a:rPr>
            <a:t>(Λιοναράκης,2001) </a:t>
          </a:r>
          <a:endParaRPr lang="en-US" sz="1300" b="1" kern="1200" dirty="0">
            <a:solidFill>
              <a:srgbClr val="FF0000"/>
            </a:solidFill>
            <a:latin typeface="Batang" panose="02030600000101010101" pitchFamily="18" charset="-127"/>
            <a:ea typeface="Batang" panose="02030600000101010101" pitchFamily="18" charset="-127"/>
            <a:cs typeface="+mn-cs"/>
          </a:endParaRPr>
        </a:p>
        <a:p>
          <a:pPr marL="57150" lvl="1" indent="-57150" algn="l" defTabSz="488950">
            <a:lnSpc>
              <a:spcPct val="90000"/>
            </a:lnSpc>
            <a:spcBef>
              <a:spcPct val="0"/>
            </a:spcBef>
            <a:spcAft>
              <a:spcPct val="15000"/>
            </a:spcAft>
            <a:buNone/>
          </a:pPr>
          <a:endParaRPr lang="el-GR" sz="1100" kern="1200" dirty="0">
            <a:solidFill>
              <a:srgbClr val="652825">
                <a:hueOff val="0"/>
                <a:satOff val="0"/>
                <a:lumOff val="0"/>
                <a:alphaOff val="0"/>
              </a:srgbClr>
            </a:solidFill>
            <a:latin typeface="Corbel"/>
            <a:ea typeface="+mn-ea"/>
            <a:cs typeface="+mn-cs"/>
          </a:endParaRPr>
        </a:p>
      </dsp:txBody>
      <dsp:txXfrm>
        <a:off x="47394" y="-148633"/>
        <a:ext cx="2962459" cy="1395304"/>
      </dsp:txXfrm>
    </dsp:sp>
    <dsp:sp modelId="{8FCD23E7-E60C-4B55-A982-D0B1178E0C2E}">
      <dsp:nvSpPr>
        <dsp:cNvPr id="0" name=""/>
        <dsp:cNvSpPr/>
      </dsp:nvSpPr>
      <dsp:spPr>
        <a:xfrm>
          <a:off x="2696491" y="158839"/>
          <a:ext cx="1710511" cy="1659683"/>
        </a:xfrm>
        <a:prstGeom prst="pieWedge">
          <a:avLst/>
        </a:prstGeom>
        <a:solidFill>
          <a:schemeClr val="accent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ysClr val="window" lastClr="FFFFFF"/>
              </a:solidFill>
              <a:latin typeface="Corbel"/>
              <a:ea typeface="+mn-ea"/>
              <a:cs typeface="+mn-cs"/>
            </a:rPr>
            <a:t>Αρχές ΕξΑΕ</a:t>
          </a:r>
        </a:p>
      </dsp:txBody>
      <dsp:txXfrm>
        <a:off x="3197488" y="644949"/>
        <a:ext cx="1209514" cy="1173573"/>
      </dsp:txXfrm>
    </dsp:sp>
    <dsp:sp modelId="{CE4D0BAA-730B-4507-9DB2-291ED7BFF7BD}">
      <dsp:nvSpPr>
        <dsp:cNvPr id="0" name=""/>
        <dsp:cNvSpPr/>
      </dsp:nvSpPr>
      <dsp:spPr>
        <a:xfrm rot="5400000">
          <a:off x="4491716" y="105496"/>
          <a:ext cx="1621292" cy="1702532"/>
        </a:xfrm>
        <a:prstGeom prst="pieWedge">
          <a:avLst/>
        </a:prstGeom>
        <a:solidFill>
          <a:schemeClr val="accent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l" defTabSz="488950">
            <a:lnSpc>
              <a:spcPct val="90000"/>
            </a:lnSpc>
            <a:spcBef>
              <a:spcPct val="0"/>
            </a:spcBef>
            <a:spcAft>
              <a:spcPct val="35000"/>
            </a:spcAft>
            <a:buNone/>
          </a:pPr>
          <a:r>
            <a:rPr lang="el-GR" sz="1100" b="1" kern="1200" dirty="0">
              <a:solidFill>
                <a:sysClr val="window" lastClr="FFFFFF"/>
              </a:solidFill>
              <a:latin typeface="Corbel" panose="020B0503020204020204" pitchFamily="34" charset="0"/>
              <a:ea typeface="Batang" panose="02030600000101010101" pitchFamily="18" charset="-127"/>
              <a:cs typeface="+mn-cs"/>
            </a:rPr>
            <a:t>Αρχές Α/</a:t>
          </a:r>
          <a:r>
            <a:rPr lang="el-GR" sz="1100" b="1" kern="1200" dirty="0" err="1">
              <a:solidFill>
                <a:sysClr val="window" lastClr="FFFFFF"/>
              </a:solidFill>
              <a:latin typeface="Corbel" panose="020B0503020204020204" pitchFamily="34" charset="0"/>
              <a:ea typeface="Batang" panose="02030600000101010101" pitchFamily="18" charset="-127"/>
              <a:cs typeface="+mn-cs"/>
            </a:rPr>
            <a:t>βάθμιας</a:t>
          </a:r>
          <a:r>
            <a:rPr lang="el-GR" sz="1100" b="1" kern="1200" dirty="0">
              <a:solidFill>
                <a:sysClr val="window" lastClr="FFFFFF"/>
              </a:solidFill>
              <a:latin typeface="Corbel" panose="020B0503020204020204" pitchFamily="34" charset="0"/>
              <a:ea typeface="Batang" panose="02030600000101010101" pitchFamily="18" charset="-127"/>
              <a:cs typeface="+mn-cs"/>
            </a:rPr>
            <a:t> Εκπαίδευσης</a:t>
          </a:r>
        </a:p>
      </dsp:txBody>
      <dsp:txXfrm rot="-5400000">
        <a:off x="4451097" y="620981"/>
        <a:ext cx="1203872" cy="1146427"/>
      </dsp:txXfrm>
    </dsp:sp>
    <dsp:sp modelId="{3DE1A3AC-65CB-4F2C-8D7C-1CADCAFC99F2}">
      <dsp:nvSpPr>
        <dsp:cNvPr id="0" name=""/>
        <dsp:cNvSpPr/>
      </dsp:nvSpPr>
      <dsp:spPr>
        <a:xfrm rot="10800000">
          <a:off x="4455332" y="1818530"/>
          <a:ext cx="1724361" cy="1657446"/>
        </a:xfrm>
        <a:prstGeom prst="pieWedge">
          <a:avLst/>
        </a:prstGeom>
        <a:solidFill>
          <a:schemeClr val="accent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ysClr val="window" lastClr="FFFFFF"/>
              </a:solidFill>
              <a:latin typeface="Corbel"/>
              <a:ea typeface="+mn-ea"/>
              <a:cs typeface="+mn-cs"/>
            </a:rPr>
            <a:t>Αρχές Ψηφιακού Λογισμικού</a:t>
          </a:r>
        </a:p>
      </dsp:txBody>
      <dsp:txXfrm rot="10800000">
        <a:off x="4455332" y="1818530"/>
        <a:ext cx="1219307" cy="1171991"/>
      </dsp:txXfrm>
    </dsp:sp>
    <dsp:sp modelId="{925AD81F-6E05-40B1-A617-3A40E1B893BA}">
      <dsp:nvSpPr>
        <dsp:cNvPr id="0" name=""/>
        <dsp:cNvSpPr/>
      </dsp:nvSpPr>
      <dsp:spPr>
        <a:xfrm rot="16200000">
          <a:off x="2738380" y="1780884"/>
          <a:ext cx="1624829" cy="1700120"/>
        </a:xfrm>
        <a:prstGeom prst="pieWedge">
          <a:avLst/>
        </a:prstGeom>
        <a:solidFill>
          <a:schemeClr val="accent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ysClr val="window" lastClr="FFFFFF"/>
              </a:solidFill>
              <a:latin typeface="Corbel"/>
              <a:ea typeface="+mn-ea"/>
              <a:cs typeface="+mn-cs"/>
            </a:rPr>
            <a:t>Αρχές</a:t>
          </a:r>
          <a:r>
            <a:rPr lang="el-GR" sz="1200" b="1" kern="1200" baseline="0" dirty="0">
              <a:solidFill>
                <a:sysClr val="window" lastClr="FFFFFF"/>
              </a:solidFill>
              <a:latin typeface="Corbel"/>
              <a:ea typeface="+mn-ea"/>
              <a:cs typeface="+mn-cs"/>
            </a:rPr>
            <a:t> Φυσικών Επιστημών</a:t>
          </a:r>
          <a:endParaRPr lang="el-GR" sz="1200" b="1" kern="1200" dirty="0">
            <a:solidFill>
              <a:sysClr val="window" lastClr="FFFFFF"/>
            </a:solidFill>
            <a:latin typeface="Corbel"/>
            <a:ea typeface="+mn-ea"/>
            <a:cs typeface="+mn-cs"/>
          </a:endParaRPr>
        </a:p>
      </dsp:txBody>
      <dsp:txXfrm rot="5400000">
        <a:off x="3198689" y="1818530"/>
        <a:ext cx="1202166" cy="1148928"/>
      </dsp:txXfrm>
    </dsp:sp>
    <dsp:sp modelId="{801CE307-1744-4FB2-BAAF-2A0589A70466}">
      <dsp:nvSpPr>
        <dsp:cNvPr id="0" name=""/>
        <dsp:cNvSpPr/>
      </dsp:nvSpPr>
      <dsp:spPr>
        <a:xfrm>
          <a:off x="4167349" y="1509988"/>
          <a:ext cx="547731" cy="476288"/>
        </a:xfrm>
        <a:prstGeom prst="circularArrow">
          <a:avLst/>
        </a:prstGeom>
        <a:solidFill>
          <a:srgbClr val="E0B12C">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7427295-E70C-4F2D-ADDF-1DCA78B48396}">
      <dsp:nvSpPr>
        <dsp:cNvPr id="0" name=""/>
        <dsp:cNvSpPr/>
      </dsp:nvSpPr>
      <dsp:spPr>
        <a:xfrm rot="10800000">
          <a:off x="4167349" y="1617580"/>
          <a:ext cx="547731" cy="476288"/>
        </a:xfrm>
        <a:prstGeom prst="circularArrow">
          <a:avLst/>
        </a:prstGeom>
        <a:solidFill>
          <a:srgbClr val="E0B12C">
            <a:tint val="6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25f8b1dcac4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25f8b1dcac4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335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25f8b1dcac4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25f8b1dcac4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959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5f8b1dcac4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25f8b1dcac4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l-G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25f8b1dcac4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25f8b1dcac4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3437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5f8b1dcac4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25f8b1dcac4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2577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795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5f8b1dcac4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25f8b1dcac4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1909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5f8b1dcac4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25f8b1dcac4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2230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5f8b1dcac4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25f8b1dcac4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883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25f8b1dcac4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25f8b1dcac4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727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5f8b1dcac4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25f8b1dcac4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972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25f8b1dcac4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25f8b1dcac4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682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25f8b1dcac4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25f8b1dcac4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1319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5fb0fa78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25fb0fa78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929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5fb0fa78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25fb0fa78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797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5fb0fa78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25fb0fa78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4412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5fb0fa78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25fb0fa78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584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25f8b1dcac4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25f8b1dcac4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99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5fb0fa78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25fb0fa78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443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5fb0fa78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25fb0fa78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2323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25fb0fa78b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25fb0fa78b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698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9534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5f8b1dcac4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25f8b1dcac4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3460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07657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4693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Tree>
    <p:extLst>
      <p:ext uri="{BB962C8B-B14F-4D97-AF65-F5344CB8AC3E}">
        <p14:creationId xmlns:p14="http://schemas.microsoft.com/office/powerpoint/2010/main" val="162429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25f8b1dcac4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25f8b1dcac4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25f8b1dcac4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25f8b1dcac4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207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7"/>
        <p:cNvGrpSpPr/>
        <p:nvPr/>
      </p:nvGrpSpPr>
      <p:grpSpPr>
        <a:xfrm>
          <a:off x="0" y="0"/>
          <a:ext cx="0" cy="0"/>
          <a:chOff x="0" y="0"/>
          <a:chExt cx="0" cy="0"/>
        </a:xfrm>
      </p:grpSpPr>
      <p:sp>
        <p:nvSpPr>
          <p:cNvPr id="17538" name="Google Shape;17538;g25fb0fa78ba_0_400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9" name="Google Shape;17539;g25fb0fa78ba_0_400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5f8b1dcac4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25f8b1dcac4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0677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606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668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4589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25f8b1dcac4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25f8b1dcac4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946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25f8b1dcac4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25f8b1dcac4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65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353091" y="1466850"/>
            <a:ext cx="5077800" cy="19935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300">
                <a:latin typeface="PT Sans Narrow"/>
                <a:ea typeface="PT Sans Narrow"/>
                <a:cs typeface="PT Sans Narrow"/>
                <a:sym typeface="PT Sans Narrow"/>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353105" y="3767525"/>
            <a:ext cx="50778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42153" y="539504"/>
            <a:ext cx="626778" cy="167113"/>
          </a:xfrm>
          <a:custGeom>
            <a:avLst/>
            <a:gdLst/>
            <a:ahLst/>
            <a:cxnLst/>
            <a:rect l="l" t="t" r="r" b="b"/>
            <a:pathLst>
              <a:path w="19342" h="5157" extrusionOk="0">
                <a:moveTo>
                  <a:pt x="6771" y="1"/>
                </a:moveTo>
                <a:cubicBezTo>
                  <a:pt x="5344" y="1"/>
                  <a:pt x="4193" y="1151"/>
                  <a:pt x="4193" y="2579"/>
                </a:cubicBezTo>
                <a:cubicBezTo>
                  <a:pt x="4193" y="2668"/>
                  <a:pt x="4202" y="2766"/>
                  <a:pt x="4211" y="2855"/>
                </a:cubicBezTo>
                <a:cubicBezTo>
                  <a:pt x="4068" y="2793"/>
                  <a:pt x="3908" y="2766"/>
                  <a:pt x="3747" y="2766"/>
                </a:cubicBezTo>
                <a:cubicBezTo>
                  <a:pt x="3551" y="2766"/>
                  <a:pt x="3363" y="2811"/>
                  <a:pt x="3194" y="2900"/>
                </a:cubicBezTo>
                <a:cubicBezTo>
                  <a:pt x="2953" y="2284"/>
                  <a:pt x="2355" y="1847"/>
                  <a:pt x="1651" y="1847"/>
                </a:cubicBezTo>
                <a:cubicBezTo>
                  <a:pt x="741" y="1847"/>
                  <a:pt x="0" y="2588"/>
                  <a:pt x="0" y="3498"/>
                </a:cubicBezTo>
                <a:cubicBezTo>
                  <a:pt x="0" y="4417"/>
                  <a:pt x="741" y="5157"/>
                  <a:pt x="1651" y="5157"/>
                </a:cubicBezTo>
                <a:lnTo>
                  <a:pt x="18306" y="5157"/>
                </a:lnTo>
                <a:cubicBezTo>
                  <a:pt x="18877" y="5157"/>
                  <a:pt x="19341" y="4684"/>
                  <a:pt x="19341" y="4113"/>
                </a:cubicBezTo>
                <a:cubicBezTo>
                  <a:pt x="19341" y="3533"/>
                  <a:pt x="18877" y="3069"/>
                  <a:pt x="18306" y="3069"/>
                </a:cubicBezTo>
                <a:cubicBezTo>
                  <a:pt x="18039" y="3069"/>
                  <a:pt x="17807" y="3168"/>
                  <a:pt x="17619" y="3319"/>
                </a:cubicBezTo>
                <a:cubicBezTo>
                  <a:pt x="17450" y="2713"/>
                  <a:pt x="16897" y="2267"/>
                  <a:pt x="16237" y="2267"/>
                </a:cubicBezTo>
                <a:cubicBezTo>
                  <a:pt x="16005" y="2267"/>
                  <a:pt x="15791" y="2329"/>
                  <a:pt x="15594" y="2418"/>
                </a:cubicBezTo>
                <a:cubicBezTo>
                  <a:pt x="15371" y="1419"/>
                  <a:pt x="14479" y="661"/>
                  <a:pt x="13400" y="661"/>
                </a:cubicBezTo>
                <a:cubicBezTo>
                  <a:pt x="12347" y="661"/>
                  <a:pt x="11473" y="1392"/>
                  <a:pt x="11223" y="2365"/>
                </a:cubicBezTo>
                <a:cubicBezTo>
                  <a:pt x="10929" y="2044"/>
                  <a:pt x="10500" y="1847"/>
                  <a:pt x="10019" y="1847"/>
                </a:cubicBezTo>
                <a:cubicBezTo>
                  <a:pt x="9760" y="1847"/>
                  <a:pt x="9510" y="1910"/>
                  <a:pt x="9287" y="2017"/>
                </a:cubicBezTo>
                <a:cubicBezTo>
                  <a:pt x="9028" y="866"/>
                  <a:pt x="8002" y="1"/>
                  <a:pt x="67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84"/>
        <p:cNvGrpSpPr/>
        <p:nvPr/>
      </p:nvGrpSpPr>
      <p:grpSpPr>
        <a:xfrm>
          <a:off x="0" y="0"/>
          <a:ext cx="0" cy="0"/>
          <a:chOff x="0" y="0"/>
          <a:chExt cx="0" cy="0"/>
        </a:xfrm>
      </p:grpSpPr>
      <p:sp>
        <p:nvSpPr>
          <p:cNvPr id="185" name="Google Shape;185;p14"/>
          <p:cNvSpPr txBox="1">
            <a:spLocks noGrp="1"/>
          </p:cNvSpPr>
          <p:nvPr>
            <p:ph type="title"/>
          </p:nvPr>
        </p:nvSpPr>
        <p:spPr>
          <a:xfrm>
            <a:off x="713475" y="3231822"/>
            <a:ext cx="4904400" cy="461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1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86" name="Google Shape;186;p14"/>
          <p:cNvSpPr txBox="1">
            <a:spLocks noGrp="1"/>
          </p:cNvSpPr>
          <p:nvPr>
            <p:ph type="subTitle" idx="1"/>
          </p:nvPr>
        </p:nvSpPr>
        <p:spPr>
          <a:xfrm>
            <a:off x="713225" y="1224575"/>
            <a:ext cx="49044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3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01"/>
        <p:cNvGrpSpPr/>
        <p:nvPr/>
      </p:nvGrpSpPr>
      <p:grpSpPr>
        <a:xfrm>
          <a:off x="0" y="0"/>
          <a:ext cx="0" cy="0"/>
          <a:chOff x="0" y="0"/>
          <a:chExt cx="0" cy="0"/>
        </a:xfrm>
      </p:grpSpPr>
      <p:sp>
        <p:nvSpPr>
          <p:cNvPr id="202" name="Google Shape;202;p16"/>
          <p:cNvSpPr txBox="1">
            <a:spLocks noGrp="1"/>
          </p:cNvSpPr>
          <p:nvPr>
            <p:ph type="title"/>
          </p:nvPr>
        </p:nvSpPr>
        <p:spPr>
          <a:xfrm>
            <a:off x="720000" y="1766550"/>
            <a:ext cx="3795000" cy="8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3" name="Google Shape;203;p16"/>
          <p:cNvSpPr txBox="1">
            <a:spLocks noGrp="1"/>
          </p:cNvSpPr>
          <p:nvPr>
            <p:ph type="subTitle" idx="1"/>
          </p:nvPr>
        </p:nvSpPr>
        <p:spPr>
          <a:xfrm>
            <a:off x="720000" y="2571750"/>
            <a:ext cx="3795000" cy="80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_1">
    <p:spTree>
      <p:nvGrpSpPr>
        <p:cNvPr id="1" name="Shape 223"/>
        <p:cNvGrpSpPr/>
        <p:nvPr/>
      </p:nvGrpSpPr>
      <p:grpSpPr>
        <a:xfrm>
          <a:off x="0" y="0"/>
          <a:ext cx="0" cy="0"/>
          <a:chOff x="0" y="0"/>
          <a:chExt cx="0" cy="0"/>
        </a:xfrm>
      </p:grpSpPr>
      <p:sp>
        <p:nvSpPr>
          <p:cNvPr id="224" name="Google Shape;224;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5" name="Google Shape;225;p18"/>
          <p:cNvSpPr txBox="1">
            <a:spLocks noGrp="1"/>
          </p:cNvSpPr>
          <p:nvPr>
            <p:ph type="subTitle" idx="1"/>
          </p:nvPr>
        </p:nvSpPr>
        <p:spPr>
          <a:xfrm>
            <a:off x="4494178" y="1667625"/>
            <a:ext cx="3254100" cy="208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18"/>
          <p:cNvSpPr txBox="1">
            <a:spLocks noGrp="1"/>
          </p:cNvSpPr>
          <p:nvPr>
            <p:ph type="subTitle" idx="2"/>
          </p:nvPr>
        </p:nvSpPr>
        <p:spPr>
          <a:xfrm>
            <a:off x="720000" y="1667625"/>
            <a:ext cx="3254100" cy="208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18"/>
          <p:cNvSpPr/>
          <p:nvPr/>
        </p:nvSpPr>
        <p:spPr>
          <a:xfrm rot="10800000" flipH="1">
            <a:off x="5793025" y="4101480"/>
            <a:ext cx="1140156" cy="1126269"/>
          </a:xfrm>
          <a:custGeom>
            <a:avLst/>
            <a:gdLst/>
            <a:ahLst/>
            <a:cxnLst/>
            <a:rect l="l" t="t" r="r" b="b"/>
            <a:pathLst>
              <a:path w="31280" h="30899" extrusionOk="0">
                <a:moveTo>
                  <a:pt x="3782" y="0"/>
                </a:moveTo>
                <a:cubicBezTo>
                  <a:pt x="3745" y="0"/>
                  <a:pt x="3710" y="3"/>
                  <a:pt x="3676" y="9"/>
                </a:cubicBezTo>
                <a:cubicBezTo>
                  <a:pt x="3630" y="9"/>
                  <a:pt x="3584" y="9"/>
                  <a:pt x="3516" y="32"/>
                </a:cubicBezTo>
                <a:cubicBezTo>
                  <a:pt x="2192" y="305"/>
                  <a:pt x="2352" y="2634"/>
                  <a:pt x="3310" y="4551"/>
                </a:cubicBezTo>
                <a:cubicBezTo>
                  <a:pt x="4109" y="6126"/>
                  <a:pt x="5365" y="7199"/>
                  <a:pt x="5867" y="7587"/>
                </a:cubicBezTo>
                <a:cubicBezTo>
                  <a:pt x="5890" y="7609"/>
                  <a:pt x="5935" y="7632"/>
                  <a:pt x="5958" y="7655"/>
                </a:cubicBezTo>
                <a:cubicBezTo>
                  <a:pt x="5981" y="7678"/>
                  <a:pt x="6004" y="7701"/>
                  <a:pt x="6027" y="7701"/>
                </a:cubicBezTo>
                <a:cubicBezTo>
                  <a:pt x="6072" y="7724"/>
                  <a:pt x="6095" y="7746"/>
                  <a:pt x="6095" y="7746"/>
                </a:cubicBezTo>
                <a:cubicBezTo>
                  <a:pt x="6095" y="7724"/>
                  <a:pt x="6095" y="7724"/>
                  <a:pt x="6095" y="7701"/>
                </a:cubicBezTo>
                <a:cubicBezTo>
                  <a:pt x="6483" y="8477"/>
                  <a:pt x="6917" y="9253"/>
                  <a:pt x="7373" y="10029"/>
                </a:cubicBezTo>
                <a:cubicBezTo>
                  <a:pt x="7259" y="9869"/>
                  <a:pt x="7122" y="9709"/>
                  <a:pt x="7008" y="9572"/>
                </a:cubicBezTo>
                <a:cubicBezTo>
                  <a:pt x="6917" y="9481"/>
                  <a:pt x="6848" y="9390"/>
                  <a:pt x="6780" y="9321"/>
                </a:cubicBezTo>
                <a:cubicBezTo>
                  <a:pt x="6666" y="9207"/>
                  <a:pt x="6552" y="9093"/>
                  <a:pt x="6437" y="8979"/>
                </a:cubicBezTo>
                <a:cubicBezTo>
                  <a:pt x="6346" y="8888"/>
                  <a:pt x="6255" y="8819"/>
                  <a:pt x="6164" y="8728"/>
                </a:cubicBezTo>
                <a:cubicBezTo>
                  <a:pt x="6049" y="8637"/>
                  <a:pt x="5912" y="8523"/>
                  <a:pt x="5798" y="8431"/>
                </a:cubicBezTo>
                <a:cubicBezTo>
                  <a:pt x="5547" y="8226"/>
                  <a:pt x="5273" y="8020"/>
                  <a:pt x="4999" y="7838"/>
                </a:cubicBezTo>
                <a:cubicBezTo>
                  <a:pt x="3835" y="7062"/>
                  <a:pt x="2603" y="6560"/>
                  <a:pt x="1758" y="6537"/>
                </a:cubicBezTo>
                <a:cubicBezTo>
                  <a:pt x="1720" y="6534"/>
                  <a:pt x="1682" y="6533"/>
                  <a:pt x="1645" y="6533"/>
                </a:cubicBezTo>
                <a:cubicBezTo>
                  <a:pt x="1308" y="6533"/>
                  <a:pt x="1033" y="6628"/>
                  <a:pt x="868" y="6833"/>
                </a:cubicBezTo>
                <a:cubicBezTo>
                  <a:pt x="822" y="6879"/>
                  <a:pt x="800" y="6925"/>
                  <a:pt x="777" y="6948"/>
                </a:cubicBezTo>
                <a:cubicBezTo>
                  <a:pt x="1" y="8089"/>
                  <a:pt x="1690" y="9664"/>
                  <a:pt x="3698" y="10417"/>
                </a:cubicBezTo>
                <a:cubicBezTo>
                  <a:pt x="4829" y="10820"/>
                  <a:pt x="5949" y="10918"/>
                  <a:pt x="6751" y="10918"/>
                </a:cubicBezTo>
                <a:cubicBezTo>
                  <a:pt x="7132" y="10918"/>
                  <a:pt x="7442" y="10896"/>
                  <a:pt x="7647" y="10874"/>
                </a:cubicBezTo>
                <a:lnTo>
                  <a:pt x="7761" y="10874"/>
                </a:lnTo>
                <a:cubicBezTo>
                  <a:pt x="7807" y="10874"/>
                  <a:pt x="7830" y="10851"/>
                  <a:pt x="7853" y="10851"/>
                </a:cubicBezTo>
                <a:lnTo>
                  <a:pt x="7875" y="10851"/>
                </a:lnTo>
                <a:cubicBezTo>
                  <a:pt x="8560" y="11901"/>
                  <a:pt x="9268" y="12928"/>
                  <a:pt x="10067" y="13909"/>
                </a:cubicBezTo>
                <a:cubicBezTo>
                  <a:pt x="10295" y="14206"/>
                  <a:pt x="10523" y="14503"/>
                  <a:pt x="10751" y="14777"/>
                </a:cubicBezTo>
                <a:cubicBezTo>
                  <a:pt x="10729" y="14754"/>
                  <a:pt x="10706" y="14731"/>
                  <a:pt x="10683" y="14708"/>
                </a:cubicBezTo>
                <a:cubicBezTo>
                  <a:pt x="10409" y="14480"/>
                  <a:pt x="10112" y="14252"/>
                  <a:pt x="9816" y="14023"/>
                </a:cubicBezTo>
                <a:cubicBezTo>
                  <a:pt x="9610" y="13886"/>
                  <a:pt x="9382" y="13749"/>
                  <a:pt x="9176" y="13635"/>
                </a:cubicBezTo>
                <a:cubicBezTo>
                  <a:pt x="8971" y="13498"/>
                  <a:pt x="8743" y="13384"/>
                  <a:pt x="8515" y="13247"/>
                </a:cubicBezTo>
                <a:cubicBezTo>
                  <a:pt x="7738" y="12859"/>
                  <a:pt x="6962" y="12540"/>
                  <a:pt x="6209" y="12334"/>
                </a:cubicBezTo>
                <a:cubicBezTo>
                  <a:pt x="6095" y="12312"/>
                  <a:pt x="6004" y="12289"/>
                  <a:pt x="5890" y="12266"/>
                </a:cubicBezTo>
                <a:cubicBezTo>
                  <a:pt x="5593" y="12175"/>
                  <a:pt x="5296" y="12129"/>
                  <a:pt x="5022" y="12106"/>
                </a:cubicBezTo>
                <a:lnTo>
                  <a:pt x="4999" y="12106"/>
                </a:lnTo>
                <a:cubicBezTo>
                  <a:pt x="4808" y="12077"/>
                  <a:pt x="4625" y="12065"/>
                  <a:pt x="4452" y="12065"/>
                </a:cubicBezTo>
                <a:cubicBezTo>
                  <a:pt x="4211" y="12065"/>
                  <a:pt x="3989" y="12089"/>
                  <a:pt x="3790" y="12129"/>
                </a:cubicBezTo>
                <a:cubicBezTo>
                  <a:pt x="3721" y="12152"/>
                  <a:pt x="3653" y="12175"/>
                  <a:pt x="3607" y="12197"/>
                </a:cubicBezTo>
                <a:cubicBezTo>
                  <a:pt x="3470" y="12243"/>
                  <a:pt x="3379" y="12289"/>
                  <a:pt x="3288" y="12357"/>
                </a:cubicBezTo>
                <a:cubicBezTo>
                  <a:pt x="3196" y="12426"/>
                  <a:pt x="3128" y="12494"/>
                  <a:pt x="3059" y="12585"/>
                </a:cubicBezTo>
                <a:cubicBezTo>
                  <a:pt x="2146" y="14046"/>
                  <a:pt x="4406" y="15576"/>
                  <a:pt x="6894" y="16032"/>
                </a:cubicBezTo>
                <a:cubicBezTo>
                  <a:pt x="7485" y="16149"/>
                  <a:pt x="8064" y="16193"/>
                  <a:pt x="8603" y="16193"/>
                </a:cubicBezTo>
                <a:cubicBezTo>
                  <a:pt x="9853" y="16193"/>
                  <a:pt x="10889" y="15954"/>
                  <a:pt x="11368" y="15827"/>
                </a:cubicBezTo>
                <a:cubicBezTo>
                  <a:pt x="11413" y="15804"/>
                  <a:pt x="11459" y="15804"/>
                  <a:pt x="11505" y="15781"/>
                </a:cubicBezTo>
                <a:cubicBezTo>
                  <a:pt x="11527" y="15781"/>
                  <a:pt x="11573" y="15758"/>
                  <a:pt x="11596" y="15758"/>
                </a:cubicBezTo>
                <a:cubicBezTo>
                  <a:pt x="12440" y="16694"/>
                  <a:pt x="13331" y="17584"/>
                  <a:pt x="14267" y="18429"/>
                </a:cubicBezTo>
                <a:cubicBezTo>
                  <a:pt x="13194" y="17972"/>
                  <a:pt x="12007" y="17653"/>
                  <a:pt x="10957" y="17516"/>
                </a:cubicBezTo>
                <a:cubicBezTo>
                  <a:pt x="10843" y="17516"/>
                  <a:pt x="10729" y="17493"/>
                  <a:pt x="10637" y="17493"/>
                </a:cubicBezTo>
                <a:cubicBezTo>
                  <a:pt x="10370" y="17466"/>
                  <a:pt x="10118" y="17455"/>
                  <a:pt x="9882" y="17455"/>
                </a:cubicBezTo>
                <a:cubicBezTo>
                  <a:pt x="9715" y="17455"/>
                  <a:pt x="9556" y="17461"/>
                  <a:pt x="9405" y="17470"/>
                </a:cubicBezTo>
                <a:cubicBezTo>
                  <a:pt x="9017" y="17493"/>
                  <a:pt x="8697" y="17561"/>
                  <a:pt x="8423" y="17653"/>
                </a:cubicBezTo>
                <a:cubicBezTo>
                  <a:pt x="8263" y="17698"/>
                  <a:pt x="8149" y="17744"/>
                  <a:pt x="8035" y="17812"/>
                </a:cubicBezTo>
                <a:cubicBezTo>
                  <a:pt x="7807" y="17949"/>
                  <a:pt x="7647" y="18109"/>
                  <a:pt x="7579" y="18315"/>
                </a:cubicBezTo>
                <a:cubicBezTo>
                  <a:pt x="6940" y="19889"/>
                  <a:pt x="9450" y="20985"/>
                  <a:pt x="11961" y="21008"/>
                </a:cubicBezTo>
                <a:cubicBezTo>
                  <a:pt x="11995" y="21008"/>
                  <a:pt x="12028" y="21009"/>
                  <a:pt x="12061" y="21009"/>
                </a:cubicBezTo>
                <a:cubicBezTo>
                  <a:pt x="13868" y="21009"/>
                  <a:pt x="15444" y="20408"/>
                  <a:pt x="16161" y="20072"/>
                </a:cubicBezTo>
                <a:cubicBezTo>
                  <a:pt x="16207" y="20118"/>
                  <a:pt x="16252" y="20141"/>
                  <a:pt x="16321" y="20186"/>
                </a:cubicBezTo>
                <a:cubicBezTo>
                  <a:pt x="16366" y="20255"/>
                  <a:pt x="16412" y="20300"/>
                  <a:pt x="16458" y="20346"/>
                </a:cubicBezTo>
                <a:cubicBezTo>
                  <a:pt x="16458" y="20369"/>
                  <a:pt x="16458" y="20369"/>
                  <a:pt x="16481" y="20369"/>
                </a:cubicBezTo>
                <a:cubicBezTo>
                  <a:pt x="16503" y="20392"/>
                  <a:pt x="16526" y="20414"/>
                  <a:pt x="16549" y="20460"/>
                </a:cubicBezTo>
                <a:lnTo>
                  <a:pt x="16572" y="20460"/>
                </a:lnTo>
                <a:cubicBezTo>
                  <a:pt x="16595" y="20483"/>
                  <a:pt x="16618" y="20506"/>
                  <a:pt x="16618" y="20529"/>
                </a:cubicBezTo>
                <a:lnTo>
                  <a:pt x="16640" y="20529"/>
                </a:lnTo>
                <a:cubicBezTo>
                  <a:pt x="16663" y="20551"/>
                  <a:pt x="16686" y="20574"/>
                  <a:pt x="16686" y="20574"/>
                </a:cubicBezTo>
                <a:cubicBezTo>
                  <a:pt x="16686" y="20551"/>
                  <a:pt x="16709" y="20529"/>
                  <a:pt x="16709" y="20506"/>
                </a:cubicBezTo>
                <a:cubicBezTo>
                  <a:pt x="16709" y="20506"/>
                  <a:pt x="16732" y="20529"/>
                  <a:pt x="16732" y="20529"/>
                </a:cubicBezTo>
                <a:cubicBezTo>
                  <a:pt x="18147" y="21624"/>
                  <a:pt x="19608" y="22629"/>
                  <a:pt x="21114" y="23542"/>
                </a:cubicBezTo>
                <a:cubicBezTo>
                  <a:pt x="21091" y="23542"/>
                  <a:pt x="21068" y="23519"/>
                  <a:pt x="21046" y="23519"/>
                </a:cubicBezTo>
                <a:cubicBezTo>
                  <a:pt x="20931" y="23473"/>
                  <a:pt x="20795" y="23427"/>
                  <a:pt x="20680" y="23405"/>
                </a:cubicBezTo>
                <a:cubicBezTo>
                  <a:pt x="20224" y="23245"/>
                  <a:pt x="19722" y="23153"/>
                  <a:pt x="19242" y="23062"/>
                </a:cubicBezTo>
                <a:cubicBezTo>
                  <a:pt x="18854" y="22994"/>
                  <a:pt x="18489" y="22971"/>
                  <a:pt x="18124" y="22925"/>
                </a:cubicBezTo>
                <a:lnTo>
                  <a:pt x="17759" y="22925"/>
                </a:lnTo>
                <a:cubicBezTo>
                  <a:pt x="17622" y="22902"/>
                  <a:pt x="17508" y="22902"/>
                  <a:pt x="17394" y="22902"/>
                </a:cubicBezTo>
                <a:cubicBezTo>
                  <a:pt x="16412" y="22902"/>
                  <a:pt x="15522" y="22994"/>
                  <a:pt x="14791" y="23199"/>
                </a:cubicBezTo>
                <a:cubicBezTo>
                  <a:pt x="14609" y="23245"/>
                  <a:pt x="14449" y="23313"/>
                  <a:pt x="14289" y="23359"/>
                </a:cubicBezTo>
                <a:cubicBezTo>
                  <a:pt x="13970" y="23496"/>
                  <a:pt x="13719" y="23633"/>
                  <a:pt x="13536" y="23815"/>
                </a:cubicBezTo>
                <a:cubicBezTo>
                  <a:pt x="13331" y="23975"/>
                  <a:pt x="13217" y="24181"/>
                  <a:pt x="13171" y="24386"/>
                </a:cubicBezTo>
                <a:cubicBezTo>
                  <a:pt x="13171" y="24455"/>
                  <a:pt x="13171" y="24500"/>
                  <a:pt x="13148" y="24569"/>
                </a:cubicBezTo>
                <a:cubicBezTo>
                  <a:pt x="13096" y="25745"/>
                  <a:pt x="14552" y="26318"/>
                  <a:pt x="16293" y="26318"/>
                </a:cubicBezTo>
                <a:cubicBezTo>
                  <a:pt x="16850" y="26318"/>
                  <a:pt x="17435" y="26260"/>
                  <a:pt x="18010" y="26144"/>
                </a:cubicBezTo>
                <a:cubicBezTo>
                  <a:pt x="19973" y="25778"/>
                  <a:pt x="21525" y="24706"/>
                  <a:pt x="22096" y="24295"/>
                </a:cubicBezTo>
                <a:cubicBezTo>
                  <a:pt x="22096" y="24295"/>
                  <a:pt x="22096" y="24272"/>
                  <a:pt x="22096" y="24272"/>
                </a:cubicBezTo>
                <a:cubicBezTo>
                  <a:pt x="22141" y="24249"/>
                  <a:pt x="22164" y="24226"/>
                  <a:pt x="22187" y="24203"/>
                </a:cubicBezTo>
                <a:cubicBezTo>
                  <a:pt x="22210" y="24203"/>
                  <a:pt x="22210" y="24181"/>
                  <a:pt x="22210" y="24181"/>
                </a:cubicBezTo>
                <a:cubicBezTo>
                  <a:pt x="22598" y="24409"/>
                  <a:pt x="22986" y="24614"/>
                  <a:pt x="23374" y="24820"/>
                </a:cubicBezTo>
                <a:cubicBezTo>
                  <a:pt x="25040" y="25710"/>
                  <a:pt x="26775" y="26486"/>
                  <a:pt x="28532" y="27148"/>
                </a:cubicBezTo>
                <a:cubicBezTo>
                  <a:pt x="28076" y="27034"/>
                  <a:pt x="27596" y="26988"/>
                  <a:pt x="27094" y="26965"/>
                </a:cubicBezTo>
                <a:cubicBezTo>
                  <a:pt x="26903" y="26948"/>
                  <a:pt x="26707" y="26940"/>
                  <a:pt x="26511" y="26940"/>
                </a:cubicBezTo>
                <a:cubicBezTo>
                  <a:pt x="26194" y="26940"/>
                  <a:pt x="25875" y="26960"/>
                  <a:pt x="25565" y="26988"/>
                </a:cubicBezTo>
                <a:cubicBezTo>
                  <a:pt x="25337" y="27011"/>
                  <a:pt x="25131" y="27034"/>
                  <a:pt x="24903" y="27057"/>
                </a:cubicBezTo>
                <a:cubicBezTo>
                  <a:pt x="24743" y="27079"/>
                  <a:pt x="24584" y="27102"/>
                  <a:pt x="24424" y="27125"/>
                </a:cubicBezTo>
                <a:cubicBezTo>
                  <a:pt x="23100" y="27353"/>
                  <a:pt x="21913" y="27787"/>
                  <a:pt x="21160" y="28312"/>
                </a:cubicBezTo>
                <a:cubicBezTo>
                  <a:pt x="21068" y="28358"/>
                  <a:pt x="21000" y="28426"/>
                  <a:pt x="20931" y="28495"/>
                </a:cubicBezTo>
                <a:cubicBezTo>
                  <a:pt x="20795" y="28609"/>
                  <a:pt x="20658" y="28723"/>
                  <a:pt x="20566" y="28837"/>
                </a:cubicBezTo>
                <a:cubicBezTo>
                  <a:pt x="20543" y="28860"/>
                  <a:pt x="20521" y="28905"/>
                  <a:pt x="20498" y="28928"/>
                </a:cubicBezTo>
                <a:cubicBezTo>
                  <a:pt x="20384" y="29111"/>
                  <a:pt x="20315" y="29316"/>
                  <a:pt x="20315" y="29499"/>
                </a:cubicBezTo>
                <a:cubicBezTo>
                  <a:pt x="20315" y="29567"/>
                  <a:pt x="20338" y="29613"/>
                  <a:pt x="20338" y="29682"/>
                </a:cubicBezTo>
                <a:cubicBezTo>
                  <a:pt x="20464" y="30528"/>
                  <a:pt x="21325" y="30899"/>
                  <a:pt x="22447" y="30899"/>
                </a:cubicBezTo>
                <a:cubicBezTo>
                  <a:pt x="23353" y="30899"/>
                  <a:pt x="24429" y="30657"/>
                  <a:pt x="25428" y="30229"/>
                </a:cubicBezTo>
                <a:cubicBezTo>
                  <a:pt x="27254" y="29453"/>
                  <a:pt x="28555" y="28107"/>
                  <a:pt x="29034" y="27559"/>
                </a:cubicBezTo>
                <a:cubicBezTo>
                  <a:pt x="29057" y="27513"/>
                  <a:pt x="29080" y="27490"/>
                  <a:pt x="29103" y="27467"/>
                </a:cubicBezTo>
                <a:cubicBezTo>
                  <a:pt x="29103" y="27467"/>
                  <a:pt x="29103" y="27467"/>
                  <a:pt x="29103" y="27445"/>
                </a:cubicBezTo>
                <a:cubicBezTo>
                  <a:pt x="29126" y="27422"/>
                  <a:pt x="29149" y="27399"/>
                  <a:pt x="29171" y="27376"/>
                </a:cubicBezTo>
                <a:cubicBezTo>
                  <a:pt x="29514" y="27490"/>
                  <a:pt x="29856" y="27604"/>
                  <a:pt x="30221" y="27719"/>
                </a:cubicBezTo>
                <a:cubicBezTo>
                  <a:pt x="30450" y="27787"/>
                  <a:pt x="30724" y="27901"/>
                  <a:pt x="30975" y="27947"/>
                </a:cubicBezTo>
                <a:lnTo>
                  <a:pt x="31020" y="27947"/>
                </a:lnTo>
                <a:cubicBezTo>
                  <a:pt x="31033" y="27950"/>
                  <a:pt x="31046" y="27952"/>
                  <a:pt x="31058" y="27952"/>
                </a:cubicBezTo>
                <a:cubicBezTo>
                  <a:pt x="31214" y="27952"/>
                  <a:pt x="31280" y="27692"/>
                  <a:pt x="31089" y="27650"/>
                </a:cubicBezTo>
                <a:cubicBezTo>
                  <a:pt x="30495" y="27490"/>
                  <a:pt x="29925" y="27308"/>
                  <a:pt x="29331" y="27102"/>
                </a:cubicBezTo>
                <a:cubicBezTo>
                  <a:pt x="29286" y="25687"/>
                  <a:pt x="28783" y="24135"/>
                  <a:pt x="28099" y="22811"/>
                </a:cubicBezTo>
                <a:cubicBezTo>
                  <a:pt x="27779" y="22149"/>
                  <a:pt x="27391" y="21556"/>
                  <a:pt x="27003" y="21054"/>
                </a:cubicBezTo>
                <a:cubicBezTo>
                  <a:pt x="26569" y="20506"/>
                  <a:pt x="26113" y="20072"/>
                  <a:pt x="25679" y="19798"/>
                </a:cubicBezTo>
                <a:cubicBezTo>
                  <a:pt x="25634" y="19775"/>
                  <a:pt x="25565" y="19730"/>
                  <a:pt x="25519" y="19707"/>
                </a:cubicBezTo>
                <a:cubicBezTo>
                  <a:pt x="25291" y="19593"/>
                  <a:pt x="25086" y="19524"/>
                  <a:pt x="24880" y="19524"/>
                </a:cubicBezTo>
                <a:cubicBezTo>
                  <a:pt x="24850" y="19518"/>
                  <a:pt x="24821" y="19515"/>
                  <a:pt x="24793" y="19515"/>
                </a:cubicBezTo>
                <a:cubicBezTo>
                  <a:pt x="24716" y="19515"/>
                  <a:pt x="24644" y="19537"/>
                  <a:pt x="24561" y="19570"/>
                </a:cubicBezTo>
                <a:cubicBezTo>
                  <a:pt x="24515" y="19570"/>
                  <a:pt x="24447" y="19616"/>
                  <a:pt x="24401" y="19638"/>
                </a:cubicBezTo>
                <a:cubicBezTo>
                  <a:pt x="23009" y="20323"/>
                  <a:pt x="23830" y="22811"/>
                  <a:pt x="25428" y="24637"/>
                </a:cubicBezTo>
                <a:cubicBezTo>
                  <a:pt x="26044" y="25368"/>
                  <a:pt x="26752" y="25938"/>
                  <a:pt x="27414" y="26372"/>
                </a:cubicBezTo>
                <a:cubicBezTo>
                  <a:pt x="26364" y="25938"/>
                  <a:pt x="25337" y="25459"/>
                  <a:pt x="24310" y="24957"/>
                </a:cubicBezTo>
                <a:cubicBezTo>
                  <a:pt x="23693" y="24637"/>
                  <a:pt x="23077" y="24318"/>
                  <a:pt x="22484" y="23975"/>
                </a:cubicBezTo>
                <a:cubicBezTo>
                  <a:pt x="22484" y="23907"/>
                  <a:pt x="22506" y="23861"/>
                  <a:pt x="22506" y="23793"/>
                </a:cubicBezTo>
                <a:cubicBezTo>
                  <a:pt x="22552" y="23587"/>
                  <a:pt x="22575" y="23359"/>
                  <a:pt x="22598" y="23131"/>
                </a:cubicBezTo>
                <a:cubicBezTo>
                  <a:pt x="22598" y="23017"/>
                  <a:pt x="22598" y="22880"/>
                  <a:pt x="22598" y="22765"/>
                </a:cubicBezTo>
                <a:cubicBezTo>
                  <a:pt x="22621" y="21898"/>
                  <a:pt x="22529" y="21008"/>
                  <a:pt x="22347" y="20163"/>
                </a:cubicBezTo>
                <a:cubicBezTo>
                  <a:pt x="22301" y="19912"/>
                  <a:pt x="22233" y="19684"/>
                  <a:pt x="22164" y="19456"/>
                </a:cubicBezTo>
                <a:cubicBezTo>
                  <a:pt x="21566" y="17286"/>
                  <a:pt x="20453" y="15525"/>
                  <a:pt x="19471" y="15525"/>
                </a:cubicBezTo>
                <a:cubicBezTo>
                  <a:pt x="19440" y="15525"/>
                  <a:pt x="19410" y="15526"/>
                  <a:pt x="19379" y="15530"/>
                </a:cubicBezTo>
                <a:cubicBezTo>
                  <a:pt x="19311" y="15553"/>
                  <a:pt x="19265" y="15553"/>
                  <a:pt x="19197" y="15576"/>
                </a:cubicBezTo>
                <a:cubicBezTo>
                  <a:pt x="17713" y="15964"/>
                  <a:pt x="17987" y="18566"/>
                  <a:pt x="19174" y="20688"/>
                </a:cubicBezTo>
                <a:cubicBezTo>
                  <a:pt x="19790" y="21807"/>
                  <a:pt x="20612" y="22674"/>
                  <a:pt x="21274" y="23268"/>
                </a:cubicBezTo>
                <a:cubicBezTo>
                  <a:pt x="20110" y="22560"/>
                  <a:pt x="18969" y="21807"/>
                  <a:pt x="17873" y="21008"/>
                </a:cubicBezTo>
                <a:cubicBezTo>
                  <a:pt x="17531" y="20757"/>
                  <a:pt x="17188" y="20483"/>
                  <a:pt x="16823" y="20209"/>
                </a:cubicBezTo>
                <a:cubicBezTo>
                  <a:pt x="16983" y="19775"/>
                  <a:pt x="17120" y="19342"/>
                  <a:pt x="17188" y="18862"/>
                </a:cubicBezTo>
                <a:cubicBezTo>
                  <a:pt x="17234" y="18634"/>
                  <a:pt x="17279" y="18383"/>
                  <a:pt x="17302" y="18132"/>
                </a:cubicBezTo>
                <a:cubicBezTo>
                  <a:pt x="17348" y="17767"/>
                  <a:pt x="17371" y="17379"/>
                  <a:pt x="17394" y="17014"/>
                </a:cubicBezTo>
                <a:cubicBezTo>
                  <a:pt x="17394" y="16740"/>
                  <a:pt x="17394" y="16489"/>
                  <a:pt x="17371" y="16237"/>
                </a:cubicBezTo>
                <a:cubicBezTo>
                  <a:pt x="17371" y="16009"/>
                  <a:pt x="17348" y="15758"/>
                  <a:pt x="17325" y="15530"/>
                </a:cubicBezTo>
                <a:cubicBezTo>
                  <a:pt x="17279" y="15051"/>
                  <a:pt x="17211" y="14594"/>
                  <a:pt x="17120" y="14160"/>
                </a:cubicBezTo>
                <a:cubicBezTo>
                  <a:pt x="17097" y="14046"/>
                  <a:pt x="17051" y="13955"/>
                  <a:pt x="17028" y="13841"/>
                </a:cubicBezTo>
                <a:cubicBezTo>
                  <a:pt x="16960" y="13590"/>
                  <a:pt x="16891" y="13339"/>
                  <a:pt x="16800" y="13110"/>
                </a:cubicBezTo>
                <a:cubicBezTo>
                  <a:pt x="16754" y="12973"/>
                  <a:pt x="16709" y="12859"/>
                  <a:pt x="16640" y="12745"/>
                </a:cubicBezTo>
                <a:cubicBezTo>
                  <a:pt x="16458" y="12334"/>
                  <a:pt x="16252" y="12015"/>
                  <a:pt x="16001" y="11787"/>
                </a:cubicBezTo>
                <a:cubicBezTo>
                  <a:pt x="15910" y="11718"/>
                  <a:pt x="15819" y="11650"/>
                  <a:pt x="15705" y="11581"/>
                </a:cubicBezTo>
                <a:cubicBezTo>
                  <a:pt x="15613" y="11535"/>
                  <a:pt x="15499" y="11513"/>
                  <a:pt x="15408" y="11513"/>
                </a:cubicBezTo>
                <a:cubicBezTo>
                  <a:pt x="15366" y="11509"/>
                  <a:pt x="15325" y="11508"/>
                  <a:pt x="15285" y="11508"/>
                </a:cubicBezTo>
                <a:cubicBezTo>
                  <a:pt x="13683" y="11508"/>
                  <a:pt x="13440" y="14151"/>
                  <a:pt x="14175" y="16511"/>
                </a:cubicBezTo>
                <a:cubicBezTo>
                  <a:pt x="14472" y="17493"/>
                  <a:pt x="14928" y="18315"/>
                  <a:pt x="15385" y="18976"/>
                </a:cubicBezTo>
                <a:cubicBezTo>
                  <a:pt x="15362" y="18976"/>
                  <a:pt x="15316" y="18954"/>
                  <a:pt x="15294" y="18931"/>
                </a:cubicBezTo>
                <a:cubicBezTo>
                  <a:pt x="14107" y="17904"/>
                  <a:pt x="12965" y="16785"/>
                  <a:pt x="11893" y="15621"/>
                </a:cubicBezTo>
                <a:cubicBezTo>
                  <a:pt x="12075" y="15347"/>
                  <a:pt x="12212" y="15051"/>
                  <a:pt x="12349" y="14731"/>
                </a:cubicBezTo>
                <a:cubicBezTo>
                  <a:pt x="12486" y="14434"/>
                  <a:pt x="12623" y="14138"/>
                  <a:pt x="12714" y="13818"/>
                </a:cubicBezTo>
                <a:cubicBezTo>
                  <a:pt x="12943" y="13133"/>
                  <a:pt x="13102" y="12426"/>
                  <a:pt x="13217" y="11741"/>
                </a:cubicBezTo>
                <a:cubicBezTo>
                  <a:pt x="13239" y="11490"/>
                  <a:pt x="13262" y="11239"/>
                  <a:pt x="13285" y="11010"/>
                </a:cubicBezTo>
                <a:cubicBezTo>
                  <a:pt x="13308" y="10645"/>
                  <a:pt x="13331" y="10280"/>
                  <a:pt x="13331" y="9960"/>
                </a:cubicBezTo>
                <a:cubicBezTo>
                  <a:pt x="13331" y="9276"/>
                  <a:pt x="13262" y="8659"/>
                  <a:pt x="13125" y="8134"/>
                </a:cubicBezTo>
                <a:cubicBezTo>
                  <a:pt x="13080" y="7952"/>
                  <a:pt x="13034" y="7792"/>
                  <a:pt x="12965" y="7655"/>
                </a:cubicBezTo>
                <a:cubicBezTo>
                  <a:pt x="12760" y="7130"/>
                  <a:pt x="12486" y="6788"/>
                  <a:pt x="12121" y="6696"/>
                </a:cubicBezTo>
                <a:cubicBezTo>
                  <a:pt x="12052" y="6674"/>
                  <a:pt x="12007" y="6674"/>
                  <a:pt x="11938" y="6674"/>
                </a:cubicBezTo>
                <a:cubicBezTo>
                  <a:pt x="11879" y="6666"/>
                  <a:pt x="11822" y="6662"/>
                  <a:pt x="11765" y="6662"/>
                </a:cubicBezTo>
                <a:cubicBezTo>
                  <a:pt x="10356" y="6662"/>
                  <a:pt x="9713" y="9072"/>
                  <a:pt x="9998" y="11398"/>
                </a:cubicBezTo>
                <a:cubicBezTo>
                  <a:pt x="10158" y="12654"/>
                  <a:pt x="10592" y="13772"/>
                  <a:pt x="11002" y="14571"/>
                </a:cubicBezTo>
                <a:cubicBezTo>
                  <a:pt x="9953" y="13339"/>
                  <a:pt x="8994" y="12038"/>
                  <a:pt x="8127" y="10668"/>
                </a:cubicBezTo>
                <a:cubicBezTo>
                  <a:pt x="8583" y="10166"/>
                  <a:pt x="8994" y="9572"/>
                  <a:pt x="9313" y="8911"/>
                </a:cubicBezTo>
                <a:cubicBezTo>
                  <a:pt x="10021" y="7541"/>
                  <a:pt x="10409" y="5943"/>
                  <a:pt x="10409" y="4734"/>
                </a:cubicBezTo>
                <a:cubicBezTo>
                  <a:pt x="10432" y="4551"/>
                  <a:pt x="10409" y="4391"/>
                  <a:pt x="10409" y="4231"/>
                </a:cubicBezTo>
                <a:cubicBezTo>
                  <a:pt x="10386" y="4072"/>
                  <a:pt x="10363" y="3912"/>
                  <a:pt x="10341" y="3775"/>
                </a:cubicBezTo>
                <a:cubicBezTo>
                  <a:pt x="10249" y="3296"/>
                  <a:pt x="10044" y="2953"/>
                  <a:pt x="9747" y="2816"/>
                </a:cubicBezTo>
                <a:cubicBezTo>
                  <a:pt x="9585" y="2744"/>
                  <a:pt x="9427" y="2711"/>
                  <a:pt x="9275" y="2711"/>
                </a:cubicBezTo>
                <a:cubicBezTo>
                  <a:pt x="8123" y="2711"/>
                  <a:pt x="7291" y="4649"/>
                  <a:pt x="7191" y="6605"/>
                </a:cubicBezTo>
                <a:cubicBezTo>
                  <a:pt x="7122" y="8066"/>
                  <a:pt x="7510" y="9367"/>
                  <a:pt x="7784" y="10097"/>
                </a:cubicBezTo>
                <a:cubicBezTo>
                  <a:pt x="7213" y="9162"/>
                  <a:pt x="6689" y="8203"/>
                  <a:pt x="6186" y="7221"/>
                </a:cubicBezTo>
                <a:cubicBezTo>
                  <a:pt x="6209" y="7199"/>
                  <a:pt x="6209" y="7176"/>
                  <a:pt x="6209" y="7130"/>
                </a:cubicBezTo>
                <a:cubicBezTo>
                  <a:pt x="6232" y="7039"/>
                  <a:pt x="6232" y="6925"/>
                  <a:pt x="6255" y="6833"/>
                </a:cubicBezTo>
                <a:cubicBezTo>
                  <a:pt x="6278" y="6514"/>
                  <a:pt x="6300" y="6172"/>
                  <a:pt x="6300" y="5852"/>
                </a:cubicBezTo>
                <a:cubicBezTo>
                  <a:pt x="6300" y="5738"/>
                  <a:pt x="6300" y="5624"/>
                  <a:pt x="6278" y="5510"/>
                </a:cubicBezTo>
                <a:cubicBezTo>
                  <a:pt x="6278" y="5304"/>
                  <a:pt x="6255" y="5076"/>
                  <a:pt x="6232" y="4848"/>
                </a:cubicBezTo>
                <a:cubicBezTo>
                  <a:pt x="6232" y="4756"/>
                  <a:pt x="6209" y="4642"/>
                  <a:pt x="6186" y="4528"/>
                </a:cubicBezTo>
                <a:cubicBezTo>
                  <a:pt x="6164" y="4300"/>
                  <a:pt x="6118" y="4094"/>
                  <a:pt x="6072" y="3866"/>
                </a:cubicBezTo>
                <a:cubicBezTo>
                  <a:pt x="6027" y="3661"/>
                  <a:pt x="5981" y="3455"/>
                  <a:pt x="5935" y="3250"/>
                </a:cubicBezTo>
                <a:cubicBezTo>
                  <a:pt x="5890" y="3044"/>
                  <a:pt x="5821" y="2839"/>
                  <a:pt x="5753" y="2634"/>
                </a:cubicBezTo>
                <a:cubicBezTo>
                  <a:pt x="5707" y="2497"/>
                  <a:pt x="5661" y="2337"/>
                  <a:pt x="5593" y="2200"/>
                </a:cubicBezTo>
                <a:cubicBezTo>
                  <a:pt x="5524" y="2040"/>
                  <a:pt x="5456" y="1880"/>
                  <a:pt x="5387" y="1721"/>
                </a:cubicBezTo>
                <a:cubicBezTo>
                  <a:pt x="5342" y="1629"/>
                  <a:pt x="5296" y="1515"/>
                  <a:pt x="5251" y="1401"/>
                </a:cubicBezTo>
                <a:cubicBezTo>
                  <a:pt x="5205" y="1333"/>
                  <a:pt x="5159" y="1264"/>
                  <a:pt x="5114" y="1196"/>
                </a:cubicBezTo>
                <a:cubicBezTo>
                  <a:pt x="5091" y="1127"/>
                  <a:pt x="5068" y="1081"/>
                  <a:pt x="5022" y="1036"/>
                </a:cubicBezTo>
                <a:cubicBezTo>
                  <a:pt x="4931" y="899"/>
                  <a:pt x="4840" y="762"/>
                  <a:pt x="4748" y="625"/>
                </a:cubicBezTo>
                <a:cubicBezTo>
                  <a:pt x="4680" y="556"/>
                  <a:pt x="4611" y="465"/>
                  <a:pt x="4543" y="397"/>
                </a:cubicBezTo>
                <a:cubicBezTo>
                  <a:pt x="4383" y="260"/>
                  <a:pt x="4246" y="146"/>
                  <a:pt x="4109" y="77"/>
                </a:cubicBezTo>
                <a:cubicBezTo>
                  <a:pt x="4007" y="26"/>
                  <a:pt x="3891" y="0"/>
                  <a:pt x="3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 name="Google Shape;228;p18"/>
          <p:cNvGrpSpPr/>
          <p:nvPr/>
        </p:nvGrpSpPr>
        <p:grpSpPr>
          <a:xfrm>
            <a:off x="6455731" y="3909240"/>
            <a:ext cx="2048906" cy="1355689"/>
            <a:chOff x="2681048" y="1549690"/>
            <a:chExt cx="2585044" cy="1710433"/>
          </a:xfrm>
        </p:grpSpPr>
        <p:sp>
          <p:nvSpPr>
            <p:cNvPr id="229" name="Google Shape;229;p18"/>
            <p:cNvSpPr/>
            <p:nvPr/>
          </p:nvSpPr>
          <p:spPr>
            <a:xfrm>
              <a:off x="3560455" y="2902209"/>
              <a:ext cx="1338489" cy="210762"/>
            </a:xfrm>
            <a:custGeom>
              <a:avLst/>
              <a:gdLst/>
              <a:ahLst/>
              <a:cxnLst/>
              <a:rect l="l" t="t" r="r" b="b"/>
              <a:pathLst>
                <a:path w="41305" h="6504" extrusionOk="0">
                  <a:moveTo>
                    <a:pt x="30457" y="0"/>
                  </a:moveTo>
                  <a:lnTo>
                    <a:pt x="0" y="4148"/>
                  </a:lnTo>
                  <a:cubicBezTo>
                    <a:pt x="3066" y="5643"/>
                    <a:pt x="8559" y="6504"/>
                    <a:pt x="15214" y="6504"/>
                  </a:cubicBezTo>
                  <a:cubicBezTo>
                    <a:pt x="17932" y="6504"/>
                    <a:pt x="20844" y="6360"/>
                    <a:pt x="23864" y="6057"/>
                  </a:cubicBezTo>
                  <a:cubicBezTo>
                    <a:pt x="30688" y="5371"/>
                    <a:pt x="36817" y="4006"/>
                    <a:pt x="41304" y="2311"/>
                  </a:cubicBezTo>
                  <a:lnTo>
                    <a:pt x="304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p:nvPr/>
          </p:nvSpPr>
          <p:spPr>
            <a:xfrm>
              <a:off x="2681048" y="1582516"/>
              <a:ext cx="2585044" cy="1677607"/>
            </a:xfrm>
            <a:custGeom>
              <a:avLst/>
              <a:gdLst/>
              <a:ahLst/>
              <a:cxnLst/>
              <a:rect l="l" t="t" r="r" b="b"/>
              <a:pathLst>
                <a:path w="79773" h="51770" extrusionOk="0">
                  <a:moveTo>
                    <a:pt x="0" y="1"/>
                  </a:moveTo>
                  <a:lnTo>
                    <a:pt x="0" y="49896"/>
                  </a:lnTo>
                  <a:lnTo>
                    <a:pt x="34275" y="49896"/>
                  </a:lnTo>
                  <a:cubicBezTo>
                    <a:pt x="35381" y="51011"/>
                    <a:pt x="37478" y="51769"/>
                    <a:pt x="39886" y="51769"/>
                  </a:cubicBezTo>
                  <a:cubicBezTo>
                    <a:pt x="42295" y="51769"/>
                    <a:pt x="44391" y="51011"/>
                    <a:pt x="45498" y="49896"/>
                  </a:cubicBezTo>
                  <a:lnTo>
                    <a:pt x="79772" y="49896"/>
                  </a:lnTo>
                  <a:lnTo>
                    <a:pt x="797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8"/>
            <p:cNvSpPr/>
            <p:nvPr/>
          </p:nvSpPr>
          <p:spPr>
            <a:xfrm>
              <a:off x="3973554" y="1556657"/>
              <a:ext cx="1235279" cy="1617204"/>
            </a:xfrm>
            <a:custGeom>
              <a:avLst/>
              <a:gdLst/>
              <a:ahLst/>
              <a:cxnLst/>
              <a:rect l="l" t="t" r="r" b="b"/>
              <a:pathLst>
                <a:path w="38120" h="49906" extrusionOk="0">
                  <a:moveTo>
                    <a:pt x="7561" y="1"/>
                  </a:moveTo>
                  <a:cubicBezTo>
                    <a:pt x="4799" y="1"/>
                    <a:pt x="2169" y="317"/>
                    <a:pt x="0" y="1209"/>
                  </a:cubicBezTo>
                  <a:lnTo>
                    <a:pt x="0" y="49159"/>
                  </a:lnTo>
                  <a:cubicBezTo>
                    <a:pt x="0" y="49159"/>
                    <a:pt x="3918" y="48435"/>
                    <a:pt x="9276" y="48435"/>
                  </a:cubicBezTo>
                  <a:cubicBezTo>
                    <a:pt x="11416" y="48435"/>
                    <a:pt x="13786" y="48551"/>
                    <a:pt x="16228" y="48874"/>
                  </a:cubicBezTo>
                  <a:cubicBezTo>
                    <a:pt x="21079" y="49511"/>
                    <a:pt x="25888" y="49905"/>
                    <a:pt x="30039" y="49905"/>
                  </a:cubicBezTo>
                  <a:cubicBezTo>
                    <a:pt x="33207" y="49905"/>
                    <a:pt x="35992" y="49676"/>
                    <a:pt x="38120" y="49151"/>
                  </a:cubicBezTo>
                  <a:lnTo>
                    <a:pt x="38120" y="2717"/>
                  </a:lnTo>
                  <a:cubicBezTo>
                    <a:pt x="38120" y="2717"/>
                    <a:pt x="27058" y="2333"/>
                    <a:pt x="20965" y="1441"/>
                  </a:cubicBezTo>
                  <a:cubicBezTo>
                    <a:pt x="17154" y="883"/>
                    <a:pt x="12174" y="1"/>
                    <a:pt x="7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8"/>
            <p:cNvSpPr/>
            <p:nvPr/>
          </p:nvSpPr>
          <p:spPr>
            <a:xfrm>
              <a:off x="3973554" y="1559249"/>
              <a:ext cx="1226043" cy="1604922"/>
            </a:xfrm>
            <a:custGeom>
              <a:avLst/>
              <a:gdLst/>
              <a:ahLst/>
              <a:cxnLst/>
              <a:rect l="l" t="t" r="r" b="b"/>
              <a:pathLst>
                <a:path w="37835" h="49527" extrusionOk="0">
                  <a:moveTo>
                    <a:pt x="9004" y="0"/>
                  </a:moveTo>
                  <a:cubicBezTo>
                    <a:pt x="5743" y="0"/>
                    <a:pt x="2575" y="364"/>
                    <a:pt x="0" y="1424"/>
                  </a:cubicBezTo>
                  <a:lnTo>
                    <a:pt x="0" y="49079"/>
                  </a:lnTo>
                  <a:cubicBezTo>
                    <a:pt x="0" y="49079"/>
                    <a:pt x="4183" y="48108"/>
                    <a:pt x="9901" y="48108"/>
                  </a:cubicBezTo>
                  <a:cubicBezTo>
                    <a:pt x="11778" y="48108"/>
                    <a:pt x="13820" y="48213"/>
                    <a:pt x="15933" y="48491"/>
                  </a:cubicBezTo>
                  <a:cubicBezTo>
                    <a:pt x="20786" y="49133"/>
                    <a:pt x="25595" y="49526"/>
                    <a:pt x="29748" y="49526"/>
                  </a:cubicBezTo>
                  <a:cubicBezTo>
                    <a:pt x="32917" y="49526"/>
                    <a:pt x="35703" y="49297"/>
                    <a:pt x="37834" y="48776"/>
                  </a:cubicBezTo>
                  <a:lnTo>
                    <a:pt x="37834" y="2333"/>
                  </a:lnTo>
                  <a:cubicBezTo>
                    <a:pt x="37834" y="2333"/>
                    <a:pt x="26763" y="1950"/>
                    <a:pt x="20670" y="1058"/>
                  </a:cubicBezTo>
                  <a:cubicBezTo>
                    <a:pt x="17287" y="567"/>
                    <a:pt x="13074" y="0"/>
                    <a:pt x="9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p:nvPr/>
          </p:nvSpPr>
          <p:spPr>
            <a:xfrm>
              <a:off x="3973554" y="1549690"/>
              <a:ext cx="1216224" cy="1604696"/>
            </a:xfrm>
            <a:custGeom>
              <a:avLst/>
              <a:gdLst/>
              <a:ahLst/>
              <a:cxnLst/>
              <a:rect l="l" t="t" r="r" b="b"/>
              <a:pathLst>
                <a:path w="37532" h="49520" extrusionOk="0">
                  <a:moveTo>
                    <a:pt x="9004" y="1"/>
                  </a:moveTo>
                  <a:cubicBezTo>
                    <a:pt x="5743" y="1"/>
                    <a:pt x="2575" y="365"/>
                    <a:pt x="0" y="1424"/>
                  </a:cubicBezTo>
                  <a:lnTo>
                    <a:pt x="0" y="49374"/>
                  </a:lnTo>
                  <a:cubicBezTo>
                    <a:pt x="0" y="49374"/>
                    <a:pt x="4503" y="48149"/>
                    <a:pt x="10553" y="48149"/>
                  </a:cubicBezTo>
                  <a:cubicBezTo>
                    <a:pt x="12247" y="48149"/>
                    <a:pt x="14062" y="48245"/>
                    <a:pt x="15933" y="48491"/>
                  </a:cubicBezTo>
                  <a:cubicBezTo>
                    <a:pt x="20760" y="49131"/>
                    <a:pt x="25448" y="49520"/>
                    <a:pt x="29502" y="49520"/>
                  </a:cubicBezTo>
                  <a:cubicBezTo>
                    <a:pt x="32633" y="49520"/>
                    <a:pt x="35385" y="49288"/>
                    <a:pt x="37531" y="48759"/>
                  </a:cubicBezTo>
                  <a:lnTo>
                    <a:pt x="37531" y="2307"/>
                  </a:lnTo>
                  <a:cubicBezTo>
                    <a:pt x="37531" y="2307"/>
                    <a:pt x="26763" y="1950"/>
                    <a:pt x="20670" y="1058"/>
                  </a:cubicBezTo>
                  <a:cubicBezTo>
                    <a:pt x="17287" y="568"/>
                    <a:pt x="13074" y="1"/>
                    <a:pt x="9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8"/>
            <p:cNvSpPr/>
            <p:nvPr/>
          </p:nvSpPr>
          <p:spPr>
            <a:xfrm>
              <a:off x="2737983" y="1556657"/>
              <a:ext cx="1235603" cy="1617204"/>
            </a:xfrm>
            <a:custGeom>
              <a:avLst/>
              <a:gdLst/>
              <a:ahLst/>
              <a:cxnLst/>
              <a:rect l="l" t="t" r="r" b="b"/>
              <a:pathLst>
                <a:path w="38130" h="49906" extrusionOk="0">
                  <a:moveTo>
                    <a:pt x="30568" y="1"/>
                  </a:moveTo>
                  <a:cubicBezTo>
                    <a:pt x="25956" y="1"/>
                    <a:pt x="20976" y="883"/>
                    <a:pt x="17165" y="1441"/>
                  </a:cubicBezTo>
                  <a:cubicBezTo>
                    <a:pt x="11072" y="2333"/>
                    <a:pt x="1" y="2717"/>
                    <a:pt x="1" y="2717"/>
                  </a:cubicBezTo>
                  <a:lnTo>
                    <a:pt x="1" y="49151"/>
                  </a:lnTo>
                  <a:cubicBezTo>
                    <a:pt x="2132" y="49676"/>
                    <a:pt x="4919" y="49905"/>
                    <a:pt x="8089" y="49905"/>
                  </a:cubicBezTo>
                  <a:cubicBezTo>
                    <a:pt x="12241" y="49905"/>
                    <a:pt x="17050" y="49511"/>
                    <a:pt x="21902" y="48874"/>
                  </a:cubicBezTo>
                  <a:cubicBezTo>
                    <a:pt x="24343" y="48551"/>
                    <a:pt x="26713" y="48435"/>
                    <a:pt x="28853" y="48435"/>
                  </a:cubicBezTo>
                  <a:cubicBezTo>
                    <a:pt x="34211" y="48435"/>
                    <a:pt x="38129" y="49159"/>
                    <a:pt x="38129" y="49159"/>
                  </a:cubicBezTo>
                  <a:lnTo>
                    <a:pt x="38129" y="1209"/>
                  </a:lnTo>
                  <a:cubicBezTo>
                    <a:pt x="35961" y="317"/>
                    <a:pt x="33331" y="1"/>
                    <a:pt x="30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8"/>
            <p:cNvSpPr/>
            <p:nvPr/>
          </p:nvSpPr>
          <p:spPr>
            <a:xfrm>
              <a:off x="2747543" y="1559249"/>
              <a:ext cx="1226043" cy="1604922"/>
            </a:xfrm>
            <a:custGeom>
              <a:avLst/>
              <a:gdLst/>
              <a:ahLst/>
              <a:cxnLst/>
              <a:rect l="l" t="t" r="r" b="b"/>
              <a:pathLst>
                <a:path w="37835" h="49527" extrusionOk="0">
                  <a:moveTo>
                    <a:pt x="28831" y="0"/>
                  </a:moveTo>
                  <a:cubicBezTo>
                    <a:pt x="24761" y="0"/>
                    <a:pt x="20547" y="567"/>
                    <a:pt x="17164" y="1058"/>
                  </a:cubicBezTo>
                  <a:cubicBezTo>
                    <a:pt x="11071" y="1950"/>
                    <a:pt x="0" y="2333"/>
                    <a:pt x="0" y="2333"/>
                  </a:cubicBezTo>
                  <a:lnTo>
                    <a:pt x="0" y="48776"/>
                  </a:lnTo>
                  <a:cubicBezTo>
                    <a:pt x="2131" y="49297"/>
                    <a:pt x="4918" y="49526"/>
                    <a:pt x="8087" y="49526"/>
                  </a:cubicBezTo>
                  <a:cubicBezTo>
                    <a:pt x="12239" y="49526"/>
                    <a:pt x="17049" y="49133"/>
                    <a:pt x="21901" y="48491"/>
                  </a:cubicBezTo>
                  <a:cubicBezTo>
                    <a:pt x="24015" y="48213"/>
                    <a:pt x="26057" y="48108"/>
                    <a:pt x="27933" y="48108"/>
                  </a:cubicBezTo>
                  <a:cubicBezTo>
                    <a:pt x="33652" y="48108"/>
                    <a:pt x="37834" y="49079"/>
                    <a:pt x="37834" y="49079"/>
                  </a:cubicBezTo>
                  <a:lnTo>
                    <a:pt x="37834" y="1424"/>
                  </a:lnTo>
                  <a:cubicBezTo>
                    <a:pt x="35259" y="364"/>
                    <a:pt x="32091" y="0"/>
                    <a:pt x="28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p:nvPr/>
          </p:nvSpPr>
          <p:spPr>
            <a:xfrm>
              <a:off x="2757362" y="1549690"/>
              <a:ext cx="1216224" cy="1604696"/>
            </a:xfrm>
            <a:custGeom>
              <a:avLst/>
              <a:gdLst/>
              <a:ahLst/>
              <a:cxnLst/>
              <a:rect l="l" t="t" r="r" b="b"/>
              <a:pathLst>
                <a:path w="37532" h="49520" extrusionOk="0">
                  <a:moveTo>
                    <a:pt x="28528" y="1"/>
                  </a:moveTo>
                  <a:cubicBezTo>
                    <a:pt x="24458" y="1"/>
                    <a:pt x="20244" y="568"/>
                    <a:pt x="16861" y="1058"/>
                  </a:cubicBezTo>
                  <a:cubicBezTo>
                    <a:pt x="10768" y="1950"/>
                    <a:pt x="0" y="2307"/>
                    <a:pt x="0" y="2307"/>
                  </a:cubicBezTo>
                  <a:lnTo>
                    <a:pt x="0" y="48759"/>
                  </a:lnTo>
                  <a:cubicBezTo>
                    <a:pt x="2146" y="49288"/>
                    <a:pt x="4899" y="49520"/>
                    <a:pt x="8030" y="49520"/>
                  </a:cubicBezTo>
                  <a:cubicBezTo>
                    <a:pt x="12083" y="49520"/>
                    <a:pt x="16771" y="49131"/>
                    <a:pt x="21598" y="48491"/>
                  </a:cubicBezTo>
                  <a:cubicBezTo>
                    <a:pt x="23470" y="48245"/>
                    <a:pt x="25285" y="48149"/>
                    <a:pt x="26979" y="48149"/>
                  </a:cubicBezTo>
                  <a:cubicBezTo>
                    <a:pt x="33028" y="48149"/>
                    <a:pt x="37531" y="49374"/>
                    <a:pt x="37531" y="49374"/>
                  </a:cubicBezTo>
                  <a:lnTo>
                    <a:pt x="37531" y="1424"/>
                  </a:lnTo>
                  <a:cubicBezTo>
                    <a:pt x="34956" y="365"/>
                    <a:pt x="31788" y="1"/>
                    <a:pt x="28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8"/>
            <p:cNvSpPr/>
            <p:nvPr/>
          </p:nvSpPr>
          <p:spPr>
            <a:xfrm>
              <a:off x="4035998" y="1720918"/>
              <a:ext cx="1099696" cy="74402"/>
            </a:xfrm>
            <a:custGeom>
              <a:avLst/>
              <a:gdLst/>
              <a:ahLst/>
              <a:cxnLst/>
              <a:rect l="l" t="t" r="r" b="b"/>
              <a:pathLst>
                <a:path w="33936" h="2296" extrusionOk="0">
                  <a:moveTo>
                    <a:pt x="7686" y="1"/>
                  </a:moveTo>
                  <a:cubicBezTo>
                    <a:pt x="3112" y="1"/>
                    <a:pt x="48" y="497"/>
                    <a:pt x="0" y="503"/>
                  </a:cubicBezTo>
                  <a:lnTo>
                    <a:pt x="27" y="654"/>
                  </a:lnTo>
                  <a:cubicBezTo>
                    <a:pt x="74" y="642"/>
                    <a:pt x="3119" y="151"/>
                    <a:pt x="7664" y="151"/>
                  </a:cubicBezTo>
                  <a:cubicBezTo>
                    <a:pt x="9964" y="151"/>
                    <a:pt x="12648" y="276"/>
                    <a:pt x="15523" y="654"/>
                  </a:cubicBezTo>
                  <a:cubicBezTo>
                    <a:pt x="23953" y="1760"/>
                    <a:pt x="29975" y="2296"/>
                    <a:pt x="33936" y="2296"/>
                  </a:cubicBezTo>
                  <a:lnTo>
                    <a:pt x="33936" y="2144"/>
                  </a:lnTo>
                  <a:cubicBezTo>
                    <a:pt x="29975" y="2144"/>
                    <a:pt x="23962" y="1609"/>
                    <a:pt x="15541" y="503"/>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8"/>
            <p:cNvSpPr/>
            <p:nvPr/>
          </p:nvSpPr>
          <p:spPr>
            <a:xfrm>
              <a:off x="4035998" y="1817484"/>
              <a:ext cx="1099696" cy="74110"/>
            </a:xfrm>
            <a:custGeom>
              <a:avLst/>
              <a:gdLst/>
              <a:ahLst/>
              <a:cxnLst/>
              <a:rect l="l" t="t" r="r" b="b"/>
              <a:pathLst>
                <a:path w="33936" h="2287" extrusionOk="0">
                  <a:moveTo>
                    <a:pt x="7686" y="1"/>
                  </a:moveTo>
                  <a:cubicBezTo>
                    <a:pt x="3112" y="1"/>
                    <a:pt x="48" y="496"/>
                    <a:pt x="0" y="502"/>
                  </a:cubicBezTo>
                  <a:lnTo>
                    <a:pt x="27" y="645"/>
                  </a:lnTo>
                  <a:cubicBezTo>
                    <a:pt x="74" y="639"/>
                    <a:pt x="3131" y="147"/>
                    <a:pt x="7691" y="147"/>
                  </a:cubicBezTo>
                  <a:cubicBezTo>
                    <a:pt x="9985" y="147"/>
                    <a:pt x="12660" y="272"/>
                    <a:pt x="15523" y="645"/>
                  </a:cubicBezTo>
                  <a:cubicBezTo>
                    <a:pt x="23953" y="1751"/>
                    <a:pt x="29975" y="2286"/>
                    <a:pt x="33936" y="2286"/>
                  </a:cubicBezTo>
                  <a:lnTo>
                    <a:pt x="33936" y="2144"/>
                  </a:lnTo>
                  <a:cubicBezTo>
                    <a:pt x="29975" y="2144"/>
                    <a:pt x="23962" y="1608"/>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8"/>
            <p:cNvSpPr/>
            <p:nvPr/>
          </p:nvSpPr>
          <p:spPr>
            <a:xfrm>
              <a:off x="4035998" y="1913760"/>
              <a:ext cx="1099696" cy="74369"/>
            </a:xfrm>
            <a:custGeom>
              <a:avLst/>
              <a:gdLst/>
              <a:ahLst/>
              <a:cxnLst/>
              <a:rect l="l" t="t" r="r" b="b"/>
              <a:pathLst>
                <a:path w="33936" h="2295" extrusionOk="0">
                  <a:moveTo>
                    <a:pt x="7686" y="0"/>
                  </a:moveTo>
                  <a:cubicBezTo>
                    <a:pt x="3112" y="0"/>
                    <a:pt x="48" y="496"/>
                    <a:pt x="0" y="502"/>
                  </a:cubicBezTo>
                  <a:lnTo>
                    <a:pt x="27" y="653"/>
                  </a:lnTo>
                  <a:cubicBezTo>
                    <a:pt x="74" y="648"/>
                    <a:pt x="3131" y="152"/>
                    <a:pt x="7692" y="152"/>
                  </a:cubicBezTo>
                  <a:cubicBezTo>
                    <a:pt x="9985" y="152"/>
                    <a:pt x="12660" y="277"/>
                    <a:pt x="15523" y="653"/>
                  </a:cubicBezTo>
                  <a:cubicBezTo>
                    <a:pt x="23953" y="1760"/>
                    <a:pt x="29975" y="2295"/>
                    <a:pt x="33936" y="2295"/>
                  </a:cubicBezTo>
                  <a:lnTo>
                    <a:pt x="33936" y="2143"/>
                  </a:lnTo>
                  <a:cubicBezTo>
                    <a:pt x="29975" y="2143"/>
                    <a:pt x="23962" y="1608"/>
                    <a:pt x="15541" y="502"/>
                  </a:cubicBezTo>
                  <a:cubicBezTo>
                    <a:pt x="12669" y="126"/>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4035998" y="2010294"/>
              <a:ext cx="1099696" cy="74402"/>
            </a:xfrm>
            <a:custGeom>
              <a:avLst/>
              <a:gdLst/>
              <a:ahLst/>
              <a:cxnLst/>
              <a:rect l="l" t="t" r="r" b="b"/>
              <a:pathLst>
                <a:path w="33936" h="2296" extrusionOk="0">
                  <a:moveTo>
                    <a:pt x="7686" y="1"/>
                  </a:moveTo>
                  <a:cubicBezTo>
                    <a:pt x="3112" y="1"/>
                    <a:pt x="48" y="496"/>
                    <a:pt x="0" y="502"/>
                  </a:cubicBezTo>
                  <a:lnTo>
                    <a:pt x="27" y="654"/>
                  </a:lnTo>
                  <a:cubicBezTo>
                    <a:pt x="74" y="642"/>
                    <a:pt x="3119" y="151"/>
                    <a:pt x="7664" y="151"/>
                  </a:cubicBezTo>
                  <a:cubicBezTo>
                    <a:pt x="9964" y="151"/>
                    <a:pt x="12648" y="276"/>
                    <a:pt x="15523" y="654"/>
                  </a:cubicBezTo>
                  <a:cubicBezTo>
                    <a:pt x="23953" y="1760"/>
                    <a:pt x="29975" y="2296"/>
                    <a:pt x="33936" y="2296"/>
                  </a:cubicBezTo>
                  <a:lnTo>
                    <a:pt x="33936" y="2144"/>
                  </a:lnTo>
                  <a:cubicBezTo>
                    <a:pt x="29975" y="2144"/>
                    <a:pt x="23962" y="1609"/>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p:nvPr/>
          </p:nvSpPr>
          <p:spPr>
            <a:xfrm>
              <a:off x="4035998" y="2106861"/>
              <a:ext cx="1099696" cy="74110"/>
            </a:xfrm>
            <a:custGeom>
              <a:avLst/>
              <a:gdLst/>
              <a:ahLst/>
              <a:cxnLst/>
              <a:rect l="l" t="t" r="r" b="b"/>
              <a:pathLst>
                <a:path w="33936" h="2287" extrusionOk="0">
                  <a:moveTo>
                    <a:pt x="7686" y="0"/>
                  </a:moveTo>
                  <a:cubicBezTo>
                    <a:pt x="3112" y="0"/>
                    <a:pt x="48" y="496"/>
                    <a:pt x="0" y="502"/>
                  </a:cubicBezTo>
                  <a:lnTo>
                    <a:pt x="27" y="645"/>
                  </a:lnTo>
                  <a:cubicBezTo>
                    <a:pt x="74" y="639"/>
                    <a:pt x="3131" y="147"/>
                    <a:pt x="7691" y="147"/>
                  </a:cubicBezTo>
                  <a:cubicBezTo>
                    <a:pt x="9985" y="147"/>
                    <a:pt x="12660" y="272"/>
                    <a:pt x="15523" y="645"/>
                  </a:cubicBezTo>
                  <a:cubicBezTo>
                    <a:pt x="23953" y="1751"/>
                    <a:pt x="29975" y="2286"/>
                    <a:pt x="33936" y="2286"/>
                  </a:cubicBezTo>
                  <a:lnTo>
                    <a:pt x="33936" y="2143"/>
                  </a:lnTo>
                  <a:cubicBezTo>
                    <a:pt x="29975" y="2143"/>
                    <a:pt x="23962" y="1608"/>
                    <a:pt x="15541" y="502"/>
                  </a:cubicBezTo>
                  <a:cubicBezTo>
                    <a:pt x="12669" y="126"/>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4035998" y="2203136"/>
              <a:ext cx="1099696" cy="74369"/>
            </a:xfrm>
            <a:custGeom>
              <a:avLst/>
              <a:gdLst/>
              <a:ahLst/>
              <a:cxnLst/>
              <a:rect l="l" t="t" r="r" b="b"/>
              <a:pathLst>
                <a:path w="33936" h="2295" extrusionOk="0">
                  <a:moveTo>
                    <a:pt x="7686" y="0"/>
                  </a:moveTo>
                  <a:cubicBezTo>
                    <a:pt x="3112" y="0"/>
                    <a:pt x="48" y="496"/>
                    <a:pt x="0" y="502"/>
                  </a:cubicBezTo>
                  <a:lnTo>
                    <a:pt x="27" y="653"/>
                  </a:lnTo>
                  <a:cubicBezTo>
                    <a:pt x="68" y="647"/>
                    <a:pt x="3127" y="152"/>
                    <a:pt x="7690" y="152"/>
                  </a:cubicBezTo>
                  <a:cubicBezTo>
                    <a:pt x="9984" y="152"/>
                    <a:pt x="12660" y="277"/>
                    <a:pt x="15523" y="653"/>
                  </a:cubicBezTo>
                  <a:cubicBezTo>
                    <a:pt x="24069" y="1777"/>
                    <a:pt x="29921" y="2295"/>
                    <a:pt x="33936" y="2295"/>
                  </a:cubicBezTo>
                  <a:lnTo>
                    <a:pt x="33936" y="2143"/>
                  </a:lnTo>
                  <a:cubicBezTo>
                    <a:pt x="29984" y="2143"/>
                    <a:pt x="23962" y="1608"/>
                    <a:pt x="15541" y="502"/>
                  </a:cubicBezTo>
                  <a:cubicBezTo>
                    <a:pt x="12669" y="126"/>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4035998" y="2299671"/>
              <a:ext cx="1099696" cy="74402"/>
            </a:xfrm>
            <a:custGeom>
              <a:avLst/>
              <a:gdLst/>
              <a:ahLst/>
              <a:cxnLst/>
              <a:rect l="l" t="t" r="r" b="b"/>
              <a:pathLst>
                <a:path w="33936" h="2296" extrusionOk="0">
                  <a:moveTo>
                    <a:pt x="7686" y="1"/>
                  </a:moveTo>
                  <a:cubicBezTo>
                    <a:pt x="3112" y="1"/>
                    <a:pt x="48" y="496"/>
                    <a:pt x="0" y="502"/>
                  </a:cubicBezTo>
                  <a:lnTo>
                    <a:pt x="27" y="654"/>
                  </a:lnTo>
                  <a:cubicBezTo>
                    <a:pt x="68" y="642"/>
                    <a:pt x="3115" y="150"/>
                    <a:pt x="7662" y="150"/>
                  </a:cubicBezTo>
                  <a:cubicBezTo>
                    <a:pt x="9963" y="150"/>
                    <a:pt x="12648" y="276"/>
                    <a:pt x="15523" y="654"/>
                  </a:cubicBezTo>
                  <a:cubicBezTo>
                    <a:pt x="24069" y="1769"/>
                    <a:pt x="29921" y="2295"/>
                    <a:pt x="33936" y="2295"/>
                  </a:cubicBezTo>
                  <a:lnTo>
                    <a:pt x="33936" y="2144"/>
                  </a:lnTo>
                  <a:cubicBezTo>
                    <a:pt x="29984" y="2144"/>
                    <a:pt x="23962" y="1609"/>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8"/>
            <p:cNvSpPr/>
            <p:nvPr/>
          </p:nvSpPr>
          <p:spPr>
            <a:xfrm>
              <a:off x="4035998" y="2396173"/>
              <a:ext cx="1099696" cy="74175"/>
            </a:xfrm>
            <a:custGeom>
              <a:avLst/>
              <a:gdLst/>
              <a:ahLst/>
              <a:cxnLst/>
              <a:rect l="l" t="t" r="r" b="b"/>
              <a:pathLst>
                <a:path w="33936" h="2289" extrusionOk="0">
                  <a:moveTo>
                    <a:pt x="7658" y="0"/>
                  </a:moveTo>
                  <a:cubicBezTo>
                    <a:pt x="3100" y="0"/>
                    <a:pt x="48" y="492"/>
                    <a:pt x="0" y="504"/>
                  </a:cubicBezTo>
                  <a:lnTo>
                    <a:pt x="27" y="647"/>
                  </a:lnTo>
                  <a:cubicBezTo>
                    <a:pt x="68" y="641"/>
                    <a:pt x="3127" y="149"/>
                    <a:pt x="7689" y="149"/>
                  </a:cubicBezTo>
                  <a:cubicBezTo>
                    <a:pt x="9984" y="149"/>
                    <a:pt x="12660" y="273"/>
                    <a:pt x="15523" y="647"/>
                  </a:cubicBezTo>
                  <a:cubicBezTo>
                    <a:pt x="24069" y="1771"/>
                    <a:pt x="29921" y="2288"/>
                    <a:pt x="33936" y="2288"/>
                  </a:cubicBezTo>
                  <a:lnTo>
                    <a:pt x="33936" y="2145"/>
                  </a:lnTo>
                  <a:cubicBezTo>
                    <a:pt x="29984" y="2145"/>
                    <a:pt x="23962" y="1601"/>
                    <a:pt x="15541" y="504"/>
                  </a:cubicBezTo>
                  <a:cubicBezTo>
                    <a:pt x="12657" y="126"/>
                    <a:pt x="9965" y="0"/>
                    <a:pt x="7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8"/>
            <p:cNvSpPr/>
            <p:nvPr/>
          </p:nvSpPr>
          <p:spPr>
            <a:xfrm>
              <a:off x="4035998" y="2492513"/>
              <a:ext cx="1099696" cy="74369"/>
            </a:xfrm>
            <a:custGeom>
              <a:avLst/>
              <a:gdLst/>
              <a:ahLst/>
              <a:cxnLst/>
              <a:rect l="l" t="t" r="r" b="b"/>
              <a:pathLst>
                <a:path w="33936" h="2295" extrusionOk="0">
                  <a:moveTo>
                    <a:pt x="7686" y="0"/>
                  </a:moveTo>
                  <a:cubicBezTo>
                    <a:pt x="3112" y="0"/>
                    <a:pt x="48" y="496"/>
                    <a:pt x="0" y="502"/>
                  </a:cubicBezTo>
                  <a:lnTo>
                    <a:pt x="27" y="653"/>
                  </a:lnTo>
                  <a:cubicBezTo>
                    <a:pt x="68" y="647"/>
                    <a:pt x="3127" y="152"/>
                    <a:pt x="7690" y="152"/>
                  </a:cubicBezTo>
                  <a:cubicBezTo>
                    <a:pt x="9984" y="152"/>
                    <a:pt x="12660" y="277"/>
                    <a:pt x="15523" y="653"/>
                  </a:cubicBezTo>
                  <a:cubicBezTo>
                    <a:pt x="24069" y="1777"/>
                    <a:pt x="29921" y="2295"/>
                    <a:pt x="33936" y="2295"/>
                  </a:cubicBezTo>
                  <a:lnTo>
                    <a:pt x="33936" y="2143"/>
                  </a:lnTo>
                  <a:cubicBezTo>
                    <a:pt x="29984" y="2143"/>
                    <a:pt x="23962" y="1608"/>
                    <a:pt x="15541" y="502"/>
                  </a:cubicBezTo>
                  <a:cubicBezTo>
                    <a:pt x="12669" y="125"/>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8"/>
            <p:cNvSpPr/>
            <p:nvPr/>
          </p:nvSpPr>
          <p:spPr>
            <a:xfrm>
              <a:off x="4035998" y="2589048"/>
              <a:ext cx="1099696" cy="74402"/>
            </a:xfrm>
            <a:custGeom>
              <a:avLst/>
              <a:gdLst/>
              <a:ahLst/>
              <a:cxnLst/>
              <a:rect l="l" t="t" r="r" b="b"/>
              <a:pathLst>
                <a:path w="33936" h="2296" extrusionOk="0">
                  <a:moveTo>
                    <a:pt x="7686" y="1"/>
                  </a:moveTo>
                  <a:cubicBezTo>
                    <a:pt x="3112" y="1"/>
                    <a:pt x="48" y="496"/>
                    <a:pt x="0" y="502"/>
                  </a:cubicBezTo>
                  <a:lnTo>
                    <a:pt x="27" y="654"/>
                  </a:lnTo>
                  <a:cubicBezTo>
                    <a:pt x="68" y="642"/>
                    <a:pt x="3115" y="150"/>
                    <a:pt x="7662" y="150"/>
                  </a:cubicBezTo>
                  <a:cubicBezTo>
                    <a:pt x="9963" y="150"/>
                    <a:pt x="12648" y="276"/>
                    <a:pt x="15523" y="654"/>
                  </a:cubicBezTo>
                  <a:cubicBezTo>
                    <a:pt x="24069" y="1769"/>
                    <a:pt x="29921" y="2295"/>
                    <a:pt x="33936" y="2295"/>
                  </a:cubicBezTo>
                  <a:lnTo>
                    <a:pt x="33936" y="2144"/>
                  </a:lnTo>
                  <a:cubicBezTo>
                    <a:pt x="29984" y="2144"/>
                    <a:pt x="23962" y="1608"/>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8"/>
            <p:cNvSpPr/>
            <p:nvPr/>
          </p:nvSpPr>
          <p:spPr>
            <a:xfrm>
              <a:off x="4035998" y="2685550"/>
              <a:ext cx="1099696" cy="74175"/>
            </a:xfrm>
            <a:custGeom>
              <a:avLst/>
              <a:gdLst/>
              <a:ahLst/>
              <a:cxnLst/>
              <a:rect l="l" t="t" r="r" b="b"/>
              <a:pathLst>
                <a:path w="33936" h="2289" extrusionOk="0">
                  <a:moveTo>
                    <a:pt x="7658" y="0"/>
                  </a:moveTo>
                  <a:cubicBezTo>
                    <a:pt x="3100" y="0"/>
                    <a:pt x="48" y="492"/>
                    <a:pt x="0" y="504"/>
                  </a:cubicBezTo>
                  <a:lnTo>
                    <a:pt x="27" y="647"/>
                  </a:lnTo>
                  <a:cubicBezTo>
                    <a:pt x="68" y="641"/>
                    <a:pt x="3127" y="145"/>
                    <a:pt x="7690" y="145"/>
                  </a:cubicBezTo>
                  <a:cubicBezTo>
                    <a:pt x="9984" y="145"/>
                    <a:pt x="12660" y="270"/>
                    <a:pt x="15523" y="647"/>
                  </a:cubicBezTo>
                  <a:cubicBezTo>
                    <a:pt x="24069" y="1771"/>
                    <a:pt x="29921" y="2288"/>
                    <a:pt x="33936" y="2288"/>
                  </a:cubicBezTo>
                  <a:lnTo>
                    <a:pt x="33936" y="2145"/>
                  </a:lnTo>
                  <a:cubicBezTo>
                    <a:pt x="29984" y="2145"/>
                    <a:pt x="23962" y="1601"/>
                    <a:pt x="15541" y="504"/>
                  </a:cubicBezTo>
                  <a:cubicBezTo>
                    <a:pt x="12657" y="126"/>
                    <a:pt x="9965" y="0"/>
                    <a:pt x="7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8"/>
            <p:cNvSpPr/>
            <p:nvPr/>
          </p:nvSpPr>
          <p:spPr>
            <a:xfrm>
              <a:off x="4035998" y="2781857"/>
              <a:ext cx="1099696" cy="74402"/>
            </a:xfrm>
            <a:custGeom>
              <a:avLst/>
              <a:gdLst/>
              <a:ahLst/>
              <a:cxnLst/>
              <a:rect l="l" t="t" r="r" b="b"/>
              <a:pathLst>
                <a:path w="33936" h="2296" extrusionOk="0">
                  <a:moveTo>
                    <a:pt x="7686" y="1"/>
                  </a:moveTo>
                  <a:cubicBezTo>
                    <a:pt x="3112" y="1"/>
                    <a:pt x="48" y="497"/>
                    <a:pt x="0" y="503"/>
                  </a:cubicBezTo>
                  <a:lnTo>
                    <a:pt x="27" y="654"/>
                  </a:lnTo>
                  <a:cubicBezTo>
                    <a:pt x="68" y="648"/>
                    <a:pt x="3127" y="153"/>
                    <a:pt x="7690" y="153"/>
                  </a:cubicBezTo>
                  <a:cubicBezTo>
                    <a:pt x="9984" y="153"/>
                    <a:pt x="12660" y="278"/>
                    <a:pt x="15523" y="654"/>
                  </a:cubicBezTo>
                  <a:cubicBezTo>
                    <a:pt x="24069" y="1769"/>
                    <a:pt x="29921" y="2296"/>
                    <a:pt x="33936" y="2296"/>
                  </a:cubicBezTo>
                  <a:lnTo>
                    <a:pt x="33936" y="2144"/>
                  </a:lnTo>
                  <a:cubicBezTo>
                    <a:pt x="29984" y="2144"/>
                    <a:pt x="23962" y="1609"/>
                    <a:pt x="15541" y="503"/>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8"/>
            <p:cNvSpPr/>
            <p:nvPr/>
          </p:nvSpPr>
          <p:spPr>
            <a:xfrm>
              <a:off x="4035998" y="2878424"/>
              <a:ext cx="1099696" cy="74402"/>
            </a:xfrm>
            <a:custGeom>
              <a:avLst/>
              <a:gdLst/>
              <a:ahLst/>
              <a:cxnLst/>
              <a:rect l="l" t="t" r="r" b="b"/>
              <a:pathLst>
                <a:path w="33936" h="2296" extrusionOk="0">
                  <a:moveTo>
                    <a:pt x="7686" y="1"/>
                  </a:moveTo>
                  <a:cubicBezTo>
                    <a:pt x="3112" y="1"/>
                    <a:pt x="48" y="496"/>
                    <a:pt x="0" y="502"/>
                  </a:cubicBezTo>
                  <a:lnTo>
                    <a:pt x="27" y="654"/>
                  </a:lnTo>
                  <a:cubicBezTo>
                    <a:pt x="68" y="642"/>
                    <a:pt x="3115" y="150"/>
                    <a:pt x="7662" y="150"/>
                  </a:cubicBezTo>
                  <a:cubicBezTo>
                    <a:pt x="9963" y="150"/>
                    <a:pt x="12648" y="276"/>
                    <a:pt x="15523" y="654"/>
                  </a:cubicBezTo>
                  <a:cubicBezTo>
                    <a:pt x="24069" y="1769"/>
                    <a:pt x="29921" y="2295"/>
                    <a:pt x="33936" y="2295"/>
                  </a:cubicBezTo>
                  <a:lnTo>
                    <a:pt x="33936" y="2144"/>
                  </a:lnTo>
                  <a:cubicBezTo>
                    <a:pt x="29984" y="2144"/>
                    <a:pt x="23962" y="1608"/>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8"/>
            <p:cNvSpPr/>
            <p:nvPr/>
          </p:nvSpPr>
          <p:spPr>
            <a:xfrm>
              <a:off x="4035998" y="2974926"/>
              <a:ext cx="1099696" cy="74143"/>
            </a:xfrm>
            <a:custGeom>
              <a:avLst/>
              <a:gdLst/>
              <a:ahLst/>
              <a:cxnLst/>
              <a:rect l="l" t="t" r="r" b="b"/>
              <a:pathLst>
                <a:path w="33936" h="2288" extrusionOk="0">
                  <a:moveTo>
                    <a:pt x="7658" y="0"/>
                  </a:moveTo>
                  <a:cubicBezTo>
                    <a:pt x="3100" y="0"/>
                    <a:pt x="48" y="492"/>
                    <a:pt x="0" y="504"/>
                  </a:cubicBezTo>
                  <a:lnTo>
                    <a:pt x="27" y="647"/>
                  </a:lnTo>
                  <a:cubicBezTo>
                    <a:pt x="68" y="641"/>
                    <a:pt x="3127" y="145"/>
                    <a:pt x="7690" y="145"/>
                  </a:cubicBezTo>
                  <a:cubicBezTo>
                    <a:pt x="9984" y="145"/>
                    <a:pt x="12660" y="270"/>
                    <a:pt x="15523" y="647"/>
                  </a:cubicBezTo>
                  <a:cubicBezTo>
                    <a:pt x="24069" y="1771"/>
                    <a:pt x="29921" y="2288"/>
                    <a:pt x="33936" y="2288"/>
                  </a:cubicBezTo>
                  <a:lnTo>
                    <a:pt x="33936" y="2145"/>
                  </a:lnTo>
                  <a:cubicBezTo>
                    <a:pt x="29984" y="2145"/>
                    <a:pt x="23962" y="1601"/>
                    <a:pt x="15541" y="504"/>
                  </a:cubicBezTo>
                  <a:cubicBezTo>
                    <a:pt x="12657" y="126"/>
                    <a:pt x="9965" y="0"/>
                    <a:pt x="7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8"/>
            <p:cNvSpPr/>
            <p:nvPr/>
          </p:nvSpPr>
          <p:spPr>
            <a:xfrm>
              <a:off x="2811996" y="1720918"/>
              <a:ext cx="1099437" cy="74402"/>
            </a:xfrm>
            <a:custGeom>
              <a:avLst/>
              <a:gdLst/>
              <a:ahLst/>
              <a:cxnLst/>
              <a:rect l="l" t="t" r="r" b="b"/>
              <a:pathLst>
                <a:path w="33928" h="2296" extrusionOk="0">
                  <a:moveTo>
                    <a:pt x="26241" y="1"/>
                  </a:moveTo>
                  <a:cubicBezTo>
                    <a:pt x="23941" y="1"/>
                    <a:pt x="21259" y="126"/>
                    <a:pt x="18387" y="503"/>
                  </a:cubicBezTo>
                  <a:cubicBezTo>
                    <a:pt x="9965" y="1609"/>
                    <a:pt x="3952" y="2144"/>
                    <a:pt x="0" y="2144"/>
                  </a:cubicBezTo>
                  <a:lnTo>
                    <a:pt x="0" y="2296"/>
                  </a:lnTo>
                  <a:cubicBezTo>
                    <a:pt x="3961" y="2296"/>
                    <a:pt x="9983" y="1760"/>
                    <a:pt x="18405" y="654"/>
                  </a:cubicBezTo>
                  <a:cubicBezTo>
                    <a:pt x="21279" y="276"/>
                    <a:pt x="23964" y="151"/>
                    <a:pt x="26265" y="151"/>
                  </a:cubicBezTo>
                  <a:cubicBezTo>
                    <a:pt x="30813" y="151"/>
                    <a:pt x="33862" y="642"/>
                    <a:pt x="33909" y="654"/>
                  </a:cubicBezTo>
                  <a:lnTo>
                    <a:pt x="33927" y="503"/>
                  </a:lnTo>
                  <a:cubicBezTo>
                    <a:pt x="33880" y="497"/>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8"/>
            <p:cNvSpPr/>
            <p:nvPr/>
          </p:nvSpPr>
          <p:spPr>
            <a:xfrm>
              <a:off x="2811996" y="1817484"/>
              <a:ext cx="1099437" cy="74110"/>
            </a:xfrm>
            <a:custGeom>
              <a:avLst/>
              <a:gdLst/>
              <a:ahLst/>
              <a:cxnLst/>
              <a:rect l="l" t="t" r="r" b="b"/>
              <a:pathLst>
                <a:path w="33928" h="2287" extrusionOk="0">
                  <a:moveTo>
                    <a:pt x="26241" y="1"/>
                  </a:moveTo>
                  <a:cubicBezTo>
                    <a:pt x="23941" y="1"/>
                    <a:pt x="21259" y="126"/>
                    <a:pt x="18387" y="502"/>
                  </a:cubicBezTo>
                  <a:cubicBezTo>
                    <a:pt x="9965" y="1608"/>
                    <a:pt x="3952" y="2144"/>
                    <a:pt x="0" y="2144"/>
                  </a:cubicBezTo>
                  <a:lnTo>
                    <a:pt x="0" y="2286"/>
                  </a:lnTo>
                  <a:cubicBezTo>
                    <a:pt x="3961" y="2286"/>
                    <a:pt x="9983" y="1751"/>
                    <a:pt x="18405" y="645"/>
                  </a:cubicBezTo>
                  <a:cubicBezTo>
                    <a:pt x="21268" y="272"/>
                    <a:pt x="23943" y="147"/>
                    <a:pt x="26238" y="147"/>
                  </a:cubicBezTo>
                  <a:cubicBezTo>
                    <a:pt x="30801" y="147"/>
                    <a:pt x="33862" y="639"/>
                    <a:pt x="33909" y="645"/>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8"/>
            <p:cNvSpPr/>
            <p:nvPr/>
          </p:nvSpPr>
          <p:spPr>
            <a:xfrm>
              <a:off x="2811996" y="1913760"/>
              <a:ext cx="1099437" cy="74369"/>
            </a:xfrm>
            <a:custGeom>
              <a:avLst/>
              <a:gdLst/>
              <a:ahLst/>
              <a:cxnLst/>
              <a:rect l="l" t="t" r="r" b="b"/>
              <a:pathLst>
                <a:path w="33928" h="2295" extrusionOk="0">
                  <a:moveTo>
                    <a:pt x="26241" y="0"/>
                  </a:moveTo>
                  <a:cubicBezTo>
                    <a:pt x="23941" y="0"/>
                    <a:pt x="21259" y="126"/>
                    <a:pt x="18387" y="502"/>
                  </a:cubicBezTo>
                  <a:cubicBezTo>
                    <a:pt x="9965" y="1608"/>
                    <a:pt x="3952" y="2143"/>
                    <a:pt x="0" y="2143"/>
                  </a:cubicBezTo>
                  <a:lnTo>
                    <a:pt x="0" y="2295"/>
                  </a:lnTo>
                  <a:cubicBezTo>
                    <a:pt x="3961" y="2295"/>
                    <a:pt x="9983" y="1760"/>
                    <a:pt x="18405" y="653"/>
                  </a:cubicBezTo>
                  <a:cubicBezTo>
                    <a:pt x="21268" y="277"/>
                    <a:pt x="23943" y="152"/>
                    <a:pt x="26238" y="152"/>
                  </a:cubicBezTo>
                  <a:cubicBezTo>
                    <a:pt x="30801" y="152"/>
                    <a:pt x="33862" y="648"/>
                    <a:pt x="33909" y="653"/>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8"/>
            <p:cNvSpPr/>
            <p:nvPr/>
          </p:nvSpPr>
          <p:spPr>
            <a:xfrm>
              <a:off x="2811996" y="2010294"/>
              <a:ext cx="1099437" cy="74402"/>
            </a:xfrm>
            <a:custGeom>
              <a:avLst/>
              <a:gdLst/>
              <a:ahLst/>
              <a:cxnLst/>
              <a:rect l="l" t="t" r="r" b="b"/>
              <a:pathLst>
                <a:path w="33928" h="2296" extrusionOk="0">
                  <a:moveTo>
                    <a:pt x="26241" y="1"/>
                  </a:moveTo>
                  <a:cubicBezTo>
                    <a:pt x="23941" y="1"/>
                    <a:pt x="21259" y="126"/>
                    <a:pt x="18387" y="502"/>
                  </a:cubicBezTo>
                  <a:cubicBezTo>
                    <a:pt x="9965" y="1609"/>
                    <a:pt x="3952" y="2144"/>
                    <a:pt x="0" y="2144"/>
                  </a:cubicBezTo>
                  <a:lnTo>
                    <a:pt x="0" y="2296"/>
                  </a:lnTo>
                  <a:cubicBezTo>
                    <a:pt x="3961" y="2296"/>
                    <a:pt x="9983" y="1760"/>
                    <a:pt x="18405" y="654"/>
                  </a:cubicBezTo>
                  <a:cubicBezTo>
                    <a:pt x="21279" y="276"/>
                    <a:pt x="23964" y="151"/>
                    <a:pt x="26265" y="151"/>
                  </a:cubicBezTo>
                  <a:cubicBezTo>
                    <a:pt x="30813" y="151"/>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8"/>
            <p:cNvSpPr/>
            <p:nvPr/>
          </p:nvSpPr>
          <p:spPr>
            <a:xfrm>
              <a:off x="2811996" y="2106861"/>
              <a:ext cx="1099437" cy="74110"/>
            </a:xfrm>
            <a:custGeom>
              <a:avLst/>
              <a:gdLst/>
              <a:ahLst/>
              <a:cxnLst/>
              <a:rect l="l" t="t" r="r" b="b"/>
              <a:pathLst>
                <a:path w="33928" h="2287" extrusionOk="0">
                  <a:moveTo>
                    <a:pt x="26241" y="0"/>
                  </a:moveTo>
                  <a:cubicBezTo>
                    <a:pt x="23941" y="0"/>
                    <a:pt x="21259" y="126"/>
                    <a:pt x="18387" y="502"/>
                  </a:cubicBezTo>
                  <a:cubicBezTo>
                    <a:pt x="9965" y="1608"/>
                    <a:pt x="3952" y="2143"/>
                    <a:pt x="0" y="2143"/>
                  </a:cubicBezTo>
                  <a:lnTo>
                    <a:pt x="0" y="2286"/>
                  </a:lnTo>
                  <a:cubicBezTo>
                    <a:pt x="3961" y="2286"/>
                    <a:pt x="9983" y="1751"/>
                    <a:pt x="18405" y="645"/>
                  </a:cubicBezTo>
                  <a:cubicBezTo>
                    <a:pt x="21268" y="272"/>
                    <a:pt x="23943" y="147"/>
                    <a:pt x="26238" y="147"/>
                  </a:cubicBezTo>
                  <a:cubicBezTo>
                    <a:pt x="30801" y="147"/>
                    <a:pt x="33862" y="639"/>
                    <a:pt x="33909" y="645"/>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8"/>
            <p:cNvSpPr/>
            <p:nvPr/>
          </p:nvSpPr>
          <p:spPr>
            <a:xfrm>
              <a:off x="2811996" y="2203136"/>
              <a:ext cx="1099437" cy="74369"/>
            </a:xfrm>
            <a:custGeom>
              <a:avLst/>
              <a:gdLst/>
              <a:ahLst/>
              <a:cxnLst/>
              <a:rect l="l" t="t" r="r" b="b"/>
              <a:pathLst>
                <a:path w="33928" h="2295" extrusionOk="0">
                  <a:moveTo>
                    <a:pt x="26241" y="0"/>
                  </a:moveTo>
                  <a:cubicBezTo>
                    <a:pt x="23941" y="0"/>
                    <a:pt x="21259" y="126"/>
                    <a:pt x="18387" y="502"/>
                  </a:cubicBezTo>
                  <a:cubicBezTo>
                    <a:pt x="9965" y="1608"/>
                    <a:pt x="3952" y="2143"/>
                    <a:pt x="0" y="2143"/>
                  </a:cubicBezTo>
                  <a:lnTo>
                    <a:pt x="0" y="2295"/>
                  </a:lnTo>
                  <a:cubicBezTo>
                    <a:pt x="4015" y="2295"/>
                    <a:pt x="9858" y="1777"/>
                    <a:pt x="18405" y="653"/>
                  </a:cubicBezTo>
                  <a:cubicBezTo>
                    <a:pt x="21268" y="277"/>
                    <a:pt x="23943" y="152"/>
                    <a:pt x="26238" y="152"/>
                  </a:cubicBezTo>
                  <a:cubicBezTo>
                    <a:pt x="30801" y="152"/>
                    <a:pt x="33862" y="647"/>
                    <a:pt x="33909" y="653"/>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8"/>
            <p:cNvSpPr/>
            <p:nvPr/>
          </p:nvSpPr>
          <p:spPr>
            <a:xfrm>
              <a:off x="2811996" y="2299671"/>
              <a:ext cx="1099437" cy="74402"/>
            </a:xfrm>
            <a:custGeom>
              <a:avLst/>
              <a:gdLst/>
              <a:ahLst/>
              <a:cxnLst/>
              <a:rect l="l" t="t" r="r" b="b"/>
              <a:pathLst>
                <a:path w="33928" h="2296" extrusionOk="0">
                  <a:moveTo>
                    <a:pt x="26241" y="1"/>
                  </a:moveTo>
                  <a:cubicBezTo>
                    <a:pt x="23941" y="1"/>
                    <a:pt x="21259" y="126"/>
                    <a:pt x="18387" y="502"/>
                  </a:cubicBezTo>
                  <a:cubicBezTo>
                    <a:pt x="9965" y="1609"/>
                    <a:pt x="3952" y="2144"/>
                    <a:pt x="0" y="2144"/>
                  </a:cubicBezTo>
                  <a:lnTo>
                    <a:pt x="0" y="2295"/>
                  </a:lnTo>
                  <a:cubicBezTo>
                    <a:pt x="4015" y="2295"/>
                    <a:pt x="9858" y="1769"/>
                    <a:pt x="18405" y="654"/>
                  </a:cubicBezTo>
                  <a:cubicBezTo>
                    <a:pt x="21279" y="276"/>
                    <a:pt x="23964" y="150"/>
                    <a:pt x="26265" y="150"/>
                  </a:cubicBezTo>
                  <a:cubicBezTo>
                    <a:pt x="30813" y="150"/>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8"/>
            <p:cNvSpPr/>
            <p:nvPr/>
          </p:nvSpPr>
          <p:spPr>
            <a:xfrm>
              <a:off x="2811996" y="2396173"/>
              <a:ext cx="1099437" cy="74175"/>
            </a:xfrm>
            <a:custGeom>
              <a:avLst/>
              <a:gdLst/>
              <a:ahLst/>
              <a:cxnLst/>
              <a:rect l="l" t="t" r="r" b="b"/>
              <a:pathLst>
                <a:path w="33928" h="2289" extrusionOk="0">
                  <a:moveTo>
                    <a:pt x="26269" y="0"/>
                  </a:moveTo>
                  <a:cubicBezTo>
                    <a:pt x="23962" y="0"/>
                    <a:pt x="21270" y="126"/>
                    <a:pt x="18387" y="504"/>
                  </a:cubicBezTo>
                  <a:cubicBezTo>
                    <a:pt x="9965" y="1601"/>
                    <a:pt x="3952" y="2145"/>
                    <a:pt x="0" y="2145"/>
                  </a:cubicBezTo>
                  <a:lnTo>
                    <a:pt x="0" y="2288"/>
                  </a:lnTo>
                  <a:cubicBezTo>
                    <a:pt x="4015" y="2288"/>
                    <a:pt x="9858" y="1771"/>
                    <a:pt x="18405" y="647"/>
                  </a:cubicBezTo>
                  <a:cubicBezTo>
                    <a:pt x="21268" y="273"/>
                    <a:pt x="23943" y="149"/>
                    <a:pt x="26238" y="149"/>
                  </a:cubicBezTo>
                  <a:cubicBezTo>
                    <a:pt x="30801" y="149"/>
                    <a:pt x="33862" y="641"/>
                    <a:pt x="33909" y="647"/>
                  </a:cubicBezTo>
                  <a:lnTo>
                    <a:pt x="33927" y="504"/>
                  </a:lnTo>
                  <a:cubicBezTo>
                    <a:pt x="33880" y="492"/>
                    <a:pt x="30827" y="0"/>
                    <a:pt x="26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8"/>
            <p:cNvSpPr/>
            <p:nvPr/>
          </p:nvSpPr>
          <p:spPr>
            <a:xfrm>
              <a:off x="2811996" y="2492513"/>
              <a:ext cx="1099437" cy="74369"/>
            </a:xfrm>
            <a:custGeom>
              <a:avLst/>
              <a:gdLst/>
              <a:ahLst/>
              <a:cxnLst/>
              <a:rect l="l" t="t" r="r" b="b"/>
              <a:pathLst>
                <a:path w="33928" h="2295" extrusionOk="0">
                  <a:moveTo>
                    <a:pt x="26241" y="0"/>
                  </a:moveTo>
                  <a:cubicBezTo>
                    <a:pt x="23941" y="0"/>
                    <a:pt x="21259" y="125"/>
                    <a:pt x="18387" y="502"/>
                  </a:cubicBezTo>
                  <a:cubicBezTo>
                    <a:pt x="9965" y="1608"/>
                    <a:pt x="3952" y="2143"/>
                    <a:pt x="0" y="2143"/>
                  </a:cubicBezTo>
                  <a:lnTo>
                    <a:pt x="0" y="2295"/>
                  </a:lnTo>
                  <a:cubicBezTo>
                    <a:pt x="4015" y="2295"/>
                    <a:pt x="9858" y="1777"/>
                    <a:pt x="18405" y="653"/>
                  </a:cubicBezTo>
                  <a:cubicBezTo>
                    <a:pt x="21268" y="277"/>
                    <a:pt x="23943" y="152"/>
                    <a:pt x="26238" y="152"/>
                  </a:cubicBezTo>
                  <a:cubicBezTo>
                    <a:pt x="30801" y="152"/>
                    <a:pt x="33862" y="647"/>
                    <a:pt x="33909" y="653"/>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8"/>
            <p:cNvSpPr/>
            <p:nvPr/>
          </p:nvSpPr>
          <p:spPr>
            <a:xfrm>
              <a:off x="2811996" y="2589048"/>
              <a:ext cx="1099437" cy="74402"/>
            </a:xfrm>
            <a:custGeom>
              <a:avLst/>
              <a:gdLst/>
              <a:ahLst/>
              <a:cxnLst/>
              <a:rect l="l" t="t" r="r" b="b"/>
              <a:pathLst>
                <a:path w="33928" h="2296" extrusionOk="0">
                  <a:moveTo>
                    <a:pt x="26241" y="1"/>
                  </a:moveTo>
                  <a:cubicBezTo>
                    <a:pt x="23941" y="1"/>
                    <a:pt x="21259" y="126"/>
                    <a:pt x="18387" y="502"/>
                  </a:cubicBezTo>
                  <a:cubicBezTo>
                    <a:pt x="9965" y="1608"/>
                    <a:pt x="3952" y="2144"/>
                    <a:pt x="0" y="2144"/>
                  </a:cubicBezTo>
                  <a:lnTo>
                    <a:pt x="0" y="2295"/>
                  </a:lnTo>
                  <a:cubicBezTo>
                    <a:pt x="4015" y="2295"/>
                    <a:pt x="9858" y="1769"/>
                    <a:pt x="18405" y="654"/>
                  </a:cubicBezTo>
                  <a:cubicBezTo>
                    <a:pt x="21279" y="276"/>
                    <a:pt x="23964" y="150"/>
                    <a:pt x="26265" y="150"/>
                  </a:cubicBezTo>
                  <a:cubicBezTo>
                    <a:pt x="30813" y="150"/>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a:off x="2811996" y="2685550"/>
              <a:ext cx="1099437" cy="74175"/>
            </a:xfrm>
            <a:custGeom>
              <a:avLst/>
              <a:gdLst/>
              <a:ahLst/>
              <a:cxnLst/>
              <a:rect l="l" t="t" r="r" b="b"/>
              <a:pathLst>
                <a:path w="33928" h="2289" extrusionOk="0">
                  <a:moveTo>
                    <a:pt x="26269" y="0"/>
                  </a:moveTo>
                  <a:cubicBezTo>
                    <a:pt x="23962" y="0"/>
                    <a:pt x="21270" y="126"/>
                    <a:pt x="18387" y="504"/>
                  </a:cubicBezTo>
                  <a:cubicBezTo>
                    <a:pt x="9965" y="1601"/>
                    <a:pt x="3952" y="2145"/>
                    <a:pt x="0" y="2145"/>
                  </a:cubicBezTo>
                  <a:lnTo>
                    <a:pt x="0" y="2288"/>
                  </a:lnTo>
                  <a:cubicBezTo>
                    <a:pt x="4015" y="2288"/>
                    <a:pt x="9858" y="1771"/>
                    <a:pt x="18405" y="647"/>
                  </a:cubicBezTo>
                  <a:cubicBezTo>
                    <a:pt x="21268" y="270"/>
                    <a:pt x="23943" y="145"/>
                    <a:pt x="26238" y="145"/>
                  </a:cubicBezTo>
                  <a:cubicBezTo>
                    <a:pt x="30801" y="145"/>
                    <a:pt x="33862" y="641"/>
                    <a:pt x="33909" y="647"/>
                  </a:cubicBezTo>
                  <a:lnTo>
                    <a:pt x="33927" y="504"/>
                  </a:lnTo>
                  <a:cubicBezTo>
                    <a:pt x="33880" y="492"/>
                    <a:pt x="30827" y="0"/>
                    <a:pt x="26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a:off x="2811996" y="2781857"/>
              <a:ext cx="1099437" cy="74402"/>
            </a:xfrm>
            <a:custGeom>
              <a:avLst/>
              <a:gdLst/>
              <a:ahLst/>
              <a:cxnLst/>
              <a:rect l="l" t="t" r="r" b="b"/>
              <a:pathLst>
                <a:path w="33928" h="2296" extrusionOk="0">
                  <a:moveTo>
                    <a:pt x="26241" y="1"/>
                  </a:moveTo>
                  <a:cubicBezTo>
                    <a:pt x="23941" y="1"/>
                    <a:pt x="21259" y="126"/>
                    <a:pt x="18387" y="503"/>
                  </a:cubicBezTo>
                  <a:cubicBezTo>
                    <a:pt x="9965" y="1609"/>
                    <a:pt x="3952" y="2144"/>
                    <a:pt x="0" y="2144"/>
                  </a:cubicBezTo>
                  <a:lnTo>
                    <a:pt x="0" y="2296"/>
                  </a:lnTo>
                  <a:cubicBezTo>
                    <a:pt x="4015" y="2296"/>
                    <a:pt x="9858" y="1769"/>
                    <a:pt x="18405" y="654"/>
                  </a:cubicBezTo>
                  <a:cubicBezTo>
                    <a:pt x="21268" y="278"/>
                    <a:pt x="23943" y="153"/>
                    <a:pt x="26238" y="153"/>
                  </a:cubicBezTo>
                  <a:cubicBezTo>
                    <a:pt x="30801" y="153"/>
                    <a:pt x="33862" y="648"/>
                    <a:pt x="33909" y="654"/>
                  </a:cubicBezTo>
                  <a:lnTo>
                    <a:pt x="33927" y="503"/>
                  </a:lnTo>
                  <a:cubicBezTo>
                    <a:pt x="33880" y="497"/>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8"/>
            <p:cNvSpPr/>
            <p:nvPr/>
          </p:nvSpPr>
          <p:spPr>
            <a:xfrm>
              <a:off x="2811996" y="2878424"/>
              <a:ext cx="1099437" cy="74402"/>
            </a:xfrm>
            <a:custGeom>
              <a:avLst/>
              <a:gdLst/>
              <a:ahLst/>
              <a:cxnLst/>
              <a:rect l="l" t="t" r="r" b="b"/>
              <a:pathLst>
                <a:path w="33928" h="2296" extrusionOk="0">
                  <a:moveTo>
                    <a:pt x="26241" y="1"/>
                  </a:moveTo>
                  <a:cubicBezTo>
                    <a:pt x="23941" y="1"/>
                    <a:pt x="21259" y="126"/>
                    <a:pt x="18387" y="502"/>
                  </a:cubicBezTo>
                  <a:cubicBezTo>
                    <a:pt x="9965" y="1608"/>
                    <a:pt x="3952" y="2144"/>
                    <a:pt x="0" y="2144"/>
                  </a:cubicBezTo>
                  <a:lnTo>
                    <a:pt x="0" y="2295"/>
                  </a:lnTo>
                  <a:cubicBezTo>
                    <a:pt x="4015" y="2295"/>
                    <a:pt x="9858" y="1769"/>
                    <a:pt x="18405" y="654"/>
                  </a:cubicBezTo>
                  <a:cubicBezTo>
                    <a:pt x="21279" y="276"/>
                    <a:pt x="23964" y="150"/>
                    <a:pt x="26265" y="150"/>
                  </a:cubicBezTo>
                  <a:cubicBezTo>
                    <a:pt x="30813" y="150"/>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8"/>
            <p:cNvSpPr/>
            <p:nvPr/>
          </p:nvSpPr>
          <p:spPr>
            <a:xfrm>
              <a:off x="2811996" y="2974926"/>
              <a:ext cx="1099437" cy="74143"/>
            </a:xfrm>
            <a:custGeom>
              <a:avLst/>
              <a:gdLst/>
              <a:ahLst/>
              <a:cxnLst/>
              <a:rect l="l" t="t" r="r" b="b"/>
              <a:pathLst>
                <a:path w="33928" h="2288" extrusionOk="0">
                  <a:moveTo>
                    <a:pt x="26269" y="0"/>
                  </a:moveTo>
                  <a:cubicBezTo>
                    <a:pt x="23962" y="0"/>
                    <a:pt x="21270" y="126"/>
                    <a:pt x="18387" y="504"/>
                  </a:cubicBezTo>
                  <a:cubicBezTo>
                    <a:pt x="9965" y="1601"/>
                    <a:pt x="3952" y="2145"/>
                    <a:pt x="0" y="2145"/>
                  </a:cubicBezTo>
                  <a:lnTo>
                    <a:pt x="0" y="2288"/>
                  </a:lnTo>
                  <a:cubicBezTo>
                    <a:pt x="4015" y="2288"/>
                    <a:pt x="9858" y="1771"/>
                    <a:pt x="18405" y="647"/>
                  </a:cubicBezTo>
                  <a:cubicBezTo>
                    <a:pt x="21268" y="270"/>
                    <a:pt x="23943" y="145"/>
                    <a:pt x="26238" y="145"/>
                  </a:cubicBezTo>
                  <a:cubicBezTo>
                    <a:pt x="30801" y="145"/>
                    <a:pt x="33862" y="641"/>
                    <a:pt x="33909" y="647"/>
                  </a:cubicBezTo>
                  <a:lnTo>
                    <a:pt x="33927" y="504"/>
                  </a:lnTo>
                  <a:cubicBezTo>
                    <a:pt x="33880" y="492"/>
                    <a:pt x="30827" y="0"/>
                    <a:pt x="26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8"/>
            <p:cNvSpPr/>
            <p:nvPr/>
          </p:nvSpPr>
          <p:spPr>
            <a:xfrm>
              <a:off x="3973554" y="1581673"/>
              <a:ext cx="130981" cy="1678449"/>
            </a:xfrm>
            <a:custGeom>
              <a:avLst/>
              <a:gdLst/>
              <a:ahLst/>
              <a:cxnLst/>
              <a:rect l="l" t="t" r="r" b="b"/>
              <a:pathLst>
                <a:path w="4042" h="51796" extrusionOk="0">
                  <a:moveTo>
                    <a:pt x="1222" y="0"/>
                  </a:moveTo>
                  <a:lnTo>
                    <a:pt x="0" y="437"/>
                  </a:lnTo>
                  <a:lnTo>
                    <a:pt x="0" y="51795"/>
                  </a:lnTo>
                  <a:lnTo>
                    <a:pt x="1927" y="49931"/>
                  </a:lnTo>
                  <a:lnTo>
                    <a:pt x="4041" y="51795"/>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18"/>
          <p:cNvGrpSpPr/>
          <p:nvPr/>
        </p:nvGrpSpPr>
        <p:grpSpPr>
          <a:xfrm rot="-5522659" flipH="1">
            <a:off x="7396809" y="4091272"/>
            <a:ext cx="2284590" cy="1358614"/>
            <a:chOff x="3597550" y="3432100"/>
            <a:chExt cx="1216375" cy="723400"/>
          </a:xfrm>
        </p:grpSpPr>
        <p:sp>
          <p:nvSpPr>
            <p:cNvPr id="267" name="Google Shape;267;p18"/>
            <p:cNvSpPr/>
            <p:nvPr/>
          </p:nvSpPr>
          <p:spPr>
            <a:xfrm>
              <a:off x="3597550" y="3466450"/>
              <a:ext cx="276800" cy="256500"/>
            </a:xfrm>
            <a:custGeom>
              <a:avLst/>
              <a:gdLst/>
              <a:ahLst/>
              <a:cxnLst/>
              <a:rect l="l" t="t" r="r" b="b"/>
              <a:pathLst>
                <a:path w="11072" h="10260" extrusionOk="0">
                  <a:moveTo>
                    <a:pt x="1" y="0"/>
                  </a:moveTo>
                  <a:cubicBezTo>
                    <a:pt x="1" y="1"/>
                    <a:pt x="2844" y="10259"/>
                    <a:pt x="11061" y="10259"/>
                  </a:cubicBezTo>
                  <a:cubicBezTo>
                    <a:pt x="11065" y="10259"/>
                    <a:pt x="11068" y="10259"/>
                    <a:pt x="11072" y="10259"/>
                  </a:cubicBezTo>
                  <a:cubicBezTo>
                    <a:pt x="11072" y="10259"/>
                    <a:pt x="10019" y="5861"/>
                    <a:pt x="6451" y="3560"/>
                  </a:cubicBezTo>
                  <a:cubicBezTo>
                    <a:pt x="3605" y="1722"/>
                    <a:pt x="964" y="1437"/>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8"/>
            <p:cNvSpPr/>
            <p:nvPr/>
          </p:nvSpPr>
          <p:spPr>
            <a:xfrm>
              <a:off x="3809875" y="3432100"/>
              <a:ext cx="219250" cy="341925"/>
            </a:xfrm>
            <a:custGeom>
              <a:avLst/>
              <a:gdLst/>
              <a:ahLst/>
              <a:cxnLst/>
              <a:rect l="l" t="t" r="r" b="b"/>
              <a:pathLst>
                <a:path w="8770" h="13677" extrusionOk="0">
                  <a:moveTo>
                    <a:pt x="1687" y="0"/>
                  </a:moveTo>
                  <a:lnTo>
                    <a:pt x="1687" y="0"/>
                  </a:lnTo>
                  <a:cubicBezTo>
                    <a:pt x="1686" y="1"/>
                    <a:pt x="1" y="9903"/>
                    <a:pt x="7887" y="13676"/>
                  </a:cubicBezTo>
                  <a:cubicBezTo>
                    <a:pt x="7887" y="13676"/>
                    <a:pt x="8770" y="9510"/>
                    <a:pt x="6334" y="5942"/>
                  </a:cubicBezTo>
                  <a:cubicBezTo>
                    <a:pt x="4399" y="3096"/>
                    <a:pt x="1990" y="1633"/>
                    <a:pt x="1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8"/>
            <p:cNvSpPr/>
            <p:nvPr/>
          </p:nvSpPr>
          <p:spPr>
            <a:xfrm>
              <a:off x="3625875" y="3699725"/>
              <a:ext cx="280600" cy="124100"/>
            </a:xfrm>
            <a:custGeom>
              <a:avLst/>
              <a:gdLst/>
              <a:ahLst/>
              <a:cxnLst/>
              <a:rect l="l" t="t" r="r" b="b"/>
              <a:pathLst>
                <a:path w="11224" h="4964" extrusionOk="0">
                  <a:moveTo>
                    <a:pt x="1" y="1"/>
                  </a:moveTo>
                  <a:cubicBezTo>
                    <a:pt x="1" y="1"/>
                    <a:pt x="3734" y="4963"/>
                    <a:pt x="8324" y="4963"/>
                  </a:cubicBezTo>
                  <a:cubicBezTo>
                    <a:pt x="9263" y="4963"/>
                    <a:pt x="10238" y="4756"/>
                    <a:pt x="11223" y="4256"/>
                  </a:cubicBezTo>
                  <a:cubicBezTo>
                    <a:pt x="11223" y="4256"/>
                    <a:pt x="9020" y="1116"/>
                    <a:pt x="5728" y="545"/>
                  </a:cubicBezTo>
                  <a:cubicBezTo>
                    <a:pt x="4957" y="411"/>
                    <a:pt x="4244" y="378"/>
                    <a:pt x="3592" y="378"/>
                  </a:cubicBezTo>
                  <a:cubicBezTo>
                    <a:pt x="2965" y="378"/>
                    <a:pt x="2395" y="409"/>
                    <a:pt x="1884" y="409"/>
                  </a:cubicBezTo>
                  <a:cubicBezTo>
                    <a:pt x="1119" y="409"/>
                    <a:pt x="488" y="34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8"/>
            <p:cNvSpPr/>
            <p:nvPr/>
          </p:nvSpPr>
          <p:spPr>
            <a:xfrm>
              <a:off x="3830400" y="3921750"/>
              <a:ext cx="382275" cy="133525"/>
            </a:xfrm>
            <a:custGeom>
              <a:avLst/>
              <a:gdLst/>
              <a:ahLst/>
              <a:cxnLst/>
              <a:rect l="l" t="t" r="r" b="b"/>
              <a:pathLst>
                <a:path w="15291" h="5341" extrusionOk="0">
                  <a:moveTo>
                    <a:pt x="7797" y="0"/>
                  </a:moveTo>
                  <a:cubicBezTo>
                    <a:pt x="7646" y="0"/>
                    <a:pt x="7495" y="5"/>
                    <a:pt x="7342" y="14"/>
                  </a:cubicBezTo>
                  <a:cubicBezTo>
                    <a:pt x="4556" y="188"/>
                    <a:pt x="2547" y="1253"/>
                    <a:pt x="991" y="1253"/>
                  </a:cubicBezTo>
                  <a:cubicBezTo>
                    <a:pt x="639" y="1253"/>
                    <a:pt x="310" y="1198"/>
                    <a:pt x="0" y="1067"/>
                  </a:cubicBezTo>
                  <a:lnTo>
                    <a:pt x="0" y="1067"/>
                  </a:lnTo>
                  <a:cubicBezTo>
                    <a:pt x="1" y="1067"/>
                    <a:pt x="4789" y="5340"/>
                    <a:pt x="9873" y="5340"/>
                  </a:cubicBezTo>
                  <a:cubicBezTo>
                    <a:pt x="11711" y="5340"/>
                    <a:pt x="13588" y="4782"/>
                    <a:pt x="15291" y="3261"/>
                  </a:cubicBezTo>
                  <a:cubicBezTo>
                    <a:pt x="15291" y="3261"/>
                    <a:pt x="11881" y="0"/>
                    <a:pt x="7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8"/>
            <p:cNvSpPr/>
            <p:nvPr/>
          </p:nvSpPr>
          <p:spPr>
            <a:xfrm>
              <a:off x="4015525" y="3571925"/>
              <a:ext cx="236425" cy="323650"/>
            </a:xfrm>
            <a:custGeom>
              <a:avLst/>
              <a:gdLst/>
              <a:ahLst/>
              <a:cxnLst/>
              <a:rect l="l" t="t" r="r" b="b"/>
              <a:pathLst>
                <a:path w="9457" h="12946" extrusionOk="0">
                  <a:moveTo>
                    <a:pt x="2132" y="1"/>
                  </a:moveTo>
                  <a:cubicBezTo>
                    <a:pt x="2132" y="2"/>
                    <a:pt x="0" y="9573"/>
                    <a:pt x="8377" y="12945"/>
                  </a:cubicBezTo>
                  <a:cubicBezTo>
                    <a:pt x="8377" y="12945"/>
                    <a:pt x="9456" y="8922"/>
                    <a:pt x="6958" y="5568"/>
                  </a:cubicBezTo>
                  <a:cubicBezTo>
                    <a:pt x="4960" y="2891"/>
                    <a:pt x="2408" y="1571"/>
                    <a:pt x="2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8"/>
            <p:cNvSpPr/>
            <p:nvPr/>
          </p:nvSpPr>
          <p:spPr>
            <a:xfrm>
              <a:off x="4175850" y="4017225"/>
              <a:ext cx="366025" cy="138275"/>
            </a:xfrm>
            <a:custGeom>
              <a:avLst/>
              <a:gdLst/>
              <a:ahLst/>
              <a:cxnLst/>
              <a:rect l="l" t="t" r="r" b="b"/>
              <a:pathLst>
                <a:path w="14641" h="5531" extrusionOk="0">
                  <a:moveTo>
                    <a:pt x="9305" y="0"/>
                  </a:moveTo>
                  <a:cubicBezTo>
                    <a:pt x="8366" y="0"/>
                    <a:pt x="7384" y="145"/>
                    <a:pt x="6433" y="530"/>
                  </a:cubicBezTo>
                  <a:cubicBezTo>
                    <a:pt x="3489" y="1725"/>
                    <a:pt x="1875" y="3818"/>
                    <a:pt x="226" y="3818"/>
                  </a:cubicBezTo>
                  <a:cubicBezTo>
                    <a:pt x="151" y="3818"/>
                    <a:pt x="76" y="3813"/>
                    <a:pt x="1" y="3804"/>
                  </a:cubicBezTo>
                  <a:lnTo>
                    <a:pt x="1" y="3804"/>
                  </a:lnTo>
                  <a:cubicBezTo>
                    <a:pt x="1" y="3805"/>
                    <a:pt x="3444" y="5531"/>
                    <a:pt x="7179" y="5531"/>
                  </a:cubicBezTo>
                  <a:cubicBezTo>
                    <a:pt x="9927" y="5531"/>
                    <a:pt x="12833" y="4596"/>
                    <a:pt x="14640" y="1351"/>
                  </a:cubicBezTo>
                  <a:cubicBezTo>
                    <a:pt x="14640" y="1351"/>
                    <a:pt x="12171" y="0"/>
                    <a:pt x="9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4266200" y="3755925"/>
              <a:ext cx="206100" cy="203225"/>
            </a:xfrm>
            <a:custGeom>
              <a:avLst/>
              <a:gdLst/>
              <a:ahLst/>
              <a:cxnLst/>
              <a:rect l="l" t="t" r="r" b="b"/>
              <a:pathLst>
                <a:path w="8244" h="8129" extrusionOk="0">
                  <a:moveTo>
                    <a:pt x="0" y="1"/>
                  </a:moveTo>
                  <a:lnTo>
                    <a:pt x="0" y="1"/>
                  </a:lnTo>
                  <a:cubicBezTo>
                    <a:pt x="0" y="1"/>
                    <a:pt x="1374" y="8128"/>
                    <a:pt x="8176" y="8128"/>
                  </a:cubicBezTo>
                  <a:cubicBezTo>
                    <a:pt x="8198" y="8128"/>
                    <a:pt x="8221" y="8128"/>
                    <a:pt x="8243" y="8128"/>
                  </a:cubicBezTo>
                  <a:cubicBezTo>
                    <a:pt x="8243" y="8128"/>
                    <a:pt x="7788" y="4622"/>
                    <a:pt x="5031" y="2802"/>
                  </a:cubicBezTo>
                  <a:cubicBezTo>
                    <a:pt x="2837" y="1357"/>
                    <a:pt x="660" y="11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3719625" y="3540725"/>
              <a:ext cx="1094300" cy="584800"/>
            </a:xfrm>
            <a:custGeom>
              <a:avLst/>
              <a:gdLst/>
              <a:ahLst/>
              <a:cxnLst/>
              <a:rect l="l" t="t" r="r" b="b"/>
              <a:pathLst>
                <a:path w="43772" h="23392" extrusionOk="0">
                  <a:moveTo>
                    <a:pt x="7292" y="1"/>
                  </a:moveTo>
                  <a:cubicBezTo>
                    <a:pt x="7214" y="1"/>
                    <a:pt x="7149" y="50"/>
                    <a:pt x="7161" y="161"/>
                  </a:cubicBezTo>
                  <a:cubicBezTo>
                    <a:pt x="7188" y="428"/>
                    <a:pt x="7241" y="696"/>
                    <a:pt x="7295" y="972"/>
                  </a:cubicBezTo>
                  <a:cubicBezTo>
                    <a:pt x="8151" y="4853"/>
                    <a:pt x="10453" y="8537"/>
                    <a:pt x="13129" y="11606"/>
                  </a:cubicBezTo>
                  <a:cubicBezTo>
                    <a:pt x="8553" y="8885"/>
                    <a:pt x="4289" y="5531"/>
                    <a:pt x="337" y="1820"/>
                  </a:cubicBezTo>
                  <a:cubicBezTo>
                    <a:pt x="298" y="1785"/>
                    <a:pt x="259" y="1770"/>
                    <a:pt x="224" y="1770"/>
                  </a:cubicBezTo>
                  <a:cubicBezTo>
                    <a:pt x="88" y="1770"/>
                    <a:pt x="1" y="1989"/>
                    <a:pt x="149" y="2123"/>
                  </a:cubicBezTo>
                  <a:cubicBezTo>
                    <a:pt x="729" y="2667"/>
                    <a:pt x="1309" y="3203"/>
                    <a:pt x="1907" y="3729"/>
                  </a:cubicBezTo>
                  <a:cubicBezTo>
                    <a:pt x="4690" y="6218"/>
                    <a:pt x="7643" y="8502"/>
                    <a:pt x="10738" y="10518"/>
                  </a:cubicBezTo>
                  <a:cubicBezTo>
                    <a:pt x="10338" y="10550"/>
                    <a:pt x="9936" y="10565"/>
                    <a:pt x="9532" y="10565"/>
                  </a:cubicBezTo>
                  <a:cubicBezTo>
                    <a:pt x="9027" y="10565"/>
                    <a:pt x="8519" y="10541"/>
                    <a:pt x="8009" y="10491"/>
                  </a:cubicBezTo>
                  <a:cubicBezTo>
                    <a:pt x="5698" y="10259"/>
                    <a:pt x="3280" y="9688"/>
                    <a:pt x="1050" y="8734"/>
                  </a:cubicBezTo>
                  <a:cubicBezTo>
                    <a:pt x="1023" y="8722"/>
                    <a:pt x="997" y="8717"/>
                    <a:pt x="973" y="8717"/>
                  </a:cubicBezTo>
                  <a:cubicBezTo>
                    <a:pt x="800" y="8717"/>
                    <a:pt x="748" y="9004"/>
                    <a:pt x="952" y="9090"/>
                  </a:cubicBezTo>
                  <a:cubicBezTo>
                    <a:pt x="1202" y="9198"/>
                    <a:pt x="1461" y="9296"/>
                    <a:pt x="1719" y="9385"/>
                  </a:cubicBezTo>
                  <a:cubicBezTo>
                    <a:pt x="4279" y="10319"/>
                    <a:pt x="6995" y="10956"/>
                    <a:pt x="9610" y="10956"/>
                  </a:cubicBezTo>
                  <a:cubicBezTo>
                    <a:pt x="10167" y="10956"/>
                    <a:pt x="10720" y="10927"/>
                    <a:pt x="11265" y="10866"/>
                  </a:cubicBezTo>
                  <a:cubicBezTo>
                    <a:pt x="12139" y="11428"/>
                    <a:pt x="13022" y="11954"/>
                    <a:pt x="13923" y="12472"/>
                  </a:cubicBezTo>
                  <a:cubicBezTo>
                    <a:pt x="13941" y="12480"/>
                    <a:pt x="13959" y="12489"/>
                    <a:pt x="13977" y="12498"/>
                  </a:cubicBezTo>
                  <a:cubicBezTo>
                    <a:pt x="14334" y="12703"/>
                    <a:pt x="14682" y="12909"/>
                    <a:pt x="15047" y="13105"/>
                  </a:cubicBezTo>
                  <a:cubicBezTo>
                    <a:pt x="17688" y="14532"/>
                    <a:pt x="20418" y="15746"/>
                    <a:pt x="23201" y="16691"/>
                  </a:cubicBezTo>
                  <a:cubicBezTo>
                    <a:pt x="21952" y="17360"/>
                    <a:pt x="20623" y="17878"/>
                    <a:pt x="19213" y="18190"/>
                  </a:cubicBezTo>
                  <a:cubicBezTo>
                    <a:pt x="18055" y="18451"/>
                    <a:pt x="16855" y="18586"/>
                    <a:pt x="15636" y="18586"/>
                  </a:cubicBezTo>
                  <a:cubicBezTo>
                    <a:pt x="14771" y="18586"/>
                    <a:pt x="13897" y="18518"/>
                    <a:pt x="13022" y="18377"/>
                  </a:cubicBezTo>
                  <a:cubicBezTo>
                    <a:pt x="12193" y="18243"/>
                    <a:pt x="11318" y="18074"/>
                    <a:pt x="10507" y="17753"/>
                  </a:cubicBezTo>
                  <a:cubicBezTo>
                    <a:pt x="10479" y="17741"/>
                    <a:pt x="10453" y="17736"/>
                    <a:pt x="10429" y="17736"/>
                  </a:cubicBezTo>
                  <a:cubicBezTo>
                    <a:pt x="10254" y="17736"/>
                    <a:pt x="10195" y="18022"/>
                    <a:pt x="10399" y="18101"/>
                  </a:cubicBezTo>
                  <a:cubicBezTo>
                    <a:pt x="10703" y="18217"/>
                    <a:pt x="11015" y="18306"/>
                    <a:pt x="11318" y="18395"/>
                  </a:cubicBezTo>
                  <a:cubicBezTo>
                    <a:pt x="12758" y="18791"/>
                    <a:pt x="14212" y="18979"/>
                    <a:pt x="15643" y="18979"/>
                  </a:cubicBezTo>
                  <a:cubicBezTo>
                    <a:pt x="18530" y="18979"/>
                    <a:pt x="21323" y="18215"/>
                    <a:pt x="23710" y="16861"/>
                  </a:cubicBezTo>
                  <a:cubicBezTo>
                    <a:pt x="24629" y="17164"/>
                    <a:pt x="25556" y="17441"/>
                    <a:pt x="26484" y="17681"/>
                  </a:cubicBezTo>
                  <a:cubicBezTo>
                    <a:pt x="28911" y="18306"/>
                    <a:pt x="31364" y="18725"/>
                    <a:pt x="33808" y="18904"/>
                  </a:cubicBezTo>
                  <a:lnTo>
                    <a:pt x="33853" y="18904"/>
                  </a:lnTo>
                  <a:cubicBezTo>
                    <a:pt x="34344" y="18939"/>
                    <a:pt x="34843" y="18966"/>
                    <a:pt x="35334" y="18984"/>
                  </a:cubicBezTo>
                  <a:cubicBezTo>
                    <a:pt x="34129" y="19671"/>
                    <a:pt x="32872" y="20277"/>
                    <a:pt x="31569" y="20786"/>
                  </a:cubicBezTo>
                  <a:cubicBezTo>
                    <a:pt x="29419" y="21633"/>
                    <a:pt x="27162" y="22249"/>
                    <a:pt x="24843" y="22650"/>
                  </a:cubicBezTo>
                  <a:cubicBezTo>
                    <a:pt x="23897" y="22811"/>
                    <a:pt x="22925" y="22963"/>
                    <a:pt x="21943" y="23007"/>
                  </a:cubicBezTo>
                  <a:cubicBezTo>
                    <a:pt x="21717" y="23025"/>
                    <a:pt x="21797" y="23391"/>
                    <a:pt x="22017" y="23391"/>
                  </a:cubicBezTo>
                  <a:cubicBezTo>
                    <a:pt x="22022" y="23391"/>
                    <a:pt x="22027" y="23391"/>
                    <a:pt x="22033" y="23391"/>
                  </a:cubicBezTo>
                  <a:cubicBezTo>
                    <a:pt x="22380" y="23373"/>
                    <a:pt x="22719" y="23337"/>
                    <a:pt x="23058" y="23302"/>
                  </a:cubicBezTo>
                  <a:cubicBezTo>
                    <a:pt x="27706" y="22775"/>
                    <a:pt x="32238" y="21357"/>
                    <a:pt x="36101" y="19002"/>
                  </a:cubicBezTo>
                  <a:cubicBezTo>
                    <a:pt x="36227" y="19003"/>
                    <a:pt x="36354" y="19004"/>
                    <a:pt x="36480" y="19004"/>
                  </a:cubicBezTo>
                  <a:cubicBezTo>
                    <a:pt x="38153" y="19004"/>
                    <a:pt x="39809" y="18892"/>
                    <a:pt x="41427" y="18618"/>
                  </a:cubicBezTo>
                  <a:cubicBezTo>
                    <a:pt x="42149" y="18493"/>
                    <a:pt x="42881" y="18359"/>
                    <a:pt x="43577" y="18127"/>
                  </a:cubicBezTo>
                  <a:cubicBezTo>
                    <a:pt x="43772" y="18063"/>
                    <a:pt x="43641" y="17761"/>
                    <a:pt x="43455" y="17761"/>
                  </a:cubicBezTo>
                  <a:cubicBezTo>
                    <a:pt x="43437" y="17761"/>
                    <a:pt x="43418" y="17764"/>
                    <a:pt x="43398" y="17771"/>
                  </a:cubicBezTo>
                  <a:cubicBezTo>
                    <a:pt x="43381" y="17771"/>
                    <a:pt x="43372" y="17780"/>
                    <a:pt x="43363" y="17780"/>
                  </a:cubicBezTo>
                  <a:cubicBezTo>
                    <a:pt x="43068" y="17833"/>
                    <a:pt x="42872" y="17922"/>
                    <a:pt x="42596" y="17985"/>
                  </a:cubicBezTo>
                  <a:cubicBezTo>
                    <a:pt x="41998" y="18127"/>
                    <a:pt x="41400" y="18234"/>
                    <a:pt x="40793" y="18324"/>
                  </a:cubicBezTo>
                  <a:cubicBezTo>
                    <a:pt x="39377" y="18528"/>
                    <a:pt x="37931" y="18620"/>
                    <a:pt x="36469" y="18620"/>
                  </a:cubicBezTo>
                  <a:cubicBezTo>
                    <a:pt x="36338" y="18620"/>
                    <a:pt x="36206" y="18620"/>
                    <a:pt x="36074" y="18618"/>
                  </a:cubicBezTo>
                  <a:cubicBezTo>
                    <a:pt x="36061" y="18614"/>
                    <a:pt x="36045" y="18611"/>
                    <a:pt x="36030" y="18611"/>
                  </a:cubicBezTo>
                  <a:cubicBezTo>
                    <a:pt x="36014" y="18611"/>
                    <a:pt x="35998" y="18614"/>
                    <a:pt x="35985" y="18618"/>
                  </a:cubicBezTo>
                  <a:cubicBezTo>
                    <a:pt x="35503" y="18618"/>
                    <a:pt x="35022" y="18600"/>
                    <a:pt x="34549" y="18573"/>
                  </a:cubicBezTo>
                  <a:cubicBezTo>
                    <a:pt x="34308" y="18565"/>
                    <a:pt x="34067" y="18538"/>
                    <a:pt x="33826" y="18520"/>
                  </a:cubicBezTo>
                  <a:cubicBezTo>
                    <a:pt x="31400" y="17494"/>
                    <a:pt x="29116" y="16022"/>
                    <a:pt x="27100" y="14193"/>
                  </a:cubicBezTo>
                  <a:cubicBezTo>
                    <a:pt x="26270" y="13435"/>
                    <a:pt x="25440" y="12623"/>
                    <a:pt x="24762" y="11713"/>
                  </a:cubicBezTo>
                  <a:cubicBezTo>
                    <a:pt x="24720" y="11656"/>
                    <a:pt x="24669" y="11632"/>
                    <a:pt x="24620" y="11632"/>
                  </a:cubicBezTo>
                  <a:cubicBezTo>
                    <a:pt x="24494" y="11632"/>
                    <a:pt x="24385" y="11791"/>
                    <a:pt x="24495" y="11945"/>
                  </a:cubicBezTo>
                  <a:cubicBezTo>
                    <a:pt x="25191" y="12873"/>
                    <a:pt x="26056" y="13712"/>
                    <a:pt x="26912" y="14488"/>
                  </a:cubicBezTo>
                  <a:cubicBezTo>
                    <a:pt x="28679" y="16093"/>
                    <a:pt x="30650" y="17423"/>
                    <a:pt x="32738" y="18431"/>
                  </a:cubicBezTo>
                  <a:cubicBezTo>
                    <a:pt x="30240" y="18181"/>
                    <a:pt x="27733" y="17681"/>
                    <a:pt x="25253" y="16959"/>
                  </a:cubicBezTo>
                  <a:cubicBezTo>
                    <a:pt x="24753" y="16816"/>
                    <a:pt x="24245" y="16655"/>
                    <a:pt x="23745" y="16486"/>
                  </a:cubicBezTo>
                  <a:cubicBezTo>
                    <a:pt x="23719" y="16468"/>
                    <a:pt x="23683" y="16459"/>
                    <a:pt x="23647" y="16459"/>
                  </a:cubicBezTo>
                  <a:cubicBezTo>
                    <a:pt x="23058" y="16263"/>
                    <a:pt x="22470" y="16049"/>
                    <a:pt x="21881" y="15835"/>
                  </a:cubicBezTo>
                  <a:cubicBezTo>
                    <a:pt x="20962" y="14925"/>
                    <a:pt x="20114" y="13926"/>
                    <a:pt x="19374" y="12864"/>
                  </a:cubicBezTo>
                  <a:cubicBezTo>
                    <a:pt x="18321" y="11347"/>
                    <a:pt x="17465" y="9706"/>
                    <a:pt x="16823" y="8002"/>
                  </a:cubicBezTo>
                  <a:cubicBezTo>
                    <a:pt x="16555" y="7315"/>
                    <a:pt x="16314" y="6593"/>
                    <a:pt x="16154" y="5879"/>
                  </a:cubicBezTo>
                  <a:cubicBezTo>
                    <a:pt x="16129" y="5768"/>
                    <a:pt x="16040" y="5716"/>
                    <a:pt x="15957" y="5716"/>
                  </a:cubicBezTo>
                  <a:cubicBezTo>
                    <a:pt x="15859" y="5716"/>
                    <a:pt x="15768" y="5788"/>
                    <a:pt x="15797" y="5924"/>
                  </a:cubicBezTo>
                  <a:cubicBezTo>
                    <a:pt x="15850" y="6182"/>
                    <a:pt x="15931" y="6441"/>
                    <a:pt x="16002" y="6700"/>
                  </a:cubicBezTo>
                  <a:cubicBezTo>
                    <a:pt x="16965" y="9920"/>
                    <a:pt x="18741" y="13034"/>
                    <a:pt x="21096" y="15531"/>
                  </a:cubicBezTo>
                  <a:cubicBezTo>
                    <a:pt x="18714" y="14595"/>
                    <a:pt x="16377" y="13462"/>
                    <a:pt x="14111" y="12168"/>
                  </a:cubicBezTo>
                  <a:cubicBezTo>
                    <a:pt x="12951" y="10919"/>
                    <a:pt x="11863" y="9581"/>
                    <a:pt x="10917" y="8145"/>
                  </a:cubicBezTo>
                  <a:cubicBezTo>
                    <a:pt x="9730" y="6370"/>
                    <a:pt x="8731" y="4443"/>
                    <a:pt x="8071" y="2435"/>
                  </a:cubicBezTo>
                  <a:cubicBezTo>
                    <a:pt x="7893" y="1891"/>
                    <a:pt x="7741" y="1338"/>
                    <a:pt x="7625" y="785"/>
                  </a:cubicBezTo>
                  <a:cubicBezTo>
                    <a:pt x="7598" y="633"/>
                    <a:pt x="7571" y="491"/>
                    <a:pt x="7545" y="339"/>
                  </a:cubicBezTo>
                  <a:cubicBezTo>
                    <a:pt x="7545" y="318"/>
                    <a:pt x="7528" y="183"/>
                    <a:pt x="7525" y="183"/>
                  </a:cubicBezTo>
                  <a:lnTo>
                    <a:pt x="7525" y="183"/>
                  </a:lnTo>
                  <a:cubicBezTo>
                    <a:pt x="7525" y="183"/>
                    <a:pt x="7525" y="192"/>
                    <a:pt x="7527" y="214"/>
                  </a:cubicBezTo>
                  <a:cubicBezTo>
                    <a:pt x="7512" y="80"/>
                    <a:pt x="7391" y="1"/>
                    <a:pt x="7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94"/>
        <p:cNvGrpSpPr/>
        <p:nvPr/>
      </p:nvGrpSpPr>
      <p:grpSpPr>
        <a:xfrm>
          <a:off x="0" y="0"/>
          <a:ext cx="0" cy="0"/>
          <a:chOff x="0" y="0"/>
          <a:chExt cx="0" cy="0"/>
        </a:xfrm>
      </p:grpSpPr>
      <p:grpSp>
        <p:nvGrpSpPr>
          <p:cNvPr id="295" name="Google Shape;295;p20"/>
          <p:cNvGrpSpPr/>
          <p:nvPr/>
        </p:nvGrpSpPr>
        <p:grpSpPr>
          <a:xfrm flipH="1">
            <a:off x="8107359" y="2979640"/>
            <a:ext cx="1445278" cy="2406472"/>
            <a:chOff x="4376484" y="2567790"/>
            <a:chExt cx="1445278" cy="2406472"/>
          </a:xfrm>
        </p:grpSpPr>
        <p:sp>
          <p:nvSpPr>
            <p:cNvPr id="296" name="Google Shape;296;p20"/>
            <p:cNvSpPr/>
            <p:nvPr/>
          </p:nvSpPr>
          <p:spPr>
            <a:xfrm>
              <a:off x="4376484" y="3006090"/>
              <a:ext cx="972776" cy="1968172"/>
            </a:xfrm>
            <a:custGeom>
              <a:avLst/>
              <a:gdLst/>
              <a:ahLst/>
              <a:cxnLst/>
              <a:rect l="l" t="t" r="r" b="b"/>
              <a:pathLst>
                <a:path w="30404" h="61515" extrusionOk="0">
                  <a:moveTo>
                    <a:pt x="17896" y="1"/>
                  </a:moveTo>
                  <a:lnTo>
                    <a:pt x="1" y="3881"/>
                  </a:lnTo>
                  <a:lnTo>
                    <a:pt x="12532" y="61515"/>
                  </a:lnTo>
                  <a:lnTo>
                    <a:pt x="30404" y="57612"/>
                  </a:lnTo>
                  <a:lnTo>
                    <a:pt x="178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4450265" y="3343477"/>
              <a:ext cx="594467" cy="227164"/>
            </a:xfrm>
            <a:custGeom>
              <a:avLst/>
              <a:gdLst/>
              <a:ahLst/>
              <a:cxnLst/>
              <a:rect l="l" t="t" r="r" b="b"/>
              <a:pathLst>
                <a:path w="18580" h="7100" extrusionOk="0">
                  <a:moveTo>
                    <a:pt x="17872" y="1"/>
                  </a:moveTo>
                  <a:lnTo>
                    <a:pt x="0" y="3881"/>
                  </a:lnTo>
                  <a:lnTo>
                    <a:pt x="685" y="7100"/>
                  </a:lnTo>
                  <a:lnTo>
                    <a:pt x="18580" y="3219"/>
                  </a:lnTo>
                  <a:lnTo>
                    <a:pt x="178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0"/>
            <p:cNvSpPr/>
            <p:nvPr/>
          </p:nvSpPr>
          <p:spPr>
            <a:xfrm>
              <a:off x="4403520" y="3128055"/>
              <a:ext cx="594467" cy="227164"/>
            </a:xfrm>
            <a:custGeom>
              <a:avLst/>
              <a:gdLst/>
              <a:ahLst/>
              <a:cxnLst/>
              <a:rect l="l" t="t" r="r" b="b"/>
              <a:pathLst>
                <a:path w="18580" h="7100" extrusionOk="0">
                  <a:moveTo>
                    <a:pt x="17872" y="0"/>
                  </a:moveTo>
                  <a:lnTo>
                    <a:pt x="0" y="3904"/>
                  </a:lnTo>
                  <a:lnTo>
                    <a:pt x="685" y="7099"/>
                  </a:lnTo>
                  <a:lnTo>
                    <a:pt x="18580" y="3219"/>
                  </a:lnTo>
                  <a:lnTo>
                    <a:pt x="17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4764264" y="3589615"/>
              <a:ext cx="197217" cy="800419"/>
            </a:xfrm>
            <a:custGeom>
              <a:avLst/>
              <a:gdLst/>
              <a:ahLst/>
              <a:cxnLst/>
              <a:rect l="l" t="t" r="r" b="b"/>
              <a:pathLst>
                <a:path w="6164" h="25017" extrusionOk="0">
                  <a:moveTo>
                    <a:pt x="777" y="0"/>
                  </a:moveTo>
                  <a:lnTo>
                    <a:pt x="1" y="183"/>
                  </a:lnTo>
                  <a:lnTo>
                    <a:pt x="5388" y="25016"/>
                  </a:lnTo>
                  <a:lnTo>
                    <a:pt x="6164" y="24834"/>
                  </a:lnTo>
                  <a:lnTo>
                    <a:pt x="7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4638651" y="3617354"/>
              <a:ext cx="197953" cy="799715"/>
            </a:xfrm>
            <a:custGeom>
              <a:avLst/>
              <a:gdLst/>
              <a:ahLst/>
              <a:cxnLst/>
              <a:rect l="l" t="t" r="r" b="b"/>
              <a:pathLst>
                <a:path w="6187" h="24995" extrusionOk="0">
                  <a:moveTo>
                    <a:pt x="777" y="0"/>
                  </a:moveTo>
                  <a:lnTo>
                    <a:pt x="1" y="160"/>
                  </a:lnTo>
                  <a:lnTo>
                    <a:pt x="5388" y="24994"/>
                  </a:lnTo>
                  <a:lnTo>
                    <a:pt x="6187" y="24834"/>
                  </a:lnTo>
                  <a:lnTo>
                    <a:pt x="7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4889876" y="3562579"/>
              <a:ext cx="197217" cy="800419"/>
            </a:xfrm>
            <a:custGeom>
              <a:avLst/>
              <a:gdLst/>
              <a:ahLst/>
              <a:cxnLst/>
              <a:rect l="l" t="t" r="r" b="b"/>
              <a:pathLst>
                <a:path w="6164" h="25017" extrusionOk="0">
                  <a:moveTo>
                    <a:pt x="777" y="0"/>
                  </a:moveTo>
                  <a:lnTo>
                    <a:pt x="1" y="183"/>
                  </a:lnTo>
                  <a:lnTo>
                    <a:pt x="5388" y="25017"/>
                  </a:lnTo>
                  <a:lnTo>
                    <a:pt x="6164" y="24834"/>
                  </a:lnTo>
                  <a:lnTo>
                    <a:pt x="7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4997987" y="2581068"/>
              <a:ext cx="788005" cy="2180683"/>
            </a:xfrm>
            <a:custGeom>
              <a:avLst/>
              <a:gdLst/>
              <a:ahLst/>
              <a:cxnLst/>
              <a:rect l="l" t="t" r="r" b="b"/>
              <a:pathLst>
                <a:path w="24629" h="68157" extrusionOk="0">
                  <a:moveTo>
                    <a:pt x="10294" y="0"/>
                  </a:moveTo>
                  <a:lnTo>
                    <a:pt x="0" y="2237"/>
                  </a:lnTo>
                  <a:lnTo>
                    <a:pt x="14334" y="68157"/>
                  </a:lnTo>
                  <a:cubicBezTo>
                    <a:pt x="15498" y="66901"/>
                    <a:pt x="17165" y="65920"/>
                    <a:pt x="19128" y="65486"/>
                  </a:cubicBezTo>
                  <a:cubicBezTo>
                    <a:pt x="19838" y="65331"/>
                    <a:pt x="20539" y="65258"/>
                    <a:pt x="21220" y="65258"/>
                  </a:cubicBezTo>
                  <a:cubicBezTo>
                    <a:pt x="22444" y="65258"/>
                    <a:pt x="23602" y="65494"/>
                    <a:pt x="24629" y="65920"/>
                  </a:cubicBezTo>
                  <a:lnTo>
                    <a:pt x="102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5242618" y="2620970"/>
              <a:ext cx="449779" cy="2023635"/>
            </a:xfrm>
            <a:custGeom>
              <a:avLst/>
              <a:gdLst/>
              <a:ahLst/>
              <a:cxnLst/>
              <a:rect l="l" t="t" r="r" b="b"/>
              <a:pathLst>
                <a:path w="16960" h="76306" extrusionOk="0">
                  <a:moveTo>
                    <a:pt x="388" y="1"/>
                  </a:moveTo>
                  <a:lnTo>
                    <a:pt x="0" y="92"/>
                  </a:lnTo>
                  <a:lnTo>
                    <a:pt x="16549" y="76305"/>
                  </a:lnTo>
                  <a:lnTo>
                    <a:pt x="16960" y="76214"/>
                  </a:lnTo>
                  <a:lnTo>
                    <a:pt x="3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5190556" y="2631871"/>
              <a:ext cx="449779" cy="2023635"/>
            </a:xfrm>
            <a:custGeom>
              <a:avLst/>
              <a:gdLst/>
              <a:ahLst/>
              <a:cxnLst/>
              <a:rect l="l" t="t" r="r" b="b"/>
              <a:pathLst>
                <a:path w="16960" h="76306" extrusionOk="0">
                  <a:moveTo>
                    <a:pt x="388" y="0"/>
                  </a:moveTo>
                  <a:lnTo>
                    <a:pt x="0" y="92"/>
                  </a:lnTo>
                  <a:lnTo>
                    <a:pt x="16549" y="76305"/>
                  </a:lnTo>
                  <a:lnTo>
                    <a:pt x="16960" y="76214"/>
                  </a:lnTo>
                  <a:lnTo>
                    <a:pt x="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5138495" y="2643381"/>
              <a:ext cx="449779" cy="2023609"/>
            </a:xfrm>
            <a:custGeom>
              <a:avLst/>
              <a:gdLst/>
              <a:ahLst/>
              <a:cxnLst/>
              <a:rect l="l" t="t" r="r" b="b"/>
              <a:pathLst>
                <a:path w="16960" h="76305" extrusionOk="0">
                  <a:moveTo>
                    <a:pt x="388" y="0"/>
                  </a:moveTo>
                  <a:lnTo>
                    <a:pt x="0" y="91"/>
                  </a:lnTo>
                  <a:lnTo>
                    <a:pt x="16549" y="76305"/>
                  </a:lnTo>
                  <a:lnTo>
                    <a:pt x="16960" y="76214"/>
                  </a:lnTo>
                  <a:lnTo>
                    <a:pt x="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5086434" y="2654864"/>
              <a:ext cx="449779" cy="2023635"/>
            </a:xfrm>
            <a:custGeom>
              <a:avLst/>
              <a:gdLst/>
              <a:ahLst/>
              <a:cxnLst/>
              <a:rect l="l" t="t" r="r" b="b"/>
              <a:pathLst>
                <a:path w="16960" h="76306" extrusionOk="0">
                  <a:moveTo>
                    <a:pt x="388" y="1"/>
                  </a:moveTo>
                  <a:lnTo>
                    <a:pt x="0" y="92"/>
                  </a:lnTo>
                  <a:lnTo>
                    <a:pt x="16572" y="76306"/>
                  </a:lnTo>
                  <a:lnTo>
                    <a:pt x="16960" y="76214"/>
                  </a:lnTo>
                  <a:lnTo>
                    <a:pt x="3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4969480" y="2567790"/>
              <a:ext cx="852283" cy="2222437"/>
            </a:xfrm>
            <a:custGeom>
              <a:avLst/>
              <a:gdLst/>
              <a:ahLst/>
              <a:cxnLst/>
              <a:rect l="l" t="t" r="r" b="b"/>
              <a:pathLst>
                <a:path w="26638" h="69462" extrusionOk="0">
                  <a:moveTo>
                    <a:pt x="9509" y="1"/>
                  </a:moveTo>
                  <a:cubicBezTo>
                    <a:pt x="9229" y="1"/>
                    <a:pt x="8941" y="31"/>
                    <a:pt x="8652" y="96"/>
                  </a:cubicBezTo>
                  <a:lnTo>
                    <a:pt x="3059" y="1306"/>
                  </a:lnTo>
                  <a:cubicBezTo>
                    <a:pt x="1233" y="1694"/>
                    <a:pt x="1" y="3314"/>
                    <a:pt x="343" y="4889"/>
                  </a:cubicBezTo>
                  <a:lnTo>
                    <a:pt x="14381" y="69462"/>
                  </a:lnTo>
                  <a:lnTo>
                    <a:pt x="16344" y="69028"/>
                  </a:lnTo>
                  <a:lnTo>
                    <a:pt x="2306" y="4455"/>
                  </a:lnTo>
                  <a:cubicBezTo>
                    <a:pt x="2169" y="3816"/>
                    <a:pt x="2671" y="3154"/>
                    <a:pt x="3425" y="2995"/>
                  </a:cubicBezTo>
                  <a:lnTo>
                    <a:pt x="9017" y="1762"/>
                  </a:lnTo>
                  <a:cubicBezTo>
                    <a:pt x="9127" y="1739"/>
                    <a:pt x="9237" y="1727"/>
                    <a:pt x="9345" y="1727"/>
                  </a:cubicBezTo>
                  <a:cubicBezTo>
                    <a:pt x="9972" y="1727"/>
                    <a:pt x="10524" y="2107"/>
                    <a:pt x="10660" y="2652"/>
                  </a:cubicBezTo>
                  <a:lnTo>
                    <a:pt x="24675" y="67225"/>
                  </a:lnTo>
                  <a:lnTo>
                    <a:pt x="26638" y="66791"/>
                  </a:lnTo>
                  <a:lnTo>
                    <a:pt x="12600" y="2219"/>
                  </a:lnTo>
                  <a:cubicBezTo>
                    <a:pt x="12312" y="890"/>
                    <a:pt x="11017" y="1"/>
                    <a:pt x="95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 name="Google Shape;308;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9" name="Google Shape;309;p20"/>
          <p:cNvSpPr txBox="1">
            <a:spLocks noGrp="1"/>
          </p:cNvSpPr>
          <p:nvPr>
            <p:ph type="subTitle" idx="1"/>
          </p:nvPr>
        </p:nvSpPr>
        <p:spPr>
          <a:xfrm flipH="1">
            <a:off x="5954875" y="3297200"/>
            <a:ext cx="2175300" cy="8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0" name="Google Shape;310;p20"/>
          <p:cNvSpPr txBox="1">
            <a:spLocks noGrp="1"/>
          </p:cNvSpPr>
          <p:nvPr>
            <p:ph type="subTitle" idx="2"/>
          </p:nvPr>
        </p:nvSpPr>
        <p:spPr>
          <a:xfrm flipH="1">
            <a:off x="3484352" y="3297200"/>
            <a:ext cx="2175300" cy="8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0"/>
          <p:cNvSpPr txBox="1">
            <a:spLocks noGrp="1"/>
          </p:cNvSpPr>
          <p:nvPr>
            <p:ph type="subTitle" idx="3"/>
          </p:nvPr>
        </p:nvSpPr>
        <p:spPr>
          <a:xfrm flipH="1">
            <a:off x="1013825" y="3297200"/>
            <a:ext cx="2175300" cy="8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20"/>
          <p:cNvSpPr txBox="1">
            <a:spLocks noGrp="1"/>
          </p:cNvSpPr>
          <p:nvPr>
            <p:ph type="subTitle" idx="4"/>
          </p:nvPr>
        </p:nvSpPr>
        <p:spPr>
          <a:xfrm flipH="1">
            <a:off x="5954875" y="2724497"/>
            <a:ext cx="21753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dk1"/>
                </a:solidFill>
                <a:latin typeface="PT Sans Narrow"/>
                <a:ea typeface="PT Sans Narrow"/>
                <a:cs typeface="PT Sans Narrow"/>
                <a:sym typeface="PT Sans Narrow"/>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13" name="Google Shape;313;p20"/>
          <p:cNvSpPr txBox="1">
            <a:spLocks noGrp="1"/>
          </p:cNvSpPr>
          <p:nvPr>
            <p:ph type="subTitle" idx="5"/>
          </p:nvPr>
        </p:nvSpPr>
        <p:spPr>
          <a:xfrm flipH="1">
            <a:off x="3484352" y="2724497"/>
            <a:ext cx="21753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dk1"/>
                </a:solidFill>
                <a:latin typeface="PT Sans Narrow"/>
                <a:ea typeface="PT Sans Narrow"/>
                <a:cs typeface="PT Sans Narrow"/>
                <a:sym typeface="PT Sans Narrow"/>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14" name="Google Shape;314;p20"/>
          <p:cNvSpPr txBox="1">
            <a:spLocks noGrp="1"/>
          </p:cNvSpPr>
          <p:nvPr>
            <p:ph type="subTitle" idx="6"/>
          </p:nvPr>
        </p:nvSpPr>
        <p:spPr>
          <a:xfrm flipH="1">
            <a:off x="1013825" y="2724497"/>
            <a:ext cx="21753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dk1"/>
                </a:solidFill>
                <a:latin typeface="PT Sans Narrow"/>
                <a:ea typeface="PT Sans Narrow"/>
                <a:cs typeface="PT Sans Narrow"/>
                <a:sym typeface="PT Sans Narrow"/>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15" name="Google Shape;315;p20"/>
          <p:cNvGrpSpPr/>
          <p:nvPr/>
        </p:nvGrpSpPr>
        <p:grpSpPr>
          <a:xfrm rot="-5277341">
            <a:off x="7832334" y="899022"/>
            <a:ext cx="2284590" cy="1358614"/>
            <a:chOff x="3597550" y="3432100"/>
            <a:chExt cx="1216375" cy="723400"/>
          </a:xfrm>
        </p:grpSpPr>
        <p:sp>
          <p:nvSpPr>
            <p:cNvPr id="316" name="Google Shape;316;p20"/>
            <p:cNvSpPr/>
            <p:nvPr/>
          </p:nvSpPr>
          <p:spPr>
            <a:xfrm>
              <a:off x="3597550" y="3466450"/>
              <a:ext cx="276800" cy="256500"/>
            </a:xfrm>
            <a:custGeom>
              <a:avLst/>
              <a:gdLst/>
              <a:ahLst/>
              <a:cxnLst/>
              <a:rect l="l" t="t" r="r" b="b"/>
              <a:pathLst>
                <a:path w="11072" h="10260" extrusionOk="0">
                  <a:moveTo>
                    <a:pt x="1" y="0"/>
                  </a:moveTo>
                  <a:cubicBezTo>
                    <a:pt x="1" y="1"/>
                    <a:pt x="2844" y="10259"/>
                    <a:pt x="11061" y="10259"/>
                  </a:cubicBezTo>
                  <a:cubicBezTo>
                    <a:pt x="11065" y="10259"/>
                    <a:pt x="11068" y="10259"/>
                    <a:pt x="11072" y="10259"/>
                  </a:cubicBezTo>
                  <a:cubicBezTo>
                    <a:pt x="11072" y="10259"/>
                    <a:pt x="10019" y="5861"/>
                    <a:pt x="6451" y="3560"/>
                  </a:cubicBezTo>
                  <a:cubicBezTo>
                    <a:pt x="3605" y="1722"/>
                    <a:pt x="964" y="143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a:off x="3809875" y="3432100"/>
              <a:ext cx="219250" cy="341925"/>
            </a:xfrm>
            <a:custGeom>
              <a:avLst/>
              <a:gdLst/>
              <a:ahLst/>
              <a:cxnLst/>
              <a:rect l="l" t="t" r="r" b="b"/>
              <a:pathLst>
                <a:path w="8770" h="13677" extrusionOk="0">
                  <a:moveTo>
                    <a:pt x="1687" y="0"/>
                  </a:moveTo>
                  <a:lnTo>
                    <a:pt x="1687" y="0"/>
                  </a:lnTo>
                  <a:cubicBezTo>
                    <a:pt x="1686" y="1"/>
                    <a:pt x="1" y="9903"/>
                    <a:pt x="7887" y="13676"/>
                  </a:cubicBezTo>
                  <a:cubicBezTo>
                    <a:pt x="7887" y="13676"/>
                    <a:pt x="8770" y="9510"/>
                    <a:pt x="6334" y="5942"/>
                  </a:cubicBezTo>
                  <a:cubicBezTo>
                    <a:pt x="4399" y="3096"/>
                    <a:pt x="1990" y="1633"/>
                    <a:pt x="1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a:off x="3625875" y="3699725"/>
              <a:ext cx="280600" cy="124100"/>
            </a:xfrm>
            <a:custGeom>
              <a:avLst/>
              <a:gdLst/>
              <a:ahLst/>
              <a:cxnLst/>
              <a:rect l="l" t="t" r="r" b="b"/>
              <a:pathLst>
                <a:path w="11224" h="4964" extrusionOk="0">
                  <a:moveTo>
                    <a:pt x="1" y="1"/>
                  </a:moveTo>
                  <a:cubicBezTo>
                    <a:pt x="1" y="1"/>
                    <a:pt x="3734" y="4963"/>
                    <a:pt x="8324" y="4963"/>
                  </a:cubicBezTo>
                  <a:cubicBezTo>
                    <a:pt x="9263" y="4963"/>
                    <a:pt x="10238" y="4756"/>
                    <a:pt x="11223" y="4256"/>
                  </a:cubicBezTo>
                  <a:cubicBezTo>
                    <a:pt x="11223" y="4256"/>
                    <a:pt x="9020" y="1116"/>
                    <a:pt x="5728" y="545"/>
                  </a:cubicBezTo>
                  <a:cubicBezTo>
                    <a:pt x="4957" y="411"/>
                    <a:pt x="4244" y="378"/>
                    <a:pt x="3592" y="378"/>
                  </a:cubicBezTo>
                  <a:cubicBezTo>
                    <a:pt x="2965" y="378"/>
                    <a:pt x="2395" y="409"/>
                    <a:pt x="1884" y="409"/>
                  </a:cubicBezTo>
                  <a:cubicBezTo>
                    <a:pt x="1119" y="409"/>
                    <a:pt x="488" y="34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a:off x="3830400" y="3921750"/>
              <a:ext cx="382275" cy="133525"/>
            </a:xfrm>
            <a:custGeom>
              <a:avLst/>
              <a:gdLst/>
              <a:ahLst/>
              <a:cxnLst/>
              <a:rect l="l" t="t" r="r" b="b"/>
              <a:pathLst>
                <a:path w="15291" h="5341" extrusionOk="0">
                  <a:moveTo>
                    <a:pt x="7797" y="0"/>
                  </a:moveTo>
                  <a:cubicBezTo>
                    <a:pt x="7646" y="0"/>
                    <a:pt x="7495" y="5"/>
                    <a:pt x="7342" y="14"/>
                  </a:cubicBezTo>
                  <a:cubicBezTo>
                    <a:pt x="4556" y="188"/>
                    <a:pt x="2547" y="1253"/>
                    <a:pt x="991" y="1253"/>
                  </a:cubicBezTo>
                  <a:cubicBezTo>
                    <a:pt x="639" y="1253"/>
                    <a:pt x="310" y="1198"/>
                    <a:pt x="0" y="1067"/>
                  </a:cubicBezTo>
                  <a:lnTo>
                    <a:pt x="0" y="1067"/>
                  </a:lnTo>
                  <a:cubicBezTo>
                    <a:pt x="1" y="1067"/>
                    <a:pt x="4789" y="5340"/>
                    <a:pt x="9873" y="5340"/>
                  </a:cubicBezTo>
                  <a:cubicBezTo>
                    <a:pt x="11711" y="5340"/>
                    <a:pt x="13588" y="4782"/>
                    <a:pt x="15291" y="3261"/>
                  </a:cubicBezTo>
                  <a:cubicBezTo>
                    <a:pt x="15291" y="3261"/>
                    <a:pt x="11881" y="0"/>
                    <a:pt x="7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a:off x="4015525" y="3571925"/>
              <a:ext cx="236425" cy="323650"/>
            </a:xfrm>
            <a:custGeom>
              <a:avLst/>
              <a:gdLst/>
              <a:ahLst/>
              <a:cxnLst/>
              <a:rect l="l" t="t" r="r" b="b"/>
              <a:pathLst>
                <a:path w="9457" h="12946" extrusionOk="0">
                  <a:moveTo>
                    <a:pt x="2132" y="1"/>
                  </a:moveTo>
                  <a:cubicBezTo>
                    <a:pt x="2132" y="2"/>
                    <a:pt x="0" y="9573"/>
                    <a:pt x="8377" y="12945"/>
                  </a:cubicBezTo>
                  <a:cubicBezTo>
                    <a:pt x="8377" y="12945"/>
                    <a:pt x="9456" y="8922"/>
                    <a:pt x="6958" y="5568"/>
                  </a:cubicBezTo>
                  <a:cubicBezTo>
                    <a:pt x="4960" y="2891"/>
                    <a:pt x="2408" y="1571"/>
                    <a:pt x="2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a:off x="4175850" y="4017225"/>
              <a:ext cx="366025" cy="138275"/>
            </a:xfrm>
            <a:custGeom>
              <a:avLst/>
              <a:gdLst/>
              <a:ahLst/>
              <a:cxnLst/>
              <a:rect l="l" t="t" r="r" b="b"/>
              <a:pathLst>
                <a:path w="14641" h="5531" extrusionOk="0">
                  <a:moveTo>
                    <a:pt x="9305" y="0"/>
                  </a:moveTo>
                  <a:cubicBezTo>
                    <a:pt x="8366" y="0"/>
                    <a:pt x="7384" y="145"/>
                    <a:pt x="6433" y="530"/>
                  </a:cubicBezTo>
                  <a:cubicBezTo>
                    <a:pt x="3489" y="1725"/>
                    <a:pt x="1875" y="3818"/>
                    <a:pt x="226" y="3818"/>
                  </a:cubicBezTo>
                  <a:cubicBezTo>
                    <a:pt x="151" y="3818"/>
                    <a:pt x="76" y="3813"/>
                    <a:pt x="1" y="3804"/>
                  </a:cubicBezTo>
                  <a:lnTo>
                    <a:pt x="1" y="3804"/>
                  </a:lnTo>
                  <a:cubicBezTo>
                    <a:pt x="1" y="3805"/>
                    <a:pt x="3444" y="5531"/>
                    <a:pt x="7179" y="5531"/>
                  </a:cubicBezTo>
                  <a:cubicBezTo>
                    <a:pt x="9927" y="5531"/>
                    <a:pt x="12833" y="4596"/>
                    <a:pt x="14640" y="1351"/>
                  </a:cubicBezTo>
                  <a:cubicBezTo>
                    <a:pt x="14640" y="1351"/>
                    <a:pt x="12171" y="0"/>
                    <a:pt x="9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4266200" y="3755925"/>
              <a:ext cx="206100" cy="203225"/>
            </a:xfrm>
            <a:custGeom>
              <a:avLst/>
              <a:gdLst/>
              <a:ahLst/>
              <a:cxnLst/>
              <a:rect l="l" t="t" r="r" b="b"/>
              <a:pathLst>
                <a:path w="8244" h="8129" extrusionOk="0">
                  <a:moveTo>
                    <a:pt x="0" y="1"/>
                  </a:moveTo>
                  <a:lnTo>
                    <a:pt x="0" y="1"/>
                  </a:lnTo>
                  <a:cubicBezTo>
                    <a:pt x="0" y="1"/>
                    <a:pt x="1374" y="8128"/>
                    <a:pt x="8176" y="8128"/>
                  </a:cubicBezTo>
                  <a:cubicBezTo>
                    <a:pt x="8198" y="8128"/>
                    <a:pt x="8221" y="8128"/>
                    <a:pt x="8243" y="8128"/>
                  </a:cubicBezTo>
                  <a:cubicBezTo>
                    <a:pt x="8243" y="8128"/>
                    <a:pt x="7788" y="4622"/>
                    <a:pt x="5031" y="2802"/>
                  </a:cubicBezTo>
                  <a:cubicBezTo>
                    <a:pt x="2837" y="1357"/>
                    <a:pt x="660" y="113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3719625" y="3540725"/>
              <a:ext cx="1094300" cy="584800"/>
            </a:xfrm>
            <a:custGeom>
              <a:avLst/>
              <a:gdLst/>
              <a:ahLst/>
              <a:cxnLst/>
              <a:rect l="l" t="t" r="r" b="b"/>
              <a:pathLst>
                <a:path w="43772" h="23392" extrusionOk="0">
                  <a:moveTo>
                    <a:pt x="7292" y="1"/>
                  </a:moveTo>
                  <a:cubicBezTo>
                    <a:pt x="7214" y="1"/>
                    <a:pt x="7149" y="50"/>
                    <a:pt x="7161" y="161"/>
                  </a:cubicBezTo>
                  <a:cubicBezTo>
                    <a:pt x="7188" y="428"/>
                    <a:pt x="7241" y="696"/>
                    <a:pt x="7295" y="972"/>
                  </a:cubicBezTo>
                  <a:cubicBezTo>
                    <a:pt x="8151" y="4853"/>
                    <a:pt x="10453" y="8537"/>
                    <a:pt x="13129" y="11606"/>
                  </a:cubicBezTo>
                  <a:cubicBezTo>
                    <a:pt x="8553" y="8885"/>
                    <a:pt x="4289" y="5531"/>
                    <a:pt x="337" y="1820"/>
                  </a:cubicBezTo>
                  <a:cubicBezTo>
                    <a:pt x="298" y="1785"/>
                    <a:pt x="259" y="1770"/>
                    <a:pt x="224" y="1770"/>
                  </a:cubicBezTo>
                  <a:cubicBezTo>
                    <a:pt x="88" y="1770"/>
                    <a:pt x="1" y="1989"/>
                    <a:pt x="149" y="2123"/>
                  </a:cubicBezTo>
                  <a:cubicBezTo>
                    <a:pt x="729" y="2667"/>
                    <a:pt x="1309" y="3203"/>
                    <a:pt x="1907" y="3729"/>
                  </a:cubicBezTo>
                  <a:cubicBezTo>
                    <a:pt x="4690" y="6218"/>
                    <a:pt x="7643" y="8502"/>
                    <a:pt x="10738" y="10518"/>
                  </a:cubicBezTo>
                  <a:cubicBezTo>
                    <a:pt x="10338" y="10550"/>
                    <a:pt x="9936" y="10565"/>
                    <a:pt x="9532" y="10565"/>
                  </a:cubicBezTo>
                  <a:cubicBezTo>
                    <a:pt x="9027" y="10565"/>
                    <a:pt x="8519" y="10541"/>
                    <a:pt x="8009" y="10491"/>
                  </a:cubicBezTo>
                  <a:cubicBezTo>
                    <a:pt x="5698" y="10259"/>
                    <a:pt x="3280" y="9688"/>
                    <a:pt x="1050" y="8734"/>
                  </a:cubicBezTo>
                  <a:cubicBezTo>
                    <a:pt x="1023" y="8722"/>
                    <a:pt x="997" y="8717"/>
                    <a:pt x="973" y="8717"/>
                  </a:cubicBezTo>
                  <a:cubicBezTo>
                    <a:pt x="800" y="8717"/>
                    <a:pt x="748" y="9004"/>
                    <a:pt x="952" y="9090"/>
                  </a:cubicBezTo>
                  <a:cubicBezTo>
                    <a:pt x="1202" y="9198"/>
                    <a:pt x="1461" y="9296"/>
                    <a:pt x="1719" y="9385"/>
                  </a:cubicBezTo>
                  <a:cubicBezTo>
                    <a:pt x="4279" y="10319"/>
                    <a:pt x="6995" y="10956"/>
                    <a:pt x="9610" y="10956"/>
                  </a:cubicBezTo>
                  <a:cubicBezTo>
                    <a:pt x="10167" y="10956"/>
                    <a:pt x="10720" y="10927"/>
                    <a:pt x="11265" y="10866"/>
                  </a:cubicBezTo>
                  <a:cubicBezTo>
                    <a:pt x="12139" y="11428"/>
                    <a:pt x="13022" y="11954"/>
                    <a:pt x="13923" y="12472"/>
                  </a:cubicBezTo>
                  <a:cubicBezTo>
                    <a:pt x="13941" y="12480"/>
                    <a:pt x="13959" y="12489"/>
                    <a:pt x="13977" y="12498"/>
                  </a:cubicBezTo>
                  <a:cubicBezTo>
                    <a:pt x="14334" y="12703"/>
                    <a:pt x="14682" y="12909"/>
                    <a:pt x="15047" y="13105"/>
                  </a:cubicBezTo>
                  <a:cubicBezTo>
                    <a:pt x="17688" y="14532"/>
                    <a:pt x="20418" y="15746"/>
                    <a:pt x="23201" y="16691"/>
                  </a:cubicBezTo>
                  <a:cubicBezTo>
                    <a:pt x="21952" y="17360"/>
                    <a:pt x="20623" y="17878"/>
                    <a:pt x="19213" y="18190"/>
                  </a:cubicBezTo>
                  <a:cubicBezTo>
                    <a:pt x="18055" y="18451"/>
                    <a:pt x="16855" y="18586"/>
                    <a:pt x="15636" y="18586"/>
                  </a:cubicBezTo>
                  <a:cubicBezTo>
                    <a:pt x="14771" y="18586"/>
                    <a:pt x="13897" y="18518"/>
                    <a:pt x="13022" y="18377"/>
                  </a:cubicBezTo>
                  <a:cubicBezTo>
                    <a:pt x="12193" y="18243"/>
                    <a:pt x="11318" y="18074"/>
                    <a:pt x="10507" y="17753"/>
                  </a:cubicBezTo>
                  <a:cubicBezTo>
                    <a:pt x="10479" y="17741"/>
                    <a:pt x="10453" y="17736"/>
                    <a:pt x="10429" y="17736"/>
                  </a:cubicBezTo>
                  <a:cubicBezTo>
                    <a:pt x="10254" y="17736"/>
                    <a:pt x="10195" y="18022"/>
                    <a:pt x="10399" y="18101"/>
                  </a:cubicBezTo>
                  <a:cubicBezTo>
                    <a:pt x="10703" y="18217"/>
                    <a:pt x="11015" y="18306"/>
                    <a:pt x="11318" y="18395"/>
                  </a:cubicBezTo>
                  <a:cubicBezTo>
                    <a:pt x="12758" y="18791"/>
                    <a:pt x="14212" y="18979"/>
                    <a:pt x="15643" y="18979"/>
                  </a:cubicBezTo>
                  <a:cubicBezTo>
                    <a:pt x="18530" y="18979"/>
                    <a:pt x="21323" y="18215"/>
                    <a:pt x="23710" y="16861"/>
                  </a:cubicBezTo>
                  <a:cubicBezTo>
                    <a:pt x="24629" y="17164"/>
                    <a:pt x="25556" y="17441"/>
                    <a:pt x="26484" y="17681"/>
                  </a:cubicBezTo>
                  <a:cubicBezTo>
                    <a:pt x="28911" y="18306"/>
                    <a:pt x="31364" y="18725"/>
                    <a:pt x="33808" y="18904"/>
                  </a:cubicBezTo>
                  <a:lnTo>
                    <a:pt x="33853" y="18904"/>
                  </a:lnTo>
                  <a:cubicBezTo>
                    <a:pt x="34344" y="18939"/>
                    <a:pt x="34843" y="18966"/>
                    <a:pt x="35334" y="18984"/>
                  </a:cubicBezTo>
                  <a:cubicBezTo>
                    <a:pt x="34129" y="19671"/>
                    <a:pt x="32872" y="20277"/>
                    <a:pt x="31569" y="20786"/>
                  </a:cubicBezTo>
                  <a:cubicBezTo>
                    <a:pt x="29419" y="21633"/>
                    <a:pt x="27162" y="22249"/>
                    <a:pt x="24843" y="22650"/>
                  </a:cubicBezTo>
                  <a:cubicBezTo>
                    <a:pt x="23897" y="22811"/>
                    <a:pt x="22925" y="22963"/>
                    <a:pt x="21943" y="23007"/>
                  </a:cubicBezTo>
                  <a:cubicBezTo>
                    <a:pt x="21717" y="23025"/>
                    <a:pt x="21797" y="23391"/>
                    <a:pt x="22017" y="23391"/>
                  </a:cubicBezTo>
                  <a:cubicBezTo>
                    <a:pt x="22022" y="23391"/>
                    <a:pt x="22027" y="23391"/>
                    <a:pt x="22033" y="23391"/>
                  </a:cubicBezTo>
                  <a:cubicBezTo>
                    <a:pt x="22380" y="23373"/>
                    <a:pt x="22719" y="23337"/>
                    <a:pt x="23058" y="23302"/>
                  </a:cubicBezTo>
                  <a:cubicBezTo>
                    <a:pt x="27706" y="22775"/>
                    <a:pt x="32238" y="21357"/>
                    <a:pt x="36101" y="19002"/>
                  </a:cubicBezTo>
                  <a:cubicBezTo>
                    <a:pt x="36227" y="19003"/>
                    <a:pt x="36354" y="19004"/>
                    <a:pt x="36480" y="19004"/>
                  </a:cubicBezTo>
                  <a:cubicBezTo>
                    <a:pt x="38153" y="19004"/>
                    <a:pt x="39809" y="18892"/>
                    <a:pt x="41427" y="18618"/>
                  </a:cubicBezTo>
                  <a:cubicBezTo>
                    <a:pt x="42149" y="18493"/>
                    <a:pt x="42881" y="18359"/>
                    <a:pt x="43577" y="18127"/>
                  </a:cubicBezTo>
                  <a:cubicBezTo>
                    <a:pt x="43772" y="18063"/>
                    <a:pt x="43641" y="17761"/>
                    <a:pt x="43455" y="17761"/>
                  </a:cubicBezTo>
                  <a:cubicBezTo>
                    <a:pt x="43437" y="17761"/>
                    <a:pt x="43418" y="17764"/>
                    <a:pt x="43398" y="17771"/>
                  </a:cubicBezTo>
                  <a:cubicBezTo>
                    <a:pt x="43381" y="17771"/>
                    <a:pt x="43372" y="17780"/>
                    <a:pt x="43363" y="17780"/>
                  </a:cubicBezTo>
                  <a:cubicBezTo>
                    <a:pt x="43068" y="17833"/>
                    <a:pt x="42872" y="17922"/>
                    <a:pt x="42596" y="17985"/>
                  </a:cubicBezTo>
                  <a:cubicBezTo>
                    <a:pt x="41998" y="18127"/>
                    <a:pt x="41400" y="18234"/>
                    <a:pt x="40793" y="18324"/>
                  </a:cubicBezTo>
                  <a:cubicBezTo>
                    <a:pt x="39377" y="18528"/>
                    <a:pt x="37931" y="18620"/>
                    <a:pt x="36469" y="18620"/>
                  </a:cubicBezTo>
                  <a:cubicBezTo>
                    <a:pt x="36338" y="18620"/>
                    <a:pt x="36206" y="18620"/>
                    <a:pt x="36074" y="18618"/>
                  </a:cubicBezTo>
                  <a:cubicBezTo>
                    <a:pt x="36061" y="18614"/>
                    <a:pt x="36045" y="18611"/>
                    <a:pt x="36030" y="18611"/>
                  </a:cubicBezTo>
                  <a:cubicBezTo>
                    <a:pt x="36014" y="18611"/>
                    <a:pt x="35998" y="18614"/>
                    <a:pt x="35985" y="18618"/>
                  </a:cubicBezTo>
                  <a:cubicBezTo>
                    <a:pt x="35503" y="18618"/>
                    <a:pt x="35022" y="18600"/>
                    <a:pt x="34549" y="18573"/>
                  </a:cubicBezTo>
                  <a:cubicBezTo>
                    <a:pt x="34308" y="18565"/>
                    <a:pt x="34067" y="18538"/>
                    <a:pt x="33826" y="18520"/>
                  </a:cubicBezTo>
                  <a:cubicBezTo>
                    <a:pt x="31400" y="17494"/>
                    <a:pt x="29116" y="16022"/>
                    <a:pt x="27100" y="14193"/>
                  </a:cubicBezTo>
                  <a:cubicBezTo>
                    <a:pt x="26270" y="13435"/>
                    <a:pt x="25440" y="12623"/>
                    <a:pt x="24762" y="11713"/>
                  </a:cubicBezTo>
                  <a:cubicBezTo>
                    <a:pt x="24720" y="11656"/>
                    <a:pt x="24669" y="11632"/>
                    <a:pt x="24620" y="11632"/>
                  </a:cubicBezTo>
                  <a:cubicBezTo>
                    <a:pt x="24494" y="11632"/>
                    <a:pt x="24385" y="11791"/>
                    <a:pt x="24495" y="11945"/>
                  </a:cubicBezTo>
                  <a:cubicBezTo>
                    <a:pt x="25191" y="12873"/>
                    <a:pt x="26056" y="13712"/>
                    <a:pt x="26912" y="14488"/>
                  </a:cubicBezTo>
                  <a:cubicBezTo>
                    <a:pt x="28679" y="16093"/>
                    <a:pt x="30650" y="17423"/>
                    <a:pt x="32738" y="18431"/>
                  </a:cubicBezTo>
                  <a:cubicBezTo>
                    <a:pt x="30240" y="18181"/>
                    <a:pt x="27733" y="17681"/>
                    <a:pt x="25253" y="16959"/>
                  </a:cubicBezTo>
                  <a:cubicBezTo>
                    <a:pt x="24753" y="16816"/>
                    <a:pt x="24245" y="16655"/>
                    <a:pt x="23745" y="16486"/>
                  </a:cubicBezTo>
                  <a:cubicBezTo>
                    <a:pt x="23719" y="16468"/>
                    <a:pt x="23683" y="16459"/>
                    <a:pt x="23647" y="16459"/>
                  </a:cubicBezTo>
                  <a:cubicBezTo>
                    <a:pt x="23058" y="16263"/>
                    <a:pt x="22470" y="16049"/>
                    <a:pt x="21881" y="15835"/>
                  </a:cubicBezTo>
                  <a:cubicBezTo>
                    <a:pt x="20962" y="14925"/>
                    <a:pt x="20114" y="13926"/>
                    <a:pt x="19374" y="12864"/>
                  </a:cubicBezTo>
                  <a:cubicBezTo>
                    <a:pt x="18321" y="11347"/>
                    <a:pt x="17465" y="9706"/>
                    <a:pt x="16823" y="8002"/>
                  </a:cubicBezTo>
                  <a:cubicBezTo>
                    <a:pt x="16555" y="7315"/>
                    <a:pt x="16314" y="6593"/>
                    <a:pt x="16154" y="5879"/>
                  </a:cubicBezTo>
                  <a:cubicBezTo>
                    <a:pt x="16129" y="5768"/>
                    <a:pt x="16040" y="5716"/>
                    <a:pt x="15957" y="5716"/>
                  </a:cubicBezTo>
                  <a:cubicBezTo>
                    <a:pt x="15859" y="5716"/>
                    <a:pt x="15768" y="5788"/>
                    <a:pt x="15797" y="5924"/>
                  </a:cubicBezTo>
                  <a:cubicBezTo>
                    <a:pt x="15850" y="6182"/>
                    <a:pt x="15931" y="6441"/>
                    <a:pt x="16002" y="6700"/>
                  </a:cubicBezTo>
                  <a:cubicBezTo>
                    <a:pt x="16965" y="9920"/>
                    <a:pt x="18741" y="13034"/>
                    <a:pt x="21096" y="15531"/>
                  </a:cubicBezTo>
                  <a:cubicBezTo>
                    <a:pt x="18714" y="14595"/>
                    <a:pt x="16377" y="13462"/>
                    <a:pt x="14111" y="12168"/>
                  </a:cubicBezTo>
                  <a:cubicBezTo>
                    <a:pt x="12951" y="10919"/>
                    <a:pt x="11863" y="9581"/>
                    <a:pt x="10917" y="8145"/>
                  </a:cubicBezTo>
                  <a:cubicBezTo>
                    <a:pt x="9730" y="6370"/>
                    <a:pt x="8731" y="4443"/>
                    <a:pt x="8071" y="2435"/>
                  </a:cubicBezTo>
                  <a:cubicBezTo>
                    <a:pt x="7893" y="1891"/>
                    <a:pt x="7741" y="1338"/>
                    <a:pt x="7625" y="785"/>
                  </a:cubicBezTo>
                  <a:cubicBezTo>
                    <a:pt x="7598" y="633"/>
                    <a:pt x="7571" y="491"/>
                    <a:pt x="7545" y="339"/>
                  </a:cubicBezTo>
                  <a:cubicBezTo>
                    <a:pt x="7545" y="318"/>
                    <a:pt x="7528" y="183"/>
                    <a:pt x="7525" y="183"/>
                  </a:cubicBezTo>
                  <a:lnTo>
                    <a:pt x="7525" y="183"/>
                  </a:lnTo>
                  <a:cubicBezTo>
                    <a:pt x="7525" y="183"/>
                    <a:pt x="7525" y="192"/>
                    <a:pt x="7527" y="214"/>
                  </a:cubicBezTo>
                  <a:cubicBezTo>
                    <a:pt x="7512" y="80"/>
                    <a:pt x="7391" y="1"/>
                    <a:pt x="7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20"/>
          <p:cNvGrpSpPr/>
          <p:nvPr/>
        </p:nvGrpSpPr>
        <p:grpSpPr>
          <a:xfrm rot="5522659">
            <a:off x="-972916" y="3223122"/>
            <a:ext cx="2284590" cy="1358614"/>
            <a:chOff x="3597550" y="3432100"/>
            <a:chExt cx="1216375" cy="723400"/>
          </a:xfrm>
        </p:grpSpPr>
        <p:sp>
          <p:nvSpPr>
            <p:cNvPr id="325" name="Google Shape;325;p20"/>
            <p:cNvSpPr/>
            <p:nvPr/>
          </p:nvSpPr>
          <p:spPr>
            <a:xfrm>
              <a:off x="3597550" y="3466450"/>
              <a:ext cx="276800" cy="256500"/>
            </a:xfrm>
            <a:custGeom>
              <a:avLst/>
              <a:gdLst/>
              <a:ahLst/>
              <a:cxnLst/>
              <a:rect l="l" t="t" r="r" b="b"/>
              <a:pathLst>
                <a:path w="11072" h="10260" extrusionOk="0">
                  <a:moveTo>
                    <a:pt x="1" y="0"/>
                  </a:moveTo>
                  <a:cubicBezTo>
                    <a:pt x="1" y="1"/>
                    <a:pt x="2844" y="10259"/>
                    <a:pt x="11061" y="10259"/>
                  </a:cubicBezTo>
                  <a:cubicBezTo>
                    <a:pt x="11065" y="10259"/>
                    <a:pt x="11068" y="10259"/>
                    <a:pt x="11072" y="10259"/>
                  </a:cubicBezTo>
                  <a:cubicBezTo>
                    <a:pt x="11072" y="10259"/>
                    <a:pt x="10019" y="5861"/>
                    <a:pt x="6451" y="3560"/>
                  </a:cubicBezTo>
                  <a:cubicBezTo>
                    <a:pt x="3605" y="1722"/>
                    <a:pt x="964" y="1437"/>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3809875" y="3432100"/>
              <a:ext cx="219250" cy="341925"/>
            </a:xfrm>
            <a:custGeom>
              <a:avLst/>
              <a:gdLst/>
              <a:ahLst/>
              <a:cxnLst/>
              <a:rect l="l" t="t" r="r" b="b"/>
              <a:pathLst>
                <a:path w="8770" h="13677" extrusionOk="0">
                  <a:moveTo>
                    <a:pt x="1687" y="0"/>
                  </a:moveTo>
                  <a:lnTo>
                    <a:pt x="1687" y="0"/>
                  </a:lnTo>
                  <a:cubicBezTo>
                    <a:pt x="1686" y="1"/>
                    <a:pt x="1" y="9903"/>
                    <a:pt x="7887" y="13676"/>
                  </a:cubicBezTo>
                  <a:cubicBezTo>
                    <a:pt x="7887" y="13676"/>
                    <a:pt x="8770" y="9510"/>
                    <a:pt x="6334" y="5942"/>
                  </a:cubicBezTo>
                  <a:cubicBezTo>
                    <a:pt x="4399" y="3096"/>
                    <a:pt x="1990" y="1633"/>
                    <a:pt x="1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3625875" y="3699725"/>
              <a:ext cx="280600" cy="124100"/>
            </a:xfrm>
            <a:custGeom>
              <a:avLst/>
              <a:gdLst/>
              <a:ahLst/>
              <a:cxnLst/>
              <a:rect l="l" t="t" r="r" b="b"/>
              <a:pathLst>
                <a:path w="11224" h="4964" extrusionOk="0">
                  <a:moveTo>
                    <a:pt x="1" y="1"/>
                  </a:moveTo>
                  <a:cubicBezTo>
                    <a:pt x="1" y="1"/>
                    <a:pt x="3734" y="4963"/>
                    <a:pt x="8324" y="4963"/>
                  </a:cubicBezTo>
                  <a:cubicBezTo>
                    <a:pt x="9263" y="4963"/>
                    <a:pt x="10238" y="4756"/>
                    <a:pt x="11223" y="4256"/>
                  </a:cubicBezTo>
                  <a:cubicBezTo>
                    <a:pt x="11223" y="4256"/>
                    <a:pt x="9020" y="1116"/>
                    <a:pt x="5728" y="545"/>
                  </a:cubicBezTo>
                  <a:cubicBezTo>
                    <a:pt x="4957" y="411"/>
                    <a:pt x="4244" y="378"/>
                    <a:pt x="3592" y="378"/>
                  </a:cubicBezTo>
                  <a:cubicBezTo>
                    <a:pt x="2965" y="378"/>
                    <a:pt x="2395" y="409"/>
                    <a:pt x="1884" y="409"/>
                  </a:cubicBezTo>
                  <a:cubicBezTo>
                    <a:pt x="1119" y="409"/>
                    <a:pt x="488" y="34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3830400" y="3921750"/>
              <a:ext cx="382275" cy="133525"/>
            </a:xfrm>
            <a:custGeom>
              <a:avLst/>
              <a:gdLst/>
              <a:ahLst/>
              <a:cxnLst/>
              <a:rect l="l" t="t" r="r" b="b"/>
              <a:pathLst>
                <a:path w="15291" h="5341" extrusionOk="0">
                  <a:moveTo>
                    <a:pt x="7797" y="0"/>
                  </a:moveTo>
                  <a:cubicBezTo>
                    <a:pt x="7646" y="0"/>
                    <a:pt x="7495" y="5"/>
                    <a:pt x="7342" y="14"/>
                  </a:cubicBezTo>
                  <a:cubicBezTo>
                    <a:pt x="4556" y="188"/>
                    <a:pt x="2547" y="1253"/>
                    <a:pt x="991" y="1253"/>
                  </a:cubicBezTo>
                  <a:cubicBezTo>
                    <a:pt x="639" y="1253"/>
                    <a:pt x="310" y="1198"/>
                    <a:pt x="0" y="1067"/>
                  </a:cubicBezTo>
                  <a:lnTo>
                    <a:pt x="0" y="1067"/>
                  </a:lnTo>
                  <a:cubicBezTo>
                    <a:pt x="1" y="1067"/>
                    <a:pt x="4789" y="5340"/>
                    <a:pt x="9873" y="5340"/>
                  </a:cubicBezTo>
                  <a:cubicBezTo>
                    <a:pt x="11711" y="5340"/>
                    <a:pt x="13588" y="4782"/>
                    <a:pt x="15291" y="3261"/>
                  </a:cubicBezTo>
                  <a:cubicBezTo>
                    <a:pt x="15291" y="3261"/>
                    <a:pt x="11881" y="0"/>
                    <a:pt x="7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a:off x="4015525" y="3571925"/>
              <a:ext cx="236425" cy="323650"/>
            </a:xfrm>
            <a:custGeom>
              <a:avLst/>
              <a:gdLst/>
              <a:ahLst/>
              <a:cxnLst/>
              <a:rect l="l" t="t" r="r" b="b"/>
              <a:pathLst>
                <a:path w="9457" h="12946" extrusionOk="0">
                  <a:moveTo>
                    <a:pt x="2132" y="1"/>
                  </a:moveTo>
                  <a:cubicBezTo>
                    <a:pt x="2132" y="2"/>
                    <a:pt x="0" y="9573"/>
                    <a:pt x="8377" y="12945"/>
                  </a:cubicBezTo>
                  <a:cubicBezTo>
                    <a:pt x="8377" y="12945"/>
                    <a:pt x="9456" y="8922"/>
                    <a:pt x="6958" y="5568"/>
                  </a:cubicBezTo>
                  <a:cubicBezTo>
                    <a:pt x="4960" y="2891"/>
                    <a:pt x="2408" y="1571"/>
                    <a:pt x="2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a:off x="4175850" y="4017225"/>
              <a:ext cx="366025" cy="138275"/>
            </a:xfrm>
            <a:custGeom>
              <a:avLst/>
              <a:gdLst/>
              <a:ahLst/>
              <a:cxnLst/>
              <a:rect l="l" t="t" r="r" b="b"/>
              <a:pathLst>
                <a:path w="14641" h="5531" extrusionOk="0">
                  <a:moveTo>
                    <a:pt x="9305" y="0"/>
                  </a:moveTo>
                  <a:cubicBezTo>
                    <a:pt x="8366" y="0"/>
                    <a:pt x="7384" y="145"/>
                    <a:pt x="6433" y="530"/>
                  </a:cubicBezTo>
                  <a:cubicBezTo>
                    <a:pt x="3489" y="1725"/>
                    <a:pt x="1875" y="3818"/>
                    <a:pt x="226" y="3818"/>
                  </a:cubicBezTo>
                  <a:cubicBezTo>
                    <a:pt x="151" y="3818"/>
                    <a:pt x="76" y="3813"/>
                    <a:pt x="1" y="3804"/>
                  </a:cubicBezTo>
                  <a:lnTo>
                    <a:pt x="1" y="3804"/>
                  </a:lnTo>
                  <a:cubicBezTo>
                    <a:pt x="1" y="3805"/>
                    <a:pt x="3444" y="5531"/>
                    <a:pt x="7179" y="5531"/>
                  </a:cubicBezTo>
                  <a:cubicBezTo>
                    <a:pt x="9927" y="5531"/>
                    <a:pt x="12833" y="4596"/>
                    <a:pt x="14640" y="1351"/>
                  </a:cubicBezTo>
                  <a:cubicBezTo>
                    <a:pt x="14640" y="1351"/>
                    <a:pt x="12171" y="0"/>
                    <a:pt x="9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a:off x="4266200" y="3755925"/>
              <a:ext cx="206100" cy="203225"/>
            </a:xfrm>
            <a:custGeom>
              <a:avLst/>
              <a:gdLst/>
              <a:ahLst/>
              <a:cxnLst/>
              <a:rect l="l" t="t" r="r" b="b"/>
              <a:pathLst>
                <a:path w="8244" h="8129" extrusionOk="0">
                  <a:moveTo>
                    <a:pt x="0" y="1"/>
                  </a:moveTo>
                  <a:lnTo>
                    <a:pt x="0" y="1"/>
                  </a:lnTo>
                  <a:cubicBezTo>
                    <a:pt x="0" y="1"/>
                    <a:pt x="1374" y="8128"/>
                    <a:pt x="8176" y="8128"/>
                  </a:cubicBezTo>
                  <a:cubicBezTo>
                    <a:pt x="8198" y="8128"/>
                    <a:pt x="8221" y="8128"/>
                    <a:pt x="8243" y="8128"/>
                  </a:cubicBezTo>
                  <a:cubicBezTo>
                    <a:pt x="8243" y="8128"/>
                    <a:pt x="7788" y="4622"/>
                    <a:pt x="5031" y="2802"/>
                  </a:cubicBezTo>
                  <a:cubicBezTo>
                    <a:pt x="2837" y="1357"/>
                    <a:pt x="660" y="11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3719625" y="3540725"/>
              <a:ext cx="1094300" cy="584800"/>
            </a:xfrm>
            <a:custGeom>
              <a:avLst/>
              <a:gdLst/>
              <a:ahLst/>
              <a:cxnLst/>
              <a:rect l="l" t="t" r="r" b="b"/>
              <a:pathLst>
                <a:path w="43772" h="23392" extrusionOk="0">
                  <a:moveTo>
                    <a:pt x="7292" y="1"/>
                  </a:moveTo>
                  <a:cubicBezTo>
                    <a:pt x="7214" y="1"/>
                    <a:pt x="7149" y="50"/>
                    <a:pt x="7161" y="161"/>
                  </a:cubicBezTo>
                  <a:cubicBezTo>
                    <a:pt x="7188" y="428"/>
                    <a:pt x="7241" y="696"/>
                    <a:pt x="7295" y="972"/>
                  </a:cubicBezTo>
                  <a:cubicBezTo>
                    <a:pt x="8151" y="4853"/>
                    <a:pt x="10453" y="8537"/>
                    <a:pt x="13129" y="11606"/>
                  </a:cubicBezTo>
                  <a:cubicBezTo>
                    <a:pt x="8553" y="8885"/>
                    <a:pt x="4289" y="5531"/>
                    <a:pt x="337" y="1820"/>
                  </a:cubicBezTo>
                  <a:cubicBezTo>
                    <a:pt x="298" y="1785"/>
                    <a:pt x="259" y="1770"/>
                    <a:pt x="224" y="1770"/>
                  </a:cubicBezTo>
                  <a:cubicBezTo>
                    <a:pt x="88" y="1770"/>
                    <a:pt x="1" y="1989"/>
                    <a:pt x="149" y="2123"/>
                  </a:cubicBezTo>
                  <a:cubicBezTo>
                    <a:pt x="729" y="2667"/>
                    <a:pt x="1309" y="3203"/>
                    <a:pt x="1907" y="3729"/>
                  </a:cubicBezTo>
                  <a:cubicBezTo>
                    <a:pt x="4690" y="6218"/>
                    <a:pt x="7643" y="8502"/>
                    <a:pt x="10738" y="10518"/>
                  </a:cubicBezTo>
                  <a:cubicBezTo>
                    <a:pt x="10338" y="10550"/>
                    <a:pt x="9936" y="10565"/>
                    <a:pt x="9532" y="10565"/>
                  </a:cubicBezTo>
                  <a:cubicBezTo>
                    <a:pt x="9027" y="10565"/>
                    <a:pt x="8519" y="10541"/>
                    <a:pt x="8009" y="10491"/>
                  </a:cubicBezTo>
                  <a:cubicBezTo>
                    <a:pt x="5698" y="10259"/>
                    <a:pt x="3280" y="9688"/>
                    <a:pt x="1050" y="8734"/>
                  </a:cubicBezTo>
                  <a:cubicBezTo>
                    <a:pt x="1023" y="8722"/>
                    <a:pt x="997" y="8717"/>
                    <a:pt x="973" y="8717"/>
                  </a:cubicBezTo>
                  <a:cubicBezTo>
                    <a:pt x="800" y="8717"/>
                    <a:pt x="748" y="9004"/>
                    <a:pt x="952" y="9090"/>
                  </a:cubicBezTo>
                  <a:cubicBezTo>
                    <a:pt x="1202" y="9198"/>
                    <a:pt x="1461" y="9296"/>
                    <a:pt x="1719" y="9385"/>
                  </a:cubicBezTo>
                  <a:cubicBezTo>
                    <a:pt x="4279" y="10319"/>
                    <a:pt x="6995" y="10956"/>
                    <a:pt x="9610" y="10956"/>
                  </a:cubicBezTo>
                  <a:cubicBezTo>
                    <a:pt x="10167" y="10956"/>
                    <a:pt x="10720" y="10927"/>
                    <a:pt x="11265" y="10866"/>
                  </a:cubicBezTo>
                  <a:cubicBezTo>
                    <a:pt x="12139" y="11428"/>
                    <a:pt x="13022" y="11954"/>
                    <a:pt x="13923" y="12472"/>
                  </a:cubicBezTo>
                  <a:cubicBezTo>
                    <a:pt x="13941" y="12480"/>
                    <a:pt x="13959" y="12489"/>
                    <a:pt x="13977" y="12498"/>
                  </a:cubicBezTo>
                  <a:cubicBezTo>
                    <a:pt x="14334" y="12703"/>
                    <a:pt x="14682" y="12909"/>
                    <a:pt x="15047" y="13105"/>
                  </a:cubicBezTo>
                  <a:cubicBezTo>
                    <a:pt x="17688" y="14532"/>
                    <a:pt x="20418" y="15746"/>
                    <a:pt x="23201" y="16691"/>
                  </a:cubicBezTo>
                  <a:cubicBezTo>
                    <a:pt x="21952" y="17360"/>
                    <a:pt x="20623" y="17878"/>
                    <a:pt x="19213" y="18190"/>
                  </a:cubicBezTo>
                  <a:cubicBezTo>
                    <a:pt x="18055" y="18451"/>
                    <a:pt x="16855" y="18586"/>
                    <a:pt x="15636" y="18586"/>
                  </a:cubicBezTo>
                  <a:cubicBezTo>
                    <a:pt x="14771" y="18586"/>
                    <a:pt x="13897" y="18518"/>
                    <a:pt x="13022" y="18377"/>
                  </a:cubicBezTo>
                  <a:cubicBezTo>
                    <a:pt x="12193" y="18243"/>
                    <a:pt x="11318" y="18074"/>
                    <a:pt x="10507" y="17753"/>
                  </a:cubicBezTo>
                  <a:cubicBezTo>
                    <a:pt x="10479" y="17741"/>
                    <a:pt x="10453" y="17736"/>
                    <a:pt x="10429" y="17736"/>
                  </a:cubicBezTo>
                  <a:cubicBezTo>
                    <a:pt x="10254" y="17736"/>
                    <a:pt x="10195" y="18022"/>
                    <a:pt x="10399" y="18101"/>
                  </a:cubicBezTo>
                  <a:cubicBezTo>
                    <a:pt x="10703" y="18217"/>
                    <a:pt x="11015" y="18306"/>
                    <a:pt x="11318" y="18395"/>
                  </a:cubicBezTo>
                  <a:cubicBezTo>
                    <a:pt x="12758" y="18791"/>
                    <a:pt x="14212" y="18979"/>
                    <a:pt x="15643" y="18979"/>
                  </a:cubicBezTo>
                  <a:cubicBezTo>
                    <a:pt x="18530" y="18979"/>
                    <a:pt x="21323" y="18215"/>
                    <a:pt x="23710" y="16861"/>
                  </a:cubicBezTo>
                  <a:cubicBezTo>
                    <a:pt x="24629" y="17164"/>
                    <a:pt x="25556" y="17441"/>
                    <a:pt x="26484" y="17681"/>
                  </a:cubicBezTo>
                  <a:cubicBezTo>
                    <a:pt x="28911" y="18306"/>
                    <a:pt x="31364" y="18725"/>
                    <a:pt x="33808" y="18904"/>
                  </a:cubicBezTo>
                  <a:lnTo>
                    <a:pt x="33853" y="18904"/>
                  </a:lnTo>
                  <a:cubicBezTo>
                    <a:pt x="34344" y="18939"/>
                    <a:pt x="34843" y="18966"/>
                    <a:pt x="35334" y="18984"/>
                  </a:cubicBezTo>
                  <a:cubicBezTo>
                    <a:pt x="34129" y="19671"/>
                    <a:pt x="32872" y="20277"/>
                    <a:pt x="31569" y="20786"/>
                  </a:cubicBezTo>
                  <a:cubicBezTo>
                    <a:pt x="29419" y="21633"/>
                    <a:pt x="27162" y="22249"/>
                    <a:pt x="24843" y="22650"/>
                  </a:cubicBezTo>
                  <a:cubicBezTo>
                    <a:pt x="23897" y="22811"/>
                    <a:pt x="22925" y="22963"/>
                    <a:pt x="21943" y="23007"/>
                  </a:cubicBezTo>
                  <a:cubicBezTo>
                    <a:pt x="21717" y="23025"/>
                    <a:pt x="21797" y="23391"/>
                    <a:pt x="22017" y="23391"/>
                  </a:cubicBezTo>
                  <a:cubicBezTo>
                    <a:pt x="22022" y="23391"/>
                    <a:pt x="22027" y="23391"/>
                    <a:pt x="22033" y="23391"/>
                  </a:cubicBezTo>
                  <a:cubicBezTo>
                    <a:pt x="22380" y="23373"/>
                    <a:pt x="22719" y="23337"/>
                    <a:pt x="23058" y="23302"/>
                  </a:cubicBezTo>
                  <a:cubicBezTo>
                    <a:pt x="27706" y="22775"/>
                    <a:pt x="32238" y="21357"/>
                    <a:pt x="36101" y="19002"/>
                  </a:cubicBezTo>
                  <a:cubicBezTo>
                    <a:pt x="36227" y="19003"/>
                    <a:pt x="36354" y="19004"/>
                    <a:pt x="36480" y="19004"/>
                  </a:cubicBezTo>
                  <a:cubicBezTo>
                    <a:pt x="38153" y="19004"/>
                    <a:pt x="39809" y="18892"/>
                    <a:pt x="41427" y="18618"/>
                  </a:cubicBezTo>
                  <a:cubicBezTo>
                    <a:pt x="42149" y="18493"/>
                    <a:pt x="42881" y="18359"/>
                    <a:pt x="43577" y="18127"/>
                  </a:cubicBezTo>
                  <a:cubicBezTo>
                    <a:pt x="43772" y="18063"/>
                    <a:pt x="43641" y="17761"/>
                    <a:pt x="43455" y="17761"/>
                  </a:cubicBezTo>
                  <a:cubicBezTo>
                    <a:pt x="43437" y="17761"/>
                    <a:pt x="43418" y="17764"/>
                    <a:pt x="43398" y="17771"/>
                  </a:cubicBezTo>
                  <a:cubicBezTo>
                    <a:pt x="43381" y="17771"/>
                    <a:pt x="43372" y="17780"/>
                    <a:pt x="43363" y="17780"/>
                  </a:cubicBezTo>
                  <a:cubicBezTo>
                    <a:pt x="43068" y="17833"/>
                    <a:pt x="42872" y="17922"/>
                    <a:pt x="42596" y="17985"/>
                  </a:cubicBezTo>
                  <a:cubicBezTo>
                    <a:pt x="41998" y="18127"/>
                    <a:pt x="41400" y="18234"/>
                    <a:pt x="40793" y="18324"/>
                  </a:cubicBezTo>
                  <a:cubicBezTo>
                    <a:pt x="39377" y="18528"/>
                    <a:pt x="37931" y="18620"/>
                    <a:pt x="36469" y="18620"/>
                  </a:cubicBezTo>
                  <a:cubicBezTo>
                    <a:pt x="36338" y="18620"/>
                    <a:pt x="36206" y="18620"/>
                    <a:pt x="36074" y="18618"/>
                  </a:cubicBezTo>
                  <a:cubicBezTo>
                    <a:pt x="36061" y="18614"/>
                    <a:pt x="36045" y="18611"/>
                    <a:pt x="36030" y="18611"/>
                  </a:cubicBezTo>
                  <a:cubicBezTo>
                    <a:pt x="36014" y="18611"/>
                    <a:pt x="35998" y="18614"/>
                    <a:pt x="35985" y="18618"/>
                  </a:cubicBezTo>
                  <a:cubicBezTo>
                    <a:pt x="35503" y="18618"/>
                    <a:pt x="35022" y="18600"/>
                    <a:pt x="34549" y="18573"/>
                  </a:cubicBezTo>
                  <a:cubicBezTo>
                    <a:pt x="34308" y="18565"/>
                    <a:pt x="34067" y="18538"/>
                    <a:pt x="33826" y="18520"/>
                  </a:cubicBezTo>
                  <a:cubicBezTo>
                    <a:pt x="31400" y="17494"/>
                    <a:pt x="29116" y="16022"/>
                    <a:pt x="27100" y="14193"/>
                  </a:cubicBezTo>
                  <a:cubicBezTo>
                    <a:pt x="26270" y="13435"/>
                    <a:pt x="25440" y="12623"/>
                    <a:pt x="24762" y="11713"/>
                  </a:cubicBezTo>
                  <a:cubicBezTo>
                    <a:pt x="24720" y="11656"/>
                    <a:pt x="24669" y="11632"/>
                    <a:pt x="24620" y="11632"/>
                  </a:cubicBezTo>
                  <a:cubicBezTo>
                    <a:pt x="24494" y="11632"/>
                    <a:pt x="24385" y="11791"/>
                    <a:pt x="24495" y="11945"/>
                  </a:cubicBezTo>
                  <a:cubicBezTo>
                    <a:pt x="25191" y="12873"/>
                    <a:pt x="26056" y="13712"/>
                    <a:pt x="26912" y="14488"/>
                  </a:cubicBezTo>
                  <a:cubicBezTo>
                    <a:pt x="28679" y="16093"/>
                    <a:pt x="30650" y="17423"/>
                    <a:pt x="32738" y="18431"/>
                  </a:cubicBezTo>
                  <a:cubicBezTo>
                    <a:pt x="30240" y="18181"/>
                    <a:pt x="27733" y="17681"/>
                    <a:pt x="25253" y="16959"/>
                  </a:cubicBezTo>
                  <a:cubicBezTo>
                    <a:pt x="24753" y="16816"/>
                    <a:pt x="24245" y="16655"/>
                    <a:pt x="23745" y="16486"/>
                  </a:cubicBezTo>
                  <a:cubicBezTo>
                    <a:pt x="23719" y="16468"/>
                    <a:pt x="23683" y="16459"/>
                    <a:pt x="23647" y="16459"/>
                  </a:cubicBezTo>
                  <a:cubicBezTo>
                    <a:pt x="23058" y="16263"/>
                    <a:pt x="22470" y="16049"/>
                    <a:pt x="21881" y="15835"/>
                  </a:cubicBezTo>
                  <a:cubicBezTo>
                    <a:pt x="20962" y="14925"/>
                    <a:pt x="20114" y="13926"/>
                    <a:pt x="19374" y="12864"/>
                  </a:cubicBezTo>
                  <a:cubicBezTo>
                    <a:pt x="18321" y="11347"/>
                    <a:pt x="17465" y="9706"/>
                    <a:pt x="16823" y="8002"/>
                  </a:cubicBezTo>
                  <a:cubicBezTo>
                    <a:pt x="16555" y="7315"/>
                    <a:pt x="16314" y="6593"/>
                    <a:pt x="16154" y="5879"/>
                  </a:cubicBezTo>
                  <a:cubicBezTo>
                    <a:pt x="16129" y="5768"/>
                    <a:pt x="16040" y="5716"/>
                    <a:pt x="15957" y="5716"/>
                  </a:cubicBezTo>
                  <a:cubicBezTo>
                    <a:pt x="15859" y="5716"/>
                    <a:pt x="15768" y="5788"/>
                    <a:pt x="15797" y="5924"/>
                  </a:cubicBezTo>
                  <a:cubicBezTo>
                    <a:pt x="15850" y="6182"/>
                    <a:pt x="15931" y="6441"/>
                    <a:pt x="16002" y="6700"/>
                  </a:cubicBezTo>
                  <a:cubicBezTo>
                    <a:pt x="16965" y="9920"/>
                    <a:pt x="18741" y="13034"/>
                    <a:pt x="21096" y="15531"/>
                  </a:cubicBezTo>
                  <a:cubicBezTo>
                    <a:pt x="18714" y="14595"/>
                    <a:pt x="16377" y="13462"/>
                    <a:pt x="14111" y="12168"/>
                  </a:cubicBezTo>
                  <a:cubicBezTo>
                    <a:pt x="12951" y="10919"/>
                    <a:pt x="11863" y="9581"/>
                    <a:pt x="10917" y="8145"/>
                  </a:cubicBezTo>
                  <a:cubicBezTo>
                    <a:pt x="9730" y="6370"/>
                    <a:pt x="8731" y="4443"/>
                    <a:pt x="8071" y="2435"/>
                  </a:cubicBezTo>
                  <a:cubicBezTo>
                    <a:pt x="7893" y="1891"/>
                    <a:pt x="7741" y="1338"/>
                    <a:pt x="7625" y="785"/>
                  </a:cubicBezTo>
                  <a:cubicBezTo>
                    <a:pt x="7598" y="633"/>
                    <a:pt x="7571" y="491"/>
                    <a:pt x="7545" y="339"/>
                  </a:cubicBezTo>
                  <a:cubicBezTo>
                    <a:pt x="7545" y="318"/>
                    <a:pt x="7528" y="183"/>
                    <a:pt x="7525" y="183"/>
                  </a:cubicBezTo>
                  <a:lnTo>
                    <a:pt x="7525" y="183"/>
                  </a:lnTo>
                  <a:cubicBezTo>
                    <a:pt x="7525" y="183"/>
                    <a:pt x="7525" y="192"/>
                    <a:pt x="7527" y="214"/>
                  </a:cubicBezTo>
                  <a:cubicBezTo>
                    <a:pt x="7512" y="80"/>
                    <a:pt x="7391" y="1"/>
                    <a:pt x="7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452"/>
        <p:cNvGrpSpPr/>
        <p:nvPr/>
      </p:nvGrpSpPr>
      <p:grpSpPr>
        <a:xfrm>
          <a:off x="0" y="0"/>
          <a:ext cx="0" cy="0"/>
          <a:chOff x="0" y="0"/>
          <a:chExt cx="0" cy="0"/>
        </a:xfrm>
      </p:grpSpPr>
      <p:sp>
        <p:nvSpPr>
          <p:cNvPr id="453" name="Google Shape;453;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4" name="Google Shape;454;p26"/>
          <p:cNvSpPr/>
          <p:nvPr/>
        </p:nvSpPr>
        <p:spPr>
          <a:xfrm>
            <a:off x="8265125" y="2683924"/>
            <a:ext cx="1249089" cy="965095"/>
          </a:xfrm>
          <a:custGeom>
            <a:avLst/>
            <a:gdLst/>
            <a:ahLst/>
            <a:cxnLst/>
            <a:rect l="l" t="t" r="r" b="b"/>
            <a:pathLst>
              <a:path w="28844" h="22286" extrusionOk="0">
                <a:moveTo>
                  <a:pt x="9835" y="1"/>
                </a:moveTo>
                <a:cubicBezTo>
                  <a:pt x="9762" y="1"/>
                  <a:pt x="9687" y="9"/>
                  <a:pt x="9610" y="26"/>
                </a:cubicBezTo>
                <a:cubicBezTo>
                  <a:pt x="7168" y="574"/>
                  <a:pt x="10888" y="8084"/>
                  <a:pt x="11824" y="9887"/>
                </a:cubicBezTo>
                <a:cubicBezTo>
                  <a:pt x="10820" y="8997"/>
                  <a:pt x="9793" y="8084"/>
                  <a:pt x="8811" y="7148"/>
                </a:cubicBezTo>
                <a:cubicBezTo>
                  <a:pt x="7654" y="5097"/>
                  <a:pt x="4619" y="50"/>
                  <a:pt x="2758" y="50"/>
                </a:cubicBezTo>
                <a:cubicBezTo>
                  <a:pt x="2526" y="50"/>
                  <a:pt x="2313" y="128"/>
                  <a:pt x="2123" y="300"/>
                </a:cubicBezTo>
                <a:cubicBezTo>
                  <a:pt x="1" y="2217"/>
                  <a:pt x="9290" y="8015"/>
                  <a:pt x="9290" y="8015"/>
                </a:cubicBezTo>
                <a:cubicBezTo>
                  <a:pt x="9952" y="8631"/>
                  <a:pt x="10614" y="9225"/>
                  <a:pt x="11299" y="9818"/>
                </a:cubicBezTo>
                <a:cubicBezTo>
                  <a:pt x="9597" y="8880"/>
                  <a:pt x="5424" y="6687"/>
                  <a:pt x="3234" y="6687"/>
                </a:cubicBezTo>
                <a:cubicBezTo>
                  <a:pt x="2546" y="6687"/>
                  <a:pt x="2053" y="6904"/>
                  <a:pt x="1895" y="7444"/>
                </a:cubicBezTo>
                <a:cubicBezTo>
                  <a:pt x="1187" y="9910"/>
                  <a:pt x="10089" y="10206"/>
                  <a:pt x="11778" y="10252"/>
                </a:cubicBezTo>
                <a:cubicBezTo>
                  <a:pt x="13216" y="11530"/>
                  <a:pt x="14700" y="12763"/>
                  <a:pt x="16229" y="13950"/>
                </a:cubicBezTo>
                <a:cubicBezTo>
                  <a:pt x="14447" y="13050"/>
                  <a:pt x="10469" y="11141"/>
                  <a:pt x="8302" y="11141"/>
                </a:cubicBezTo>
                <a:cubicBezTo>
                  <a:pt x="7555" y="11141"/>
                  <a:pt x="7023" y="11368"/>
                  <a:pt x="6871" y="11941"/>
                </a:cubicBezTo>
                <a:cubicBezTo>
                  <a:pt x="6283" y="14230"/>
                  <a:pt x="13750" y="14432"/>
                  <a:pt x="16282" y="14432"/>
                </a:cubicBezTo>
                <a:cubicBezTo>
                  <a:pt x="16503" y="14432"/>
                  <a:pt x="16686" y="14431"/>
                  <a:pt x="16823" y="14429"/>
                </a:cubicBezTo>
                <a:cubicBezTo>
                  <a:pt x="18010" y="15342"/>
                  <a:pt x="19197" y="16232"/>
                  <a:pt x="20384" y="17100"/>
                </a:cubicBezTo>
                <a:cubicBezTo>
                  <a:pt x="20589" y="17236"/>
                  <a:pt x="20794" y="17373"/>
                  <a:pt x="20977" y="17510"/>
                </a:cubicBezTo>
                <a:cubicBezTo>
                  <a:pt x="19280" y="16860"/>
                  <a:pt x="15489" y="15493"/>
                  <a:pt x="13218" y="15493"/>
                </a:cubicBezTo>
                <a:cubicBezTo>
                  <a:pt x="12221" y="15493"/>
                  <a:pt x="11518" y="15757"/>
                  <a:pt x="11413" y="16460"/>
                </a:cubicBezTo>
                <a:cubicBezTo>
                  <a:pt x="11210" y="17860"/>
                  <a:pt x="13822" y="18210"/>
                  <a:pt x="16486" y="18210"/>
                </a:cubicBezTo>
                <a:cubicBezTo>
                  <a:pt x="18601" y="18210"/>
                  <a:pt x="20750" y="17989"/>
                  <a:pt x="21548" y="17898"/>
                </a:cubicBezTo>
                <a:cubicBezTo>
                  <a:pt x="23784" y="19473"/>
                  <a:pt x="26113" y="20934"/>
                  <a:pt x="28509" y="22258"/>
                </a:cubicBezTo>
                <a:cubicBezTo>
                  <a:pt x="28540" y="22277"/>
                  <a:pt x="28571" y="22285"/>
                  <a:pt x="28599" y="22285"/>
                </a:cubicBezTo>
                <a:cubicBezTo>
                  <a:pt x="28743" y="22285"/>
                  <a:pt x="28844" y="22083"/>
                  <a:pt x="28692" y="22007"/>
                </a:cubicBezTo>
                <a:cubicBezTo>
                  <a:pt x="26250" y="20660"/>
                  <a:pt x="23899" y="19177"/>
                  <a:pt x="21616" y="17579"/>
                </a:cubicBezTo>
                <a:cubicBezTo>
                  <a:pt x="21421" y="15971"/>
                  <a:pt x="20377" y="7974"/>
                  <a:pt x="18191" y="7974"/>
                </a:cubicBezTo>
                <a:cubicBezTo>
                  <a:pt x="18080" y="7974"/>
                  <a:pt x="17967" y="7995"/>
                  <a:pt x="17850" y="8038"/>
                </a:cubicBezTo>
                <a:cubicBezTo>
                  <a:pt x="15567" y="8882"/>
                  <a:pt x="19950" y="15433"/>
                  <a:pt x="21274" y="17351"/>
                </a:cubicBezTo>
                <a:cubicBezTo>
                  <a:pt x="19790" y="16301"/>
                  <a:pt x="18329" y="15205"/>
                  <a:pt x="16891" y="14087"/>
                </a:cubicBezTo>
                <a:cubicBezTo>
                  <a:pt x="16869" y="12391"/>
                  <a:pt x="16656" y="4193"/>
                  <a:pt x="14406" y="4193"/>
                </a:cubicBezTo>
                <a:cubicBezTo>
                  <a:pt x="14324" y="4193"/>
                  <a:pt x="14240" y="4204"/>
                  <a:pt x="14152" y="4226"/>
                </a:cubicBezTo>
                <a:cubicBezTo>
                  <a:pt x="11801" y="4820"/>
                  <a:pt x="15476" y="11827"/>
                  <a:pt x="16595" y="13835"/>
                </a:cubicBezTo>
                <a:cubicBezTo>
                  <a:pt x="16092" y="13447"/>
                  <a:pt x="15590" y="13059"/>
                  <a:pt x="15111" y="12649"/>
                </a:cubicBezTo>
                <a:cubicBezTo>
                  <a:pt x="14061" y="11804"/>
                  <a:pt x="13057" y="10960"/>
                  <a:pt x="12052" y="10069"/>
                </a:cubicBezTo>
                <a:cubicBezTo>
                  <a:pt x="12074" y="8609"/>
                  <a:pt x="12161" y="1"/>
                  <a:pt x="98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p:nvPr/>
        </p:nvSpPr>
        <p:spPr>
          <a:xfrm flipH="1">
            <a:off x="-122030" y="2595975"/>
            <a:ext cx="1000804" cy="988614"/>
          </a:xfrm>
          <a:custGeom>
            <a:avLst/>
            <a:gdLst/>
            <a:ahLst/>
            <a:cxnLst/>
            <a:rect l="l" t="t" r="r" b="b"/>
            <a:pathLst>
              <a:path w="31280" h="30899" extrusionOk="0">
                <a:moveTo>
                  <a:pt x="3782" y="0"/>
                </a:moveTo>
                <a:cubicBezTo>
                  <a:pt x="3745" y="0"/>
                  <a:pt x="3710" y="3"/>
                  <a:pt x="3676" y="9"/>
                </a:cubicBezTo>
                <a:cubicBezTo>
                  <a:pt x="3630" y="9"/>
                  <a:pt x="3584" y="9"/>
                  <a:pt x="3516" y="32"/>
                </a:cubicBezTo>
                <a:cubicBezTo>
                  <a:pt x="2192" y="305"/>
                  <a:pt x="2352" y="2634"/>
                  <a:pt x="3310" y="4551"/>
                </a:cubicBezTo>
                <a:cubicBezTo>
                  <a:pt x="4109" y="6126"/>
                  <a:pt x="5365" y="7199"/>
                  <a:pt x="5867" y="7587"/>
                </a:cubicBezTo>
                <a:cubicBezTo>
                  <a:pt x="5890" y="7609"/>
                  <a:pt x="5935" y="7632"/>
                  <a:pt x="5958" y="7655"/>
                </a:cubicBezTo>
                <a:cubicBezTo>
                  <a:pt x="5981" y="7678"/>
                  <a:pt x="6004" y="7701"/>
                  <a:pt x="6027" y="7701"/>
                </a:cubicBezTo>
                <a:cubicBezTo>
                  <a:pt x="6072" y="7724"/>
                  <a:pt x="6095" y="7746"/>
                  <a:pt x="6095" y="7746"/>
                </a:cubicBezTo>
                <a:cubicBezTo>
                  <a:pt x="6095" y="7724"/>
                  <a:pt x="6095" y="7724"/>
                  <a:pt x="6095" y="7701"/>
                </a:cubicBezTo>
                <a:cubicBezTo>
                  <a:pt x="6483" y="8477"/>
                  <a:pt x="6917" y="9253"/>
                  <a:pt x="7373" y="10029"/>
                </a:cubicBezTo>
                <a:cubicBezTo>
                  <a:pt x="7259" y="9869"/>
                  <a:pt x="7122" y="9709"/>
                  <a:pt x="7008" y="9572"/>
                </a:cubicBezTo>
                <a:cubicBezTo>
                  <a:pt x="6917" y="9481"/>
                  <a:pt x="6848" y="9390"/>
                  <a:pt x="6780" y="9321"/>
                </a:cubicBezTo>
                <a:cubicBezTo>
                  <a:pt x="6666" y="9207"/>
                  <a:pt x="6552" y="9093"/>
                  <a:pt x="6437" y="8979"/>
                </a:cubicBezTo>
                <a:cubicBezTo>
                  <a:pt x="6346" y="8888"/>
                  <a:pt x="6255" y="8819"/>
                  <a:pt x="6164" y="8728"/>
                </a:cubicBezTo>
                <a:cubicBezTo>
                  <a:pt x="6049" y="8637"/>
                  <a:pt x="5912" y="8523"/>
                  <a:pt x="5798" y="8431"/>
                </a:cubicBezTo>
                <a:cubicBezTo>
                  <a:pt x="5547" y="8226"/>
                  <a:pt x="5273" y="8020"/>
                  <a:pt x="4999" y="7838"/>
                </a:cubicBezTo>
                <a:cubicBezTo>
                  <a:pt x="3835" y="7062"/>
                  <a:pt x="2603" y="6560"/>
                  <a:pt x="1758" y="6537"/>
                </a:cubicBezTo>
                <a:cubicBezTo>
                  <a:pt x="1720" y="6534"/>
                  <a:pt x="1682" y="6533"/>
                  <a:pt x="1645" y="6533"/>
                </a:cubicBezTo>
                <a:cubicBezTo>
                  <a:pt x="1308" y="6533"/>
                  <a:pt x="1033" y="6628"/>
                  <a:pt x="868" y="6833"/>
                </a:cubicBezTo>
                <a:cubicBezTo>
                  <a:pt x="822" y="6879"/>
                  <a:pt x="800" y="6925"/>
                  <a:pt x="777" y="6948"/>
                </a:cubicBezTo>
                <a:cubicBezTo>
                  <a:pt x="1" y="8089"/>
                  <a:pt x="1690" y="9664"/>
                  <a:pt x="3698" y="10417"/>
                </a:cubicBezTo>
                <a:cubicBezTo>
                  <a:pt x="4829" y="10820"/>
                  <a:pt x="5949" y="10918"/>
                  <a:pt x="6751" y="10918"/>
                </a:cubicBezTo>
                <a:cubicBezTo>
                  <a:pt x="7132" y="10918"/>
                  <a:pt x="7442" y="10896"/>
                  <a:pt x="7647" y="10874"/>
                </a:cubicBezTo>
                <a:lnTo>
                  <a:pt x="7761" y="10874"/>
                </a:lnTo>
                <a:cubicBezTo>
                  <a:pt x="7807" y="10874"/>
                  <a:pt x="7830" y="10851"/>
                  <a:pt x="7853" y="10851"/>
                </a:cubicBezTo>
                <a:lnTo>
                  <a:pt x="7875" y="10851"/>
                </a:lnTo>
                <a:cubicBezTo>
                  <a:pt x="8560" y="11901"/>
                  <a:pt x="9268" y="12928"/>
                  <a:pt x="10067" y="13909"/>
                </a:cubicBezTo>
                <a:cubicBezTo>
                  <a:pt x="10295" y="14206"/>
                  <a:pt x="10523" y="14503"/>
                  <a:pt x="10751" y="14777"/>
                </a:cubicBezTo>
                <a:cubicBezTo>
                  <a:pt x="10729" y="14754"/>
                  <a:pt x="10706" y="14731"/>
                  <a:pt x="10683" y="14708"/>
                </a:cubicBezTo>
                <a:cubicBezTo>
                  <a:pt x="10409" y="14480"/>
                  <a:pt x="10112" y="14252"/>
                  <a:pt x="9816" y="14023"/>
                </a:cubicBezTo>
                <a:cubicBezTo>
                  <a:pt x="9610" y="13886"/>
                  <a:pt x="9382" y="13749"/>
                  <a:pt x="9176" y="13635"/>
                </a:cubicBezTo>
                <a:cubicBezTo>
                  <a:pt x="8971" y="13498"/>
                  <a:pt x="8743" y="13384"/>
                  <a:pt x="8515" y="13247"/>
                </a:cubicBezTo>
                <a:cubicBezTo>
                  <a:pt x="7738" y="12859"/>
                  <a:pt x="6962" y="12540"/>
                  <a:pt x="6209" y="12334"/>
                </a:cubicBezTo>
                <a:cubicBezTo>
                  <a:pt x="6095" y="12312"/>
                  <a:pt x="6004" y="12289"/>
                  <a:pt x="5890" y="12266"/>
                </a:cubicBezTo>
                <a:cubicBezTo>
                  <a:pt x="5593" y="12175"/>
                  <a:pt x="5296" y="12129"/>
                  <a:pt x="5022" y="12106"/>
                </a:cubicBezTo>
                <a:lnTo>
                  <a:pt x="4999" y="12106"/>
                </a:lnTo>
                <a:cubicBezTo>
                  <a:pt x="4808" y="12077"/>
                  <a:pt x="4625" y="12065"/>
                  <a:pt x="4452" y="12065"/>
                </a:cubicBezTo>
                <a:cubicBezTo>
                  <a:pt x="4211" y="12065"/>
                  <a:pt x="3989" y="12089"/>
                  <a:pt x="3790" y="12129"/>
                </a:cubicBezTo>
                <a:cubicBezTo>
                  <a:pt x="3721" y="12152"/>
                  <a:pt x="3653" y="12175"/>
                  <a:pt x="3607" y="12197"/>
                </a:cubicBezTo>
                <a:cubicBezTo>
                  <a:pt x="3470" y="12243"/>
                  <a:pt x="3379" y="12289"/>
                  <a:pt x="3288" y="12357"/>
                </a:cubicBezTo>
                <a:cubicBezTo>
                  <a:pt x="3196" y="12426"/>
                  <a:pt x="3128" y="12494"/>
                  <a:pt x="3059" y="12585"/>
                </a:cubicBezTo>
                <a:cubicBezTo>
                  <a:pt x="2146" y="14046"/>
                  <a:pt x="4406" y="15576"/>
                  <a:pt x="6894" y="16032"/>
                </a:cubicBezTo>
                <a:cubicBezTo>
                  <a:pt x="7485" y="16149"/>
                  <a:pt x="8064" y="16193"/>
                  <a:pt x="8603" y="16193"/>
                </a:cubicBezTo>
                <a:cubicBezTo>
                  <a:pt x="9853" y="16193"/>
                  <a:pt x="10889" y="15954"/>
                  <a:pt x="11368" y="15827"/>
                </a:cubicBezTo>
                <a:cubicBezTo>
                  <a:pt x="11413" y="15804"/>
                  <a:pt x="11459" y="15804"/>
                  <a:pt x="11505" y="15781"/>
                </a:cubicBezTo>
                <a:cubicBezTo>
                  <a:pt x="11527" y="15781"/>
                  <a:pt x="11573" y="15758"/>
                  <a:pt x="11596" y="15758"/>
                </a:cubicBezTo>
                <a:cubicBezTo>
                  <a:pt x="12440" y="16694"/>
                  <a:pt x="13331" y="17584"/>
                  <a:pt x="14267" y="18429"/>
                </a:cubicBezTo>
                <a:cubicBezTo>
                  <a:pt x="13194" y="17972"/>
                  <a:pt x="12007" y="17653"/>
                  <a:pt x="10957" y="17516"/>
                </a:cubicBezTo>
                <a:cubicBezTo>
                  <a:pt x="10843" y="17516"/>
                  <a:pt x="10729" y="17493"/>
                  <a:pt x="10637" y="17493"/>
                </a:cubicBezTo>
                <a:cubicBezTo>
                  <a:pt x="10370" y="17466"/>
                  <a:pt x="10118" y="17455"/>
                  <a:pt x="9882" y="17455"/>
                </a:cubicBezTo>
                <a:cubicBezTo>
                  <a:pt x="9715" y="17455"/>
                  <a:pt x="9556" y="17461"/>
                  <a:pt x="9405" y="17470"/>
                </a:cubicBezTo>
                <a:cubicBezTo>
                  <a:pt x="9017" y="17493"/>
                  <a:pt x="8697" y="17561"/>
                  <a:pt x="8423" y="17653"/>
                </a:cubicBezTo>
                <a:cubicBezTo>
                  <a:pt x="8263" y="17698"/>
                  <a:pt x="8149" y="17744"/>
                  <a:pt x="8035" y="17812"/>
                </a:cubicBezTo>
                <a:cubicBezTo>
                  <a:pt x="7807" y="17949"/>
                  <a:pt x="7647" y="18109"/>
                  <a:pt x="7579" y="18315"/>
                </a:cubicBezTo>
                <a:cubicBezTo>
                  <a:pt x="6940" y="19889"/>
                  <a:pt x="9450" y="20985"/>
                  <a:pt x="11961" y="21008"/>
                </a:cubicBezTo>
                <a:cubicBezTo>
                  <a:pt x="11995" y="21008"/>
                  <a:pt x="12028" y="21009"/>
                  <a:pt x="12061" y="21009"/>
                </a:cubicBezTo>
                <a:cubicBezTo>
                  <a:pt x="13868" y="21009"/>
                  <a:pt x="15444" y="20408"/>
                  <a:pt x="16161" y="20072"/>
                </a:cubicBezTo>
                <a:cubicBezTo>
                  <a:pt x="16207" y="20118"/>
                  <a:pt x="16252" y="20141"/>
                  <a:pt x="16321" y="20186"/>
                </a:cubicBezTo>
                <a:cubicBezTo>
                  <a:pt x="16366" y="20255"/>
                  <a:pt x="16412" y="20300"/>
                  <a:pt x="16458" y="20346"/>
                </a:cubicBezTo>
                <a:cubicBezTo>
                  <a:pt x="16458" y="20369"/>
                  <a:pt x="16458" y="20369"/>
                  <a:pt x="16481" y="20369"/>
                </a:cubicBezTo>
                <a:cubicBezTo>
                  <a:pt x="16503" y="20392"/>
                  <a:pt x="16526" y="20414"/>
                  <a:pt x="16549" y="20460"/>
                </a:cubicBezTo>
                <a:lnTo>
                  <a:pt x="16572" y="20460"/>
                </a:lnTo>
                <a:cubicBezTo>
                  <a:pt x="16595" y="20483"/>
                  <a:pt x="16618" y="20506"/>
                  <a:pt x="16618" y="20529"/>
                </a:cubicBezTo>
                <a:lnTo>
                  <a:pt x="16640" y="20529"/>
                </a:lnTo>
                <a:cubicBezTo>
                  <a:pt x="16663" y="20551"/>
                  <a:pt x="16686" y="20574"/>
                  <a:pt x="16686" y="20574"/>
                </a:cubicBezTo>
                <a:cubicBezTo>
                  <a:pt x="16686" y="20551"/>
                  <a:pt x="16709" y="20529"/>
                  <a:pt x="16709" y="20506"/>
                </a:cubicBezTo>
                <a:cubicBezTo>
                  <a:pt x="16709" y="20506"/>
                  <a:pt x="16732" y="20529"/>
                  <a:pt x="16732" y="20529"/>
                </a:cubicBezTo>
                <a:cubicBezTo>
                  <a:pt x="18147" y="21624"/>
                  <a:pt x="19608" y="22629"/>
                  <a:pt x="21114" y="23542"/>
                </a:cubicBezTo>
                <a:cubicBezTo>
                  <a:pt x="21091" y="23542"/>
                  <a:pt x="21068" y="23519"/>
                  <a:pt x="21046" y="23519"/>
                </a:cubicBezTo>
                <a:cubicBezTo>
                  <a:pt x="20931" y="23473"/>
                  <a:pt x="20795" y="23427"/>
                  <a:pt x="20680" y="23405"/>
                </a:cubicBezTo>
                <a:cubicBezTo>
                  <a:pt x="20224" y="23245"/>
                  <a:pt x="19722" y="23153"/>
                  <a:pt x="19242" y="23062"/>
                </a:cubicBezTo>
                <a:cubicBezTo>
                  <a:pt x="18854" y="22994"/>
                  <a:pt x="18489" y="22971"/>
                  <a:pt x="18124" y="22925"/>
                </a:cubicBezTo>
                <a:lnTo>
                  <a:pt x="17759" y="22925"/>
                </a:lnTo>
                <a:cubicBezTo>
                  <a:pt x="17622" y="22902"/>
                  <a:pt x="17508" y="22902"/>
                  <a:pt x="17394" y="22902"/>
                </a:cubicBezTo>
                <a:cubicBezTo>
                  <a:pt x="16412" y="22902"/>
                  <a:pt x="15522" y="22994"/>
                  <a:pt x="14791" y="23199"/>
                </a:cubicBezTo>
                <a:cubicBezTo>
                  <a:pt x="14609" y="23245"/>
                  <a:pt x="14449" y="23313"/>
                  <a:pt x="14289" y="23359"/>
                </a:cubicBezTo>
                <a:cubicBezTo>
                  <a:pt x="13970" y="23496"/>
                  <a:pt x="13719" y="23633"/>
                  <a:pt x="13536" y="23815"/>
                </a:cubicBezTo>
                <a:cubicBezTo>
                  <a:pt x="13331" y="23975"/>
                  <a:pt x="13217" y="24181"/>
                  <a:pt x="13171" y="24386"/>
                </a:cubicBezTo>
                <a:cubicBezTo>
                  <a:pt x="13171" y="24455"/>
                  <a:pt x="13171" y="24500"/>
                  <a:pt x="13148" y="24569"/>
                </a:cubicBezTo>
                <a:cubicBezTo>
                  <a:pt x="13096" y="25745"/>
                  <a:pt x="14552" y="26318"/>
                  <a:pt x="16293" y="26318"/>
                </a:cubicBezTo>
                <a:cubicBezTo>
                  <a:pt x="16850" y="26318"/>
                  <a:pt x="17435" y="26260"/>
                  <a:pt x="18010" y="26144"/>
                </a:cubicBezTo>
                <a:cubicBezTo>
                  <a:pt x="19973" y="25778"/>
                  <a:pt x="21525" y="24706"/>
                  <a:pt x="22096" y="24295"/>
                </a:cubicBezTo>
                <a:cubicBezTo>
                  <a:pt x="22096" y="24295"/>
                  <a:pt x="22096" y="24272"/>
                  <a:pt x="22096" y="24272"/>
                </a:cubicBezTo>
                <a:cubicBezTo>
                  <a:pt x="22141" y="24249"/>
                  <a:pt x="22164" y="24226"/>
                  <a:pt x="22187" y="24203"/>
                </a:cubicBezTo>
                <a:cubicBezTo>
                  <a:pt x="22210" y="24203"/>
                  <a:pt x="22210" y="24181"/>
                  <a:pt x="22210" y="24181"/>
                </a:cubicBezTo>
                <a:cubicBezTo>
                  <a:pt x="22598" y="24409"/>
                  <a:pt x="22986" y="24614"/>
                  <a:pt x="23374" y="24820"/>
                </a:cubicBezTo>
                <a:cubicBezTo>
                  <a:pt x="25040" y="25710"/>
                  <a:pt x="26775" y="26486"/>
                  <a:pt x="28532" y="27148"/>
                </a:cubicBezTo>
                <a:cubicBezTo>
                  <a:pt x="28076" y="27034"/>
                  <a:pt x="27596" y="26988"/>
                  <a:pt x="27094" y="26965"/>
                </a:cubicBezTo>
                <a:cubicBezTo>
                  <a:pt x="26903" y="26948"/>
                  <a:pt x="26707" y="26940"/>
                  <a:pt x="26511" y="26940"/>
                </a:cubicBezTo>
                <a:cubicBezTo>
                  <a:pt x="26194" y="26940"/>
                  <a:pt x="25875" y="26960"/>
                  <a:pt x="25565" y="26988"/>
                </a:cubicBezTo>
                <a:cubicBezTo>
                  <a:pt x="25337" y="27011"/>
                  <a:pt x="25131" y="27034"/>
                  <a:pt x="24903" y="27057"/>
                </a:cubicBezTo>
                <a:cubicBezTo>
                  <a:pt x="24743" y="27079"/>
                  <a:pt x="24584" y="27102"/>
                  <a:pt x="24424" y="27125"/>
                </a:cubicBezTo>
                <a:cubicBezTo>
                  <a:pt x="23100" y="27353"/>
                  <a:pt x="21913" y="27787"/>
                  <a:pt x="21160" y="28312"/>
                </a:cubicBezTo>
                <a:cubicBezTo>
                  <a:pt x="21068" y="28358"/>
                  <a:pt x="21000" y="28426"/>
                  <a:pt x="20931" y="28495"/>
                </a:cubicBezTo>
                <a:cubicBezTo>
                  <a:pt x="20795" y="28609"/>
                  <a:pt x="20658" y="28723"/>
                  <a:pt x="20566" y="28837"/>
                </a:cubicBezTo>
                <a:cubicBezTo>
                  <a:pt x="20543" y="28860"/>
                  <a:pt x="20521" y="28905"/>
                  <a:pt x="20498" y="28928"/>
                </a:cubicBezTo>
                <a:cubicBezTo>
                  <a:pt x="20384" y="29111"/>
                  <a:pt x="20315" y="29316"/>
                  <a:pt x="20315" y="29499"/>
                </a:cubicBezTo>
                <a:cubicBezTo>
                  <a:pt x="20315" y="29567"/>
                  <a:pt x="20338" y="29613"/>
                  <a:pt x="20338" y="29682"/>
                </a:cubicBezTo>
                <a:cubicBezTo>
                  <a:pt x="20464" y="30528"/>
                  <a:pt x="21325" y="30899"/>
                  <a:pt x="22447" y="30899"/>
                </a:cubicBezTo>
                <a:cubicBezTo>
                  <a:pt x="23353" y="30899"/>
                  <a:pt x="24429" y="30657"/>
                  <a:pt x="25428" y="30229"/>
                </a:cubicBezTo>
                <a:cubicBezTo>
                  <a:pt x="27254" y="29453"/>
                  <a:pt x="28555" y="28107"/>
                  <a:pt x="29034" y="27559"/>
                </a:cubicBezTo>
                <a:cubicBezTo>
                  <a:pt x="29057" y="27513"/>
                  <a:pt x="29080" y="27490"/>
                  <a:pt x="29103" y="27467"/>
                </a:cubicBezTo>
                <a:cubicBezTo>
                  <a:pt x="29103" y="27467"/>
                  <a:pt x="29103" y="27467"/>
                  <a:pt x="29103" y="27445"/>
                </a:cubicBezTo>
                <a:cubicBezTo>
                  <a:pt x="29126" y="27422"/>
                  <a:pt x="29149" y="27399"/>
                  <a:pt x="29171" y="27376"/>
                </a:cubicBezTo>
                <a:cubicBezTo>
                  <a:pt x="29514" y="27490"/>
                  <a:pt x="29856" y="27604"/>
                  <a:pt x="30221" y="27719"/>
                </a:cubicBezTo>
                <a:cubicBezTo>
                  <a:pt x="30450" y="27787"/>
                  <a:pt x="30724" y="27901"/>
                  <a:pt x="30975" y="27947"/>
                </a:cubicBezTo>
                <a:lnTo>
                  <a:pt x="31020" y="27947"/>
                </a:lnTo>
                <a:cubicBezTo>
                  <a:pt x="31033" y="27950"/>
                  <a:pt x="31046" y="27952"/>
                  <a:pt x="31058" y="27952"/>
                </a:cubicBezTo>
                <a:cubicBezTo>
                  <a:pt x="31214" y="27952"/>
                  <a:pt x="31280" y="27692"/>
                  <a:pt x="31089" y="27650"/>
                </a:cubicBezTo>
                <a:cubicBezTo>
                  <a:pt x="30495" y="27490"/>
                  <a:pt x="29925" y="27308"/>
                  <a:pt x="29331" y="27102"/>
                </a:cubicBezTo>
                <a:cubicBezTo>
                  <a:pt x="29286" y="25687"/>
                  <a:pt x="28783" y="24135"/>
                  <a:pt x="28099" y="22811"/>
                </a:cubicBezTo>
                <a:cubicBezTo>
                  <a:pt x="27779" y="22149"/>
                  <a:pt x="27391" y="21556"/>
                  <a:pt x="27003" y="21054"/>
                </a:cubicBezTo>
                <a:cubicBezTo>
                  <a:pt x="26569" y="20506"/>
                  <a:pt x="26113" y="20072"/>
                  <a:pt x="25679" y="19798"/>
                </a:cubicBezTo>
                <a:cubicBezTo>
                  <a:pt x="25634" y="19775"/>
                  <a:pt x="25565" y="19730"/>
                  <a:pt x="25519" y="19707"/>
                </a:cubicBezTo>
                <a:cubicBezTo>
                  <a:pt x="25291" y="19593"/>
                  <a:pt x="25086" y="19524"/>
                  <a:pt x="24880" y="19524"/>
                </a:cubicBezTo>
                <a:cubicBezTo>
                  <a:pt x="24850" y="19518"/>
                  <a:pt x="24821" y="19515"/>
                  <a:pt x="24793" y="19515"/>
                </a:cubicBezTo>
                <a:cubicBezTo>
                  <a:pt x="24716" y="19515"/>
                  <a:pt x="24644" y="19537"/>
                  <a:pt x="24561" y="19570"/>
                </a:cubicBezTo>
                <a:cubicBezTo>
                  <a:pt x="24515" y="19570"/>
                  <a:pt x="24447" y="19616"/>
                  <a:pt x="24401" y="19638"/>
                </a:cubicBezTo>
                <a:cubicBezTo>
                  <a:pt x="23009" y="20323"/>
                  <a:pt x="23830" y="22811"/>
                  <a:pt x="25428" y="24637"/>
                </a:cubicBezTo>
                <a:cubicBezTo>
                  <a:pt x="26044" y="25368"/>
                  <a:pt x="26752" y="25938"/>
                  <a:pt x="27414" y="26372"/>
                </a:cubicBezTo>
                <a:cubicBezTo>
                  <a:pt x="26364" y="25938"/>
                  <a:pt x="25337" y="25459"/>
                  <a:pt x="24310" y="24957"/>
                </a:cubicBezTo>
                <a:cubicBezTo>
                  <a:pt x="23693" y="24637"/>
                  <a:pt x="23077" y="24318"/>
                  <a:pt x="22484" y="23975"/>
                </a:cubicBezTo>
                <a:cubicBezTo>
                  <a:pt x="22484" y="23907"/>
                  <a:pt x="22506" y="23861"/>
                  <a:pt x="22506" y="23793"/>
                </a:cubicBezTo>
                <a:cubicBezTo>
                  <a:pt x="22552" y="23587"/>
                  <a:pt x="22575" y="23359"/>
                  <a:pt x="22598" y="23131"/>
                </a:cubicBezTo>
                <a:cubicBezTo>
                  <a:pt x="22598" y="23017"/>
                  <a:pt x="22598" y="22880"/>
                  <a:pt x="22598" y="22765"/>
                </a:cubicBezTo>
                <a:cubicBezTo>
                  <a:pt x="22621" y="21898"/>
                  <a:pt x="22529" y="21008"/>
                  <a:pt x="22347" y="20163"/>
                </a:cubicBezTo>
                <a:cubicBezTo>
                  <a:pt x="22301" y="19912"/>
                  <a:pt x="22233" y="19684"/>
                  <a:pt x="22164" y="19456"/>
                </a:cubicBezTo>
                <a:cubicBezTo>
                  <a:pt x="21566" y="17286"/>
                  <a:pt x="20453" y="15525"/>
                  <a:pt x="19471" y="15525"/>
                </a:cubicBezTo>
                <a:cubicBezTo>
                  <a:pt x="19440" y="15525"/>
                  <a:pt x="19410" y="15526"/>
                  <a:pt x="19379" y="15530"/>
                </a:cubicBezTo>
                <a:cubicBezTo>
                  <a:pt x="19311" y="15553"/>
                  <a:pt x="19265" y="15553"/>
                  <a:pt x="19197" y="15576"/>
                </a:cubicBezTo>
                <a:cubicBezTo>
                  <a:pt x="17713" y="15964"/>
                  <a:pt x="17987" y="18566"/>
                  <a:pt x="19174" y="20688"/>
                </a:cubicBezTo>
                <a:cubicBezTo>
                  <a:pt x="19790" y="21807"/>
                  <a:pt x="20612" y="22674"/>
                  <a:pt x="21274" y="23268"/>
                </a:cubicBezTo>
                <a:cubicBezTo>
                  <a:pt x="20110" y="22560"/>
                  <a:pt x="18969" y="21807"/>
                  <a:pt x="17873" y="21008"/>
                </a:cubicBezTo>
                <a:cubicBezTo>
                  <a:pt x="17531" y="20757"/>
                  <a:pt x="17188" y="20483"/>
                  <a:pt x="16823" y="20209"/>
                </a:cubicBezTo>
                <a:cubicBezTo>
                  <a:pt x="16983" y="19775"/>
                  <a:pt x="17120" y="19342"/>
                  <a:pt x="17188" y="18862"/>
                </a:cubicBezTo>
                <a:cubicBezTo>
                  <a:pt x="17234" y="18634"/>
                  <a:pt x="17279" y="18383"/>
                  <a:pt x="17302" y="18132"/>
                </a:cubicBezTo>
                <a:cubicBezTo>
                  <a:pt x="17348" y="17767"/>
                  <a:pt x="17371" y="17379"/>
                  <a:pt x="17394" y="17014"/>
                </a:cubicBezTo>
                <a:cubicBezTo>
                  <a:pt x="17394" y="16740"/>
                  <a:pt x="17394" y="16489"/>
                  <a:pt x="17371" y="16237"/>
                </a:cubicBezTo>
                <a:cubicBezTo>
                  <a:pt x="17371" y="16009"/>
                  <a:pt x="17348" y="15758"/>
                  <a:pt x="17325" y="15530"/>
                </a:cubicBezTo>
                <a:cubicBezTo>
                  <a:pt x="17279" y="15051"/>
                  <a:pt x="17211" y="14594"/>
                  <a:pt x="17120" y="14160"/>
                </a:cubicBezTo>
                <a:cubicBezTo>
                  <a:pt x="17097" y="14046"/>
                  <a:pt x="17051" y="13955"/>
                  <a:pt x="17028" y="13841"/>
                </a:cubicBezTo>
                <a:cubicBezTo>
                  <a:pt x="16960" y="13590"/>
                  <a:pt x="16891" y="13339"/>
                  <a:pt x="16800" y="13110"/>
                </a:cubicBezTo>
                <a:cubicBezTo>
                  <a:pt x="16754" y="12973"/>
                  <a:pt x="16709" y="12859"/>
                  <a:pt x="16640" y="12745"/>
                </a:cubicBezTo>
                <a:cubicBezTo>
                  <a:pt x="16458" y="12334"/>
                  <a:pt x="16252" y="12015"/>
                  <a:pt x="16001" y="11787"/>
                </a:cubicBezTo>
                <a:cubicBezTo>
                  <a:pt x="15910" y="11718"/>
                  <a:pt x="15819" y="11650"/>
                  <a:pt x="15705" y="11581"/>
                </a:cubicBezTo>
                <a:cubicBezTo>
                  <a:pt x="15613" y="11535"/>
                  <a:pt x="15499" y="11513"/>
                  <a:pt x="15408" y="11513"/>
                </a:cubicBezTo>
                <a:cubicBezTo>
                  <a:pt x="15366" y="11509"/>
                  <a:pt x="15325" y="11508"/>
                  <a:pt x="15285" y="11508"/>
                </a:cubicBezTo>
                <a:cubicBezTo>
                  <a:pt x="13683" y="11508"/>
                  <a:pt x="13440" y="14151"/>
                  <a:pt x="14175" y="16511"/>
                </a:cubicBezTo>
                <a:cubicBezTo>
                  <a:pt x="14472" y="17493"/>
                  <a:pt x="14928" y="18315"/>
                  <a:pt x="15385" y="18976"/>
                </a:cubicBezTo>
                <a:cubicBezTo>
                  <a:pt x="15362" y="18976"/>
                  <a:pt x="15316" y="18954"/>
                  <a:pt x="15294" y="18931"/>
                </a:cubicBezTo>
                <a:cubicBezTo>
                  <a:pt x="14107" y="17904"/>
                  <a:pt x="12965" y="16785"/>
                  <a:pt x="11893" y="15621"/>
                </a:cubicBezTo>
                <a:cubicBezTo>
                  <a:pt x="12075" y="15347"/>
                  <a:pt x="12212" y="15051"/>
                  <a:pt x="12349" y="14731"/>
                </a:cubicBezTo>
                <a:cubicBezTo>
                  <a:pt x="12486" y="14434"/>
                  <a:pt x="12623" y="14138"/>
                  <a:pt x="12714" y="13818"/>
                </a:cubicBezTo>
                <a:cubicBezTo>
                  <a:pt x="12943" y="13133"/>
                  <a:pt x="13102" y="12426"/>
                  <a:pt x="13217" y="11741"/>
                </a:cubicBezTo>
                <a:cubicBezTo>
                  <a:pt x="13239" y="11490"/>
                  <a:pt x="13262" y="11239"/>
                  <a:pt x="13285" y="11010"/>
                </a:cubicBezTo>
                <a:cubicBezTo>
                  <a:pt x="13308" y="10645"/>
                  <a:pt x="13331" y="10280"/>
                  <a:pt x="13331" y="9960"/>
                </a:cubicBezTo>
                <a:cubicBezTo>
                  <a:pt x="13331" y="9276"/>
                  <a:pt x="13262" y="8659"/>
                  <a:pt x="13125" y="8134"/>
                </a:cubicBezTo>
                <a:cubicBezTo>
                  <a:pt x="13080" y="7952"/>
                  <a:pt x="13034" y="7792"/>
                  <a:pt x="12965" y="7655"/>
                </a:cubicBezTo>
                <a:cubicBezTo>
                  <a:pt x="12760" y="7130"/>
                  <a:pt x="12486" y="6788"/>
                  <a:pt x="12121" y="6696"/>
                </a:cubicBezTo>
                <a:cubicBezTo>
                  <a:pt x="12052" y="6674"/>
                  <a:pt x="12007" y="6674"/>
                  <a:pt x="11938" y="6674"/>
                </a:cubicBezTo>
                <a:cubicBezTo>
                  <a:pt x="11879" y="6666"/>
                  <a:pt x="11822" y="6662"/>
                  <a:pt x="11765" y="6662"/>
                </a:cubicBezTo>
                <a:cubicBezTo>
                  <a:pt x="10356" y="6662"/>
                  <a:pt x="9713" y="9072"/>
                  <a:pt x="9998" y="11398"/>
                </a:cubicBezTo>
                <a:cubicBezTo>
                  <a:pt x="10158" y="12654"/>
                  <a:pt x="10592" y="13772"/>
                  <a:pt x="11002" y="14571"/>
                </a:cubicBezTo>
                <a:cubicBezTo>
                  <a:pt x="9953" y="13339"/>
                  <a:pt x="8994" y="12038"/>
                  <a:pt x="8127" y="10668"/>
                </a:cubicBezTo>
                <a:cubicBezTo>
                  <a:pt x="8583" y="10166"/>
                  <a:pt x="8994" y="9572"/>
                  <a:pt x="9313" y="8911"/>
                </a:cubicBezTo>
                <a:cubicBezTo>
                  <a:pt x="10021" y="7541"/>
                  <a:pt x="10409" y="5943"/>
                  <a:pt x="10409" y="4734"/>
                </a:cubicBezTo>
                <a:cubicBezTo>
                  <a:pt x="10432" y="4551"/>
                  <a:pt x="10409" y="4391"/>
                  <a:pt x="10409" y="4231"/>
                </a:cubicBezTo>
                <a:cubicBezTo>
                  <a:pt x="10386" y="4072"/>
                  <a:pt x="10363" y="3912"/>
                  <a:pt x="10341" y="3775"/>
                </a:cubicBezTo>
                <a:cubicBezTo>
                  <a:pt x="10249" y="3296"/>
                  <a:pt x="10044" y="2953"/>
                  <a:pt x="9747" y="2816"/>
                </a:cubicBezTo>
                <a:cubicBezTo>
                  <a:pt x="9585" y="2744"/>
                  <a:pt x="9427" y="2711"/>
                  <a:pt x="9275" y="2711"/>
                </a:cubicBezTo>
                <a:cubicBezTo>
                  <a:pt x="8123" y="2711"/>
                  <a:pt x="7291" y="4649"/>
                  <a:pt x="7191" y="6605"/>
                </a:cubicBezTo>
                <a:cubicBezTo>
                  <a:pt x="7122" y="8066"/>
                  <a:pt x="7510" y="9367"/>
                  <a:pt x="7784" y="10097"/>
                </a:cubicBezTo>
                <a:cubicBezTo>
                  <a:pt x="7213" y="9162"/>
                  <a:pt x="6689" y="8203"/>
                  <a:pt x="6186" y="7221"/>
                </a:cubicBezTo>
                <a:cubicBezTo>
                  <a:pt x="6209" y="7199"/>
                  <a:pt x="6209" y="7176"/>
                  <a:pt x="6209" y="7130"/>
                </a:cubicBezTo>
                <a:cubicBezTo>
                  <a:pt x="6232" y="7039"/>
                  <a:pt x="6232" y="6925"/>
                  <a:pt x="6255" y="6833"/>
                </a:cubicBezTo>
                <a:cubicBezTo>
                  <a:pt x="6278" y="6514"/>
                  <a:pt x="6300" y="6172"/>
                  <a:pt x="6300" y="5852"/>
                </a:cubicBezTo>
                <a:cubicBezTo>
                  <a:pt x="6300" y="5738"/>
                  <a:pt x="6300" y="5624"/>
                  <a:pt x="6278" y="5510"/>
                </a:cubicBezTo>
                <a:cubicBezTo>
                  <a:pt x="6278" y="5304"/>
                  <a:pt x="6255" y="5076"/>
                  <a:pt x="6232" y="4848"/>
                </a:cubicBezTo>
                <a:cubicBezTo>
                  <a:pt x="6232" y="4756"/>
                  <a:pt x="6209" y="4642"/>
                  <a:pt x="6186" y="4528"/>
                </a:cubicBezTo>
                <a:cubicBezTo>
                  <a:pt x="6164" y="4300"/>
                  <a:pt x="6118" y="4094"/>
                  <a:pt x="6072" y="3866"/>
                </a:cubicBezTo>
                <a:cubicBezTo>
                  <a:pt x="6027" y="3661"/>
                  <a:pt x="5981" y="3455"/>
                  <a:pt x="5935" y="3250"/>
                </a:cubicBezTo>
                <a:cubicBezTo>
                  <a:pt x="5890" y="3044"/>
                  <a:pt x="5821" y="2839"/>
                  <a:pt x="5753" y="2634"/>
                </a:cubicBezTo>
                <a:cubicBezTo>
                  <a:pt x="5707" y="2497"/>
                  <a:pt x="5661" y="2337"/>
                  <a:pt x="5593" y="2200"/>
                </a:cubicBezTo>
                <a:cubicBezTo>
                  <a:pt x="5524" y="2040"/>
                  <a:pt x="5456" y="1880"/>
                  <a:pt x="5387" y="1721"/>
                </a:cubicBezTo>
                <a:cubicBezTo>
                  <a:pt x="5342" y="1629"/>
                  <a:pt x="5296" y="1515"/>
                  <a:pt x="5251" y="1401"/>
                </a:cubicBezTo>
                <a:cubicBezTo>
                  <a:pt x="5205" y="1333"/>
                  <a:pt x="5159" y="1264"/>
                  <a:pt x="5114" y="1196"/>
                </a:cubicBezTo>
                <a:cubicBezTo>
                  <a:pt x="5091" y="1127"/>
                  <a:pt x="5068" y="1081"/>
                  <a:pt x="5022" y="1036"/>
                </a:cubicBezTo>
                <a:cubicBezTo>
                  <a:pt x="4931" y="899"/>
                  <a:pt x="4840" y="762"/>
                  <a:pt x="4748" y="625"/>
                </a:cubicBezTo>
                <a:cubicBezTo>
                  <a:pt x="4680" y="556"/>
                  <a:pt x="4611" y="465"/>
                  <a:pt x="4543" y="397"/>
                </a:cubicBezTo>
                <a:cubicBezTo>
                  <a:pt x="4383" y="260"/>
                  <a:pt x="4246" y="146"/>
                  <a:pt x="4109" y="77"/>
                </a:cubicBezTo>
                <a:cubicBezTo>
                  <a:pt x="4007" y="26"/>
                  <a:pt x="3891" y="0"/>
                  <a:pt x="3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69"/>
        <p:cNvGrpSpPr/>
        <p:nvPr/>
      </p:nvGrpSpPr>
      <p:grpSpPr>
        <a:xfrm>
          <a:off x="0" y="0"/>
          <a:ext cx="0" cy="0"/>
          <a:chOff x="0" y="0"/>
          <a:chExt cx="0" cy="0"/>
        </a:xfrm>
      </p:grpSpPr>
      <p:grpSp>
        <p:nvGrpSpPr>
          <p:cNvPr id="470" name="Google Shape;470;p29"/>
          <p:cNvGrpSpPr/>
          <p:nvPr/>
        </p:nvGrpSpPr>
        <p:grpSpPr>
          <a:xfrm flipH="1">
            <a:off x="655019" y="569026"/>
            <a:ext cx="3073424" cy="774819"/>
            <a:chOff x="4841465" y="539501"/>
            <a:chExt cx="3073424" cy="774819"/>
          </a:xfrm>
        </p:grpSpPr>
        <p:sp>
          <p:nvSpPr>
            <p:cNvPr id="471" name="Google Shape;471;p29"/>
            <p:cNvSpPr/>
            <p:nvPr/>
          </p:nvSpPr>
          <p:spPr>
            <a:xfrm>
              <a:off x="7188599" y="1025184"/>
              <a:ext cx="726289" cy="289135"/>
            </a:xfrm>
            <a:custGeom>
              <a:avLst/>
              <a:gdLst/>
              <a:ahLst/>
              <a:cxnLst/>
              <a:rect l="l" t="t" r="r" b="b"/>
              <a:pathLst>
                <a:path w="17890" h="7122" extrusionOk="0">
                  <a:moveTo>
                    <a:pt x="6756" y="0"/>
                  </a:moveTo>
                  <a:cubicBezTo>
                    <a:pt x="4845" y="0"/>
                    <a:pt x="3254" y="1212"/>
                    <a:pt x="2875" y="2817"/>
                  </a:cubicBezTo>
                  <a:cubicBezTo>
                    <a:pt x="2729" y="2787"/>
                    <a:pt x="2569" y="2773"/>
                    <a:pt x="2408" y="2773"/>
                  </a:cubicBezTo>
                  <a:cubicBezTo>
                    <a:pt x="1080" y="2773"/>
                    <a:pt x="1" y="3750"/>
                    <a:pt x="1" y="4947"/>
                  </a:cubicBezTo>
                  <a:cubicBezTo>
                    <a:pt x="1" y="6143"/>
                    <a:pt x="1080" y="7121"/>
                    <a:pt x="2408" y="7121"/>
                  </a:cubicBezTo>
                  <a:lnTo>
                    <a:pt x="15862" y="7121"/>
                  </a:lnTo>
                  <a:cubicBezTo>
                    <a:pt x="16985" y="7121"/>
                    <a:pt x="17890" y="6304"/>
                    <a:pt x="17890" y="5297"/>
                  </a:cubicBezTo>
                  <a:cubicBezTo>
                    <a:pt x="17890" y="4290"/>
                    <a:pt x="16985" y="3488"/>
                    <a:pt x="15862" y="3488"/>
                  </a:cubicBezTo>
                  <a:cubicBezTo>
                    <a:pt x="15380" y="3488"/>
                    <a:pt x="14942" y="3634"/>
                    <a:pt x="14607" y="3882"/>
                  </a:cubicBezTo>
                  <a:cubicBezTo>
                    <a:pt x="14271" y="2787"/>
                    <a:pt x="13162" y="1985"/>
                    <a:pt x="11849" y="1985"/>
                  </a:cubicBezTo>
                  <a:cubicBezTo>
                    <a:pt x="11338" y="1985"/>
                    <a:pt x="10871" y="2102"/>
                    <a:pt x="10463" y="2306"/>
                  </a:cubicBezTo>
                  <a:cubicBezTo>
                    <a:pt x="9894" y="963"/>
                    <a:pt x="844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9"/>
            <p:cNvSpPr/>
            <p:nvPr/>
          </p:nvSpPr>
          <p:spPr>
            <a:xfrm>
              <a:off x="4841465" y="539501"/>
              <a:ext cx="1214434" cy="392172"/>
            </a:xfrm>
            <a:custGeom>
              <a:avLst/>
              <a:gdLst/>
              <a:ahLst/>
              <a:cxnLst/>
              <a:rect l="l" t="t" r="r" b="b"/>
              <a:pathLst>
                <a:path w="29914" h="9660" extrusionOk="0">
                  <a:moveTo>
                    <a:pt x="14826" y="0"/>
                  </a:moveTo>
                  <a:cubicBezTo>
                    <a:pt x="12549" y="0"/>
                    <a:pt x="10623" y="1387"/>
                    <a:pt x="9937" y="3313"/>
                  </a:cubicBezTo>
                  <a:cubicBezTo>
                    <a:pt x="9266" y="2773"/>
                    <a:pt x="8405" y="2452"/>
                    <a:pt x="7457" y="2452"/>
                  </a:cubicBezTo>
                  <a:cubicBezTo>
                    <a:pt x="5560" y="2452"/>
                    <a:pt x="3984" y="3750"/>
                    <a:pt x="3678" y="5458"/>
                  </a:cubicBezTo>
                  <a:cubicBezTo>
                    <a:pt x="3313" y="5253"/>
                    <a:pt x="2890" y="5122"/>
                    <a:pt x="2423" y="5122"/>
                  </a:cubicBezTo>
                  <a:cubicBezTo>
                    <a:pt x="1080" y="5122"/>
                    <a:pt x="1" y="6143"/>
                    <a:pt x="1" y="7398"/>
                  </a:cubicBezTo>
                  <a:cubicBezTo>
                    <a:pt x="1" y="8653"/>
                    <a:pt x="1080" y="9660"/>
                    <a:pt x="2423" y="9660"/>
                  </a:cubicBezTo>
                  <a:lnTo>
                    <a:pt x="27491" y="9660"/>
                  </a:lnTo>
                  <a:cubicBezTo>
                    <a:pt x="28834" y="9660"/>
                    <a:pt x="29913" y="8653"/>
                    <a:pt x="29913" y="7398"/>
                  </a:cubicBezTo>
                  <a:cubicBezTo>
                    <a:pt x="29913" y="6143"/>
                    <a:pt x="28834" y="5122"/>
                    <a:pt x="27491" y="5122"/>
                  </a:cubicBezTo>
                  <a:cubicBezTo>
                    <a:pt x="27024" y="5122"/>
                    <a:pt x="26601" y="5253"/>
                    <a:pt x="26236" y="5458"/>
                  </a:cubicBezTo>
                  <a:cubicBezTo>
                    <a:pt x="25930" y="3750"/>
                    <a:pt x="24354" y="2452"/>
                    <a:pt x="22457" y="2452"/>
                  </a:cubicBezTo>
                  <a:cubicBezTo>
                    <a:pt x="21509" y="2452"/>
                    <a:pt x="20648" y="2773"/>
                    <a:pt x="19976" y="3313"/>
                  </a:cubicBezTo>
                  <a:cubicBezTo>
                    <a:pt x="19291" y="1387"/>
                    <a:pt x="17365" y="0"/>
                    <a:pt x="15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29"/>
          <p:cNvGrpSpPr/>
          <p:nvPr/>
        </p:nvGrpSpPr>
        <p:grpSpPr>
          <a:xfrm flipH="1">
            <a:off x="5772833" y="1254165"/>
            <a:ext cx="5190056" cy="3161654"/>
            <a:chOff x="-863906" y="1254165"/>
            <a:chExt cx="5190056" cy="3161654"/>
          </a:xfrm>
        </p:grpSpPr>
        <p:sp>
          <p:nvSpPr>
            <p:cNvPr id="474" name="Google Shape;474;p29"/>
            <p:cNvSpPr/>
            <p:nvPr/>
          </p:nvSpPr>
          <p:spPr>
            <a:xfrm>
              <a:off x="-442691" y="3820416"/>
              <a:ext cx="4514564" cy="595403"/>
            </a:xfrm>
            <a:custGeom>
              <a:avLst/>
              <a:gdLst/>
              <a:ahLst/>
              <a:cxnLst/>
              <a:rect l="l" t="t" r="r" b="b"/>
              <a:pathLst>
                <a:path w="111203" h="14666" extrusionOk="0">
                  <a:moveTo>
                    <a:pt x="55594" y="1"/>
                  </a:moveTo>
                  <a:cubicBezTo>
                    <a:pt x="22603" y="1"/>
                    <a:pt x="0" y="3766"/>
                    <a:pt x="0" y="8420"/>
                  </a:cubicBezTo>
                  <a:cubicBezTo>
                    <a:pt x="0" y="13075"/>
                    <a:pt x="22603" y="14666"/>
                    <a:pt x="55594" y="14666"/>
                  </a:cubicBezTo>
                  <a:cubicBezTo>
                    <a:pt x="88585" y="14666"/>
                    <a:pt x="111202" y="13075"/>
                    <a:pt x="111202" y="8420"/>
                  </a:cubicBezTo>
                  <a:cubicBezTo>
                    <a:pt x="111202" y="3766"/>
                    <a:pt x="88585" y="1"/>
                    <a:pt x="55594" y="1"/>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9"/>
            <p:cNvSpPr/>
            <p:nvPr/>
          </p:nvSpPr>
          <p:spPr>
            <a:xfrm>
              <a:off x="3140743" y="2378631"/>
              <a:ext cx="1185406" cy="1014410"/>
            </a:xfrm>
            <a:custGeom>
              <a:avLst/>
              <a:gdLst/>
              <a:ahLst/>
              <a:cxnLst/>
              <a:rect l="l" t="t" r="r" b="b"/>
              <a:pathLst>
                <a:path w="29199" h="24987" extrusionOk="0">
                  <a:moveTo>
                    <a:pt x="22746" y="0"/>
                  </a:moveTo>
                  <a:cubicBezTo>
                    <a:pt x="21861" y="0"/>
                    <a:pt x="20739" y="1128"/>
                    <a:pt x="20064" y="2479"/>
                  </a:cubicBezTo>
                  <a:cubicBezTo>
                    <a:pt x="19363" y="3879"/>
                    <a:pt x="19276" y="5339"/>
                    <a:pt x="19276" y="5893"/>
                  </a:cubicBezTo>
                  <a:lnTo>
                    <a:pt x="19276" y="5908"/>
                  </a:lnTo>
                  <a:cubicBezTo>
                    <a:pt x="19276" y="5937"/>
                    <a:pt x="19276" y="5966"/>
                    <a:pt x="19276" y="5995"/>
                  </a:cubicBezTo>
                  <a:lnTo>
                    <a:pt x="19276" y="6010"/>
                  </a:lnTo>
                  <a:cubicBezTo>
                    <a:pt x="19276" y="6024"/>
                    <a:pt x="19276" y="6054"/>
                    <a:pt x="19276" y="6068"/>
                  </a:cubicBezTo>
                  <a:cubicBezTo>
                    <a:pt x="19276" y="6068"/>
                    <a:pt x="19276" y="6083"/>
                    <a:pt x="19276" y="6083"/>
                  </a:cubicBezTo>
                  <a:cubicBezTo>
                    <a:pt x="19276" y="6083"/>
                    <a:pt x="19276" y="6097"/>
                    <a:pt x="19276" y="6112"/>
                  </a:cubicBezTo>
                  <a:cubicBezTo>
                    <a:pt x="18284" y="6593"/>
                    <a:pt x="17321" y="7133"/>
                    <a:pt x="16387" y="7732"/>
                  </a:cubicBezTo>
                  <a:cubicBezTo>
                    <a:pt x="16110" y="7907"/>
                    <a:pt x="15832" y="8082"/>
                    <a:pt x="15555" y="8271"/>
                  </a:cubicBezTo>
                  <a:cubicBezTo>
                    <a:pt x="15584" y="8242"/>
                    <a:pt x="15599" y="8228"/>
                    <a:pt x="15628" y="8198"/>
                  </a:cubicBezTo>
                  <a:cubicBezTo>
                    <a:pt x="15861" y="7980"/>
                    <a:pt x="16095" y="7746"/>
                    <a:pt x="16314" y="7498"/>
                  </a:cubicBezTo>
                  <a:cubicBezTo>
                    <a:pt x="16445" y="7338"/>
                    <a:pt x="16591" y="7162"/>
                    <a:pt x="16722" y="6987"/>
                  </a:cubicBezTo>
                  <a:cubicBezTo>
                    <a:pt x="16854" y="6812"/>
                    <a:pt x="16985" y="6623"/>
                    <a:pt x="17102" y="6447"/>
                  </a:cubicBezTo>
                  <a:cubicBezTo>
                    <a:pt x="17539" y="5805"/>
                    <a:pt x="17890" y="5134"/>
                    <a:pt x="18138" y="4507"/>
                  </a:cubicBezTo>
                  <a:cubicBezTo>
                    <a:pt x="18167" y="4405"/>
                    <a:pt x="18196" y="4317"/>
                    <a:pt x="18225" y="4230"/>
                  </a:cubicBezTo>
                  <a:cubicBezTo>
                    <a:pt x="18327" y="3982"/>
                    <a:pt x="18400" y="3719"/>
                    <a:pt x="18444" y="3485"/>
                  </a:cubicBezTo>
                  <a:cubicBezTo>
                    <a:pt x="18459" y="3485"/>
                    <a:pt x="18459" y="3471"/>
                    <a:pt x="18459" y="3456"/>
                  </a:cubicBezTo>
                  <a:cubicBezTo>
                    <a:pt x="18546" y="3062"/>
                    <a:pt x="18575" y="2697"/>
                    <a:pt x="18532" y="2391"/>
                  </a:cubicBezTo>
                  <a:cubicBezTo>
                    <a:pt x="18532" y="2333"/>
                    <a:pt x="18517" y="2274"/>
                    <a:pt x="18503" y="2231"/>
                  </a:cubicBezTo>
                  <a:cubicBezTo>
                    <a:pt x="18473" y="2114"/>
                    <a:pt x="18444" y="2012"/>
                    <a:pt x="18386" y="1924"/>
                  </a:cubicBezTo>
                  <a:cubicBezTo>
                    <a:pt x="18342" y="1851"/>
                    <a:pt x="18284" y="1778"/>
                    <a:pt x="18196" y="1720"/>
                  </a:cubicBezTo>
                  <a:cubicBezTo>
                    <a:pt x="17978" y="1545"/>
                    <a:pt x="17747" y="1465"/>
                    <a:pt x="17512" y="1465"/>
                  </a:cubicBezTo>
                  <a:cubicBezTo>
                    <a:pt x="16473" y="1465"/>
                    <a:pt x="15346" y="3018"/>
                    <a:pt x="14811" y="4755"/>
                  </a:cubicBezTo>
                  <a:cubicBezTo>
                    <a:pt x="14300" y="6433"/>
                    <a:pt x="14490" y="8082"/>
                    <a:pt x="14592" y="8709"/>
                  </a:cubicBezTo>
                  <a:cubicBezTo>
                    <a:pt x="14592" y="8753"/>
                    <a:pt x="14607" y="8782"/>
                    <a:pt x="14607" y="8811"/>
                  </a:cubicBezTo>
                  <a:cubicBezTo>
                    <a:pt x="14607" y="8826"/>
                    <a:pt x="14607" y="8826"/>
                    <a:pt x="14607" y="8826"/>
                  </a:cubicBezTo>
                  <a:cubicBezTo>
                    <a:pt x="14607" y="8855"/>
                    <a:pt x="14621" y="8884"/>
                    <a:pt x="14621" y="8899"/>
                  </a:cubicBezTo>
                  <a:cubicBezTo>
                    <a:pt x="14621" y="8899"/>
                    <a:pt x="14621" y="8899"/>
                    <a:pt x="14621" y="8913"/>
                  </a:cubicBezTo>
                  <a:cubicBezTo>
                    <a:pt x="13731" y="9570"/>
                    <a:pt x="12870" y="10270"/>
                    <a:pt x="12024" y="11000"/>
                  </a:cubicBezTo>
                  <a:cubicBezTo>
                    <a:pt x="12535" y="10095"/>
                    <a:pt x="12914" y="9103"/>
                    <a:pt x="13133" y="8184"/>
                  </a:cubicBezTo>
                  <a:cubicBezTo>
                    <a:pt x="13147" y="8082"/>
                    <a:pt x="13177" y="7994"/>
                    <a:pt x="13191" y="7892"/>
                  </a:cubicBezTo>
                  <a:cubicBezTo>
                    <a:pt x="13264" y="7513"/>
                    <a:pt x="13308" y="7148"/>
                    <a:pt x="13323" y="6827"/>
                  </a:cubicBezTo>
                  <a:cubicBezTo>
                    <a:pt x="13337" y="6491"/>
                    <a:pt x="13323" y="6185"/>
                    <a:pt x="13264" y="5937"/>
                  </a:cubicBezTo>
                  <a:cubicBezTo>
                    <a:pt x="13235" y="5805"/>
                    <a:pt x="13191" y="5689"/>
                    <a:pt x="13147" y="5587"/>
                  </a:cubicBezTo>
                  <a:cubicBezTo>
                    <a:pt x="13060" y="5382"/>
                    <a:pt x="12929" y="5222"/>
                    <a:pt x="12768" y="5134"/>
                  </a:cubicBezTo>
                  <a:cubicBezTo>
                    <a:pt x="12586" y="5037"/>
                    <a:pt x="12406" y="4992"/>
                    <a:pt x="12231" y="4992"/>
                  </a:cubicBezTo>
                  <a:cubicBezTo>
                    <a:pt x="11118" y="4992"/>
                    <a:pt x="10195" y="6822"/>
                    <a:pt x="9981" y="8738"/>
                  </a:cubicBezTo>
                  <a:cubicBezTo>
                    <a:pt x="9791" y="10358"/>
                    <a:pt x="10185" y="11832"/>
                    <a:pt x="10404" y="12518"/>
                  </a:cubicBezTo>
                  <a:cubicBezTo>
                    <a:pt x="10375" y="12561"/>
                    <a:pt x="10331" y="12591"/>
                    <a:pt x="10287" y="12634"/>
                  </a:cubicBezTo>
                  <a:cubicBezTo>
                    <a:pt x="10229" y="12678"/>
                    <a:pt x="10171" y="12707"/>
                    <a:pt x="10127" y="12751"/>
                  </a:cubicBezTo>
                  <a:cubicBezTo>
                    <a:pt x="10098" y="12780"/>
                    <a:pt x="10069" y="12795"/>
                    <a:pt x="10039" y="12824"/>
                  </a:cubicBezTo>
                  <a:lnTo>
                    <a:pt x="10025" y="12824"/>
                  </a:lnTo>
                  <a:cubicBezTo>
                    <a:pt x="10010" y="12839"/>
                    <a:pt x="9996" y="12853"/>
                    <a:pt x="9966" y="12868"/>
                  </a:cubicBezTo>
                  <a:cubicBezTo>
                    <a:pt x="9966" y="12882"/>
                    <a:pt x="9966" y="12882"/>
                    <a:pt x="9966" y="12882"/>
                  </a:cubicBezTo>
                  <a:cubicBezTo>
                    <a:pt x="9937" y="12897"/>
                    <a:pt x="9923" y="12926"/>
                    <a:pt x="9923" y="12926"/>
                  </a:cubicBezTo>
                  <a:cubicBezTo>
                    <a:pt x="9937" y="12926"/>
                    <a:pt x="9952" y="12941"/>
                    <a:pt x="9981" y="12955"/>
                  </a:cubicBezTo>
                  <a:cubicBezTo>
                    <a:pt x="9966" y="12955"/>
                    <a:pt x="9952" y="12970"/>
                    <a:pt x="9952" y="12970"/>
                  </a:cubicBezTo>
                  <a:cubicBezTo>
                    <a:pt x="8858" y="14093"/>
                    <a:pt x="7836" y="15290"/>
                    <a:pt x="6902" y="16545"/>
                  </a:cubicBezTo>
                  <a:cubicBezTo>
                    <a:pt x="6902" y="16516"/>
                    <a:pt x="6917" y="16487"/>
                    <a:pt x="6931" y="16472"/>
                  </a:cubicBezTo>
                  <a:cubicBezTo>
                    <a:pt x="6975" y="16370"/>
                    <a:pt x="7019" y="16268"/>
                    <a:pt x="7063" y="16165"/>
                  </a:cubicBezTo>
                  <a:cubicBezTo>
                    <a:pt x="7238" y="15772"/>
                    <a:pt x="7384" y="15348"/>
                    <a:pt x="7500" y="14925"/>
                  </a:cubicBezTo>
                  <a:cubicBezTo>
                    <a:pt x="7588" y="14604"/>
                    <a:pt x="7661" y="14283"/>
                    <a:pt x="7719" y="13962"/>
                  </a:cubicBezTo>
                  <a:cubicBezTo>
                    <a:pt x="7734" y="13845"/>
                    <a:pt x="7749" y="13743"/>
                    <a:pt x="7763" y="13641"/>
                  </a:cubicBezTo>
                  <a:cubicBezTo>
                    <a:pt x="7778" y="13524"/>
                    <a:pt x="7792" y="13422"/>
                    <a:pt x="7807" y="13320"/>
                  </a:cubicBezTo>
                  <a:cubicBezTo>
                    <a:pt x="7909" y="12474"/>
                    <a:pt x="7894" y="11671"/>
                    <a:pt x="7792" y="11015"/>
                  </a:cubicBezTo>
                  <a:cubicBezTo>
                    <a:pt x="7763" y="10854"/>
                    <a:pt x="7734" y="10694"/>
                    <a:pt x="7690" y="10562"/>
                  </a:cubicBezTo>
                  <a:cubicBezTo>
                    <a:pt x="7617" y="10270"/>
                    <a:pt x="7500" y="10022"/>
                    <a:pt x="7369" y="9847"/>
                  </a:cubicBezTo>
                  <a:cubicBezTo>
                    <a:pt x="7238" y="9658"/>
                    <a:pt x="7092" y="9541"/>
                    <a:pt x="6902" y="9483"/>
                  </a:cubicBezTo>
                  <a:cubicBezTo>
                    <a:pt x="6844" y="9468"/>
                    <a:pt x="6800" y="9468"/>
                    <a:pt x="6742" y="9453"/>
                  </a:cubicBezTo>
                  <a:cubicBezTo>
                    <a:pt x="6679" y="9443"/>
                    <a:pt x="6618" y="9438"/>
                    <a:pt x="6559" y="9438"/>
                  </a:cubicBezTo>
                  <a:cubicBezTo>
                    <a:pt x="5337" y="9438"/>
                    <a:pt x="4722" y="11523"/>
                    <a:pt x="4903" y="13568"/>
                  </a:cubicBezTo>
                  <a:cubicBezTo>
                    <a:pt x="5049" y="15319"/>
                    <a:pt x="5837" y="16778"/>
                    <a:pt x="6158" y="17318"/>
                  </a:cubicBezTo>
                  <a:cubicBezTo>
                    <a:pt x="6173" y="17362"/>
                    <a:pt x="6202" y="17391"/>
                    <a:pt x="6216" y="17420"/>
                  </a:cubicBezTo>
                  <a:cubicBezTo>
                    <a:pt x="6216" y="17420"/>
                    <a:pt x="6231" y="17435"/>
                    <a:pt x="6231" y="17435"/>
                  </a:cubicBezTo>
                  <a:cubicBezTo>
                    <a:pt x="6012" y="17756"/>
                    <a:pt x="5779" y="18077"/>
                    <a:pt x="5574" y="18398"/>
                  </a:cubicBezTo>
                  <a:cubicBezTo>
                    <a:pt x="4641" y="19784"/>
                    <a:pt x="3794" y="21214"/>
                    <a:pt x="3035" y="22717"/>
                  </a:cubicBezTo>
                  <a:cubicBezTo>
                    <a:pt x="3167" y="22323"/>
                    <a:pt x="3269" y="21900"/>
                    <a:pt x="3342" y="21462"/>
                  </a:cubicBezTo>
                  <a:cubicBezTo>
                    <a:pt x="3415" y="21025"/>
                    <a:pt x="3444" y="20558"/>
                    <a:pt x="3459" y="20105"/>
                  </a:cubicBezTo>
                  <a:cubicBezTo>
                    <a:pt x="3473" y="19916"/>
                    <a:pt x="3459" y="19726"/>
                    <a:pt x="3459" y="19536"/>
                  </a:cubicBezTo>
                  <a:cubicBezTo>
                    <a:pt x="3459" y="19390"/>
                    <a:pt x="3444" y="19244"/>
                    <a:pt x="3444" y="19098"/>
                  </a:cubicBezTo>
                  <a:cubicBezTo>
                    <a:pt x="3357" y="17916"/>
                    <a:pt x="3094" y="16837"/>
                    <a:pt x="2714" y="16122"/>
                  </a:cubicBezTo>
                  <a:cubicBezTo>
                    <a:pt x="2671" y="16049"/>
                    <a:pt x="2627" y="15961"/>
                    <a:pt x="2583" y="15903"/>
                  </a:cubicBezTo>
                  <a:cubicBezTo>
                    <a:pt x="2496" y="15772"/>
                    <a:pt x="2408" y="15655"/>
                    <a:pt x="2306" y="15567"/>
                  </a:cubicBezTo>
                  <a:cubicBezTo>
                    <a:pt x="2277" y="15538"/>
                    <a:pt x="2248" y="15509"/>
                    <a:pt x="2233" y="15494"/>
                  </a:cubicBezTo>
                  <a:cubicBezTo>
                    <a:pt x="2072" y="15363"/>
                    <a:pt x="1912" y="15290"/>
                    <a:pt x="1737" y="15275"/>
                  </a:cubicBezTo>
                  <a:lnTo>
                    <a:pt x="1591" y="15275"/>
                  </a:lnTo>
                  <a:cubicBezTo>
                    <a:pt x="219" y="15334"/>
                    <a:pt x="0" y="17639"/>
                    <a:pt x="628" y="19697"/>
                  </a:cubicBezTo>
                  <a:cubicBezTo>
                    <a:pt x="1139" y="21375"/>
                    <a:pt x="2204" y="22630"/>
                    <a:pt x="2627" y="23097"/>
                  </a:cubicBezTo>
                  <a:cubicBezTo>
                    <a:pt x="2656" y="23126"/>
                    <a:pt x="2685" y="23155"/>
                    <a:pt x="2714" y="23184"/>
                  </a:cubicBezTo>
                  <a:cubicBezTo>
                    <a:pt x="2729" y="23213"/>
                    <a:pt x="2758" y="23228"/>
                    <a:pt x="2773" y="23242"/>
                  </a:cubicBezTo>
                  <a:cubicBezTo>
                    <a:pt x="2773" y="23242"/>
                    <a:pt x="2773" y="23257"/>
                    <a:pt x="2773" y="23257"/>
                  </a:cubicBezTo>
                  <a:cubicBezTo>
                    <a:pt x="2642" y="23549"/>
                    <a:pt x="2510" y="23826"/>
                    <a:pt x="2379" y="24133"/>
                  </a:cubicBezTo>
                  <a:cubicBezTo>
                    <a:pt x="2291" y="24337"/>
                    <a:pt x="2160" y="24556"/>
                    <a:pt x="2102" y="24775"/>
                  </a:cubicBezTo>
                  <a:cubicBezTo>
                    <a:pt x="2102" y="24789"/>
                    <a:pt x="2102" y="24789"/>
                    <a:pt x="2102" y="24804"/>
                  </a:cubicBezTo>
                  <a:cubicBezTo>
                    <a:pt x="2055" y="24907"/>
                    <a:pt x="2147" y="24987"/>
                    <a:pt x="2235" y="24987"/>
                  </a:cubicBezTo>
                  <a:cubicBezTo>
                    <a:pt x="2283" y="24987"/>
                    <a:pt x="2329" y="24963"/>
                    <a:pt x="2350" y="24906"/>
                  </a:cubicBezTo>
                  <a:cubicBezTo>
                    <a:pt x="2539" y="24395"/>
                    <a:pt x="2773" y="23899"/>
                    <a:pt x="3006" y="23418"/>
                  </a:cubicBezTo>
                  <a:cubicBezTo>
                    <a:pt x="3154" y="23428"/>
                    <a:pt x="3304" y="23433"/>
                    <a:pt x="3456" y="23433"/>
                  </a:cubicBezTo>
                  <a:cubicBezTo>
                    <a:pt x="4581" y="23433"/>
                    <a:pt x="5808" y="23156"/>
                    <a:pt x="6888" y="22732"/>
                  </a:cubicBezTo>
                  <a:cubicBezTo>
                    <a:pt x="7486" y="22498"/>
                    <a:pt x="8055" y="22221"/>
                    <a:pt x="8522" y="21929"/>
                  </a:cubicBezTo>
                  <a:cubicBezTo>
                    <a:pt x="9047" y="21594"/>
                    <a:pt x="9470" y="21243"/>
                    <a:pt x="9748" y="20893"/>
                  </a:cubicBezTo>
                  <a:cubicBezTo>
                    <a:pt x="9791" y="20849"/>
                    <a:pt x="9821" y="20806"/>
                    <a:pt x="9850" y="20747"/>
                  </a:cubicBezTo>
                  <a:cubicBezTo>
                    <a:pt x="9981" y="20572"/>
                    <a:pt x="10054" y="20397"/>
                    <a:pt x="10083" y="20222"/>
                  </a:cubicBezTo>
                  <a:cubicBezTo>
                    <a:pt x="10098" y="20120"/>
                    <a:pt x="10098" y="20032"/>
                    <a:pt x="10069" y="19930"/>
                  </a:cubicBezTo>
                  <a:cubicBezTo>
                    <a:pt x="10054" y="19886"/>
                    <a:pt x="10039" y="19828"/>
                    <a:pt x="10025" y="19784"/>
                  </a:cubicBezTo>
                  <a:cubicBezTo>
                    <a:pt x="9827" y="19256"/>
                    <a:pt x="9330" y="19029"/>
                    <a:pt x="8691" y="19029"/>
                  </a:cubicBezTo>
                  <a:cubicBezTo>
                    <a:pt x="7776" y="19029"/>
                    <a:pt x="6570" y="19494"/>
                    <a:pt x="5531" y="20207"/>
                  </a:cubicBezTo>
                  <a:cubicBezTo>
                    <a:pt x="4830" y="20689"/>
                    <a:pt x="4261" y="21258"/>
                    <a:pt x="3838" y="21798"/>
                  </a:cubicBezTo>
                  <a:cubicBezTo>
                    <a:pt x="4305" y="20908"/>
                    <a:pt x="4816" y="20047"/>
                    <a:pt x="5356" y="19215"/>
                  </a:cubicBezTo>
                  <a:cubicBezTo>
                    <a:pt x="5691" y="18690"/>
                    <a:pt x="6041" y="18194"/>
                    <a:pt x="6392" y="17698"/>
                  </a:cubicBezTo>
                  <a:cubicBezTo>
                    <a:pt x="6450" y="17712"/>
                    <a:pt x="6494" y="17727"/>
                    <a:pt x="6552" y="17741"/>
                  </a:cubicBezTo>
                  <a:cubicBezTo>
                    <a:pt x="6727" y="17785"/>
                    <a:pt x="6917" y="17829"/>
                    <a:pt x="7107" y="17858"/>
                  </a:cubicBezTo>
                  <a:cubicBezTo>
                    <a:pt x="7223" y="17887"/>
                    <a:pt x="7340" y="17902"/>
                    <a:pt x="7442" y="17916"/>
                  </a:cubicBezTo>
                  <a:cubicBezTo>
                    <a:pt x="7829" y="17970"/>
                    <a:pt x="8227" y="17995"/>
                    <a:pt x="8629" y="17995"/>
                  </a:cubicBezTo>
                  <a:cubicBezTo>
                    <a:pt x="9001" y="17995"/>
                    <a:pt x="9376" y="17973"/>
                    <a:pt x="9748" y="17931"/>
                  </a:cubicBezTo>
                  <a:cubicBezTo>
                    <a:pt x="9966" y="17916"/>
                    <a:pt x="10185" y="17887"/>
                    <a:pt x="10390" y="17844"/>
                  </a:cubicBezTo>
                  <a:cubicBezTo>
                    <a:pt x="12418" y="17508"/>
                    <a:pt x="14110" y="16662"/>
                    <a:pt x="14096" y="15757"/>
                  </a:cubicBezTo>
                  <a:cubicBezTo>
                    <a:pt x="14081" y="15699"/>
                    <a:pt x="14081" y="15655"/>
                    <a:pt x="14067" y="15596"/>
                  </a:cubicBezTo>
                  <a:cubicBezTo>
                    <a:pt x="13961" y="14847"/>
                    <a:pt x="13195" y="14520"/>
                    <a:pt x="12195" y="14520"/>
                  </a:cubicBezTo>
                  <a:cubicBezTo>
                    <a:pt x="11403" y="14520"/>
                    <a:pt x="10464" y="14725"/>
                    <a:pt x="9587" y="15086"/>
                  </a:cubicBezTo>
                  <a:cubicBezTo>
                    <a:pt x="8551" y="15523"/>
                    <a:pt x="7705" y="16165"/>
                    <a:pt x="7121" y="16691"/>
                  </a:cubicBezTo>
                  <a:cubicBezTo>
                    <a:pt x="7851" y="15742"/>
                    <a:pt x="8609" y="14823"/>
                    <a:pt x="9427" y="13933"/>
                  </a:cubicBezTo>
                  <a:cubicBezTo>
                    <a:pt x="9689" y="13641"/>
                    <a:pt x="9952" y="13364"/>
                    <a:pt x="10229" y="13087"/>
                  </a:cubicBezTo>
                  <a:cubicBezTo>
                    <a:pt x="10579" y="13262"/>
                    <a:pt x="10973" y="13408"/>
                    <a:pt x="11367" y="13539"/>
                  </a:cubicBezTo>
                  <a:cubicBezTo>
                    <a:pt x="11572" y="13597"/>
                    <a:pt x="11790" y="13656"/>
                    <a:pt x="12009" y="13700"/>
                  </a:cubicBezTo>
                  <a:cubicBezTo>
                    <a:pt x="12330" y="13772"/>
                    <a:pt x="12651" y="13831"/>
                    <a:pt x="12987" y="13875"/>
                  </a:cubicBezTo>
                  <a:cubicBezTo>
                    <a:pt x="13206" y="13904"/>
                    <a:pt x="13439" y="13918"/>
                    <a:pt x="13658" y="13933"/>
                  </a:cubicBezTo>
                  <a:cubicBezTo>
                    <a:pt x="13877" y="13948"/>
                    <a:pt x="14081" y="13962"/>
                    <a:pt x="14286" y="13962"/>
                  </a:cubicBezTo>
                  <a:cubicBezTo>
                    <a:pt x="14709" y="13962"/>
                    <a:pt x="15117" y="13948"/>
                    <a:pt x="15511" y="13904"/>
                  </a:cubicBezTo>
                  <a:cubicBezTo>
                    <a:pt x="15599" y="13889"/>
                    <a:pt x="15701" y="13875"/>
                    <a:pt x="15788" y="13860"/>
                  </a:cubicBezTo>
                  <a:cubicBezTo>
                    <a:pt x="16037" y="13831"/>
                    <a:pt x="16255" y="13772"/>
                    <a:pt x="16474" y="13729"/>
                  </a:cubicBezTo>
                  <a:cubicBezTo>
                    <a:pt x="16576" y="13700"/>
                    <a:pt x="16693" y="13656"/>
                    <a:pt x="16795" y="13627"/>
                  </a:cubicBezTo>
                  <a:cubicBezTo>
                    <a:pt x="17175" y="13495"/>
                    <a:pt x="17481" y="13335"/>
                    <a:pt x="17685" y="13160"/>
                  </a:cubicBezTo>
                  <a:cubicBezTo>
                    <a:pt x="17773" y="13072"/>
                    <a:pt x="17846" y="12999"/>
                    <a:pt x="17890" y="12912"/>
                  </a:cubicBezTo>
                  <a:cubicBezTo>
                    <a:pt x="17948" y="12824"/>
                    <a:pt x="17977" y="12736"/>
                    <a:pt x="18006" y="12649"/>
                  </a:cubicBezTo>
                  <a:cubicBezTo>
                    <a:pt x="18209" y="11500"/>
                    <a:pt x="16847" y="10942"/>
                    <a:pt x="15208" y="10942"/>
                  </a:cubicBezTo>
                  <a:cubicBezTo>
                    <a:pt x="14724" y="10942"/>
                    <a:pt x="14216" y="10991"/>
                    <a:pt x="13716" y="11088"/>
                  </a:cubicBezTo>
                  <a:cubicBezTo>
                    <a:pt x="12841" y="11263"/>
                    <a:pt x="12068" y="11598"/>
                    <a:pt x="11440" y="11934"/>
                  </a:cubicBezTo>
                  <a:cubicBezTo>
                    <a:pt x="11455" y="11905"/>
                    <a:pt x="11469" y="11876"/>
                    <a:pt x="11484" y="11861"/>
                  </a:cubicBezTo>
                  <a:cubicBezTo>
                    <a:pt x="12520" y="10898"/>
                    <a:pt x="13585" y="10008"/>
                    <a:pt x="14723" y="9191"/>
                  </a:cubicBezTo>
                  <a:cubicBezTo>
                    <a:pt x="14942" y="9366"/>
                    <a:pt x="15190" y="9526"/>
                    <a:pt x="15453" y="9672"/>
                  </a:cubicBezTo>
                  <a:cubicBezTo>
                    <a:pt x="15701" y="9818"/>
                    <a:pt x="15964" y="9949"/>
                    <a:pt x="16226" y="10081"/>
                  </a:cubicBezTo>
                  <a:cubicBezTo>
                    <a:pt x="16795" y="10343"/>
                    <a:pt x="17408" y="10548"/>
                    <a:pt x="18006" y="10694"/>
                  </a:cubicBezTo>
                  <a:cubicBezTo>
                    <a:pt x="18225" y="10752"/>
                    <a:pt x="18430" y="10796"/>
                    <a:pt x="18634" y="10840"/>
                  </a:cubicBezTo>
                  <a:cubicBezTo>
                    <a:pt x="18955" y="10898"/>
                    <a:pt x="19261" y="10942"/>
                    <a:pt x="19553" y="10971"/>
                  </a:cubicBezTo>
                  <a:cubicBezTo>
                    <a:pt x="19836" y="10998"/>
                    <a:pt x="20108" y="11013"/>
                    <a:pt x="20367" y="11013"/>
                  </a:cubicBezTo>
                  <a:cubicBezTo>
                    <a:pt x="20655" y="11013"/>
                    <a:pt x="20926" y="10995"/>
                    <a:pt x="21173" y="10956"/>
                  </a:cubicBezTo>
                  <a:cubicBezTo>
                    <a:pt x="21333" y="10942"/>
                    <a:pt x="21479" y="10913"/>
                    <a:pt x="21611" y="10869"/>
                  </a:cubicBezTo>
                  <a:cubicBezTo>
                    <a:pt x="22077" y="10737"/>
                    <a:pt x="22413" y="10519"/>
                    <a:pt x="22530" y="10212"/>
                  </a:cubicBezTo>
                  <a:cubicBezTo>
                    <a:pt x="22544" y="10168"/>
                    <a:pt x="22559" y="10110"/>
                    <a:pt x="22574" y="10066"/>
                  </a:cubicBezTo>
                  <a:cubicBezTo>
                    <a:pt x="22889" y="8761"/>
                    <a:pt x="20821" y="7921"/>
                    <a:pt x="18712" y="7921"/>
                  </a:cubicBezTo>
                  <a:cubicBezTo>
                    <a:pt x="18676" y="7921"/>
                    <a:pt x="18641" y="7921"/>
                    <a:pt x="18605" y="7921"/>
                  </a:cubicBezTo>
                  <a:cubicBezTo>
                    <a:pt x="17481" y="7936"/>
                    <a:pt x="16460" y="8213"/>
                    <a:pt x="15716" y="8490"/>
                  </a:cubicBezTo>
                  <a:cubicBezTo>
                    <a:pt x="16897" y="7688"/>
                    <a:pt x="18138" y="6973"/>
                    <a:pt x="19407" y="6345"/>
                  </a:cubicBezTo>
                  <a:cubicBezTo>
                    <a:pt x="19801" y="6798"/>
                    <a:pt x="20297" y="7206"/>
                    <a:pt x="20852" y="7556"/>
                  </a:cubicBezTo>
                  <a:cubicBezTo>
                    <a:pt x="21990" y="8286"/>
                    <a:pt x="23347" y="8782"/>
                    <a:pt x="24427" y="8913"/>
                  </a:cubicBezTo>
                  <a:cubicBezTo>
                    <a:pt x="24573" y="8928"/>
                    <a:pt x="24719" y="8943"/>
                    <a:pt x="24864" y="8943"/>
                  </a:cubicBezTo>
                  <a:cubicBezTo>
                    <a:pt x="24996" y="8943"/>
                    <a:pt x="25127" y="8943"/>
                    <a:pt x="25258" y="8928"/>
                  </a:cubicBezTo>
                  <a:cubicBezTo>
                    <a:pt x="25682" y="8884"/>
                    <a:pt x="26003" y="8753"/>
                    <a:pt x="26148" y="8490"/>
                  </a:cubicBezTo>
                  <a:cubicBezTo>
                    <a:pt x="26834" y="7338"/>
                    <a:pt x="25010" y="6214"/>
                    <a:pt x="23055" y="5908"/>
                  </a:cubicBezTo>
                  <a:cubicBezTo>
                    <a:pt x="22695" y="5849"/>
                    <a:pt x="22341" y="5825"/>
                    <a:pt x="22004" y="5825"/>
                  </a:cubicBezTo>
                  <a:cubicBezTo>
                    <a:pt x="21164" y="5825"/>
                    <a:pt x="20426" y="5972"/>
                    <a:pt x="19947" y="6097"/>
                  </a:cubicBezTo>
                  <a:cubicBezTo>
                    <a:pt x="20823" y="5674"/>
                    <a:pt x="21713" y="5295"/>
                    <a:pt x="22632" y="4974"/>
                  </a:cubicBezTo>
                  <a:cubicBezTo>
                    <a:pt x="22647" y="4974"/>
                    <a:pt x="22676" y="4988"/>
                    <a:pt x="22690" y="4988"/>
                  </a:cubicBezTo>
                  <a:cubicBezTo>
                    <a:pt x="22792" y="5018"/>
                    <a:pt x="22880" y="5032"/>
                    <a:pt x="22968" y="5047"/>
                  </a:cubicBezTo>
                  <a:cubicBezTo>
                    <a:pt x="23245" y="5120"/>
                    <a:pt x="23522" y="5163"/>
                    <a:pt x="23814" y="5178"/>
                  </a:cubicBezTo>
                  <a:cubicBezTo>
                    <a:pt x="23916" y="5193"/>
                    <a:pt x="24018" y="5207"/>
                    <a:pt x="24106" y="5207"/>
                  </a:cubicBezTo>
                  <a:cubicBezTo>
                    <a:pt x="24310" y="5222"/>
                    <a:pt x="24500" y="5222"/>
                    <a:pt x="24689" y="5222"/>
                  </a:cubicBezTo>
                  <a:lnTo>
                    <a:pt x="24996" y="5222"/>
                  </a:lnTo>
                  <a:cubicBezTo>
                    <a:pt x="25185" y="5207"/>
                    <a:pt x="25375" y="5207"/>
                    <a:pt x="25565" y="5178"/>
                  </a:cubicBezTo>
                  <a:cubicBezTo>
                    <a:pt x="25769" y="5163"/>
                    <a:pt x="25959" y="5134"/>
                    <a:pt x="26134" y="5105"/>
                  </a:cubicBezTo>
                  <a:cubicBezTo>
                    <a:pt x="26324" y="5090"/>
                    <a:pt x="26513" y="5047"/>
                    <a:pt x="26688" y="5018"/>
                  </a:cubicBezTo>
                  <a:cubicBezTo>
                    <a:pt x="26820" y="4988"/>
                    <a:pt x="26966" y="4945"/>
                    <a:pt x="27097" y="4915"/>
                  </a:cubicBezTo>
                  <a:cubicBezTo>
                    <a:pt x="27243" y="4872"/>
                    <a:pt x="27389" y="4828"/>
                    <a:pt x="27520" y="4784"/>
                  </a:cubicBezTo>
                  <a:cubicBezTo>
                    <a:pt x="27622" y="4755"/>
                    <a:pt x="27724" y="4711"/>
                    <a:pt x="27812" y="4682"/>
                  </a:cubicBezTo>
                  <a:cubicBezTo>
                    <a:pt x="27885" y="4653"/>
                    <a:pt x="27958" y="4624"/>
                    <a:pt x="28016" y="4594"/>
                  </a:cubicBezTo>
                  <a:cubicBezTo>
                    <a:pt x="28075" y="4565"/>
                    <a:pt x="28118" y="4551"/>
                    <a:pt x="28162" y="4521"/>
                  </a:cubicBezTo>
                  <a:cubicBezTo>
                    <a:pt x="28293" y="4463"/>
                    <a:pt x="28425" y="4390"/>
                    <a:pt x="28541" y="4317"/>
                  </a:cubicBezTo>
                  <a:cubicBezTo>
                    <a:pt x="28629" y="4259"/>
                    <a:pt x="28702" y="4200"/>
                    <a:pt x="28775" y="4157"/>
                  </a:cubicBezTo>
                  <a:cubicBezTo>
                    <a:pt x="28906" y="4040"/>
                    <a:pt x="29008" y="3923"/>
                    <a:pt x="29081" y="3806"/>
                  </a:cubicBezTo>
                  <a:cubicBezTo>
                    <a:pt x="29154" y="3690"/>
                    <a:pt x="29198" y="3558"/>
                    <a:pt x="29198" y="3442"/>
                  </a:cubicBezTo>
                  <a:cubicBezTo>
                    <a:pt x="29198" y="3383"/>
                    <a:pt x="29198" y="3339"/>
                    <a:pt x="29184" y="3296"/>
                  </a:cubicBezTo>
                  <a:cubicBezTo>
                    <a:pt x="29114" y="2584"/>
                    <a:pt x="28364" y="2270"/>
                    <a:pt x="27393" y="2270"/>
                  </a:cubicBezTo>
                  <a:cubicBezTo>
                    <a:pt x="26731" y="2270"/>
                    <a:pt x="25966" y="2417"/>
                    <a:pt x="25244" y="2683"/>
                  </a:cubicBezTo>
                  <a:cubicBezTo>
                    <a:pt x="23785" y="3237"/>
                    <a:pt x="22719" y="4244"/>
                    <a:pt x="22340" y="4653"/>
                  </a:cubicBezTo>
                  <a:cubicBezTo>
                    <a:pt x="22311" y="4667"/>
                    <a:pt x="22282" y="4697"/>
                    <a:pt x="22267" y="4711"/>
                  </a:cubicBezTo>
                  <a:cubicBezTo>
                    <a:pt x="22267" y="4726"/>
                    <a:pt x="22267" y="4726"/>
                    <a:pt x="22267" y="4726"/>
                  </a:cubicBezTo>
                  <a:cubicBezTo>
                    <a:pt x="22238" y="4740"/>
                    <a:pt x="22223" y="4755"/>
                    <a:pt x="22223" y="4769"/>
                  </a:cubicBezTo>
                  <a:cubicBezTo>
                    <a:pt x="22209" y="4769"/>
                    <a:pt x="22209" y="4784"/>
                    <a:pt x="22209" y="4784"/>
                  </a:cubicBezTo>
                  <a:cubicBezTo>
                    <a:pt x="22194" y="4799"/>
                    <a:pt x="22180" y="4828"/>
                    <a:pt x="22180" y="4828"/>
                  </a:cubicBezTo>
                  <a:lnTo>
                    <a:pt x="22209" y="4828"/>
                  </a:lnTo>
                  <a:cubicBezTo>
                    <a:pt x="21479" y="5105"/>
                    <a:pt x="20764" y="5411"/>
                    <a:pt x="20064" y="5733"/>
                  </a:cubicBezTo>
                  <a:cubicBezTo>
                    <a:pt x="20210" y="5645"/>
                    <a:pt x="20356" y="5557"/>
                    <a:pt x="20502" y="5455"/>
                  </a:cubicBezTo>
                  <a:cubicBezTo>
                    <a:pt x="20575" y="5397"/>
                    <a:pt x="20647" y="5339"/>
                    <a:pt x="20735" y="5280"/>
                  </a:cubicBezTo>
                  <a:cubicBezTo>
                    <a:pt x="20837" y="5193"/>
                    <a:pt x="20954" y="5105"/>
                    <a:pt x="21056" y="5003"/>
                  </a:cubicBezTo>
                  <a:cubicBezTo>
                    <a:pt x="21144" y="4945"/>
                    <a:pt x="21217" y="4872"/>
                    <a:pt x="21304" y="4799"/>
                  </a:cubicBezTo>
                  <a:cubicBezTo>
                    <a:pt x="21406" y="4711"/>
                    <a:pt x="21508" y="4609"/>
                    <a:pt x="21611" y="4507"/>
                  </a:cubicBezTo>
                  <a:cubicBezTo>
                    <a:pt x="21815" y="4303"/>
                    <a:pt x="22004" y="4084"/>
                    <a:pt x="22194" y="3865"/>
                  </a:cubicBezTo>
                  <a:cubicBezTo>
                    <a:pt x="22997" y="2916"/>
                    <a:pt x="23537" y="1880"/>
                    <a:pt x="23639" y="1151"/>
                  </a:cubicBezTo>
                  <a:cubicBezTo>
                    <a:pt x="23683" y="801"/>
                    <a:pt x="23639" y="523"/>
                    <a:pt x="23464" y="334"/>
                  </a:cubicBezTo>
                  <a:cubicBezTo>
                    <a:pt x="23434" y="290"/>
                    <a:pt x="23405" y="261"/>
                    <a:pt x="23361" y="231"/>
                  </a:cubicBezTo>
                  <a:cubicBezTo>
                    <a:pt x="23179" y="72"/>
                    <a:pt x="22970" y="0"/>
                    <a:pt x="227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9"/>
            <p:cNvSpPr/>
            <p:nvPr/>
          </p:nvSpPr>
          <p:spPr>
            <a:xfrm>
              <a:off x="3692850" y="1565761"/>
              <a:ext cx="454408" cy="405204"/>
            </a:xfrm>
            <a:custGeom>
              <a:avLst/>
              <a:gdLst/>
              <a:ahLst/>
              <a:cxnLst/>
              <a:rect l="l" t="t" r="r" b="b"/>
              <a:pathLst>
                <a:path w="11193" h="9981" extrusionOk="0">
                  <a:moveTo>
                    <a:pt x="11192" y="0"/>
                  </a:moveTo>
                  <a:cubicBezTo>
                    <a:pt x="11192" y="0"/>
                    <a:pt x="1226" y="1051"/>
                    <a:pt x="1" y="9981"/>
                  </a:cubicBezTo>
                  <a:cubicBezTo>
                    <a:pt x="1" y="9981"/>
                    <a:pt x="4232" y="9704"/>
                    <a:pt x="6917" y="6289"/>
                  </a:cubicBezTo>
                  <a:cubicBezTo>
                    <a:pt x="9048" y="3561"/>
                    <a:pt x="9719" y="759"/>
                    <a:pt x="11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9"/>
            <p:cNvSpPr/>
            <p:nvPr/>
          </p:nvSpPr>
          <p:spPr>
            <a:xfrm>
              <a:off x="3583273" y="1987461"/>
              <a:ext cx="553912" cy="230797"/>
            </a:xfrm>
            <a:custGeom>
              <a:avLst/>
              <a:gdLst/>
              <a:ahLst/>
              <a:cxnLst/>
              <a:rect l="l" t="t" r="r" b="b"/>
              <a:pathLst>
                <a:path w="13644" h="5685" extrusionOk="0">
                  <a:moveTo>
                    <a:pt x="8698" y="0"/>
                  </a:moveTo>
                  <a:cubicBezTo>
                    <a:pt x="5850" y="0"/>
                    <a:pt x="2376" y="976"/>
                    <a:pt x="0" y="4935"/>
                  </a:cubicBezTo>
                  <a:cubicBezTo>
                    <a:pt x="0" y="4935"/>
                    <a:pt x="1573" y="5684"/>
                    <a:pt x="3687" y="5684"/>
                  </a:cubicBezTo>
                  <a:cubicBezTo>
                    <a:pt x="4830" y="5684"/>
                    <a:pt x="6131" y="5465"/>
                    <a:pt x="7427" y="4789"/>
                  </a:cubicBezTo>
                  <a:cubicBezTo>
                    <a:pt x="10360" y="3242"/>
                    <a:pt x="12068" y="922"/>
                    <a:pt x="13643" y="922"/>
                  </a:cubicBezTo>
                  <a:cubicBezTo>
                    <a:pt x="13643" y="922"/>
                    <a:pt x="11467" y="0"/>
                    <a:pt x="86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9"/>
            <p:cNvSpPr/>
            <p:nvPr/>
          </p:nvSpPr>
          <p:spPr>
            <a:xfrm>
              <a:off x="3483765" y="1540874"/>
              <a:ext cx="304481" cy="459726"/>
            </a:xfrm>
            <a:custGeom>
              <a:avLst/>
              <a:gdLst/>
              <a:ahLst/>
              <a:cxnLst/>
              <a:rect l="l" t="t" r="r" b="b"/>
              <a:pathLst>
                <a:path w="7500" h="11324" extrusionOk="0">
                  <a:moveTo>
                    <a:pt x="7500" y="0"/>
                  </a:moveTo>
                  <a:cubicBezTo>
                    <a:pt x="7499" y="1"/>
                    <a:pt x="0" y="4451"/>
                    <a:pt x="1868" y="11324"/>
                  </a:cubicBezTo>
                  <a:cubicBezTo>
                    <a:pt x="1868" y="11324"/>
                    <a:pt x="5107" y="9558"/>
                    <a:pt x="6128" y="6100"/>
                  </a:cubicBezTo>
                  <a:cubicBezTo>
                    <a:pt x="6946" y="3357"/>
                    <a:pt x="6581" y="1080"/>
                    <a:pt x="7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9"/>
            <p:cNvSpPr/>
            <p:nvPr/>
          </p:nvSpPr>
          <p:spPr>
            <a:xfrm>
              <a:off x="3010420" y="1821087"/>
              <a:ext cx="360790" cy="655812"/>
            </a:xfrm>
            <a:custGeom>
              <a:avLst/>
              <a:gdLst/>
              <a:ahLst/>
              <a:cxnLst/>
              <a:rect l="l" t="t" r="r" b="b"/>
              <a:pathLst>
                <a:path w="8887" h="16154" extrusionOk="0">
                  <a:moveTo>
                    <a:pt x="8682" y="0"/>
                  </a:moveTo>
                  <a:lnTo>
                    <a:pt x="8682" y="0"/>
                  </a:lnTo>
                  <a:cubicBezTo>
                    <a:pt x="8682" y="1"/>
                    <a:pt x="0" y="8070"/>
                    <a:pt x="4349" y="16153"/>
                  </a:cubicBezTo>
                  <a:cubicBezTo>
                    <a:pt x="4349" y="16153"/>
                    <a:pt x="8157" y="12856"/>
                    <a:pt x="8566" y="8172"/>
                  </a:cubicBezTo>
                  <a:cubicBezTo>
                    <a:pt x="8887" y="4422"/>
                    <a:pt x="7778" y="1678"/>
                    <a:pt x="8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9"/>
            <p:cNvSpPr/>
            <p:nvPr/>
          </p:nvSpPr>
          <p:spPr>
            <a:xfrm>
              <a:off x="3346905" y="2318991"/>
              <a:ext cx="526062" cy="248091"/>
            </a:xfrm>
            <a:custGeom>
              <a:avLst/>
              <a:gdLst/>
              <a:ahLst/>
              <a:cxnLst/>
              <a:rect l="l" t="t" r="r" b="b"/>
              <a:pathLst>
                <a:path w="12958" h="6111" extrusionOk="0">
                  <a:moveTo>
                    <a:pt x="8140" y="1"/>
                  </a:moveTo>
                  <a:cubicBezTo>
                    <a:pt x="5447" y="1"/>
                    <a:pt x="2200" y="1051"/>
                    <a:pt x="0" y="5261"/>
                  </a:cubicBezTo>
                  <a:cubicBezTo>
                    <a:pt x="0" y="5261"/>
                    <a:pt x="1543" y="6111"/>
                    <a:pt x="3590" y="6111"/>
                  </a:cubicBezTo>
                  <a:cubicBezTo>
                    <a:pt x="4660" y="6111"/>
                    <a:pt x="5866" y="5879"/>
                    <a:pt x="7063" y="5173"/>
                  </a:cubicBezTo>
                  <a:cubicBezTo>
                    <a:pt x="9850" y="3539"/>
                    <a:pt x="11469" y="1044"/>
                    <a:pt x="12958" y="1044"/>
                  </a:cubicBezTo>
                  <a:cubicBezTo>
                    <a:pt x="12958" y="1044"/>
                    <a:pt x="10824" y="1"/>
                    <a:pt x="8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9"/>
            <p:cNvSpPr/>
            <p:nvPr/>
          </p:nvSpPr>
          <p:spPr>
            <a:xfrm>
              <a:off x="2772266" y="2376763"/>
              <a:ext cx="379181" cy="664094"/>
            </a:xfrm>
            <a:custGeom>
              <a:avLst/>
              <a:gdLst/>
              <a:ahLst/>
              <a:cxnLst/>
              <a:rect l="l" t="t" r="r" b="b"/>
              <a:pathLst>
                <a:path w="9340" h="16358" extrusionOk="0">
                  <a:moveTo>
                    <a:pt x="6377" y="0"/>
                  </a:moveTo>
                  <a:cubicBezTo>
                    <a:pt x="6377" y="1"/>
                    <a:pt x="1" y="10229"/>
                    <a:pt x="6465" y="16357"/>
                  </a:cubicBezTo>
                  <a:cubicBezTo>
                    <a:pt x="6465" y="16357"/>
                    <a:pt x="9339" y="12097"/>
                    <a:pt x="8464" y="7617"/>
                  </a:cubicBezTo>
                  <a:cubicBezTo>
                    <a:pt x="7763" y="4042"/>
                    <a:pt x="5939" y="1839"/>
                    <a:pt x="6377" y="0"/>
                  </a:cubicBezTo>
                  <a:close/>
                </a:path>
              </a:pathLst>
            </a:custGeom>
            <a:solidFill>
              <a:srgbClr val="65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9"/>
            <p:cNvSpPr/>
            <p:nvPr/>
          </p:nvSpPr>
          <p:spPr>
            <a:xfrm>
              <a:off x="3190518" y="2649831"/>
              <a:ext cx="356649" cy="298189"/>
            </a:xfrm>
            <a:custGeom>
              <a:avLst/>
              <a:gdLst/>
              <a:ahLst/>
              <a:cxnLst/>
              <a:rect l="l" t="t" r="r" b="b"/>
              <a:pathLst>
                <a:path w="8785" h="7345" extrusionOk="0">
                  <a:moveTo>
                    <a:pt x="8763" y="1"/>
                  </a:moveTo>
                  <a:cubicBezTo>
                    <a:pt x="8317" y="1"/>
                    <a:pt x="948" y="111"/>
                    <a:pt x="0" y="7341"/>
                  </a:cubicBezTo>
                  <a:cubicBezTo>
                    <a:pt x="0" y="7341"/>
                    <a:pt x="60" y="7344"/>
                    <a:pt x="168" y="7344"/>
                  </a:cubicBezTo>
                  <a:cubicBezTo>
                    <a:pt x="870" y="7344"/>
                    <a:pt x="3609" y="7191"/>
                    <a:pt x="5428" y="4904"/>
                  </a:cubicBezTo>
                  <a:cubicBezTo>
                    <a:pt x="7106" y="2817"/>
                    <a:pt x="7632" y="497"/>
                    <a:pt x="8784" y="1"/>
                  </a:cubicBezTo>
                  <a:cubicBezTo>
                    <a:pt x="8784" y="1"/>
                    <a:pt x="8777" y="1"/>
                    <a:pt x="8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9"/>
            <p:cNvSpPr/>
            <p:nvPr/>
          </p:nvSpPr>
          <p:spPr>
            <a:xfrm>
              <a:off x="2977251" y="1721620"/>
              <a:ext cx="987940" cy="1812922"/>
            </a:xfrm>
            <a:custGeom>
              <a:avLst/>
              <a:gdLst/>
              <a:ahLst/>
              <a:cxnLst/>
              <a:rect l="l" t="t" r="r" b="b"/>
              <a:pathLst>
                <a:path w="24335" h="44656" extrusionOk="0">
                  <a:moveTo>
                    <a:pt x="16892" y="0"/>
                  </a:moveTo>
                  <a:cubicBezTo>
                    <a:pt x="16834" y="0"/>
                    <a:pt x="16775" y="30"/>
                    <a:pt x="16737" y="101"/>
                  </a:cubicBezTo>
                  <a:cubicBezTo>
                    <a:pt x="16591" y="364"/>
                    <a:pt x="16474" y="612"/>
                    <a:pt x="16343" y="874"/>
                  </a:cubicBezTo>
                  <a:cubicBezTo>
                    <a:pt x="14825" y="4012"/>
                    <a:pt x="13672" y="7499"/>
                    <a:pt x="13541" y="10928"/>
                  </a:cubicBezTo>
                  <a:cubicBezTo>
                    <a:pt x="12885" y="11774"/>
                    <a:pt x="12257" y="12621"/>
                    <a:pt x="11644" y="13496"/>
                  </a:cubicBezTo>
                  <a:cubicBezTo>
                    <a:pt x="11630" y="13511"/>
                    <a:pt x="11615" y="13525"/>
                    <a:pt x="11615" y="13555"/>
                  </a:cubicBezTo>
                  <a:cubicBezTo>
                    <a:pt x="11367" y="13890"/>
                    <a:pt x="11119" y="14240"/>
                    <a:pt x="10885" y="14591"/>
                  </a:cubicBezTo>
                  <a:cubicBezTo>
                    <a:pt x="9164" y="17173"/>
                    <a:pt x="7632" y="19887"/>
                    <a:pt x="6333" y="22718"/>
                  </a:cubicBezTo>
                  <a:cubicBezTo>
                    <a:pt x="5895" y="21244"/>
                    <a:pt x="5618" y="19698"/>
                    <a:pt x="5530" y="18107"/>
                  </a:cubicBezTo>
                  <a:cubicBezTo>
                    <a:pt x="5414" y="15875"/>
                    <a:pt x="5662" y="13569"/>
                    <a:pt x="6289" y="11366"/>
                  </a:cubicBezTo>
                  <a:cubicBezTo>
                    <a:pt x="6537" y="10476"/>
                    <a:pt x="6829" y="9571"/>
                    <a:pt x="7252" y="8754"/>
                  </a:cubicBezTo>
                  <a:cubicBezTo>
                    <a:pt x="7330" y="8598"/>
                    <a:pt x="7220" y="8469"/>
                    <a:pt x="7103" y="8469"/>
                  </a:cubicBezTo>
                  <a:cubicBezTo>
                    <a:pt x="7045" y="8469"/>
                    <a:pt x="6985" y="8501"/>
                    <a:pt x="6946" y="8579"/>
                  </a:cubicBezTo>
                  <a:cubicBezTo>
                    <a:pt x="6785" y="8871"/>
                    <a:pt x="6654" y="9192"/>
                    <a:pt x="6537" y="9513"/>
                  </a:cubicBezTo>
                  <a:cubicBezTo>
                    <a:pt x="4772" y="13978"/>
                    <a:pt x="4757" y="18968"/>
                    <a:pt x="6099" y="23243"/>
                  </a:cubicBezTo>
                  <a:cubicBezTo>
                    <a:pt x="5676" y="24177"/>
                    <a:pt x="5282" y="25126"/>
                    <a:pt x="4918" y="26089"/>
                  </a:cubicBezTo>
                  <a:cubicBezTo>
                    <a:pt x="3969" y="28598"/>
                    <a:pt x="3225" y="31181"/>
                    <a:pt x="2685" y="33778"/>
                  </a:cubicBezTo>
                  <a:cubicBezTo>
                    <a:pt x="2685" y="33793"/>
                    <a:pt x="2670" y="33822"/>
                    <a:pt x="2670" y="33837"/>
                  </a:cubicBezTo>
                  <a:cubicBezTo>
                    <a:pt x="2568" y="34362"/>
                    <a:pt x="2466" y="34887"/>
                    <a:pt x="2379" y="35427"/>
                  </a:cubicBezTo>
                  <a:cubicBezTo>
                    <a:pt x="1926" y="33983"/>
                    <a:pt x="1547" y="32509"/>
                    <a:pt x="1270" y="30991"/>
                  </a:cubicBezTo>
                  <a:cubicBezTo>
                    <a:pt x="803" y="28496"/>
                    <a:pt x="569" y="25928"/>
                    <a:pt x="555" y="23331"/>
                  </a:cubicBezTo>
                  <a:cubicBezTo>
                    <a:pt x="540" y="22266"/>
                    <a:pt x="540" y="21186"/>
                    <a:pt x="642" y="20121"/>
                  </a:cubicBezTo>
                  <a:cubicBezTo>
                    <a:pt x="656" y="19995"/>
                    <a:pt x="580" y="19936"/>
                    <a:pt x="493" y="19936"/>
                  </a:cubicBezTo>
                  <a:cubicBezTo>
                    <a:pt x="399" y="19936"/>
                    <a:pt x="293" y="20006"/>
                    <a:pt x="277" y="20135"/>
                  </a:cubicBezTo>
                  <a:cubicBezTo>
                    <a:pt x="248" y="20515"/>
                    <a:pt x="234" y="20894"/>
                    <a:pt x="204" y="21259"/>
                  </a:cubicBezTo>
                  <a:cubicBezTo>
                    <a:pt x="0" y="26410"/>
                    <a:pt x="642" y="31590"/>
                    <a:pt x="2247" y="36259"/>
                  </a:cubicBezTo>
                  <a:cubicBezTo>
                    <a:pt x="1955" y="38200"/>
                    <a:pt x="1795" y="40155"/>
                    <a:pt x="1810" y="42096"/>
                  </a:cubicBezTo>
                  <a:cubicBezTo>
                    <a:pt x="1810" y="42913"/>
                    <a:pt x="1824" y="43730"/>
                    <a:pt x="1941" y="44518"/>
                  </a:cubicBezTo>
                  <a:cubicBezTo>
                    <a:pt x="1952" y="44614"/>
                    <a:pt x="2014" y="44656"/>
                    <a:pt x="2084" y="44656"/>
                  </a:cubicBezTo>
                  <a:cubicBezTo>
                    <a:pt x="2194" y="44656"/>
                    <a:pt x="2324" y="44553"/>
                    <a:pt x="2306" y="44401"/>
                  </a:cubicBezTo>
                  <a:cubicBezTo>
                    <a:pt x="2291" y="44387"/>
                    <a:pt x="2291" y="44372"/>
                    <a:pt x="2291" y="44357"/>
                  </a:cubicBezTo>
                  <a:cubicBezTo>
                    <a:pt x="2291" y="44036"/>
                    <a:pt x="2233" y="43803"/>
                    <a:pt x="2218" y="43496"/>
                  </a:cubicBezTo>
                  <a:cubicBezTo>
                    <a:pt x="2174" y="42825"/>
                    <a:pt x="2174" y="42139"/>
                    <a:pt x="2174" y="41468"/>
                  </a:cubicBezTo>
                  <a:cubicBezTo>
                    <a:pt x="2204" y="39746"/>
                    <a:pt x="2349" y="38025"/>
                    <a:pt x="2612" y="36303"/>
                  </a:cubicBezTo>
                  <a:cubicBezTo>
                    <a:pt x="2627" y="36274"/>
                    <a:pt x="2627" y="36230"/>
                    <a:pt x="2627" y="36201"/>
                  </a:cubicBezTo>
                  <a:cubicBezTo>
                    <a:pt x="2700" y="35675"/>
                    <a:pt x="2787" y="35165"/>
                    <a:pt x="2875" y="34654"/>
                  </a:cubicBezTo>
                  <a:cubicBezTo>
                    <a:pt x="2933" y="34391"/>
                    <a:pt x="2977" y="34129"/>
                    <a:pt x="3035" y="33881"/>
                  </a:cubicBezTo>
                  <a:cubicBezTo>
                    <a:pt x="4363" y="31444"/>
                    <a:pt x="6070" y="29270"/>
                    <a:pt x="8069" y="27446"/>
                  </a:cubicBezTo>
                  <a:cubicBezTo>
                    <a:pt x="8901" y="26687"/>
                    <a:pt x="9777" y="25957"/>
                    <a:pt x="10725" y="25403"/>
                  </a:cubicBezTo>
                  <a:cubicBezTo>
                    <a:pt x="10909" y="25292"/>
                    <a:pt x="10814" y="25037"/>
                    <a:pt x="10649" y="25037"/>
                  </a:cubicBezTo>
                  <a:cubicBezTo>
                    <a:pt x="10618" y="25037"/>
                    <a:pt x="10585" y="25046"/>
                    <a:pt x="10550" y="25067"/>
                  </a:cubicBezTo>
                  <a:cubicBezTo>
                    <a:pt x="9572" y="25636"/>
                    <a:pt x="8668" y="26410"/>
                    <a:pt x="7821" y="27183"/>
                  </a:cubicBezTo>
                  <a:cubicBezTo>
                    <a:pt x="6070" y="28774"/>
                    <a:pt x="4538" y="30656"/>
                    <a:pt x="3283" y="32728"/>
                  </a:cubicBezTo>
                  <a:cubicBezTo>
                    <a:pt x="3896" y="30058"/>
                    <a:pt x="4728" y="27446"/>
                    <a:pt x="5778" y="24907"/>
                  </a:cubicBezTo>
                  <a:cubicBezTo>
                    <a:pt x="5983" y="24381"/>
                    <a:pt x="6202" y="23871"/>
                    <a:pt x="6435" y="23345"/>
                  </a:cubicBezTo>
                  <a:cubicBezTo>
                    <a:pt x="6464" y="23331"/>
                    <a:pt x="6479" y="23287"/>
                    <a:pt x="6479" y="23258"/>
                  </a:cubicBezTo>
                  <a:cubicBezTo>
                    <a:pt x="6756" y="22660"/>
                    <a:pt x="7033" y="22061"/>
                    <a:pt x="7325" y="21463"/>
                  </a:cubicBezTo>
                  <a:cubicBezTo>
                    <a:pt x="8317" y="20646"/>
                    <a:pt x="9353" y="19931"/>
                    <a:pt x="10462" y="19333"/>
                  </a:cubicBezTo>
                  <a:cubicBezTo>
                    <a:pt x="12024" y="18486"/>
                    <a:pt x="13687" y="17888"/>
                    <a:pt x="15365" y="17523"/>
                  </a:cubicBezTo>
                  <a:cubicBezTo>
                    <a:pt x="16051" y="17378"/>
                    <a:pt x="16751" y="17246"/>
                    <a:pt x="17437" y="17217"/>
                  </a:cubicBezTo>
                  <a:cubicBezTo>
                    <a:pt x="17666" y="17203"/>
                    <a:pt x="17685" y="16823"/>
                    <a:pt x="17464" y="16823"/>
                  </a:cubicBezTo>
                  <a:cubicBezTo>
                    <a:pt x="17460" y="16823"/>
                    <a:pt x="17456" y="16823"/>
                    <a:pt x="17452" y="16823"/>
                  </a:cubicBezTo>
                  <a:cubicBezTo>
                    <a:pt x="17204" y="16823"/>
                    <a:pt x="16941" y="16867"/>
                    <a:pt x="16693" y="16896"/>
                  </a:cubicBezTo>
                  <a:cubicBezTo>
                    <a:pt x="13556" y="17305"/>
                    <a:pt x="10404" y="18603"/>
                    <a:pt x="7719" y="20675"/>
                  </a:cubicBezTo>
                  <a:cubicBezTo>
                    <a:pt x="8959" y="18282"/>
                    <a:pt x="10360" y="15962"/>
                    <a:pt x="11892" y="13759"/>
                  </a:cubicBezTo>
                  <a:cubicBezTo>
                    <a:pt x="13235" y="12752"/>
                    <a:pt x="14650" y="11833"/>
                    <a:pt x="16109" y="11089"/>
                  </a:cubicBezTo>
                  <a:cubicBezTo>
                    <a:pt x="17948" y="10155"/>
                    <a:pt x="19888" y="9454"/>
                    <a:pt x="21844" y="9133"/>
                  </a:cubicBezTo>
                  <a:cubicBezTo>
                    <a:pt x="22384" y="9046"/>
                    <a:pt x="22923" y="8987"/>
                    <a:pt x="23449" y="8973"/>
                  </a:cubicBezTo>
                  <a:lnTo>
                    <a:pt x="23872" y="8973"/>
                  </a:lnTo>
                  <a:cubicBezTo>
                    <a:pt x="23901" y="8973"/>
                    <a:pt x="24091" y="8987"/>
                    <a:pt x="23989" y="8987"/>
                  </a:cubicBezTo>
                  <a:cubicBezTo>
                    <a:pt x="23993" y="8988"/>
                    <a:pt x="23997" y="8988"/>
                    <a:pt x="24001" y="8988"/>
                  </a:cubicBezTo>
                  <a:cubicBezTo>
                    <a:pt x="24226" y="8988"/>
                    <a:pt x="24335" y="8608"/>
                    <a:pt x="24105" y="8593"/>
                  </a:cubicBezTo>
                  <a:cubicBezTo>
                    <a:pt x="23974" y="8579"/>
                    <a:pt x="23846" y="8575"/>
                    <a:pt x="23719" y="8575"/>
                  </a:cubicBezTo>
                  <a:cubicBezTo>
                    <a:pt x="23591" y="8575"/>
                    <a:pt x="23463" y="8579"/>
                    <a:pt x="23332" y="8579"/>
                  </a:cubicBezTo>
                  <a:cubicBezTo>
                    <a:pt x="19582" y="8739"/>
                    <a:pt x="15817" y="10519"/>
                    <a:pt x="12563" y="12810"/>
                  </a:cubicBezTo>
                  <a:cubicBezTo>
                    <a:pt x="15788" y="8389"/>
                    <a:pt x="19538" y="4420"/>
                    <a:pt x="23580" y="874"/>
                  </a:cubicBezTo>
                  <a:cubicBezTo>
                    <a:pt x="23726" y="740"/>
                    <a:pt x="23613" y="554"/>
                    <a:pt x="23468" y="554"/>
                  </a:cubicBezTo>
                  <a:cubicBezTo>
                    <a:pt x="23423" y="554"/>
                    <a:pt x="23376" y="571"/>
                    <a:pt x="23332" y="612"/>
                  </a:cubicBezTo>
                  <a:cubicBezTo>
                    <a:pt x="22734" y="1122"/>
                    <a:pt x="22150" y="1662"/>
                    <a:pt x="21566" y="2188"/>
                  </a:cubicBezTo>
                  <a:cubicBezTo>
                    <a:pt x="18838" y="4727"/>
                    <a:pt x="16270" y="7470"/>
                    <a:pt x="13935" y="10432"/>
                  </a:cubicBezTo>
                  <a:cubicBezTo>
                    <a:pt x="14008" y="9440"/>
                    <a:pt x="14154" y="8462"/>
                    <a:pt x="14373" y="7484"/>
                  </a:cubicBezTo>
                  <a:cubicBezTo>
                    <a:pt x="14927" y="5018"/>
                    <a:pt x="15832" y="2523"/>
                    <a:pt x="17043" y="276"/>
                  </a:cubicBezTo>
                  <a:cubicBezTo>
                    <a:pt x="17132" y="128"/>
                    <a:pt x="17014" y="0"/>
                    <a:pt x="16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9"/>
            <p:cNvSpPr/>
            <p:nvPr/>
          </p:nvSpPr>
          <p:spPr>
            <a:xfrm>
              <a:off x="3204119" y="3026628"/>
              <a:ext cx="1120816" cy="589435"/>
            </a:xfrm>
            <a:custGeom>
              <a:avLst/>
              <a:gdLst/>
              <a:ahLst/>
              <a:cxnLst/>
              <a:rect l="l" t="t" r="r" b="b"/>
              <a:pathLst>
                <a:path w="27608" h="14519" extrusionOk="0">
                  <a:moveTo>
                    <a:pt x="27608" y="0"/>
                  </a:moveTo>
                  <a:cubicBezTo>
                    <a:pt x="27608" y="0"/>
                    <a:pt x="23536" y="715"/>
                    <a:pt x="12987" y="1897"/>
                  </a:cubicBezTo>
                  <a:cubicBezTo>
                    <a:pt x="2452" y="3079"/>
                    <a:pt x="1" y="13147"/>
                    <a:pt x="1" y="13147"/>
                  </a:cubicBezTo>
                  <a:cubicBezTo>
                    <a:pt x="2579" y="14108"/>
                    <a:pt x="4988" y="14519"/>
                    <a:pt x="7222" y="14519"/>
                  </a:cubicBezTo>
                  <a:cubicBezTo>
                    <a:pt x="20498" y="14519"/>
                    <a:pt x="27608" y="0"/>
                    <a:pt x="27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9"/>
            <p:cNvSpPr/>
            <p:nvPr/>
          </p:nvSpPr>
          <p:spPr>
            <a:xfrm>
              <a:off x="3391024" y="3073522"/>
              <a:ext cx="726331" cy="459529"/>
            </a:xfrm>
            <a:custGeom>
              <a:avLst/>
              <a:gdLst/>
              <a:ahLst/>
              <a:cxnLst/>
              <a:rect l="l" t="t" r="r" b="b"/>
              <a:pathLst>
                <a:path w="30308" h="19175" extrusionOk="0">
                  <a:moveTo>
                    <a:pt x="25769" y="1"/>
                  </a:moveTo>
                  <a:cubicBezTo>
                    <a:pt x="25711" y="132"/>
                    <a:pt x="24310" y="3328"/>
                    <a:pt x="24296" y="5969"/>
                  </a:cubicBezTo>
                  <a:cubicBezTo>
                    <a:pt x="22720" y="7005"/>
                    <a:pt x="21144" y="7939"/>
                    <a:pt x="19612" y="8785"/>
                  </a:cubicBezTo>
                  <a:cubicBezTo>
                    <a:pt x="19364" y="4378"/>
                    <a:pt x="22063" y="891"/>
                    <a:pt x="22092" y="847"/>
                  </a:cubicBezTo>
                  <a:lnTo>
                    <a:pt x="21859" y="672"/>
                  </a:lnTo>
                  <a:cubicBezTo>
                    <a:pt x="21830" y="716"/>
                    <a:pt x="19028" y="4364"/>
                    <a:pt x="19334" y="8931"/>
                  </a:cubicBezTo>
                  <a:cubicBezTo>
                    <a:pt x="17700" y="9836"/>
                    <a:pt x="16095" y="10623"/>
                    <a:pt x="14563" y="11324"/>
                  </a:cubicBezTo>
                  <a:cubicBezTo>
                    <a:pt x="14826" y="5896"/>
                    <a:pt x="17438" y="1081"/>
                    <a:pt x="17452" y="1037"/>
                  </a:cubicBezTo>
                  <a:lnTo>
                    <a:pt x="17204" y="905"/>
                  </a:lnTo>
                  <a:cubicBezTo>
                    <a:pt x="17190" y="949"/>
                    <a:pt x="14490" y="5896"/>
                    <a:pt x="14271" y="11455"/>
                  </a:cubicBezTo>
                  <a:cubicBezTo>
                    <a:pt x="12724" y="12156"/>
                    <a:pt x="11251" y="12768"/>
                    <a:pt x="9879" y="13294"/>
                  </a:cubicBezTo>
                  <a:cubicBezTo>
                    <a:pt x="10156" y="6056"/>
                    <a:pt x="14009" y="1256"/>
                    <a:pt x="14052" y="1212"/>
                  </a:cubicBezTo>
                  <a:lnTo>
                    <a:pt x="13833" y="1037"/>
                  </a:lnTo>
                  <a:cubicBezTo>
                    <a:pt x="13790" y="1081"/>
                    <a:pt x="9835" y="5998"/>
                    <a:pt x="9602" y="13396"/>
                  </a:cubicBezTo>
                  <a:cubicBezTo>
                    <a:pt x="7749" y="14096"/>
                    <a:pt x="6100" y="14636"/>
                    <a:pt x="4699" y="15059"/>
                  </a:cubicBezTo>
                  <a:cubicBezTo>
                    <a:pt x="4670" y="8216"/>
                    <a:pt x="7253" y="3911"/>
                    <a:pt x="7282" y="3882"/>
                  </a:cubicBezTo>
                  <a:lnTo>
                    <a:pt x="7034" y="3722"/>
                  </a:lnTo>
                  <a:cubicBezTo>
                    <a:pt x="7005" y="3765"/>
                    <a:pt x="4364" y="8158"/>
                    <a:pt x="4422" y="15147"/>
                  </a:cubicBezTo>
                  <a:cubicBezTo>
                    <a:pt x="1708" y="15935"/>
                    <a:pt x="44" y="16241"/>
                    <a:pt x="1" y="16256"/>
                  </a:cubicBezTo>
                  <a:lnTo>
                    <a:pt x="44" y="16533"/>
                  </a:lnTo>
                  <a:cubicBezTo>
                    <a:pt x="117" y="16519"/>
                    <a:pt x="3094" y="15979"/>
                    <a:pt x="7603" y="14417"/>
                  </a:cubicBezTo>
                  <a:cubicBezTo>
                    <a:pt x="11119" y="17846"/>
                    <a:pt x="15760" y="19160"/>
                    <a:pt x="15803" y="19174"/>
                  </a:cubicBezTo>
                  <a:lnTo>
                    <a:pt x="15876" y="18912"/>
                  </a:lnTo>
                  <a:cubicBezTo>
                    <a:pt x="15832" y="18897"/>
                    <a:pt x="11353" y="17613"/>
                    <a:pt x="7895" y="14315"/>
                  </a:cubicBezTo>
                  <a:cubicBezTo>
                    <a:pt x="9179" y="13877"/>
                    <a:pt x="10565" y="13352"/>
                    <a:pt x="12039" y="12739"/>
                  </a:cubicBezTo>
                  <a:cubicBezTo>
                    <a:pt x="15103" y="15585"/>
                    <a:pt x="21727" y="16081"/>
                    <a:pt x="22005" y="16110"/>
                  </a:cubicBezTo>
                  <a:lnTo>
                    <a:pt x="22034" y="15833"/>
                  </a:lnTo>
                  <a:cubicBezTo>
                    <a:pt x="21961" y="15818"/>
                    <a:pt x="15366" y="15322"/>
                    <a:pt x="12316" y="12623"/>
                  </a:cubicBezTo>
                  <a:cubicBezTo>
                    <a:pt x="13760" y="12010"/>
                    <a:pt x="15293" y="11324"/>
                    <a:pt x="16868" y="10536"/>
                  </a:cubicBezTo>
                  <a:cubicBezTo>
                    <a:pt x="21917" y="12345"/>
                    <a:pt x="26470" y="13235"/>
                    <a:pt x="26513" y="13250"/>
                  </a:cubicBezTo>
                  <a:lnTo>
                    <a:pt x="26572" y="12973"/>
                  </a:lnTo>
                  <a:cubicBezTo>
                    <a:pt x="26528" y="12958"/>
                    <a:pt x="22136" y="12112"/>
                    <a:pt x="17219" y="10361"/>
                  </a:cubicBezTo>
                  <a:cubicBezTo>
                    <a:pt x="18853" y="9544"/>
                    <a:pt x="20546" y="8624"/>
                    <a:pt x="22253" y="7588"/>
                  </a:cubicBezTo>
                  <a:cubicBezTo>
                    <a:pt x="25152" y="9746"/>
                    <a:pt x="28560" y="9959"/>
                    <a:pt x="29816" y="9959"/>
                  </a:cubicBezTo>
                  <a:cubicBezTo>
                    <a:pt x="29970" y="9959"/>
                    <a:pt x="30092" y="9955"/>
                    <a:pt x="30176" y="9952"/>
                  </a:cubicBezTo>
                  <a:cubicBezTo>
                    <a:pt x="30264" y="9938"/>
                    <a:pt x="30307" y="9938"/>
                    <a:pt x="30307" y="9938"/>
                  </a:cubicBezTo>
                  <a:lnTo>
                    <a:pt x="30278" y="9660"/>
                  </a:lnTo>
                  <a:cubicBezTo>
                    <a:pt x="30269" y="9660"/>
                    <a:pt x="30091" y="9673"/>
                    <a:pt x="29785" y="9673"/>
                  </a:cubicBezTo>
                  <a:cubicBezTo>
                    <a:pt x="28564" y="9673"/>
                    <a:pt x="25302" y="9468"/>
                    <a:pt x="22515" y="7428"/>
                  </a:cubicBezTo>
                  <a:cubicBezTo>
                    <a:pt x="25011" y="5910"/>
                    <a:pt x="27535" y="4174"/>
                    <a:pt x="30045" y="2160"/>
                  </a:cubicBezTo>
                  <a:lnTo>
                    <a:pt x="29870" y="1941"/>
                  </a:lnTo>
                  <a:cubicBezTo>
                    <a:pt x="28119" y="3357"/>
                    <a:pt x="26338" y="4626"/>
                    <a:pt x="24587" y="5794"/>
                  </a:cubicBezTo>
                  <a:cubicBezTo>
                    <a:pt x="24660" y="3240"/>
                    <a:pt x="26017" y="147"/>
                    <a:pt x="26032" y="118"/>
                  </a:cubicBezTo>
                  <a:lnTo>
                    <a:pt x="257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9"/>
            <p:cNvSpPr/>
            <p:nvPr/>
          </p:nvSpPr>
          <p:spPr>
            <a:xfrm>
              <a:off x="-505497" y="1590039"/>
              <a:ext cx="1151629" cy="1052165"/>
            </a:xfrm>
            <a:custGeom>
              <a:avLst/>
              <a:gdLst/>
              <a:ahLst/>
              <a:cxnLst/>
              <a:rect l="l" t="t" r="r" b="b"/>
              <a:pathLst>
                <a:path w="28367" h="25917" extrusionOk="0">
                  <a:moveTo>
                    <a:pt x="1" y="1"/>
                  </a:moveTo>
                  <a:cubicBezTo>
                    <a:pt x="1" y="1"/>
                    <a:pt x="3747" y="25917"/>
                    <a:pt x="26073" y="25917"/>
                  </a:cubicBezTo>
                  <a:cubicBezTo>
                    <a:pt x="26514" y="25917"/>
                    <a:pt x="26962" y="25907"/>
                    <a:pt x="27418" y="25886"/>
                  </a:cubicBezTo>
                  <a:cubicBezTo>
                    <a:pt x="27418" y="25886"/>
                    <a:pt x="28367" y="13133"/>
                    <a:pt x="16445" y="7763"/>
                  </a:cubicBezTo>
                  <a:cubicBezTo>
                    <a:pt x="4510" y="2394"/>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9"/>
            <p:cNvSpPr/>
            <p:nvPr/>
          </p:nvSpPr>
          <p:spPr>
            <a:xfrm>
              <a:off x="-377254" y="1765955"/>
              <a:ext cx="766006" cy="673043"/>
            </a:xfrm>
            <a:custGeom>
              <a:avLst/>
              <a:gdLst/>
              <a:ahLst/>
              <a:cxnLst/>
              <a:rect l="l" t="t" r="r" b="b"/>
              <a:pathLst>
                <a:path w="33182" h="29155" extrusionOk="0">
                  <a:moveTo>
                    <a:pt x="9076" y="0"/>
                  </a:moveTo>
                  <a:lnTo>
                    <a:pt x="8741" y="44"/>
                  </a:lnTo>
                  <a:cubicBezTo>
                    <a:pt x="8741" y="88"/>
                    <a:pt x="9164" y="4232"/>
                    <a:pt x="8288" y="7252"/>
                  </a:cubicBezTo>
                  <a:cubicBezTo>
                    <a:pt x="6669" y="5224"/>
                    <a:pt x="5064" y="3065"/>
                    <a:pt x="3546" y="744"/>
                  </a:cubicBezTo>
                  <a:lnTo>
                    <a:pt x="3254" y="934"/>
                  </a:lnTo>
                  <a:cubicBezTo>
                    <a:pt x="5429" y="4246"/>
                    <a:pt x="7749" y="7252"/>
                    <a:pt x="10098" y="9966"/>
                  </a:cubicBezTo>
                  <a:cubicBezTo>
                    <a:pt x="8595" y="10464"/>
                    <a:pt x="7111" y="10640"/>
                    <a:pt x="5766" y="10640"/>
                  </a:cubicBezTo>
                  <a:cubicBezTo>
                    <a:pt x="2580" y="10640"/>
                    <a:pt x="173" y="9656"/>
                    <a:pt x="132" y="9645"/>
                  </a:cubicBezTo>
                  <a:lnTo>
                    <a:pt x="0" y="9952"/>
                  </a:lnTo>
                  <a:cubicBezTo>
                    <a:pt x="0" y="9966"/>
                    <a:pt x="59" y="9981"/>
                    <a:pt x="161" y="10025"/>
                  </a:cubicBezTo>
                  <a:cubicBezTo>
                    <a:pt x="752" y="10238"/>
                    <a:pt x="2963" y="10985"/>
                    <a:pt x="5766" y="10985"/>
                  </a:cubicBezTo>
                  <a:cubicBezTo>
                    <a:pt x="7185" y="10985"/>
                    <a:pt x="8756" y="10793"/>
                    <a:pt x="10346" y="10244"/>
                  </a:cubicBezTo>
                  <a:cubicBezTo>
                    <a:pt x="11966" y="12111"/>
                    <a:pt x="13600" y="13833"/>
                    <a:pt x="15205" y="15409"/>
                  </a:cubicBezTo>
                  <a:cubicBezTo>
                    <a:pt x="14394" y="15433"/>
                    <a:pt x="13598" y="15443"/>
                    <a:pt x="12827" y="15443"/>
                  </a:cubicBezTo>
                  <a:cubicBezTo>
                    <a:pt x="7477" y="15443"/>
                    <a:pt x="3291" y="14940"/>
                    <a:pt x="3240" y="14928"/>
                  </a:cubicBezTo>
                  <a:lnTo>
                    <a:pt x="3196" y="15278"/>
                  </a:lnTo>
                  <a:cubicBezTo>
                    <a:pt x="3246" y="15278"/>
                    <a:pt x="7486" y="15788"/>
                    <a:pt x="12881" y="15788"/>
                  </a:cubicBezTo>
                  <a:cubicBezTo>
                    <a:pt x="13742" y="15788"/>
                    <a:pt x="14633" y="15775"/>
                    <a:pt x="15540" y="15745"/>
                  </a:cubicBezTo>
                  <a:cubicBezTo>
                    <a:pt x="17102" y="17262"/>
                    <a:pt x="18634" y="18648"/>
                    <a:pt x="20093" y="19903"/>
                  </a:cubicBezTo>
                  <a:cubicBezTo>
                    <a:pt x="18507" y="20605"/>
                    <a:pt x="16519" y="20835"/>
                    <a:pt x="14593" y="20835"/>
                  </a:cubicBezTo>
                  <a:cubicBezTo>
                    <a:pt x="10956" y="20835"/>
                    <a:pt x="7543" y="20015"/>
                    <a:pt x="7486" y="20005"/>
                  </a:cubicBezTo>
                  <a:lnTo>
                    <a:pt x="7398" y="20341"/>
                  </a:lnTo>
                  <a:cubicBezTo>
                    <a:pt x="7623" y="20388"/>
                    <a:pt x="10984" y="21198"/>
                    <a:pt x="14597" y="21198"/>
                  </a:cubicBezTo>
                  <a:cubicBezTo>
                    <a:pt x="16615" y="21198"/>
                    <a:pt x="18712" y="20945"/>
                    <a:pt x="20385" y="20166"/>
                  </a:cubicBezTo>
                  <a:cubicBezTo>
                    <a:pt x="21888" y="21435"/>
                    <a:pt x="23318" y="22574"/>
                    <a:pt x="24646" y="23580"/>
                  </a:cubicBezTo>
                  <a:cubicBezTo>
                    <a:pt x="20076" y="25796"/>
                    <a:pt x="15169" y="25948"/>
                    <a:pt x="13871" y="25948"/>
                  </a:cubicBezTo>
                  <a:cubicBezTo>
                    <a:pt x="13665" y="25948"/>
                    <a:pt x="13549" y="25944"/>
                    <a:pt x="13541" y="25944"/>
                  </a:cubicBezTo>
                  <a:lnTo>
                    <a:pt x="13527" y="26294"/>
                  </a:lnTo>
                  <a:cubicBezTo>
                    <a:pt x="13535" y="26294"/>
                    <a:pt x="13645" y="26298"/>
                    <a:pt x="13844" y="26298"/>
                  </a:cubicBezTo>
                  <a:cubicBezTo>
                    <a:pt x="15148" y="26298"/>
                    <a:pt x="20254" y="26144"/>
                    <a:pt x="24952" y="23814"/>
                  </a:cubicBezTo>
                  <a:cubicBezTo>
                    <a:pt x="29665" y="27345"/>
                    <a:pt x="32948" y="29111"/>
                    <a:pt x="33021" y="29154"/>
                  </a:cubicBezTo>
                  <a:lnTo>
                    <a:pt x="33182" y="28848"/>
                  </a:lnTo>
                  <a:cubicBezTo>
                    <a:pt x="33123" y="28819"/>
                    <a:pt x="31299" y="27826"/>
                    <a:pt x="28410" y="25857"/>
                  </a:cubicBezTo>
                  <a:cubicBezTo>
                    <a:pt x="31110" y="17685"/>
                    <a:pt x="29680" y="11542"/>
                    <a:pt x="29665" y="11469"/>
                  </a:cubicBezTo>
                  <a:lnTo>
                    <a:pt x="29665" y="11469"/>
                  </a:lnTo>
                  <a:lnTo>
                    <a:pt x="29329" y="11557"/>
                  </a:lnTo>
                  <a:cubicBezTo>
                    <a:pt x="29344" y="11615"/>
                    <a:pt x="30745" y="17627"/>
                    <a:pt x="28118" y="25652"/>
                  </a:cubicBezTo>
                  <a:cubicBezTo>
                    <a:pt x="26630" y="24631"/>
                    <a:pt x="24894" y="23376"/>
                    <a:pt x="22997" y="21859"/>
                  </a:cubicBezTo>
                  <a:cubicBezTo>
                    <a:pt x="25521" y="13089"/>
                    <a:pt x="22734" y="5808"/>
                    <a:pt x="22705" y="5735"/>
                  </a:cubicBezTo>
                  <a:lnTo>
                    <a:pt x="22384" y="5866"/>
                  </a:lnTo>
                  <a:cubicBezTo>
                    <a:pt x="22413" y="5939"/>
                    <a:pt x="25113" y="13031"/>
                    <a:pt x="22705" y="21625"/>
                  </a:cubicBezTo>
                  <a:cubicBezTo>
                    <a:pt x="21290" y="20487"/>
                    <a:pt x="19801" y="19217"/>
                    <a:pt x="18254" y="17817"/>
                  </a:cubicBezTo>
                  <a:cubicBezTo>
                    <a:pt x="20093" y="11192"/>
                    <a:pt x="18809" y="4378"/>
                    <a:pt x="18794" y="4305"/>
                  </a:cubicBezTo>
                  <a:lnTo>
                    <a:pt x="18794" y="4305"/>
                  </a:lnTo>
                  <a:lnTo>
                    <a:pt x="18444" y="4378"/>
                  </a:lnTo>
                  <a:cubicBezTo>
                    <a:pt x="18459" y="4436"/>
                    <a:pt x="19714" y="11075"/>
                    <a:pt x="17963" y="17554"/>
                  </a:cubicBezTo>
                  <a:cubicBezTo>
                    <a:pt x="16431" y="16153"/>
                    <a:pt x="14840" y="14606"/>
                    <a:pt x="13250" y="12928"/>
                  </a:cubicBezTo>
                  <a:cubicBezTo>
                    <a:pt x="15351" y="7675"/>
                    <a:pt x="13439" y="2335"/>
                    <a:pt x="13410" y="2291"/>
                  </a:cubicBezTo>
                  <a:lnTo>
                    <a:pt x="13410" y="2291"/>
                  </a:lnTo>
                  <a:lnTo>
                    <a:pt x="13089" y="2408"/>
                  </a:lnTo>
                  <a:cubicBezTo>
                    <a:pt x="13104" y="2452"/>
                    <a:pt x="14942" y="7573"/>
                    <a:pt x="12987" y="12651"/>
                  </a:cubicBezTo>
                  <a:cubicBezTo>
                    <a:pt x="11513" y="11075"/>
                    <a:pt x="10010" y="9383"/>
                    <a:pt x="8551" y="7573"/>
                  </a:cubicBezTo>
                  <a:cubicBezTo>
                    <a:pt x="9543" y="4465"/>
                    <a:pt x="9106" y="190"/>
                    <a:pt x="90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9"/>
            <p:cNvSpPr/>
            <p:nvPr/>
          </p:nvSpPr>
          <p:spPr>
            <a:xfrm>
              <a:off x="-716288" y="2301858"/>
              <a:ext cx="1266074" cy="864767"/>
            </a:xfrm>
            <a:custGeom>
              <a:avLst/>
              <a:gdLst/>
              <a:ahLst/>
              <a:cxnLst/>
              <a:rect l="l" t="t" r="r" b="b"/>
              <a:pathLst>
                <a:path w="31186" h="21301" extrusionOk="0">
                  <a:moveTo>
                    <a:pt x="6054" y="1"/>
                  </a:moveTo>
                  <a:cubicBezTo>
                    <a:pt x="5755" y="1"/>
                    <a:pt x="5493" y="106"/>
                    <a:pt x="5295" y="342"/>
                  </a:cubicBezTo>
                  <a:cubicBezTo>
                    <a:pt x="5266" y="386"/>
                    <a:pt x="5236" y="415"/>
                    <a:pt x="5207" y="459"/>
                  </a:cubicBezTo>
                  <a:cubicBezTo>
                    <a:pt x="5076" y="678"/>
                    <a:pt x="5061" y="955"/>
                    <a:pt x="5163" y="1291"/>
                  </a:cubicBezTo>
                  <a:cubicBezTo>
                    <a:pt x="5382" y="2006"/>
                    <a:pt x="6097" y="2925"/>
                    <a:pt x="7046" y="3742"/>
                  </a:cubicBezTo>
                  <a:cubicBezTo>
                    <a:pt x="7265" y="3917"/>
                    <a:pt x="7483" y="4107"/>
                    <a:pt x="7731" y="4267"/>
                  </a:cubicBezTo>
                  <a:cubicBezTo>
                    <a:pt x="7848" y="4355"/>
                    <a:pt x="7965" y="4428"/>
                    <a:pt x="8082" y="4515"/>
                  </a:cubicBezTo>
                  <a:cubicBezTo>
                    <a:pt x="8169" y="4574"/>
                    <a:pt x="8257" y="4632"/>
                    <a:pt x="8344" y="4676"/>
                  </a:cubicBezTo>
                  <a:cubicBezTo>
                    <a:pt x="8476" y="4749"/>
                    <a:pt x="8592" y="4822"/>
                    <a:pt x="8724" y="4895"/>
                  </a:cubicBezTo>
                  <a:cubicBezTo>
                    <a:pt x="8811" y="4939"/>
                    <a:pt x="8899" y="4982"/>
                    <a:pt x="8986" y="5026"/>
                  </a:cubicBezTo>
                  <a:cubicBezTo>
                    <a:pt x="9132" y="5099"/>
                    <a:pt x="9293" y="5172"/>
                    <a:pt x="9453" y="5230"/>
                  </a:cubicBezTo>
                  <a:cubicBezTo>
                    <a:pt x="8709" y="5026"/>
                    <a:pt x="7950" y="4851"/>
                    <a:pt x="7177" y="4691"/>
                  </a:cubicBezTo>
                  <a:cubicBezTo>
                    <a:pt x="7192" y="4691"/>
                    <a:pt x="7206" y="4691"/>
                    <a:pt x="7221" y="4676"/>
                  </a:cubicBezTo>
                  <a:cubicBezTo>
                    <a:pt x="7221" y="4676"/>
                    <a:pt x="7206" y="4661"/>
                    <a:pt x="7177" y="4647"/>
                  </a:cubicBezTo>
                  <a:cubicBezTo>
                    <a:pt x="7177" y="4632"/>
                    <a:pt x="7177" y="4632"/>
                    <a:pt x="7162" y="4632"/>
                  </a:cubicBezTo>
                  <a:cubicBezTo>
                    <a:pt x="7148" y="4632"/>
                    <a:pt x="7133" y="4618"/>
                    <a:pt x="7119" y="4588"/>
                  </a:cubicBezTo>
                  <a:lnTo>
                    <a:pt x="7104" y="4588"/>
                  </a:lnTo>
                  <a:cubicBezTo>
                    <a:pt x="7089" y="4574"/>
                    <a:pt x="7060" y="4559"/>
                    <a:pt x="7031" y="4530"/>
                  </a:cubicBezTo>
                  <a:cubicBezTo>
                    <a:pt x="6579" y="4194"/>
                    <a:pt x="5382" y="3377"/>
                    <a:pt x="3850" y="3071"/>
                  </a:cubicBezTo>
                  <a:cubicBezTo>
                    <a:pt x="3412" y="2985"/>
                    <a:pt x="2966" y="2942"/>
                    <a:pt x="2541" y="2942"/>
                  </a:cubicBezTo>
                  <a:cubicBezTo>
                    <a:pt x="1158" y="2942"/>
                    <a:pt x="1" y="3399"/>
                    <a:pt x="56" y="4326"/>
                  </a:cubicBezTo>
                  <a:cubicBezTo>
                    <a:pt x="56" y="4370"/>
                    <a:pt x="56" y="4413"/>
                    <a:pt x="56" y="4472"/>
                  </a:cubicBezTo>
                  <a:cubicBezTo>
                    <a:pt x="86" y="4588"/>
                    <a:pt x="144" y="4705"/>
                    <a:pt x="231" y="4807"/>
                  </a:cubicBezTo>
                  <a:cubicBezTo>
                    <a:pt x="334" y="4909"/>
                    <a:pt x="450" y="5012"/>
                    <a:pt x="596" y="5099"/>
                  </a:cubicBezTo>
                  <a:cubicBezTo>
                    <a:pt x="684" y="5143"/>
                    <a:pt x="771" y="5187"/>
                    <a:pt x="859" y="5216"/>
                  </a:cubicBezTo>
                  <a:cubicBezTo>
                    <a:pt x="976" y="5274"/>
                    <a:pt x="1122" y="5318"/>
                    <a:pt x="1267" y="5362"/>
                  </a:cubicBezTo>
                  <a:cubicBezTo>
                    <a:pt x="1311" y="5376"/>
                    <a:pt x="1370" y="5391"/>
                    <a:pt x="1413" y="5406"/>
                  </a:cubicBezTo>
                  <a:cubicBezTo>
                    <a:pt x="1486" y="5420"/>
                    <a:pt x="1559" y="5449"/>
                    <a:pt x="1632" y="5464"/>
                  </a:cubicBezTo>
                  <a:cubicBezTo>
                    <a:pt x="1734" y="5479"/>
                    <a:pt x="1837" y="5493"/>
                    <a:pt x="1939" y="5522"/>
                  </a:cubicBezTo>
                  <a:cubicBezTo>
                    <a:pt x="2085" y="5537"/>
                    <a:pt x="2230" y="5551"/>
                    <a:pt x="2391" y="5581"/>
                  </a:cubicBezTo>
                  <a:cubicBezTo>
                    <a:pt x="2522" y="5581"/>
                    <a:pt x="2654" y="5595"/>
                    <a:pt x="2800" y="5610"/>
                  </a:cubicBezTo>
                  <a:lnTo>
                    <a:pt x="3354" y="5610"/>
                  </a:lnTo>
                  <a:cubicBezTo>
                    <a:pt x="3544" y="5610"/>
                    <a:pt x="3733" y="5610"/>
                    <a:pt x="3923" y="5595"/>
                  </a:cubicBezTo>
                  <a:cubicBezTo>
                    <a:pt x="4127" y="5581"/>
                    <a:pt x="4317" y="5551"/>
                    <a:pt x="4507" y="5537"/>
                  </a:cubicBezTo>
                  <a:cubicBezTo>
                    <a:pt x="4609" y="5522"/>
                    <a:pt x="4696" y="5508"/>
                    <a:pt x="4799" y="5493"/>
                  </a:cubicBezTo>
                  <a:cubicBezTo>
                    <a:pt x="4988" y="5449"/>
                    <a:pt x="5178" y="5420"/>
                    <a:pt x="5368" y="5376"/>
                  </a:cubicBezTo>
                  <a:cubicBezTo>
                    <a:pt x="5470" y="5347"/>
                    <a:pt x="5557" y="5333"/>
                    <a:pt x="5659" y="5303"/>
                  </a:cubicBezTo>
                  <a:cubicBezTo>
                    <a:pt x="5937" y="5230"/>
                    <a:pt x="6214" y="5143"/>
                    <a:pt x="6477" y="5041"/>
                  </a:cubicBezTo>
                  <a:cubicBezTo>
                    <a:pt x="6564" y="4997"/>
                    <a:pt x="6652" y="4968"/>
                    <a:pt x="6725" y="4924"/>
                  </a:cubicBezTo>
                  <a:cubicBezTo>
                    <a:pt x="6754" y="4909"/>
                    <a:pt x="6783" y="4909"/>
                    <a:pt x="6798" y="4895"/>
                  </a:cubicBezTo>
                  <a:cubicBezTo>
                    <a:pt x="7746" y="5070"/>
                    <a:pt x="8695" y="5303"/>
                    <a:pt x="9628" y="5566"/>
                  </a:cubicBezTo>
                  <a:cubicBezTo>
                    <a:pt x="9420" y="5549"/>
                    <a:pt x="9168" y="5535"/>
                    <a:pt x="8884" y="5535"/>
                  </a:cubicBezTo>
                  <a:cubicBezTo>
                    <a:pt x="8215" y="5535"/>
                    <a:pt x="7371" y="5610"/>
                    <a:pt x="6520" y="5887"/>
                  </a:cubicBezTo>
                  <a:cubicBezTo>
                    <a:pt x="4653" y="6515"/>
                    <a:pt x="3048" y="7915"/>
                    <a:pt x="3894" y="8951"/>
                  </a:cubicBezTo>
                  <a:cubicBezTo>
                    <a:pt x="4060" y="9143"/>
                    <a:pt x="4349" y="9234"/>
                    <a:pt x="4703" y="9234"/>
                  </a:cubicBezTo>
                  <a:cubicBezTo>
                    <a:pt x="4753" y="9234"/>
                    <a:pt x="4804" y="9232"/>
                    <a:pt x="4857" y="9229"/>
                  </a:cubicBezTo>
                  <a:cubicBezTo>
                    <a:pt x="4974" y="9229"/>
                    <a:pt x="5105" y="9214"/>
                    <a:pt x="5251" y="9185"/>
                  </a:cubicBezTo>
                  <a:cubicBezTo>
                    <a:pt x="5382" y="9156"/>
                    <a:pt x="5528" y="9126"/>
                    <a:pt x="5674" y="9083"/>
                  </a:cubicBezTo>
                  <a:cubicBezTo>
                    <a:pt x="6710" y="8776"/>
                    <a:pt x="7965" y="8076"/>
                    <a:pt x="8986" y="7157"/>
                  </a:cubicBezTo>
                  <a:cubicBezTo>
                    <a:pt x="9453" y="6719"/>
                    <a:pt x="9876" y="6237"/>
                    <a:pt x="10197" y="5727"/>
                  </a:cubicBezTo>
                  <a:cubicBezTo>
                    <a:pt x="11554" y="6135"/>
                    <a:pt x="12897" y="6646"/>
                    <a:pt x="14181" y="7230"/>
                  </a:cubicBezTo>
                  <a:cubicBezTo>
                    <a:pt x="13686" y="7136"/>
                    <a:pt x="13076" y="7061"/>
                    <a:pt x="12411" y="7061"/>
                  </a:cubicBezTo>
                  <a:cubicBezTo>
                    <a:pt x="12038" y="7061"/>
                    <a:pt x="11647" y="7084"/>
                    <a:pt x="11248" y="7142"/>
                  </a:cubicBezTo>
                  <a:cubicBezTo>
                    <a:pt x="9132" y="7463"/>
                    <a:pt x="7148" y="8660"/>
                    <a:pt x="7688" y="9914"/>
                  </a:cubicBezTo>
                  <a:cubicBezTo>
                    <a:pt x="7702" y="9958"/>
                    <a:pt x="7731" y="10002"/>
                    <a:pt x="7761" y="10060"/>
                  </a:cubicBezTo>
                  <a:cubicBezTo>
                    <a:pt x="7921" y="10338"/>
                    <a:pt x="8286" y="10498"/>
                    <a:pt x="8767" y="10556"/>
                  </a:cubicBezTo>
                  <a:cubicBezTo>
                    <a:pt x="8913" y="10571"/>
                    <a:pt x="9059" y="10571"/>
                    <a:pt x="9205" y="10571"/>
                  </a:cubicBezTo>
                  <a:cubicBezTo>
                    <a:pt x="9687" y="10556"/>
                    <a:pt x="10227" y="10469"/>
                    <a:pt x="10810" y="10308"/>
                  </a:cubicBezTo>
                  <a:cubicBezTo>
                    <a:pt x="11102" y="10235"/>
                    <a:pt x="11394" y="10148"/>
                    <a:pt x="11700" y="10031"/>
                  </a:cubicBezTo>
                  <a:cubicBezTo>
                    <a:pt x="11890" y="9958"/>
                    <a:pt x="12094" y="9871"/>
                    <a:pt x="12299" y="9783"/>
                  </a:cubicBezTo>
                  <a:cubicBezTo>
                    <a:pt x="12868" y="9535"/>
                    <a:pt x="13422" y="9229"/>
                    <a:pt x="13947" y="8878"/>
                  </a:cubicBezTo>
                  <a:cubicBezTo>
                    <a:pt x="14196" y="8718"/>
                    <a:pt x="14429" y="8543"/>
                    <a:pt x="14648" y="8353"/>
                  </a:cubicBezTo>
                  <a:cubicBezTo>
                    <a:pt x="14881" y="8163"/>
                    <a:pt x="15086" y="7959"/>
                    <a:pt x="15290" y="7755"/>
                  </a:cubicBezTo>
                  <a:cubicBezTo>
                    <a:pt x="16530" y="8382"/>
                    <a:pt x="17741" y="9083"/>
                    <a:pt x="18909" y="9856"/>
                  </a:cubicBezTo>
                  <a:cubicBezTo>
                    <a:pt x="18938" y="9885"/>
                    <a:pt x="18952" y="9900"/>
                    <a:pt x="18982" y="9929"/>
                  </a:cubicBezTo>
                  <a:cubicBezTo>
                    <a:pt x="18310" y="9696"/>
                    <a:pt x="17479" y="9506"/>
                    <a:pt x="16589" y="9477"/>
                  </a:cubicBezTo>
                  <a:cubicBezTo>
                    <a:pt x="16503" y="9474"/>
                    <a:pt x="16418" y="9472"/>
                    <a:pt x="16333" y="9472"/>
                  </a:cubicBezTo>
                  <a:cubicBezTo>
                    <a:pt x="14188" y="9472"/>
                    <a:pt x="12128" y="10348"/>
                    <a:pt x="12620" y="11709"/>
                  </a:cubicBezTo>
                  <a:cubicBezTo>
                    <a:pt x="12649" y="11797"/>
                    <a:pt x="12707" y="11884"/>
                    <a:pt x="12766" y="11957"/>
                  </a:cubicBezTo>
                  <a:cubicBezTo>
                    <a:pt x="12839" y="12030"/>
                    <a:pt x="12911" y="12103"/>
                    <a:pt x="13014" y="12161"/>
                  </a:cubicBezTo>
                  <a:cubicBezTo>
                    <a:pt x="13247" y="12307"/>
                    <a:pt x="13583" y="12410"/>
                    <a:pt x="13962" y="12483"/>
                  </a:cubicBezTo>
                  <a:cubicBezTo>
                    <a:pt x="14079" y="12497"/>
                    <a:pt x="14196" y="12512"/>
                    <a:pt x="14312" y="12526"/>
                  </a:cubicBezTo>
                  <a:cubicBezTo>
                    <a:pt x="14467" y="12537"/>
                    <a:pt x="14629" y="12547"/>
                    <a:pt x="14793" y="12547"/>
                  </a:cubicBezTo>
                  <a:cubicBezTo>
                    <a:pt x="14861" y="12547"/>
                    <a:pt x="14930" y="12545"/>
                    <a:pt x="14998" y="12541"/>
                  </a:cubicBezTo>
                  <a:lnTo>
                    <a:pt x="15290" y="12541"/>
                  </a:lnTo>
                  <a:cubicBezTo>
                    <a:pt x="15669" y="12512"/>
                    <a:pt x="16092" y="12468"/>
                    <a:pt x="16501" y="12395"/>
                  </a:cubicBezTo>
                  <a:cubicBezTo>
                    <a:pt x="16705" y="12366"/>
                    <a:pt x="16910" y="12322"/>
                    <a:pt x="17114" y="12278"/>
                  </a:cubicBezTo>
                  <a:cubicBezTo>
                    <a:pt x="17333" y="12220"/>
                    <a:pt x="17552" y="12161"/>
                    <a:pt x="17770" y="12089"/>
                  </a:cubicBezTo>
                  <a:cubicBezTo>
                    <a:pt x="18091" y="12001"/>
                    <a:pt x="18412" y="11884"/>
                    <a:pt x="18704" y="11768"/>
                  </a:cubicBezTo>
                  <a:cubicBezTo>
                    <a:pt x="18909" y="11680"/>
                    <a:pt x="19113" y="11592"/>
                    <a:pt x="19303" y="11490"/>
                  </a:cubicBezTo>
                  <a:cubicBezTo>
                    <a:pt x="19682" y="11315"/>
                    <a:pt x="20032" y="11096"/>
                    <a:pt x="20368" y="10863"/>
                  </a:cubicBezTo>
                  <a:cubicBezTo>
                    <a:pt x="20674" y="11096"/>
                    <a:pt x="20981" y="11330"/>
                    <a:pt x="21302" y="11563"/>
                  </a:cubicBezTo>
                  <a:cubicBezTo>
                    <a:pt x="22235" y="12307"/>
                    <a:pt x="23140" y="13095"/>
                    <a:pt x="24016" y="13927"/>
                  </a:cubicBezTo>
                  <a:cubicBezTo>
                    <a:pt x="23359" y="13489"/>
                    <a:pt x="22411" y="12993"/>
                    <a:pt x="21331" y="12745"/>
                  </a:cubicBezTo>
                  <a:cubicBezTo>
                    <a:pt x="20739" y="12606"/>
                    <a:pt x="20134" y="12534"/>
                    <a:pt x="19571" y="12534"/>
                  </a:cubicBezTo>
                  <a:cubicBezTo>
                    <a:pt x="18131" y="12534"/>
                    <a:pt x="16962" y="13000"/>
                    <a:pt x="16983" y="13985"/>
                  </a:cubicBezTo>
                  <a:cubicBezTo>
                    <a:pt x="16983" y="14029"/>
                    <a:pt x="16983" y="14088"/>
                    <a:pt x="16997" y="14131"/>
                  </a:cubicBezTo>
                  <a:cubicBezTo>
                    <a:pt x="17114" y="15021"/>
                    <a:pt x="18923" y="15591"/>
                    <a:pt x="20981" y="15591"/>
                  </a:cubicBezTo>
                  <a:cubicBezTo>
                    <a:pt x="21199" y="15591"/>
                    <a:pt x="21418" y="15576"/>
                    <a:pt x="21637" y="15561"/>
                  </a:cubicBezTo>
                  <a:cubicBezTo>
                    <a:pt x="22396" y="15518"/>
                    <a:pt x="23184" y="15401"/>
                    <a:pt x="23899" y="15167"/>
                  </a:cubicBezTo>
                  <a:cubicBezTo>
                    <a:pt x="24001" y="15138"/>
                    <a:pt x="24118" y="15109"/>
                    <a:pt x="24220" y="15065"/>
                  </a:cubicBezTo>
                  <a:cubicBezTo>
                    <a:pt x="24410" y="15007"/>
                    <a:pt x="24585" y="14934"/>
                    <a:pt x="24760" y="14846"/>
                  </a:cubicBezTo>
                  <a:cubicBezTo>
                    <a:pt x="24804" y="14832"/>
                    <a:pt x="24847" y="14803"/>
                    <a:pt x="24906" y="14773"/>
                  </a:cubicBezTo>
                  <a:cubicBezTo>
                    <a:pt x="25329" y="15211"/>
                    <a:pt x="25752" y="15663"/>
                    <a:pt x="26175" y="16116"/>
                  </a:cubicBezTo>
                  <a:cubicBezTo>
                    <a:pt x="26846" y="16845"/>
                    <a:pt x="27488" y="17619"/>
                    <a:pt x="28101" y="18407"/>
                  </a:cubicBezTo>
                  <a:cubicBezTo>
                    <a:pt x="27591" y="17954"/>
                    <a:pt x="26934" y="17487"/>
                    <a:pt x="26175" y="17123"/>
                  </a:cubicBezTo>
                  <a:cubicBezTo>
                    <a:pt x="25245" y="16685"/>
                    <a:pt x="24239" y="16433"/>
                    <a:pt x="23412" y="16433"/>
                  </a:cubicBezTo>
                  <a:cubicBezTo>
                    <a:pt x="22500" y="16433"/>
                    <a:pt x="21804" y="16740"/>
                    <a:pt x="21666" y="17444"/>
                  </a:cubicBezTo>
                  <a:cubicBezTo>
                    <a:pt x="21652" y="17487"/>
                    <a:pt x="21637" y="17546"/>
                    <a:pt x="21637" y="17604"/>
                  </a:cubicBezTo>
                  <a:cubicBezTo>
                    <a:pt x="21637" y="17692"/>
                    <a:pt x="21652" y="17779"/>
                    <a:pt x="21681" y="17881"/>
                  </a:cubicBezTo>
                  <a:cubicBezTo>
                    <a:pt x="21725" y="18042"/>
                    <a:pt x="21842" y="18202"/>
                    <a:pt x="21987" y="18363"/>
                  </a:cubicBezTo>
                  <a:cubicBezTo>
                    <a:pt x="22031" y="18407"/>
                    <a:pt x="22075" y="18450"/>
                    <a:pt x="22119" y="18494"/>
                  </a:cubicBezTo>
                  <a:cubicBezTo>
                    <a:pt x="22440" y="18786"/>
                    <a:pt x="22921" y="19063"/>
                    <a:pt x="23490" y="19311"/>
                  </a:cubicBezTo>
                  <a:cubicBezTo>
                    <a:pt x="24016" y="19530"/>
                    <a:pt x="24614" y="19705"/>
                    <a:pt x="25241" y="19837"/>
                  </a:cubicBezTo>
                  <a:cubicBezTo>
                    <a:pt x="25940" y="19988"/>
                    <a:pt x="26687" y="20074"/>
                    <a:pt x="27418" y="20074"/>
                  </a:cubicBezTo>
                  <a:cubicBezTo>
                    <a:pt x="28029" y="20074"/>
                    <a:pt x="28629" y="20013"/>
                    <a:pt x="29181" y="19880"/>
                  </a:cubicBezTo>
                  <a:cubicBezTo>
                    <a:pt x="29487" y="20318"/>
                    <a:pt x="29794" y="20771"/>
                    <a:pt x="30071" y="21237"/>
                  </a:cubicBezTo>
                  <a:cubicBezTo>
                    <a:pt x="30098" y="21282"/>
                    <a:pt x="30138" y="21301"/>
                    <a:pt x="30179" y="21301"/>
                  </a:cubicBezTo>
                  <a:cubicBezTo>
                    <a:pt x="30271" y="21301"/>
                    <a:pt x="30365" y="21203"/>
                    <a:pt x="30305" y="21092"/>
                  </a:cubicBezTo>
                  <a:cubicBezTo>
                    <a:pt x="30305" y="21077"/>
                    <a:pt x="30290" y="21077"/>
                    <a:pt x="30290" y="21062"/>
                  </a:cubicBezTo>
                  <a:cubicBezTo>
                    <a:pt x="30202" y="20858"/>
                    <a:pt x="30042" y="20654"/>
                    <a:pt x="29911" y="20464"/>
                  </a:cubicBezTo>
                  <a:cubicBezTo>
                    <a:pt x="29736" y="20201"/>
                    <a:pt x="29560" y="19939"/>
                    <a:pt x="29371" y="19676"/>
                  </a:cubicBezTo>
                  <a:cubicBezTo>
                    <a:pt x="29385" y="19676"/>
                    <a:pt x="29385" y="19662"/>
                    <a:pt x="29385" y="19662"/>
                  </a:cubicBezTo>
                  <a:cubicBezTo>
                    <a:pt x="29400" y="19647"/>
                    <a:pt x="29415" y="19618"/>
                    <a:pt x="29429" y="19589"/>
                  </a:cubicBezTo>
                  <a:cubicBezTo>
                    <a:pt x="29458" y="19559"/>
                    <a:pt x="29473" y="19530"/>
                    <a:pt x="29502" y="19501"/>
                  </a:cubicBezTo>
                  <a:cubicBezTo>
                    <a:pt x="29852" y="18976"/>
                    <a:pt x="30684" y="17546"/>
                    <a:pt x="30917" y="15809"/>
                  </a:cubicBezTo>
                  <a:cubicBezTo>
                    <a:pt x="31185" y="13752"/>
                    <a:pt x="30636" y="11599"/>
                    <a:pt x="29389" y="11599"/>
                  </a:cubicBezTo>
                  <a:cubicBezTo>
                    <a:pt x="29345" y="11599"/>
                    <a:pt x="29300" y="11602"/>
                    <a:pt x="29254" y="11607"/>
                  </a:cubicBezTo>
                  <a:cubicBezTo>
                    <a:pt x="29196" y="11622"/>
                    <a:pt x="29137" y="11622"/>
                    <a:pt x="29093" y="11636"/>
                  </a:cubicBezTo>
                  <a:cubicBezTo>
                    <a:pt x="28918" y="11680"/>
                    <a:pt x="28772" y="11782"/>
                    <a:pt x="28656" y="11928"/>
                  </a:cubicBezTo>
                  <a:cubicBezTo>
                    <a:pt x="28627" y="11957"/>
                    <a:pt x="28597" y="11986"/>
                    <a:pt x="28583" y="12016"/>
                  </a:cubicBezTo>
                  <a:cubicBezTo>
                    <a:pt x="28510" y="12118"/>
                    <a:pt x="28437" y="12249"/>
                    <a:pt x="28364" y="12380"/>
                  </a:cubicBezTo>
                  <a:cubicBezTo>
                    <a:pt x="28335" y="12468"/>
                    <a:pt x="28306" y="12541"/>
                    <a:pt x="28276" y="12628"/>
                  </a:cubicBezTo>
                  <a:cubicBezTo>
                    <a:pt x="28014" y="13387"/>
                    <a:pt x="27926" y="14496"/>
                    <a:pt x="28043" y="15678"/>
                  </a:cubicBezTo>
                  <a:cubicBezTo>
                    <a:pt x="28057" y="15824"/>
                    <a:pt x="28072" y="15970"/>
                    <a:pt x="28101" y="16116"/>
                  </a:cubicBezTo>
                  <a:cubicBezTo>
                    <a:pt x="28116" y="16306"/>
                    <a:pt x="28145" y="16495"/>
                    <a:pt x="28189" y="16685"/>
                  </a:cubicBezTo>
                  <a:cubicBezTo>
                    <a:pt x="28276" y="17137"/>
                    <a:pt x="28393" y="17575"/>
                    <a:pt x="28524" y="17998"/>
                  </a:cubicBezTo>
                  <a:cubicBezTo>
                    <a:pt x="28670" y="18421"/>
                    <a:pt x="28831" y="18815"/>
                    <a:pt x="29035" y="19180"/>
                  </a:cubicBezTo>
                  <a:cubicBezTo>
                    <a:pt x="28043" y="17838"/>
                    <a:pt x="26978" y="16554"/>
                    <a:pt x="25825" y="15342"/>
                  </a:cubicBezTo>
                  <a:cubicBezTo>
                    <a:pt x="25562" y="15051"/>
                    <a:pt x="25285" y="14788"/>
                    <a:pt x="25022" y="14511"/>
                  </a:cubicBezTo>
                  <a:cubicBezTo>
                    <a:pt x="25022" y="14496"/>
                    <a:pt x="25022" y="14496"/>
                    <a:pt x="25022" y="14482"/>
                  </a:cubicBezTo>
                  <a:lnTo>
                    <a:pt x="25037" y="14482"/>
                  </a:lnTo>
                  <a:cubicBezTo>
                    <a:pt x="25037" y="14452"/>
                    <a:pt x="25052" y="14409"/>
                    <a:pt x="25066" y="14379"/>
                  </a:cubicBezTo>
                  <a:cubicBezTo>
                    <a:pt x="25300" y="13781"/>
                    <a:pt x="25840" y="12220"/>
                    <a:pt x="25694" y="10469"/>
                  </a:cubicBezTo>
                  <a:cubicBezTo>
                    <a:pt x="25548" y="8521"/>
                    <a:pt x="24680" y="6645"/>
                    <a:pt x="23549" y="6645"/>
                  </a:cubicBezTo>
                  <a:cubicBezTo>
                    <a:pt x="23435" y="6645"/>
                    <a:pt x="23318" y="6664"/>
                    <a:pt x="23199" y="6704"/>
                  </a:cubicBezTo>
                  <a:cubicBezTo>
                    <a:pt x="23155" y="6733"/>
                    <a:pt x="23096" y="6748"/>
                    <a:pt x="23053" y="6763"/>
                  </a:cubicBezTo>
                  <a:cubicBezTo>
                    <a:pt x="22877" y="6850"/>
                    <a:pt x="22746" y="6996"/>
                    <a:pt x="22644" y="7200"/>
                  </a:cubicBezTo>
                  <a:cubicBezTo>
                    <a:pt x="22542" y="7405"/>
                    <a:pt x="22484" y="7653"/>
                    <a:pt x="22454" y="7959"/>
                  </a:cubicBezTo>
                  <a:cubicBezTo>
                    <a:pt x="22440" y="8105"/>
                    <a:pt x="22425" y="8266"/>
                    <a:pt x="22425" y="8426"/>
                  </a:cubicBezTo>
                  <a:cubicBezTo>
                    <a:pt x="22425" y="9083"/>
                    <a:pt x="22556" y="9885"/>
                    <a:pt x="22790" y="10702"/>
                  </a:cubicBezTo>
                  <a:cubicBezTo>
                    <a:pt x="22819" y="10804"/>
                    <a:pt x="22848" y="10907"/>
                    <a:pt x="22877" y="11009"/>
                  </a:cubicBezTo>
                  <a:cubicBezTo>
                    <a:pt x="22921" y="11111"/>
                    <a:pt x="22950" y="11213"/>
                    <a:pt x="22980" y="11315"/>
                  </a:cubicBezTo>
                  <a:cubicBezTo>
                    <a:pt x="23096" y="11622"/>
                    <a:pt x="23213" y="11928"/>
                    <a:pt x="23359" y="12234"/>
                  </a:cubicBezTo>
                  <a:cubicBezTo>
                    <a:pt x="23549" y="12628"/>
                    <a:pt x="23753" y="13022"/>
                    <a:pt x="23986" y="13387"/>
                  </a:cubicBezTo>
                  <a:cubicBezTo>
                    <a:pt x="24045" y="13489"/>
                    <a:pt x="24103" y="13577"/>
                    <a:pt x="24162" y="13664"/>
                  </a:cubicBezTo>
                  <a:cubicBezTo>
                    <a:pt x="24166" y="13669"/>
                    <a:pt x="24171" y="13675"/>
                    <a:pt x="24176" y="13681"/>
                  </a:cubicBezTo>
                  <a:lnTo>
                    <a:pt x="24176" y="13681"/>
                  </a:lnTo>
                  <a:cubicBezTo>
                    <a:pt x="23050" y="12631"/>
                    <a:pt x="21854" y="11624"/>
                    <a:pt x="20616" y="10717"/>
                  </a:cubicBezTo>
                  <a:cubicBezTo>
                    <a:pt x="20601" y="10702"/>
                    <a:pt x="20601" y="10702"/>
                    <a:pt x="20587" y="10688"/>
                  </a:cubicBezTo>
                  <a:cubicBezTo>
                    <a:pt x="20601" y="10673"/>
                    <a:pt x="20630" y="10659"/>
                    <a:pt x="20645" y="10659"/>
                  </a:cubicBezTo>
                  <a:cubicBezTo>
                    <a:pt x="20645" y="10659"/>
                    <a:pt x="20616" y="10644"/>
                    <a:pt x="20587" y="10615"/>
                  </a:cubicBezTo>
                  <a:lnTo>
                    <a:pt x="20572" y="10615"/>
                  </a:lnTo>
                  <a:cubicBezTo>
                    <a:pt x="20557" y="10600"/>
                    <a:pt x="20543" y="10600"/>
                    <a:pt x="20514" y="10586"/>
                  </a:cubicBezTo>
                  <a:cubicBezTo>
                    <a:pt x="20514" y="10571"/>
                    <a:pt x="20499" y="10571"/>
                    <a:pt x="20499" y="10571"/>
                  </a:cubicBezTo>
                  <a:cubicBezTo>
                    <a:pt x="20470" y="10556"/>
                    <a:pt x="20441" y="10542"/>
                    <a:pt x="20412" y="10527"/>
                  </a:cubicBezTo>
                  <a:cubicBezTo>
                    <a:pt x="20412" y="10527"/>
                    <a:pt x="20397" y="10527"/>
                    <a:pt x="20397" y="10513"/>
                  </a:cubicBezTo>
                  <a:cubicBezTo>
                    <a:pt x="20353" y="10498"/>
                    <a:pt x="20295" y="10469"/>
                    <a:pt x="20222" y="10425"/>
                  </a:cubicBezTo>
                  <a:cubicBezTo>
                    <a:pt x="20178" y="10396"/>
                    <a:pt x="20134" y="10367"/>
                    <a:pt x="20091" y="10338"/>
                  </a:cubicBezTo>
                  <a:cubicBezTo>
                    <a:pt x="20193" y="9623"/>
                    <a:pt x="20339" y="8105"/>
                    <a:pt x="19901" y="6544"/>
                  </a:cubicBezTo>
                  <a:cubicBezTo>
                    <a:pt x="19387" y="4786"/>
                    <a:pt x="18275" y="3205"/>
                    <a:pt x="17232" y="3205"/>
                  </a:cubicBezTo>
                  <a:cubicBezTo>
                    <a:pt x="17002" y="3205"/>
                    <a:pt x="16775" y="3282"/>
                    <a:pt x="16559" y="3450"/>
                  </a:cubicBezTo>
                  <a:cubicBezTo>
                    <a:pt x="16413" y="3567"/>
                    <a:pt x="16311" y="3728"/>
                    <a:pt x="16253" y="3946"/>
                  </a:cubicBezTo>
                  <a:cubicBezTo>
                    <a:pt x="16224" y="4063"/>
                    <a:pt x="16209" y="4180"/>
                    <a:pt x="16195" y="4311"/>
                  </a:cubicBezTo>
                  <a:cubicBezTo>
                    <a:pt x="16180" y="4574"/>
                    <a:pt x="16209" y="4866"/>
                    <a:pt x="16282" y="5201"/>
                  </a:cubicBezTo>
                  <a:cubicBezTo>
                    <a:pt x="16340" y="5522"/>
                    <a:pt x="16443" y="5873"/>
                    <a:pt x="16589" y="6237"/>
                  </a:cubicBezTo>
                  <a:cubicBezTo>
                    <a:pt x="16618" y="6325"/>
                    <a:pt x="16647" y="6412"/>
                    <a:pt x="16691" y="6515"/>
                  </a:cubicBezTo>
                  <a:cubicBezTo>
                    <a:pt x="17055" y="7375"/>
                    <a:pt x="17595" y="8295"/>
                    <a:pt x="18237" y="9112"/>
                  </a:cubicBezTo>
                  <a:cubicBezTo>
                    <a:pt x="17304" y="8514"/>
                    <a:pt x="16326" y="7974"/>
                    <a:pt x="15334" y="7478"/>
                  </a:cubicBezTo>
                  <a:cubicBezTo>
                    <a:pt x="15334" y="7478"/>
                    <a:pt x="15334" y="7478"/>
                    <a:pt x="15334" y="7463"/>
                  </a:cubicBezTo>
                  <a:cubicBezTo>
                    <a:pt x="15334" y="7434"/>
                    <a:pt x="15334" y="7419"/>
                    <a:pt x="15348" y="7390"/>
                  </a:cubicBezTo>
                  <a:lnTo>
                    <a:pt x="15348" y="7375"/>
                  </a:lnTo>
                  <a:cubicBezTo>
                    <a:pt x="15348" y="7346"/>
                    <a:pt x="15348" y="7302"/>
                    <a:pt x="15348" y="7259"/>
                  </a:cubicBezTo>
                  <a:cubicBezTo>
                    <a:pt x="15334" y="6631"/>
                    <a:pt x="15246" y="4982"/>
                    <a:pt x="14473" y="3407"/>
                  </a:cubicBezTo>
                  <a:cubicBezTo>
                    <a:pt x="13709" y="1868"/>
                    <a:pt x="12445" y="581"/>
                    <a:pt x="11437" y="581"/>
                  </a:cubicBezTo>
                  <a:cubicBezTo>
                    <a:pt x="11135" y="581"/>
                    <a:pt x="10856" y="696"/>
                    <a:pt x="10621" y="955"/>
                  </a:cubicBezTo>
                  <a:cubicBezTo>
                    <a:pt x="10562" y="1028"/>
                    <a:pt x="10518" y="1116"/>
                    <a:pt x="10475" y="1203"/>
                  </a:cubicBezTo>
                  <a:cubicBezTo>
                    <a:pt x="10446" y="1291"/>
                    <a:pt x="10431" y="1393"/>
                    <a:pt x="10416" y="1510"/>
                  </a:cubicBezTo>
                  <a:cubicBezTo>
                    <a:pt x="10416" y="1568"/>
                    <a:pt x="10416" y="1626"/>
                    <a:pt x="10416" y="1685"/>
                  </a:cubicBezTo>
                  <a:cubicBezTo>
                    <a:pt x="10416" y="1991"/>
                    <a:pt x="10518" y="2341"/>
                    <a:pt x="10664" y="2721"/>
                  </a:cubicBezTo>
                  <a:cubicBezTo>
                    <a:pt x="10664" y="2735"/>
                    <a:pt x="10664" y="2735"/>
                    <a:pt x="10679" y="2750"/>
                  </a:cubicBezTo>
                  <a:cubicBezTo>
                    <a:pt x="10767" y="2969"/>
                    <a:pt x="10883" y="3202"/>
                    <a:pt x="11015" y="3450"/>
                  </a:cubicBezTo>
                  <a:cubicBezTo>
                    <a:pt x="11058" y="3523"/>
                    <a:pt x="11102" y="3611"/>
                    <a:pt x="11160" y="3698"/>
                  </a:cubicBezTo>
                  <a:cubicBezTo>
                    <a:pt x="11511" y="4282"/>
                    <a:pt x="11963" y="4880"/>
                    <a:pt x="12488" y="5449"/>
                  </a:cubicBezTo>
                  <a:cubicBezTo>
                    <a:pt x="12634" y="5610"/>
                    <a:pt x="12795" y="5756"/>
                    <a:pt x="12955" y="5916"/>
                  </a:cubicBezTo>
                  <a:cubicBezTo>
                    <a:pt x="13116" y="6062"/>
                    <a:pt x="13276" y="6208"/>
                    <a:pt x="13451" y="6354"/>
                  </a:cubicBezTo>
                  <a:cubicBezTo>
                    <a:pt x="13699" y="6558"/>
                    <a:pt x="13962" y="6763"/>
                    <a:pt x="14239" y="6938"/>
                  </a:cubicBezTo>
                  <a:cubicBezTo>
                    <a:pt x="14254" y="6952"/>
                    <a:pt x="14283" y="6967"/>
                    <a:pt x="14312" y="6981"/>
                  </a:cubicBezTo>
                  <a:cubicBezTo>
                    <a:pt x="14020" y="6850"/>
                    <a:pt x="13714" y="6719"/>
                    <a:pt x="13408" y="6588"/>
                  </a:cubicBezTo>
                  <a:cubicBezTo>
                    <a:pt x="12386" y="6164"/>
                    <a:pt x="11350" y="5800"/>
                    <a:pt x="10285" y="5479"/>
                  </a:cubicBezTo>
                  <a:cubicBezTo>
                    <a:pt x="10285" y="5464"/>
                    <a:pt x="10285" y="5449"/>
                    <a:pt x="10285" y="5435"/>
                  </a:cubicBezTo>
                  <a:cubicBezTo>
                    <a:pt x="10285" y="5420"/>
                    <a:pt x="10270" y="5391"/>
                    <a:pt x="10270" y="5362"/>
                  </a:cubicBezTo>
                  <a:cubicBezTo>
                    <a:pt x="10270" y="5333"/>
                    <a:pt x="10256" y="5303"/>
                    <a:pt x="10256" y="5260"/>
                  </a:cubicBezTo>
                  <a:cubicBezTo>
                    <a:pt x="10154" y="4705"/>
                    <a:pt x="9833" y="3290"/>
                    <a:pt x="8913" y="2020"/>
                  </a:cubicBezTo>
                  <a:cubicBezTo>
                    <a:pt x="8089" y="882"/>
                    <a:pt x="6919" y="1"/>
                    <a:pt x="60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9"/>
            <p:cNvSpPr/>
            <p:nvPr/>
          </p:nvSpPr>
          <p:spPr>
            <a:xfrm>
              <a:off x="-863906" y="3063289"/>
              <a:ext cx="543844" cy="187317"/>
            </a:xfrm>
            <a:custGeom>
              <a:avLst/>
              <a:gdLst/>
              <a:ahLst/>
              <a:cxnLst/>
              <a:rect l="l" t="t" r="r" b="b"/>
              <a:pathLst>
                <a:path w="13396" h="4614" extrusionOk="0">
                  <a:moveTo>
                    <a:pt x="6957" y="0"/>
                  </a:moveTo>
                  <a:cubicBezTo>
                    <a:pt x="3116" y="0"/>
                    <a:pt x="1" y="2380"/>
                    <a:pt x="1" y="2380"/>
                  </a:cubicBezTo>
                  <a:cubicBezTo>
                    <a:pt x="141" y="2343"/>
                    <a:pt x="288" y="2326"/>
                    <a:pt x="441" y="2326"/>
                  </a:cubicBezTo>
                  <a:cubicBezTo>
                    <a:pt x="1860" y="2326"/>
                    <a:pt x="3827" y="3791"/>
                    <a:pt x="6567" y="4423"/>
                  </a:cubicBezTo>
                  <a:cubicBezTo>
                    <a:pt x="7138" y="4557"/>
                    <a:pt x="7691" y="4613"/>
                    <a:pt x="8219" y="4613"/>
                  </a:cubicBezTo>
                  <a:cubicBezTo>
                    <a:pt x="11213" y="4613"/>
                    <a:pt x="13396" y="2789"/>
                    <a:pt x="13396" y="2789"/>
                  </a:cubicBezTo>
                  <a:cubicBezTo>
                    <a:pt x="11287" y="685"/>
                    <a:pt x="9018" y="0"/>
                    <a:pt x="6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9"/>
            <p:cNvSpPr/>
            <p:nvPr/>
          </p:nvSpPr>
          <p:spPr>
            <a:xfrm>
              <a:off x="-588441" y="3247202"/>
              <a:ext cx="469794" cy="256333"/>
            </a:xfrm>
            <a:custGeom>
              <a:avLst/>
              <a:gdLst/>
              <a:ahLst/>
              <a:cxnLst/>
              <a:rect l="l" t="t" r="r" b="b"/>
              <a:pathLst>
                <a:path w="11572" h="6314" extrusionOk="0">
                  <a:moveTo>
                    <a:pt x="8451" y="1"/>
                  </a:moveTo>
                  <a:cubicBezTo>
                    <a:pt x="2805" y="1"/>
                    <a:pt x="1" y="6313"/>
                    <a:pt x="1" y="6313"/>
                  </a:cubicBezTo>
                  <a:cubicBezTo>
                    <a:pt x="1066" y="5307"/>
                    <a:pt x="3576" y="5978"/>
                    <a:pt x="6465" y="5263"/>
                  </a:cubicBezTo>
                  <a:cubicBezTo>
                    <a:pt x="10083" y="4373"/>
                    <a:pt x="11572" y="608"/>
                    <a:pt x="11572" y="608"/>
                  </a:cubicBezTo>
                  <a:cubicBezTo>
                    <a:pt x="10449" y="182"/>
                    <a:pt x="9409" y="1"/>
                    <a:pt x="8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9"/>
            <p:cNvSpPr/>
            <p:nvPr/>
          </p:nvSpPr>
          <p:spPr>
            <a:xfrm>
              <a:off x="-635820" y="2904426"/>
              <a:ext cx="423594" cy="214680"/>
            </a:xfrm>
            <a:custGeom>
              <a:avLst/>
              <a:gdLst/>
              <a:ahLst/>
              <a:cxnLst/>
              <a:rect l="l" t="t" r="r" b="b"/>
              <a:pathLst>
                <a:path w="10434" h="5288" extrusionOk="0">
                  <a:moveTo>
                    <a:pt x="1808" y="1"/>
                  </a:moveTo>
                  <a:cubicBezTo>
                    <a:pt x="725" y="1"/>
                    <a:pt x="0" y="136"/>
                    <a:pt x="0" y="136"/>
                  </a:cubicBezTo>
                  <a:cubicBezTo>
                    <a:pt x="1255" y="369"/>
                    <a:pt x="2335" y="2339"/>
                    <a:pt x="4495" y="3915"/>
                  </a:cubicBezTo>
                  <a:cubicBezTo>
                    <a:pt x="6054" y="5047"/>
                    <a:pt x="7781" y="5287"/>
                    <a:pt x="8969" y="5287"/>
                  </a:cubicBezTo>
                  <a:cubicBezTo>
                    <a:pt x="9849" y="5287"/>
                    <a:pt x="10433" y="5155"/>
                    <a:pt x="10433" y="5155"/>
                  </a:cubicBezTo>
                  <a:cubicBezTo>
                    <a:pt x="8523" y="687"/>
                    <a:pt x="425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9"/>
            <p:cNvSpPr/>
            <p:nvPr/>
          </p:nvSpPr>
          <p:spPr>
            <a:xfrm>
              <a:off x="-184400" y="2850673"/>
              <a:ext cx="502353" cy="386854"/>
            </a:xfrm>
            <a:custGeom>
              <a:avLst/>
              <a:gdLst/>
              <a:ahLst/>
              <a:cxnLst/>
              <a:rect l="l" t="t" r="r" b="b"/>
              <a:pathLst>
                <a:path w="12374" h="9529" extrusionOk="0">
                  <a:moveTo>
                    <a:pt x="0" y="1"/>
                  </a:moveTo>
                  <a:lnTo>
                    <a:pt x="0" y="1"/>
                  </a:lnTo>
                  <a:cubicBezTo>
                    <a:pt x="1591" y="686"/>
                    <a:pt x="2452" y="3488"/>
                    <a:pt x="4859" y="6144"/>
                  </a:cubicBezTo>
                  <a:cubicBezTo>
                    <a:pt x="7880" y="9470"/>
                    <a:pt x="12374" y="9529"/>
                    <a:pt x="12374" y="9529"/>
                  </a:cubicBezTo>
                  <a:cubicBezTo>
                    <a:pt x="10579" y="555"/>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9"/>
            <p:cNvSpPr/>
            <p:nvPr/>
          </p:nvSpPr>
          <p:spPr>
            <a:xfrm>
              <a:off x="-212860" y="3347440"/>
              <a:ext cx="455585" cy="243179"/>
            </a:xfrm>
            <a:custGeom>
              <a:avLst/>
              <a:gdLst/>
              <a:ahLst/>
              <a:cxnLst/>
              <a:rect l="l" t="t" r="r" b="b"/>
              <a:pathLst>
                <a:path w="11222" h="5990" extrusionOk="0">
                  <a:moveTo>
                    <a:pt x="7570" y="0"/>
                  </a:moveTo>
                  <a:cubicBezTo>
                    <a:pt x="2288" y="0"/>
                    <a:pt x="1" y="5989"/>
                    <a:pt x="1" y="5989"/>
                  </a:cubicBezTo>
                  <a:cubicBezTo>
                    <a:pt x="423" y="5585"/>
                    <a:pt x="1116" y="5502"/>
                    <a:pt x="1988" y="5502"/>
                  </a:cubicBezTo>
                  <a:cubicBezTo>
                    <a:pt x="2594" y="5502"/>
                    <a:pt x="3286" y="5542"/>
                    <a:pt x="4035" y="5542"/>
                  </a:cubicBezTo>
                  <a:cubicBezTo>
                    <a:pt x="4775" y="5542"/>
                    <a:pt x="5571" y="5503"/>
                    <a:pt x="6392" y="5347"/>
                  </a:cubicBezTo>
                  <a:cubicBezTo>
                    <a:pt x="9952" y="4676"/>
                    <a:pt x="11222" y="868"/>
                    <a:pt x="11222" y="868"/>
                  </a:cubicBezTo>
                  <a:cubicBezTo>
                    <a:pt x="9873" y="255"/>
                    <a:pt x="8658" y="0"/>
                    <a:pt x="7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a:off x="364743" y="3060975"/>
              <a:ext cx="418276" cy="508890"/>
            </a:xfrm>
            <a:custGeom>
              <a:avLst/>
              <a:gdLst/>
              <a:ahLst/>
              <a:cxnLst/>
              <a:rect l="l" t="t" r="r" b="b"/>
              <a:pathLst>
                <a:path w="10303" h="12535" extrusionOk="0">
                  <a:moveTo>
                    <a:pt x="1" y="1"/>
                  </a:moveTo>
                  <a:cubicBezTo>
                    <a:pt x="1372" y="1124"/>
                    <a:pt x="1430" y="3969"/>
                    <a:pt x="3050" y="7150"/>
                  </a:cubicBezTo>
                  <a:cubicBezTo>
                    <a:pt x="5078" y="11134"/>
                    <a:pt x="9514" y="12535"/>
                    <a:pt x="9514" y="12535"/>
                  </a:cubicBezTo>
                  <a:cubicBezTo>
                    <a:pt x="10302" y="3692"/>
                    <a:pt x="1" y="1"/>
                    <a:pt x="1" y="1"/>
                  </a:cubicBezTo>
                  <a:close/>
                </a:path>
              </a:pathLst>
            </a:custGeom>
            <a:solidFill>
              <a:srgbClr val="65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9"/>
            <p:cNvSpPr/>
            <p:nvPr/>
          </p:nvSpPr>
          <p:spPr>
            <a:xfrm>
              <a:off x="175755" y="3508374"/>
              <a:ext cx="415312" cy="161700"/>
            </a:xfrm>
            <a:custGeom>
              <a:avLst/>
              <a:gdLst/>
              <a:ahLst/>
              <a:cxnLst/>
              <a:rect l="l" t="t" r="r" b="b"/>
              <a:pathLst>
                <a:path w="10230" h="3983" extrusionOk="0">
                  <a:moveTo>
                    <a:pt x="5382" y="1"/>
                  </a:moveTo>
                  <a:cubicBezTo>
                    <a:pt x="2334" y="1"/>
                    <a:pt x="1" y="2288"/>
                    <a:pt x="1" y="2288"/>
                  </a:cubicBezTo>
                  <a:cubicBezTo>
                    <a:pt x="119" y="2248"/>
                    <a:pt x="245" y="2229"/>
                    <a:pt x="380" y="2229"/>
                  </a:cubicBezTo>
                  <a:cubicBezTo>
                    <a:pt x="1456" y="2229"/>
                    <a:pt x="3048" y="3410"/>
                    <a:pt x="5137" y="3864"/>
                  </a:cubicBezTo>
                  <a:cubicBezTo>
                    <a:pt x="5508" y="3946"/>
                    <a:pt x="5867" y="3982"/>
                    <a:pt x="6209" y="3982"/>
                  </a:cubicBezTo>
                  <a:cubicBezTo>
                    <a:pt x="8600" y="3982"/>
                    <a:pt x="10229" y="2230"/>
                    <a:pt x="10229" y="2230"/>
                  </a:cubicBezTo>
                  <a:cubicBezTo>
                    <a:pt x="8569" y="560"/>
                    <a:pt x="6888" y="1"/>
                    <a:pt x="5382" y="1"/>
                  </a:cubicBezTo>
                  <a:close/>
                </a:path>
              </a:pathLst>
            </a:custGeom>
            <a:solidFill>
              <a:srgbClr val="65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9"/>
            <p:cNvSpPr/>
            <p:nvPr/>
          </p:nvSpPr>
          <p:spPr>
            <a:xfrm>
              <a:off x="-617470" y="2965608"/>
              <a:ext cx="1643224" cy="1000241"/>
            </a:xfrm>
            <a:custGeom>
              <a:avLst/>
              <a:gdLst/>
              <a:ahLst/>
              <a:cxnLst/>
              <a:rect l="l" t="t" r="r" b="b"/>
              <a:pathLst>
                <a:path w="40476" h="24638" extrusionOk="0">
                  <a:moveTo>
                    <a:pt x="4699" y="11469"/>
                  </a:moveTo>
                  <a:lnTo>
                    <a:pt x="4699" y="11469"/>
                  </a:lnTo>
                  <a:cubicBezTo>
                    <a:pt x="4693" y="11476"/>
                    <a:pt x="4688" y="11480"/>
                    <a:pt x="4684" y="11484"/>
                  </a:cubicBezTo>
                  <a:lnTo>
                    <a:pt x="4684" y="11484"/>
                  </a:lnTo>
                  <a:cubicBezTo>
                    <a:pt x="4690" y="11479"/>
                    <a:pt x="4694" y="11475"/>
                    <a:pt x="4699" y="11469"/>
                  </a:cubicBezTo>
                  <a:close/>
                  <a:moveTo>
                    <a:pt x="4337" y="0"/>
                  </a:moveTo>
                  <a:cubicBezTo>
                    <a:pt x="4166" y="0"/>
                    <a:pt x="4097" y="275"/>
                    <a:pt x="4291" y="365"/>
                  </a:cubicBezTo>
                  <a:cubicBezTo>
                    <a:pt x="6421" y="1284"/>
                    <a:pt x="8493" y="2612"/>
                    <a:pt x="10317" y="4130"/>
                  </a:cubicBezTo>
                  <a:cubicBezTo>
                    <a:pt x="11032" y="4728"/>
                    <a:pt x="11718" y="5385"/>
                    <a:pt x="12331" y="6100"/>
                  </a:cubicBezTo>
                  <a:cubicBezTo>
                    <a:pt x="9033" y="5341"/>
                    <a:pt x="5677" y="4903"/>
                    <a:pt x="2350" y="4728"/>
                  </a:cubicBezTo>
                  <a:cubicBezTo>
                    <a:pt x="1650" y="4684"/>
                    <a:pt x="949" y="4670"/>
                    <a:pt x="249" y="4640"/>
                  </a:cubicBezTo>
                  <a:cubicBezTo>
                    <a:pt x="15" y="4640"/>
                    <a:pt x="1" y="5005"/>
                    <a:pt x="234" y="5005"/>
                  </a:cubicBezTo>
                  <a:cubicBezTo>
                    <a:pt x="5035" y="5122"/>
                    <a:pt x="9894" y="5735"/>
                    <a:pt x="14651" y="7033"/>
                  </a:cubicBezTo>
                  <a:cubicBezTo>
                    <a:pt x="11105" y="7369"/>
                    <a:pt x="7530" y="8449"/>
                    <a:pt x="4904" y="10740"/>
                  </a:cubicBezTo>
                  <a:cubicBezTo>
                    <a:pt x="4728" y="10886"/>
                    <a:pt x="4553" y="11061"/>
                    <a:pt x="4393" y="11236"/>
                  </a:cubicBezTo>
                  <a:cubicBezTo>
                    <a:pt x="4281" y="11358"/>
                    <a:pt x="4433" y="11523"/>
                    <a:pt x="4577" y="11523"/>
                  </a:cubicBezTo>
                  <a:cubicBezTo>
                    <a:pt x="4611" y="11523"/>
                    <a:pt x="4646" y="11513"/>
                    <a:pt x="4676" y="11491"/>
                  </a:cubicBezTo>
                  <a:lnTo>
                    <a:pt x="4676" y="11491"/>
                  </a:lnTo>
                  <a:cubicBezTo>
                    <a:pt x="4676" y="11491"/>
                    <a:pt x="4676" y="11491"/>
                    <a:pt x="4676" y="11491"/>
                  </a:cubicBezTo>
                  <a:cubicBezTo>
                    <a:pt x="4676" y="11491"/>
                    <a:pt x="4679" y="11489"/>
                    <a:pt x="4684" y="11484"/>
                  </a:cubicBezTo>
                  <a:lnTo>
                    <a:pt x="4684" y="11484"/>
                  </a:lnTo>
                  <a:cubicBezTo>
                    <a:pt x="4682" y="11486"/>
                    <a:pt x="4679" y="11489"/>
                    <a:pt x="4676" y="11491"/>
                  </a:cubicBezTo>
                  <a:lnTo>
                    <a:pt x="4676" y="11491"/>
                  </a:lnTo>
                  <a:cubicBezTo>
                    <a:pt x="4676" y="11487"/>
                    <a:pt x="4750" y="11404"/>
                    <a:pt x="4772" y="11382"/>
                  </a:cubicBezTo>
                  <a:cubicBezTo>
                    <a:pt x="4860" y="11294"/>
                    <a:pt x="4962" y="11207"/>
                    <a:pt x="5064" y="11104"/>
                  </a:cubicBezTo>
                  <a:cubicBezTo>
                    <a:pt x="5429" y="10783"/>
                    <a:pt x="5823" y="10477"/>
                    <a:pt x="6231" y="10200"/>
                  </a:cubicBezTo>
                  <a:cubicBezTo>
                    <a:pt x="7734" y="9178"/>
                    <a:pt x="9471" y="8463"/>
                    <a:pt x="11251" y="7996"/>
                  </a:cubicBezTo>
                  <a:cubicBezTo>
                    <a:pt x="12681" y="7632"/>
                    <a:pt x="14169" y="7413"/>
                    <a:pt x="15672" y="7325"/>
                  </a:cubicBezTo>
                  <a:cubicBezTo>
                    <a:pt x="17992" y="8026"/>
                    <a:pt x="20298" y="8887"/>
                    <a:pt x="22530" y="9923"/>
                  </a:cubicBezTo>
                  <a:cubicBezTo>
                    <a:pt x="19510" y="10068"/>
                    <a:pt x="16621" y="11104"/>
                    <a:pt x="14257" y="12812"/>
                  </a:cubicBezTo>
                  <a:cubicBezTo>
                    <a:pt x="14067" y="12943"/>
                    <a:pt x="13877" y="13089"/>
                    <a:pt x="13702" y="13235"/>
                  </a:cubicBezTo>
                  <a:cubicBezTo>
                    <a:pt x="13572" y="13353"/>
                    <a:pt x="13700" y="13566"/>
                    <a:pt x="13847" y="13566"/>
                  </a:cubicBezTo>
                  <a:cubicBezTo>
                    <a:pt x="13881" y="13566"/>
                    <a:pt x="13917" y="13555"/>
                    <a:pt x="13950" y="13527"/>
                  </a:cubicBezTo>
                  <a:cubicBezTo>
                    <a:pt x="14417" y="13104"/>
                    <a:pt x="14972" y="12753"/>
                    <a:pt x="15526" y="12432"/>
                  </a:cubicBezTo>
                  <a:cubicBezTo>
                    <a:pt x="16869" y="11630"/>
                    <a:pt x="18342" y="11017"/>
                    <a:pt x="19889" y="10652"/>
                  </a:cubicBezTo>
                  <a:cubicBezTo>
                    <a:pt x="20983" y="10404"/>
                    <a:pt x="22107" y="10273"/>
                    <a:pt x="23260" y="10273"/>
                  </a:cubicBezTo>
                  <a:cubicBezTo>
                    <a:pt x="23800" y="10535"/>
                    <a:pt x="24339" y="10798"/>
                    <a:pt x="24879" y="11090"/>
                  </a:cubicBezTo>
                  <a:cubicBezTo>
                    <a:pt x="24909" y="11119"/>
                    <a:pt x="24938" y="11134"/>
                    <a:pt x="24967" y="11134"/>
                  </a:cubicBezTo>
                  <a:cubicBezTo>
                    <a:pt x="25419" y="11382"/>
                    <a:pt x="25872" y="11630"/>
                    <a:pt x="26324" y="11892"/>
                  </a:cubicBezTo>
                  <a:cubicBezTo>
                    <a:pt x="28513" y="13162"/>
                    <a:pt x="30614" y="14621"/>
                    <a:pt x="32584" y="16255"/>
                  </a:cubicBezTo>
                  <a:cubicBezTo>
                    <a:pt x="30526" y="15482"/>
                    <a:pt x="28396" y="15030"/>
                    <a:pt x="26266" y="14942"/>
                  </a:cubicBezTo>
                  <a:cubicBezTo>
                    <a:pt x="25934" y="14928"/>
                    <a:pt x="25598" y="14918"/>
                    <a:pt x="25261" y="14918"/>
                  </a:cubicBezTo>
                  <a:cubicBezTo>
                    <a:pt x="24560" y="14918"/>
                    <a:pt x="23857" y="14960"/>
                    <a:pt x="23187" y="15088"/>
                  </a:cubicBezTo>
                  <a:cubicBezTo>
                    <a:pt x="22980" y="15129"/>
                    <a:pt x="23033" y="15456"/>
                    <a:pt x="23236" y="15456"/>
                  </a:cubicBezTo>
                  <a:cubicBezTo>
                    <a:pt x="23248" y="15456"/>
                    <a:pt x="23261" y="15455"/>
                    <a:pt x="23274" y="15453"/>
                  </a:cubicBezTo>
                  <a:cubicBezTo>
                    <a:pt x="23915" y="15325"/>
                    <a:pt x="24596" y="15283"/>
                    <a:pt x="25276" y="15283"/>
                  </a:cubicBezTo>
                  <a:cubicBezTo>
                    <a:pt x="25602" y="15283"/>
                    <a:pt x="25929" y="15293"/>
                    <a:pt x="26251" y="15307"/>
                  </a:cubicBezTo>
                  <a:cubicBezTo>
                    <a:pt x="28673" y="15409"/>
                    <a:pt x="31110" y="15978"/>
                    <a:pt x="33415" y="16970"/>
                  </a:cubicBezTo>
                  <a:cubicBezTo>
                    <a:pt x="33605" y="17145"/>
                    <a:pt x="33795" y="17306"/>
                    <a:pt x="33984" y="17466"/>
                  </a:cubicBezTo>
                  <a:cubicBezTo>
                    <a:pt x="34349" y="17802"/>
                    <a:pt x="34699" y="18138"/>
                    <a:pt x="35064" y="18488"/>
                  </a:cubicBezTo>
                  <a:cubicBezTo>
                    <a:pt x="35079" y="18517"/>
                    <a:pt x="35108" y="18546"/>
                    <a:pt x="35137" y="18546"/>
                  </a:cubicBezTo>
                  <a:cubicBezTo>
                    <a:pt x="36304" y="19699"/>
                    <a:pt x="37428" y="20925"/>
                    <a:pt x="38449" y="22223"/>
                  </a:cubicBezTo>
                  <a:cubicBezTo>
                    <a:pt x="38843" y="22734"/>
                    <a:pt x="39237" y="23245"/>
                    <a:pt x="39602" y="23785"/>
                  </a:cubicBezTo>
                  <a:cubicBezTo>
                    <a:pt x="39777" y="24033"/>
                    <a:pt x="39879" y="24252"/>
                    <a:pt x="40055" y="24500"/>
                  </a:cubicBezTo>
                  <a:cubicBezTo>
                    <a:pt x="40069" y="24514"/>
                    <a:pt x="40069" y="24529"/>
                    <a:pt x="40084" y="24529"/>
                  </a:cubicBezTo>
                  <a:cubicBezTo>
                    <a:pt x="40125" y="24606"/>
                    <a:pt x="40191" y="24638"/>
                    <a:pt x="40254" y="24638"/>
                  </a:cubicBezTo>
                  <a:cubicBezTo>
                    <a:pt x="40370" y="24638"/>
                    <a:pt x="40475" y="24530"/>
                    <a:pt x="40390" y="24397"/>
                  </a:cubicBezTo>
                  <a:cubicBezTo>
                    <a:pt x="40011" y="23726"/>
                    <a:pt x="39529" y="23084"/>
                    <a:pt x="39062" y="22457"/>
                  </a:cubicBezTo>
                  <a:cubicBezTo>
                    <a:pt x="37939" y="20968"/>
                    <a:pt x="36684" y="19582"/>
                    <a:pt x="35341" y="18284"/>
                  </a:cubicBezTo>
                  <a:cubicBezTo>
                    <a:pt x="33707" y="13702"/>
                    <a:pt x="31095" y="9324"/>
                    <a:pt x="27944" y="5545"/>
                  </a:cubicBezTo>
                  <a:cubicBezTo>
                    <a:pt x="27725" y="5268"/>
                    <a:pt x="27491" y="4991"/>
                    <a:pt x="27243" y="4728"/>
                  </a:cubicBezTo>
                  <a:cubicBezTo>
                    <a:pt x="27200" y="4676"/>
                    <a:pt x="27148" y="4655"/>
                    <a:pt x="27100" y="4655"/>
                  </a:cubicBezTo>
                  <a:cubicBezTo>
                    <a:pt x="26971" y="4655"/>
                    <a:pt x="26864" y="4809"/>
                    <a:pt x="26981" y="4947"/>
                  </a:cubicBezTo>
                  <a:cubicBezTo>
                    <a:pt x="27681" y="5691"/>
                    <a:pt x="28308" y="6508"/>
                    <a:pt x="28936" y="7340"/>
                  </a:cubicBezTo>
                  <a:cubicBezTo>
                    <a:pt x="30424" y="9324"/>
                    <a:pt x="31781" y="11440"/>
                    <a:pt x="32919" y="13643"/>
                  </a:cubicBezTo>
                  <a:cubicBezTo>
                    <a:pt x="33620" y="14971"/>
                    <a:pt x="34232" y="16343"/>
                    <a:pt x="34772" y="17744"/>
                  </a:cubicBezTo>
                  <a:cubicBezTo>
                    <a:pt x="34393" y="17393"/>
                    <a:pt x="34028" y="17043"/>
                    <a:pt x="33634" y="16708"/>
                  </a:cubicBezTo>
                  <a:cubicBezTo>
                    <a:pt x="33634" y="16708"/>
                    <a:pt x="33620" y="16693"/>
                    <a:pt x="33605" y="16678"/>
                  </a:cubicBezTo>
                  <a:cubicBezTo>
                    <a:pt x="31723" y="15030"/>
                    <a:pt x="29695" y="13556"/>
                    <a:pt x="27593" y="12243"/>
                  </a:cubicBezTo>
                  <a:cubicBezTo>
                    <a:pt x="26791" y="11747"/>
                    <a:pt x="25959" y="11280"/>
                    <a:pt x="25127" y="10827"/>
                  </a:cubicBezTo>
                  <a:cubicBezTo>
                    <a:pt x="23537" y="6712"/>
                    <a:pt x="20604" y="2904"/>
                    <a:pt x="16796" y="628"/>
                  </a:cubicBezTo>
                  <a:cubicBezTo>
                    <a:pt x="16533" y="467"/>
                    <a:pt x="16256" y="321"/>
                    <a:pt x="15978" y="190"/>
                  </a:cubicBezTo>
                  <a:cubicBezTo>
                    <a:pt x="15950" y="177"/>
                    <a:pt x="15924" y="171"/>
                    <a:pt x="15900" y="171"/>
                  </a:cubicBezTo>
                  <a:cubicBezTo>
                    <a:pt x="15738" y="171"/>
                    <a:pt x="15684" y="437"/>
                    <a:pt x="15862" y="526"/>
                  </a:cubicBezTo>
                  <a:cubicBezTo>
                    <a:pt x="16635" y="876"/>
                    <a:pt x="17365" y="1386"/>
                    <a:pt x="18050" y="1897"/>
                  </a:cubicBezTo>
                  <a:cubicBezTo>
                    <a:pt x="19772" y="3181"/>
                    <a:pt x="21275" y="4772"/>
                    <a:pt x="22501" y="6552"/>
                  </a:cubicBezTo>
                  <a:cubicBezTo>
                    <a:pt x="23376" y="7821"/>
                    <a:pt x="24091" y="9178"/>
                    <a:pt x="24660" y="10594"/>
                  </a:cubicBezTo>
                  <a:cubicBezTo>
                    <a:pt x="22136" y="9266"/>
                    <a:pt x="19510" y="8172"/>
                    <a:pt x="16825" y="7311"/>
                  </a:cubicBezTo>
                  <a:cubicBezTo>
                    <a:pt x="16460" y="7194"/>
                    <a:pt x="16095" y="7092"/>
                    <a:pt x="15730" y="6990"/>
                  </a:cubicBezTo>
                  <a:cubicBezTo>
                    <a:pt x="15716" y="6975"/>
                    <a:pt x="15701" y="6975"/>
                    <a:pt x="15672" y="6975"/>
                  </a:cubicBezTo>
                  <a:cubicBezTo>
                    <a:pt x="14753" y="6698"/>
                    <a:pt x="13834" y="6450"/>
                    <a:pt x="12900" y="6231"/>
                  </a:cubicBezTo>
                  <a:cubicBezTo>
                    <a:pt x="10798" y="3707"/>
                    <a:pt x="7982" y="1780"/>
                    <a:pt x="5122" y="365"/>
                  </a:cubicBezTo>
                  <a:cubicBezTo>
                    <a:pt x="4889" y="248"/>
                    <a:pt x="4641" y="132"/>
                    <a:pt x="4407" y="15"/>
                  </a:cubicBezTo>
                  <a:cubicBezTo>
                    <a:pt x="4383" y="5"/>
                    <a:pt x="4359" y="0"/>
                    <a:pt x="4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9"/>
            <p:cNvSpPr/>
            <p:nvPr/>
          </p:nvSpPr>
          <p:spPr>
            <a:xfrm>
              <a:off x="63214" y="3292591"/>
              <a:ext cx="3645534" cy="306917"/>
            </a:xfrm>
            <a:custGeom>
              <a:avLst/>
              <a:gdLst/>
              <a:ahLst/>
              <a:cxnLst/>
              <a:rect l="l" t="t" r="r" b="b"/>
              <a:pathLst>
                <a:path w="89797" h="7560" extrusionOk="0">
                  <a:moveTo>
                    <a:pt x="12520" y="1"/>
                  </a:moveTo>
                  <a:lnTo>
                    <a:pt x="0" y="7559"/>
                  </a:lnTo>
                  <a:lnTo>
                    <a:pt x="80400" y="7559"/>
                  </a:lnTo>
                  <a:lnTo>
                    <a:pt x="8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9"/>
            <p:cNvSpPr/>
            <p:nvPr/>
          </p:nvSpPr>
          <p:spPr>
            <a:xfrm>
              <a:off x="63214" y="3951347"/>
              <a:ext cx="3645534" cy="306917"/>
            </a:xfrm>
            <a:custGeom>
              <a:avLst/>
              <a:gdLst/>
              <a:ahLst/>
              <a:cxnLst/>
              <a:rect l="l" t="t" r="r" b="b"/>
              <a:pathLst>
                <a:path w="89797" h="7560" extrusionOk="0">
                  <a:moveTo>
                    <a:pt x="12520" y="1"/>
                  </a:moveTo>
                  <a:lnTo>
                    <a:pt x="0" y="7559"/>
                  </a:lnTo>
                  <a:lnTo>
                    <a:pt x="80400" y="7559"/>
                  </a:lnTo>
                  <a:lnTo>
                    <a:pt x="8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9"/>
            <p:cNvSpPr/>
            <p:nvPr/>
          </p:nvSpPr>
          <p:spPr>
            <a:xfrm>
              <a:off x="3219546" y="3331119"/>
              <a:ext cx="441335" cy="899925"/>
            </a:xfrm>
            <a:custGeom>
              <a:avLst/>
              <a:gdLst/>
              <a:ahLst/>
              <a:cxnLst/>
              <a:rect l="l" t="t" r="r" b="b"/>
              <a:pathLst>
                <a:path w="10871" h="22167" extrusionOk="0">
                  <a:moveTo>
                    <a:pt x="10871" y="0"/>
                  </a:moveTo>
                  <a:lnTo>
                    <a:pt x="2656" y="6610"/>
                  </a:lnTo>
                  <a:cubicBezTo>
                    <a:pt x="2656" y="6610"/>
                    <a:pt x="0" y="7705"/>
                    <a:pt x="102" y="15278"/>
                  </a:cubicBezTo>
                  <a:cubicBezTo>
                    <a:pt x="176" y="21675"/>
                    <a:pt x="1954" y="22167"/>
                    <a:pt x="2499" y="22167"/>
                  </a:cubicBezTo>
                  <a:cubicBezTo>
                    <a:pt x="2598" y="22167"/>
                    <a:pt x="2656" y="22150"/>
                    <a:pt x="2656" y="22150"/>
                  </a:cubicBezTo>
                  <a:lnTo>
                    <a:pt x="10871" y="15599"/>
                  </a:lnTo>
                  <a:cubicBezTo>
                    <a:pt x="6654" y="8230"/>
                    <a:pt x="10871" y="1"/>
                    <a:pt x="10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9"/>
            <p:cNvSpPr/>
            <p:nvPr/>
          </p:nvSpPr>
          <p:spPr>
            <a:xfrm>
              <a:off x="-79573" y="3599477"/>
              <a:ext cx="3406820" cy="658776"/>
            </a:xfrm>
            <a:custGeom>
              <a:avLst/>
              <a:gdLst/>
              <a:ahLst/>
              <a:cxnLst/>
              <a:rect l="l" t="t" r="r" b="b"/>
              <a:pathLst>
                <a:path w="83917" h="16227" extrusionOk="0">
                  <a:moveTo>
                    <a:pt x="3517" y="0"/>
                  </a:moveTo>
                  <a:cubicBezTo>
                    <a:pt x="3517" y="0"/>
                    <a:pt x="1" y="861"/>
                    <a:pt x="1" y="8113"/>
                  </a:cubicBezTo>
                  <a:cubicBezTo>
                    <a:pt x="1" y="15365"/>
                    <a:pt x="3517" y="16226"/>
                    <a:pt x="3517" y="16226"/>
                  </a:cubicBezTo>
                  <a:lnTo>
                    <a:pt x="83917" y="16226"/>
                  </a:lnTo>
                  <a:cubicBezTo>
                    <a:pt x="83917" y="16226"/>
                    <a:pt x="82166" y="14694"/>
                    <a:pt x="82166" y="8113"/>
                  </a:cubicBezTo>
                  <a:cubicBezTo>
                    <a:pt x="82166" y="1547"/>
                    <a:pt x="83917" y="0"/>
                    <a:pt x="83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9"/>
            <p:cNvSpPr/>
            <p:nvPr/>
          </p:nvSpPr>
          <p:spPr>
            <a:xfrm>
              <a:off x="856438" y="3931819"/>
              <a:ext cx="1422942" cy="31422"/>
            </a:xfrm>
            <a:custGeom>
              <a:avLst/>
              <a:gdLst/>
              <a:ahLst/>
              <a:cxnLst/>
              <a:rect l="l" t="t" r="r" b="b"/>
              <a:pathLst>
                <a:path w="35050" h="774" extrusionOk="0">
                  <a:moveTo>
                    <a:pt x="0" y="0"/>
                  </a:moveTo>
                  <a:lnTo>
                    <a:pt x="0" y="774"/>
                  </a:lnTo>
                  <a:lnTo>
                    <a:pt x="35049" y="774"/>
                  </a:lnTo>
                  <a:lnTo>
                    <a:pt x="350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9"/>
            <p:cNvSpPr/>
            <p:nvPr/>
          </p:nvSpPr>
          <p:spPr>
            <a:xfrm>
              <a:off x="178718" y="2681823"/>
              <a:ext cx="3147971" cy="245290"/>
            </a:xfrm>
            <a:custGeom>
              <a:avLst/>
              <a:gdLst/>
              <a:ahLst/>
              <a:cxnLst/>
              <a:rect l="l" t="t" r="r" b="b"/>
              <a:pathLst>
                <a:path w="77541" h="6042" extrusionOk="0">
                  <a:moveTo>
                    <a:pt x="1" y="1"/>
                  </a:moveTo>
                  <a:lnTo>
                    <a:pt x="8114" y="6042"/>
                  </a:lnTo>
                  <a:lnTo>
                    <a:pt x="77540" y="6042"/>
                  </a:lnTo>
                  <a:lnTo>
                    <a:pt x="667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9"/>
            <p:cNvSpPr/>
            <p:nvPr/>
          </p:nvSpPr>
          <p:spPr>
            <a:xfrm>
              <a:off x="178718" y="3208470"/>
              <a:ext cx="3147971" cy="245290"/>
            </a:xfrm>
            <a:custGeom>
              <a:avLst/>
              <a:gdLst/>
              <a:ahLst/>
              <a:cxnLst/>
              <a:rect l="l" t="t" r="r" b="b"/>
              <a:pathLst>
                <a:path w="77541" h="6042" extrusionOk="0">
                  <a:moveTo>
                    <a:pt x="1" y="1"/>
                  </a:moveTo>
                  <a:lnTo>
                    <a:pt x="8114" y="6042"/>
                  </a:lnTo>
                  <a:lnTo>
                    <a:pt x="77540" y="6042"/>
                  </a:lnTo>
                  <a:lnTo>
                    <a:pt x="667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9"/>
            <p:cNvSpPr/>
            <p:nvPr/>
          </p:nvSpPr>
          <p:spPr>
            <a:xfrm>
              <a:off x="220210" y="2712637"/>
              <a:ext cx="380926" cy="719144"/>
            </a:xfrm>
            <a:custGeom>
              <a:avLst/>
              <a:gdLst/>
              <a:ahLst/>
              <a:cxnLst/>
              <a:rect l="l" t="t" r="r" b="b"/>
              <a:pathLst>
                <a:path w="9383" h="17714" extrusionOk="0">
                  <a:moveTo>
                    <a:pt x="0" y="1"/>
                  </a:moveTo>
                  <a:cubicBezTo>
                    <a:pt x="0" y="1"/>
                    <a:pt x="3648" y="6582"/>
                    <a:pt x="0" y="12476"/>
                  </a:cubicBezTo>
                  <a:lnTo>
                    <a:pt x="7092" y="17700"/>
                  </a:lnTo>
                  <a:cubicBezTo>
                    <a:pt x="7092" y="17700"/>
                    <a:pt x="7143" y="17714"/>
                    <a:pt x="7230" y="17714"/>
                  </a:cubicBezTo>
                  <a:cubicBezTo>
                    <a:pt x="7703" y="17714"/>
                    <a:pt x="9233" y="17318"/>
                    <a:pt x="9295" y="12214"/>
                  </a:cubicBezTo>
                  <a:cubicBezTo>
                    <a:pt x="9383" y="6158"/>
                    <a:pt x="7092" y="5283"/>
                    <a:pt x="7092" y="5283"/>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9"/>
            <p:cNvSpPr/>
            <p:nvPr/>
          </p:nvSpPr>
          <p:spPr>
            <a:xfrm>
              <a:off x="508098" y="2927080"/>
              <a:ext cx="2942385" cy="526671"/>
            </a:xfrm>
            <a:custGeom>
              <a:avLst/>
              <a:gdLst/>
              <a:ahLst/>
              <a:cxnLst/>
              <a:rect l="l" t="t" r="r" b="b"/>
              <a:pathLst>
                <a:path w="72477" h="12973" extrusionOk="0">
                  <a:moveTo>
                    <a:pt x="1" y="1"/>
                  </a:moveTo>
                  <a:cubicBezTo>
                    <a:pt x="1" y="1"/>
                    <a:pt x="1518" y="1241"/>
                    <a:pt x="1518" y="6494"/>
                  </a:cubicBezTo>
                  <a:cubicBezTo>
                    <a:pt x="1518" y="11747"/>
                    <a:pt x="1" y="12973"/>
                    <a:pt x="1" y="12973"/>
                  </a:cubicBezTo>
                  <a:lnTo>
                    <a:pt x="69427" y="12973"/>
                  </a:lnTo>
                  <a:cubicBezTo>
                    <a:pt x="69427" y="12973"/>
                    <a:pt x="72477" y="12287"/>
                    <a:pt x="72477" y="6494"/>
                  </a:cubicBezTo>
                  <a:cubicBezTo>
                    <a:pt x="72477" y="701"/>
                    <a:pt x="69427" y="1"/>
                    <a:pt x="694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9"/>
            <p:cNvSpPr/>
            <p:nvPr/>
          </p:nvSpPr>
          <p:spPr>
            <a:xfrm>
              <a:off x="1278831" y="3126136"/>
              <a:ext cx="1287874" cy="90695"/>
            </a:xfrm>
            <a:custGeom>
              <a:avLst/>
              <a:gdLst/>
              <a:ahLst/>
              <a:cxnLst/>
              <a:rect l="l" t="t" r="r" b="b"/>
              <a:pathLst>
                <a:path w="31723" h="2234" extrusionOk="0">
                  <a:moveTo>
                    <a:pt x="15861" y="1"/>
                  </a:moveTo>
                  <a:cubicBezTo>
                    <a:pt x="7106" y="1"/>
                    <a:pt x="0" y="234"/>
                    <a:pt x="0" y="1110"/>
                  </a:cubicBezTo>
                  <a:cubicBezTo>
                    <a:pt x="0" y="1985"/>
                    <a:pt x="7106" y="2233"/>
                    <a:pt x="15861" y="2233"/>
                  </a:cubicBezTo>
                  <a:cubicBezTo>
                    <a:pt x="24631" y="2233"/>
                    <a:pt x="31722" y="1985"/>
                    <a:pt x="31722" y="1110"/>
                  </a:cubicBezTo>
                  <a:cubicBezTo>
                    <a:pt x="31722" y="234"/>
                    <a:pt x="24631" y="1"/>
                    <a:pt x="15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9"/>
            <p:cNvSpPr/>
            <p:nvPr/>
          </p:nvSpPr>
          <p:spPr>
            <a:xfrm>
              <a:off x="2037099" y="2387400"/>
              <a:ext cx="1273056" cy="680130"/>
            </a:xfrm>
            <a:custGeom>
              <a:avLst/>
              <a:gdLst/>
              <a:ahLst/>
              <a:cxnLst/>
              <a:rect l="l" t="t" r="r" b="b"/>
              <a:pathLst>
                <a:path w="31358" h="16753" extrusionOk="0">
                  <a:moveTo>
                    <a:pt x="31358" y="1"/>
                  </a:moveTo>
                  <a:lnTo>
                    <a:pt x="7384" y="6859"/>
                  </a:lnTo>
                  <a:cubicBezTo>
                    <a:pt x="0" y="10842"/>
                    <a:pt x="6625" y="16752"/>
                    <a:pt x="6625" y="16752"/>
                  </a:cubicBezTo>
                  <a:lnTo>
                    <a:pt x="30584" y="10054"/>
                  </a:lnTo>
                  <a:cubicBezTo>
                    <a:pt x="27287" y="3853"/>
                    <a:pt x="31357" y="1"/>
                    <a:pt x="31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9"/>
            <p:cNvSpPr/>
            <p:nvPr/>
          </p:nvSpPr>
          <p:spPr>
            <a:xfrm>
              <a:off x="208356" y="2283751"/>
              <a:ext cx="2128446" cy="783775"/>
            </a:xfrm>
            <a:custGeom>
              <a:avLst/>
              <a:gdLst/>
              <a:ahLst/>
              <a:cxnLst/>
              <a:rect l="l" t="t" r="r" b="b"/>
              <a:pathLst>
                <a:path w="52428" h="19306" extrusionOk="0">
                  <a:moveTo>
                    <a:pt x="6275" y="0"/>
                  </a:moveTo>
                  <a:cubicBezTo>
                    <a:pt x="6275" y="0"/>
                    <a:pt x="0" y="2700"/>
                    <a:pt x="4115" y="9543"/>
                  </a:cubicBezTo>
                  <a:lnTo>
                    <a:pt x="51669" y="19305"/>
                  </a:lnTo>
                  <a:cubicBezTo>
                    <a:pt x="51669" y="19305"/>
                    <a:pt x="47452" y="13731"/>
                    <a:pt x="52428" y="9412"/>
                  </a:cubicBezTo>
                  <a:lnTo>
                    <a:pt x="6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9"/>
            <p:cNvSpPr/>
            <p:nvPr/>
          </p:nvSpPr>
          <p:spPr>
            <a:xfrm>
              <a:off x="431691" y="2316921"/>
              <a:ext cx="308054" cy="417058"/>
            </a:xfrm>
            <a:custGeom>
              <a:avLst/>
              <a:gdLst/>
              <a:ahLst/>
              <a:cxnLst/>
              <a:rect l="l" t="t" r="r" b="b"/>
              <a:pathLst>
                <a:path w="7588" h="10273" extrusionOk="0">
                  <a:moveTo>
                    <a:pt x="4772" y="0"/>
                  </a:moveTo>
                  <a:cubicBezTo>
                    <a:pt x="4772" y="0"/>
                    <a:pt x="0" y="3400"/>
                    <a:pt x="3444" y="9704"/>
                  </a:cubicBezTo>
                  <a:lnTo>
                    <a:pt x="6187" y="10273"/>
                  </a:lnTo>
                  <a:cubicBezTo>
                    <a:pt x="6187" y="10273"/>
                    <a:pt x="3240" y="4144"/>
                    <a:pt x="7588" y="613"/>
                  </a:cubicBezTo>
                  <a:lnTo>
                    <a:pt x="47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9"/>
            <p:cNvSpPr/>
            <p:nvPr/>
          </p:nvSpPr>
          <p:spPr>
            <a:xfrm>
              <a:off x="1731997" y="2582924"/>
              <a:ext cx="314590" cy="419413"/>
            </a:xfrm>
            <a:custGeom>
              <a:avLst/>
              <a:gdLst/>
              <a:ahLst/>
              <a:cxnLst/>
              <a:rect l="l" t="t" r="r" b="b"/>
              <a:pathLst>
                <a:path w="7749" h="10331" extrusionOk="0">
                  <a:moveTo>
                    <a:pt x="4874" y="0"/>
                  </a:moveTo>
                  <a:cubicBezTo>
                    <a:pt x="4874" y="0"/>
                    <a:pt x="1" y="3429"/>
                    <a:pt x="3459" y="9733"/>
                  </a:cubicBezTo>
                  <a:lnTo>
                    <a:pt x="6304" y="10331"/>
                  </a:lnTo>
                  <a:cubicBezTo>
                    <a:pt x="6304" y="10331"/>
                    <a:pt x="3415" y="4130"/>
                    <a:pt x="7749" y="584"/>
                  </a:cubicBezTo>
                  <a:lnTo>
                    <a:pt x="48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9"/>
            <p:cNvSpPr/>
            <p:nvPr/>
          </p:nvSpPr>
          <p:spPr>
            <a:xfrm>
              <a:off x="463074" y="2004716"/>
              <a:ext cx="2847021" cy="661130"/>
            </a:xfrm>
            <a:custGeom>
              <a:avLst/>
              <a:gdLst/>
              <a:ahLst/>
              <a:cxnLst/>
              <a:rect l="l" t="t" r="r" b="b"/>
              <a:pathLst>
                <a:path w="70128" h="16285" extrusionOk="0">
                  <a:moveTo>
                    <a:pt x="20969" y="1"/>
                  </a:moveTo>
                  <a:lnTo>
                    <a:pt x="1" y="6873"/>
                  </a:lnTo>
                  <a:lnTo>
                    <a:pt x="46154" y="16285"/>
                  </a:lnTo>
                  <a:lnTo>
                    <a:pt x="70128" y="9427"/>
                  </a:lnTo>
                  <a:lnTo>
                    <a:pt x="20969" y="1"/>
                  </a:lnTo>
                  <a:close/>
                </a:path>
              </a:pathLst>
            </a:custGeom>
            <a:solidFill>
              <a:srgbClr val="DCC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9"/>
            <p:cNvSpPr/>
            <p:nvPr/>
          </p:nvSpPr>
          <p:spPr>
            <a:xfrm>
              <a:off x="463074" y="2212663"/>
              <a:ext cx="2847021" cy="453190"/>
            </a:xfrm>
            <a:custGeom>
              <a:avLst/>
              <a:gdLst/>
              <a:ahLst/>
              <a:cxnLst/>
              <a:rect l="l" t="t" r="r" b="b"/>
              <a:pathLst>
                <a:path w="70128" h="11163" extrusionOk="0">
                  <a:moveTo>
                    <a:pt x="5341" y="0"/>
                  </a:moveTo>
                  <a:lnTo>
                    <a:pt x="1" y="1751"/>
                  </a:lnTo>
                  <a:lnTo>
                    <a:pt x="46154" y="11163"/>
                  </a:lnTo>
                  <a:lnTo>
                    <a:pt x="70128" y="4305"/>
                  </a:lnTo>
                  <a:lnTo>
                    <a:pt x="60059" y="2379"/>
                  </a:lnTo>
                  <a:cubicBezTo>
                    <a:pt x="58586" y="5254"/>
                    <a:pt x="51602" y="6902"/>
                    <a:pt x="42053" y="6902"/>
                  </a:cubicBezTo>
                  <a:cubicBezTo>
                    <a:pt x="37792" y="6902"/>
                    <a:pt x="33021" y="6574"/>
                    <a:pt x="28002" y="5881"/>
                  </a:cubicBezTo>
                  <a:cubicBezTo>
                    <a:pt x="19013" y="4640"/>
                    <a:pt x="10974" y="2481"/>
                    <a:pt x="5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9"/>
            <p:cNvSpPr/>
            <p:nvPr/>
          </p:nvSpPr>
          <p:spPr>
            <a:xfrm>
              <a:off x="996830" y="2004716"/>
              <a:ext cx="1204934" cy="277687"/>
            </a:xfrm>
            <a:custGeom>
              <a:avLst/>
              <a:gdLst/>
              <a:ahLst/>
              <a:cxnLst/>
              <a:rect l="l" t="t" r="r" b="b"/>
              <a:pathLst>
                <a:path w="29680" h="6840" extrusionOk="0">
                  <a:moveTo>
                    <a:pt x="7822" y="1"/>
                  </a:moveTo>
                  <a:lnTo>
                    <a:pt x="1" y="2569"/>
                  </a:lnTo>
                  <a:cubicBezTo>
                    <a:pt x="3211" y="4334"/>
                    <a:pt x="7603" y="5764"/>
                    <a:pt x="12506" y="6436"/>
                  </a:cubicBezTo>
                  <a:cubicBezTo>
                    <a:pt x="14506" y="6709"/>
                    <a:pt x="16443" y="6839"/>
                    <a:pt x="18266" y="6839"/>
                  </a:cubicBezTo>
                  <a:cubicBezTo>
                    <a:pt x="23253" y="6839"/>
                    <a:pt x="27393" y="5866"/>
                    <a:pt x="29680" y="4188"/>
                  </a:cubicBezTo>
                  <a:lnTo>
                    <a:pt x="782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9"/>
            <p:cNvSpPr/>
            <p:nvPr/>
          </p:nvSpPr>
          <p:spPr>
            <a:xfrm>
              <a:off x="319719" y="1898103"/>
              <a:ext cx="1236356" cy="811016"/>
            </a:xfrm>
            <a:custGeom>
              <a:avLst/>
              <a:gdLst/>
              <a:ahLst/>
              <a:cxnLst/>
              <a:rect l="l" t="t" r="r" b="b"/>
              <a:pathLst>
                <a:path w="30454" h="19977" extrusionOk="0">
                  <a:moveTo>
                    <a:pt x="1" y="0"/>
                  </a:moveTo>
                  <a:cubicBezTo>
                    <a:pt x="1" y="0"/>
                    <a:pt x="4013" y="4480"/>
                    <a:pt x="964" y="11061"/>
                  </a:cubicBezTo>
                  <a:lnTo>
                    <a:pt x="24208" y="19976"/>
                  </a:lnTo>
                  <a:cubicBezTo>
                    <a:pt x="24208" y="19976"/>
                    <a:pt x="30453" y="13950"/>
                    <a:pt x="23259" y="9105"/>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9"/>
            <p:cNvSpPr/>
            <p:nvPr/>
          </p:nvSpPr>
          <p:spPr>
            <a:xfrm>
              <a:off x="1264012" y="1974510"/>
              <a:ext cx="2046114" cy="734612"/>
            </a:xfrm>
            <a:custGeom>
              <a:avLst/>
              <a:gdLst/>
              <a:ahLst/>
              <a:cxnLst/>
              <a:rect l="l" t="t" r="r" b="b"/>
              <a:pathLst>
                <a:path w="50400" h="18095" extrusionOk="0">
                  <a:moveTo>
                    <a:pt x="44286" y="1"/>
                  </a:moveTo>
                  <a:lnTo>
                    <a:pt x="0" y="7223"/>
                  </a:lnTo>
                  <a:cubicBezTo>
                    <a:pt x="4889" y="12272"/>
                    <a:pt x="949" y="18094"/>
                    <a:pt x="949" y="18094"/>
                  </a:cubicBezTo>
                  <a:lnTo>
                    <a:pt x="46577" y="10565"/>
                  </a:lnTo>
                  <a:cubicBezTo>
                    <a:pt x="50400" y="3357"/>
                    <a:pt x="44286" y="1"/>
                    <a:pt x="44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9"/>
            <p:cNvSpPr/>
            <p:nvPr/>
          </p:nvSpPr>
          <p:spPr>
            <a:xfrm>
              <a:off x="2797154" y="1999966"/>
              <a:ext cx="299204" cy="452053"/>
            </a:xfrm>
            <a:custGeom>
              <a:avLst/>
              <a:gdLst/>
              <a:ahLst/>
              <a:cxnLst/>
              <a:rect l="l" t="t" r="r" b="b"/>
              <a:pathLst>
                <a:path w="7370" h="11135" extrusionOk="0">
                  <a:moveTo>
                    <a:pt x="2685" y="1"/>
                  </a:moveTo>
                  <a:lnTo>
                    <a:pt x="0" y="468"/>
                  </a:lnTo>
                  <a:cubicBezTo>
                    <a:pt x="4246" y="4627"/>
                    <a:pt x="1547" y="11134"/>
                    <a:pt x="1547" y="11134"/>
                  </a:cubicBezTo>
                  <a:lnTo>
                    <a:pt x="4174" y="10697"/>
                  </a:lnTo>
                  <a:cubicBezTo>
                    <a:pt x="7369" y="4028"/>
                    <a:pt x="2685"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9"/>
            <p:cNvSpPr/>
            <p:nvPr/>
          </p:nvSpPr>
          <p:spPr>
            <a:xfrm>
              <a:off x="1542440" y="2203772"/>
              <a:ext cx="305699" cy="454976"/>
            </a:xfrm>
            <a:custGeom>
              <a:avLst/>
              <a:gdLst/>
              <a:ahLst/>
              <a:cxnLst/>
              <a:rect l="l" t="t" r="r" b="b"/>
              <a:pathLst>
                <a:path w="7530" h="11207" extrusionOk="0">
                  <a:moveTo>
                    <a:pt x="2773" y="0"/>
                  </a:moveTo>
                  <a:lnTo>
                    <a:pt x="0" y="453"/>
                  </a:lnTo>
                  <a:cubicBezTo>
                    <a:pt x="4261" y="4611"/>
                    <a:pt x="1606" y="11207"/>
                    <a:pt x="1606" y="11207"/>
                  </a:cubicBezTo>
                  <a:lnTo>
                    <a:pt x="4334" y="10740"/>
                  </a:lnTo>
                  <a:cubicBezTo>
                    <a:pt x="7530" y="4072"/>
                    <a:pt x="2773" y="0"/>
                    <a:pt x="27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9"/>
            <p:cNvSpPr/>
            <p:nvPr/>
          </p:nvSpPr>
          <p:spPr>
            <a:xfrm>
              <a:off x="1903203" y="2220498"/>
              <a:ext cx="899884" cy="214030"/>
            </a:xfrm>
            <a:custGeom>
              <a:avLst/>
              <a:gdLst/>
              <a:ahLst/>
              <a:cxnLst/>
              <a:rect l="l" t="t" r="r" b="b"/>
              <a:pathLst>
                <a:path w="22166" h="5272" extrusionOk="0">
                  <a:moveTo>
                    <a:pt x="19332" y="0"/>
                  </a:moveTo>
                  <a:cubicBezTo>
                    <a:pt x="17262" y="0"/>
                    <a:pt x="14177" y="331"/>
                    <a:pt x="10769" y="975"/>
                  </a:cubicBezTo>
                  <a:cubicBezTo>
                    <a:pt x="4743" y="2098"/>
                    <a:pt x="1" y="3762"/>
                    <a:pt x="176" y="4681"/>
                  </a:cubicBezTo>
                  <a:cubicBezTo>
                    <a:pt x="252" y="5079"/>
                    <a:pt x="1233" y="5271"/>
                    <a:pt x="2811" y="5271"/>
                  </a:cubicBezTo>
                  <a:cubicBezTo>
                    <a:pt x="4881" y="5271"/>
                    <a:pt x="7977" y="4939"/>
                    <a:pt x="11397" y="4302"/>
                  </a:cubicBezTo>
                  <a:cubicBezTo>
                    <a:pt x="17423" y="3178"/>
                    <a:pt x="22165" y="1515"/>
                    <a:pt x="21990" y="595"/>
                  </a:cubicBezTo>
                  <a:cubicBezTo>
                    <a:pt x="21914" y="196"/>
                    <a:pt x="20923" y="0"/>
                    <a:pt x="19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9"/>
            <p:cNvSpPr/>
            <p:nvPr/>
          </p:nvSpPr>
          <p:spPr>
            <a:xfrm>
              <a:off x="319719" y="1612572"/>
              <a:ext cx="2742158" cy="655203"/>
            </a:xfrm>
            <a:custGeom>
              <a:avLst/>
              <a:gdLst/>
              <a:ahLst/>
              <a:cxnLst/>
              <a:rect l="l" t="t" r="r" b="b"/>
              <a:pathLst>
                <a:path w="67545" h="16139" extrusionOk="0">
                  <a:moveTo>
                    <a:pt x="47190" y="0"/>
                  </a:moveTo>
                  <a:lnTo>
                    <a:pt x="1" y="7033"/>
                  </a:lnTo>
                  <a:lnTo>
                    <a:pt x="23259" y="16138"/>
                  </a:lnTo>
                  <a:lnTo>
                    <a:pt x="67545" y="8916"/>
                  </a:lnTo>
                  <a:lnTo>
                    <a:pt x="471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9"/>
            <p:cNvSpPr/>
            <p:nvPr/>
          </p:nvSpPr>
          <p:spPr>
            <a:xfrm>
              <a:off x="1383657" y="1612572"/>
              <a:ext cx="1159952" cy="278255"/>
            </a:xfrm>
            <a:custGeom>
              <a:avLst/>
              <a:gdLst/>
              <a:ahLst/>
              <a:cxnLst/>
              <a:rect l="l" t="t" r="r" b="b"/>
              <a:pathLst>
                <a:path w="28572" h="6854" extrusionOk="0">
                  <a:moveTo>
                    <a:pt x="20984" y="0"/>
                  </a:moveTo>
                  <a:lnTo>
                    <a:pt x="1" y="3123"/>
                  </a:lnTo>
                  <a:cubicBezTo>
                    <a:pt x="2599" y="5423"/>
                    <a:pt x="7566" y="6854"/>
                    <a:pt x="13392" y="6854"/>
                  </a:cubicBezTo>
                  <a:cubicBezTo>
                    <a:pt x="14439" y="6854"/>
                    <a:pt x="15513" y="6808"/>
                    <a:pt x="16606" y="6712"/>
                  </a:cubicBezTo>
                  <a:cubicBezTo>
                    <a:pt x="21319" y="6304"/>
                    <a:pt x="25522" y="5049"/>
                    <a:pt x="28571" y="3327"/>
                  </a:cubicBezTo>
                  <a:lnTo>
                    <a:pt x="209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9"/>
            <p:cNvSpPr/>
            <p:nvPr/>
          </p:nvSpPr>
          <p:spPr>
            <a:xfrm>
              <a:off x="1972506" y="1470395"/>
              <a:ext cx="941943" cy="618462"/>
            </a:xfrm>
            <a:custGeom>
              <a:avLst/>
              <a:gdLst/>
              <a:ahLst/>
              <a:cxnLst/>
              <a:rect l="l" t="t" r="r" b="b"/>
              <a:pathLst>
                <a:path w="23202" h="15234" extrusionOk="0">
                  <a:moveTo>
                    <a:pt x="23201" y="0"/>
                  </a:moveTo>
                  <a:lnTo>
                    <a:pt x="5473" y="6946"/>
                  </a:lnTo>
                  <a:cubicBezTo>
                    <a:pt x="1" y="10652"/>
                    <a:pt x="4758" y="15234"/>
                    <a:pt x="4758" y="15234"/>
                  </a:cubicBezTo>
                  <a:lnTo>
                    <a:pt x="22472" y="8419"/>
                  </a:lnTo>
                  <a:cubicBezTo>
                    <a:pt x="20137" y="3415"/>
                    <a:pt x="23201" y="0"/>
                    <a:pt x="23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9"/>
            <p:cNvSpPr/>
            <p:nvPr/>
          </p:nvSpPr>
          <p:spPr>
            <a:xfrm>
              <a:off x="635458" y="1530806"/>
              <a:ext cx="1559188" cy="558053"/>
            </a:xfrm>
            <a:custGeom>
              <a:avLst/>
              <a:gdLst/>
              <a:ahLst/>
              <a:cxnLst/>
              <a:rect l="l" t="t" r="r" b="b"/>
              <a:pathLst>
                <a:path w="38406" h="13746" extrusionOk="0">
                  <a:moveTo>
                    <a:pt x="4656" y="0"/>
                  </a:moveTo>
                  <a:cubicBezTo>
                    <a:pt x="4656" y="0"/>
                    <a:pt x="1" y="2569"/>
                    <a:pt x="2919" y="8055"/>
                  </a:cubicBezTo>
                  <a:lnTo>
                    <a:pt x="37691" y="13746"/>
                  </a:lnTo>
                  <a:cubicBezTo>
                    <a:pt x="37691" y="13746"/>
                    <a:pt x="34685" y="9310"/>
                    <a:pt x="38406" y="5458"/>
                  </a:cubicBezTo>
                  <a:lnTo>
                    <a:pt x="4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9"/>
            <p:cNvSpPr/>
            <p:nvPr/>
          </p:nvSpPr>
          <p:spPr>
            <a:xfrm>
              <a:off x="798381" y="1549765"/>
              <a:ext cx="170631" cy="336513"/>
            </a:xfrm>
            <a:custGeom>
              <a:avLst/>
              <a:gdLst/>
              <a:ahLst/>
              <a:cxnLst/>
              <a:rect l="l" t="t" r="r" b="b"/>
              <a:pathLst>
                <a:path w="4203" h="8289" extrusionOk="0">
                  <a:moveTo>
                    <a:pt x="3561" y="0"/>
                  </a:moveTo>
                  <a:cubicBezTo>
                    <a:pt x="3561" y="0"/>
                    <a:pt x="1" y="3079"/>
                    <a:pt x="2437" y="8157"/>
                  </a:cubicBezTo>
                  <a:lnTo>
                    <a:pt x="3225" y="8288"/>
                  </a:lnTo>
                  <a:cubicBezTo>
                    <a:pt x="1358" y="4247"/>
                    <a:pt x="3094" y="1387"/>
                    <a:pt x="4203" y="117"/>
                  </a:cubicBezTo>
                  <a:lnTo>
                    <a:pt x="3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9"/>
            <p:cNvSpPr/>
            <p:nvPr/>
          </p:nvSpPr>
          <p:spPr>
            <a:xfrm>
              <a:off x="872434" y="1562189"/>
              <a:ext cx="173027" cy="336513"/>
            </a:xfrm>
            <a:custGeom>
              <a:avLst/>
              <a:gdLst/>
              <a:ahLst/>
              <a:cxnLst/>
              <a:rect l="l" t="t" r="r" b="b"/>
              <a:pathLst>
                <a:path w="4262" h="8289" extrusionOk="0">
                  <a:moveTo>
                    <a:pt x="3590" y="1"/>
                  </a:moveTo>
                  <a:cubicBezTo>
                    <a:pt x="3590" y="1"/>
                    <a:pt x="0" y="3080"/>
                    <a:pt x="2437" y="8157"/>
                  </a:cubicBezTo>
                  <a:lnTo>
                    <a:pt x="3254" y="8289"/>
                  </a:lnTo>
                  <a:cubicBezTo>
                    <a:pt x="1401" y="4247"/>
                    <a:pt x="3152" y="1387"/>
                    <a:pt x="4261" y="103"/>
                  </a:cubicBezTo>
                  <a:lnTo>
                    <a:pt x="35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9"/>
            <p:cNvSpPr/>
            <p:nvPr/>
          </p:nvSpPr>
          <p:spPr>
            <a:xfrm>
              <a:off x="948842" y="1574652"/>
              <a:ext cx="174813" cy="337081"/>
            </a:xfrm>
            <a:custGeom>
              <a:avLst/>
              <a:gdLst/>
              <a:ahLst/>
              <a:cxnLst/>
              <a:rect l="l" t="t" r="r" b="b"/>
              <a:pathLst>
                <a:path w="4306" h="8303" extrusionOk="0">
                  <a:moveTo>
                    <a:pt x="3619" y="0"/>
                  </a:moveTo>
                  <a:cubicBezTo>
                    <a:pt x="3619" y="0"/>
                    <a:pt x="1" y="3079"/>
                    <a:pt x="2438" y="8157"/>
                  </a:cubicBezTo>
                  <a:lnTo>
                    <a:pt x="3342" y="8303"/>
                  </a:lnTo>
                  <a:cubicBezTo>
                    <a:pt x="1489" y="4261"/>
                    <a:pt x="3182" y="1386"/>
                    <a:pt x="4305" y="117"/>
                  </a:cubicBezTo>
                  <a:lnTo>
                    <a:pt x="36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9"/>
            <p:cNvSpPr/>
            <p:nvPr/>
          </p:nvSpPr>
          <p:spPr>
            <a:xfrm>
              <a:off x="1662695" y="1689547"/>
              <a:ext cx="170063" cy="338299"/>
            </a:xfrm>
            <a:custGeom>
              <a:avLst/>
              <a:gdLst/>
              <a:ahLst/>
              <a:cxnLst/>
              <a:rect l="l" t="t" r="r" b="b"/>
              <a:pathLst>
                <a:path w="4189" h="8333" extrusionOk="0">
                  <a:moveTo>
                    <a:pt x="3561" y="1"/>
                  </a:moveTo>
                  <a:cubicBezTo>
                    <a:pt x="3561" y="1"/>
                    <a:pt x="1" y="3138"/>
                    <a:pt x="2437" y="8216"/>
                  </a:cubicBezTo>
                  <a:lnTo>
                    <a:pt x="3225" y="8333"/>
                  </a:lnTo>
                  <a:cubicBezTo>
                    <a:pt x="1358" y="4291"/>
                    <a:pt x="3079" y="1387"/>
                    <a:pt x="4188" y="118"/>
                  </a:cubicBezTo>
                  <a:lnTo>
                    <a:pt x="35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9"/>
            <p:cNvSpPr/>
            <p:nvPr/>
          </p:nvSpPr>
          <p:spPr>
            <a:xfrm>
              <a:off x="1737356" y="1702011"/>
              <a:ext cx="171809" cy="338299"/>
            </a:xfrm>
            <a:custGeom>
              <a:avLst/>
              <a:gdLst/>
              <a:ahLst/>
              <a:cxnLst/>
              <a:rect l="l" t="t" r="r" b="b"/>
              <a:pathLst>
                <a:path w="4232" h="8333" extrusionOk="0">
                  <a:moveTo>
                    <a:pt x="3560" y="0"/>
                  </a:moveTo>
                  <a:cubicBezTo>
                    <a:pt x="3560" y="0"/>
                    <a:pt x="0" y="3123"/>
                    <a:pt x="2437" y="8201"/>
                  </a:cubicBezTo>
                  <a:lnTo>
                    <a:pt x="3254" y="8332"/>
                  </a:lnTo>
                  <a:cubicBezTo>
                    <a:pt x="1386" y="4290"/>
                    <a:pt x="3123" y="1387"/>
                    <a:pt x="4232" y="103"/>
                  </a:cubicBezTo>
                  <a:lnTo>
                    <a:pt x="35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9"/>
            <p:cNvSpPr/>
            <p:nvPr/>
          </p:nvSpPr>
          <p:spPr>
            <a:xfrm>
              <a:off x="1813155" y="1714434"/>
              <a:ext cx="174204" cy="338908"/>
            </a:xfrm>
            <a:custGeom>
              <a:avLst/>
              <a:gdLst/>
              <a:ahLst/>
              <a:cxnLst/>
              <a:rect l="l" t="t" r="r" b="b"/>
              <a:pathLst>
                <a:path w="4291" h="8348" extrusionOk="0">
                  <a:moveTo>
                    <a:pt x="3605" y="1"/>
                  </a:moveTo>
                  <a:cubicBezTo>
                    <a:pt x="3605" y="1"/>
                    <a:pt x="1" y="3123"/>
                    <a:pt x="2438" y="8201"/>
                  </a:cubicBezTo>
                  <a:lnTo>
                    <a:pt x="3357" y="8347"/>
                  </a:lnTo>
                  <a:cubicBezTo>
                    <a:pt x="1489" y="4305"/>
                    <a:pt x="3167" y="1387"/>
                    <a:pt x="4291" y="103"/>
                  </a:cubicBezTo>
                  <a:lnTo>
                    <a:pt x="36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9"/>
            <p:cNvSpPr/>
            <p:nvPr/>
          </p:nvSpPr>
          <p:spPr>
            <a:xfrm>
              <a:off x="824446" y="1254165"/>
              <a:ext cx="2089959" cy="498213"/>
            </a:xfrm>
            <a:custGeom>
              <a:avLst/>
              <a:gdLst/>
              <a:ahLst/>
              <a:cxnLst/>
              <a:rect l="l" t="t" r="r" b="b"/>
              <a:pathLst>
                <a:path w="51480" h="12272" extrusionOk="0">
                  <a:moveTo>
                    <a:pt x="15511" y="0"/>
                  </a:moveTo>
                  <a:lnTo>
                    <a:pt x="1" y="6814"/>
                  </a:lnTo>
                  <a:lnTo>
                    <a:pt x="33751" y="12272"/>
                  </a:lnTo>
                  <a:lnTo>
                    <a:pt x="51479" y="5326"/>
                  </a:lnTo>
                  <a:lnTo>
                    <a:pt x="155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9"/>
            <p:cNvSpPr/>
            <p:nvPr/>
          </p:nvSpPr>
          <p:spPr>
            <a:xfrm>
              <a:off x="-754897" y="1877357"/>
              <a:ext cx="143999" cy="175990"/>
            </a:xfrm>
            <a:custGeom>
              <a:avLst/>
              <a:gdLst/>
              <a:ahLst/>
              <a:cxnLst/>
              <a:rect l="l" t="t" r="r" b="b"/>
              <a:pathLst>
                <a:path w="3547" h="4335" extrusionOk="0">
                  <a:moveTo>
                    <a:pt x="1766" y="1"/>
                  </a:moveTo>
                  <a:cubicBezTo>
                    <a:pt x="1606" y="2029"/>
                    <a:pt x="1" y="2175"/>
                    <a:pt x="1" y="2175"/>
                  </a:cubicBezTo>
                  <a:cubicBezTo>
                    <a:pt x="1" y="2175"/>
                    <a:pt x="1606" y="2306"/>
                    <a:pt x="1766" y="4334"/>
                  </a:cubicBezTo>
                  <a:cubicBezTo>
                    <a:pt x="1927" y="2306"/>
                    <a:pt x="3546" y="2175"/>
                    <a:pt x="3546" y="2175"/>
                  </a:cubicBezTo>
                  <a:cubicBezTo>
                    <a:pt x="3546" y="2175"/>
                    <a:pt x="1927" y="2029"/>
                    <a:pt x="1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9"/>
            <p:cNvSpPr/>
            <p:nvPr/>
          </p:nvSpPr>
          <p:spPr>
            <a:xfrm rot="-473620" flipH="1">
              <a:off x="48923" y="3583553"/>
              <a:ext cx="464734" cy="702090"/>
            </a:xfrm>
            <a:custGeom>
              <a:avLst/>
              <a:gdLst/>
              <a:ahLst/>
              <a:cxnLst/>
              <a:rect l="l" t="t" r="r" b="b"/>
              <a:pathLst>
                <a:path w="7370" h="11135" extrusionOk="0">
                  <a:moveTo>
                    <a:pt x="2685" y="1"/>
                  </a:moveTo>
                  <a:lnTo>
                    <a:pt x="0" y="468"/>
                  </a:lnTo>
                  <a:cubicBezTo>
                    <a:pt x="4246" y="4627"/>
                    <a:pt x="1547" y="11134"/>
                    <a:pt x="1547" y="11134"/>
                  </a:cubicBezTo>
                  <a:lnTo>
                    <a:pt x="4174" y="10697"/>
                  </a:lnTo>
                  <a:cubicBezTo>
                    <a:pt x="7369" y="4028"/>
                    <a:pt x="2685" y="1"/>
                    <a:pt x="26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9"/>
            <p:cNvSpPr/>
            <p:nvPr/>
          </p:nvSpPr>
          <p:spPr>
            <a:xfrm rot="-473620" flipH="1">
              <a:off x="2620323" y="3583553"/>
              <a:ext cx="464734" cy="702090"/>
            </a:xfrm>
            <a:custGeom>
              <a:avLst/>
              <a:gdLst/>
              <a:ahLst/>
              <a:cxnLst/>
              <a:rect l="l" t="t" r="r" b="b"/>
              <a:pathLst>
                <a:path w="7370" h="11135" extrusionOk="0">
                  <a:moveTo>
                    <a:pt x="2685" y="1"/>
                  </a:moveTo>
                  <a:lnTo>
                    <a:pt x="0" y="468"/>
                  </a:lnTo>
                  <a:cubicBezTo>
                    <a:pt x="4246" y="4627"/>
                    <a:pt x="1547" y="11134"/>
                    <a:pt x="1547" y="11134"/>
                  </a:cubicBezTo>
                  <a:lnTo>
                    <a:pt x="4174" y="10697"/>
                  </a:lnTo>
                  <a:cubicBezTo>
                    <a:pt x="7369" y="4028"/>
                    <a:pt x="2685" y="1"/>
                    <a:pt x="26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33"/>
        <p:cNvGrpSpPr/>
        <p:nvPr/>
      </p:nvGrpSpPr>
      <p:grpSpPr>
        <a:xfrm>
          <a:off x="0" y="0"/>
          <a:ext cx="0" cy="0"/>
          <a:chOff x="0" y="0"/>
          <a:chExt cx="0" cy="0"/>
        </a:xfrm>
      </p:grpSpPr>
      <p:grpSp>
        <p:nvGrpSpPr>
          <p:cNvPr id="534" name="Google Shape;534;p30"/>
          <p:cNvGrpSpPr/>
          <p:nvPr/>
        </p:nvGrpSpPr>
        <p:grpSpPr>
          <a:xfrm>
            <a:off x="-1240488" y="1404591"/>
            <a:ext cx="5148942" cy="2334317"/>
            <a:chOff x="1427800" y="2964525"/>
            <a:chExt cx="6288400" cy="2850900"/>
          </a:xfrm>
        </p:grpSpPr>
        <p:sp>
          <p:nvSpPr>
            <p:cNvPr id="535" name="Google Shape;535;p30"/>
            <p:cNvSpPr/>
            <p:nvPr/>
          </p:nvSpPr>
          <p:spPr>
            <a:xfrm>
              <a:off x="3597925" y="3411325"/>
              <a:ext cx="1948150" cy="1244575"/>
            </a:xfrm>
            <a:custGeom>
              <a:avLst/>
              <a:gdLst/>
              <a:ahLst/>
              <a:cxnLst/>
              <a:rect l="l" t="t" r="r" b="b"/>
              <a:pathLst>
                <a:path w="77926" h="49783" extrusionOk="0">
                  <a:moveTo>
                    <a:pt x="38963" y="0"/>
                  </a:moveTo>
                  <a:cubicBezTo>
                    <a:pt x="18329" y="0"/>
                    <a:pt x="1438" y="21958"/>
                    <a:pt x="0" y="49782"/>
                  </a:cubicBezTo>
                  <a:lnTo>
                    <a:pt x="8651" y="49782"/>
                  </a:lnTo>
                  <a:cubicBezTo>
                    <a:pt x="10386" y="26774"/>
                    <a:pt x="23282" y="8902"/>
                    <a:pt x="38963" y="8902"/>
                  </a:cubicBezTo>
                  <a:cubicBezTo>
                    <a:pt x="54644" y="8902"/>
                    <a:pt x="67540" y="26774"/>
                    <a:pt x="69275" y="49782"/>
                  </a:cubicBezTo>
                  <a:lnTo>
                    <a:pt x="77926" y="49782"/>
                  </a:lnTo>
                  <a:cubicBezTo>
                    <a:pt x="76488" y="21958"/>
                    <a:pt x="59597" y="0"/>
                    <a:pt x="389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0"/>
            <p:cNvSpPr/>
            <p:nvPr/>
          </p:nvSpPr>
          <p:spPr>
            <a:xfrm>
              <a:off x="3140850" y="2964525"/>
              <a:ext cx="2862325" cy="1691375"/>
            </a:xfrm>
            <a:custGeom>
              <a:avLst/>
              <a:gdLst/>
              <a:ahLst/>
              <a:cxnLst/>
              <a:rect l="l" t="t" r="r" b="b"/>
              <a:pathLst>
                <a:path w="114493" h="67655" extrusionOk="0">
                  <a:moveTo>
                    <a:pt x="57246" y="0"/>
                  </a:moveTo>
                  <a:cubicBezTo>
                    <a:pt x="25633" y="0"/>
                    <a:pt x="0" y="31088"/>
                    <a:pt x="0" y="66399"/>
                  </a:cubicBezTo>
                  <a:cubicBezTo>
                    <a:pt x="0" y="66810"/>
                    <a:pt x="0" y="67243"/>
                    <a:pt x="23" y="67654"/>
                  </a:cubicBezTo>
                  <a:lnTo>
                    <a:pt x="7715" y="67654"/>
                  </a:lnTo>
                  <a:cubicBezTo>
                    <a:pt x="8240" y="35105"/>
                    <a:pt x="30221" y="8925"/>
                    <a:pt x="57246" y="8925"/>
                  </a:cubicBezTo>
                  <a:cubicBezTo>
                    <a:pt x="84271" y="8925"/>
                    <a:pt x="106252" y="35105"/>
                    <a:pt x="106777" y="67654"/>
                  </a:cubicBezTo>
                  <a:lnTo>
                    <a:pt x="114469" y="67654"/>
                  </a:lnTo>
                  <a:cubicBezTo>
                    <a:pt x="114492" y="67243"/>
                    <a:pt x="114492" y="66810"/>
                    <a:pt x="114492" y="66399"/>
                  </a:cubicBezTo>
                  <a:cubicBezTo>
                    <a:pt x="114492" y="31088"/>
                    <a:pt x="88859" y="0"/>
                    <a:pt x="57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0"/>
            <p:cNvSpPr/>
            <p:nvPr/>
          </p:nvSpPr>
          <p:spPr>
            <a:xfrm>
              <a:off x="3333725" y="3187625"/>
              <a:ext cx="2476575" cy="1468275"/>
            </a:xfrm>
            <a:custGeom>
              <a:avLst/>
              <a:gdLst/>
              <a:ahLst/>
              <a:cxnLst/>
              <a:rect l="l" t="t" r="r" b="b"/>
              <a:pathLst>
                <a:path w="99063" h="58731" extrusionOk="0">
                  <a:moveTo>
                    <a:pt x="49531" y="1"/>
                  </a:moveTo>
                  <a:cubicBezTo>
                    <a:pt x="22506" y="1"/>
                    <a:pt x="525" y="26181"/>
                    <a:pt x="0" y="58730"/>
                  </a:cubicBezTo>
                  <a:lnTo>
                    <a:pt x="10568" y="58730"/>
                  </a:lnTo>
                  <a:cubicBezTo>
                    <a:pt x="12006" y="30906"/>
                    <a:pt x="28897" y="8948"/>
                    <a:pt x="49531" y="8948"/>
                  </a:cubicBezTo>
                  <a:cubicBezTo>
                    <a:pt x="70165" y="8948"/>
                    <a:pt x="87056" y="30906"/>
                    <a:pt x="88494" y="58730"/>
                  </a:cubicBezTo>
                  <a:lnTo>
                    <a:pt x="99062" y="58730"/>
                  </a:lnTo>
                  <a:cubicBezTo>
                    <a:pt x="98537" y="26181"/>
                    <a:pt x="76556" y="1"/>
                    <a:pt x="49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0"/>
            <p:cNvSpPr/>
            <p:nvPr/>
          </p:nvSpPr>
          <p:spPr>
            <a:xfrm>
              <a:off x="6270200" y="3960800"/>
              <a:ext cx="715600" cy="647525"/>
            </a:xfrm>
            <a:custGeom>
              <a:avLst/>
              <a:gdLst/>
              <a:ahLst/>
              <a:cxnLst/>
              <a:rect l="l" t="t" r="r" b="b"/>
              <a:pathLst>
                <a:path w="28624" h="25901" extrusionOk="0">
                  <a:moveTo>
                    <a:pt x="22062" y="0"/>
                  </a:moveTo>
                  <a:cubicBezTo>
                    <a:pt x="21171" y="0"/>
                    <a:pt x="20073" y="1197"/>
                    <a:pt x="19425" y="2604"/>
                  </a:cubicBezTo>
                  <a:cubicBezTo>
                    <a:pt x="18808" y="4042"/>
                    <a:pt x="18786" y="5503"/>
                    <a:pt x="18786" y="6051"/>
                  </a:cubicBezTo>
                  <a:cubicBezTo>
                    <a:pt x="18786" y="6096"/>
                    <a:pt x="18786" y="6119"/>
                    <a:pt x="18808" y="6165"/>
                  </a:cubicBezTo>
                  <a:cubicBezTo>
                    <a:pt x="18808" y="6188"/>
                    <a:pt x="18808" y="6211"/>
                    <a:pt x="18808" y="6233"/>
                  </a:cubicBezTo>
                  <a:cubicBezTo>
                    <a:pt x="18808" y="6256"/>
                    <a:pt x="18808" y="6256"/>
                    <a:pt x="18808" y="6279"/>
                  </a:cubicBezTo>
                  <a:cubicBezTo>
                    <a:pt x="17827" y="6804"/>
                    <a:pt x="16891" y="7375"/>
                    <a:pt x="15978" y="8014"/>
                  </a:cubicBezTo>
                  <a:cubicBezTo>
                    <a:pt x="15704" y="8196"/>
                    <a:pt x="15430" y="8402"/>
                    <a:pt x="15179" y="8584"/>
                  </a:cubicBezTo>
                  <a:cubicBezTo>
                    <a:pt x="15202" y="8562"/>
                    <a:pt x="15225" y="8539"/>
                    <a:pt x="15248" y="8516"/>
                  </a:cubicBezTo>
                  <a:cubicBezTo>
                    <a:pt x="15476" y="8288"/>
                    <a:pt x="15681" y="8037"/>
                    <a:pt x="15887" y="7786"/>
                  </a:cubicBezTo>
                  <a:cubicBezTo>
                    <a:pt x="16024" y="7626"/>
                    <a:pt x="16161" y="7443"/>
                    <a:pt x="16275" y="7261"/>
                  </a:cubicBezTo>
                  <a:cubicBezTo>
                    <a:pt x="16412" y="7078"/>
                    <a:pt x="16526" y="6895"/>
                    <a:pt x="16640" y="6690"/>
                  </a:cubicBezTo>
                  <a:cubicBezTo>
                    <a:pt x="17051" y="6028"/>
                    <a:pt x="17370" y="5343"/>
                    <a:pt x="17599" y="4704"/>
                  </a:cubicBezTo>
                  <a:cubicBezTo>
                    <a:pt x="17621" y="4613"/>
                    <a:pt x="17644" y="4522"/>
                    <a:pt x="17667" y="4430"/>
                  </a:cubicBezTo>
                  <a:cubicBezTo>
                    <a:pt x="17758" y="4179"/>
                    <a:pt x="17827" y="3928"/>
                    <a:pt x="17872" y="3677"/>
                  </a:cubicBezTo>
                  <a:cubicBezTo>
                    <a:pt x="17872" y="3677"/>
                    <a:pt x="17872" y="3654"/>
                    <a:pt x="17872" y="3654"/>
                  </a:cubicBezTo>
                  <a:cubicBezTo>
                    <a:pt x="17941" y="3243"/>
                    <a:pt x="17941" y="2878"/>
                    <a:pt x="17895" y="2581"/>
                  </a:cubicBezTo>
                  <a:cubicBezTo>
                    <a:pt x="17895" y="2536"/>
                    <a:pt x="17872" y="2467"/>
                    <a:pt x="17872" y="2422"/>
                  </a:cubicBezTo>
                  <a:cubicBezTo>
                    <a:pt x="17827" y="2307"/>
                    <a:pt x="17781" y="2216"/>
                    <a:pt x="17736" y="2125"/>
                  </a:cubicBezTo>
                  <a:cubicBezTo>
                    <a:pt x="17690" y="2034"/>
                    <a:pt x="17621" y="1965"/>
                    <a:pt x="17530" y="1919"/>
                  </a:cubicBezTo>
                  <a:cubicBezTo>
                    <a:pt x="17322" y="1766"/>
                    <a:pt x="17106" y="1696"/>
                    <a:pt x="16888" y="1696"/>
                  </a:cubicBezTo>
                  <a:cubicBezTo>
                    <a:pt x="15838" y="1696"/>
                    <a:pt x="14742" y="3320"/>
                    <a:pt x="14289" y="5115"/>
                  </a:cubicBezTo>
                  <a:cubicBezTo>
                    <a:pt x="13832" y="6804"/>
                    <a:pt x="14083" y="8447"/>
                    <a:pt x="14220" y="9064"/>
                  </a:cubicBezTo>
                  <a:cubicBezTo>
                    <a:pt x="14220" y="9109"/>
                    <a:pt x="14243" y="9155"/>
                    <a:pt x="14243" y="9178"/>
                  </a:cubicBezTo>
                  <a:cubicBezTo>
                    <a:pt x="14243" y="9178"/>
                    <a:pt x="14243" y="9178"/>
                    <a:pt x="14243" y="9201"/>
                  </a:cubicBezTo>
                  <a:cubicBezTo>
                    <a:pt x="14243" y="9224"/>
                    <a:pt x="14266" y="9246"/>
                    <a:pt x="14266" y="9269"/>
                  </a:cubicBezTo>
                  <a:cubicBezTo>
                    <a:pt x="14266" y="9269"/>
                    <a:pt x="14266" y="9269"/>
                    <a:pt x="14266" y="9292"/>
                  </a:cubicBezTo>
                  <a:cubicBezTo>
                    <a:pt x="13399" y="9977"/>
                    <a:pt x="12554" y="10707"/>
                    <a:pt x="11755" y="11483"/>
                  </a:cubicBezTo>
                  <a:cubicBezTo>
                    <a:pt x="12235" y="10547"/>
                    <a:pt x="12577" y="9543"/>
                    <a:pt x="12737" y="8607"/>
                  </a:cubicBezTo>
                  <a:cubicBezTo>
                    <a:pt x="12760" y="8516"/>
                    <a:pt x="12782" y="8425"/>
                    <a:pt x="12782" y="8311"/>
                  </a:cubicBezTo>
                  <a:cubicBezTo>
                    <a:pt x="12851" y="7945"/>
                    <a:pt x="12874" y="7580"/>
                    <a:pt x="12874" y="7238"/>
                  </a:cubicBezTo>
                  <a:cubicBezTo>
                    <a:pt x="12874" y="6895"/>
                    <a:pt x="12828" y="6599"/>
                    <a:pt x="12760" y="6348"/>
                  </a:cubicBezTo>
                  <a:cubicBezTo>
                    <a:pt x="12737" y="6233"/>
                    <a:pt x="12691" y="6119"/>
                    <a:pt x="12645" y="6005"/>
                  </a:cubicBezTo>
                  <a:cubicBezTo>
                    <a:pt x="12554" y="5800"/>
                    <a:pt x="12417" y="5663"/>
                    <a:pt x="12235" y="5572"/>
                  </a:cubicBezTo>
                  <a:cubicBezTo>
                    <a:pt x="12068" y="5494"/>
                    <a:pt x="11905" y="5457"/>
                    <a:pt x="11747" y="5457"/>
                  </a:cubicBezTo>
                  <a:cubicBezTo>
                    <a:pt x="10612" y="5457"/>
                    <a:pt x="9750" y="7351"/>
                    <a:pt x="9610" y="9315"/>
                  </a:cubicBezTo>
                  <a:cubicBezTo>
                    <a:pt x="9496" y="10935"/>
                    <a:pt x="9952" y="12396"/>
                    <a:pt x="10203" y="13058"/>
                  </a:cubicBezTo>
                  <a:cubicBezTo>
                    <a:pt x="10158" y="13104"/>
                    <a:pt x="10135" y="13149"/>
                    <a:pt x="10089" y="13195"/>
                  </a:cubicBezTo>
                  <a:cubicBezTo>
                    <a:pt x="10021" y="13241"/>
                    <a:pt x="9975" y="13264"/>
                    <a:pt x="9929" y="13309"/>
                  </a:cubicBezTo>
                  <a:cubicBezTo>
                    <a:pt x="9884" y="13332"/>
                    <a:pt x="9861" y="13355"/>
                    <a:pt x="9838" y="13378"/>
                  </a:cubicBezTo>
                  <a:cubicBezTo>
                    <a:pt x="9838" y="13378"/>
                    <a:pt x="9838" y="13401"/>
                    <a:pt x="9838" y="13401"/>
                  </a:cubicBezTo>
                  <a:cubicBezTo>
                    <a:pt x="9815" y="13423"/>
                    <a:pt x="9792" y="13423"/>
                    <a:pt x="9770" y="13446"/>
                  </a:cubicBezTo>
                  <a:cubicBezTo>
                    <a:pt x="9747" y="13469"/>
                    <a:pt x="9724" y="13492"/>
                    <a:pt x="9724" y="13492"/>
                  </a:cubicBezTo>
                  <a:cubicBezTo>
                    <a:pt x="9747" y="13492"/>
                    <a:pt x="9770" y="13515"/>
                    <a:pt x="9792" y="13515"/>
                  </a:cubicBezTo>
                  <a:cubicBezTo>
                    <a:pt x="9770" y="13538"/>
                    <a:pt x="9770" y="13538"/>
                    <a:pt x="9747" y="13538"/>
                  </a:cubicBezTo>
                  <a:cubicBezTo>
                    <a:pt x="8727" y="14716"/>
                    <a:pt x="7753" y="15938"/>
                    <a:pt x="6868" y="17206"/>
                  </a:cubicBezTo>
                  <a:lnTo>
                    <a:pt x="6868" y="17206"/>
                  </a:lnTo>
                  <a:cubicBezTo>
                    <a:pt x="6875" y="17193"/>
                    <a:pt x="6880" y="17180"/>
                    <a:pt x="6894" y="17167"/>
                  </a:cubicBezTo>
                  <a:cubicBezTo>
                    <a:pt x="6939" y="17075"/>
                    <a:pt x="6962" y="16961"/>
                    <a:pt x="7008" y="16870"/>
                  </a:cubicBezTo>
                  <a:cubicBezTo>
                    <a:pt x="7167" y="16459"/>
                    <a:pt x="7282" y="16025"/>
                    <a:pt x="7373" y="15592"/>
                  </a:cubicBezTo>
                  <a:cubicBezTo>
                    <a:pt x="7464" y="15272"/>
                    <a:pt x="7510" y="14953"/>
                    <a:pt x="7555" y="14633"/>
                  </a:cubicBezTo>
                  <a:cubicBezTo>
                    <a:pt x="7578" y="14519"/>
                    <a:pt x="7578" y="14405"/>
                    <a:pt x="7601" y="14314"/>
                  </a:cubicBezTo>
                  <a:cubicBezTo>
                    <a:pt x="7601" y="14199"/>
                    <a:pt x="7624" y="14085"/>
                    <a:pt x="7624" y="13971"/>
                  </a:cubicBezTo>
                  <a:cubicBezTo>
                    <a:pt x="7692" y="13127"/>
                    <a:pt x="7647" y="12328"/>
                    <a:pt x="7510" y="11666"/>
                  </a:cubicBezTo>
                  <a:cubicBezTo>
                    <a:pt x="7487" y="11506"/>
                    <a:pt x="7441" y="11369"/>
                    <a:pt x="7396" y="11209"/>
                  </a:cubicBezTo>
                  <a:cubicBezTo>
                    <a:pt x="7304" y="10935"/>
                    <a:pt x="7190" y="10707"/>
                    <a:pt x="7053" y="10525"/>
                  </a:cubicBezTo>
                  <a:cubicBezTo>
                    <a:pt x="6894" y="10342"/>
                    <a:pt x="6734" y="10228"/>
                    <a:pt x="6551" y="10182"/>
                  </a:cubicBezTo>
                  <a:cubicBezTo>
                    <a:pt x="6505" y="10159"/>
                    <a:pt x="6460" y="10159"/>
                    <a:pt x="6391" y="10159"/>
                  </a:cubicBezTo>
                  <a:cubicBezTo>
                    <a:pt x="6345" y="10154"/>
                    <a:pt x="6300" y="10151"/>
                    <a:pt x="6256" y="10151"/>
                  </a:cubicBezTo>
                  <a:cubicBezTo>
                    <a:pt x="5005" y="10151"/>
                    <a:pt x="4461" y="12287"/>
                    <a:pt x="4725" y="14359"/>
                  </a:cubicBezTo>
                  <a:cubicBezTo>
                    <a:pt x="4953" y="16094"/>
                    <a:pt x="5798" y="17532"/>
                    <a:pt x="6140" y="18057"/>
                  </a:cubicBezTo>
                  <a:cubicBezTo>
                    <a:pt x="6163" y="18103"/>
                    <a:pt x="6186" y="18125"/>
                    <a:pt x="6209" y="18148"/>
                  </a:cubicBezTo>
                  <a:cubicBezTo>
                    <a:pt x="6209" y="18171"/>
                    <a:pt x="6232" y="18171"/>
                    <a:pt x="6232" y="18171"/>
                  </a:cubicBezTo>
                  <a:cubicBezTo>
                    <a:pt x="6003" y="18513"/>
                    <a:pt x="5798" y="18833"/>
                    <a:pt x="5592" y="19153"/>
                  </a:cubicBezTo>
                  <a:cubicBezTo>
                    <a:pt x="4725" y="20591"/>
                    <a:pt x="3949" y="22074"/>
                    <a:pt x="3264" y="23603"/>
                  </a:cubicBezTo>
                  <a:cubicBezTo>
                    <a:pt x="3378" y="23193"/>
                    <a:pt x="3447" y="22759"/>
                    <a:pt x="3493" y="22325"/>
                  </a:cubicBezTo>
                  <a:cubicBezTo>
                    <a:pt x="3561" y="21892"/>
                    <a:pt x="3584" y="21412"/>
                    <a:pt x="3561" y="20979"/>
                  </a:cubicBezTo>
                  <a:cubicBezTo>
                    <a:pt x="3561" y="20773"/>
                    <a:pt x="3561" y="20591"/>
                    <a:pt x="3538" y="20385"/>
                  </a:cubicBezTo>
                  <a:cubicBezTo>
                    <a:pt x="3538" y="20248"/>
                    <a:pt x="3515" y="20088"/>
                    <a:pt x="3493" y="19951"/>
                  </a:cubicBezTo>
                  <a:cubicBezTo>
                    <a:pt x="3378" y="18765"/>
                    <a:pt x="3059" y="17692"/>
                    <a:pt x="2648" y="17007"/>
                  </a:cubicBezTo>
                  <a:cubicBezTo>
                    <a:pt x="2602" y="16938"/>
                    <a:pt x="2557" y="16847"/>
                    <a:pt x="2488" y="16779"/>
                  </a:cubicBezTo>
                  <a:cubicBezTo>
                    <a:pt x="2397" y="16665"/>
                    <a:pt x="2306" y="16550"/>
                    <a:pt x="2214" y="16459"/>
                  </a:cubicBezTo>
                  <a:cubicBezTo>
                    <a:pt x="2192" y="16436"/>
                    <a:pt x="2169" y="16414"/>
                    <a:pt x="2123" y="16391"/>
                  </a:cubicBezTo>
                  <a:cubicBezTo>
                    <a:pt x="1963" y="16277"/>
                    <a:pt x="1803" y="16208"/>
                    <a:pt x="1644" y="16208"/>
                  </a:cubicBezTo>
                  <a:lnTo>
                    <a:pt x="1484" y="16208"/>
                  </a:lnTo>
                  <a:cubicBezTo>
                    <a:pt x="114" y="16322"/>
                    <a:pt x="0" y="18628"/>
                    <a:pt x="708" y="20659"/>
                  </a:cubicBezTo>
                  <a:cubicBezTo>
                    <a:pt x="1301" y="22325"/>
                    <a:pt x="2420" y="23558"/>
                    <a:pt x="2853" y="23991"/>
                  </a:cubicBezTo>
                  <a:cubicBezTo>
                    <a:pt x="2899" y="24037"/>
                    <a:pt x="2922" y="24060"/>
                    <a:pt x="2945" y="24083"/>
                  </a:cubicBezTo>
                  <a:cubicBezTo>
                    <a:pt x="2968" y="24106"/>
                    <a:pt x="2990" y="24128"/>
                    <a:pt x="3013" y="24128"/>
                  </a:cubicBezTo>
                  <a:lnTo>
                    <a:pt x="3013" y="24151"/>
                  </a:lnTo>
                  <a:cubicBezTo>
                    <a:pt x="2899" y="24448"/>
                    <a:pt x="2762" y="24745"/>
                    <a:pt x="2648" y="25041"/>
                  </a:cubicBezTo>
                  <a:cubicBezTo>
                    <a:pt x="2580" y="25247"/>
                    <a:pt x="2465" y="25475"/>
                    <a:pt x="2420" y="25703"/>
                  </a:cubicBezTo>
                  <a:cubicBezTo>
                    <a:pt x="2420" y="25703"/>
                    <a:pt x="2397" y="25726"/>
                    <a:pt x="2397" y="25726"/>
                  </a:cubicBezTo>
                  <a:cubicBezTo>
                    <a:pt x="2368" y="25827"/>
                    <a:pt x="2458" y="25901"/>
                    <a:pt x="2545" y="25901"/>
                  </a:cubicBezTo>
                  <a:cubicBezTo>
                    <a:pt x="2596" y="25901"/>
                    <a:pt x="2646" y="25876"/>
                    <a:pt x="2671" y="25818"/>
                  </a:cubicBezTo>
                  <a:cubicBezTo>
                    <a:pt x="2831" y="25293"/>
                    <a:pt x="3036" y="24790"/>
                    <a:pt x="3241" y="24311"/>
                  </a:cubicBezTo>
                  <a:cubicBezTo>
                    <a:pt x="3281" y="24312"/>
                    <a:pt x="3321" y="24312"/>
                    <a:pt x="3360" y="24312"/>
                  </a:cubicBezTo>
                  <a:cubicBezTo>
                    <a:pt x="4584" y="24312"/>
                    <a:pt x="5927" y="23974"/>
                    <a:pt x="7099" y="23444"/>
                  </a:cubicBezTo>
                  <a:cubicBezTo>
                    <a:pt x="7692" y="23193"/>
                    <a:pt x="8240" y="22896"/>
                    <a:pt x="8720" y="22576"/>
                  </a:cubicBezTo>
                  <a:cubicBezTo>
                    <a:pt x="9222" y="22211"/>
                    <a:pt x="9633" y="21846"/>
                    <a:pt x="9906" y="21481"/>
                  </a:cubicBezTo>
                  <a:cubicBezTo>
                    <a:pt x="9929" y="21435"/>
                    <a:pt x="9975" y="21389"/>
                    <a:pt x="9998" y="21344"/>
                  </a:cubicBezTo>
                  <a:cubicBezTo>
                    <a:pt x="10112" y="21161"/>
                    <a:pt x="10180" y="20979"/>
                    <a:pt x="10203" y="20796"/>
                  </a:cubicBezTo>
                  <a:cubicBezTo>
                    <a:pt x="10203" y="20705"/>
                    <a:pt x="10203" y="20591"/>
                    <a:pt x="10180" y="20499"/>
                  </a:cubicBezTo>
                  <a:cubicBezTo>
                    <a:pt x="10158" y="20454"/>
                    <a:pt x="10135" y="20408"/>
                    <a:pt x="10112" y="20362"/>
                  </a:cubicBezTo>
                  <a:cubicBezTo>
                    <a:pt x="9908" y="19874"/>
                    <a:pt x="9444" y="19662"/>
                    <a:pt x="8853" y="19662"/>
                  </a:cubicBezTo>
                  <a:cubicBezTo>
                    <a:pt x="7925" y="19662"/>
                    <a:pt x="6684" y="20184"/>
                    <a:pt x="5638" y="20979"/>
                  </a:cubicBezTo>
                  <a:cubicBezTo>
                    <a:pt x="4953" y="21504"/>
                    <a:pt x="4428" y="22097"/>
                    <a:pt x="4018" y="22645"/>
                  </a:cubicBezTo>
                  <a:cubicBezTo>
                    <a:pt x="4451" y="21732"/>
                    <a:pt x="4931" y="20842"/>
                    <a:pt x="5433" y="19997"/>
                  </a:cubicBezTo>
                  <a:cubicBezTo>
                    <a:pt x="5729" y="19449"/>
                    <a:pt x="6072" y="18924"/>
                    <a:pt x="6391" y="18422"/>
                  </a:cubicBezTo>
                  <a:cubicBezTo>
                    <a:pt x="6460" y="18422"/>
                    <a:pt x="6505" y="18445"/>
                    <a:pt x="6551" y="18468"/>
                  </a:cubicBezTo>
                  <a:cubicBezTo>
                    <a:pt x="6734" y="18491"/>
                    <a:pt x="6939" y="18536"/>
                    <a:pt x="7122" y="18559"/>
                  </a:cubicBezTo>
                  <a:cubicBezTo>
                    <a:pt x="7236" y="18582"/>
                    <a:pt x="7350" y="18582"/>
                    <a:pt x="7464" y="18605"/>
                  </a:cubicBezTo>
                  <a:cubicBezTo>
                    <a:pt x="7706" y="18627"/>
                    <a:pt x="7949" y="18637"/>
                    <a:pt x="8195" y="18637"/>
                  </a:cubicBezTo>
                  <a:cubicBezTo>
                    <a:pt x="8715" y="18637"/>
                    <a:pt x="9242" y="18591"/>
                    <a:pt x="9770" y="18513"/>
                  </a:cubicBezTo>
                  <a:cubicBezTo>
                    <a:pt x="9975" y="18491"/>
                    <a:pt x="10203" y="18445"/>
                    <a:pt x="10409" y="18399"/>
                  </a:cubicBezTo>
                  <a:cubicBezTo>
                    <a:pt x="12417" y="17988"/>
                    <a:pt x="14083" y="17053"/>
                    <a:pt x="14015" y="16162"/>
                  </a:cubicBezTo>
                  <a:cubicBezTo>
                    <a:pt x="14015" y="16094"/>
                    <a:pt x="14015" y="16048"/>
                    <a:pt x="13992" y="16003"/>
                  </a:cubicBezTo>
                  <a:cubicBezTo>
                    <a:pt x="13861" y="15298"/>
                    <a:pt x="13168" y="14994"/>
                    <a:pt x="12256" y="14994"/>
                  </a:cubicBezTo>
                  <a:cubicBezTo>
                    <a:pt x="11424" y="14994"/>
                    <a:pt x="10409" y="15247"/>
                    <a:pt x="9473" y="15683"/>
                  </a:cubicBezTo>
                  <a:cubicBezTo>
                    <a:pt x="8468" y="16162"/>
                    <a:pt x="7647" y="16847"/>
                    <a:pt x="7076" y="17395"/>
                  </a:cubicBezTo>
                  <a:cubicBezTo>
                    <a:pt x="7761" y="16414"/>
                    <a:pt x="8491" y="15455"/>
                    <a:pt x="9267" y="14519"/>
                  </a:cubicBezTo>
                  <a:cubicBezTo>
                    <a:pt x="9518" y="14222"/>
                    <a:pt x="9770" y="13926"/>
                    <a:pt x="10043" y="13652"/>
                  </a:cubicBezTo>
                  <a:cubicBezTo>
                    <a:pt x="10409" y="13811"/>
                    <a:pt x="10797" y="13948"/>
                    <a:pt x="11208" y="14040"/>
                  </a:cubicBezTo>
                  <a:cubicBezTo>
                    <a:pt x="11413" y="14108"/>
                    <a:pt x="11618" y="14154"/>
                    <a:pt x="11847" y="14177"/>
                  </a:cubicBezTo>
                  <a:cubicBezTo>
                    <a:pt x="12166" y="14245"/>
                    <a:pt x="12509" y="14291"/>
                    <a:pt x="12828" y="14314"/>
                  </a:cubicBezTo>
                  <a:cubicBezTo>
                    <a:pt x="13056" y="14336"/>
                    <a:pt x="13285" y="14336"/>
                    <a:pt x="13513" y="14359"/>
                  </a:cubicBezTo>
                  <a:cubicBezTo>
                    <a:pt x="13718" y="14359"/>
                    <a:pt x="13924" y="14359"/>
                    <a:pt x="14129" y="14336"/>
                  </a:cubicBezTo>
                  <a:cubicBezTo>
                    <a:pt x="14563" y="14336"/>
                    <a:pt x="14974" y="14291"/>
                    <a:pt x="15362" y="14222"/>
                  </a:cubicBezTo>
                  <a:cubicBezTo>
                    <a:pt x="15453" y="14222"/>
                    <a:pt x="15544" y="14199"/>
                    <a:pt x="15636" y="14177"/>
                  </a:cubicBezTo>
                  <a:cubicBezTo>
                    <a:pt x="15887" y="14131"/>
                    <a:pt x="16115" y="14085"/>
                    <a:pt x="16320" y="14017"/>
                  </a:cubicBezTo>
                  <a:cubicBezTo>
                    <a:pt x="16434" y="13971"/>
                    <a:pt x="16549" y="13948"/>
                    <a:pt x="16640" y="13903"/>
                  </a:cubicBezTo>
                  <a:cubicBezTo>
                    <a:pt x="17005" y="13766"/>
                    <a:pt x="17302" y="13583"/>
                    <a:pt x="17507" y="13401"/>
                  </a:cubicBezTo>
                  <a:cubicBezTo>
                    <a:pt x="17599" y="13309"/>
                    <a:pt x="17667" y="13241"/>
                    <a:pt x="17713" y="13149"/>
                  </a:cubicBezTo>
                  <a:cubicBezTo>
                    <a:pt x="17758" y="13058"/>
                    <a:pt x="17781" y="12967"/>
                    <a:pt x="17804" y="12876"/>
                  </a:cubicBezTo>
                  <a:cubicBezTo>
                    <a:pt x="17952" y="11789"/>
                    <a:pt x="16759" y="11284"/>
                    <a:pt x="15260" y="11284"/>
                  </a:cubicBezTo>
                  <a:cubicBezTo>
                    <a:pt x="14680" y="11284"/>
                    <a:pt x="14055" y="11360"/>
                    <a:pt x="13444" y="11506"/>
                  </a:cubicBezTo>
                  <a:cubicBezTo>
                    <a:pt x="12577" y="11712"/>
                    <a:pt x="11824" y="12077"/>
                    <a:pt x="11208" y="12442"/>
                  </a:cubicBezTo>
                  <a:cubicBezTo>
                    <a:pt x="11208" y="12396"/>
                    <a:pt x="11230" y="12373"/>
                    <a:pt x="11253" y="12351"/>
                  </a:cubicBezTo>
                  <a:cubicBezTo>
                    <a:pt x="12235" y="11369"/>
                    <a:pt x="13285" y="10410"/>
                    <a:pt x="14380" y="9543"/>
                  </a:cubicBezTo>
                  <a:cubicBezTo>
                    <a:pt x="14608" y="9703"/>
                    <a:pt x="14860" y="9863"/>
                    <a:pt x="15133" y="10000"/>
                  </a:cubicBezTo>
                  <a:cubicBezTo>
                    <a:pt x="15385" y="10137"/>
                    <a:pt x="15636" y="10251"/>
                    <a:pt x="15910" y="10365"/>
                  </a:cubicBezTo>
                  <a:cubicBezTo>
                    <a:pt x="16503" y="10616"/>
                    <a:pt x="17119" y="10798"/>
                    <a:pt x="17736" y="10913"/>
                  </a:cubicBezTo>
                  <a:cubicBezTo>
                    <a:pt x="17941" y="10958"/>
                    <a:pt x="18146" y="11004"/>
                    <a:pt x="18375" y="11027"/>
                  </a:cubicBezTo>
                  <a:cubicBezTo>
                    <a:pt x="18671" y="11072"/>
                    <a:pt x="18991" y="11118"/>
                    <a:pt x="19288" y="11118"/>
                  </a:cubicBezTo>
                  <a:cubicBezTo>
                    <a:pt x="19493" y="11133"/>
                    <a:pt x="19691" y="11141"/>
                    <a:pt x="19880" y="11141"/>
                  </a:cubicBezTo>
                  <a:cubicBezTo>
                    <a:pt x="20259" y="11141"/>
                    <a:pt x="20604" y="11110"/>
                    <a:pt x="20908" y="11050"/>
                  </a:cubicBezTo>
                  <a:cubicBezTo>
                    <a:pt x="21068" y="11027"/>
                    <a:pt x="21205" y="10981"/>
                    <a:pt x="21342" y="10935"/>
                  </a:cubicBezTo>
                  <a:cubicBezTo>
                    <a:pt x="21821" y="10798"/>
                    <a:pt x="22141" y="10547"/>
                    <a:pt x="22232" y="10251"/>
                  </a:cubicBezTo>
                  <a:cubicBezTo>
                    <a:pt x="22255" y="10182"/>
                    <a:pt x="22255" y="10137"/>
                    <a:pt x="22278" y="10091"/>
                  </a:cubicBezTo>
                  <a:cubicBezTo>
                    <a:pt x="22512" y="8834"/>
                    <a:pt x="20638" y="8094"/>
                    <a:pt x="18624" y="8094"/>
                  </a:cubicBezTo>
                  <a:cubicBezTo>
                    <a:pt x="18480" y="8094"/>
                    <a:pt x="18336" y="8098"/>
                    <a:pt x="18192" y="8105"/>
                  </a:cubicBezTo>
                  <a:cubicBezTo>
                    <a:pt x="17074" y="8174"/>
                    <a:pt x="16069" y="8493"/>
                    <a:pt x="15339" y="8813"/>
                  </a:cubicBezTo>
                  <a:cubicBezTo>
                    <a:pt x="16503" y="7968"/>
                    <a:pt x="17690" y="7192"/>
                    <a:pt x="18945" y="6507"/>
                  </a:cubicBezTo>
                  <a:cubicBezTo>
                    <a:pt x="19356" y="6941"/>
                    <a:pt x="19881" y="7329"/>
                    <a:pt x="20429" y="7649"/>
                  </a:cubicBezTo>
                  <a:cubicBezTo>
                    <a:pt x="21616" y="8333"/>
                    <a:pt x="23008" y="8767"/>
                    <a:pt x="24081" y="8858"/>
                  </a:cubicBezTo>
                  <a:cubicBezTo>
                    <a:pt x="24172" y="8858"/>
                    <a:pt x="24274" y="8868"/>
                    <a:pt x="24372" y="8868"/>
                  </a:cubicBezTo>
                  <a:cubicBezTo>
                    <a:pt x="24421" y="8868"/>
                    <a:pt x="24469" y="8866"/>
                    <a:pt x="24515" y="8858"/>
                  </a:cubicBezTo>
                  <a:cubicBezTo>
                    <a:pt x="24652" y="8858"/>
                    <a:pt x="24789" y="8858"/>
                    <a:pt x="24903" y="8836"/>
                  </a:cubicBezTo>
                  <a:cubicBezTo>
                    <a:pt x="25336" y="8767"/>
                    <a:pt x="25656" y="8630"/>
                    <a:pt x="25793" y="8356"/>
                  </a:cubicBezTo>
                  <a:cubicBezTo>
                    <a:pt x="26409" y="7169"/>
                    <a:pt x="24560" y="6119"/>
                    <a:pt x="22575" y="5914"/>
                  </a:cubicBezTo>
                  <a:cubicBezTo>
                    <a:pt x="22311" y="5880"/>
                    <a:pt x="22051" y="5866"/>
                    <a:pt x="21798" y="5866"/>
                  </a:cubicBezTo>
                  <a:cubicBezTo>
                    <a:pt x="20844" y="5866"/>
                    <a:pt x="19993" y="6071"/>
                    <a:pt x="19470" y="6233"/>
                  </a:cubicBezTo>
                  <a:cubicBezTo>
                    <a:pt x="20338" y="5777"/>
                    <a:pt x="21205" y="5366"/>
                    <a:pt x="22118" y="4978"/>
                  </a:cubicBezTo>
                  <a:cubicBezTo>
                    <a:pt x="22141" y="4978"/>
                    <a:pt x="22164" y="5001"/>
                    <a:pt x="22186" y="5001"/>
                  </a:cubicBezTo>
                  <a:cubicBezTo>
                    <a:pt x="22278" y="5024"/>
                    <a:pt x="22369" y="5047"/>
                    <a:pt x="22460" y="5047"/>
                  </a:cubicBezTo>
                  <a:cubicBezTo>
                    <a:pt x="22734" y="5092"/>
                    <a:pt x="23031" y="5138"/>
                    <a:pt x="23305" y="5161"/>
                  </a:cubicBezTo>
                  <a:lnTo>
                    <a:pt x="24195" y="5161"/>
                  </a:lnTo>
                  <a:cubicBezTo>
                    <a:pt x="24286" y="5138"/>
                    <a:pt x="24378" y="5138"/>
                    <a:pt x="24492" y="5138"/>
                  </a:cubicBezTo>
                  <a:cubicBezTo>
                    <a:pt x="24674" y="5115"/>
                    <a:pt x="24880" y="5092"/>
                    <a:pt x="25062" y="5069"/>
                  </a:cubicBezTo>
                  <a:cubicBezTo>
                    <a:pt x="25268" y="5047"/>
                    <a:pt x="25450" y="5024"/>
                    <a:pt x="25633" y="4978"/>
                  </a:cubicBezTo>
                  <a:cubicBezTo>
                    <a:pt x="25816" y="4932"/>
                    <a:pt x="25998" y="4910"/>
                    <a:pt x="26181" y="4864"/>
                  </a:cubicBezTo>
                  <a:cubicBezTo>
                    <a:pt x="26318" y="4818"/>
                    <a:pt x="26455" y="4773"/>
                    <a:pt x="26569" y="4727"/>
                  </a:cubicBezTo>
                  <a:cubicBezTo>
                    <a:pt x="26729" y="4681"/>
                    <a:pt x="26866" y="4636"/>
                    <a:pt x="27003" y="4590"/>
                  </a:cubicBezTo>
                  <a:cubicBezTo>
                    <a:pt x="27094" y="4544"/>
                    <a:pt x="27208" y="4522"/>
                    <a:pt x="27299" y="4476"/>
                  </a:cubicBezTo>
                  <a:cubicBezTo>
                    <a:pt x="27368" y="4430"/>
                    <a:pt x="27436" y="4407"/>
                    <a:pt x="27505" y="4385"/>
                  </a:cubicBezTo>
                  <a:cubicBezTo>
                    <a:pt x="27550" y="4362"/>
                    <a:pt x="27596" y="4339"/>
                    <a:pt x="27642" y="4316"/>
                  </a:cubicBezTo>
                  <a:cubicBezTo>
                    <a:pt x="27779" y="4225"/>
                    <a:pt x="27893" y="4156"/>
                    <a:pt x="28007" y="4065"/>
                  </a:cubicBezTo>
                  <a:cubicBezTo>
                    <a:pt x="28075" y="4019"/>
                    <a:pt x="28167" y="3951"/>
                    <a:pt x="28235" y="3905"/>
                  </a:cubicBezTo>
                  <a:cubicBezTo>
                    <a:pt x="28349" y="3791"/>
                    <a:pt x="28463" y="3677"/>
                    <a:pt x="28532" y="3540"/>
                  </a:cubicBezTo>
                  <a:cubicBezTo>
                    <a:pt x="28600" y="3426"/>
                    <a:pt x="28623" y="3289"/>
                    <a:pt x="28623" y="3175"/>
                  </a:cubicBezTo>
                  <a:cubicBezTo>
                    <a:pt x="28623" y="3129"/>
                    <a:pt x="28623" y="3084"/>
                    <a:pt x="28600" y="3038"/>
                  </a:cubicBezTo>
                  <a:cubicBezTo>
                    <a:pt x="28499" y="2364"/>
                    <a:pt x="27824" y="2073"/>
                    <a:pt x="26942" y="2073"/>
                  </a:cubicBezTo>
                  <a:cubicBezTo>
                    <a:pt x="26241" y="2073"/>
                    <a:pt x="25408" y="2258"/>
                    <a:pt x="24629" y="2581"/>
                  </a:cubicBezTo>
                  <a:cubicBezTo>
                    <a:pt x="23191" y="3198"/>
                    <a:pt x="22164" y="4248"/>
                    <a:pt x="21798" y="4681"/>
                  </a:cubicBezTo>
                  <a:cubicBezTo>
                    <a:pt x="21776" y="4704"/>
                    <a:pt x="21753" y="4727"/>
                    <a:pt x="21730" y="4750"/>
                  </a:cubicBezTo>
                  <a:cubicBezTo>
                    <a:pt x="21707" y="4773"/>
                    <a:pt x="21707" y="4795"/>
                    <a:pt x="21684" y="4818"/>
                  </a:cubicBezTo>
                  <a:cubicBezTo>
                    <a:pt x="21661" y="4841"/>
                    <a:pt x="21661" y="4864"/>
                    <a:pt x="21661" y="4864"/>
                  </a:cubicBezTo>
                  <a:lnTo>
                    <a:pt x="21684" y="4864"/>
                  </a:lnTo>
                  <a:cubicBezTo>
                    <a:pt x="20977" y="5183"/>
                    <a:pt x="20269" y="5503"/>
                    <a:pt x="19562" y="5868"/>
                  </a:cubicBezTo>
                  <a:cubicBezTo>
                    <a:pt x="19721" y="5777"/>
                    <a:pt x="19858" y="5663"/>
                    <a:pt x="19995" y="5572"/>
                  </a:cubicBezTo>
                  <a:cubicBezTo>
                    <a:pt x="20064" y="5503"/>
                    <a:pt x="20155" y="5435"/>
                    <a:pt x="20223" y="5389"/>
                  </a:cubicBezTo>
                  <a:cubicBezTo>
                    <a:pt x="20338" y="5298"/>
                    <a:pt x="20429" y="5183"/>
                    <a:pt x="20543" y="5092"/>
                  </a:cubicBezTo>
                  <a:cubicBezTo>
                    <a:pt x="20612" y="5024"/>
                    <a:pt x="20703" y="4955"/>
                    <a:pt x="20771" y="4864"/>
                  </a:cubicBezTo>
                  <a:cubicBezTo>
                    <a:pt x="20863" y="4773"/>
                    <a:pt x="20977" y="4681"/>
                    <a:pt x="21068" y="4567"/>
                  </a:cubicBezTo>
                  <a:cubicBezTo>
                    <a:pt x="21273" y="4339"/>
                    <a:pt x="21456" y="4134"/>
                    <a:pt x="21639" y="3905"/>
                  </a:cubicBezTo>
                  <a:cubicBezTo>
                    <a:pt x="22392" y="2901"/>
                    <a:pt x="22894" y="1851"/>
                    <a:pt x="22963" y="1121"/>
                  </a:cubicBezTo>
                  <a:cubicBezTo>
                    <a:pt x="22985" y="755"/>
                    <a:pt x="22940" y="481"/>
                    <a:pt x="22757" y="299"/>
                  </a:cubicBezTo>
                  <a:cubicBezTo>
                    <a:pt x="22711" y="276"/>
                    <a:pt x="22689" y="253"/>
                    <a:pt x="22643" y="208"/>
                  </a:cubicBezTo>
                  <a:cubicBezTo>
                    <a:pt x="22466" y="65"/>
                    <a:pt x="22270" y="0"/>
                    <a:pt x="22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0"/>
            <p:cNvSpPr/>
            <p:nvPr/>
          </p:nvSpPr>
          <p:spPr>
            <a:xfrm>
              <a:off x="2146225" y="4027000"/>
              <a:ext cx="726250" cy="561700"/>
            </a:xfrm>
            <a:custGeom>
              <a:avLst/>
              <a:gdLst/>
              <a:ahLst/>
              <a:cxnLst/>
              <a:rect l="l" t="t" r="r" b="b"/>
              <a:pathLst>
                <a:path w="29050" h="22468" extrusionOk="0">
                  <a:moveTo>
                    <a:pt x="8399" y="0"/>
                  </a:moveTo>
                  <a:cubicBezTo>
                    <a:pt x="8239" y="0"/>
                    <a:pt x="8079" y="44"/>
                    <a:pt x="7921" y="139"/>
                  </a:cubicBezTo>
                  <a:cubicBezTo>
                    <a:pt x="5913" y="1349"/>
                    <a:pt x="10820" y="6781"/>
                    <a:pt x="12578" y="8653"/>
                  </a:cubicBezTo>
                  <a:cubicBezTo>
                    <a:pt x="11847" y="8128"/>
                    <a:pt x="11094" y="7648"/>
                    <a:pt x="10341" y="7146"/>
                  </a:cubicBezTo>
                  <a:cubicBezTo>
                    <a:pt x="10341" y="7146"/>
                    <a:pt x="4510" y="1634"/>
                    <a:pt x="2007" y="1634"/>
                  </a:cubicBezTo>
                  <a:cubicBezTo>
                    <a:pt x="1589" y="1634"/>
                    <a:pt x="1263" y="1788"/>
                    <a:pt x="1074" y="2147"/>
                  </a:cubicBezTo>
                  <a:cubicBezTo>
                    <a:pt x="1" y="4202"/>
                    <a:pt x="6803" y="6233"/>
                    <a:pt x="9382" y="6918"/>
                  </a:cubicBezTo>
                  <a:cubicBezTo>
                    <a:pt x="10523" y="7626"/>
                    <a:pt x="11665" y="8379"/>
                    <a:pt x="12783" y="9155"/>
                  </a:cubicBezTo>
                  <a:cubicBezTo>
                    <a:pt x="11591" y="8881"/>
                    <a:pt x="8160" y="8146"/>
                    <a:pt x="5628" y="8146"/>
                  </a:cubicBezTo>
                  <a:cubicBezTo>
                    <a:pt x="3944" y="8146"/>
                    <a:pt x="2658" y="8471"/>
                    <a:pt x="2694" y="9474"/>
                  </a:cubicBezTo>
                  <a:cubicBezTo>
                    <a:pt x="2726" y="10371"/>
                    <a:pt x="3789" y="10677"/>
                    <a:pt x="5229" y="10677"/>
                  </a:cubicBezTo>
                  <a:cubicBezTo>
                    <a:pt x="7968" y="10677"/>
                    <a:pt x="12069" y="9569"/>
                    <a:pt x="13011" y="9315"/>
                  </a:cubicBezTo>
                  <a:cubicBezTo>
                    <a:pt x="14107" y="10068"/>
                    <a:pt x="15202" y="10821"/>
                    <a:pt x="16275" y="11620"/>
                  </a:cubicBezTo>
                  <a:cubicBezTo>
                    <a:pt x="16800" y="11985"/>
                    <a:pt x="17302" y="12373"/>
                    <a:pt x="17805" y="12761"/>
                  </a:cubicBezTo>
                  <a:cubicBezTo>
                    <a:pt x="16417" y="12407"/>
                    <a:pt x="12929" y="11579"/>
                    <a:pt x="10481" y="11579"/>
                  </a:cubicBezTo>
                  <a:cubicBezTo>
                    <a:pt x="8984" y="11579"/>
                    <a:pt x="7876" y="11889"/>
                    <a:pt x="7876" y="12807"/>
                  </a:cubicBezTo>
                  <a:cubicBezTo>
                    <a:pt x="7884" y="13782"/>
                    <a:pt x="9128" y="14103"/>
                    <a:pt x="10758" y="14103"/>
                  </a:cubicBezTo>
                  <a:cubicBezTo>
                    <a:pt x="13402" y="14103"/>
                    <a:pt x="17065" y="13258"/>
                    <a:pt x="18124" y="12989"/>
                  </a:cubicBezTo>
                  <a:cubicBezTo>
                    <a:pt x="19562" y="14108"/>
                    <a:pt x="20977" y="15226"/>
                    <a:pt x="22370" y="16413"/>
                  </a:cubicBezTo>
                  <a:cubicBezTo>
                    <a:pt x="20859" y="15857"/>
                    <a:pt x="16777" y="14436"/>
                    <a:pt x="14364" y="14436"/>
                  </a:cubicBezTo>
                  <a:cubicBezTo>
                    <a:pt x="13313" y="14436"/>
                    <a:pt x="12578" y="14705"/>
                    <a:pt x="12509" y="15432"/>
                  </a:cubicBezTo>
                  <a:cubicBezTo>
                    <a:pt x="12367" y="16753"/>
                    <a:pt x="14640" y="17105"/>
                    <a:pt x="17103" y="17105"/>
                  </a:cubicBezTo>
                  <a:cubicBezTo>
                    <a:pt x="19405" y="17105"/>
                    <a:pt x="21873" y="16797"/>
                    <a:pt x="22689" y="16687"/>
                  </a:cubicBezTo>
                  <a:cubicBezTo>
                    <a:pt x="24789" y="18490"/>
                    <a:pt x="26821" y="20408"/>
                    <a:pt x="28738" y="22416"/>
                  </a:cubicBezTo>
                  <a:cubicBezTo>
                    <a:pt x="28769" y="22453"/>
                    <a:pt x="28804" y="22468"/>
                    <a:pt x="28837" y="22468"/>
                  </a:cubicBezTo>
                  <a:cubicBezTo>
                    <a:pt x="28951" y="22468"/>
                    <a:pt x="29049" y="22294"/>
                    <a:pt x="28943" y="22188"/>
                  </a:cubicBezTo>
                  <a:cubicBezTo>
                    <a:pt x="27072" y="20202"/>
                    <a:pt x="25063" y="18308"/>
                    <a:pt x="22986" y="16527"/>
                  </a:cubicBezTo>
                  <a:cubicBezTo>
                    <a:pt x="22748" y="14844"/>
                    <a:pt x="21532" y="7020"/>
                    <a:pt x="19413" y="7020"/>
                  </a:cubicBezTo>
                  <a:cubicBezTo>
                    <a:pt x="19291" y="7020"/>
                    <a:pt x="19165" y="7046"/>
                    <a:pt x="19037" y="7101"/>
                  </a:cubicBezTo>
                  <a:cubicBezTo>
                    <a:pt x="16892" y="8014"/>
                    <a:pt x="20932" y="13971"/>
                    <a:pt x="22461" y="16094"/>
                  </a:cubicBezTo>
                  <a:cubicBezTo>
                    <a:pt x="22278" y="15934"/>
                    <a:pt x="22096" y="15774"/>
                    <a:pt x="21913" y="15614"/>
                  </a:cubicBezTo>
                  <a:cubicBezTo>
                    <a:pt x="20772" y="14679"/>
                    <a:pt x="19608" y="13743"/>
                    <a:pt x="18444" y="12853"/>
                  </a:cubicBezTo>
                  <a:cubicBezTo>
                    <a:pt x="18060" y="11297"/>
                    <a:pt x="16066" y="3716"/>
                    <a:pt x="13964" y="3716"/>
                  </a:cubicBezTo>
                  <a:cubicBezTo>
                    <a:pt x="13814" y="3716"/>
                    <a:pt x="13664" y="3754"/>
                    <a:pt x="13513" y="3837"/>
                  </a:cubicBezTo>
                  <a:cubicBezTo>
                    <a:pt x="11505" y="4955"/>
                    <a:pt x="16047" y="10387"/>
                    <a:pt x="17827" y="12373"/>
                  </a:cubicBezTo>
                  <a:cubicBezTo>
                    <a:pt x="16275" y="11209"/>
                    <a:pt x="14723" y="10091"/>
                    <a:pt x="13125" y="8995"/>
                  </a:cubicBezTo>
                  <a:cubicBezTo>
                    <a:pt x="12701" y="7490"/>
                    <a:pt x="10486" y="0"/>
                    <a:pt x="83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a:off x="1427800" y="4974850"/>
              <a:ext cx="6288400" cy="840575"/>
            </a:xfrm>
            <a:custGeom>
              <a:avLst/>
              <a:gdLst/>
              <a:ahLst/>
              <a:cxnLst/>
              <a:rect l="l" t="t" r="r" b="b"/>
              <a:pathLst>
                <a:path w="251536" h="33623" extrusionOk="0">
                  <a:moveTo>
                    <a:pt x="125768" y="1"/>
                  </a:moveTo>
                  <a:cubicBezTo>
                    <a:pt x="56311" y="1"/>
                    <a:pt x="1" y="7533"/>
                    <a:pt x="1" y="16800"/>
                  </a:cubicBezTo>
                  <a:cubicBezTo>
                    <a:pt x="1" y="26090"/>
                    <a:pt x="56311" y="33622"/>
                    <a:pt x="125768" y="33622"/>
                  </a:cubicBezTo>
                  <a:cubicBezTo>
                    <a:pt x="195226" y="33622"/>
                    <a:pt x="251536" y="26090"/>
                    <a:pt x="251536" y="16800"/>
                  </a:cubicBezTo>
                  <a:cubicBezTo>
                    <a:pt x="251536" y="7533"/>
                    <a:pt x="195226" y="1"/>
                    <a:pt x="125768" y="1"/>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0"/>
            <p:cNvSpPr/>
            <p:nvPr/>
          </p:nvSpPr>
          <p:spPr>
            <a:xfrm>
              <a:off x="1907125" y="4399475"/>
              <a:ext cx="972400" cy="456800"/>
            </a:xfrm>
            <a:custGeom>
              <a:avLst/>
              <a:gdLst/>
              <a:ahLst/>
              <a:cxnLst/>
              <a:rect l="l" t="t" r="r" b="b"/>
              <a:pathLst>
                <a:path w="38896" h="18272" extrusionOk="0">
                  <a:moveTo>
                    <a:pt x="15726" y="0"/>
                  </a:moveTo>
                  <a:cubicBezTo>
                    <a:pt x="15350" y="0"/>
                    <a:pt x="15053" y="113"/>
                    <a:pt x="14860" y="373"/>
                  </a:cubicBezTo>
                  <a:cubicBezTo>
                    <a:pt x="13422" y="2336"/>
                    <a:pt x="17599" y="5007"/>
                    <a:pt x="17599" y="5007"/>
                  </a:cubicBezTo>
                  <a:cubicBezTo>
                    <a:pt x="17582" y="5007"/>
                    <a:pt x="17564" y="5008"/>
                    <a:pt x="17546" y="5008"/>
                  </a:cubicBezTo>
                  <a:cubicBezTo>
                    <a:pt x="15689" y="5008"/>
                    <a:pt x="10764" y="1043"/>
                    <a:pt x="8312" y="1043"/>
                  </a:cubicBezTo>
                  <a:cubicBezTo>
                    <a:pt x="7921" y="1043"/>
                    <a:pt x="7593" y="1144"/>
                    <a:pt x="7351" y="1377"/>
                  </a:cubicBezTo>
                  <a:cubicBezTo>
                    <a:pt x="6095" y="2587"/>
                    <a:pt x="10272" y="5851"/>
                    <a:pt x="10272" y="5851"/>
                  </a:cubicBezTo>
                  <a:cubicBezTo>
                    <a:pt x="7996" y="5675"/>
                    <a:pt x="4527" y="3922"/>
                    <a:pt x="2425" y="3922"/>
                  </a:cubicBezTo>
                  <a:cubicBezTo>
                    <a:pt x="1534" y="3922"/>
                    <a:pt x="890" y="4237"/>
                    <a:pt x="686" y="5121"/>
                  </a:cubicBezTo>
                  <a:cubicBezTo>
                    <a:pt x="1" y="8088"/>
                    <a:pt x="8424" y="10370"/>
                    <a:pt x="8424" y="10370"/>
                  </a:cubicBezTo>
                  <a:cubicBezTo>
                    <a:pt x="8424" y="10370"/>
                    <a:pt x="2923" y="11763"/>
                    <a:pt x="5456" y="13771"/>
                  </a:cubicBezTo>
                  <a:cubicBezTo>
                    <a:pt x="6180" y="14345"/>
                    <a:pt x="7425" y="14537"/>
                    <a:pt x="8768" y="14537"/>
                  </a:cubicBezTo>
                  <a:cubicBezTo>
                    <a:pt x="11488" y="14537"/>
                    <a:pt x="14609" y="13749"/>
                    <a:pt x="14609" y="13749"/>
                  </a:cubicBezTo>
                  <a:lnTo>
                    <a:pt x="14609" y="13749"/>
                  </a:lnTo>
                  <a:cubicBezTo>
                    <a:pt x="14609" y="13749"/>
                    <a:pt x="10820" y="16008"/>
                    <a:pt x="13171" y="17720"/>
                  </a:cubicBezTo>
                  <a:cubicBezTo>
                    <a:pt x="13582" y="18017"/>
                    <a:pt x="14160" y="18139"/>
                    <a:pt x="14834" y="18139"/>
                  </a:cubicBezTo>
                  <a:cubicBezTo>
                    <a:pt x="18051" y="18139"/>
                    <a:pt x="23465" y="15346"/>
                    <a:pt x="23465" y="15346"/>
                  </a:cubicBezTo>
                  <a:lnTo>
                    <a:pt x="23465" y="15346"/>
                  </a:lnTo>
                  <a:cubicBezTo>
                    <a:pt x="22397" y="16723"/>
                    <a:pt x="22277" y="18271"/>
                    <a:pt x="24074" y="18271"/>
                  </a:cubicBezTo>
                  <a:cubicBezTo>
                    <a:pt x="24542" y="18271"/>
                    <a:pt x="25140" y="18166"/>
                    <a:pt x="25885" y="17926"/>
                  </a:cubicBezTo>
                  <a:cubicBezTo>
                    <a:pt x="29491" y="16762"/>
                    <a:pt x="38895" y="8932"/>
                    <a:pt x="38895" y="8932"/>
                  </a:cubicBezTo>
                  <a:cubicBezTo>
                    <a:pt x="35111" y="4711"/>
                    <a:pt x="29180" y="1462"/>
                    <a:pt x="26166" y="1462"/>
                  </a:cubicBezTo>
                  <a:cubicBezTo>
                    <a:pt x="25399" y="1462"/>
                    <a:pt x="24821" y="1672"/>
                    <a:pt x="24515" y="2131"/>
                  </a:cubicBezTo>
                  <a:cubicBezTo>
                    <a:pt x="23397" y="3797"/>
                    <a:pt x="26661" y="5166"/>
                    <a:pt x="26661" y="5166"/>
                  </a:cubicBezTo>
                  <a:cubicBezTo>
                    <a:pt x="24086" y="4869"/>
                    <a:pt x="18194" y="0"/>
                    <a:pt x="15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0"/>
            <p:cNvSpPr/>
            <p:nvPr/>
          </p:nvSpPr>
          <p:spPr>
            <a:xfrm>
              <a:off x="1982450" y="4456725"/>
              <a:ext cx="898775" cy="355525"/>
            </a:xfrm>
            <a:custGeom>
              <a:avLst/>
              <a:gdLst/>
              <a:ahLst/>
              <a:cxnLst/>
              <a:rect l="l" t="t" r="r" b="b"/>
              <a:pathLst>
                <a:path w="35951" h="14221" extrusionOk="0">
                  <a:moveTo>
                    <a:pt x="14792" y="0"/>
                  </a:moveTo>
                  <a:lnTo>
                    <a:pt x="14609" y="206"/>
                  </a:lnTo>
                  <a:cubicBezTo>
                    <a:pt x="14929" y="480"/>
                    <a:pt x="22256" y="7008"/>
                    <a:pt x="26570" y="8742"/>
                  </a:cubicBezTo>
                  <a:cubicBezTo>
                    <a:pt x="25328" y="8857"/>
                    <a:pt x="24085" y="8910"/>
                    <a:pt x="22854" y="8910"/>
                  </a:cubicBezTo>
                  <a:cubicBezTo>
                    <a:pt x="20894" y="8910"/>
                    <a:pt x="18961" y="8775"/>
                    <a:pt x="17097" y="8537"/>
                  </a:cubicBezTo>
                  <a:cubicBezTo>
                    <a:pt x="12715" y="6163"/>
                    <a:pt x="6689" y="799"/>
                    <a:pt x="6620" y="754"/>
                  </a:cubicBezTo>
                  <a:lnTo>
                    <a:pt x="6438" y="936"/>
                  </a:lnTo>
                  <a:cubicBezTo>
                    <a:pt x="6506" y="1005"/>
                    <a:pt x="12053" y="5912"/>
                    <a:pt x="16389" y="8446"/>
                  </a:cubicBezTo>
                  <a:cubicBezTo>
                    <a:pt x="7373" y="7236"/>
                    <a:pt x="229" y="3995"/>
                    <a:pt x="115" y="3926"/>
                  </a:cubicBezTo>
                  <a:lnTo>
                    <a:pt x="1" y="4177"/>
                  </a:lnTo>
                  <a:cubicBezTo>
                    <a:pt x="92" y="4223"/>
                    <a:pt x="5182" y="6528"/>
                    <a:pt x="12212" y="7989"/>
                  </a:cubicBezTo>
                  <a:cubicBezTo>
                    <a:pt x="9428" y="9336"/>
                    <a:pt x="3950" y="9998"/>
                    <a:pt x="3904" y="9998"/>
                  </a:cubicBezTo>
                  <a:lnTo>
                    <a:pt x="3927" y="10272"/>
                  </a:lnTo>
                  <a:cubicBezTo>
                    <a:pt x="4178" y="10226"/>
                    <a:pt x="9930" y="9541"/>
                    <a:pt x="12646" y="8080"/>
                  </a:cubicBezTo>
                  <a:cubicBezTo>
                    <a:pt x="14038" y="8377"/>
                    <a:pt x="15499" y="8605"/>
                    <a:pt x="17029" y="8811"/>
                  </a:cubicBezTo>
                  <a:cubicBezTo>
                    <a:pt x="17029" y="8811"/>
                    <a:pt x="17051" y="8811"/>
                    <a:pt x="17051" y="8834"/>
                  </a:cubicBezTo>
                  <a:lnTo>
                    <a:pt x="17051" y="8811"/>
                  </a:lnTo>
                  <a:cubicBezTo>
                    <a:pt x="18877" y="9039"/>
                    <a:pt x="20749" y="9176"/>
                    <a:pt x="22644" y="9176"/>
                  </a:cubicBezTo>
                  <a:cubicBezTo>
                    <a:pt x="18832" y="11778"/>
                    <a:pt x="12098" y="13947"/>
                    <a:pt x="12007" y="13969"/>
                  </a:cubicBezTo>
                  <a:lnTo>
                    <a:pt x="12098" y="14220"/>
                  </a:lnTo>
                  <a:cubicBezTo>
                    <a:pt x="12167" y="14198"/>
                    <a:pt x="19334" y="11915"/>
                    <a:pt x="23123" y="9176"/>
                  </a:cubicBezTo>
                  <a:cubicBezTo>
                    <a:pt x="24447" y="9176"/>
                    <a:pt x="25794" y="9108"/>
                    <a:pt x="27140" y="8971"/>
                  </a:cubicBezTo>
                  <a:cubicBezTo>
                    <a:pt x="28510" y="8811"/>
                    <a:pt x="29879" y="8605"/>
                    <a:pt x="31249" y="8286"/>
                  </a:cubicBezTo>
                  <a:lnTo>
                    <a:pt x="31249" y="8286"/>
                  </a:lnTo>
                  <a:cubicBezTo>
                    <a:pt x="26661" y="11755"/>
                    <a:pt x="22119" y="13947"/>
                    <a:pt x="22073" y="13969"/>
                  </a:cubicBezTo>
                  <a:lnTo>
                    <a:pt x="22187" y="14220"/>
                  </a:lnTo>
                  <a:cubicBezTo>
                    <a:pt x="22256" y="14198"/>
                    <a:pt x="27117" y="11847"/>
                    <a:pt x="31888" y="8126"/>
                  </a:cubicBezTo>
                  <a:cubicBezTo>
                    <a:pt x="33257" y="7761"/>
                    <a:pt x="34627" y="7327"/>
                    <a:pt x="35951" y="6757"/>
                  </a:cubicBezTo>
                  <a:lnTo>
                    <a:pt x="35837" y="6506"/>
                  </a:lnTo>
                  <a:cubicBezTo>
                    <a:pt x="35289" y="6734"/>
                    <a:pt x="34741" y="6962"/>
                    <a:pt x="34170" y="7145"/>
                  </a:cubicBezTo>
                  <a:cubicBezTo>
                    <a:pt x="30244" y="5182"/>
                    <a:pt x="23716" y="959"/>
                    <a:pt x="23648" y="936"/>
                  </a:cubicBezTo>
                  <a:lnTo>
                    <a:pt x="23511" y="1142"/>
                  </a:lnTo>
                  <a:cubicBezTo>
                    <a:pt x="23579" y="1187"/>
                    <a:pt x="29856" y="5250"/>
                    <a:pt x="33828" y="7282"/>
                  </a:cubicBezTo>
                  <a:cubicBezTo>
                    <a:pt x="31660" y="7989"/>
                    <a:pt x="29423" y="8446"/>
                    <a:pt x="27186" y="8697"/>
                  </a:cubicBezTo>
                  <a:cubicBezTo>
                    <a:pt x="23009" y="7327"/>
                    <a:pt x="14883" y="69"/>
                    <a:pt x="147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6562925" y="4828750"/>
              <a:ext cx="972375" cy="457300"/>
            </a:xfrm>
            <a:custGeom>
              <a:avLst/>
              <a:gdLst/>
              <a:ahLst/>
              <a:cxnLst/>
              <a:rect l="l" t="t" r="r" b="b"/>
              <a:pathLst>
                <a:path w="38895" h="18292" extrusionOk="0">
                  <a:moveTo>
                    <a:pt x="14835" y="1"/>
                  </a:moveTo>
                  <a:cubicBezTo>
                    <a:pt x="14368" y="1"/>
                    <a:pt x="13774" y="105"/>
                    <a:pt x="13034" y="344"/>
                  </a:cubicBezTo>
                  <a:cubicBezTo>
                    <a:pt x="9428" y="1508"/>
                    <a:pt x="1" y="9360"/>
                    <a:pt x="1" y="9360"/>
                  </a:cubicBezTo>
                  <a:cubicBezTo>
                    <a:pt x="3800" y="13577"/>
                    <a:pt x="9728" y="16810"/>
                    <a:pt x="12745" y="16810"/>
                  </a:cubicBezTo>
                  <a:cubicBezTo>
                    <a:pt x="13516" y="16810"/>
                    <a:pt x="14097" y="16599"/>
                    <a:pt x="14403" y="16139"/>
                  </a:cubicBezTo>
                  <a:cubicBezTo>
                    <a:pt x="15499" y="14473"/>
                    <a:pt x="12235" y="13103"/>
                    <a:pt x="12235" y="13103"/>
                  </a:cubicBezTo>
                  <a:lnTo>
                    <a:pt x="12235" y="13103"/>
                  </a:lnTo>
                  <a:cubicBezTo>
                    <a:pt x="14830" y="13420"/>
                    <a:pt x="20725" y="18292"/>
                    <a:pt x="23193" y="18292"/>
                  </a:cubicBezTo>
                  <a:cubicBezTo>
                    <a:pt x="23569" y="18292"/>
                    <a:pt x="23865" y="18179"/>
                    <a:pt x="24059" y="17919"/>
                  </a:cubicBezTo>
                  <a:cubicBezTo>
                    <a:pt x="25497" y="15933"/>
                    <a:pt x="21297" y="13286"/>
                    <a:pt x="21297" y="13286"/>
                  </a:cubicBezTo>
                  <a:cubicBezTo>
                    <a:pt x="21314" y="13285"/>
                    <a:pt x="21332" y="13285"/>
                    <a:pt x="21351" y="13285"/>
                  </a:cubicBezTo>
                  <a:cubicBezTo>
                    <a:pt x="23227" y="13285"/>
                    <a:pt x="28155" y="17249"/>
                    <a:pt x="30607" y="17249"/>
                  </a:cubicBezTo>
                  <a:cubicBezTo>
                    <a:pt x="30998" y="17249"/>
                    <a:pt x="31325" y="17148"/>
                    <a:pt x="31568" y="16915"/>
                  </a:cubicBezTo>
                  <a:cubicBezTo>
                    <a:pt x="32823" y="15705"/>
                    <a:pt x="28647" y="12441"/>
                    <a:pt x="28646" y="12441"/>
                  </a:cubicBezTo>
                  <a:lnTo>
                    <a:pt x="28646" y="12441"/>
                  </a:lnTo>
                  <a:cubicBezTo>
                    <a:pt x="30923" y="12617"/>
                    <a:pt x="34392" y="14370"/>
                    <a:pt x="36494" y="14370"/>
                  </a:cubicBezTo>
                  <a:cubicBezTo>
                    <a:pt x="37384" y="14370"/>
                    <a:pt x="38029" y="14055"/>
                    <a:pt x="38233" y="13172"/>
                  </a:cubicBezTo>
                  <a:cubicBezTo>
                    <a:pt x="38895" y="10181"/>
                    <a:pt x="30495" y="7899"/>
                    <a:pt x="30495" y="7899"/>
                  </a:cubicBezTo>
                  <a:cubicBezTo>
                    <a:pt x="30495" y="7899"/>
                    <a:pt x="35996" y="6529"/>
                    <a:pt x="33463" y="4498"/>
                  </a:cubicBezTo>
                  <a:cubicBezTo>
                    <a:pt x="32745" y="3930"/>
                    <a:pt x="31515" y="3739"/>
                    <a:pt x="30186" y="3739"/>
                  </a:cubicBezTo>
                  <a:cubicBezTo>
                    <a:pt x="27457" y="3739"/>
                    <a:pt x="24310" y="4544"/>
                    <a:pt x="24310" y="4544"/>
                  </a:cubicBezTo>
                  <a:cubicBezTo>
                    <a:pt x="24310" y="4544"/>
                    <a:pt x="28099" y="2261"/>
                    <a:pt x="25725" y="572"/>
                  </a:cubicBezTo>
                  <a:cubicBezTo>
                    <a:pt x="25318" y="275"/>
                    <a:pt x="24743" y="153"/>
                    <a:pt x="24072" y="153"/>
                  </a:cubicBezTo>
                  <a:cubicBezTo>
                    <a:pt x="20868" y="153"/>
                    <a:pt x="15453" y="2946"/>
                    <a:pt x="15453" y="2946"/>
                  </a:cubicBezTo>
                  <a:cubicBezTo>
                    <a:pt x="16524" y="1567"/>
                    <a:pt x="16642" y="1"/>
                    <a:pt x="148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6561800" y="4872700"/>
              <a:ext cx="898750" cy="356100"/>
            </a:xfrm>
            <a:custGeom>
              <a:avLst/>
              <a:gdLst/>
              <a:ahLst/>
              <a:cxnLst/>
              <a:rect l="l" t="t" r="r" b="b"/>
              <a:pathLst>
                <a:path w="35950" h="14244" extrusionOk="0">
                  <a:moveTo>
                    <a:pt x="13741" y="1"/>
                  </a:moveTo>
                  <a:cubicBezTo>
                    <a:pt x="13695" y="24"/>
                    <a:pt x="8811" y="2398"/>
                    <a:pt x="4040" y="6118"/>
                  </a:cubicBezTo>
                  <a:cubicBezTo>
                    <a:pt x="2671" y="6460"/>
                    <a:pt x="1324" y="6917"/>
                    <a:pt x="0" y="7488"/>
                  </a:cubicBezTo>
                  <a:lnTo>
                    <a:pt x="114" y="7716"/>
                  </a:lnTo>
                  <a:cubicBezTo>
                    <a:pt x="662" y="7488"/>
                    <a:pt x="1210" y="7282"/>
                    <a:pt x="1758" y="7077"/>
                  </a:cubicBezTo>
                  <a:cubicBezTo>
                    <a:pt x="5706" y="9063"/>
                    <a:pt x="12234" y="13262"/>
                    <a:pt x="12280" y="13308"/>
                  </a:cubicBezTo>
                  <a:lnTo>
                    <a:pt x="12440" y="13080"/>
                  </a:lnTo>
                  <a:cubicBezTo>
                    <a:pt x="12371" y="13034"/>
                    <a:pt x="6094" y="8971"/>
                    <a:pt x="2123" y="6963"/>
                  </a:cubicBezTo>
                  <a:cubicBezTo>
                    <a:pt x="4291" y="6232"/>
                    <a:pt x="6528" y="5776"/>
                    <a:pt x="8765" y="5547"/>
                  </a:cubicBezTo>
                  <a:cubicBezTo>
                    <a:pt x="12942" y="6917"/>
                    <a:pt x="21068" y="14175"/>
                    <a:pt x="21159" y="14244"/>
                  </a:cubicBezTo>
                  <a:lnTo>
                    <a:pt x="21342" y="14038"/>
                  </a:lnTo>
                  <a:cubicBezTo>
                    <a:pt x="20999" y="13742"/>
                    <a:pt x="13695" y="7237"/>
                    <a:pt x="9381" y="5479"/>
                  </a:cubicBezTo>
                  <a:cubicBezTo>
                    <a:pt x="10590" y="5368"/>
                    <a:pt x="11798" y="5317"/>
                    <a:pt x="12996" y="5317"/>
                  </a:cubicBezTo>
                  <a:cubicBezTo>
                    <a:pt x="14988" y="5317"/>
                    <a:pt x="16949" y="5456"/>
                    <a:pt x="18831" y="5684"/>
                  </a:cubicBezTo>
                  <a:cubicBezTo>
                    <a:pt x="23236" y="8081"/>
                    <a:pt x="29262" y="13445"/>
                    <a:pt x="29331" y="13491"/>
                  </a:cubicBezTo>
                  <a:lnTo>
                    <a:pt x="29513" y="13285"/>
                  </a:lnTo>
                  <a:cubicBezTo>
                    <a:pt x="29445" y="13240"/>
                    <a:pt x="23898" y="8309"/>
                    <a:pt x="19538" y="5776"/>
                  </a:cubicBezTo>
                  <a:lnTo>
                    <a:pt x="19538" y="5776"/>
                  </a:lnTo>
                  <a:cubicBezTo>
                    <a:pt x="28577" y="7008"/>
                    <a:pt x="35722" y="10249"/>
                    <a:pt x="35836" y="10295"/>
                  </a:cubicBezTo>
                  <a:lnTo>
                    <a:pt x="35950" y="10067"/>
                  </a:lnTo>
                  <a:cubicBezTo>
                    <a:pt x="35836" y="10021"/>
                    <a:pt x="30746" y="7693"/>
                    <a:pt x="23738" y="6232"/>
                  </a:cubicBezTo>
                  <a:cubicBezTo>
                    <a:pt x="26523" y="4908"/>
                    <a:pt x="32001" y="4246"/>
                    <a:pt x="32047" y="4246"/>
                  </a:cubicBezTo>
                  <a:lnTo>
                    <a:pt x="32024" y="3973"/>
                  </a:lnTo>
                  <a:cubicBezTo>
                    <a:pt x="31773" y="3995"/>
                    <a:pt x="26021" y="4703"/>
                    <a:pt x="23305" y="6141"/>
                  </a:cubicBezTo>
                  <a:cubicBezTo>
                    <a:pt x="21912" y="5867"/>
                    <a:pt x="20451" y="5616"/>
                    <a:pt x="18922" y="5433"/>
                  </a:cubicBezTo>
                  <a:cubicBezTo>
                    <a:pt x="18922" y="5433"/>
                    <a:pt x="18899" y="5411"/>
                    <a:pt x="18899" y="5411"/>
                  </a:cubicBezTo>
                  <a:lnTo>
                    <a:pt x="18877" y="5433"/>
                  </a:lnTo>
                  <a:cubicBezTo>
                    <a:pt x="17073" y="5205"/>
                    <a:pt x="15202" y="5068"/>
                    <a:pt x="13307" y="5045"/>
                  </a:cubicBezTo>
                  <a:cubicBezTo>
                    <a:pt x="17119" y="2443"/>
                    <a:pt x="23852" y="275"/>
                    <a:pt x="23921" y="252"/>
                  </a:cubicBezTo>
                  <a:lnTo>
                    <a:pt x="23852" y="1"/>
                  </a:lnTo>
                  <a:cubicBezTo>
                    <a:pt x="23784" y="24"/>
                    <a:pt x="16617" y="2329"/>
                    <a:pt x="12828" y="5045"/>
                  </a:cubicBezTo>
                  <a:cubicBezTo>
                    <a:pt x="11504" y="5068"/>
                    <a:pt x="10157" y="5137"/>
                    <a:pt x="8811" y="5274"/>
                  </a:cubicBezTo>
                  <a:lnTo>
                    <a:pt x="8788" y="5274"/>
                  </a:lnTo>
                  <a:cubicBezTo>
                    <a:pt x="7418" y="5411"/>
                    <a:pt x="6049" y="5639"/>
                    <a:pt x="4702" y="5958"/>
                  </a:cubicBezTo>
                  <a:cubicBezTo>
                    <a:pt x="9290" y="2466"/>
                    <a:pt x="13809" y="275"/>
                    <a:pt x="13855" y="252"/>
                  </a:cubicBezTo>
                  <a:lnTo>
                    <a:pt x="137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a:off x="1594425" y="5112125"/>
              <a:ext cx="308750" cy="201150"/>
            </a:xfrm>
            <a:custGeom>
              <a:avLst/>
              <a:gdLst/>
              <a:ahLst/>
              <a:cxnLst/>
              <a:rect l="l" t="t" r="r" b="b"/>
              <a:pathLst>
                <a:path w="12350" h="8046" extrusionOk="0">
                  <a:moveTo>
                    <a:pt x="10140" y="0"/>
                  </a:moveTo>
                  <a:cubicBezTo>
                    <a:pt x="3203" y="0"/>
                    <a:pt x="1" y="8045"/>
                    <a:pt x="1" y="8045"/>
                  </a:cubicBezTo>
                  <a:cubicBezTo>
                    <a:pt x="1119" y="6812"/>
                    <a:pt x="3858" y="7155"/>
                    <a:pt x="6962" y="5968"/>
                  </a:cubicBezTo>
                  <a:cubicBezTo>
                    <a:pt x="10866" y="4484"/>
                    <a:pt x="12349" y="262"/>
                    <a:pt x="12349" y="262"/>
                  </a:cubicBezTo>
                  <a:cubicBezTo>
                    <a:pt x="11574" y="82"/>
                    <a:pt x="10838" y="0"/>
                    <a:pt x="10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1832950" y="5098675"/>
              <a:ext cx="224850" cy="310450"/>
            </a:xfrm>
            <a:custGeom>
              <a:avLst/>
              <a:gdLst/>
              <a:ahLst/>
              <a:cxnLst/>
              <a:rect l="l" t="t" r="r" b="b"/>
              <a:pathLst>
                <a:path w="8994" h="12418" extrusionOk="0">
                  <a:moveTo>
                    <a:pt x="8469" y="1"/>
                  </a:moveTo>
                  <a:cubicBezTo>
                    <a:pt x="1" y="1941"/>
                    <a:pt x="800" y="12418"/>
                    <a:pt x="800" y="12418"/>
                  </a:cubicBezTo>
                  <a:cubicBezTo>
                    <a:pt x="1279" y="10820"/>
                    <a:pt x="3881" y="9907"/>
                    <a:pt x="6141" y="7487"/>
                  </a:cubicBezTo>
                  <a:cubicBezTo>
                    <a:pt x="8994" y="4429"/>
                    <a:pt x="8469" y="1"/>
                    <a:pt x="84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0"/>
            <p:cNvSpPr/>
            <p:nvPr/>
          </p:nvSpPr>
          <p:spPr>
            <a:xfrm>
              <a:off x="1645225" y="5001925"/>
              <a:ext cx="299025" cy="101625"/>
            </a:xfrm>
            <a:custGeom>
              <a:avLst/>
              <a:gdLst/>
              <a:ahLst/>
              <a:cxnLst/>
              <a:rect l="l" t="t" r="r" b="b"/>
              <a:pathLst>
                <a:path w="11961" h="4065" extrusionOk="0">
                  <a:moveTo>
                    <a:pt x="7412" y="1"/>
                  </a:moveTo>
                  <a:cubicBezTo>
                    <a:pt x="3366" y="1"/>
                    <a:pt x="0" y="3232"/>
                    <a:pt x="0" y="3232"/>
                  </a:cubicBezTo>
                  <a:cubicBezTo>
                    <a:pt x="225" y="3138"/>
                    <a:pt x="472" y="3099"/>
                    <a:pt x="743" y="3099"/>
                  </a:cubicBezTo>
                  <a:cubicBezTo>
                    <a:pt x="1983" y="3099"/>
                    <a:pt x="3709" y="3922"/>
                    <a:pt x="5958" y="4053"/>
                  </a:cubicBezTo>
                  <a:cubicBezTo>
                    <a:pt x="6084" y="4061"/>
                    <a:pt x="6210" y="4065"/>
                    <a:pt x="6334" y="4065"/>
                  </a:cubicBezTo>
                  <a:cubicBezTo>
                    <a:pt x="9569" y="4065"/>
                    <a:pt x="11961" y="1588"/>
                    <a:pt x="11961" y="1588"/>
                  </a:cubicBezTo>
                  <a:cubicBezTo>
                    <a:pt x="10441" y="427"/>
                    <a:pt x="8882" y="1"/>
                    <a:pt x="7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0"/>
            <p:cNvSpPr/>
            <p:nvPr/>
          </p:nvSpPr>
          <p:spPr>
            <a:xfrm>
              <a:off x="1879175" y="4822400"/>
              <a:ext cx="398325" cy="135675"/>
            </a:xfrm>
            <a:custGeom>
              <a:avLst/>
              <a:gdLst/>
              <a:ahLst/>
              <a:cxnLst/>
              <a:rect l="l" t="t" r="r" b="b"/>
              <a:pathLst>
                <a:path w="15933" h="5427" extrusionOk="0">
                  <a:moveTo>
                    <a:pt x="8068" y="1"/>
                  </a:moveTo>
                  <a:cubicBezTo>
                    <a:pt x="3761" y="1"/>
                    <a:pt x="1" y="2264"/>
                    <a:pt x="1" y="2264"/>
                  </a:cubicBezTo>
                  <a:cubicBezTo>
                    <a:pt x="123" y="2242"/>
                    <a:pt x="248" y="2232"/>
                    <a:pt x="374" y="2232"/>
                  </a:cubicBezTo>
                  <a:cubicBezTo>
                    <a:pt x="2086" y="2232"/>
                    <a:pt x="4190" y="4136"/>
                    <a:pt x="7442" y="5072"/>
                  </a:cubicBezTo>
                  <a:cubicBezTo>
                    <a:pt x="8299" y="5325"/>
                    <a:pt x="9144" y="5427"/>
                    <a:pt x="9949" y="5427"/>
                  </a:cubicBezTo>
                  <a:cubicBezTo>
                    <a:pt x="13282" y="5427"/>
                    <a:pt x="15933" y="3679"/>
                    <a:pt x="15933" y="3679"/>
                  </a:cubicBezTo>
                  <a:cubicBezTo>
                    <a:pt x="13611" y="868"/>
                    <a:pt x="10735" y="1"/>
                    <a:pt x="80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2056650" y="5026775"/>
              <a:ext cx="241975" cy="291625"/>
            </a:xfrm>
            <a:custGeom>
              <a:avLst/>
              <a:gdLst/>
              <a:ahLst/>
              <a:cxnLst/>
              <a:rect l="l" t="t" r="r" b="b"/>
              <a:pathLst>
                <a:path w="9679" h="11665" extrusionOk="0">
                  <a:moveTo>
                    <a:pt x="8948" y="1"/>
                  </a:moveTo>
                  <a:cubicBezTo>
                    <a:pt x="0" y="1439"/>
                    <a:pt x="1301" y="11664"/>
                    <a:pt x="1301" y="11664"/>
                  </a:cubicBezTo>
                  <a:cubicBezTo>
                    <a:pt x="1735" y="10135"/>
                    <a:pt x="4474" y="9405"/>
                    <a:pt x="6779" y="7168"/>
                  </a:cubicBezTo>
                  <a:cubicBezTo>
                    <a:pt x="9678" y="4360"/>
                    <a:pt x="8948" y="1"/>
                    <a:pt x="8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0"/>
            <p:cNvSpPr/>
            <p:nvPr/>
          </p:nvSpPr>
          <p:spPr>
            <a:xfrm>
              <a:off x="2249525" y="4783900"/>
              <a:ext cx="371500" cy="170050"/>
            </a:xfrm>
            <a:custGeom>
              <a:avLst/>
              <a:gdLst/>
              <a:ahLst/>
              <a:cxnLst/>
              <a:rect l="l" t="t" r="r" b="b"/>
              <a:pathLst>
                <a:path w="14860" h="6802" extrusionOk="0">
                  <a:moveTo>
                    <a:pt x="3981" y="0"/>
                  </a:moveTo>
                  <a:cubicBezTo>
                    <a:pt x="1695" y="0"/>
                    <a:pt x="0" y="426"/>
                    <a:pt x="0" y="426"/>
                  </a:cubicBezTo>
                  <a:cubicBezTo>
                    <a:pt x="1826" y="631"/>
                    <a:pt x="3287" y="3302"/>
                    <a:pt x="6323" y="5288"/>
                  </a:cubicBezTo>
                  <a:cubicBezTo>
                    <a:pt x="8157" y="6488"/>
                    <a:pt x="10189" y="6802"/>
                    <a:pt x="11811" y="6802"/>
                  </a:cubicBezTo>
                  <a:cubicBezTo>
                    <a:pt x="13580" y="6802"/>
                    <a:pt x="14859" y="6429"/>
                    <a:pt x="14859" y="6429"/>
                  </a:cubicBezTo>
                  <a:cubicBezTo>
                    <a:pt x="12615" y="1048"/>
                    <a:pt x="7569" y="0"/>
                    <a:pt x="3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0"/>
            <p:cNvSpPr/>
            <p:nvPr/>
          </p:nvSpPr>
          <p:spPr>
            <a:xfrm>
              <a:off x="2309425" y="5015200"/>
              <a:ext cx="231150" cy="163400"/>
            </a:xfrm>
            <a:custGeom>
              <a:avLst/>
              <a:gdLst/>
              <a:ahLst/>
              <a:cxnLst/>
              <a:rect l="l" t="t" r="r" b="b"/>
              <a:pathLst>
                <a:path w="9246" h="6536" extrusionOk="0">
                  <a:moveTo>
                    <a:pt x="7353" y="1"/>
                  </a:moveTo>
                  <a:cubicBezTo>
                    <a:pt x="1793" y="1"/>
                    <a:pt x="1" y="6535"/>
                    <a:pt x="1" y="6535"/>
                  </a:cubicBezTo>
                  <a:cubicBezTo>
                    <a:pt x="800" y="5531"/>
                    <a:pt x="3059" y="5828"/>
                    <a:pt x="5456" y="4892"/>
                  </a:cubicBezTo>
                  <a:cubicBezTo>
                    <a:pt x="8469" y="3705"/>
                    <a:pt x="9245" y="235"/>
                    <a:pt x="9245" y="235"/>
                  </a:cubicBezTo>
                  <a:cubicBezTo>
                    <a:pt x="8571" y="74"/>
                    <a:pt x="7941" y="1"/>
                    <a:pt x="7353" y="1"/>
                  </a:cubicBezTo>
                  <a:close/>
                </a:path>
              </a:pathLst>
            </a:custGeom>
            <a:solidFill>
              <a:srgbClr val="65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0"/>
            <p:cNvSpPr/>
            <p:nvPr/>
          </p:nvSpPr>
          <p:spPr>
            <a:xfrm>
              <a:off x="1731650" y="4803450"/>
              <a:ext cx="1163575" cy="507200"/>
            </a:xfrm>
            <a:custGeom>
              <a:avLst/>
              <a:gdLst/>
              <a:ahLst/>
              <a:cxnLst/>
              <a:rect l="l" t="t" r="r" b="b"/>
              <a:pathLst>
                <a:path w="46543" h="20288" extrusionOk="0">
                  <a:moveTo>
                    <a:pt x="24611" y="1"/>
                  </a:moveTo>
                  <a:cubicBezTo>
                    <a:pt x="24416" y="1"/>
                    <a:pt x="24319" y="334"/>
                    <a:pt x="24550" y="397"/>
                  </a:cubicBezTo>
                  <a:cubicBezTo>
                    <a:pt x="25554" y="671"/>
                    <a:pt x="26536" y="1059"/>
                    <a:pt x="27494" y="1447"/>
                  </a:cubicBezTo>
                  <a:cubicBezTo>
                    <a:pt x="29845" y="2406"/>
                    <a:pt x="32105" y="3570"/>
                    <a:pt x="34251" y="4939"/>
                  </a:cubicBezTo>
                  <a:cubicBezTo>
                    <a:pt x="35529" y="5761"/>
                    <a:pt x="36784" y="6674"/>
                    <a:pt x="37948" y="7678"/>
                  </a:cubicBezTo>
                  <a:cubicBezTo>
                    <a:pt x="37446" y="7564"/>
                    <a:pt x="36921" y="7473"/>
                    <a:pt x="36419" y="7404"/>
                  </a:cubicBezTo>
                  <a:cubicBezTo>
                    <a:pt x="36396" y="7404"/>
                    <a:pt x="36396" y="7382"/>
                    <a:pt x="36373" y="7382"/>
                  </a:cubicBezTo>
                  <a:cubicBezTo>
                    <a:pt x="34120" y="7036"/>
                    <a:pt x="31848" y="6872"/>
                    <a:pt x="29574" y="6872"/>
                  </a:cubicBezTo>
                  <a:cubicBezTo>
                    <a:pt x="29291" y="6872"/>
                    <a:pt x="29009" y="6874"/>
                    <a:pt x="28727" y="6879"/>
                  </a:cubicBezTo>
                  <a:cubicBezTo>
                    <a:pt x="27745" y="6902"/>
                    <a:pt x="26764" y="6971"/>
                    <a:pt x="25782" y="7062"/>
                  </a:cubicBezTo>
                  <a:cubicBezTo>
                    <a:pt x="22454" y="4278"/>
                    <a:pt x="18172" y="2530"/>
                    <a:pt x="13826" y="2530"/>
                  </a:cubicBezTo>
                  <a:cubicBezTo>
                    <a:pt x="13612" y="2530"/>
                    <a:pt x="13397" y="2534"/>
                    <a:pt x="13183" y="2543"/>
                  </a:cubicBezTo>
                  <a:cubicBezTo>
                    <a:pt x="12863" y="2565"/>
                    <a:pt x="12521" y="2565"/>
                    <a:pt x="12201" y="2634"/>
                  </a:cubicBezTo>
                  <a:cubicBezTo>
                    <a:pt x="11964" y="2656"/>
                    <a:pt x="12032" y="3003"/>
                    <a:pt x="12233" y="3003"/>
                  </a:cubicBezTo>
                  <a:cubicBezTo>
                    <a:pt x="12245" y="3003"/>
                    <a:pt x="12257" y="3002"/>
                    <a:pt x="12270" y="2999"/>
                  </a:cubicBezTo>
                  <a:cubicBezTo>
                    <a:pt x="12680" y="2934"/>
                    <a:pt x="13100" y="2910"/>
                    <a:pt x="13523" y="2910"/>
                  </a:cubicBezTo>
                  <a:cubicBezTo>
                    <a:pt x="13995" y="2910"/>
                    <a:pt x="14471" y="2940"/>
                    <a:pt x="14940" y="2976"/>
                  </a:cubicBezTo>
                  <a:cubicBezTo>
                    <a:pt x="17132" y="3136"/>
                    <a:pt x="19300" y="3707"/>
                    <a:pt x="21286" y="4643"/>
                  </a:cubicBezTo>
                  <a:cubicBezTo>
                    <a:pt x="22701" y="5282"/>
                    <a:pt x="24025" y="6126"/>
                    <a:pt x="25257" y="7108"/>
                  </a:cubicBezTo>
                  <a:cubicBezTo>
                    <a:pt x="22290" y="7404"/>
                    <a:pt x="19368" y="7975"/>
                    <a:pt x="16515" y="8820"/>
                  </a:cubicBezTo>
                  <a:cubicBezTo>
                    <a:pt x="16127" y="8934"/>
                    <a:pt x="15739" y="9048"/>
                    <a:pt x="15374" y="9162"/>
                  </a:cubicBezTo>
                  <a:cubicBezTo>
                    <a:pt x="15351" y="9162"/>
                    <a:pt x="15328" y="9185"/>
                    <a:pt x="15306" y="9185"/>
                  </a:cubicBezTo>
                  <a:cubicBezTo>
                    <a:pt x="14324" y="9504"/>
                    <a:pt x="13365" y="9824"/>
                    <a:pt x="12430" y="10189"/>
                  </a:cubicBezTo>
                  <a:cubicBezTo>
                    <a:pt x="10362" y="9475"/>
                    <a:pt x="8159" y="9188"/>
                    <a:pt x="5959" y="9188"/>
                  </a:cubicBezTo>
                  <a:cubicBezTo>
                    <a:pt x="4783" y="9188"/>
                    <a:pt x="3608" y="9270"/>
                    <a:pt x="2455" y="9413"/>
                  </a:cubicBezTo>
                  <a:cubicBezTo>
                    <a:pt x="2181" y="9436"/>
                    <a:pt x="1907" y="9482"/>
                    <a:pt x="1633" y="9527"/>
                  </a:cubicBezTo>
                  <a:cubicBezTo>
                    <a:pt x="1418" y="9570"/>
                    <a:pt x="1467" y="9919"/>
                    <a:pt x="1665" y="9919"/>
                  </a:cubicBezTo>
                  <a:cubicBezTo>
                    <a:pt x="1677" y="9919"/>
                    <a:pt x="1689" y="9918"/>
                    <a:pt x="1702" y="9915"/>
                  </a:cubicBezTo>
                  <a:cubicBezTo>
                    <a:pt x="2991" y="9682"/>
                    <a:pt x="4321" y="9574"/>
                    <a:pt x="5647" y="9574"/>
                  </a:cubicBezTo>
                  <a:cubicBezTo>
                    <a:pt x="6785" y="9574"/>
                    <a:pt x="7922" y="9653"/>
                    <a:pt x="9029" y="9801"/>
                  </a:cubicBezTo>
                  <a:cubicBezTo>
                    <a:pt x="9987" y="9915"/>
                    <a:pt x="10923" y="10121"/>
                    <a:pt x="11836" y="10417"/>
                  </a:cubicBezTo>
                  <a:cubicBezTo>
                    <a:pt x="8481" y="11718"/>
                    <a:pt x="5217" y="13339"/>
                    <a:pt x="2113" y="15211"/>
                  </a:cubicBezTo>
                  <a:cubicBezTo>
                    <a:pt x="1473" y="15599"/>
                    <a:pt x="812" y="16010"/>
                    <a:pt x="172" y="16420"/>
                  </a:cubicBezTo>
                  <a:cubicBezTo>
                    <a:pt x="0" y="16535"/>
                    <a:pt x="85" y="16795"/>
                    <a:pt x="238" y="16795"/>
                  </a:cubicBezTo>
                  <a:cubicBezTo>
                    <a:pt x="267" y="16795"/>
                    <a:pt x="299" y="16785"/>
                    <a:pt x="332" y="16763"/>
                  </a:cubicBezTo>
                  <a:cubicBezTo>
                    <a:pt x="4737" y="13932"/>
                    <a:pt x="9439" y="11559"/>
                    <a:pt x="14415" y="9870"/>
                  </a:cubicBezTo>
                  <a:lnTo>
                    <a:pt x="14415" y="9870"/>
                  </a:lnTo>
                  <a:cubicBezTo>
                    <a:pt x="11380" y="12358"/>
                    <a:pt x="8663" y="15553"/>
                    <a:pt x="7408" y="19296"/>
                  </a:cubicBezTo>
                  <a:cubicBezTo>
                    <a:pt x="7340" y="19547"/>
                    <a:pt x="7248" y="19821"/>
                    <a:pt x="7203" y="20095"/>
                  </a:cubicBezTo>
                  <a:cubicBezTo>
                    <a:pt x="7178" y="20217"/>
                    <a:pt x="7278" y="20287"/>
                    <a:pt x="7383" y="20287"/>
                  </a:cubicBezTo>
                  <a:cubicBezTo>
                    <a:pt x="7472" y="20287"/>
                    <a:pt x="7565" y="20237"/>
                    <a:pt x="7589" y="20126"/>
                  </a:cubicBezTo>
                  <a:lnTo>
                    <a:pt x="7589" y="20126"/>
                  </a:lnTo>
                  <a:cubicBezTo>
                    <a:pt x="7585" y="20145"/>
                    <a:pt x="7584" y="20152"/>
                    <a:pt x="7584" y="20152"/>
                  </a:cubicBezTo>
                  <a:cubicBezTo>
                    <a:pt x="7585" y="20152"/>
                    <a:pt x="7613" y="20022"/>
                    <a:pt x="7613" y="20004"/>
                  </a:cubicBezTo>
                  <a:cubicBezTo>
                    <a:pt x="7659" y="19844"/>
                    <a:pt x="7705" y="19707"/>
                    <a:pt x="7728" y="19570"/>
                  </a:cubicBezTo>
                  <a:cubicBezTo>
                    <a:pt x="7910" y="19023"/>
                    <a:pt x="8116" y="18498"/>
                    <a:pt x="8344" y="17995"/>
                  </a:cubicBezTo>
                  <a:cubicBezTo>
                    <a:pt x="9211" y="16101"/>
                    <a:pt x="10421" y="14389"/>
                    <a:pt x="11813" y="12860"/>
                  </a:cubicBezTo>
                  <a:cubicBezTo>
                    <a:pt x="12909" y="11627"/>
                    <a:pt x="14164" y="10532"/>
                    <a:pt x="15465" y="9527"/>
                  </a:cubicBezTo>
                  <a:cubicBezTo>
                    <a:pt x="17930" y="8774"/>
                    <a:pt x="20441" y="8181"/>
                    <a:pt x="22975" y="7792"/>
                  </a:cubicBezTo>
                  <a:lnTo>
                    <a:pt x="22975" y="7792"/>
                  </a:lnTo>
                  <a:cubicBezTo>
                    <a:pt x="20304" y="9755"/>
                    <a:pt x="18204" y="12494"/>
                    <a:pt x="16903" y="15553"/>
                  </a:cubicBezTo>
                  <a:cubicBezTo>
                    <a:pt x="16812" y="15781"/>
                    <a:pt x="16698" y="16032"/>
                    <a:pt x="16629" y="16283"/>
                  </a:cubicBezTo>
                  <a:cubicBezTo>
                    <a:pt x="16572" y="16440"/>
                    <a:pt x="16693" y="16544"/>
                    <a:pt x="16815" y="16544"/>
                  </a:cubicBezTo>
                  <a:cubicBezTo>
                    <a:pt x="16887" y="16544"/>
                    <a:pt x="16960" y="16506"/>
                    <a:pt x="16995" y="16420"/>
                  </a:cubicBezTo>
                  <a:cubicBezTo>
                    <a:pt x="17223" y="15736"/>
                    <a:pt x="17542" y="15051"/>
                    <a:pt x="17885" y="14412"/>
                  </a:cubicBezTo>
                  <a:cubicBezTo>
                    <a:pt x="18707" y="12837"/>
                    <a:pt x="19734" y="11376"/>
                    <a:pt x="20966" y="10098"/>
                  </a:cubicBezTo>
                  <a:cubicBezTo>
                    <a:pt x="21811" y="9185"/>
                    <a:pt x="22769" y="8363"/>
                    <a:pt x="23819" y="7678"/>
                  </a:cubicBezTo>
                  <a:cubicBezTo>
                    <a:pt x="24436" y="7587"/>
                    <a:pt x="25052" y="7519"/>
                    <a:pt x="25691" y="7450"/>
                  </a:cubicBezTo>
                  <a:cubicBezTo>
                    <a:pt x="25699" y="7458"/>
                    <a:pt x="25709" y="7460"/>
                    <a:pt x="25720" y="7460"/>
                  </a:cubicBezTo>
                  <a:cubicBezTo>
                    <a:pt x="25742" y="7460"/>
                    <a:pt x="25767" y="7450"/>
                    <a:pt x="25782" y="7450"/>
                  </a:cubicBezTo>
                  <a:cubicBezTo>
                    <a:pt x="26330" y="7404"/>
                    <a:pt x="26855" y="7359"/>
                    <a:pt x="27380" y="7336"/>
                  </a:cubicBezTo>
                  <a:cubicBezTo>
                    <a:pt x="28215" y="7285"/>
                    <a:pt x="29051" y="7260"/>
                    <a:pt x="29885" y="7260"/>
                  </a:cubicBezTo>
                  <a:cubicBezTo>
                    <a:pt x="31673" y="7260"/>
                    <a:pt x="33458" y="7376"/>
                    <a:pt x="35232" y="7610"/>
                  </a:cubicBezTo>
                  <a:cubicBezTo>
                    <a:pt x="32995" y="8135"/>
                    <a:pt x="30827" y="9025"/>
                    <a:pt x="28864" y="10235"/>
                  </a:cubicBezTo>
                  <a:cubicBezTo>
                    <a:pt x="27905" y="10805"/>
                    <a:pt x="26946" y="11467"/>
                    <a:pt x="26148" y="12243"/>
                  </a:cubicBezTo>
                  <a:cubicBezTo>
                    <a:pt x="26005" y="12386"/>
                    <a:pt x="26126" y="12597"/>
                    <a:pt x="26273" y="12597"/>
                  </a:cubicBezTo>
                  <a:cubicBezTo>
                    <a:pt x="26315" y="12597"/>
                    <a:pt x="26358" y="12580"/>
                    <a:pt x="26399" y="12540"/>
                  </a:cubicBezTo>
                  <a:cubicBezTo>
                    <a:pt x="27175" y="11787"/>
                    <a:pt x="28111" y="11148"/>
                    <a:pt x="29024" y="10577"/>
                  </a:cubicBezTo>
                  <a:cubicBezTo>
                    <a:pt x="31260" y="9208"/>
                    <a:pt x="33748" y="8249"/>
                    <a:pt x="36351" y="7770"/>
                  </a:cubicBezTo>
                  <a:cubicBezTo>
                    <a:pt x="36602" y="7815"/>
                    <a:pt x="36853" y="7861"/>
                    <a:pt x="37104" y="7907"/>
                  </a:cubicBezTo>
                  <a:cubicBezTo>
                    <a:pt x="37606" y="7998"/>
                    <a:pt x="38085" y="8089"/>
                    <a:pt x="38587" y="8203"/>
                  </a:cubicBezTo>
                  <a:cubicBezTo>
                    <a:pt x="38610" y="8226"/>
                    <a:pt x="38656" y="8226"/>
                    <a:pt x="38679" y="8226"/>
                  </a:cubicBezTo>
                  <a:cubicBezTo>
                    <a:pt x="40322" y="8591"/>
                    <a:pt x="41943" y="9048"/>
                    <a:pt x="43495" y="9641"/>
                  </a:cubicBezTo>
                  <a:cubicBezTo>
                    <a:pt x="44111" y="9892"/>
                    <a:pt x="44727" y="10143"/>
                    <a:pt x="45321" y="10417"/>
                  </a:cubicBezTo>
                  <a:cubicBezTo>
                    <a:pt x="45618" y="10554"/>
                    <a:pt x="45800" y="10691"/>
                    <a:pt x="46097" y="10805"/>
                  </a:cubicBezTo>
                  <a:cubicBezTo>
                    <a:pt x="46120" y="10805"/>
                    <a:pt x="46120" y="10828"/>
                    <a:pt x="46143" y="10828"/>
                  </a:cubicBezTo>
                  <a:cubicBezTo>
                    <a:pt x="46173" y="10845"/>
                    <a:pt x="46204" y="10852"/>
                    <a:pt x="46233" y="10852"/>
                  </a:cubicBezTo>
                  <a:cubicBezTo>
                    <a:pt x="46405" y="10852"/>
                    <a:pt x="46543" y="10606"/>
                    <a:pt x="46348" y="10509"/>
                  </a:cubicBezTo>
                  <a:cubicBezTo>
                    <a:pt x="45663" y="10098"/>
                    <a:pt x="44910" y="9801"/>
                    <a:pt x="44180" y="9504"/>
                  </a:cubicBezTo>
                  <a:cubicBezTo>
                    <a:pt x="42422" y="8797"/>
                    <a:pt x="40596" y="8249"/>
                    <a:pt x="38747" y="7838"/>
                  </a:cubicBezTo>
                  <a:cubicBezTo>
                    <a:pt x="34981" y="4528"/>
                    <a:pt x="30439" y="1995"/>
                    <a:pt x="25714" y="351"/>
                  </a:cubicBezTo>
                  <a:cubicBezTo>
                    <a:pt x="25372" y="237"/>
                    <a:pt x="25029" y="123"/>
                    <a:pt x="24664" y="9"/>
                  </a:cubicBezTo>
                  <a:cubicBezTo>
                    <a:pt x="24646" y="4"/>
                    <a:pt x="24628" y="1"/>
                    <a:pt x="246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6942975" y="4327750"/>
              <a:ext cx="308725" cy="201275"/>
            </a:xfrm>
            <a:custGeom>
              <a:avLst/>
              <a:gdLst/>
              <a:ahLst/>
              <a:cxnLst/>
              <a:rect l="l" t="t" r="r" b="b"/>
              <a:pathLst>
                <a:path w="12349" h="8051" extrusionOk="0">
                  <a:moveTo>
                    <a:pt x="12349" y="1"/>
                  </a:moveTo>
                  <a:lnTo>
                    <a:pt x="12349" y="1"/>
                  </a:lnTo>
                  <a:cubicBezTo>
                    <a:pt x="11230" y="1233"/>
                    <a:pt x="8469" y="891"/>
                    <a:pt x="5387" y="2078"/>
                  </a:cubicBezTo>
                  <a:cubicBezTo>
                    <a:pt x="1484" y="3562"/>
                    <a:pt x="0" y="7784"/>
                    <a:pt x="0" y="7784"/>
                  </a:cubicBezTo>
                  <a:cubicBezTo>
                    <a:pt x="782" y="7967"/>
                    <a:pt x="1524" y="8051"/>
                    <a:pt x="2228" y="8051"/>
                  </a:cubicBezTo>
                  <a:cubicBezTo>
                    <a:pt x="9151" y="8051"/>
                    <a:pt x="12349" y="2"/>
                    <a:pt x="123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p:nvPr/>
          </p:nvSpPr>
          <p:spPr>
            <a:xfrm>
              <a:off x="6788325" y="4231900"/>
              <a:ext cx="224850" cy="311000"/>
            </a:xfrm>
            <a:custGeom>
              <a:avLst/>
              <a:gdLst/>
              <a:ahLst/>
              <a:cxnLst/>
              <a:rect l="l" t="t" r="r" b="b"/>
              <a:pathLst>
                <a:path w="8994" h="12440" extrusionOk="0">
                  <a:moveTo>
                    <a:pt x="8172" y="0"/>
                  </a:moveTo>
                  <a:lnTo>
                    <a:pt x="8172" y="0"/>
                  </a:lnTo>
                  <a:cubicBezTo>
                    <a:pt x="7716" y="1598"/>
                    <a:pt x="5114" y="2511"/>
                    <a:pt x="2831" y="4930"/>
                  </a:cubicBezTo>
                  <a:cubicBezTo>
                    <a:pt x="1" y="7989"/>
                    <a:pt x="526" y="12440"/>
                    <a:pt x="526" y="12440"/>
                  </a:cubicBezTo>
                  <a:cubicBezTo>
                    <a:pt x="8993" y="10477"/>
                    <a:pt x="8172" y="1"/>
                    <a:pt x="8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0"/>
            <p:cNvSpPr/>
            <p:nvPr/>
          </p:nvSpPr>
          <p:spPr>
            <a:xfrm>
              <a:off x="6901875" y="4537475"/>
              <a:ext cx="299050" cy="101850"/>
            </a:xfrm>
            <a:custGeom>
              <a:avLst/>
              <a:gdLst/>
              <a:ahLst/>
              <a:cxnLst/>
              <a:rect l="l" t="t" r="r" b="b"/>
              <a:pathLst>
                <a:path w="11962" h="4074" extrusionOk="0">
                  <a:moveTo>
                    <a:pt x="5625" y="0"/>
                  </a:moveTo>
                  <a:cubicBezTo>
                    <a:pt x="2371" y="0"/>
                    <a:pt x="1" y="2477"/>
                    <a:pt x="1" y="2477"/>
                  </a:cubicBezTo>
                  <a:cubicBezTo>
                    <a:pt x="1523" y="3645"/>
                    <a:pt x="3083" y="4074"/>
                    <a:pt x="4554" y="4074"/>
                  </a:cubicBezTo>
                  <a:cubicBezTo>
                    <a:pt x="8598" y="4074"/>
                    <a:pt x="11961" y="833"/>
                    <a:pt x="11961" y="833"/>
                  </a:cubicBezTo>
                  <a:lnTo>
                    <a:pt x="11961" y="833"/>
                  </a:lnTo>
                  <a:cubicBezTo>
                    <a:pt x="11737" y="927"/>
                    <a:pt x="11489" y="966"/>
                    <a:pt x="11219" y="966"/>
                  </a:cubicBezTo>
                  <a:cubicBezTo>
                    <a:pt x="9979" y="966"/>
                    <a:pt x="8253" y="143"/>
                    <a:pt x="6004" y="11"/>
                  </a:cubicBezTo>
                  <a:cubicBezTo>
                    <a:pt x="5876" y="4"/>
                    <a:pt x="5750" y="0"/>
                    <a:pt x="5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0"/>
            <p:cNvSpPr/>
            <p:nvPr/>
          </p:nvSpPr>
          <p:spPr>
            <a:xfrm>
              <a:off x="6568625" y="4682950"/>
              <a:ext cx="398325" cy="135675"/>
            </a:xfrm>
            <a:custGeom>
              <a:avLst/>
              <a:gdLst/>
              <a:ahLst/>
              <a:cxnLst/>
              <a:rect l="l" t="t" r="r" b="b"/>
              <a:pathLst>
                <a:path w="15933" h="5427" extrusionOk="0">
                  <a:moveTo>
                    <a:pt x="5973" y="0"/>
                  </a:moveTo>
                  <a:cubicBezTo>
                    <a:pt x="2652" y="0"/>
                    <a:pt x="1" y="1748"/>
                    <a:pt x="1" y="1748"/>
                  </a:cubicBezTo>
                  <a:cubicBezTo>
                    <a:pt x="2323" y="4558"/>
                    <a:pt x="5199" y="5426"/>
                    <a:pt x="7866" y="5426"/>
                  </a:cubicBezTo>
                  <a:cubicBezTo>
                    <a:pt x="12172" y="5426"/>
                    <a:pt x="15933" y="3163"/>
                    <a:pt x="15933" y="3163"/>
                  </a:cubicBezTo>
                  <a:lnTo>
                    <a:pt x="15933" y="3163"/>
                  </a:lnTo>
                  <a:cubicBezTo>
                    <a:pt x="15809" y="3185"/>
                    <a:pt x="15683" y="3196"/>
                    <a:pt x="15555" y="3196"/>
                  </a:cubicBezTo>
                  <a:cubicBezTo>
                    <a:pt x="13842" y="3196"/>
                    <a:pt x="11719" y="1311"/>
                    <a:pt x="8469" y="355"/>
                  </a:cubicBezTo>
                  <a:cubicBezTo>
                    <a:pt x="7617" y="102"/>
                    <a:pt x="6775" y="0"/>
                    <a:pt x="59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0"/>
            <p:cNvSpPr/>
            <p:nvPr/>
          </p:nvSpPr>
          <p:spPr>
            <a:xfrm>
              <a:off x="6547525" y="4322625"/>
              <a:ext cx="241950" cy="291625"/>
            </a:xfrm>
            <a:custGeom>
              <a:avLst/>
              <a:gdLst/>
              <a:ahLst/>
              <a:cxnLst/>
              <a:rect l="l" t="t" r="r" b="b"/>
              <a:pathLst>
                <a:path w="9678" h="11665" extrusionOk="0">
                  <a:moveTo>
                    <a:pt x="8354" y="0"/>
                  </a:moveTo>
                  <a:lnTo>
                    <a:pt x="8354" y="0"/>
                  </a:lnTo>
                  <a:cubicBezTo>
                    <a:pt x="7944" y="1530"/>
                    <a:pt x="5182" y="2260"/>
                    <a:pt x="2876" y="4497"/>
                  </a:cubicBezTo>
                  <a:cubicBezTo>
                    <a:pt x="0" y="7304"/>
                    <a:pt x="731" y="11664"/>
                    <a:pt x="731" y="11664"/>
                  </a:cubicBezTo>
                  <a:cubicBezTo>
                    <a:pt x="9678" y="10226"/>
                    <a:pt x="8355" y="1"/>
                    <a:pt x="8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p:nvPr/>
          </p:nvSpPr>
          <p:spPr>
            <a:xfrm>
              <a:off x="6225125" y="4687325"/>
              <a:ext cx="370925" cy="169825"/>
            </a:xfrm>
            <a:custGeom>
              <a:avLst/>
              <a:gdLst/>
              <a:ahLst/>
              <a:cxnLst/>
              <a:rect l="l" t="t" r="r" b="b"/>
              <a:pathLst>
                <a:path w="14837" h="6793" extrusionOk="0">
                  <a:moveTo>
                    <a:pt x="3091" y="1"/>
                  </a:moveTo>
                  <a:cubicBezTo>
                    <a:pt x="1300" y="1"/>
                    <a:pt x="0" y="386"/>
                    <a:pt x="0" y="386"/>
                  </a:cubicBezTo>
                  <a:cubicBezTo>
                    <a:pt x="2242" y="5748"/>
                    <a:pt x="7272" y="6793"/>
                    <a:pt x="10852" y="6793"/>
                  </a:cubicBezTo>
                  <a:cubicBezTo>
                    <a:pt x="13140" y="6793"/>
                    <a:pt x="14837" y="6366"/>
                    <a:pt x="14837" y="6366"/>
                  </a:cubicBezTo>
                  <a:cubicBezTo>
                    <a:pt x="13033" y="6161"/>
                    <a:pt x="11573" y="3490"/>
                    <a:pt x="8537" y="1504"/>
                  </a:cubicBezTo>
                  <a:cubicBezTo>
                    <a:pt x="6719" y="314"/>
                    <a:pt x="4705" y="1"/>
                    <a:pt x="3091" y="1"/>
                  </a:cubicBezTo>
                  <a:close/>
                </a:path>
              </a:pathLst>
            </a:custGeom>
            <a:solidFill>
              <a:srgbClr val="65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0"/>
            <p:cNvSpPr/>
            <p:nvPr/>
          </p:nvSpPr>
          <p:spPr>
            <a:xfrm>
              <a:off x="6305000" y="4462425"/>
              <a:ext cx="231700" cy="163375"/>
            </a:xfrm>
            <a:custGeom>
              <a:avLst/>
              <a:gdLst/>
              <a:ahLst/>
              <a:cxnLst/>
              <a:rect l="l" t="t" r="r" b="b"/>
              <a:pathLst>
                <a:path w="9268" h="6535" extrusionOk="0">
                  <a:moveTo>
                    <a:pt x="9268" y="1"/>
                  </a:moveTo>
                  <a:cubicBezTo>
                    <a:pt x="8469" y="1005"/>
                    <a:pt x="6209" y="708"/>
                    <a:pt x="3812" y="1644"/>
                  </a:cubicBezTo>
                  <a:cubicBezTo>
                    <a:pt x="800" y="2854"/>
                    <a:pt x="1" y="6300"/>
                    <a:pt x="1" y="6300"/>
                  </a:cubicBezTo>
                  <a:cubicBezTo>
                    <a:pt x="677" y="6462"/>
                    <a:pt x="1309" y="6535"/>
                    <a:pt x="1899" y="6535"/>
                  </a:cubicBezTo>
                  <a:cubicBezTo>
                    <a:pt x="7475" y="6535"/>
                    <a:pt x="9268" y="1"/>
                    <a:pt x="9268" y="1"/>
                  </a:cubicBezTo>
                  <a:close/>
                </a:path>
              </a:pathLst>
            </a:custGeom>
            <a:solidFill>
              <a:srgbClr val="65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0"/>
            <p:cNvSpPr/>
            <p:nvPr/>
          </p:nvSpPr>
          <p:spPr>
            <a:xfrm>
              <a:off x="5950900" y="4330600"/>
              <a:ext cx="1163600" cy="506975"/>
            </a:xfrm>
            <a:custGeom>
              <a:avLst/>
              <a:gdLst/>
              <a:ahLst/>
              <a:cxnLst/>
              <a:rect l="l" t="t" r="r" b="b"/>
              <a:pathLst>
                <a:path w="46544" h="20279" extrusionOk="0">
                  <a:moveTo>
                    <a:pt x="38959" y="135"/>
                  </a:moveTo>
                  <a:lnTo>
                    <a:pt x="38959" y="135"/>
                  </a:lnTo>
                  <a:cubicBezTo>
                    <a:pt x="38959" y="135"/>
                    <a:pt x="38959" y="137"/>
                    <a:pt x="38958" y="142"/>
                  </a:cubicBezTo>
                  <a:lnTo>
                    <a:pt x="38958" y="142"/>
                  </a:lnTo>
                  <a:cubicBezTo>
                    <a:pt x="38958" y="141"/>
                    <a:pt x="38958" y="140"/>
                    <a:pt x="38958" y="139"/>
                  </a:cubicBezTo>
                  <a:lnTo>
                    <a:pt x="38958" y="139"/>
                  </a:lnTo>
                  <a:cubicBezTo>
                    <a:pt x="38959" y="137"/>
                    <a:pt x="38959" y="135"/>
                    <a:pt x="38959" y="135"/>
                  </a:cubicBezTo>
                  <a:close/>
                  <a:moveTo>
                    <a:pt x="38958" y="142"/>
                  </a:moveTo>
                  <a:cubicBezTo>
                    <a:pt x="38956" y="148"/>
                    <a:pt x="38954" y="154"/>
                    <a:pt x="38953" y="161"/>
                  </a:cubicBezTo>
                  <a:cubicBezTo>
                    <a:pt x="38955" y="152"/>
                    <a:pt x="38957" y="146"/>
                    <a:pt x="38958" y="142"/>
                  </a:cubicBezTo>
                  <a:close/>
                  <a:moveTo>
                    <a:pt x="39167" y="0"/>
                  </a:moveTo>
                  <a:cubicBezTo>
                    <a:pt x="39080" y="0"/>
                    <a:pt x="38988" y="45"/>
                    <a:pt x="38958" y="139"/>
                  </a:cubicBezTo>
                  <a:lnTo>
                    <a:pt x="38958" y="139"/>
                  </a:lnTo>
                  <a:cubicBezTo>
                    <a:pt x="38953" y="161"/>
                    <a:pt x="38930" y="259"/>
                    <a:pt x="38930" y="275"/>
                  </a:cubicBezTo>
                  <a:cubicBezTo>
                    <a:pt x="38884" y="435"/>
                    <a:pt x="38839" y="572"/>
                    <a:pt x="38793" y="731"/>
                  </a:cubicBezTo>
                  <a:cubicBezTo>
                    <a:pt x="38633" y="1256"/>
                    <a:pt x="38428" y="1781"/>
                    <a:pt x="38177" y="2283"/>
                  </a:cubicBezTo>
                  <a:cubicBezTo>
                    <a:pt x="37332" y="4178"/>
                    <a:pt x="36123" y="5890"/>
                    <a:pt x="34730" y="7419"/>
                  </a:cubicBezTo>
                  <a:cubicBezTo>
                    <a:pt x="33612" y="8652"/>
                    <a:pt x="32379" y="9747"/>
                    <a:pt x="31055" y="10752"/>
                  </a:cubicBezTo>
                  <a:cubicBezTo>
                    <a:pt x="28613" y="11528"/>
                    <a:pt x="26102" y="12098"/>
                    <a:pt x="23569" y="12486"/>
                  </a:cubicBezTo>
                  <a:cubicBezTo>
                    <a:pt x="26216" y="10523"/>
                    <a:pt x="28339" y="7784"/>
                    <a:pt x="29617" y="4726"/>
                  </a:cubicBezTo>
                  <a:cubicBezTo>
                    <a:pt x="29731" y="4497"/>
                    <a:pt x="29823" y="4246"/>
                    <a:pt x="29914" y="3995"/>
                  </a:cubicBezTo>
                  <a:cubicBezTo>
                    <a:pt x="29957" y="3839"/>
                    <a:pt x="29831" y="3735"/>
                    <a:pt x="29713" y="3735"/>
                  </a:cubicBezTo>
                  <a:cubicBezTo>
                    <a:pt x="29642" y="3735"/>
                    <a:pt x="29575" y="3773"/>
                    <a:pt x="29549" y="3858"/>
                  </a:cubicBezTo>
                  <a:cubicBezTo>
                    <a:pt x="29321" y="4566"/>
                    <a:pt x="29001" y="5228"/>
                    <a:pt x="28659" y="5867"/>
                  </a:cubicBezTo>
                  <a:cubicBezTo>
                    <a:pt x="27837" y="7442"/>
                    <a:pt x="26810" y="8903"/>
                    <a:pt x="25577" y="10204"/>
                  </a:cubicBezTo>
                  <a:cubicBezTo>
                    <a:pt x="24710" y="11094"/>
                    <a:pt x="23774" y="11916"/>
                    <a:pt x="22724" y="12623"/>
                  </a:cubicBezTo>
                  <a:cubicBezTo>
                    <a:pt x="22108" y="12692"/>
                    <a:pt x="21469" y="12760"/>
                    <a:pt x="20852" y="12829"/>
                  </a:cubicBezTo>
                  <a:lnTo>
                    <a:pt x="20761" y="12829"/>
                  </a:lnTo>
                  <a:cubicBezTo>
                    <a:pt x="20213" y="12897"/>
                    <a:pt x="19688" y="12920"/>
                    <a:pt x="19141" y="12966"/>
                  </a:cubicBezTo>
                  <a:cubicBezTo>
                    <a:pt x="18371" y="13006"/>
                    <a:pt x="17600" y="13027"/>
                    <a:pt x="16828" y="13027"/>
                  </a:cubicBezTo>
                  <a:cubicBezTo>
                    <a:pt x="14988" y="13027"/>
                    <a:pt x="13144" y="12910"/>
                    <a:pt x="11311" y="12669"/>
                  </a:cubicBezTo>
                  <a:cubicBezTo>
                    <a:pt x="13548" y="12144"/>
                    <a:pt x="15717" y="11254"/>
                    <a:pt x="17680" y="10044"/>
                  </a:cubicBezTo>
                  <a:cubicBezTo>
                    <a:pt x="18638" y="9473"/>
                    <a:pt x="19597" y="8811"/>
                    <a:pt x="20396" y="8035"/>
                  </a:cubicBezTo>
                  <a:cubicBezTo>
                    <a:pt x="20538" y="7893"/>
                    <a:pt x="20417" y="7681"/>
                    <a:pt x="20270" y="7681"/>
                  </a:cubicBezTo>
                  <a:cubicBezTo>
                    <a:pt x="20229" y="7681"/>
                    <a:pt x="20185" y="7698"/>
                    <a:pt x="20145" y="7739"/>
                  </a:cubicBezTo>
                  <a:cubicBezTo>
                    <a:pt x="19369" y="8492"/>
                    <a:pt x="18433" y="9131"/>
                    <a:pt x="17520" y="9702"/>
                  </a:cubicBezTo>
                  <a:cubicBezTo>
                    <a:pt x="15260" y="11071"/>
                    <a:pt x="12772" y="12030"/>
                    <a:pt x="10193" y="12509"/>
                  </a:cubicBezTo>
                  <a:cubicBezTo>
                    <a:pt x="9942" y="12464"/>
                    <a:pt x="9691" y="12418"/>
                    <a:pt x="9440" y="12372"/>
                  </a:cubicBezTo>
                  <a:cubicBezTo>
                    <a:pt x="8938" y="12304"/>
                    <a:pt x="8458" y="12190"/>
                    <a:pt x="7956" y="12075"/>
                  </a:cubicBezTo>
                  <a:cubicBezTo>
                    <a:pt x="7941" y="12075"/>
                    <a:pt x="7916" y="12065"/>
                    <a:pt x="7894" y="12065"/>
                  </a:cubicBezTo>
                  <a:cubicBezTo>
                    <a:pt x="7883" y="12065"/>
                    <a:pt x="7872" y="12068"/>
                    <a:pt x="7865" y="12075"/>
                  </a:cubicBezTo>
                  <a:cubicBezTo>
                    <a:pt x="6221" y="11710"/>
                    <a:pt x="4601" y="11231"/>
                    <a:pt x="3026" y="10637"/>
                  </a:cubicBezTo>
                  <a:cubicBezTo>
                    <a:pt x="2410" y="10409"/>
                    <a:pt x="1816" y="10135"/>
                    <a:pt x="1200" y="9861"/>
                  </a:cubicBezTo>
                  <a:cubicBezTo>
                    <a:pt x="926" y="9724"/>
                    <a:pt x="743" y="9588"/>
                    <a:pt x="447" y="9473"/>
                  </a:cubicBezTo>
                  <a:cubicBezTo>
                    <a:pt x="424" y="9473"/>
                    <a:pt x="424" y="9451"/>
                    <a:pt x="401" y="9451"/>
                  </a:cubicBezTo>
                  <a:cubicBezTo>
                    <a:pt x="371" y="9434"/>
                    <a:pt x="340" y="9426"/>
                    <a:pt x="310" y="9426"/>
                  </a:cubicBezTo>
                  <a:cubicBezTo>
                    <a:pt x="138" y="9426"/>
                    <a:pt x="1" y="9673"/>
                    <a:pt x="196" y="9770"/>
                  </a:cubicBezTo>
                  <a:cubicBezTo>
                    <a:pt x="880" y="10181"/>
                    <a:pt x="1611" y="10478"/>
                    <a:pt x="2364" y="10774"/>
                  </a:cubicBezTo>
                  <a:cubicBezTo>
                    <a:pt x="4121" y="11505"/>
                    <a:pt x="5948" y="12030"/>
                    <a:pt x="7796" y="12441"/>
                  </a:cubicBezTo>
                  <a:cubicBezTo>
                    <a:pt x="11563" y="15750"/>
                    <a:pt x="16082" y="18284"/>
                    <a:pt x="20830" y="19927"/>
                  </a:cubicBezTo>
                  <a:cubicBezTo>
                    <a:pt x="21172" y="20041"/>
                    <a:pt x="21514" y="20156"/>
                    <a:pt x="21857" y="20270"/>
                  </a:cubicBezTo>
                  <a:cubicBezTo>
                    <a:pt x="21878" y="20276"/>
                    <a:pt x="21899" y="20278"/>
                    <a:pt x="21918" y="20278"/>
                  </a:cubicBezTo>
                  <a:cubicBezTo>
                    <a:pt x="22128" y="20278"/>
                    <a:pt x="22223" y="19967"/>
                    <a:pt x="21994" y="19905"/>
                  </a:cubicBezTo>
                  <a:cubicBezTo>
                    <a:pt x="20989" y="19608"/>
                    <a:pt x="20008" y="19220"/>
                    <a:pt x="19049" y="18832"/>
                  </a:cubicBezTo>
                  <a:cubicBezTo>
                    <a:pt x="16698" y="17873"/>
                    <a:pt x="14439" y="16709"/>
                    <a:pt x="12293" y="15339"/>
                  </a:cubicBezTo>
                  <a:cubicBezTo>
                    <a:pt x="10992" y="14518"/>
                    <a:pt x="9759" y="13605"/>
                    <a:pt x="8595" y="12600"/>
                  </a:cubicBezTo>
                  <a:lnTo>
                    <a:pt x="8595" y="12600"/>
                  </a:lnTo>
                  <a:cubicBezTo>
                    <a:pt x="9097" y="12715"/>
                    <a:pt x="9600" y="12806"/>
                    <a:pt x="10125" y="12874"/>
                  </a:cubicBezTo>
                  <a:cubicBezTo>
                    <a:pt x="10147" y="12897"/>
                    <a:pt x="10147" y="12897"/>
                    <a:pt x="10170" y="12897"/>
                  </a:cubicBezTo>
                  <a:cubicBezTo>
                    <a:pt x="12424" y="13242"/>
                    <a:pt x="14696" y="13407"/>
                    <a:pt x="16970" y="13407"/>
                  </a:cubicBezTo>
                  <a:cubicBezTo>
                    <a:pt x="17252" y="13407"/>
                    <a:pt x="17534" y="13404"/>
                    <a:pt x="17817" y="13399"/>
                  </a:cubicBezTo>
                  <a:cubicBezTo>
                    <a:pt x="18798" y="13377"/>
                    <a:pt x="19780" y="13308"/>
                    <a:pt x="20738" y="13217"/>
                  </a:cubicBezTo>
                  <a:cubicBezTo>
                    <a:pt x="24067" y="16001"/>
                    <a:pt x="28348" y="17749"/>
                    <a:pt x="32715" y="17749"/>
                  </a:cubicBezTo>
                  <a:cubicBezTo>
                    <a:pt x="32930" y="17749"/>
                    <a:pt x="33145" y="17745"/>
                    <a:pt x="33361" y="17736"/>
                  </a:cubicBezTo>
                  <a:cubicBezTo>
                    <a:pt x="33680" y="17713"/>
                    <a:pt x="34000" y="17713"/>
                    <a:pt x="34319" y="17668"/>
                  </a:cubicBezTo>
                  <a:cubicBezTo>
                    <a:pt x="34557" y="17625"/>
                    <a:pt x="34509" y="17276"/>
                    <a:pt x="34291" y="17276"/>
                  </a:cubicBezTo>
                  <a:cubicBezTo>
                    <a:pt x="34278" y="17276"/>
                    <a:pt x="34265" y="17277"/>
                    <a:pt x="34251" y="17280"/>
                  </a:cubicBezTo>
                  <a:cubicBezTo>
                    <a:pt x="33817" y="17348"/>
                    <a:pt x="33372" y="17371"/>
                    <a:pt x="32927" y="17371"/>
                  </a:cubicBezTo>
                  <a:cubicBezTo>
                    <a:pt x="32482" y="17371"/>
                    <a:pt x="32037" y="17348"/>
                    <a:pt x="31603" y="17325"/>
                  </a:cubicBezTo>
                  <a:cubicBezTo>
                    <a:pt x="29412" y="17143"/>
                    <a:pt x="27244" y="16572"/>
                    <a:pt x="25258" y="15659"/>
                  </a:cubicBezTo>
                  <a:cubicBezTo>
                    <a:pt x="23843" y="14997"/>
                    <a:pt x="22519" y="14153"/>
                    <a:pt x="21286" y="13171"/>
                  </a:cubicBezTo>
                  <a:cubicBezTo>
                    <a:pt x="24253" y="12874"/>
                    <a:pt x="27175" y="12304"/>
                    <a:pt x="30028" y="11459"/>
                  </a:cubicBezTo>
                  <a:cubicBezTo>
                    <a:pt x="30416" y="11368"/>
                    <a:pt x="30781" y="11231"/>
                    <a:pt x="31169" y="11117"/>
                  </a:cubicBezTo>
                  <a:cubicBezTo>
                    <a:pt x="31192" y="11117"/>
                    <a:pt x="31215" y="11094"/>
                    <a:pt x="31238" y="11094"/>
                  </a:cubicBezTo>
                  <a:cubicBezTo>
                    <a:pt x="32197" y="10797"/>
                    <a:pt x="33155" y="10455"/>
                    <a:pt x="34114" y="10090"/>
                  </a:cubicBezTo>
                  <a:cubicBezTo>
                    <a:pt x="36181" y="10804"/>
                    <a:pt x="38384" y="11091"/>
                    <a:pt x="40584" y="11091"/>
                  </a:cubicBezTo>
                  <a:cubicBezTo>
                    <a:pt x="41760" y="11091"/>
                    <a:pt x="42936" y="11009"/>
                    <a:pt x="44089" y="10866"/>
                  </a:cubicBezTo>
                  <a:cubicBezTo>
                    <a:pt x="44362" y="10843"/>
                    <a:pt x="44636" y="10797"/>
                    <a:pt x="44887" y="10752"/>
                  </a:cubicBezTo>
                  <a:cubicBezTo>
                    <a:pt x="45125" y="10708"/>
                    <a:pt x="45077" y="10360"/>
                    <a:pt x="44859" y="10360"/>
                  </a:cubicBezTo>
                  <a:cubicBezTo>
                    <a:pt x="44846" y="10360"/>
                    <a:pt x="44833" y="10361"/>
                    <a:pt x="44819" y="10364"/>
                  </a:cubicBezTo>
                  <a:cubicBezTo>
                    <a:pt x="43506" y="10604"/>
                    <a:pt x="42143" y="10718"/>
                    <a:pt x="40782" y="10718"/>
                  </a:cubicBezTo>
                  <a:cubicBezTo>
                    <a:pt x="39683" y="10718"/>
                    <a:pt x="38586" y="10643"/>
                    <a:pt x="37515" y="10501"/>
                  </a:cubicBezTo>
                  <a:cubicBezTo>
                    <a:pt x="36556" y="10364"/>
                    <a:pt x="35620" y="10158"/>
                    <a:pt x="34685" y="9884"/>
                  </a:cubicBezTo>
                  <a:cubicBezTo>
                    <a:pt x="38063" y="8560"/>
                    <a:pt x="41327" y="6940"/>
                    <a:pt x="44408" y="5068"/>
                  </a:cubicBezTo>
                  <a:cubicBezTo>
                    <a:pt x="45070" y="4680"/>
                    <a:pt x="45732" y="4269"/>
                    <a:pt x="46371" y="3858"/>
                  </a:cubicBezTo>
                  <a:cubicBezTo>
                    <a:pt x="46543" y="3744"/>
                    <a:pt x="46459" y="3484"/>
                    <a:pt x="46306" y="3484"/>
                  </a:cubicBezTo>
                  <a:cubicBezTo>
                    <a:pt x="46277" y="3484"/>
                    <a:pt x="46245" y="3494"/>
                    <a:pt x="46211" y="3516"/>
                  </a:cubicBezTo>
                  <a:cubicBezTo>
                    <a:pt x="41806" y="6346"/>
                    <a:pt x="37104" y="8720"/>
                    <a:pt x="32128" y="10409"/>
                  </a:cubicBezTo>
                  <a:cubicBezTo>
                    <a:pt x="35164" y="7921"/>
                    <a:pt x="37880" y="4726"/>
                    <a:pt x="39113" y="982"/>
                  </a:cubicBezTo>
                  <a:cubicBezTo>
                    <a:pt x="39204" y="731"/>
                    <a:pt x="39295" y="457"/>
                    <a:pt x="39341" y="184"/>
                  </a:cubicBezTo>
                  <a:cubicBezTo>
                    <a:pt x="39365" y="64"/>
                    <a:pt x="39269" y="0"/>
                    <a:pt x="39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p:nvPr/>
          </p:nvSpPr>
          <p:spPr>
            <a:xfrm>
              <a:off x="2964550" y="3927275"/>
              <a:ext cx="112400" cy="530900"/>
            </a:xfrm>
            <a:custGeom>
              <a:avLst/>
              <a:gdLst/>
              <a:ahLst/>
              <a:cxnLst/>
              <a:rect l="l" t="t" r="r" b="b"/>
              <a:pathLst>
                <a:path w="4496" h="21236" extrusionOk="0">
                  <a:moveTo>
                    <a:pt x="4071" y="0"/>
                  </a:moveTo>
                  <a:cubicBezTo>
                    <a:pt x="3982" y="0"/>
                    <a:pt x="3890" y="65"/>
                    <a:pt x="3902" y="179"/>
                  </a:cubicBezTo>
                  <a:cubicBezTo>
                    <a:pt x="4108" y="1389"/>
                    <a:pt x="4108" y="2667"/>
                    <a:pt x="4062" y="3900"/>
                  </a:cubicBezTo>
                  <a:cubicBezTo>
                    <a:pt x="3994" y="7186"/>
                    <a:pt x="3469" y="10450"/>
                    <a:pt x="2647" y="13623"/>
                  </a:cubicBezTo>
                  <a:cubicBezTo>
                    <a:pt x="1985" y="16157"/>
                    <a:pt x="1095" y="18622"/>
                    <a:pt x="45" y="21019"/>
                  </a:cubicBezTo>
                  <a:cubicBezTo>
                    <a:pt x="1" y="21136"/>
                    <a:pt x="99" y="21235"/>
                    <a:pt x="199" y="21235"/>
                  </a:cubicBezTo>
                  <a:cubicBezTo>
                    <a:pt x="254" y="21235"/>
                    <a:pt x="309" y="21205"/>
                    <a:pt x="342" y="21133"/>
                  </a:cubicBezTo>
                  <a:cubicBezTo>
                    <a:pt x="2076" y="17207"/>
                    <a:pt x="3332" y="13075"/>
                    <a:pt x="3948" y="8830"/>
                  </a:cubicBezTo>
                  <a:cubicBezTo>
                    <a:pt x="4313" y="6388"/>
                    <a:pt x="4496" y="3877"/>
                    <a:pt x="4336" y="1389"/>
                  </a:cubicBezTo>
                  <a:cubicBezTo>
                    <a:pt x="4313" y="978"/>
                    <a:pt x="4290" y="544"/>
                    <a:pt x="4222" y="133"/>
                  </a:cubicBezTo>
                  <a:cubicBezTo>
                    <a:pt x="4212" y="42"/>
                    <a:pt x="4143" y="0"/>
                    <a:pt x="40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0"/>
            <p:cNvSpPr/>
            <p:nvPr/>
          </p:nvSpPr>
          <p:spPr>
            <a:xfrm>
              <a:off x="3067225" y="3997925"/>
              <a:ext cx="65650" cy="103875"/>
            </a:xfrm>
            <a:custGeom>
              <a:avLst/>
              <a:gdLst/>
              <a:ahLst/>
              <a:cxnLst/>
              <a:rect l="l" t="t" r="r" b="b"/>
              <a:pathLst>
                <a:path w="2626" h="4155" extrusionOk="0">
                  <a:moveTo>
                    <a:pt x="2626" y="1"/>
                  </a:moveTo>
                  <a:cubicBezTo>
                    <a:pt x="2626" y="1"/>
                    <a:pt x="206" y="960"/>
                    <a:pt x="1" y="4155"/>
                  </a:cubicBezTo>
                  <a:cubicBezTo>
                    <a:pt x="1" y="4155"/>
                    <a:pt x="2375" y="3151"/>
                    <a:pt x="2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0"/>
            <p:cNvSpPr/>
            <p:nvPr/>
          </p:nvSpPr>
          <p:spPr>
            <a:xfrm>
              <a:off x="3070075" y="4010475"/>
              <a:ext cx="54250" cy="84500"/>
            </a:xfrm>
            <a:custGeom>
              <a:avLst/>
              <a:gdLst/>
              <a:ahLst/>
              <a:cxnLst/>
              <a:rect l="l" t="t" r="r" b="b"/>
              <a:pathLst>
                <a:path w="2170" h="3380" extrusionOk="0">
                  <a:moveTo>
                    <a:pt x="2169" y="1"/>
                  </a:moveTo>
                  <a:lnTo>
                    <a:pt x="2169" y="1"/>
                  </a:lnTo>
                  <a:cubicBezTo>
                    <a:pt x="1827" y="572"/>
                    <a:pt x="1485" y="1142"/>
                    <a:pt x="1119" y="1713"/>
                  </a:cubicBezTo>
                  <a:cubicBezTo>
                    <a:pt x="777" y="2283"/>
                    <a:pt x="389" y="2831"/>
                    <a:pt x="1" y="3379"/>
                  </a:cubicBezTo>
                  <a:cubicBezTo>
                    <a:pt x="252" y="3151"/>
                    <a:pt x="457" y="2877"/>
                    <a:pt x="663" y="2626"/>
                  </a:cubicBezTo>
                  <a:cubicBezTo>
                    <a:pt x="868" y="2352"/>
                    <a:pt x="1051" y="2055"/>
                    <a:pt x="1234" y="1781"/>
                  </a:cubicBezTo>
                  <a:cubicBezTo>
                    <a:pt x="1576" y="1211"/>
                    <a:pt x="1918" y="617"/>
                    <a:pt x="2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p:nvPr/>
          </p:nvSpPr>
          <p:spPr>
            <a:xfrm>
              <a:off x="2993625" y="4032750"/>
              <a:ext cx="89050" cy="135250"/>
            </a:xfrm>
            <a:custGeom>
              <a:avLst/>
              <a:gdLst/>
              <a:ahLst/>
              <a:cxnLst/>
              <a:rect l="l" t="t" r="r" b="b"/>
              <a:pathLst>
                <a:path w="3562" h="5410" extrusionOk="0">
                  <a:moveTo>
                    <a:pt x="1028" y="0"/>
                  </a:moveTo>
                  <a:cubicBezTo>
                    <a:pt x="1027" y="0"/>
                    <a:pt x="0" y="2785"/>
                    <a:pt x="2580" y="5410"/>
                  </a:cubicBezTo>
                  <a:cubicBezTo>
                    <a:pt x="2580" y="5410"/>
                    <a:pt x="3561" y="2625"/>
                    <a:pt x="1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0"/>
            <p:cNvSpPr/>
            <p:nvPr/>
          </p:nvSpPr>
          <p:spPr>
            <a:xfrm>
              <a:off x="3023875" y="4049300"/>
              <a:ext cx="30825" cy="111275"/>
            </a:xfrm>
            <a:custGeom>
              <a:avLst/>
              <a:gdLst/>
              <a:ahLst/>
              <a:cxnLst/>
              <a:rect l="l" t="t" r="r" b="b"/>
              <a:pathLst>
                <a:path w="1233" h="4451" extrusionOk="0">
                  <a:moveTo>
                    <a:pt x="0" y="0"/>
                  </a:moveTo>
                  <a:lnTo>
                    <a:pt x="0" y="0"/>
                  </a:lnTo>
                  <a:cubicBezTo>
                    <a:pt x="228" y="730"/>
                    <a:pt x="457" y="1461"/>
                    <a:pt x="662" y="2214"/>
                  </a:cubicBezTo>
                  <a:cubicBezTo>
                    <a:pt x="890" y="2945"/>
                    <a:pt x="1073" y="3698"/>
                    <a:pt x="1233" y="4451"/>
                  </a:cubicBezTo>
                  <a:cubicBezTo>
                    <a:pt x="1210" y="4063"/>
                    <a:pt x="1164" y="3675"/>
                    <a:pt x="1096" y="3287"/>
                  </a:cubicBezTo>
                  <a:cubicBezTo>
                    <a:pt x="1004" y="2922"/>
                    <a:pt x="913" y="2534"/>
                    <a:pt x="822" y="2168"/>
                  </a:cubicBezTo>
                  <a:cubicBezTo>
                    <a:pt x="594" y="1438"/>
                    <a:pt x="342" y="70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2967950" y="3754850"/>
              <a:ext cx="88475" cy="172350"/>
            </a:xfrm>
            <a:custGeom>
              <a:avLst/>
              <a:gdLst/>
              <a:ahLst/>
              <a:cxnLst/>
              <a:rect l="l" t="t" r="r" b="b"/>
              <a:pathLst>
                <a:path w="3539" h="6894" extrusionOk="0">
                  <a:moveTo>
                    <a:pt x="228" y="0"/>
                  </a:moveTo>
                  <a:lnTo>
                    <a:pt x="0" y="92"/>
                  </a:lnTo>
                  <a:cubicBezTo>
                    <a:pt x="69" y="297"/>
                    <a:pt x="1644" y="5273"/>
                    <a:pt x="3356" y="6893"/>
                  </a:cubicBezTo>
                  <a:lnTo>
                    <a:pt x="3538" y="6711"/>
                  </a:lnTo>
                  <a:cubicBezTo>
                    <a:pt x="1872" y="5113"/>
                    <a:pt x="251" y="46"/>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p:nvPr/>
          </p:nvSpPr>
          <p:spPr>
            <a:xfrm>
              <a:off x="2955950" y="3740150"/>
              <a:ext cx="30275" cy="27150"/>
            </a:xfrm>
            <a:custGeom>
              <a:avLst/>
              <a:gdLst/>
              <a:ahLst/>
              <a:cxnLst/>
              <a:rect l="l" t="t" r="r" b="b"/>
              <a:pathLst>
                <a:path w="1211" h="1086" extrusionOk="0">
                  <a:moveTo>
                    <a:pt x="601" y="0"/>
                  </a:moveTo>
                  <a:cubicBezTo>
                    <a:pt x="394" y="0"/>
                    <a:pt x="202" y="129"/>
                    <a:pt x="115" y="337"/>
                  </a:cubicBezTo>
                  <a:cubicBezTo>
                    <a:pt x="1" y="611"/>
                    <a:pt x="115" y="931"/>
                    <a:pt x="389" y="1045"/>
                  </a:cubicBezTo>
                  <a:cubicBezTo>
                    <a:pt x="455" y="1072"/>
                    <a:pt x="523" y="1085"/>
                    <a:pt x="591" y="1085"/>
                  </a:cubicBezTo>
                  <a:cubicBezTo>
                    <a:pt x="805" y="1085"/>
                    <a:pt x="1010" y="956"/>
                    <a:pt x="1097" y="748"/>
                  </a:cubicBezTo>
                  <a:cubicBezTo>
                    <a:pt x="1211" y="474"/>
                    <a:pt x="1074" y="155"/>
                    <a:pt x="800" y="40"/>
                  </a:cubicBezTo>
                  <a:cubicBezTo>
                    <a:pt x="734" y="13"/>
                    <a:pt x="667" y="0"/>
                    <a:pt x="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0"/>
            <p:cNvSpPr/>
            <p:nvPr/>
          </p:nvSpPr>
          <p:spPr>
            <a:xfrm>
              <a:off x="3065525" y="3761125"/>
              <a:ext cx="41675" cy="188325"/>
            </a:xfrm>
            <a:custGeom>
              <a:avLst/>
              <a:gdLst/>
              <a:ahLst/>
              <a:cxnLst/>
              <a:rect l="l" t="t" r="r" b="b"/>
              <a:pathLst>
                <a:path w="1667" h="7533" extrusionOk="0">
                  <a:moveTo>
                    <a:pt x="1438" y="0"/>
                  </a:moveTo>
                  <a:cubicBezTo>
                    <a:pt x="1370" y="206"/>
                    <a:pt x="0" y="5250"/>
                    <a:pt x="548" y="7533"/>
                  </a:cubicBezTo>
                  <a:lnTo>
                    <a:pt x="799" y="7487"/>
                  </a:lnTo>
                  <a:cubicBezTo>
                    <a:pt x="274" y="5250"/>
                    <a:pt x="1667" y="114"/>
                    <a:pt x="1667" y="69"/>
                  </a:cubicBezTo>
                  <a:lnTo>
                    <a:pt x="14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a:off x="3090050" y="3746550"/>
              <a:ext cx="30850" cy="27025"/>
            </a:xfrm>
            <a:custGeom>
              <a:avLst/>
              <a:gdLst/>
              <a:ahLst/>
              <a:cxnLst/>
              <a:rect l="l" t="t" r="r" b="b"/>
              <a:pathLst>
                <a:path w="1234" h="1081" extrusionOk="0">
                  <a:moveTo>
                    <a:pt x="628" y="1"/>
                  </a:moveTo>
                  <a:cubicBezTo>
                    <a:pt x="523" y="1"/>
                    <a:pt x="417" y="34"/>
                    <a:pt x="320" y="104"/>
                  </a:cubicBezTo>
                  <a:cubicBezTo>
                    <a:pt x="69" y="264"/>
                    <a:pt x="1" y="606"/>
                    <a:pt x="183" y="834"/>
                  </a:cubicBezTo>
                  <a:cubicBezTo>
                    <a:pt x="285" y="994"/>
                    <a:pt x="461" y="1080"/>
                    <a:pt x="634" y="1080"/>
                  </a:cubicBezTo>
                  <a:cubicBezTo>
                    <a:pt x="733" y="1080"/>
                    <a:pt x="831" y="1052"/>
                    <a:pt x="914" y="994"/>
                  </a:cubicBezTo>
                  <a:cubicBezTo>
                    <a:pt x="1165" y="812"/>
                    <a:pt x="1233" y="492"/>
                    <a:pt x="1074" y="241"/>
                  </a:cubicBezTo>
                  <a:cubicBezTo>
                    <a:pt x="961" y="86"/>
                    <a:pt x="797" y="1"/>
                    <a:pt x="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2900050" y="3756150"/>
              <a:ext cx="293900" cy="208700"/>
            </a:xfrm>
            <a:custGeom>
              <a:avLst/>
              <a:gdLst/>
              <a:ahLst/>
              <a:cxnLst/>
              <a:rect l="l" t="t" r="r" b="b"/>
              <a:pathLst>
                <a:path w="11756" h="8348" extrusionOk="0">
                  <a:moveTo>
                    <a:pt x="5690" y="1"/>
                  </a:moveTo>
                  <a:cubicBezTo>
                    <a:pt x="5629" y="1"/>
                    <a:pt x="5566" y="6"/>
                    <a:pt x="5501" y="17"/>
                  </a:cubicBezTo>
                  <a:cubicBezTo>
                    <a:pt x="3538" y="336"/>
                    <a:pt x="4793" y="4901"/>
                    <a:pt x="4793" y="4901"/>
                  </a:cubicBezTo>
                  <a:cubicBezTo>
                    <a:pt x="4793" y="4901"/>
                    <a:pt x="3306" y="1896"/>
                    <a:pt x="2029" y="1896"/>
                  </a:cubicBezTo>
                  <a:cubicBezTo>
                    <a:pt x="1756" y="1896"/>
                    <a:pt x="1493" y="2034"/>
                    <a:pt x="1255" y="2368"/>
                  </a:cubicBezTo>
                  <a:cubicBezTo>
                    <a:pt x="0" y="4080"/>
                    <a:pt x="6551" y="8348"/>
                    <a:pt x="6551" y="8348"/>
                  </a:cubicBezTo>
                  <a:cubicBezTo>
                    <a:pt x="8674" y="7001"/>
                    <a:pt x="11755" y="1820"/>
                    <a:pt x="10134" y="930"/>
                  </a:cubicBezTo>
                  <a:cubicBezTo>
                    <a:pt x="9890" y="799"/>
                    <a:pt x="9667" y="741"/>
                    <a:pt x="9464" y="741"/>
                  </a:cubicBezTo>
                  <a:cubicBezTo>
                    <a:pt x="7859" y="741"/>
                    <a:pt x="7464" y="4354"/>
                    <a:pt x="7464" y="4354"/>
                  </a:cubicBezTo>
                  <a:cubicBezTo>
                    <a:pt x="7464" y="4354"/>
                    <a:pt x="7464" y="1"/>
                    <a:pt x="56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0"/>
            <p:cNvSpPr/>
            <p:nvPr/>
          </p:nvSpPr>
          <p:spPr>
            <a:xfrm>
              <a:off x="3016450" y="3909575"/>
              <a:ext cx="93025" cy="62150"/>
            </a:xfrm>
            <a:custGeom>
              <a:avLst/>
              <a:gdLst/>
              <a:ahLst/>
              <a:cxnLst/>
              <a:rect l="l" t="t" r="r" b="b"/>
              <a:pathLst>
                <a:path w="3721" h="2486" extrusionOk="0">
                  <a:moveTo>
                    <a:pt x="1985" y="1"/>
                  </a:moveTo>
                  <a:cubicBezTo>
                    <a:pt x="770" y="1"/>
                    <a:pt x="0" y="864"/>
                    <a:pt x="0" y="864"/>
                  </a:cubicBezTo>
                  <a:cubicBezTo>
                    <a:pt x="0" y="864"/>
                    <a:pt x="778" y="2486"/>
                    <a:pt x="1960" y="2486"/>
                  </a:cubicBezTo>
                  <a:cubicBezTo>
                    <a:pt x="1976" y="2486"/>
                    <a:pt x="1993" y="2485"/>
                    <a:pt x="2009" y="2485"/>
                  </a:cubicBezTo>
                  <a:cubicBezTo>
                    <a:pt x="3721" y="2416"/>
                    <a:pt x="3630" y="522"/>
                    <a:pt x="3630" y="522"/>
                  </a:cubicBezTo>
                  <a:cubicBezTo>
                    <a:pt x="3025" y="138"/>
                    <a:pt x="2470" y="1"/>
                    <a:pt x="19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0"/>
            <p:cNvSpPr/>
            <p:nvPr/>
          </p:nvSpPr>
          <p:spPr>
            <a:xfrm>
              <a:off x="2760100" y="3939875"/>
              <a:ext cx="188200" cy="626300"/>
            </a:xfrm>
            <a:custGeom>
              <a:avLst/>
              <a:gdLst/>
              <a:ahLst/>
              <a:cxnLst/>
              <a:rect l="l" t="t" r="r" b="b"/>
              <a:pathLst>
                <a:path w="7528" h="25052" extrusionOk="0">
                  <a:moveTo>
                    <a:pt x="265" y="1"/>
                  </a:moveTo>
                  <a:cubicBezTo>
                    <a:pt x="132" y="1"/>
                    <a:pt x="0" y="146"/>
                    <a:pt x="97" y="291"/>
                  </a:cubicBezTo>
                  <a:cubicBezTo>
                    <a:pt x="964" y="1524"/>
                    <a:pt x="1649" y="2893"/>
                    <a:pt x="2288" y="4240"/>
                  </a:cubicBezTo>
                  <a:cubicBezTo>
                    <a:pt x="3955" y="7801"/>
                    <a:pt x="5164" y="11613"/>
                    <a:pt x="5963" y="15470"/>
                  </a:cubicBezTo>
                  <a:cubicBezTo>
                    <a:pt x="6602" y="18574"/>
                    <a:pt x="6990" y="21724"/>
                    <a:pt x="7127" y="24874"/>
                  </a:cubicBezTo>
                  <a:cubicBezTo>
                    <a:pt x="7138" y="24994"/>
                    <a:pt x="7232" y="25051"/>
                    <a:pt x="7325" y="25051"/>
                  </a:cubicBezTo>
                  <a:cubicBezTo>
                    <a:pt x="7427" y="25051"/>
                    <a:pt x="7527" y="24983"/>
                    <a:pt x="7515" y="24851"/>
                  </a:cubicBezTo>
                  <a:cubicBezTo>
                    <a:pt x="7264" y="19670"/>
                    <a:pt x="6397" y="14534"/>
                    <a:pt x="4799" y="9627"/>
                  </a:cubicBezTo>
                  <a:cubicBezTo>
                    <a:pt x="3886" y="6774"/>
                    <a:pt x="2722" y="3966"/>
                    <a:pt x="1238" y="1387"/>
                  </a:cubicBezTo>
                  <a:cubicBezTo>
                    <a:pt x="987" y="930"/>
                    <a:pt x="713" y="497"/>
                    <a:pt x="417" y="86"/>
                  </a:cubicBezTo>
                  <a:cubicBezTo>
                    <a:pt x="377" y="26"/>
                    <a:pt x="321" y="1"/>
                    <a:pt x="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2821850" y="3980825"/>
              <a:ext cx="87925" cy="147225"/>
            </a:xfrm>
            <a:custGeom>
              <a:avLst/>
              <a:gdLst/>
              <a:ahLst/>
              <a:cxnLst/>
              <a:rect l="l" t="t" r="r" b="b"/>
              <a:pathLst>
                <a:path w="3517" h="5889" extrusionOk="0">
                  <a:moveTo>
                    <a:pt x="2101" y="0"/>
                  </a:moveTo>
                  <a:lnTo>
                    <a:pt x="2101" y="0"/>
                  </a:lnTo>
                  <a:cubicBezTo>
                    <a:pt x="2101" y="0"/>
                    <a:pt x="1" y="2328"/>
                    <a:pt x="1485" y="5889"/>
                  </a:cubicBezTo>
                  <a:cubicBezTo>
                    <a:pt x="1485" y="5889"/>
                    <a:pt x="3516" y="3538"/>
                    <a:pt x="2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2858950" y="3999075"/>
              <a:ext cx="14300" cy="120425"/>
            </a:xfrm>
            <a:custGeom>
              <a:avLst/>
              <a:gdLst/>
              <a:ahLst/>
              <a:cxnLst/>
              <a:rect l="l" t="t" r="r" b="b"/>
              <a:pathLst>
                <a:path w="572" h="4817" extrusionOk="0">
                  <a:moveTo>
                    <a:pt x="526" y="0"/>
                  </a:moveTo>
                  <a:cubicBezTo>
                    <a:pt x="457" y="799"/>
                    <a:pt x="389" y="1621"/>
                    <a:pt x="320" y="2420"/>
                  </a:cubicBezTo>
                  <a:cubicBezTo>
                    <a:pt x="252" y="3219"/>
                    <a:pt x="138" y="4018"/>
                    <a:pt x="1" y="4817"/>
                  </a:cubicBezTo>
                  <a:cubicBezTo>
                    <a:pt x="138" y="4429"/>
                    <a:pt x="229" y="4041"/>
                    <a:pt x="297" y="3630"/>
                  </a:cubicBezTo>
                  <a:cubicBezTo>
                    <a:pt x="366" y="3242"/>
                    <a:pt x="411" y="2831"/>
                    <a:pt x="457" y="2420"/>
                  </a:cubicBezTo>
                  <a:cubicBezTo>
                    <a:pt x="526" y="1621"/>
                    <a:pt x="571" y="822"/>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0"/>
            <p:cNvSpPr/>
            <p:nvPr/>
          </p:nvSpPr>
          <p:spPr>
            <a:xfrm>
              <a:off x="2771075" y="4078950"/>
              <a:ext cx="114150" cy="125575"/>
            </a:xfrm>
            <a:custGeom>
              <a:avLst/>
              <a:gdLst/>
              <a:ahLst/>
              <a:cxnLst/>
              <a:rect l="l" t="t" r="r" b="b"/>
              <a:pathLst>
                <a:path w="4566" h="5023" extrusionOk="0">
                  <a:moveTo>
                    <a:pt x="0" y="1"/>
                  </a:moveTo>
                  <a:cubicBezTo>
                    <a:pt x="1" y="1"/>
                    <a:pt x="389" y="3585"/>
                    <a:pt x="4566" y="5023"/>
                  </a:cubicBezTo>
                  <a:cubicBezTo>
                    <a:pt x="4566" y="5023"/>
                    <a:pt x="4109" y="148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2784775" y="4094950"/>
              <a:ext cx="93025" cy="103300"/>
            </a:xfrm>
            <a:custGeom>
              <a:avLst/>
              <a:gdLst/>
              <a:ahLst/>
              <a:cxnLst/>
              <a:rect l="l" t="t" r="r" b="b"/>
              <a:pathLst>
                <a:path w="3721" h="4132" extrusionOk="0">
                  <a:moveTo>
                    <a:pt x="0" y="0"/>
                  </a:moveTo>
                  <a:lnTo>
                    <a:pt x="0" y="0"/>
                  </a:lnTo>
                  <a:cubicBezTo>
                    <a:pt x="617" y="685"/>
                    <a:pt x="1279" y="1324"/>
                    <a:pt x="1895" y="2032"/>
                  </a:cubicBezTo>
                  <a:cubicBezTo>
                    <a:pt x="2534" y="2693"/>
                    <a:pt x="3127" y="3401"/>
                    <a:pt x="3721" y="4131"/>
                  </a:cubicBezTo>
                  <a:cubicBezTo>
                    <a:pt x="3493" y="3721"/>
                    <a:pt x="3219" y="3333"/>
                    <a:pt x="2922" y="2967"/>
                  </a:cubicBezTo>
                  <a:cubicBezTo>
                    <a:pt x="2648" y="2602"/>
                    <a:pt x="2328" y="2260"/>
                    <a:pt x="2032" y="1895"/>
                  </a:cubicBezTo>
                  <a:cubicBezTo>
                    <a:pt x="1393" y="1233"/>
                    <a:pt x="731" y="57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2566800" y="3803925"/>
              <a:ext cx="184900" cy="143825"/>
            </a:xfrm>
            <a:custGeom>
              <a:avLst/>
              <a:gdLst/>
              <a:ahLst/>
              <a:cxnLst/>
              <a:rect l="l" t="t" r="r" b="b"/>
              <a:pathLst>
                <a:path w="7396" h="5753" extrusionOk="0">
                  <a:moveTo>
                    <a:pt x="228" y="0"/>
                  </a:moveTo>
                  <a:lnTo>
                    <a:pt x="0" y="228"/>
                  </a:lnTo>
                  <a:cubicBezTo>
                    <a:pt x="183" y="411"/>
                    <a:pt x="4565" y="4930"/>
                    <a:pt x="7304" y="5752"/>
                  </a:cubicBezTo>
                  <a:lnTo>
                    <a:pt x="7395" y="5478"/>
                  </a:lnTo>
                  <a:cubicBezTo>
                    <a:pt x="4748" y="4657"/>
                    <a:pt x="274" y="46"/>
                    <a:pt x="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0"/>
            <p:cNvSpPr/>
            <p:nvPr/>
          </p:nvSpPr>
          <p:spPr>
            <a:xfrm>
              <a:off x="2551950" y="3787900"/>
              <a:ext cx="33125" cy="32625"/>
            </a:xfrm>
            <a:custGeom>
              <a:avLst/>
              <a:gdLst/>
              <a:ahLst/>
              <a:cxnLst/>
              <a:rect l="l" t="t" r="r" b="b"/>
              <a:pathLst>
                <a:path w="1325" h="1305" extrusionOk="0">
                  <a:moveTo>
                    <a:pt x="659" y="1"/>
                  </a:moveTo>
                  <a:cubicBezTo>
                    <a:pt x="645" y="1"/>
                    <a:pt x="631" y="1"/>
                    <a:pt x="617" y="2"/>
                  </a:cubicBezTo>
                  <a:cubicBezTo>
                    <a:pt x="252" y="25"/>
                    <a:pt x="1" y="344"/>
                    <a:pt x="23" y="687"/>
                  </a:cubicBezTo>
                  <a:cubicBezTo>
                    <a:pt x="45" y="1038"/>
                    <a:pt x="320" y="1304"/>
                    <a:pt x="666" y="1304"/>
                  </a:cubicBezTo>
                  <a:cubicBezTo>
                    <a:pt x="680" y="1304"/>
                    <a:pt x="694" y="1304"/>
                    <a:pt x="708" y="1303"/>
                  </a:cubicBezTo>
                  <a:cubicBezTo>
                    <a:pt x="1051" y="1280"/>
                    <a:pt x="1324" y="961"/>
                    <a:pt x="1302" y="618"/>
                  </a:cubicBezTo>
                  <a:cubicBezTo>
                    <a:pt x="1280" y="267"/>
                    <a:pt x="1005"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0"/>
            <p:cNvSpPr/>
            <p:nvPr/>
          </p:nvSpPr>
          <p:spPr>
            <a:xfrm>
              <a:off x="2712875" y="3740575"/>
              <a:ext cx="83900" cy="216875"/>
            </a:xfrm>
            <a:custGeom>
              <a:avLst/>
              <a:gdLst/>
              <a:ahLst/>
              <a:cxnLst/>
              <a:rect l="l" t="t" r="r" b="b"/>
              <a:pathLst>
                <a:path w="3356" h="8675" extrusionOk="0">
                  <a:moveTo>
                    <a:pt x="320" y="1"/>
                  </a:moveTo>
                  <a:lnTo>
                    <a:pt x="0" y="69"/>
                  </a:lnTo>
                  <a:cubicBezTo>
                    <a:pt x="69" y="320"/>
                    <a:pt x="1279" y="6506"/>
                    <a:pt x="3127" y="8674"/>
                  </a:cubicBezTo>
                  <a:lnTo>
                    <a:pt x="3356" y="8492"/>
                  </a:lnTo>
                  <a:cubicBezTo>
                    <a:pt x="1575" y="6369"/>
                    <a:pt x="320" y="69"/>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2698600" y="3722425"/>
              <a:ext cx="37125" cy="32550"/>
            </a:xfrm>
            <a:custGeom>
              <a:avLst/>
              <a:gdLst/>
              <a:ahLst/>
              <a:cxnLst/>
              <a:rect l="l" t="t" r="r" b="b"/>
              <a:pathLst>
                <a:path w="1485" h="1302" extrusionOk="0">
                  <a:moveTo>
                    <a:pt x="739" y="0"/>
                  </a:moveTo>
                  <a:cubicBezTo>
                    <a:pt x="514" y="0"/>
                    <a:pt x="291" y="122"/>
                    <a:pt x="183" y="339"/>
                  </a:cubicBezTo>
                  <a:cubicBezTo>
                    <a:pt x="1" y="658"/>
                    <a:pt x="115" y="1046"/>
                    <a:pt x="434" y="1229"/>
                  </a:cubicBezTo>
                  <a:cubicBezTo>
                    <a:pt x="526" y="1278"/>
                    <a:pt x="628" y="1301"/>
                    <a:pt x="730" y="1301"/>
                  </a:cubicBezTo>
                  <a:cubicBezTo>
                    <a:pt x="960" y="1301"/>
                    <a:pt x="1191" y="1183"/>
                    <a:pt x="1302" y="978"/>
                  </a:cubicBezTo>
                  <a:cubicBezTo>
                    <a:pt x="1484" y="658"/>
                    <a:pt x="1370" y="270"/>
                    <a:pt x="1051" y="87"/>
                  </a:cubicBezTo>
                  <a:cubicBezTo>
                    <a:pt x="955" y="28"/>
                    <a:pt x="847" y="0"/>
                    <a:pt x="7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0"/>
            <p:cNvSpPr/>
            <p:nvPr/>
          </p:nvSpPr>
          <p:spPr>
            <a:xfrm>
              <a:off x="2548525" y="3734275"/>
              <a:ext cx="287050" cy="248275"/>
            </a:xfrm>
            <a:custGeom>
              <a:avLst/>
              <a:gdLst/>
              <a:ahLst/>
              <a:cxnLst/>
              <a:rect l="l" t="t" r="r" b="b"/>
              <a:pathLst>
                <a:path w="11482" h="9931" extrusionOk="0">
                  <a:moveTo>
                    <a:pt x="9146" y="0"/>
                  </a:moveTo>
                  <a:cubicBezTo>
                    <a:pt x="6311" y="0"/>
                    <a:pt x="8195" y="5114"/>
                    <a:pt x="8195" y="5114"/>
                  </a:cubicBezTo>
                  <a:cubicBezTo>
                    <a:pt x="8195" y="5114"/>
                    <a:pt x="6258" y="1241"/>
                    <a:pt x="4472" y="1241"/>
                  </a:cubicBezTo>
                  <a:cubicBezTo>
                    <a:pt x="4225" y="1241"/>
                    <a:pt x="3980" y="1316"/>
                    <a:pt x="3744" y="1485"/>
                  </a:cubicBezTo>
                  <a:cubicBezTo>
                    <a:pt x="1804" y="2878"/>
                    <a:pt x="5593" y="7146"/>
                    <a:pt x="5593" y="7146"/>
                  </a:cubicBezTo>
                  <a:cubicBezTo>
                    <a:pt x="5593" y="7146"/>
                    <a:pt x="3122" y="5260"/>
                    <a:pt x="1581" y="5260"/>
                  </a:cubicBezTo>
                  <a:cubicBezTo>
                    <a:pt x="992" y="5260"/>
                    <a:pt x="538" y="5537"/>
                    <a:pt x="411" y="6301"/>
                  </a:cubicBezTo>
                  <a:cubicBezTo>
                    <a:pt x="1" y="8812"/>
                    <a:pt x="9336" y="9931"/>
                    <a:pt x="9336" y="9931"/>
                  </a:cubicBezTo>
                  <a:cubicBezTo>
                    <a:pt x="10911" y="7328"/>
                    <a:pt x="11482" y="70"/>
                    <a:pt x="9222" y="2"/>
                  </a:cubicBezTo>
                  <a:cubicBezTo>
                    <a:pt x="9196" y="1"/>
                    <a:pt x="9171" y="0"/>
                    <a:pt x="9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0"/>
            <p:cNvSpPr/>
            <p:nvPr/>
          </p:nvSpPr>
          <p:spPr>
            <a:xfrm>
              <a:off x="2713450" y="3912800"/>
              <a:ext cx="121000" cy="80025"/>
            </a:xfrm>
            <a:custGeom>
              <a:avLst/>
              <a:gdLst/>
              <a:ahLst/>
              <a:cxnLst/>
              <a:rect l="l" t="t" r="r" b="b"/>
              <a:pathLst>
                <a:path w="4840" h="3201" extrusionOk="0">
                  <a:moveTo>
                    <a:pt x="3225" y="1"/>
                  </a:moveTo>
                  <a:cubicBezTo>
                    <a:pt x="609" y="1"/>
                    <a:pt x="0" y="2356"/>
                    <a:pt x="0" y="2356"/>
                  </a:cubicBezTo>
                  <a:cubicBezTo>
                    <a:pt x="0" y="2356"/>
                    <a:pt x="1088" y="3200"/>
                    <a:pt x="2176" y="3200"/>
                  </a:cubicBezTo>
                  <a:cubicBezTo>
                    <a:pt x="2461" y="3200"/>
                    <a:pt x="2747" y="3142"/>
                    <a:pt x="3013" y="2995"/>
                  </a:cubicBezTo>
                  <a:cubicBezTo>
                    <a:pt x="4839" y="2013"/>
                    <a:pt x="3721" y="28"/>
                    <a:pt x="3721" y="28"/>
                  </a:cubicBezTo>
                  <a:cubicBezTo>
                    <a:pt x="3548" y="9"/>
                    <a:pt x="3383" y="1"/>
                    <a:pt x="3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6017975" y="3927275"/>
              <a:ext cx="112400" cy="530900"/>
            </a:xfrm>
            <a:custGeom>
              <a:avLst/>
              <a:gdLst/>
              <a:ahLst/>
              <a:cxnLst/>
              <a:rect l="l" t="t" r="r" b="b"/>
              <a:pathLst>
                <a:path w="4496" h="21236" extrusionOk="0">
                  <a:moveTo>
                    <a:pt x="423" y="0"/>
                  </a:moveTo>
                  <a:cubicBezTo>
                    <a:pt x="354" y="0"/>
                    <a:pt x="285" y="42"/>
                    <a:pt x="274" y="133"/>
                  </a:cubicBezTo>
                  <a:cubicBezTo>
                    <a:pt x="206" y="544"/>
                    <a:pt x="160" y="978"/>
                    <a:pt x="137" y="1389"/>
                  </a:cubicBezTo>
                  <a:cubicBezTo>
                    <a:pt x="0" y="3877"/>
                    <a:pt x="160" y="6388"/>
                    <a:pt x="525" y="8830"/>
                  </a:cubicBezTo>
                  <a:cubicBezTo>
                    <a:pt x="1165" y="13075"/>
                    <a:pt x="2420" y="17207"/>
                    <a:pt x="4155" y="21133"/>
                  </a:cubicBezTo>
                  <a:cubicBezTo>
                    <a:pt x="4179" y="21205"/>
                    <a:pt x="4232" y="21235"/>
                    <a:pt x="4287" y="21235"/>
                  </a:cubicBezTo>
                  <a:cubicBezTo>
                    <a:pt x="4388" y="21235"/>
                    <a:pt x="4496" y="21136"/>
                    <a:pt x="4451" y="21019"/>
                  </a:cubicBezTo>
                  <a:cubicBezTo>
                    <a:pt x="3401" y="18622"/>
                    <a:pt x="2511" y="16157"/>
                    <a:pt x="1849" y="13623"/>
                  </a:cubicBezTo>
                  <a:cubicBezTo>
                    <a:pt x="1005" y="10450"/>
                    <a:pt x="503" y="7186"/>
                    <a:pt x="411" y="3900"/>
                  </a:cubicBezTo>
                  <a:cubicBezTo>
                    <a:pt x="389" y="2667"/>
                    <a:pt x="389" y="1389"/>
                    <a:pt x="571" y="179"/>
                  </a:cubicBezTo>
                  <a:cubicBezTo>
                    <a:pt x="596" y="65"/>
                    <a:pt x="509" y="0"/>
                    <a:pt x="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0"/>
            <p:cNvSpPr/>
            <p:nvPr/>
          </p:nvSpPr>
          <p:spPr>
            <a:xfrm>
              <a:off x="5962050" y="3997925"/>
              <a:ext cx="65650" cy="103875"/>
            </a:xfrm>
            <a:custGeom>
              <a:avLst/>
              <a:gdLst/>
              <a:ahLst/>
              <a:cxnLst/>
              <a:rect l="l" t="t" r="r" b="b"/>
              <a:pathLst>
                <a:path w="2626" h="4155" extrusionOk="0">
                  <a:moveTo>
                    <a:pt x="1" y="1"/>
                  </a:moveTo>
                  <a:cubicBezTo>
                    <a:pt x="252" y="3151"/>
                    <a:pt x="2626" y="4155"/>
                    <a:pt x="2626" y="4155"/>
                  </a:cubicBezTo>
                  <a:cubicBezTo>
                    <a:pt x="2420" y="960"/>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0"/>
            <p:cNvSpPr/>
            <p:nvPr/>
          </p:nvSpPr>
          <p:spPr>
            <a:xfrm>
              <a:off x="5970600" y="4010475"/>
              <a:ext cx="54250" cy="84500"/>
            </a:xfrm>
            <a:custGeom>
              <a:avLst/>
              <a:gdLst/>
              <a:ahLst/>
              <a:cxnLst/>
              <a:rect l="l" t="t" r="r" b="b"/>
              <a:pathLst>
                <a:path w="2170" h="3380" extrusionOk="0">
                  <a:moveTo>
                    <a:pt x="1" y="1"/>
                  </a:moveTo>
                  <a:lnTo>
                    <a:pt x="1" y="1"/>
                  </a:lnTo>
                  <a:cubicBezTo>
                    <a:pt x="252" y="617"/>
                    <a:pt x="594" y="1211"/>
                    <a:pt x="937" y="1781"/>
                  </a:cubicBezTo>
                  <a:cubicBezTo>
                    <a:pt x="1119" y="2055"/>
                    <a:pt x="1302" y="2352"/>
                    <a:pt x="1507" y="2626"/>
                  </a:cubicBezTo>
                  <a:cubicBezTo>
                    <a:pt x="1713" y="2877"/>
                    <a:pt x="1918" y="3151"/>
                    <a:pt x="2169" y="3379"/>
                  </a:cubicBezTo>
                  <a:cubicBezTo>
                    <a:pt x="1759" y="2831"/>
                    <a:pt x="1393" y="2283"/>
                    <a:pt x="1051" y="1713"/>
                  </a:cubicBezTo>
                  <a:cubicBezTo>
                    <a:pt x="686" y="1142"/>
                    <a:pt x="343" y="57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6012275" y="4032750"/>
              <a:ext cx="88475" cy="135250"/>
            </a:xfrm>
            <a:custGeom>
              <a:avLst/>
              <a:gdLst/>
              <a:ahLst/>
              <a:cxnLst/>
              <a:rect l="l" t="t" r="r" b="b"/>
              <a:pathLst>
                <a:path w="3539" h="5410" extrusionOk="0">
                  <a:moveTo>
                    <a:pt x="2511" y="0"/>
                  </a:moveTo>
                  <a:lnTo>
                    <a:pt x="2511" y="0"/>
                  </a:lnTo>
                  <a:cubicBezTo>
                    <a:pt x="0" y="2625"/>
                    <a:pt x="982" y="5410"/>
                    <a:pt x="982" y="5410"/>
                  </a:cubicBezTo>
                  <a:cubicBezTo>
                    <a:pt x="3538" y="2785"/>
                    <a:pt x="2511" y="0"/>
                    <a:pt x="2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6039650" y="4049300"/>
              <a:ext cx="30850" cy="111275"/>
            </a:xfrm>
            <a:custGeom>
              <a:avLst/>
              <a:gdLst/>
              <a:ahLst/>
              <a:cxnLst/>
              <a:rect l="l" t="t" r="r" b="b"/>
              <a:pathLst>
                <a:path w="1234" h="4451" extrusionOk="0">
                  <a:moveTo>
                    <a:pt x="1233" y="0"/>
                  </a:moveTo>
                  <a:cubicBezTo>
                    <a:pt x="914" y="708"/>
                    <a:pt x="663" y="1438"/>
                    <a:pt x="435" y="2168"/>
                  </a:cubicBezTo>
                  <a:cubicBezTo>
                    <a:pt x="343" y="2534"/>
                    <a:pt x="252" y="2922"/>
                    <a:pt x="161" y="3287"/>
                  </a:cubicBezTo>
                  <a:cubicBezTo>
                    <a:pt x="92" y="3675"/>
                    <a:pt x="24" y="4063"/>
                    <a:pt x="1" y="4451"/>
                  </a:cubicBezTo>
                  <a:cubicBezTo>
                    <a:pt x="183" y="3698"/>
                    <a:pt x="366" y="2945"/>
                    <a:pt x="571" y="2214"/>
                  </a:cubicBezTo>
                  <a:cubicBezTo>
                    <a:pt x="777" y="1461"/>
                    <a:pt x="1028" y="730"/>
                    <a:pt x="1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6038525" y="3754850"/>
              <a:ext cx="88475" cy="172350"/>
            </a:xfrm>
            <a:custGeom>
              <a:avLst/>
              <a:gdLst/>
              <a:ahLst/>
              <a:cxnLst/>
              <a:rect l="l" t="t" r="r" b="b"/>
              <a:pathLst>
                <a:path w="3539" h="6894" extrusionOk="0">
                  <a:moveTo>
                    <a:pt x="3287" y="0"/>
                  </a:moveTo>
                  <a:cubicBezTo>
                    <a:pt x="3287" y="46"/>
                    <a:pt x="1666" y="5113"/>
                    <a:pt x="0" y="6711"/>
                  </a:cubicBezTo>
                  <a:lnTo>
                    <a:pt x="183" y="6893"/>
                  </a:lnTo>
                  <a:cubicBezTo>
                    <a:pt x="1895" y="5273"/>
                    <a:pt x="3470" y="297"/>
                    <a:pt x="3538" y="92"/>
                  </a:cubicBezTo>
                  <a:lnTo>
                    <a:pt x="32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a:off x="6108700" y="3740150"/>
              <a:ext cx="30275" cy="27150"/>
            </a:xfrm>
            <a:custGeom>
              <a:avLst/>
              <a:gdLst/>
              <a:ahLst/>
              <a:cxnLst/>
              <a:rect l="l" t="t" r="r" b="b"/>
              <a:pathLst>
                <a:path w="1211" h="1086" extrusionOk="0">
                  <a:moveTo>
                    <a:pt x="591" y="0"/>
                  </a:moveTo>
                  <a:cubicBezTo>
                    <a:pt x="523" y="0"/>
                    <a:pt x="455" y="13"/>
                    <a:pt x="389" y="40"/>
                  </a:cubicBezTo>
                  <a:cubicBezTo>
                    <a:pt x="115" y="155"/>
                    <a:pt x="1" y="474"/>
                    <a:pt x="115" y="748"/>
                  </a:cubicBezTo>
                  <a:cubicBezTo>
                    <a:pt x="202" y="956"/>
                    <a:pt x="407" y="1085"/>
                    <a:pt x="620" y="1085"/>
                  </a:cubicBezTo>
                  <a:cubicBezTo>
                    <a:pt x="688" y="1085"/>
                    <a:pt x="757" y="1072"/>
                    <a:pt x="822" y="1045"/>
                  </a:cubicBezTo>
                  <a:cubicBezTo>
                    <a:pt x="1096" y="931"/>
                    <a:pt x="1210" y="611"/>
                    <a:pt x="1096" y="337"/>
                  </a:cubicBezTo>
                  <a:cubicBezTo>
                    <a:pt x="1010" y="129"/>
                    <a:pt x="804" y="0"/>
                    <a:pt x="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a:off x="5987150" y="3761125"/>
              <a:ext cx="42250" cy="188325"/>
            </a:xfrm>
            <a:custGeom>
              <a:avLst/>
              <a:gdLst/>
              <a:ahLst/>
              <a:cxnLst/>
              <a:rect l="l" t="t" r="r" b="b"/>
              <a:pathLst>
                <a:path w="1690" h="7533" extrusionOk="0">
                  <a:moveTo>
                    <a:pt x="252" y="0"/>
                  </a:moveTo>
                  <a:lnTo>
                    <a:pt x="1" y="69"/>
                  </a:lnTo>
                  <a:cubicBezTo>
                    <a:pt x="24" y="114"/>
                    <a:pt x="1416" y="5250"/>
                    <a:pt x="891" y="7487"/>
                  </a:cubicBezTo>
                  <a:lnTo>
                    <a:pt x="1142" y="7533"/>
                  </a:lnTo>
                  <a:cubicBezTo>
                    <a:pt x="1690" y="5250"/>
                    <a:pt x="320" y="206"/>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5974025" y="3746550"/>
              <a:ext cx="30275" cy="27025"/>
            </a:xfrm>
            <a:custGeom>
              <a:avLst/>
              <a:gdLst/>
              <a:ahLst/>
              <a:cxnLst/>
              <a:rect l="l" t="t" r="r" b="b"/>
              <a:pathLst>
                <a:path w="1211" h="1081" extrusionOk="0">
                  <a:moveTo>
                    <a:pt x="600" y="1"/>
                  </a:moveTo>
                  <a:cubicBezTo>
                    <a:pt x="427" y="1"/>
                    <a:pt x="259" y="86"/>
                    <a:pt x="161" y="241"/>
                  </a:cubicBezTo>
                  <a:cubicBezTo>
                    <a:pt x="1" y="492"/>
                    <a:pt x="69" y="812"/>
                    <a:pt x="298" y="994"/>
                  </a:cubicBezTo>
                  <a:cubicBezTo>
                    <a:pt x="389" y="1052"/>
                    <a:pt x="492" y="1080"/>
                    <a:pt x="594" y="1080"/>
                  </a:cubicBezTo>
                  <a:cubicBezTo>
                    <a:pt x="773" y="1080"/>
                    <a:pt x="949" y="994"/>
                    <a:pt x="1051" y="834"/>
                  </a:cubicBezTo>
                  <a:cubicBezTo>
                    <a:pt x="1211" y="606"/>
                    <a:pt x="1165" y="264"/>
                    <a:pt x="914" y="104"/>
                  </a:cubicBezTo>
                  <a:cubicBezTo>
                    <a:pt x="818" y="34"/>
                    <a:pt x="708" y="1"/>
                    <a:pt x="6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5900425" y="3756150"/>
              <a:ext cx="293900" cy="208700"/>
            </a:xfrm>
            <a:custGeom>
              <a:avLst/>
              <a:gdLst/>
              <a:ahLst/>
              <a:cxnLst/>
              <a:rect l="l" t="t" r="r" b="b"/>
              <a:pathLst>
                <a:path w="11756" h="8348" extrusionOk="0">
                  <a:moveTo>
                    <a:pt x="6068" y="1"/>
                  </a:moveTo>
                  <a:cubicBezTo>
                    <a:pt x="4314" y="1"/>
                    <a:pt x="4314" y="4354"/>
                    <a:pt x="4314" y="4354"/>
                  </a:cubicBezTo>
                  <a:cubicBezTo>
                    <a:pt x="4314" y="4354"/>
                    <a:pt x="3919" y="741"/>
                    <a:pt x="2315" y="741"/>
                  </a:cubicBezTo>
                  <a:cubicBezTo>
                    <a:pt x="2111" y="741"/>
                    <a:pt x="1888" y="799"/>
                    <a:pt x="1644" y="930"/>
                  </a:cubicBezTo>
                  <a:cubicBezTo>
                    <a:pt x="0" y="1820"/>
                    <a:pt x="3082" y="7001"/>
                    <a:pt x="5227" y="8348"/>
                  </a:cubicBezTo>
                  <a:cubicBezTo>
                    <a:pt x="5227" y="8348"/>
                    <a:pt x="11756" y="4080"/>
                    <a:pt x="10523" y="2368"/>
                  </a:cubicBezTo>
                  <a:cubicBezTo>
                    <a:pt x="10282" y="2034"/>
                    <a:pt x="10015" y="1896"/>
                    <a:pt x="9741" y="1896"/>
                  </a:cubicBezTo>
                  <a:cubicBezTo>
                    <a:pt x="8457" y="1896"/>
                    <a:pt x="6985" y="4901"/>
                    <a:pt x="6985" y="4901"/>
                  </a:cubicBezTo>
                  <a:cubicBezTo>
                    <a:pt x="6985" y="4901"/>
                    <a:pt x="8218" y="336"/>
                    <a:pt x="6255" y="17"/>
                  </a:cubicBezTo>
                  <a:cubicBezTo>
                    <a:pt x="6190" y="6"/>
                    <a:pt x="6128" y="1"/>
                    <a:pt x="60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5984875" y="3909575"/>
              <a:ext cx="93050" cy="62150"/>
            </a:xfrm>
            <a:custGeom>
              <a:avLst/>
              <a:gdLst/>
              <a:ahLst/>
              <a:cxnLst/>
              <a:rect l="l" t="t" r="r" b="b"/>
              <a:pathLst>
                <a:path w="3722" h="2486" extrusionOk="0">
                  <a:moveTo>
                    <a:pt x="1746" y="1"/>
                  </a:moveTo>
                  <a:cubicBezTo>
                    <a:pt x="1261" y="1"/>
                    <a:pt x="703" y="138"/>
                    <a:pt x="92" y="522"/>
                  </a:cubicBezTo>
                  <a:cubicBezTo>
                    <a:pt x="92" y="522"/>
                    <a:pt x="1" y="2416"/>
                    <a:pt x="1735" y="2485"/>
                  </a:cubicBezTo>
                  <a:cubicBezTo>
                    <a:pt x="1752" y="2485"/>
                    <a:pt x="1768" y="2486"/>
                    <a:pt x="1784" y="2486"/>
                  </a:cubicBezTo>
                  <a:cubicBezTo>
                    <a:pt x="2966" y="2486"/>
                    <a:pt x="3721" y="864"/>
                    <a:pt x="3721" y="864"/>
                  </a:cubicBezTo>
                  <a:cubicBezTo>
                    <a:pt x="3721" y="864"/>
                    <a:pt x="2963" y="1"/>
                    <a:pt x="17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6146650" y="3939875"/>
              <a:ext cx="188025" cy="626300"/>
            </a:xfrm>
            <a:custGeom>
              <a:avLst/>
              <a:gdLst/>
              <a:ahLst/>
              <a:cxnLst/>
              <a:rect l="l" t="t" r="r" b="b"/>
              <a:pathLst>
                <a:path w="7521" h="25052" extrusionOk="0">
                  <a:moveTo>
                    <a:pt x="7253" y="1"/>
                  </a:moveTo>
                  <a:cubicBezTo>
                    <a:pt x="7195" y="1"/>
                    <a:pt x="7135" y="26"/>
                    <a:pt x="7088" y="86"/>
                  </a:cubicBezTo>
                  <a:cubicBezTo>
                    <a:pt x="6814" y="497"/>
                    <a:pt x="6540" y="930"/>
                    <a:pt x="6289" y="1387"/>
                  </a:cubicBezTo>
                  <a:cubicBezTo>
                    <a:pt x="4805" y="3966"/>
                    <a:pt x="3641" y="6774"/>
                    <a:pt x="2705" y="9627"/>
                  </a:cubicBezTo>
                  <a:cubicBezTo>
                    <a:pt x="1108" y="14534"/>
                    <a:pt x="240" y="19670"/>
                    <a:pt x="12" y="24851"/>
                  </a:cubicBezTo>
                  <a:cubicBezTo>
                    <a:pt x="0" y="24983"/>
                    <a:pt x="100" y="25051"/>
                    <a:pt x="199" y="25051"/>
                  </a:cubicBezTo>
                  <a:cubicBezTo>
                    <a:pt x="289" y="25051"/>
                    <a:pt x="377" y="24994"/>
                    <a:pt x="377" y="24874"/>
                  </a:cubicBezTo>
                  <a:cubicBezTo>
                    <a:pt x="537" y="21724"/>
                    <a:pt x="925" y="18574"/>
                    <a:pt x="1564" y="15470"/>
                  </a:cubicBezTo>
                  <a:cubicBezTo>
                    <a:pt x="2363" y="11613"/>
                    <a:pt x="3573" y="7801"/>
                    <a:pt x="5239" y="4240"/>
                  </a:cubicBezTo>
                  <a:cubicBezTo>
                    <a:pt x="5878" y="2893"/>
                    <a:pt x="6563" y="1524"/>
                    <a:pt x="7407" y="291"/>
                  </a:cubicBezTo>
                  <a:cubicBezTo>
                    <a:pt x="7520" y="146"/>
                    <a:pt x="7394" y="1"/>
                    <a:pt x="7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6184600" y="3980825"/>
              <a:ext cx="87900" cy="147225"/>
            </a:xfrm>
            <a:custGeom>
              <a:avLst/>
              <a:gdLst/>
              <a:ahLst/>
              <a:cxnLst/>
              <a:rect l="l" t="t" r="r" b="b"/>
              <a:pathLst>
                <a:path w="3516" h="5889" extrusionOk="0">
                  <a:moveTo>
                    <a:pt x="1438" y="0"/>
                  </a:moveTo>
                  <a:lnTo>
                    <a:pt x="1438" y="0"/>
                  </a:lnTo>
                  <a:cubicBezTo>
                    <a:pt x="0" y="3538"/>
                    <a:pt x="2032" y="5889"/>
                    <a:pt x="2032" y="5889"/>
                  </a:cubicBezTo>
                  <a:cubicBezTo>
                    <a:pt x="3516" y="2328"/>
                    <a:pt x="1439" y="0"/>
                    <a:pt x="1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6221700" y="3999075"/>
              <a:ext cx="14275" cy="120425"/>
            </a:xfrm>
            <a:custGeom>
              <a:avLst/>
              <a:gdLst/>
              <a:ahLst/>
              <a:cxnLst/>
              <a:rect l="l" t="t" r="r" b="b"/>
              <a:pathLst>
                <a:path w="571" h="4817" extrusionOk="0">
                  <a:moveTo>
                    <a:pt x="46" y="0"/>
                  </a:moveTo>
                  <a:lnTo>
                    <a:pt x="46" y="0"/>
                  </a:lnTo>
                  <a:cubicBezTo>
                    <a:pt x="0" y="822"/>
                    <a:pt x="23" y="1621"/>
                    <a:pt x="91" y="2420"/>
                  </a:cubicBezTo>
                  <a:cubicBezTo>
                    <a:pt x="137" y="2831"/>
                    <a:pt x="206" y="3242"/>
                    <a:pt x="274" y="3630"/>
                  </a:cubicBezTo>
                  <a:cubicBezTo>
                    <a:pt x="343" y="4041"/>
                    <a:pt x="434" y="4429"/>
                    <a:pt x="571" y="4817"/>
                  </a:cubicBezTo>
                  <a:cubicBezTo>
                    <a:pt x="434" y="4018"/>
                    <a:pt x="320" y="3219"/>
                    <a:pt x="251" y="2420"/>
                  </a:cubicBezTo>
                  <a:cubicBezTo>
                    <a:pt x="160" y="1621"/>
                    <a:pt x="114" y="799"/>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a:off x="6209700" y="4078950"/>
              <a:ext cx="114150" cy="125575"/>
            </a:xfrm>
            <a:custGeom>
              <a:avLst/>
              <a:gdLst/>
              <a:ahLst/>
              <a:cxnLst/>
              <a:rect l="l" t="t" r="r" b="b"/>
              <a:pathLst>
                <a:path w="4566" h="5023" extrusionOk="0">
                  <a:moveTo>
                    <a:pt x="4566" y="1"/>
                  </a:moveTo>
                  <a:lnTo>
                    <a:pt x="4566" y="1"/>
                  </a:lnTo>
                  <a:cubicBezTo>
                    <a:pt x="457" y="1485"/>
                    <a:pt x="1" y="5023"/>
                    <a:pt x="1" y="5023"/>
                  </a:cubicBezTo>
                  <a:cubicBezTo>
                    <a:pt x="4178" y="3585"/>
                    <a:pt x="4566" y="1"/>
                    <a:pt x="4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a:off x="6217125" y="4094950"/>
              <a:ext cx="93050" cy="103300"/>
            </a:xfrm>
            <a:custGeom>
              <a:avLst/>
              <a:gdLst/>
              <a:ahLst/>
              <a:cxnLst/>
              <a:rect l="l" t="t" r="r" b="b"/>
              <a:pathLst>
                <a:path w="3722" h="4132" extrusionOk="0">
                  <a:moveTo>
                    <a:pt x="3721" y="0"/>
                  </a:moveTo>
                  <a:lnTo>
                    <a:pt x="3721" y="0"/>
                  </a:lnTo>
                  <a:cubicBezTo>
                    <a:pt x="2991" y="571"/>
                    <a:pt x="2329" y="1233"/>
                    <a:pt x="1690" y="1895"/>
                  </a:cubicBezTo>
                  <a:cubicBezTo>
                    <a:pt x="1370" y="2260"/>
                    <a:pt x="1073" y="2602"/>
                    <a:pt x="777" y="2967"/>
                  </a:cubicBezTo>
                  <a:cubicBezTo>
                    <a:pt x="503" y="3333"/>
                    <a:pt x="229" y="3721"/>
                    <a:pt x="1" y="4131"/>
                  </a:cubicBezTo>
                  <a:cubicBezTo>
                    <a:pt x="594" y="3401"/>
                    <a:pt x="1187" y="2693"/>
                    <a:pt x="1827" y="2032"/>
                  </a:cubicBezTo>
                  <a:cubicBezTo>
                    <a:pt x="2443" y="1324"/>
                    <a:pt x="3082" y="685"/>
                    <a:pt x="3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a:off x="6343225" y="3803925"/>
              <a:ext cx="184925" cy="143825"/>
            </a:xfrm>
            <a:custGeom>
              <a:avLst/>
              <a:gdLst/>
              <a:ahLst/>
              <a:cxnLst/>
              <a:rect l="l" t="t" r="r" b="b"/>
              <a:pathLst>
                <a:path w="7397" h="5753" extrusionOk="0">
                  <a:moveTo>
                    <a:pt x="7168" y="0"/>
                  </a:moveTo>
                  <a:cubicBezTo>
                    <a:pt x="7122" y="46"/>
                    <a:pt x="2649" y="4657"/>
                    <a:pt x="1" y="5478"/>
                  </a:cubicBezTo>
                  <a:lnTo>
                    <a:pt x="92" y="5752"/>
                  </a:lnTo>
                  <a:cubicBezTo>
                    <a:pt x="2831" y="4930"/>
                    <a:pt x="7214" y="411"/>
                    <a:pt x="7396" y="228"/>
                  </a:cubicBezTo>
                  <a:lnTo>
                    <a:pt x="71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6509300" y="3787900"/>
              <a:ext cx="33675" cy="32625"/>
            </a:xfrm>
            <a:custGeom>
              <a:avLst/>
              <a:gdLst/>
              <a:ahLst/>
              <a:cxnLst/>
              <a:rect l="l" t="t" r="r" b="b"/>
              <a:pathLst>
                <a:path w="1347" h="1305" extrusionOk="0">
                  <a:moveTo>
                    <a:pt x="688" y="1"/>
                  </a:moveTo>
                  <a:cubicBezTo>
                    <a:pt x="343" y="1"/>
                    <a:pt x="68" y="267"/>
                    <a:pt x="46" y="618"/>
                  </a:cubicBezTo>
                  <a:cubicBezTo>
                    <a:pt x="0" y="961"/>
                    <a:pt x="274" y="1280"/>
                    <a:pt x="639" y="1303"/>
                  </a:cubicBezTo>
                  <a:cubicBezTo>
                    <a:pt x="653" y="1304"/>
                    <a:pt x="668" y="1304"/>
                    <a:pt x="682" y="1304"/>
                  </a:cubicBezTo>
                  <a:cubicBezTo>
                    <a:pt x="1027" y="1304"/>
                    <a:pt x="1302" y="1038"/>
                    <a:pt x="1324" y="687"/>
                  </a:cubicBezTo>
                  <a:cubicBezTo>
                    <a:pt x="1347" y="344"/>
                    <a:pt x="1073" y="25"/>
                    <a:pt x="730" y="2"/>
                  </a:cubicBezTo>
                  <a:cubicBezTo>
                    <a:pt x="716" y="1"/>
                    <a:pt x="702" y="1"/>
                    <a:pt x="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6298150" y="3740575"/>
              <a:ext cx="83350" cy="216875"/>
            </a:xfrm>
            <a:custGeom>
              <a:avLst/>
              <a:gdLst/>
              <a:ahLst/>
              <a:cxnLst/>
              <a:rect l="l" t="t" r="r" b="b"/>
              <a:pathLst>
                <a:path w="3334" h="8675" extrusionOk="0">
                  <a:moveTo>
                    <a:pt x="3036" y="1"/>
                  </a:moveTo>
                  <a:cubicBezTo>
                    <a:pt x="3036" y="69"/>
                    <a:pt x="1781" y="6369"/>
                    <a:pt x="1" y="8492"/>
                  </a:cubicBezTo>
                  <a:lnTo>
                    <a:pt x="229" y="8674"/>
                  </a:lnTo>
                  <a:cubicBezTo>
                    <a:pt x="2055" y="6506"/>
                    <a:pt x="3288" y="320"/>
                    <a:pt x="3333" y="69"/>
                  </a:cubicBezTo>
                  <a:lnTo>
                    <a:pt x="30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p:nvPr/>
          </p:nvSpPr>
          <p:spPr>
            <a:xfrm>
              <a:off x="6359225" y="3722425"/>
              <a:ext cx="37100" cy="32550"/>
            </a:xfrm>
            <a:custGeom>
              <a:avLst/>
              <a:gdLst/>
              <a:ahLst/>
              <a:cxnLst/>
              <a:rect l="l" t="t" r="r" b="b"/>
              <a:pathLst>
                <a:path w="1484" h="1302" extrusionOk="0">
                  <a:moveTo>
                    <a:pt x="734" y="0"/>
                  </a:moveTo>
                  <a:cubicBezTo>
                    <a:pt x="625" y="0"/>
                    <a:pt x="514" y="28"/>
                    <a:pt x="411" y="87"/>
                  </a:cubicBezTo>
                  <a:cubicBezTo>
                    <a:pt x="114" y="270"/>
                    <a:pt x="0" y="658"/>
                    <a:pt x="160" y="978"/>
                  </a:cubicBezTo>
                  <a:cubicBezTo>
                    <a:pt x="286" y="1183"/>
                    <a:pt x="511" y="1301"/>
                    <a:pt x="744" y="1301"/>
                  </a:cubicBezTo>
                  <a:cubicBezTo>
                    <a:pt x="847" y="1301"/>
                    <a:pt x="952" y="1278"/>
                    <a:pt x="1050" y="1229"/>
                  </a:cubicBezTo>
                  <a:cubicBezTo>
                    <a:pt x="1370" y="1046"/>
                    <a:pt x="1484" y="658"/>
                    <a:pt x="1301" y="339"/>
                  </a:cubicBezTo>
                  <a:cubicBezTo>
                    <a:pt x="1178" y="122"/>
                    <a:pt x="960" y="0"/>
                    <a:pt x="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0"/>
            <p:cNvSpPr/>
            <p:nvPr/>
          </p:nvSpPr>
          <p:spPr>
            <a:xfrm>
              <a:off x="6259350" y="3734275"/>
              <a:ext cx="287050" cy="248275"/>
            </a:xfrm>
            <a:custGeom>
              <a:avLst/>
              <a:gdLst/>
              <a:ahLst/>
              <a:cxnLst/>
              <a:rect l="l" t="t" r="r" b="b"/>
              <a:pathLst>
                <a:path w="11482" h="9931" extrusionOk="0">
                  <a:moveTo>
                    <a:pt x="2336" y="0"/>
                  </a:moveTo>
                  <a:cubicBezTo>
                    <a:pt x="2311" y="0"/>
                    <a:pt x="2286" y="1"/>
                    <a:pt x="2260" y="2"/>
                  </a:cubicBezTo>
                  <a:cubicBezTo>
                    <a:pt x="1" y="70"/>
                    <a:pt x="548" y="7328"/>
                    <a:pt x="2146" y="9931"/>
                  </a:cubicBezTo>
                  <a:cubicBezTo>
                    <a:pt x="2146" y="9931"/>
                    <a:pt x="11482" y="8812"/>
                    <a:pt x="11071" y="6301"/>
                  </a:cubicBezTo>
                  <a:cubicBezTo>
                    <a:pt x="10944" y="5537"/>
                    <a:pt x="10491" y="5260"/>
                    <a:pt x="9901" y="5260"/>
                  </a:cubicBezTo>
                  <a:cubicBezTo>
                    <a:pt x="8360" y="5260"/>
                    <a:pt x="5890" y="7146"/>
                    <a:pt x="5890" y="7146"/>
                  </a:cubicBezTo>
                  <a:cubicBezTo>
                    <a:pt x="5890" y="7146"/>
                    <a:pt x="9679" y="2878"/>
                    <a:pt x="7738" y="1485"/>
                  </a:cubicBezTo>
                  <a:cubicBezTo>
                    <a:pt x="7502" y="1316"/>
                    <a:pt x="7257" y="1241"/>
                    <a:pt x="7010" y="1241"/>
                  </a:cubicBezTo>
                  <a:cubicBezTo>
                    <a:pt x="5224" y="1241"/>
                    <a:pt x="3287" y="5114"/>
                    <a:pt x="3287" y="5114"/>
                  </a:cubicBezTo>
                  <a:cubicBezTo>
                    <a:pt x="3287" y="5114"/>
                    <a:pt x="5172" y="0"/>
                    <a:pt x="23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6260500" y="3912800"/>
              <a:ext cx="121000" cy="80025"/>
            </a:xfrm>
            <a:custGeom>
              <a:avLst/>
              <a:gdLst/>
              <a:ahLst/>
              <a:cxnLst/>
              <a:rect l="l" t="t" r="r" b="b"/>
              <a:pathLst>
                <a:path w="4840" h="3201" extrusionOk="0">
                  <a:moveTo>
                    <a:pt x="1592" y="1"/>
                  </a:moveTo>
                  <a:cubicBezTo>
                    <a:pt x="1434" y="1"/>
                    <a:pt x="1269" y="9"/>
                    <a:pt x="1096" y="28"/>
                  </a:cubicBezTo>
                  <a:cubicBezTo>
                    <a:pt x="1096" y="28"/>
                    <a:pt x="0" y="2013"/>
                    <a:pt x="1826" y="2995"/>
                  </a:cubicBezTo>
                  <a:cubicBezTo>
                    <a:pt x="2092" y="3142"/>
                    <a:pt x="2378" y="3200"/>
                    <a:pt x="2664" y="3200"/>
                  </a:cubicBezTo>
                  <a:cubicBezTo>
                    <a:pt x="3751" y="3200"/>
                    <a:pt x="4839" y="2356"/>
                    <a:pt x="4839" y="2356"/>
                  </a:cubicBezTo>
                  <a:cubicBezTo>
                    <a:pt x="4839" y="2356"/>
                    <a:pt x="4210" y="1"/>
                    <a:pt x="1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p:nvPr/>
          </p:nvSpPr>
          <p:spPr>
            <a:xfrm>
              <a:off x="1874050" y="5446775"/>
              <a:ext cx="5395925" cy="135825"/>
            </a:xfrm>
            <a:custGeom>
              <a:avLst/>
              <a:gdLst/>
              <a:ahLst/>
              <a:cxnLst/>
              <a:rect l="l" t="t" r="r" b="b"/>
              <a:pathLst>
                <a:path w="215837" h="5433" extrusionOk="0">
                  <a:moveTo>
                    <a:pt x="215813" y="0"/>
                  </a:moveTo>
                  <a:lnTo>
                    <a:pt x="0" y="708"/>
                  </a:lnTo>
                  <a:lnTo>
                    <a:pt x="23" y="1940"/>
                  </a:lnTo>
                  <a:lnTo>
                    <a:pt x="95456" y="1621"/>
                  </a:lnTo>
                  <a:cubicBezTo>
                    <a:pt x="97993" y="3909"/>
                    <a:pt x="102600" y="5433"/>
                    <a:pt x="107825" y="5433"/>
                  </a:cubicBezTo>
                  <a:cubicBezTo>
                    <a:pt x="107863" y="5433"/>
                    <a:pt x="107902" y="5433"/>
                    <a:pt x="107941" y="5433"/>
                  </a:cubicBezTo>
                  <a:cubicBezTo>
                    <a:pt x="113236" y="5433"/>
                    <a:pt x="117870" y="3858"/>
                    <a:pt x="120404" y="1529"/>
                  </a:cubicBezTo>
                  <a:lnTo>
                    <a:pt x="215836" y="1233"/>
                  </a:lnTo>
                  <a:lnTo>
                    <a:pt x="2158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0"/>
            <p:cNvSpPr/>
            <p:nvPr/>
          </p:nvSpPr>
          <p:spPr>
            <a:xfrm>
              <a:off x="1874050" y="5051900"/>
              <a:ext cx="5395350" cy="412575"/>
            </a:xfrm>
            <a:custGeom>
              <a:avLst/>
              <a:gdLst/>
              <a:ahLst/>
              <a:cxnLst/>
              <a:rect l="l" t="t" r="r" b="b"/>
              <a:pathLst>
                <a:path w="215814" h="16503" extrusionOk="0">
                  <a:moveTo>
                    <a:pt x="199356" y="0"/>
                  </a:moveTo>
                  <a:lnTo>
                    <a:pt x="16229" y="594"/>
                  </a:lnTo>
                  <a:lnTo>
                    <a:pt x="0" y="16503"/>
                  </a:lnTo>
                  <a:lnTo>
                    <a:pt x="215813" y="15795"/>
                  </a:lnTo>
                  <a:lnTo>
                    <a:pt x="1993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0"/>
            <p:cNvSpPr/>
            <p:nvPr/>
          </p:nvSpPr>
          <p:spPr>
            <a:xfrm>
              <a:off x="4570275" y="4906875"/>
              <a:ext cx="2551900" cy="534200"/>
            </a:xfrm>
            <a:custGeom>
              <a:avLst/>
              <a:gdLst/>
              <a:ahLst/>
              <a:cxnLst/>
              <a:rect l="l" t="t" r="r" b="b"/>
              <a:pathLst>
                <a:path w="102076" h="21368" extrusionOk="0">
                  <a:moveTo>
                    <a:pt x="56508" y="1"/>
                  </a:moveTo>
                  <a:cubicBezTo>
                    <a:pt x="36300" y="1"/>
                    <a:pt x="11172" y="2533"/>
                    <a:pt x="1" y="13881"/>
                  </a:cubicBezTo>
                  <a:lnTo>
                    <a:pt x="69" y="21368"/>
                  </a:lnTo>
                  <a:cubicBezTo>
                    <a:pt x="69" y="21368"/>
                    <a:pt x="10651" y="18576"/>
                    <a:pt x="45722" y="18576"/>
                  </a:cubicBezTo>
                  <a:cubicBezTo>
                    <a:pt x="60082" y="18576"/>
                    <a:pt x="78549" y="19044"/>
                    <a:pt x="102075" y="20364"/>
                  </a:cubicBezTo>
                  <a:lnTo>
                    <a:pt x="85892" y="1647"/>
                  </a:lnTo>
                  <a:cubicBezTo>
                    <a:pt x="85892" y="1647"/>
                    <a:pt x="72799" y="1"/>
                    <a:pt x="56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0"/>
            <p:cNvSpPr/>
            <p:nvPr/>
          </p:nvSpPr>
          <p:spPr>
            <a:xfrm>
              <a:off x="4572000" y="4851225"/>
              <a:ext cx="2497100" cy="589850"/>
            </a:xfrm>
            <a:custGeom>
              <a:avLst/>
              <a:gdLst/>
              <a:ahLst/>
              <a:cxnLst/>
              <a:rect l="l" t="t" r="r" b="b"/>
              <a:pathLst>
                <a:path w="99884" h="23594" extrusionOk="0">
                  <a:moveTo>
                    <a:pt x="59406" y="1"/>
                  </a:moveTo>
                  <a:cubicBezTo>
                    <a:pt x="38042" y="1"/>
                    <a:pt x="10400" y="4092"/>
                    <a:pt x="0" y="23594"/>
                  </a:cubicBezTo>
                  <a:cubicBezTo>
                    <a:pt x="0" y="23594"/>
                    <a:pt x="28337" y="15596"/>
                    <a:pt x="64397" y="15596"/>
                  </a:cubicBezTo>
                  <a:cubicBezTo>
                    <a:pt x="75680" y="15596"/>
                    <a:pt x="87720" y="16379"/>
                    <a:pt x="99884" y="18435"/>
                  </a:cubicBezTo>
                  <a:lnTo>
                    <a:pt x="87010" y="2138"/>
                  </a:lnTo>
                  <a:cubicBezTo>
                    <a:pt x="87010" y="2138"/>
                    <a:pt x="74848" y="1"/>
                    <a:pt x="594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0"/>
            <p:cNvSpPr/>
            <p:nvPr/>
          </p:nvSpPr>
          <p:spPr>
            <a:xfrm>
              <a:off x="4565725" y="4313075"/>
              <a:ext cx="2450875" cy="1128000"/>
            </a:xfrm>
            <a:custGeom>
              <a:avLst/>
              <a:gdLst/>
              <a:ahLst/>
              <a:cxnLst/>
              <a:rect l="l" t="t" r="r" b="b"/>
              <a:pathLst>
                <a:path w="98035" h="45120" extrusionOk="0">
                  <a:moveTo>
                    <a:pt x="50572" y="0"/>
                  </a:moveTo>
                  <a:cubicBezTo>
                    <a:pt x="8896" y="0"/>
                    <a:pt x="0" y="9832"/>
                    <a:pt x="0" y="9832"/>
                  </a:cubicBezTo>
                  <a:lnTo>
                    <a:pt x="251" y="45120"/>
                  </a:lnTo>
                  <a:cubicBezTo>
                    <a:pt x="19134" y="32657"/>
                    <a:pt x="53712" y="30401"/>
                    <a:pt x="76280" y="30401"/>
                  </a:cubicBezTo>
                  <a:cubicBezTo>
                    <a:pt x="89093" y="30401"/>
                    <a:pt x="98035" y="31128"/>
                    <a:pt x="98035" y="31128"/>
                  </a:cubicBezTo>
                  <a:lnTo>
                    <a:pt x="74525" y="930"/>
                  </a:lnTo>
                  <a:cubicBezTo>
                    <a:pt x="65535" y="279"/>
                    <a:pt x="57589" y="0"/>
                    <a:pt x="50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0"/>
            <p:cNvSpPr/>
            <p:nvPr/>
          </p:nvSpPr>
          <p:spPr>
            <a:xfrm>
              <a:off x="2021275" y="4916150"/>
              <a:ext cx="2550750" cy="524925"/>
            </a:xfrm>
            <a:custGeom>
              <a:avLst/>
              <a:gdLst/>
              <a:ahLst/>
              <a:cxnLst/>
              <a:rect l="l" t="t" r="r" b="b"/>
              <a:pathLst>
                <a:path w="102030" h="20997" extrusionOk="0">
                  <a:moveTo>
                    <a:pt x="46850" y="1"/>
                  </a:moveTo>
                  <a:cubicBezTo>
                    <a:pt x="29833" y="1"/>
                    <a:pt x="15909" y="1846"/>
                    <a:pt x="15909" y="1846"/>
                  </a:cubicBezTo>
                  <a:lnTo>
                    <a:pt x="0" y="20677"/>
                  </a:lnTo>
                  <a:cubicBezTo>
                    <a:pt x="25568" y="18844"/>
                    <a:pt x="45240" y="18221"/>
                    <a:pt x="60164" y="18221"/>
                  </a:cubicBezTo>
                  <a:cubicBezTo>
                    <a:pt x="91684" y="18221"/>
                    <a:pt x="102029" y="20997"/>
                    <a:pt x="102029" y="20997"/>
                  </a:cubicBezTo>
                  <a:lnTo>
                    <a:pt x="101961" y="13510"/>
                  </a:lnTo>
                  <a:cubicBezTo>
                    <a:pt x="90931" y="2530"/>
                    <a:pt x="66771" y="1"/>
                    <a:pt x="468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0"/>
            <p:cNvSpPr/>
            <p:nvPr/>
          </p:nvSpPr>
          <p:spPr>
            <a:xfrm>
              <a:off x="2072625" y="4860850"/>
              <a:ext cx="2499400" cy="580225"/>
            </a:xfrm>
            <a:custGeom>
              <a:avLst/>
              <a:gdLst/>
              <a:ahLst/>
              <a:cxnLst/>
              <a:rect l="l" t="t" r="r" b="b"/>
              <a:pathLst>
                <a:path w="99976" h="23209" extrusionOk="0">
                  <a:moveTo>
                    <a:pt x="41317" y="1"/>
                  </a:moveTo>
                  <a:cubicBezTo>
                    <a:pt x="25356" y="1"/>
                    <a:pt x="12646" y="2324"/>
                    <a:pt x="12646" y="2324"/>
                  </a:cubicBezTo>
                  <a:lnTo>
                    <a:pt x="0" y="18712"/>
                  </a:lnTo>
                  <a:cubicBezTo>
                    <a:pt x="12852" y="16712"/>
                    <a:pt x="25385" y="15957"/>
                    <a:pt x="36990" y="15957"/>
                  </a:cubicBezTo>
                  <a:cubicBezTo>
                    <a:pt x="72936" y="15957"/>
                    <a:pt x="99975" y="23209"/>
                    <a:pt x="99975" y="23209"/>
                  </a:cubicBezTo>
                  <a:cubicBezTo>
                    <a:pt x="89478" y="4103"/>
                    <a:pt x="62527" y="1"/>
                    <a:pt x="413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2122275" y="4321525"/>
              <a:ext cx="2449750" cy="1119550"/>
            </a:xfrm>
            <a:custGeom>
              <a:avLst/>
              <a:gdLst/>
              <a:ahLst/>
              <a:cxnLst/>
              <a:rect l="l" t="t" r="r" b="b"/>
              <a:pathLst>
                <a:path w="97990" h="44782" extrusionOk="0">
                  <a:moveTo>
                    <a:pt x="48744" y="0"/>
                  </a:moveTo>
                  <a:cubicBezTo>
                    <a:pt x="41310" y="0"/>
                    <a:pt x="32802" y="325"/>
                    <a:pt x="23077" y="1094"/>
                  </a:cubicBezTo>
                  <a:lnTo>
                    <a:pt x="0" y="31452"/>
                  </a:lnTo>
                  <a:cubicBezTo>
                    <a:pt x="0" y="31452"/>
                    <a:pt x="10021" y="30558"/>
                    <a:pt x="24071" y="30558"/>
                  </a:cubicBezTo>
                  <a:cubicBezTo>
                    <a:pt x="46578" y="30558"/>
                    <a:pt x="79426" y="32851"/>
                    <a:pt x="97989" y="44782"/>
                  </a:cubicBezTo>
                  <a:lnTo>
                    <a:pt x="97738" y="9494"/>
                  </a:lnTo>
                  <a:cubicBezTo>
                    <a:pt x="97738" y="9494"/>
                    <a:pt x="88943" y="0"/>
                    <a:pt x="487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2513150" y="4112025"/>
              <a:ext cx="2058875" cy="1329050"/>
            </a:xfrm>
            <a:custGeom>
              <a:avLst/>
              <a:gdLst/>
              <a:ahLst/>
              <a:cxnLst/>
              <a:rect l="l" t="t" r="r" b="b"/>
              <a:pathLst>
                <a:path w="82355" h="53162" extrusionOk="0">
                  <a:moveTo>
                    <a:pt x="20967" y="0"/>
                  </a:moveTo>
                  <a:cubicBezTo>
                    <a:pt x="20600" y="0"/>
                    <a:pt x="20406" y="2"/>
                    <a:pt x="20406" y="2"/>
                  </a:cubicBezTo>
                  <a:lnTo>
                    <a:pt x="0" y="31660"/>
                  </a:lnTo>
                  <a:cubicBezTo>
                    <a:pt x="1866" y="31603"/>
                    <a:pt x="3700" y="31575"/>
                    <a:pt x="5505" y="31575"/>
                  </a:cubicBezTo>
                  <a:cubicBezTo>
                    <a:pt x="55684" y="31575"/>
                    <a:pt x="82354" y="53162"/>
                    <a:pt x="82354" y="53162"/>
                  </a:cubicBezTo>
                  <a:lnTo>
                    <a:pt x="82103" y="17874"/>
                  </a:lnTo>
                  <a:cubicBezTo>
                    <a:pt x="81974" y="488"/>
                    <a:pt x="27125" y="0"/>
                    <a:pt x="20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4562625" y="4097850"/>
              <a:ext cx="2083075" cy="1343225"/>
            </a:xfrm>
            <a:custGeom>
              <a:avLst/>
              <a:gdLst/>
              <a:ahLst/>
              <a:cxnLst/>
              <a:rect l="l" t="t" r="r" b="b"/>
              <a:pathLst>
                <a:path w="83323" h="53729" extrusionOk="0">
                  <a:moveTo>
                    <a:pt x="53123" y="1"/>
                  </a:moveTo>
                  <a:cubicBezTo>
                    <a:pt x="36633" y="1"/>
                    <a:pt x="0" y="1865"/>
                    <a:pt x="124" y="18441"/>
                  </a:cubicBezTo>
                  <a:lnTo>
                    <a:pt x="375" y="53729"/>
                  </a:lnTo>
                  <a:cubicBezTo>
                    <a:pt x="375" y="53729"/>
                    <a:pt x="28006" y="31261"/>
                    <a:pt x="79002" y="31261"/>
                  </a:cubicBezTo>
                  <a:cubicBezTo>
                    <a:pt x="80424" y="31261"/>
                    <a:pt x="81864" y="31279"/>
                    <a:pt x="83322" y="31314"/>
                  </a:cubicBezTo>
                  <a:lnTo>
                    <a:pt x="60999" y="158"/>
                  </a:lnTo>
                  <a:cubicBezTo>
                    <a:pt x="60999" y="158"/>
                    <a:pt x="57910" y="1"/>
                    <a:pt x="531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4702675" y="4788250"/>
              <a:ext cx="1694225" cy="388050"/>
            </a:xfrm>
            <a:custGeom>
              <a:avLst/>
              <a:gdLst/>
              <a:ahLst/>
              <a:cxnLst/>
              <a:rect l="l" t="t" r="r" b="b"/>
              <a:pathLst>
                <a:path w="67769" h="15522" extrusionOk="0">
                  <a:moveTo>
                    <a:pt x="67768" y="1"/>
                  </a:moveTo>
                  <a:cubicBezTo>
                    <a:pt x="42318" y="457"/>
                    <a:pt x="25268" y="4589"/>
                    <a:pt x="15430" y="7990"/>
                  </a:cubicBezTo>
                  <a:cubicBezTo>
                    <a:pt x="4771" y="11687"/>
                    <a:pt x="46" y="15317"/>
                    <a:pt x="0" y="15362"/>
                  </a:cubicBezTo>
                  <a:lnTo>
                    <a:pt x="297" y="15522"/>
                  </a:lnTo>
                  <a:cubicBezTo>
                    <a:pt x="479" y="15385"/>
                    <a:pt x="19219" y="1119"/>
                    <a:pt x="67768" y="275"/>
                  </a:cubicBezTo>
                  <a:lnTo>
                    <a:pt x="677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4702100" y="4671275"/>
              <a:ext cx="1633175" cy="386925"/>
            </a:xfrm>
            <a:custGeom>
              <a:avLst/>
              <a:gdLst/>
              <a:ahLst/>
              <a:cxnLst/>
              <a:rect l="l" t="t" r="r" b="b"/>
              <a:pathLst>
                <a:path w="65327" h="15477" extrusionOk="0">
                  <a:moveTo>
                    <a:pt x="65326" y="1"/>
                  </a:moveTo>
                  <a:cubicBezTo>
                    <a:pt x="40812" y="663"/>
                    <a:pt x="24378" y="4794"/>
                    <a:pt x="14882" y="8126"/>
                  </a:cubicBezTo>
                  <a:cubicBezTo>
                    <a:pt x="4588" y="11733"/>
                    <a:pt x="46" y="15271"/>
                    <a:pt x="0" y="15294"/>
                  </a:cubicBezTo>
                  <a:lnTo>
                    <a:pt x="297" y="15476"/>
                  </a:lnTo>
                  <a:cubicBezTo>
                    <a:pt x="320" y="15430"/>
                    <a:pt x="4839" y="11938"/>
                    <a:pt x="15088" y="8355"/>
                  </a:cubicBezTo>
                  <a:cubicBezTo>
                    <a:pt x="24538" y="5022"/>
                    <a:pt x="40926" y="936"/>
                    <a:pt x="65326" y="275"/>
                  </a:cubicBezTo>
                  <a:lnTo>
                    <a:pt x="653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4701525" y="4569125"/>
              <a:ext cx="1544150" cy="383500"/>
            </a:xfrm>
            <a:custGeom>
              <a:avLst/>
              <a:gdLst/>
              <a:ahLst/>
              <a:cxnLst/>
              <a:rect l="l" t="t" r="r" b="b"/>
              <a:pathLst>
                <a:path w="61766" h="15340" extrusionOk="0">
                  <a:moveTo>
                    <a:pt x="61743" y="1"/>
                  </a:moveTo>
                  <a:cubicBezTo>
                    <a:pt x="17485" y="1850"/>
                    <a:pt x="160" y="15043"/>
                    <a:pt x="1" y="15180"/>
                  </a:cubicBezTo>
                  <a:lnTo>
                    <a:pt x="274" y="15339"/>
                  </a:lnTo>
                  <a:cubicBezTo>
                    <a:pt x="320" y="15317"/>
                    <a:pt x="4611" y="12007"/>
                    <a:pt x="14289" y="8492"/>
                  </a:cubicBezTo>
                  <a:cubicBezTo>
                    <a:pt x="23237" y="5274"/>
                    <a:pt x="38735" y="1233"/>
                    <a:pt x="61766" y="275"/>
                  </a:cubicBezTo>
                  <a:lnTo>
                    <a:pt x="617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4700375" y="4453875"/>
              <a:ext cx="1479675" cy="380625"/>
            </a:xfrm>
            <a:custGeom>
              <a:avLst/>
              <a:gdLst/>
              <a:ahLst/>
              <a:cxnLst/>
              <a:rect l="l" t="t" r="r" b="b"/>
              <a:pathLst>
                <a:path w="59187" h="15225" extrusionOk="0">
                  <a:moveTo>
                    <a:pt x="59141" y="0"/>
                  </a:moveTo>
                  <a:cubicBezTo>
                    <a:pt x="16800" y="2237"/>
                    <a:pt x="161" y="14928"/>
                    <a:pt x="1" y="15042"/>
                  </a:cubicBezTo>
                  <a:lnTo>
                    <a:pt x="298" y="15225"/>
                  </a:lnTo>
                  <a:cubicBezTo>
                    <a:pt x="457" y="15088"/>
                    <a:pt x="17006" y="2488"/>
                    <a:pt x="59187" y="251"/>
                  </a:cubicBezTo>
                  <a:lnTo>
                    <a:pt x="591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4677550" y="4350000"/>
              <a:ext cx="1432900" cy="374950"/>
            </a:xfrm>
            <a:custGeom>
              <a:avLst/>
              <a:gdLst/>
              <a:ahLst/>
              <a:cxnLst/>
              <a:rect l="l" t="t" r="r" b="b"/>
              <a:pathLst>
                <a:path w="57316" h="14998" extrusionOk="0">
                  <a:moveTo>
                    <a:pt x="57315" y="1"/>
                  </a:moveTo>
                  <a:cubicBezTo>
                    <a:pt x="16344" y="1599"/>
                    <a:pt x="161" y="14700"/>
                    <a:pt x="1" y="14837"/>
                  </a:cubicBezTo>
                  <a:lnTo>
                    <a:pt x="298" y="14997"/>
                  </a:lnTo>
                  <a:cubicBezTo>
                    <a:pt x="343" y="14974"/>
                    <a:pt x="4338" y="11688"/>
                    <a:pt x="13331" y="8241"/>
                  </a:cubicBezTo>
                  <a:cubicBezTo>
                    <a:pt x="21639" y="5068"/>
                    <a:pt x="36019" y="1097"/>
                    <a:pt x="57315" y="275"/>
                  </a:cubicBezTo>
                  <a:lnTo>
                    <a:pt x="573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4678125" y="4245575"/>
              <a:ext cx="1372975" cy="350400"/>
            </a:xfrm>
            <a:custGeom>
              <a:avLst/>
              <a:gdLst/>
              <a:ahLst/>
              <a:cxnLst/>
              <a:rect l="l" t="t" r="r" b="b"/>
              <a:pathLst>
                <a:path w="54919" h="14016" extrusionOk="0">
                  <a:moveTo>
                    <a:pt x="54896" y="1"/>
                  </a:moveTo>
                  <a:cubicBezTo>
                    <a:pt x="15704" y="1873"/>
                    <a:pt x="160" y="13742"/>
                    <a:pt x="1" y="13856"/>
                  </a:cubicBezTo>
                  <a:lnTo>
                    <a:pt x="297" y="14016"/>
                  </a:lnTo>
                  <a:cubicBezTo>
                    <a:pt x="457" y="13902"/>
                    <a:pt x="15910" y="2124"/>
                    <a:pt x="54918" y="252"/>
                  </a:cubicBezTo>
                  <a:lnTo>
                    <a:pt x="548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4675275" y="4165125"/>
              <a:ext cx="1313050" cy="333275"/>
            </a:xfrm>
            <a:custGeom>
              <a:avLst/>
              <a:gdLst/>
              <a:ahLst/>
              <a:cxnLst/>
              <a:rect l="l" t="t" r="r" b="b"/>
              <a:pathLst>
                <a:path w="52522" h="13331" extrusionOk="0">
                  <a:moveTo>
                    <a:pt x="52499" y="1"/>
                  </a:moveTo>
                  <a:cubicBezTo>
                    <a:pt x="40013" y="503"/>
                    <a:pt x="22506" y="2146"/>
                    <a:pt x="9861" y="7236"/>
                  </a:cubicBezTo>
                  <a:cubicBezTo>
                    <a:pt x="2283" y="10272"/>
                    <a:pt x="92" y="13079"/>
                    <a:pt x="1" y="13194"/>
                  </a:cubicBezTo>
                  <a:lnTo>
                    <a:pt x="343" y="13331"/>
                  </a:lnTo>
                  <a:cubicBezTo>
                    <a:pt x="434" y="13216"/>
                    <a:pt x="9473" y="1941"/>
                    <a:pt x="52522" y="274"/>
                  </a:cubicBezTo>
                  <a:lnTo>
                    <a:pt x="524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2749950" y="4800800"/>
              <a:ext cx="1699375" cy="376650"/>
            </a:xfrm>
            <a:custGeom>
              <a:avLst/>
              <a:gdLst/>
              <a:ahLst/>
              <a:cxnLst/>
              <a:rect l="l" t="t" r="r" b="b"/>
              <a:pathLst>
                <a:path w="67975" h="15066" extrusionOk="0">
                  <a:moveTo>
                    <a:pt x="1" y="1"/>
                  </a:moveTo>
                  <a:lnTo>
                    <a:pt x="1" y="252"/>
                  </a:lnTo>
                  <a:cubicBezTo>
                    <a:pt x="48550" y="777"/>
                    <a:pt x="67495" y="14906"/>
                    <a:pt x="67701" y="15066"/>
                  </a:cubicBezTo>
                  <a:lnTo>
                    <a:pt x="67975" y="14883"/>
                  </a:lnTo>
                  <a:cubicBezTo>
                    <a:pt x="67929" y="14837"/>
                    <a:pt x="63181" y="11254"/>
                    <a:pt x="52454" y="7625"/>
                  </a:cubicBezTo>
                  <a:cubicBezTo>
                    <a:pt x="42570" y="4292"/>
                    <a:pt x="25451" y="27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2809875" y="4683250"/>
              <a:ext cx="1638875" cy="375500"/>
            </a:xfrm>
            <a:custGeom>
              <a:avLst/>
              <a:gdLst/>
              <a:ahLst/>
              <a:cxnLst/>
              <a:rect l="l" t="t" r="r" b="b"/>
              <a:pathLst>
                <a:path w="65555" h="15020" extrusionOk="0">
                  <a:moveTo>
                    <a:pt x="23" y="1"/>
                  </a:moveTo>
                  <a:lnTo>
                    <a:pt x="1" y="252"/>
                  </a:lnTo>
                  <a:cubicBezTo>
                    <a:pt x="24424" y="754"/>
                    <a:pt x="40881" y="4749"/>
                    <a:pt x="50376" y="8013"/>
                  </a:cubicBezTo>
                  <a:cubicBezTo>
                    <a:pt x="60647" y="11528"/>
                    <a:pt x="65213" y="14997"/>
                    <a:pt x="65258" y="15020"/>
                  </a:cubicBezTo>
                  <a:lnTo>
                    <a:pt x="65555" y="14860"/>
                  </a:lnTo>
                  <a:cubicBezTo>
                    <a:pt x="65509" y="14815"/>
                    <a:pt x="60899" y="11322"/>
                    <a:pt x="50559" y="7784"/>
                  </a:cubicBezTo>
                  <a:cubicBezTo>
                    <a:pt x="41041" y="4498"/>
                    <a:pt x="24515" y="503"/>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2898325" y="4580550"/>
              <a:ext cx="1549300" cy="373225"/>
            </a:xfrm>
            <a:custGeom>
              <a:avLst/>
              <a:gdLst/>
              <a:ahLst/>
              <a:cxnLst/>
              <a:rect l="l" t="t" r="r" b="b"/>
              <a:pathLst>
                <a:path w="61972" h="14929" extrusionOk="0">
                  <a:moveTo>
                    <a:pt x="23" y="0"/>
                  </a:moveTo>
                  <a:lnTo>
                    <a:pt x="1" y="251"/>
                  </a:lnTo>
                  <a:cubicBezTo>
                    <a:pt x="23054" y="1050"/>
                    <a:pt x="38598" y="4999"/>
                    <a:pt x="47591" y="8172"/>
                  </a:cubicBezTo>
                  <a:cubicBezTo>
                    <a:pt x="57315" y="11596"/>
                    <a:pt x="61652" y="14882"/>
                    <a:pt x="61697" y="14928"/>
                  </a:cubicBezTo>
                  <a:lnTo>
                    <a:pt x="61971" y="14746"/>
                  </a:lnTo>
                  <a:cubicBezTo>
                    <a:pt x="61811" y="14609"/>
                    <a:pt x="44304" y="1530"/>
                    <a:pt x="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2962225" y="4464700"/>
              <a:ext cx="1484825" cy="370375"/>
            </a:xfrm>
            <a:custGeom>
              <a:avLst/>
              <a:gdLst/>
              <a:ahLst/>
              <a:cxnLst/>
              <a:rect l="l" t="t" r="r" b="b"/>
              <a:pathLst>
                <a:path w="59393" h="14815" extrusionOk="0">
                  <a:moveTo>
                    <a:pt x="47" y="1"/>
                  </a:moveTo>
                  <a:lnTo>
                    <a:pt x="1" y="252"/>
                  </a:lnTo>
                  <a:cubicBezTo>
                    <a:pt x="42205" y="2192"/>
                    <a:pt x="58936" y="14700"/>
                    <a:pt x="59096" y="14814"/>
                  </a:cubicBezTo>
                  <a:lnTo>
                    <a:pt x="59392" y="14655"/>
                  </a:lnTo>
                  <a:cubicBezTo>
                    <a:pt x="59233" y="14518"/>
                    <a:pt x="42410" y="1941"/>
                    <a:pt x="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3030150" y="4360275"/>
              <a:ext cx="1438000" cy="365225"/>
            </a:xfrm>
            <a:custGeom>
              <a:avLst/>
              <a:gdLst/>
              <a:ahLst/>
              <a:cxnLst/>
              <a:rect l="l" t="t" r="r" b="b"/>
              <a:pathLst>
                <a:path w="57520" h="14609" extrusionOk="0">
                  <a:moveTo>
                    <a:pt x="23" y="1"/>
                  </a:moveTo>
                  <a:lnTo>
                    <a:pt x="0" y="275"/>
                  </a:lnTo>
                  <a:cubicBezTo>
                    <a:pt x="21319" y="959"/>
                    <a:pt x="35745" y="4817"/>
                    <a:pt x="44099" y="7944"/>
                  </a:cubicBezTo>
                  <a:cubicBezTo>
                    <a:pt x="53138" y="11322"/>
                    <a:pt x="57200" y="14586"/>
                    <a:pt x="57223" y="14609"/>
                  </a:cubicBezTo>
                  <a:lnTo>
                    <a:pt x="57520" y="14449"/>
                  </a:lnTo>
                  <a:cubicBezTo>
                    <a:pt x="57360" y="14312"/>
                    <a:pt x="41017" y="1325"/>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3088350" y="4255275"/>
              <a:ext cx="1377525" cy="341275"/>
            </a:xfrm>
            <a:custGeom>
              <a:avLst/>
              <a:gdLst/>
              <a:ahLst/>
              <a:cxnLst/>
              <a:rect l="l" t="t" r="r" b="b"/>
              <a:pathLst>
                <a:path w="55101" h="13651" extrusionOk="0">
                  <a:moveTo>
                    <a:pt x="23" y="1"/>
                  </a:moveTo>
                  <a:lnTo>
                    <a:pt x="0" y="252"/>
                  </a:lnTo>
                  <a:cubicBezTo>
                    <a:pt x="39032" y="1873"/>
                    <a:pt x="54667" y="13536"/>
                    <a:pt x="54804" y="13650"/>
                  </a:cubicBezTo>
                  <a:lnTo>
                    <a:pt x="55101" y="13491"/>
                  </a:lnTo>
                  <a:cubicBezTo>
                    <a:pt x="54941" y="13377"/>
                    <a:pt x="39237" y="1622"/>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3149975" y="4174825"/>
              <a:ext cx="1317050" cy="324150"/>
            </a:xfrm>
            <a:custGeom>
              <a:avLst/>
              <a:gdLst/>
              <a:ahLst/>
              <a:cxnLst/>
              <a:rect l="l" t="t" r="r" b="b"/>
              <a:pathLst>
                <a:path w="52682" h="12966" extrusionOk="0">
                  <a:moveTo>
                    <a:pt x="23" y="1"/>
                  </a:moveTo>
                  <a:lnTo>
                    <a:pt x="1" y="252"/>
                  </a:lnTo>
                  <a:cubicBezTo>
                    <a:pt x="43072" y="1644"/>
                    <a:pt x="52270" y="12851"/>
                    <a:pt x="52362" y="12965"/>
                  </a:cubicBezTo>
                  <a:lnTo>
                    <a:pt x="52681" y="12828"/>
                  </a:lnTo>
                  <a:cubicBezTo>
                    <a:pt x="52590" y="12714"/>
                    <a:pt x="50376" y="9930"/>
                    <a:pt x="42752" y="6940"/>
                  </a:cubicBezTo>
                  <a:cubicBezTo>
                    <a:pt x="30061" y="1941"/>
                    <a:pt x="12509" y="411"/>
                    <a:pt x="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4563425" y="4407075"/>
              <a:ext cx="255675" cy="1129300"/>
            </a:xfrm>
            <a:custGeom>
              <a:avLst/>
              <a:gdLst/>
              <a:ahLst/>
              <a:cxnLst/>
              <a:rect l="l" t="t" r="r" b="b"/>
              <a:pathLst>
                <a:path w="10227" h="45172" extrusionOk="0">
                  <a:moveTo>
                    <a:pt x="2009" y="1"/>
                  </a:moveTo>
                  <a:cubicBezTo>
                    <a:pt x="2009" y="1"/>
                    <a:pt x="92" y="2329"/>
                    <a:pt x="92" y="6072"/>
                  </a:cubicBezTo>
                  <a:cubicBezTo>
                    <a:pt x="92" y="6072"/>
                    <a:pt x="1" y="39032"/>
                    <a:pt x="457" y="45172"/>
                  </a:cubicBezTo>
                  <a:cubicBezTo>
                    <a:pt x="457" y="45172"/>
                    <a:pt x="3059" y="43140"/>
                    <a:pt x="5228" y="41794"/>
                  </a:cubicBezTo>
                  <a:cubicBezTo>
                    <a:pt x="5228" y="41794"/>
                    <a:pt x="6963" y="42866"/>
                    <a:pt x="10227" y="44875"/>
                  </a:cubicBezTo>
                  <a:cubicBezTo>
                    <a:pt x="10227" y="44875"/>
                    <a:pt x="1964" y="6643"/>
                    <a:pt x="20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0"/>
            <p:cNvSpPr/>
            <p:nvPr/>
          </p:nvSpPr>
          <p:spPr>
            <a:xfrm>
              <a:off x="3936300" y="4517775"/>
              <a:ext cx="1271400" cy="90750"/>
            </a:xfrm>
            <a:custGeom>
              <a:avLst/>
              <a:gdLst/>
              <a:ahLst/>
              <a:cxnLst/>
              <a:rect l="l" t="t" r="r" b="b"/>
              <a:pathLst>
                <a:path w="50856" h="3630" extrusionOk="0">
                  <a:moveTo>
                    <a:pt x="25428" y="1"/>
                  </a:moveTo>
                  <a:cubicBezTo>
                    <a:pt x="11391" y="1"/>
                    <a:pt x="1" y="822"/>
                    <a:pt x="1" y="1827"/>
                  </a:cubicBezTo>
                  <a:cubicBezTo>
                    <a:pt x="1" y="2831"/>
                    <a:pt x="11391" y="3630"/>
                    <a:pt x="25428" y="3630"/>
                  </a:cubicBezTo>
                  <a:cubicBezTo>
                    <a:pt x="39466" y="3630"/>
                    <a:pt x="50856" y="2831"/>
                    <a:pt x="50856" y="1827"/>
                  </a:cubicBezTo>
                  <a:cubicBezTo>
                    <a:pt x="50856" y="822"/>
                    <a:pt x="39466" y="1"/>
                    <a:pt x="25428" y="1"/>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0"/>
            <p:cNvSpPr/>
            <p:nvPr/>
          </p:nvSpPr>
          <p:spPr>
            <a:xfrm>
              <a:off x="3745700" y="4097775"/>
              <a:ext cx="1505600" cy="357800"/>
            </a:xfrm>
            <a:custGeom>
              <a:avLst/>
              <a:gdLst/>
              <a:ahLst/>
              <a:cxnLst/>
              <a:rect l="l" t="t" r="r" b="b"/>
              <a:pathLst>
                <a:path w="60224" h="14312" extrusionOk="0">
                  <a:moveTo>
                    <a:pt x="59319" y="0"/>
                  </a:moveTo>
                  <a:cubicBezTo>
                    <a:pt x="59306" y="0"/>
                    <a:pt x="59292" y="0"/>
                    <a:pt x="59278" y="1"/>
                  </a:cubicBezTo>
                  <a:cubicBezTo>
                    <a:pt x="57247" y="115"/>
                    <a:pt x="55193" y="252"/>
                    <a:pt x="53161" y="366"/>
                  </a:cubicBezTo>
                  <a:cubicBezTo>
                    <a:pt x="48551" y="640"/>
                    <a:pt x="43940" y="914"/>
                    <a:pt x="39306" y="1211"/>
                  </a:cubicBezTo>
                  <a:cubicBezTo>
                    <a:pt x="34422" y="1485"/>
                    <a:pt x="29560" y="1782"/>
                    <a:pt x="24675" y="2101"/>
                  </a:cubicBezTo>
                  <a:cubicBezTo>
                    <a:pt x="21776" y="2284"/>
                    <a:pt x="18900" y="2444"/>
                    <a:pt x="16002" y="2649"/>
                  </a:cubicBezTo>
                  <a:cubicBezTo>
                    <a:pt x="12920" y="2877"/>
                    <a:pt x="9656" y="2832"/>
                    <a:pt x="6780" y="4155"/>
                  </a:cubicBezTo>
                  <a:cubicBezTo>
                    <a:pt x="5251" y="4886"/>
                    <a:pt x="3950" y="5959"/>
                    <a:pt x="3037" y="7442"/>
                  </a:cubicBezTo>
                  <a:cubicBezTo>
                    <a:pt x="2101" y="8972"/>
                    <a:pt x="1348" y="10638"/>
                    <a:pt x="640" y="12281"/>
                  </a:cubicBezTo>
                  <a:cubicBezTo>
                    <a:pt x="503" y="12624"/>
                    <a:pt x="366" y="12943"/>
                    <a:pt x="229" y="13286"/>
                  </a:cubicBezTo>
                  <a:cubicBezTo>
                    <a:pt x="1" y="13850"/>
                    <a:pt x="464" y="14312"/>
                    <a:pt x="900" y="14312"/>
                  </a:cubicBezTo>
                  <a:cubicBezTo>
                    <a:pt x="1116" y="14312"/>
                    <a:pt x="1325" y="14198"/>
                    <a:pt x="1439" y="13925"/>
                  </a:cubicBezTo>
                  <a:cubicBezTo>
                    <a:pt x="1873" y="12783"/>
                    <a:pt x="2375" y="11688"/>
                    <a:pt x="2900" y="10592"/>
                  </a:cubicBezTo>
                  <a:cubicBezTo>
                    <a:pt x="3676" y="8972"/>
                    <a:pt x="4498" y="7351"/>
                    <a:pt x="5936" y="6278"/>
                  </a:cubicBezTo>
                  <a:cubicBezTo>
                    <a:pt x="8583" y="4315"/>
                    <a:pt x="12099" y="4338"/>
                    <a:pt x="15203" y="4133"/>
                  </a:cubicBezTo>
                  <a:cubicBezTo>
                    <a:pt x="18079" y="3950"/>
                    <a:pt x="20932" y="3745"/>
                    <a:pt x="23785" y="3562"/>
                  </a:cubicBezTo>
                  <a:cubicBezTo>
                    <a:pt x="28533" y="3265"/>
                    <a:pt x="33258" y="2991"/>
                    <a:pt x="37982" y="2695"/>
                  </a:cubicBezTo>
                  <a:cubicBezTo>
                    <a:pt x="42662" y="2421"/>
                    <a:pt x="47318" y="2147"/>
                    <a:pt x="51997" y="1850"/>
                  </a:cubicBezTo>
                  <a:cubicBezTo>
                    <a:pt x="54417" y="1713"/>
                    <a:pt x="56859" y="1690"/>
                    <a:pt x="59256" y="1416"/>
                  </a:cubicBezTo>
                  <a:lnTo>
                    <a:pt x="59370" y="1416"/>
                  </a:lnTo>
                  <a:cubicBezTo>
                    <a:pt x="60223" y="1371"/>
                    <a:pt x="60148" y="0"/>
                    <a:pt x="59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0"/>
            <p:cNvSpPr/>
            <p:nvPr/>
          </p:nvSpPr>
          <p:spPr>
            <a:xfrm>
              <a:off x="3892700" y="4097775"/>
              <a:ext cx="1505600" cy="357800"/>
            </a:xfrm>
            <a:custGeom>
              <a:avLst/>
              <a:gdLst/>
              <a:ahLst/>
              <a:cxnLst/>
              <a:rect l="l" t="t" r="r" b="b"/>
              <a:pathLst>
                <a:path w="60224" h="14312" extrusionOk="0">
                  <a:moveTo>
                    <a:pt x="905" y="0"/>
                  </a:moveTo>
                  <a:cubicBezTo>
                    <a:pt x="76" y="0"/>
                    <a:pt x="1" y="1371"/>
                    <a:pt x="855" y="1416"/>
                  </a:cubicBezTo>
                  <a:lnTo>
                    <a:pt x="969" y="1416"/>
                  </a:lnTo>
                  <a:cubicBezTo>
                    <a:pt x="3365" y="1690"/>
                    <a:pt x="5808" y="1713"/>
                    <a:pt x="8227" y="1850"/>
                  </a:cubicBezTo>
                  <a:cubicBezTo>
                    <a:pt x="12906" y="2147"/>
                    <a:pt x="17563" y="2421"/>
                    <a:pt x="22242" y="2695"/>
                  </a:cubicBezTo>
                  <a:cubicBezTo>
                    <a:pt x="26967" y="2991"/>
                    <a:pt x="31692" y="3265"/>
                    <a:pt x="36439" y="3562"/>
                  </a:cubicBezTo>
                  <a:cubicBezTo>
                    <a:pt x="39292" y="3745"/>
                    <a:pt x="42146" y="3950"/>
                    <a:pt x="45022" y="4133"/>
                  </a:cubicBezTo>
                  <a:cubicBezTo>
                    <a:pt x="48126" y="4338"/>
                    <a:pt x="51641" y="4315"/>
                    <a:pt x="54289" y="6278"/>
                  </a:cubicBezTo>
                  <a:cubicBezTo>
                    <a:pt x="55727" y="7351"/>
                    <a:pt x="56548" y="8972"/>
                    <a:pt x="57324" y="10592"/>
                  </a:cubicBezTo>
                  <a:cubicBezTo>
                    <a:pt x="57849" y="11688"/>
                    <a:pt x="58352" y="12783"/>
                    <a:pt x="58785" y="13925"/>
                  </a:cubicBezTo>
                  <a:cubicBezTo>
                    <a:pt x="58899" y="14198"/>
                    <a:pt x="59108" y="14312"/>
                    <a:pt x="59325" y="14312"/>
                  </a:cubicBezTo>
                  <a:cubicBezTo>
                    <a:pt x="59760" y="14312"/>
                    <a:pt x="60224" y="13850"/>
                    <a:pt x="59995" y="13286"/>
                  </a:cubicBezTo>
                  <a:cubicBezTo>
                    <a:pt x="59858" y="12943"/>
                    <a:pt x="59721" y="12624"/>
                    <a:pt x="59584" y="12281"/>
                  </a:cubicBezTo>
                  <a:cubicBezTo>
                    <a:pt x="58877" y="10638"/>
                    <a:pt x="58123" y="8972"/>
                    <a:pt x="57187" y="7442"/>
                  </a:cubicBezTo>
                  <a:cubicBezTo>
                    <a:pt x="56274" y="5959"/>
                    <a:pt x="54973" y="4886"/>
                    <a:pt x="53444" y="4155"/>
                  </a:cubicBezTo>
                  <a:cubicBezTo>
                    <a:pt x="50568" y="2832"/>
                    <a:pt x="47304" y="2877"/>
                    <a:pt x="44223" y="2649"/>
                  </a:cubicBezTo>
                  <a:cubicBezTo>
                    <a:pt x="41324" y="2444"/>
                    <a:pt x="38448" y="2284"/>
                    <a:pt x="35549" y="2101"/>
                  </a:cubicBezTo>
                  <a:cubicBezTo>
                    <a:pt x="30664" y="1782"/>
                    <a:pt x="25803" y="1485"/>
                    <a:pt x="20918" y="1211"/>
                  </a:cubicBezTo>
                  <a:cubicBezTo>
                    <a:pt x="16284" y="914"/>
                    <a:pt x="11674" y="640"/>
                    <a:pt x="7063" y="366"/>
                  </a:cubicBezTo>
                  <a:cubicBezTo>
                    <a:pt x="5032" y="252"/>
                    <a:pt x="2977" y="115"/>
                    <a:pt x="946" y="1"/>
                  </a:cubicBezTo>
                  <a:cubicBezTo>
                    <a:pt x="932" y="0"/>
                    <a:pt x="91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0"/>
            <p:cNvSpPr/>
            <p:nvPr/>
          </p:nvSpPr>
          <p:spPr>
            <a:xfrm>
              <a:off x="4477825" y="4187075"/>
              <a:ext cx="188350" cy="54300"/>
            </a:xfrm>
            <a:custGeom>
              <a:avLst/>
              <a:gdLst/>
              <a:ahLst/>
              <a:cxnLst/>
              <a:rect l="l" t="t" r="r" b="b"/>
              <a:pathLst>
                <a:path w="7534" h="2172" extrusionOk="0">
                  <a:moveTo>
                    <a:pt x="3769" y="0"/>
                  </a:moveTo>
                  <a:cubicBezTo>
                    <a:pt x="2747" y="0"/>
                    <a:pt x="1723" y="241"/>
                    <a:pt x="754" y="720"/>
                  </a:cubicBezTo>
                  <a:cubicBezTo>
                    <a:pt x="572" y="812"/>
                    <a:pt x="412" y="903"/>
                    <a:pt x="229" y="1017"/>
                  </a:cubicBezTo>
                  <a:cubicBezTo>
                    <a:pt x="47" y="1154"/>
                    <a:pt x="1" y="1588"/>
                    <a:pt x="92" y="1862"/>
                  </a:cubicBezTo>
                  <a:cubicBezTo>
                    <a:pt x="167" y="2070"/>
                    <a:pt x="300" y="2153"/>
                    <a:pt x="434" y="2153"/>
                  </a:cubicBezTo>
                  <a:cubicBezTo>
                    <a:pt x="505" y="2153"/>
                    <a:pt x="577" y="2129"/>
                    <a:pt x="640" y="2090"/>
                  </a:cubicBezTo>
                  <a:lnTo>
                    <a:pt x="640" y="2090"/>
                  </a:lnTo>
                  <a:cubicBezTo>
                    <a:pt x="603" y="2115"/>
                    <a:pt x="579" y="2133"/>
                    <a:pt x="580" y="2133"/>
                  </a:cubicBezTo>
                  <a:cubicBezTo>
                    <a:pt x="581" y="2133"/>
                    <a:pt x="599" y="2121"/>
                    <a:pt x="640" y="2090"/>
                  </a:cubicBezTo>
                  <a:lnTo>
                    <a:pt x="640" y="2090"/>
                  </a:lnTo>
                  <a:cubicBezTo>
                    <a:pt x="640" y="2090"/>
                    <a:pt x="640" y="2090"/>
                    <a:pt x="640" y="2090"/>
                  </a:cubicBezTo>
                  <a:cubicBezTo>
                    <a:pt x="731" y="2044"/>
                    <a:pt x="823" y="1999"/>
                    <a:pt x="891" y="1953"/>
                  </a:cubicBezTo>
                  <a:cubicBezTo>
                    <a:pt x="1188" y="1793"/>
                    <a:pt x="1507" y="1656"/>
                    <a:pt x="1804" y="1565"/>
                  </a:cubicBezTo>
                  <a:cubicBezTo>
                    <a:pt x="2453" y="1338"/>
                    <a:pt x="3123" y="1232"/>
                    <a:pt x="3792" y="1232"/>
                  </a:cubicBezTo>
                  <a:cubicBezTo>
                    <a:pt x="4135" y="1232"/>
                    <a:pt x="4477" y="1260"/>
                    <a:pt x="4817" y="1314"/>
                  </a:cubicBezTo>
                  <a:cubicBezTo>
                    <a:pt x="5570" y="1451"/>
                    <a:pt x="6278" y="1747"/>
                    <a:pt x="6986" y="2136"/>
                  </a:cubicBezTo>
                  <a:cubicBezTo>
                    <a:pt x="7023" y="2161"/>
                    <a:pt x="7061" y="2172"/>
                    <a:pt x="7099" y="2172"/>
                  </a:cubicBezTo>
                  <a:cubicBezTo>
                    <a:pt x="7269" y="2172"/>
                    <a:pt x="7432" y="1944"/>
                    <a:pt x="7488" y="1702"/>
                  </a:cubicBezTo>
                  <a:cubicBezTo>
                    <a:pt x="7533" y="1359"/>
                    <a:pt x="7396" y="1063"/>
                    <a:pt x="7191" y="949"/>
                  </a:cubicBezTo>
                  <a:cubicBezTo>
                    <a:pt x="6107" y="315"/>
                    <a:pt x="4939" y="0"/>
                    <a:pt x="37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0"/>
            <p:cNvSpPr/>
            <p:nvPr/>
          </p:nvSpPr>
          <p:spPr>
            <a:xfrm>
              <a:off x="3919750" y="4060625"/>
              <a:ext cx="584925" cy="502825"/>
            </a:xfrm>
            <a:custGeom>
              <a:avLst/>
              <a:gdLst/>
              <a:ahLst/>
              <a:cxnLst/>
              <a:rect l="l" t="t" r="r" b="b"/>
              <a:pathLst>
                <a:path w="23397" h="20113" extrusionOk="0">
                  <a:moveTo>
                    <a:pt x="9068" y="0"/>
                  </a:moveTo>
                  <a:cubicBezTo>
                    <a:pt x="5465" y="0"/>
                    <a:pt x="2772" y="884"/>
                    <a:pt x="1713" y="2492"/>
                  </a:cubicBezTo>
                  <a:cubicBezTo>
                    <a:pt x="1" y="5094"/>
                    <a:pt x="435" y="12991"/>
                    <a:pt x="2032" y="15821"/>
                  </a:cubicBezTo>
                  <a:cubicBezTo>
                    <a:pt x="3037" y="17556"/>
                    <a:pt x="5707" y="19108"/>
                    <a:pt x="8857" y="19770"/>
                  </a:cubicBezTo>
                  <a:cubicBezTo>
                    <a:pt x="9930" y="19998"/>
                    <a:pt x="11003" y="20113"/>
                    <a:pt x="12007" y="20113"/>
                  </a:cubicBezTo>
                  <a:cubicBezTo>
                    <a:pt x="14358" y="20113"/>
                    <a:pt x="16435" y="19496"/>
                    <a:pt x="17964" y="18355"/>
                  </a:cubicBezTo>
                  <a:cubicBezTo>
                    <a:pt x="22712" y="14772"/>
                    <a:pt x="23397" y="7787"/>
                    <a:pt x="22187" y="5162"/>
                  </a:cubicBezTo>
                  <a:cubicBezTo>
                    <a:pt x="20818" y="2172"/>
                    <a:pt x="15385" y="437"/>
                    <a:pt x="10911" y="72"/>
                  </a:cubicBezTo>
                  <a:cubicBezTo>
                    <a:pt x="10275" y="24"/>
                    <a:pt x="9659" y="0"/>
                    <a:pt x="9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0"/>
            <p:cNvSpPr/>
            <p:nvPr/>
          </p:nvSpPr>
          <p:spPr>
            <a:xfrm>
              <a:off x="3919750" y="4060625"/>
              <a:ext cx="584925" cy="502825"/>
            </a:xfrm>
            <a:custGeom>
              <a:avLst/>
              <a:gdLst/>
              <a:ahLst/>
              <a:cxnLst/>
              <a:rect l="l" t="t" r="r" b="b"/>
              <a:pathLst>
                <a:path w="23397" h="20113" extrusionOk="0">
                  <a:moveTo>
                    <a:pt x="8991" y="770"/>
                  </a:moveTo>
                  <a:cubicBezTo>
                    <a:pt x="9584" y="770"/>
                    <a:pt x="10203" y="796"/>
                    <a:pt x="10843" y="848"/>
                  </a:cubicBezTo>
                  <a:cubicBezTo>
                    <a:pt x="16914" y="1305"/>
                    <a:pt x="20635" y="3587"/>
                    <a:pt x="21502" y="5482"/>
                  </a:cubicBezTo>
                  <a:cubicBezTo>
                    <a:pt x="22575" y="7855"/>
                    <a:pt x="21867" y="14452"/>
                    <a:pt x="17508" y="17739"/>
                  </a:cubicBezTo>
                  <a:cubicBezTo>
                    <a:pt x="16126" y="18787"/>
                    <a:pt x="14170" y="19338"/>
                    <a:pt x="11986" y="19338"/>
                  </a:cubicBezTo>
                  <a:cubicBezTo>
                    <a:pt x="11030" y="19338"/>
                    <a:pt x="10031" y="19232"/>
                    <a:pt x="9017" y="19017"/>
                  </a:cubicBezTo>
                  <a:cubicBezTo>
                    <a:pt x="6072" y="18401"/>
                    <a:pt x="3584" y="17008"/>
                    <a:pt x="2694" y="15433"/>
                  </a:cubicBezTo>
                  <a:cubicBezTo>
                    <a:pt x="1256" y="12900"/>
                    <a:pt x="800" y="5231"/>
                    <a:pt x="2329" y="2925"/>
                  </a:cubicBezTo>
                  <a:cubicBezTo>
                    <a:pt x="3237" y="1553"/>
                    <a:pt x="5717" y="770"/>
                    <a:pt x="8991" y="770"/>
                  </a:cubicBezTo>
                  <a:close/>
                  <a:moveTo>
                    <a:pt x="9068" y="0"/>
                  </a:moveTo>
                  <a:cubicBezTo>
                    <a:pt x="5465" y="0"/>
                    <a:pt x="2772" y="884"/>
                    <a:pt x="1713" y="2492"/>
                  </a:cubicBezTo>
                  <a:cubicBezTo>
                    <a:pt x="1" y="5094"/>
                    <a:pt x="435" y="12991"/>
                    <a:pt x="2032" y="15821"/>
                  </a:cubicBezTo>
                  <a:cubicBezTo>
                    <a:pt x="3037" y="17556"/>
                    <a:pt x="5707" y="19108"/>
                    <a:pt x="8857" y="19770"/>
                  </a:cubicBezTo>
                  <a:cubicBezTo>
                    <a:pt x="9930" y="19998"/>
                    <a:pt x="11003" y="20113"/>
                    <a:pt x="12007" y="20113"/>
                  </a:cubicBezTo>
                  <a:cubicBezTo>
                    <a:pt x="14358" y="20113"/>
                    <a:pt x="16435" y="19496"/>
                    <a:pt x="17964" y="18355"/>
                  </a:cubicBezTo>
                  <a:cubicBezTo>
                    <a:pt x="22712" y="14772"/>
                    <a:pt x="23397" y="7787"/>
                    <a:pt x="22187" y="5162"/>
                  </a:cubicBezTo>
                  <a:cubicBezTo>
                    <a:pt x="20818" y="2172"/>
                    <a:pt x="15385" y="437"/>
                    <a:pt x="10911" y="72"/>
                  </a:cubicBezTo>
                  <a:cubicBezTo>
                    <a:pt x="10275" y="24"/>
                    <a:pt x="9659" y="0"/>
                    <a:pt x="90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879250" y="3997700"/>
              <a:ext cx="628850" cy="267875"/>
            </a:xfrm>
            <a:custGeom>
              <a:avLst/>
              <a:gdLst/>
              <a:ahLst/>
              <a:cxnLst/>
              <a:rect l="l" t="t" r="r" b="b"/>
              <a:pathLst>
                <a:path w="25154" h="10715" extrusionOk="0">
                  <a:moveTo>
                    <a:pt x="9022" y="1"/>
                  </a:moveTo>
                  <a:cubicBezTo>
                    <a:pt x="3962" y="1"/>
                    <a:pt x="183" y="2521"/>
                    <a:pt x="183" y="2521"/>
                  </a:cubicBezTo>
                  <a:lnTo>
                    <a:pt x="0" y="5488"/>
                  </a:lnTo>
                  <a:cubicBezTo>
                    <a:pt x="1438" y="6264"/>
                    <a:pt x="1598" y="8729"/>
                    <a:pt x="1598" y="9847"/>
                  </a:cubicBezTo>
                  <a:cubicBezTo>
                    <a:pt x="1598" y="10578"/>
                    <a:pt x="2169" y="10715"/>
                    <a:pt x="2534" y="10715"/>
                  </a:cubicBezTo>
                  <a:cubicBezTo>
                    <a:pt x="2580" y="8455"/>
                    <a:pt x="2922" y="6332"/>
                    <a:pt x="3652" y="5214"/>
                  </a:cubicBezTo>
                  <a:cubicBezTo>
                    <a:pt x="4707" y="3618"/>
                    <a:pt x="7514" y="2902"/>
                    <a:pt x="10707" y="2902"/>
                  </a:cubicBezTo>
                  <a:cubicBezTo>
                    <a:pt x="15874" y="2902"/>
                    <a:pt x="22054" y="4778"/>
                    <a:pt x="23465" y="7839"/>
                  </a:cubicBezTo>
                  <a:cubicBezTo>
                    <a:pt x="23693" y="8364"/>
                    <a:pt x="23853" y="9071"/>
                    <a:pt x="23921" y="9893"/>
                  </a:cubicBezTo>
                  <a:lnTo>
                    <a:pt x="24606" y="9756"/>
                  </a:lnTo>
                  <a:cubicBezTo>
                    <a:pt x="24606" y="9756"/>
                    <a:pt x="25154" y="5944"/>
                    <a:pt x="22415" y="3799"/>
                  </a:cubicBezTo>
                  <a:cubicBezTo>
                    <a:pt x="19698" y="1653"/>
                    <a:pt x="14860" y="192"/>
                    <a:pt x="9541" y="10"/>
                  </a:cubicBezTo>
                  <a:cubicBezTo>
                    <a:pt x="9367" y="4"/>
                    <a:pt x="9194" y="1"/>
                    <a:pt x="90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0"/>
            <p:cNvSpPr/>
            <p:nvPr/>
          </p:nvSpPr>
          <p:spPr>
            <a:xfrm>
              <a:off x="3994500" y="4107675"/>
              <a:ext cx="220875" cy="233800"/>
            </a:xfrm>
            <a:custGeom>
              <a:avLst/>
              <a:gdLst/>
              <a:ahLst/>
              <a:cxnLst/>
              <a:rect l="l" t="t" r="r" b="b"/>
              <a:pathLst>
                <a:path w="8835" h="9352" extrusionOk="0">
                  <a:moveTo>
                    <a:pt x="5588" y="1"/>
                  </a:moveTo>
                  <a:cubicBezTo>
                    <a:pt x="5393" y="1"/>
                    <a:pt x="5197" y="6"/>
                    <a:pt x="5000" y="16"/>
                  </a:cubicBezTo>
                  <a:cubicBezTo>
                    <a:pt x="4338" y="62"/>
                    <a:pt x="3676" y="199"/>
                    <a:pt x="3037" y="427"/>
                  </a:cubicBezTo>
                  <a:cubicBezTo>
                    <a:pt x="2375" y="632"/>
                    <a:pt x="1713" y="998"/>
                    <a:pt x="1165" y="1545"/>
                  </a:cubicBezTo>
                  <a:cubicBezTo>
                    <a:pt x="914" y="1842"/>
                    <a:pt x="663" y="2184"/>
                    <a:pt x="526" y="2527"/>
                  </a:cubicBezTo>
                  <a:cubicBezTo>
                    <a:pt x="366" y="2869"/>
                    <a:pt x="275" y="3212"/>
                    <a:pt x="184" y="3554"/>
                  </a:cubicBezTo>
                  <a:cubicBezTo>
                    <a:pt x="47" y="4216"/>
                    <a:pt x="1" y="4878"/>
                    <a:pt x="1" y="5540"/>
                  </a:cubicBezTo>
                  <a:cubicBezTo>
                    <a:pt x="1" y="6841"/>
                    <a:pt x="206" y="8142"/>
                    <a:pt x="663" y="9352"/>
                  </a:cubicBezTo>
                  <a:cubicBezTo>
                    <a:pt x="845" y="8073"/>
                    <a:pt x="960" y="6841"/>
                    <a:pt x="1188" y="5654"/>
                  </a:cubicBezTo>
                  <a:cubicBezTo>
                    <a:pt x="1279" y="5038"/>
                    <a:pt x="1416" y="4467"/>
                    <a:pt x="1576" y="3919"/>
                  </a:cubicBezTo>
                  <a:cubicBezTo>
                    <a:pt x="1667" y="3668"/>
                    <a:pt x="1759" y="3394"/>
                    <a:pt x="1873" y="3166"/>
                  </a:cubicBezTo>
                  <a:cubicBezTo>
                    <a:pt x="1987" y="2961"/>
                    <a:pt x="2101" y="2778"/>
                    <a:pt x="2261" y="2618"/>
                  </a:cubicBezTo>
                  <a:cubicBezTo>
                    <a:pt x="2580" y="2276"/>
                    <a:pt x="3037" y="1979"/>
                    <a:pt x="3562" y="1774"/>
                  </a:cubicBezTo>
                  <a:cubicBezTo>
                    <a:pt x="4064" y="1545"/>
                    <a:pt x="4612" y="1363"/>
                    <a:pt x="5182" y="1203"/>
                  </a:cubicBezTo>
                  <a:cubicBezTo>
                    <a:pt x="6346" y="906"/>
                    <a:pt x="7556" y="746"/>
                    <a:pt x="8834" y="518"/>
                  </a:cubicBezTo>
                  <a:cubicBezTo>
                    <a:pt x="7785" y="169"/>
                    <a:pt x="6703"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0"/>
            <p:cNvSpPr/>
            <p:nvPr/>
          </p:nvSpPr>
          <p:spPr>
            <a:xfrm>
              <a:off x="4639325" y="4060625"/>
              <a:ext cx="584925" cy="502825"/>
            </a:xfrm>
            <a:custGeom>
              <a:avLst/>
              <a:gdLst/>
              <a:ahLst/>
              <a:cxnLst/>
              <a:rect l="l" t="t" r="r" b="b"/>
              <a:pathLst>
                <a:path w="23397" h="20113" extrusionOk="0">
                  <a:moveTo>
                    <a:pt x="14329" y="0"/>
                  </a:moveTo>
                  <a:cubicBezTo>
                    <a:pt x="13738" y="0"/>
                    <a:pt x="13123" y="24"/>
                    <a:pt x="12486" y="72"/>
                  </a:cubicBezTo>
                  <a:cubicBezTo>
                    <a:pt x="8012" y="437"/>
                    <a:pt x="2580" y="2172"/>
                    <a:pt x="1210" y="5162"/>
                  </a:cubicBezTo>
                  <a:cubicBezTo>
                    <a:pt x="1" y="7787"/>
                    <a:pt x="685" y="14772"/>
                    <a:pt x="5433" y="18355"/>
                  </a:cubicBezTo>
                  <a:cubicBezTo>
                    <a:pt x="6962" y="19496"/>
                    <a:pt x="9039" y="20113"/>
                    <a:pt x="11390" y="20113"/>
                  </a:cubicBezTo>
                  <a:cubicBezTo>
                    <a:pt x="12395" y="20113"/>
                    <a:pt x="13467" y="19998"/>
                    <a:pt x="14540" y="19770"/>
                  </a:cubicBezTo>
                  <a:cubicBezTo>
                    <a:pt x="17690" y="19108"/>
                    <a:pt x="20361" y="17556"/>
                    <a:pt x="21365" y="15821"/>
                  </a:cubicBezTo>
                  <a:cubicBezTo>
                    <a:pt x="22963" y="12991"/>
                    <a:pt x="23396" y="5094"/>
                    <a:pt x="21685" y="2492"/>
                  </a:cubicBezTo>
                  <a:cubicBezTo>
                    <a:pt x="20626" y="884"/>
                    <a:pt x="17933" y="0"/>
                    <a:pt x="14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4639325" y="4060625"/>
              <a:ext cx="584925" cy="502825"/>
            </a:xfrm>
            <a:custGeom>
              <a:avLst/>
              <a:gdLst/>
              <a:ahLst/>
              <a:cxnLst/>
              <a:rect l="l" t="t" r="r" b="b"/>
              <a:pathLst>
                <a:path w="23397" h="20113" extrusionOk="0">
                  <a:moveTo>
                    <a:pt x="14358" y="757"/>
                  </a:moveTo>
                  <a:cubicBezTo>
                    <a:pt x="17645" y="757"/>
                    <a:pt x="20155" y="1556"/>
                    <a:pt x="21068" y="2925"/>
                  </a:cubicBezTo>
                  <a:cubicBezTo>
                    <a:pt x="22598" y="5231"/>
                    <a:pt x="22141" y="12900"/>
                    <a:pt x="20703" y="15433"/>
                  </a:cubicBezTo>
                  <a:cubicBezTo>
                    <a:pt x="19813" y="17008"/>
                    <a:pt x="17325" y="18401"/>
                    <a:pt x="14380" y="19017"/>
                  </a:cubicBezTo>
                  <a:cubicBezTo>
                    <a:pt x="13366" y="19232"/>
                    <a:pt x="12367" y="19338"/>
                    <a:pt x="11411" y="19338"/>
                  </a:cubicBezTo>
                  <a:cubicBezTo>
                    <a:pt x="9227" y="19338"/>
                    <a:pt x="7271" y="18787"/>
                    <a:pt x="5889" y="17739"/>
                  </a:cubicBezTo>
                  <a:cubicBezTo>
                    <a:pt x="1530" y="14452"/>
                    <a:pt x="822" y="7855"/>
                    <a:pt x="1895" y="5482"/>
                  </a:cubicBezTo>
                  <a:cubicBezTo>
                    <a:pt x="2762" y="3587"/>
                    <a:pt x="6483" y="1305"/>
                    <a:pt x="12554" y="848"/>
                  </a:cubicBezTo>
                  <a:cubicBezTo>
                    <a:pt x="13171" y="780"/>
                    <a:pt x="13764" y="757"/>
                    <a:pt x="14358" y="757"/>
                  </a:cubicBezTo>
                  <a:close/>
                  <a:moveTo>
                    <a:pt x="14329" y="0"/>
                  </a:moveTo>
                  <a:cubicBezTo>
                    <a:pt x="13738" y="0"/>
                    <a:pt x="13123" y="24"/>
                    <a:pt x="12486" y="72"/>
                  </a:cubicBezTo>
                  <a:cubicBezTo>
                    <a:pt x="8012" y="437"/>
                    <a:pt x="2580" y="2172"/>
                    <a:pt x="1210" y="5162"/>
                  </a:cubicBezTo>
                  <a:cubicBezTo>
                    <a:pt x="1" y="7787"/>
                    <a:pt x="685" y="14772"/>
                    <a:pt x="5433" y="18355"/>
                  </a:cubicBezTo>
                  <a:cubicBezTo>
                    <a:pt x="6962" y="19496"/>
                    <a:pt x="9039" y="20113"/>
                    <a:pt x="11390" y="20113"/>
                  </a:cubicBezTo>
                  <a:cubicBezTo>
                    <a:pt x="12395" y="20113"/>
                    <a:pt x="13467" y="19998"/>
                    <a:pt x="14540" y="19770"/>
                  </a:cubicBezTo>
                  <a:cubicBezTo>
                    <a:pt x="17690" y="19108"/>
                    <a:pt x="20361" y="17556"/>
                    <a:pt x="21365" y="15821"/>
                  </a:cubicBezTo>
                  <a:cubicBezTo>
                    <a:pt x="22963" y="12991"/>
                    <a:pt x="23396" y="5094"/>
                    <a:pt x="21685" y="2492"/>
                  </a:cubicBezTo>
                  <a:cubicBezTo>
                    <a:pt x="20626" y="884"/>
                    <a:pt x="17933" y="0"/>
                    <a:pt x="14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0"/>
            <p:cNvSpPr/>
            <p:nvPr/>
          </p:nvSpPr>
          <p:spPr>
            <a:xfrm>
              <a:off x="4635900" y="3997700"/>
              <a:ext cx="628875" cy="267875"/>
            </a:xfrm>
            <a:custGeom>
              <a:avLst/>
              <a:gdLst/>
              <a:ahLst/>
              <a:cxnLst/>
              <a:rect l="l" t="t" r="r" b="b"/>
              <a:pathLst>
                <a:path w="25155" h="10715" extrusionOk="0">
                  <a:moveTo>
                    <a:pt x="16132" y="1"/>
                  </a:moveTo>
                  <a:cubicBezTo>
                    <a:pt x="15960" y="1"/>
                    <a:pt x="15787" y="4"/>
                    <a:pt x="15613" y="10"/>
                  </a:cubicBezTo>
                  <a:cubicBezTo>
                    <a:pt x="10295" y="192"/>
                    <a:pt x="5456" y="1653"/>
                    <a:pt x="2740" y="3799"/>
                  </a:cubicBezTo>
                  <a:cubicBezTo>
                    <a:pt x="1" y="5944"/>
                    <a:pt x="548" y="9756"/>
                    <a:pt x="548" y="9756"/>
                  </a:cubicBezTo>
                  <a:lnTo>
                    <a:pt x="1233" y="9893"/>
                  </a:lnTo>
                  <a:cubicBezTo>
                    <a:pt x="1302" y="9071"/>
                    <a:pt x="1461" y="8364"/>
                    <a:pt x="1690" y="7839"/>
                  </a:cubicBezTo>
                  <a:cubicBezTo>
                    <a:pt x="3100" y="4778"/>
                    <a:pt x="9280" y="2902"/>
                    <a:pt x="14447" y="2902"/>
                  </a:cubicBezTo>
                  <a:cubicBezTo>
                    <a:pt x="17641" y="2902"/>
                    <a:pt x="20447" y="3618"/>
                    <a:pt x="21502" y="5214"/>
                  </a:cubicBezTo>
                  <a:cubicBezTo>
                    <a:pt x="22232" y="6332"/>
                    <a:pt x="22575" y="8455"/>
                    <a:pt x="22620" y="10715"/>
                  </a:cubicBezTo>
                  <a:cubicBezTo>
                    <a:pt x="22986" y="10715"/>
                    <a:pt x="23556" y="10578"/>
                    <a:pt x="23556" y="9847"/>
                  </a:cubicBezTo>
                  <a:cubicBezTo>
                    <a:pt x="23556" y="8729"/>
                    <a:pt x="23716" y="6264"/>
                    <a:pt x="25154" y="5488"/>
                  </a:cubicBezTo>
                  <a:lnTo>
                    <a:pt x="24971" y="2521"/>
                  </a:lnTo>
                  <a:cubicBezTo>
                    <a:pt x="24971" y="2521"/>
                    <a:pt x="21192" y="1"/>
                    <a:pt x="16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0"/>
            <p:cNvSpPr/>
            <p:nvPr/>
          </p:nvSpPr>
          <p:spPr>
            <a:xfrm>
              <a:off x="4715800" y="4135975"/>
              <a:ext cx="190600" cy="264850"/>
            </a:xfrm>
            <a:custGeom>
              <a:avLst/>
              <a:gdLst/>
              <a:ahLst/>
              <a:cxnLst/>
              <a:rect l="l" t="t" r="r" b="b"/>
              <a:pathLst>
                <a:path w="7624" h="10594" extrusionOk="0">
                  <a:moveTo>
                    <a:pt x="6919" y="0"/>
                  </a:moveTo>
                  <a:cubicBezTo>
                    <a:pt x="5871" y="0"/>
                    <a:pt x="4819" y="165"/>
                    <a:pt x="3812" y="482"/>
                  </a:cubicBezTo>
                  <a:cubicBezTo>
                    <a:pt x="3173" y="687"/>
                    <a:pt x="2557" y="984"/>
                    <a:pt x="1986" y="1349"/>
                  </a:cubicBezTo>
                  <a:cubicBezTo>
                    <a:pt x="1415" y="1737"/>
                    <a:pt x="868" y="2239"/>
                    <a:pt x="457" y="2924"/>
                  </a:cubicBezTo>
                  <a:cubicBezTo>
                    <a:pt x="274" y="3267"/>
                    <a:pt x="137" y="3655"/>
                    <a:pt x="69" y="4020"/>
                  </a:cubicBezTo>
                  <a:cubicBezTo>
                    <a:pt x="0" y="4408"/>
                    <a:pt x="0" y="4750"/>
                    <a:pt x="0" y="5093"/>
                  </a:cubicBezTo>
                  <a:cubicBezTo>
                    <a:pt x="23" y="5777"/>
                    <a:pt x="137" y="6439"/>
                    <a:pt x="297" y="7078"/>
                  </a:cubicBezTo>
                  <a:cubicBezTo>
                    <a:pt x="639" y="8334"/>
                    <a:pt x="1141" y="9543"/>
                    <a:pt x="1872" y="10593"/>
                  </a:cubicBezTo>
                  <a:cubicBezTo>
                    <a:pt x="1735" y="9315"/>
                    <a:pt x="1552" y="8083"/>
                    <a:pt x="1461" y="6873"/>
                  </a:cubicBezTo>
                  <a:cubicBezTo>
                    <a:pt x="1438" y="6279"/>
                    <a:pt x="1415" y="5686"/>
                    <a:pt x="1438" y="5115"/>
                  </a:cubicBezTo>
                  <a:cubicBezTo>
                    <a:pt x="1461" y="4841"/>
                    <a:pt x="1484" y="4568"/>
                    <a:pt x="1529" y="4316"/>
                  </a:cubicBezTo>
                  <a:cubicBezTo>
                    <a:pt x="1598" y="4065"/>
                    <a:pt x="1666" y="3883"/>
                    <a:pt x="1781" y="3677"/>
                  </a:cubicBezTo>
                  <a:cubicBezTo>
                    <a:pt x="2009" y="3267"/>
                    <a:pt x="2374" y="2878"/>
                    <a:pt x="2830" y="2536"/>
                  </a:cubicBezTo>
                  <a:cubicBezTo>
                    <a:pt x="3264" y="2194"/>
                    <a:pt x="3743" y="1874"/>
                    <a:pt x="4268" y="1600"/>
                  </a:cubicBezTo>
                  <a:cubicBezTo>
                    <a:pt x="5318" y="1007"/>
                    <a:pt x="6460" y="550"/>
                    <a:pt x="7624" y="25"/>
                  </a:cubicBezTo>
                  <a:cubicBezTo>
                    <a:pt x="7389" y="9"/>
                    <a:pt x="7154" y="0"/>
                    <a:pt x="69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915200" y="4018950"/>
              <a:ext cx="312150" cy="78875"/>
            </a:xfrm>
            <a:custGeom>
              <a:avLst/>
              <a:gdLst/>
              <a:ahLst/>
              <a:cxnLst/>
              <a:rect l="l" t="t" r="r" b="b"/>
              <a:pathLst>
                <a:path w="12486" h="3155" extrusionOk="0">
                  <a:moveTo>
                    <a:pt x="8195" y="1"/>
                  </a:moveTo>
                  <a:cubicBezTo>
                    <a:pt x="7966" y="1"/>
                    <a:pt x="7738" y="4"/>
                    <a:pt x="7510" y="4"/>
                  </a:cubicBezTo>
                  <a:cubicBezTo>
                    <a:pt x="7236" y="27"/>
                    <a:pt x="6939" y="73"/>
                    <a:pt x="6665" y="96"/>
                  </a:cubicBezTo>
                  <a:cubicBezTo>
                    <a:pt x="6369" y="118"/>
                    <a:pt x="6095" y="164"/>
                    <a:pt x="5821" y="233"/>
                  </a:cubicBezTo>
                  <a:cubicBezTo>
                    <a:pt x="5250" y="324"/>
                    <a:pt x="4702" y="484"/>
                    <a:pt x="4154" y="643"/>
                  </a:cubicBezTo>
                  <a:cubicBezTo>
                    <a:pt x="3629" y="849"/>
                    <a:pt x="3104" y="1031"/>
                    <a:pt x="2625" y="1283"/>
                  </a:cubicBezTo>
                  <a:cubicBezTo>
                    <a:pt x="1621" y="1785"/>
                    <a:pt x="708" y="2378"/>
                    <a:pt x="0" y="3154"/>
                  </a:cubicBezTo>
                  <a:cubicBezTo>
                    <a:pt x="982" y="2675"/>
                    <a:pt x="1963" y="2264"/>
                    <a:pt x="2968" y="1899"/>
                  </a:cubicBezTo>
                  <a:cubicBezTo>
                    <a:pt x="3972" y="1556"/>
                    <a:pt x="4976" y="1260"/>
                    <a:pt x="6026" y="1077"/>
                  </a:cubicBezTo>
                  <a:cubicBezTo>
                    <a:pt x="7076" y="895"/>
                    <a:pt x="8126" y="758"/>
                    <a:pt x="9199" y="735"/>
                  </a:cubicBezTo>
                  <a:cubicBezTo>
                    <a:pt x="9413" y="726"/>
                    <a:pt x="9626" y="722"/>
                    <a:pt x="9839" y="722"/>
                  </a:cubicBezTo>
                  <a:cubicBezTo>
                    <a:pt x="10715" y="722"/>
                    <a:pt x="11586" y="785"/>
                    <a:pt x="12486" y="803"/>
                  </a:cubicBezTo>
                  <a:cubicBezTo>
                    <a:pt x="11481" y="415"/>
                    <a:pt x="10363" y="118"/>
                    <a:pt x="9222" y="50"/>
                  </a:cubicBezTo>
                  <a:cubicBezTo>
                    <a:pt x="8879" y="9"/>
                    <a:pt x="8537" y="1"/>
                    <a:pt x="8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0"/>
            <p:cNvSpPr/>
            <p:nvPr/>
          </p:nvSpPr>
          <p:spPr>
            <a:xfrm>
              <a:off x="4916650" y="4018950"/>
              <a:ext cx="312175" cy="78875"/>
            </a:xfrm>
            <a:custGeom>
              <a:avLst/>
              <a:gdLst/>
              <a:ahLst/>
              <a:cxnLst/>
              <a:rect l="l" t="t" r="r" b="b"/>
              <a:pathLst>
                <a:path w="12487" h="3155" extrusionOk="0">
                  <a:moveTo>
                    <a:pt x="4292" y="1"/>
                  </a:moveTo>
                  <a:cubicBezTo>
                    <a:pt x="3949" y="1"/>
                    <a:pt x="3607" y="9"/>
                    <a:pt x="3265" y="50"/>
                  </a:cubicBezTo>
                  <a:cubicBezTo>
                    <a:pt x="2123" y="118"/>
                    <a:pt x="1005" y="415"/>
                    <a:pt x="1" y="803"/>
                  </a:cubicBezTo>
                  <a:cubicBezTo>
                    <a:pt x="901" y="785"/>
                    <a:pt x="1771" y="722"/>
                    <a:pt x="2648" y="722"/>
                  </a:cubicBezTo>
                  <a:cubicBezTo>
                    <a:pt x="2861" y="722"/>
                    <a:pt x="3074" y="726"/>
                    <a:pt x="3287" y="735"/>
                  </a:cubicBezTo>
                  <a:cubicBezTo>
                    <a:pt x="4360" y="758"/>
                    <a:pt x="5410" y="895"/>
                    <a:pt x="6460" y="1077"/>
                  </a:cubicBezTo>
                  <a:cubicBezTo>
                    <a:pt x="7510" y="1260"/>
                    <a:pt x="8514" y="1556"/>
                    <a:pt x="9519" y="1899"/>
                  </a:cubicBezTo>
                  <a:cubicBezTo>
                    <a:pt x="10523" y="2264"/>
                    <a:pt x="11505" y="2675"/>
                    <a:pt x="12486" y="3154"/>
                  </a:cubicBezTo>
                  <a:cubicBezTo>
                    <a:pt x="11779" y="2378"/>
                    <a:pt x="10865" y="1785"/>
                    <a:pt x="9861" y="1283"/>
                  </a:cubicBezTo>
                  <a:cubicBezTo>
                    <a:pt x="9382" y="1031"/>
                    <a:pt x="8857" y="849"/>
                    <a:pt x="8332" y="643"/>
                  </a:cubicBezTo>
                  <a:cubicBezTo>
                    <a:pt x="7784" y="484"/>
                    <a:pt x="7236" y="324"/>
                    <a:pt x="6666" y="233"/>
                  </a:cubicBezTo>
                  <a:cubicBezTo>
                    <a:pt x="6392" y="164"/>
                    <a:pt x="6118" y="118"/>
                    <a:pt x="5821" y="96"/>
                  </a:cubicBezTo>
                  <a:cubicBezTo>
                    <a:pt x="5547" y="73"/>
                    <a:pt x="5250" y="27"/>
                    <a:pt x="4977" y="4"/>
                  </a:cubicBezTo>
                  <a:cubicBezTo>
                    <a:pt x="4748" y="4"/>
                    <a:pt x="4520" y="1"/>
                    <a:pt x="4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4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002300" y="1937975"/>
            <a:ext cx="7139400" cy="9159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962400" y="1023725"/>
            <a:ext cx="1219200" cy="9159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1002300" y="2838125"/>
            <a:ext cx="71394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 name="Google Shape;16;p3"/>
          <p:cNvGrpSpPr/>
          <p:nvPr/>
        </p:nvGrpSpPr>
        <p:grpSpPr>
          <a:xfrm>
            <a:off x="-342548" y="3264089"/>
            <a:ext cx="9829088" cy="2780973"/>
            <a:chOff x="37250" y="3551100"/>
            <a:chExt cx="7680175" cy="2172975"/>
          </a:xfrm>
        </p:grpSpPr>
        <p:sp>
          <p:nvSpPr>
            <p:cNvPr id="17" name="Google Shape;17;p3"/>
            <p:cNvSpPr/>
            <p:nvPr/>
          </p:nvSpPr>
          <p:spPr>
            <a:xfrm>
              <a:off x="4880775" y="4205400"/>
              <a:ext cx="782000" cy="772475"/>
            </a:xfrm>
            <a:custGeom>
              <a:avLst/>
              <a:gdLst/>
              <a:ahLst/>
              <a:cxnLst/>
              <a:rect l="l" t="t" r="r" b="b"/>
              <a:pathLst>
                <a:path w="31280" h="30899" extrusionOk="0">
                  <a:moveTo>
                    <a:pt x="3782" y="0"/>
                  </a:moveTo>
                  <a:cubicBezTo>
                    <a:pt x="3745" y="0"/>
                    <a:pt x="3710" y="3"/>
                    <a:pt x="3676" y="9"/>
                  </a:cubicBezTo>
                  <a:cubicBezTo>
                    <a:pt x="3630" y="9"/>
                    <a:pt x="3584" y="9"/>
                    <a:pt x="3516" y="32"/>
                  </a:cubicBezTo>
                  <a:cubicBezTo>
                    <a:pt x="2192" y="305"/>
                    <a:pt x="2352" y="2634"/>
                    <a:pt x="3310" y="4551"/>
                  </a:cubicBezTo>
                  <a:cubicBezTo>
                    <a:pt x="4109" y="6126"/>
                    <a:pt x="5365" y="7199"/>
                    <a:pt x="5867" y="7587"/>
                  </a:cubicBezTo>
                  <a:cubicBezTo>
                    <a:pt x="5890" y="7609"/>
                    <a:pt x="5935" y="7632"/>
                    <a:pt x="5958" y="7655"/>
                  </a:cubicBezTo>
                  <a:cubicBezTo>
                    <a:pt x="5981" y="7678"/>
                    <a:pt x="6004" y="7701"/>
                    <a:pt x="6027" y="7701"/>
                  </a:cubicBezTo>
                  <a:cubicBezTo>
                    <a:pt x="6072" y="7724"/>
                    <a:pt x="6095" y="7746"/>
                    <a:pt x="6095" y="7746"/>
                  </a:cubicBezTo>
                  <a:cubicBezTo>
                    <a:pt x="6095" y="7724"/>
                    <a:pt x="6095" y="7724"/>
                    <a:pt x="6095" y="7701"/>
                  </a:cubicBezTo>
                  <a:cubicBezTo>
                    <a:pt x="6483" y="8477"/>
                    <a:pt x="6917" y="9253"/>
                    <a:pt x="7373" y="10029"/>
                  </a:cubicBezTo>
                  <a:cubicBezTo>
                    <a:pt x="7259" y="9869"/>
                    <a:pt x="7122" y="9709"/>
                    <a:pt x="7008" y="9572"/>
                  </a:cubicBezTo>
                  <a:cubicBezTo>
                    <a:pt x="6917" y="9481"/>
                    <a:pt x="6848" y="9390"/>
                    <a:pt x="6780" y="9321"/>
                  </a:cubicBezTo>
                  <a:cubicBezTo>
                    <a:pt x="6666" y="9207"/>
                    <a:pt x="6552" y="9093"/>
                    <a:pt x="6437" y="8979"/>
                  </a:cubicBezTo>
                  <a:cubicBezTo>
                    <a:pt x="6346" y="8888"/>
                    <a:pt x="6255" y="8819"/>
                    <a:pt x="6164" y="8728"/>
                  </a:cubicBezTo>
                  <a:cubicBezTo>
                    <a:pt x="6049" y="8637"/>
                    <a:pt x="5912" y="8523"/>
                    <a:pt x="5798" y="8431"/>
                  </a:cubicBezTo>
                  <a:cubicBezTo>
                    <a:pt x="5547" y="8226"/>
                    <a:pt x="5273" y="8020"/>
                    <a:pt x="4999" y="7838"/>
                  </a:cubicBezTo>
                  <a:cubicBezTo>
                    <a:pt x="3835" y="7062"/>
                    <a:pt x="2603" y="6560"/>
                    <a:pt x="1758" y="6537"/>
                  </a:cubicBezTo>
                  <a:cubicBezTo>
                    <a:pt x="1720" y="6534"/>
                    <a:pt x="1682" y="6533"/>
                    <a:pt x="1645" y="6533"/>
                  </a:cubicBezTo>
                  <a:cubicBezTo>
                    <a:pt x="1308" y="6533"/>
                    <a:pt x="1033" y="6628"/>
                    <a:pt x="868" y="6833"/>
                  </a:cubicBezTo>
                  <a:cubicBezTo>
                    <a:pt x="822" y="6879"/>
                    <a:pt x="800" y="6925"/>
                    <a:pt x="777" y="6948"/>
                  </a:cubicBezTo>
                  <a:cubicBezTo>
                    <a:pt x="1" y="8089"/>
                    <a:pt x="1690" y="9664"/>
                    <a:pt x="3698" y="10417"/>
                  </a:cubicBezTo>
                  <a:cubicBezTo>
                    <a:pt x="4829" y="10820"/>
                    <a:pt x="5949" y="10918"/>
                    <a:pt x="6751" y="10918"/>
                  </a:cubicBezTo>
                  <a:cubicBezTo>
                    <a:pt x="7132" y="10918"/>
                    <a:pt x="7442" y="10896"/>
                    <a:pt x="7647" y="10874"/>
                  </a:cubicBezTo>
                  <a:lnTo>
                    <a:pt x="7761" y="10874"/>
                  </a:lnTo>
                  <a:cubicBezTo>
                    <a:pt x="7807" y="10874"/>
                    <a:pt x="7830" y="10851"/>
                    <a:pt x="7853" y="10851"/>
                  </a:cubicBezTo>
                  <a:lnTo>
                    <a:pt x="7875" y="10851"/>
                  </a:lnTo>
                  <a:cubicBezTo>
                    <a:pt x="8560" y="11901"/>
                    <a:pt x="9268" y="12928"/>
                    <a:pt x="10067" y="13909"/>
                  </a:cubicBezTo>
                  <a:cubicBezTo>
                    <a:pt x="10295" y="14206"/>
                    <a:pt x="10523" y="14503"/>
                    <a:pt x="10751" y="14777"/>
                  </a:cubicBezTo>
                  <a:cubicBezTo>
                    <a:pt x="10729" y="14754"/>
                    <a:pt x="10706" y="14731"/>
                    <a:pt x="10683" y="14708"/>
                  </a:cubicBezTo>
                  <a:cubicBezTo>
                    <a:pt x="10409" y="14480"/>
                    <a:pt x="10112" y="14252"/>
                    <a:pt x="9816" y="14023"/>
                  </a:cubicBezTo>
                  <a:cubicBezTo>
                    <a:pt x="9610" y="13886"/>
                    <a:pt x="9382" y="13749"/>
                    <a:pt x="9176" y="13635"/>
                  </a:cubicBezTo>
                  <a:cubicBezTo>
                    <a:pt x="8971" y="13498"/>
                    <a:pt x="8743" y="13384"/>
                    <a:pt x="8515" y="13247"/>
                  </a:cubicBezTo>
                  <a:cubicBezTo>
                    <a:pt x="7738" y="12859"/>
                    <a:pt x="6962" y="12540"/>
                    <a:pt x="6209" y="12334"/>
                  </a:cubicBezTo>
                  <a:cubicBezTo>
                    <a:pt x="6095" y="12312"/>
                    <a:pt x="6004" y="12289"/>
                    <a:pt x="5890" y="12266"/>
                  </a:cubicBezTo>
                  <a:cubicBezTo>
                    <a:pt x="5593" y="12175"/>
                    <a:pt x="5296" y="12129"/>
                    <a:pt x="5022" y="12106"/>
                  </a:cubicBezTo>
                  <a:lnTo>
                    <a:pt x="4999" y="12106"/>
                  </a:lnTo>
                  <a:cubicBezTo>
                    <a:pt x="4808" y="12077"/>
                    <a:pt x="4625" y="12065"/>
                    <a:pt x="4452" y="12065"/>
                  </a:cubicBezTo>
                  <a:cubicBezTo>
                    <a:pt x="4211" y="12065"/>
                    <a:pt x="3989" y="12089"/>
                    <a:pt x="3790" y="12129"/>
                  </a:cubicBezTo>
                  <a:cubicBezTo>
                    <a:pt x="3721" y="12152"/>
                    <a:pt x="3653" y="12175"/>
                    <a:pt x="3607" y="12197"/>
                  </a:cubicBezTo>
                  <a:cubicBezTo>
                    <a:pt x="3470" y="12243"/>
                    <a:pt x="3379" y="12289"/>
                    <a:pt x="3288" y="12357"/>
                  </a:cubicBezTo>
                  <a:cubicBezTo>
                    <a:pt x="3196" y="12426"/>
                    <a:pt x="3128" y="12494"/>
                    <a:pt x="3059" y="12585"/>
                  </a:cubicBezTo>
                  <a:cubicBezTo>
                    <a:pt x="2146" y="14046"/>
                    <a:pt x="4406" y="15576"/>
                    <a:pt x="6894" y="16032"/>
                  </a:cubicBezTo>
                  <a:cubicBezTo>
                    <a:pt x="7485" y="16149"/>
                    <a:pt x="8064" y="16193"/>
                    <a:pt x="8603" y="16193"/>
                  </a:cubicBezTo>
                  <a:cubicBezTo>
                    <a:pt x="9853" y="16193"/>
                    <a:pt x="10889" y="15954"/>
                    <a:pt x="11368" y="15827"/>
                  </a:cubicBezTo>
                  <a:cubicBezTo>
                    <a:pt x="11413" y="15804"/>
                    <a:pt x="11459" y="15804"/>
                    <a:pt x="11505" y="15781"/>
                  </a:cubicBezTo>
                  <a:cubicBezTo>
                    <a:pt x="11527" y="15781"/>
                    <a:pt x="11573" y="15758"/>
                    <a:pt x="11596" y="15758"/>
                  </a:cubicBezTo>
                  <a:cubicBezTo>
                    <a:pt x="12440" y="16694"/>
                    <a:pt x="13331" y="17584"/>
                    <a:pt x="14267" y="18429"/>
                  </a:cubicBezTo>
                  <a:cubicBezTo>
                    <a:pt x="13194" y="17972"/>
                    <a:pt x="12007" y="17653"/>
                    <a:pt x="10957" y="17516"/>
                  </a:cubicBezTo>
                  <a:cubicBezTo>
                    <a:pt x="10843" y="17516"/>
                    <a:pt x="10729" y="17493"/>
                    <a:pt x="10637" y="17493"/>
                  </a:cubicBezTo>
                  <a:cubicBezTo>
                    <a:pt x="10370" y="17466"/>
                    <a:pt x="10118" y="17455"/>
                    <a:pt x="9882" y="17455"/>
                  </a:cubicBezTo>
                  <a:cubicBezTo>
                    <a:pt x="9715" y="17455"/>
                    <a:pt x="9556" y="17461"/>
                    <a:pt x="9405" y="17470"/>
                  </a:cubicBezTo>
                  <a:cubicBezTo>
                    <a:pt x="9017" y="17493"/>
                    <a:pt x="8697" y="17561"/>
                    <a:pt x="8423" y="17653"/>
                  </a:cubicBezTo>
                  <a:cubicBezTo>
                    <a:pt x="8263" y="17698"/>
                    <a:pt x="8149" y="17744"/>
                    <a:pt x="8035" y="17812"/>
                  </a:cubicBezTo>
                  <a:cubicBezTo>
                    <a:pt x="7807" y="17949"/>
                    <a:pt x="7647" y="18109"/>
                    <a:pt x="7579" y="18315"/>
                  </a:cubicBezTo>
                  <a:cubicBezTo>
                    <a:pt x="6940" y="19889"/>
                    <a:pt x="9450" y="20985"/>
                    <a:pt x="11961" y="21008"/>
                  </a:cubicBezTo>
                  <a:cubicBezTo>
                    <a:pt x="11995" y="21008"/>
                    <a:pt x="12028" y="21009"/>
                    <a:pt x="12061" y="21009"/>
                  </a:cubicBezTo>
                  <a:cubicBezTo>
                    <a:pt x="13868" y="21009"/>
                    <a:pt x="15444" y="20408"/>
                    <a:pt x="16161" y="20072"/>
                  </a:cubicBezTo>
                  <a:cubicBezTo>
                    <a:pt x="16207" y="20118"/>
                    <a:pt x="16252" y="20141"/>
                    <a:pt x="16321" y="20186"/>
                  </a:cubicBezTo>
                  <a:cubicBezTo>
                    <a:pt x="16366" y="20255"/>
                    <a:pt x="16412" y="20300"/>
                    <a:pt x="16458" y="20346"/>
                  </a:cubicBezTo>
                  <a:cubicBezTo>
                    <a:pt x="16458" y="20369"/>
                    <a:pt x="16458" y="20369"/>
                    <a:pt x="16481" y="20369"/>
                  </a:cubicBezTo>
                  <a:cubicBezTo>
                    <a:pt x="16503" y="20392"/>
                    <a:pt x="16526" y="20414"/>
                    <a:pt x="16549" y="20460"/>
                  </a:cubicBezTo>
                  <a:lnTo>
                    <a:pt x="16572" y="20460"/>
                  </a:lnTo>
                  <a:cubicBezTo>
                    <a:pt x="16595" y="20483"/>
                    <a:pt x="16618" y="20506"/>
                    <a:pt x="16618" y="20529"/>
                  </a:cubicBezTo>
                  <a:lnTo>
                    <a:pt x="16640" y="20529"/>
                  </a:lnTo>
                  <a:cubicBezTo>
                    <a:pt x="16663" y="20551"/>
                    <a:pt x="16686" y="20574"/>
                    <a:pt x="16686" y="20574"/>
                  </a:cubicBezTo>
                  <a:cubicBezTo>
                    <a:pt x="16686" y="20551"/>
                    <a:pt x="16709" y="20529"/>
                    <a:pt x="16709" y="20506"/>
                  </a:cubicBezTo>
                  <a:cubicBezTo>
                    <a:pt x="16709" y="20506"/>
                    <a:pt x="16732" y="20529"/>
                    <a:pt x="16732" y="20529"/>
                  </a:cubicBezTo>
                  <a:cubicBezTo>
                    <a:pt x="18147" y="21624"/>
                    <a:pt x="19608" y="22629"/>
                    <a:pt x="21114" y="23542"/>
                  </a:cubicBezTo>
                  <a:cubicBezTo>
                    <a:pt x="21091" y="23542"/>
                    <a:pt x="21068" y="23519"/>
                    <a:pt x="21046" y="23519"/>
                  </a:cubicBezTo>
                  <a:cubicBezTo>
                    <a:pt x="20931" y="23473"/>
                    <a:pt x="20795" y="23427"/>
                    <a:pt x="20680" y="23405"/>
                  </a:cubicBezTo>
                  <a:cubicBezTo>
                    <a:pt x="20224" y="23245"/>
                    <a:pt x="19722" y="23153"/>
                    <a:pt x="19242" y="23062"/>
                  </a:cubicBezTo>
                  <a:cubicBezTo>
                    <a:pt x="18854" y="22994"/>
                    <a:pt x="18489" y="22971"/>
                    <a:pt x="18124" y="22925"/>
                  </a:cubicBezTo>
                  <a:lnTo>
                    <a:pt x="17759" y="22925"/>
                  </a:lnTo>
                  <a:cubicBezTo>
                    <a:pt x="17622" y="22902"/>
                    <a:pt x="17508" y="22902"/>
                    <a:pt x="17394" y="22902"/>
                  </a:cubicBezTo>
                  <a:cubicBezTo>
                    <a:pt x="16412" y="22902"/>
                    <a:pt x="15522" y="22994"/>
                    <a:pt x="14791" y="23199"/>
                  </a:cubicBezTo>
                  <a:cubicBezTo>
                    <a:pt x="14609" y="23245"/>
                    <a:pt x="14449" y="23313"/>
                    <a:pt x="14289" y="23359"/>
                  </a:cubicBezTo>
                  <a:cubicBezTo>
                    <a:pt x="13970" y="23496"/>
                    <a:pt x="13719" y="23633"/>
                    <a:pt x="13536" y="23815"/>
                  </a:cubicBezTo>
                  <a:cubicBezTo>
                    <a:pt x="13331" y="23975"/>
                    <a:pt x="13217" y="24181"/>
                    <a:pt x="13171" y="24386"/>
                  </a:cubicBezTo>
                  <a:cubicBezTo>
                    <a:pt x="13171" y="24455"/>
                    <a:pt x="13171" y="24500"/>
                    <a:pt x="13148" y="24569"/>
                  </a:cubicBezTo>
                  <a:cubicBezTo>
                    <a:pt x="13096" y="25745"/>
                    <a:pt x="14552" y="26318"/>
                    <a:pt x="16293" y="26318"/>
                  </a:cubicBezTo>
                  <a:cubicBezTo>
                    <a:pt x="16850" y="26318"/>
                    <a:pt x="17435" y="26260"/>
                    <a:pt x="18010" y="26144"/>
                  </a:cubicBezTo>
                  <a:cubicBezTo>
                    <a:pt x="19973" y="25778"/>
                    <a:pt x="21525" y="24706"/>
                    <a:pt x="22096" y="24295"/>
                  </a:cubicBezTo>
                  <a:cubicBezTo>
                    <a:pt x="22096" y="24295"/>
                    <a:pt x="22096" y="24272"/>
                    <a:pt x="22096" y="24272"/>
                  </a:cubicBezTo>
                  <a:cubicBezTo>
                    <a:pt x="22141" y="24249"/>
                    <a:pt x="22164" y="24226"/>
                    <a:pt x="22187" y="24203"/>
                  </a:cubicBezTo>
                  <a:cubicBezTo>
                    <a:pt x="22210" y="24203"/>
                    <a:pt x="22210" y="24181"/>
                    <a:pt x="22210" y="24181"/>
                  </a:cubicBezTo>
                  <a:cubicBezTo>
                    <a:pt x="22598" y="24409"/>
                    <a:pt x="22986" y="24614"/>
                    <a:pt x="23374" y="24820"/>
                  </a:cubicBezTo>
                  <a:cubicBezTo>
                    <a:pt x="25040" y="25710"/>
                    <a:pt x="26775" y="26486"/>
                    <a:pt x="28532" y="27148"/>
                  </a:cubicBezTo>
                  <a:cubicBezTo>
                    <a:pt x="28076" y="27034"/>
                    <a:pt x="27596" y="26988"/>
                    <a:pt x="27094" y="26965"/>
                  </a:cubicBezTo>
                  <a:cubicBezTo>
                    <a:pt x="26903" y="26948"/>
                    <a:pt x="26707" y="26940"/>
                    <a:pt x="26511" y="26940"/>
                  </a:cubicBezTo>
                  <a:cubicBezTo>
                    <a:pt x="26194" y="26940"/>
                    <a:pt x="25875" y="26960"/>
                    <a:pt x="25565" y="26988"/>
                  </a:cubicBezTo>
                  <a:cubicBezTo>
                    <a:pt x="25337" y="27011"/>
                    <a:pt x="25131" y="27034"/>
                    <a:pt x="24903" y="27057"/>
                  </a:cubicBezTo>
                  <a:cubicBezTo>
                    <a:pt x="24743" y="27079"/>
                    <a:pt x="24584" y="27102"/>
                    <a:pt x="24424" y="27125"/>
                  </a:cubicBezTo>
                  <a:cubicBezTo>
                    <a:pt x="23100" y="27353"/>
                    <a:pt x="21913" y="27787"/>
                    <a:pt x="21160" y="28312"/>
                  </a:cubicBezTo>
                  <a:cubicBezTo>
                    <a:pt x="21068" y="28358"/>
                    <a:pt x="21000" y="28426"/>
                    <a:pt x="20931" y="28495"/>
                  </a:cubicBezTo>
                  <a:cubicBezTo>
                    <a:pt x="20795" y="28609"/>
                    <a:pt x="20658" y="28723"/>
                    <a:pt x="20566" y="28837"/>
                  </a:cubicBezTo>
                  <a:cubicBezTo>
                    <a:pt x="20543" y="28860"/>
                    <a:pt x="20521" y="28905"/>
                    <a:pt x="20498" y="28928"/>
                  </a:cubicBezTo>
                  <a:cubicBezTo>
                    <a:pt x="20384" y="29111"/>
                    <a:pt x="20315" y="29316"/>
                    <a:pt x="20315" y="29499"/>
                  </a:cubicBezTo>
                  <a:cubicBezTo>
                    <a:pt x="20315" y="29567"/>
                    <a:pt x="20338" y="29613"/>
                    <a:pt x="20338" y="29682"/>
                  </a:cubicBezTo>
                  <a:cubicBezTo>
                    <a:pt x="20464" y="30528"/>
                    <a:pt x="21325" y="30899"/>
                    <a:pt x="22447" y="30899"/>
                  </a:cubicBezTo>
                  <a:cubicBezTo>
                    <a:pt x="23353" y="30899"/>
                    <a:pt x="24429" y="30657"/>
                    <a:pt x="25428" y="30229"/>
                  </a:cubicBezTo>
                  <a:cubicBezTo>
                    <a:pt x="27254" y="29453"/>
                    <a:pt x="28555" y="28107"/>
                    <a:pt x="29034" y="27559"/>
                  </a:cubicBezTo>
                  <a:cubicBezTo>
                    <a:pt x="29057" y="27513"/>
                    <a:pt x="29080" y="27490"/>
                    <a:pt x="29103" y="27467"/>
                  </a:cubicBezTo>
                  <a:cubicBezTo>
                    <a:pt x="29103" y="27467"/>
                    <a:pt x="29103" y="27467"/>
                    <a:pt x="29103" y="27445"/>
                  </a:cubicBezTo>
                  <a:cubicBezTo>
                    <a:pt x="29126" y="27422"/>
                    <a:pt x="29149" y="27399"/>
                    <a:pt x="29171" y="27376"/>
                  </a:cubicBezTo>
                  <a:cubicBezTo>
                    <a:pt x="29514" y="27490"/>
                    <a:pt x="29856" y="27604"/>
                    <a:pt x="30221" y="27719"/>
                  </a:cubicBezTo>
                  <a:cubicBezTo>
                    <a:pt x="30450" y="27787"/>
                    <a:pt x="30724" y="27901"/>
                    <a:pt x="30975" y="27947"/>
                  </a:cubicBezTo>
                  <a:lnTo>
                    <a:pt x="31020" y="27947"/>
                  </a:lnTo>
                  <a:cubicBezTo>
                    <a:pt x="31033" y="27950"/>
                    <a:pt x="31046" y="27952"/>
                    <a:pt x="31058" y="27952"/>
                  </a:cubicBezTo>
                  <a:cubicBezTo>
                    <a:pt x="31214" y="27952"/>
                    <a:pt x="31280" y="27692"/>
                    <a:pt x="31089" y="27650"/>
                  </a:cubicBezTo>
                  <a:cubicBezTo>
                    <a:pt x="30495" y="27490"/>
                    <a:pt x="29925" y="27308"/>
                    <a:pt x="29331" y="27102"/>
                  </a:cubicBezTo>
                  <a:cubicBezTo>
                    <a:pt x="29286" y="25687"/>
                    <a:pt x="28783" y="24135"/>
                    <a:pt x="28099" y="22811"/>
                  </a:cubicBezTo>
                  <a:cubicBezTo>
                    <a:pt x="27779" y="22149"/>
                    <a:pt x="27391" y="21556"/>
                    <a:pt x="27003" y="21054"/>
                  </a:cubicBezTo>
                  <a:cubicBezTo>
                    <a:pt x="26569" y="20506"/>
                    <a:pt x="26113" y="20072"/>
                    <a:pt x="25679" y="19798"/>
                  </a:cubicBezTo>
                  <a:cubicBezTo>
                    <a:pt x="25634" y="19775"/>
                    <a:pt x="25565" y="19730"/>
                    <a:pt x="25519" y="19707"/>
                  </a:cubicBezTo>
                  <a:cubicBezTo>
                    <a:pt x="25291" y="19593"/>
                    <a:pt x="25086" y="19524"/>
                    <a:pt x="24880" y="19524"/>
                  </a:cubicBezTo>
                  <a:cubicBezTo>
                    <a:pt x="24850" y="19518"/>
                    <a:pt x="24821" y="19515"/>
                    <a:pt x="24793" y="19515"/>
                  </a:cubicBezTo>
                  <a:cubicBezTo>
                    <a:pt x="24716" y="19515"/>
                    <a:pt x="24644" y="19537"/>
                    <a:pt x="24561" y="19570"/>
                  </a:cubicBezTo>
                  <a:cubicBezTo>
                    <a:pt x="24515" y="19570"/>
                    <a:pt x="24447" y="19616"/>
                    <a:pt x="24401" y="19638"/>
                  </a:cubicBezTo>
                  <a:cubicBezTo>
                    <a:pt x="23009" y="20323"/>
                    <a:pt x="23830" y="22811"/>
                    <a:pt x="25428" y="24637"/>
                  </a:cubicBezTo>
                  <a:cubicBezTo>
                    <a:pt x="26044" y="25368"/>
                    <a:pt x="26752" y="25938"/>
                    <a:pt x="27414" y="26372"/>
                  </a:cubicBezTo>
                  <a:cubicBezTo>
                    <a:pt x="26364" y="25938"/>
                    <a:pt x="25337" y="25459"/>
                    <a:pt x="24310" y="24957"/>
                  </a:cubicBezTo>
                  <a:cubicBezTo>
                    <a:pt x="23693" y="24637"/>
                    <a:pt x="23077" y="24318"/>
                    <a:pt x="22484" y="23975"/>
                  </a:cubicBezTo>
                  <a:cubicBezTo>
                    <a:pt x="22484" y="23907"/>
                    <a:pt x="22506" y="23861"/>
                    <a:pt x="22506" y="23793"/>
                  </a:cubicBezTo>
                  <a:cubicBezTo>
                    <a:pt x="22552" y="23587"/>
                    <a:pt x="22575" y="23359"/>
                    <a:pt x="22598" y="23131"/>
                  </a:cubicBezTo>
                  <a:cubicBezTo>
                    <a:pt x="22598" y="23017"/>
                    <a:pt x="22598" y="22880"/>
                    <a:pt x="22598" y="22765"/>
                  </a:cubicBezTo>
                  <a:cubicBezTo>
                    <a:pt x="22621" y="21898"/>
                    <a:pt x="22529" y="21008"/>
                    <a:pt x="22347" y="20163"/>
                  </a:cubicBezTo>
                  <a:cubicBezTo>
                    <a:pt x="22301" y="19912"/>
                    <a:pt x="22233" y="19684"/>
                    <a:pt x="22164" y="19456"/>
                  </a:cubicBezTo>
                  <a:cubicBezTo>
                    <a:pt x="21566" y="17286"/>
                    <a:pt x="20453" y="15525"/>
                    <a:pt x="19471" y="15525"/>
                  </a:cubicBezTo>
                  <a:cubicBezTo>
                    <a:pt x="19440" y="15525"/>
                    <a:pt x="19410" y="15526"/>
                    <a:pt x="19379" y="15530"/>
                  </a:cubicBezTo>
                  <a:cubicBezTo>
                    <a:pt x="19311" y="15553"/>
                    <a:pt x="19265" y="15553"/>
                    <a:pt x="19197" y="15576"/>
                  </a:cubicBezTo>
                  <a:cubicBezTo>
                    <a:pt x="17713" y="15964"/>
                    <a:pt x="17987" y="18566"/>
                    <a:pt x="19174" y="20688"/>
                  </a:cubicBezTo>
                  <a:cubicBezTo>
                    <a:pt x="19790" y="21807"/>
                    <a:pt x="20612" y="22674"/>
                    <a:pt x="21274" y="23268"/>
                  </a:cubicBezTo>
                  <a:cubicBezTo>
                    <a:pt x="20110" y="22560"/>
                    <a:pt x="18969" y="21807"/>
                    <a:pt x="17873" y="21008"/>
                  </a:cubicBezTo>
                  <a:cubicBezTo>
                    <a:pt x="17531" y="20757"/>
                    <a:pt x="17188" y="20483"/>
                    <a:pt x="16823" y="20209"/>
                  </a:cubicBezTo>
                  <a:cubicBezTo>
                    <a:pt x="16983" y="19775"/>
                    <a:pt x="17120" y="19342"/>
                    <a:pt x="17188" y="18862"/>
                  </a:cubicBezTo>
                  <a:cubicBezTo>
                    <a:pt x="17234" y="18634"/>
                    <a:pt x="17279" y="18383"/>
                    <a:pt x="17302" y="18132"/>
                  </a:cubicBezTo>
                  <a:cubicBezTo>
                    <a:pt x="17348" y="17767"/>
                    <a:pt x="17371" y="17379"/>
                    <a:pt x="17394" y="17014"/>
                  </a:cubicBezTo>
                  <a:cubicBezTo>
                    <a:pt x="17394" y="16740"/>
                    <a:pt x="17394" y="16489"/>
                    <a:pt x="17371" y="16237"/>
                  </a:cubicBezTo>
                  <a:cubicBezTo>
                    <a:pt x="17371" y="16009"/>
                    <a:pt x="17348" y="15758"/>
                    <a:pt x="17325" y="15530"/>
                  </a:cubicBezTo>
                  <a:cubicBezTo>
                    <a:pt x="17279" y="15051"/>
                    <a:pt x="17211" y="14594"/>
                    <a:pt x="17120" y="14160"/>
                  </a:cubicBezTo>
                  <a:cubicBezTo>
                    <a:pt x="17097" y="14046"/>
                    <a:pt x="17051" y="13955"/>
                    <a:pt x="17028" y="13841"/>
                  </a:cubicBezTo>
                  <a:cubicBezTo>
                    <a:pt x="16960" y="13590"/>
                    <a:pt x="16891" y="13339"/>
                    <a:pt x="16800" y="13110"/>
                  </a:cubicBezTo>
                  <a:cubicBezTo>
                    <a:pt x="16754" y="12973"/>
                    <a:pt x="16709" y="12859"/>
                    <a:pt x="16640" y="12745"/>
                  </a:cubicBezTo>
                  <a:cubicBezTo>
                    <a:pt x="16458" y="12334"/>
                    <a:pt x="16252" y="12015"/>
                    <a:pt x="16001" y="11787"/>
                  </a:cubicBezTo>
                  <a:cubicBezTo>
                    <a:pt x="15910" y="11718"/>
                    <a:pt x="15819" y="11650"/>
                    <a:pt x="15705" y="11581"/>
                  </a:cubicBezTo>
                  <a:cubicBezTo>
                    <a:pt x="15613" y="11535"/>
                    <a:pt x="15499" y="11513"/>
                    <a:pt x="15408" y="11513"/>
                  </a:cubicBezTo>
                  <a:cubicBezTo>
                    <a:pt x="15366" y="11509"/>
                    <a:pt x="15325" y="11508"/>
                    <a:pt x="15285" y="11508"/>
                  </a:cubicBezTo>
                  <a:cubicBezTo>
                    <a:pt x="13683" y="11508"/>
                    <a:pt x="13440" y="14151"/>
                    <a:pt x="14175" y="16511"/>
                  </a:cubicBezTo>
                  <a:cubicBezTo>
                    <a:pt x="14472" y="17493"/>
                    <a:pt x="14928" y="18315"/>
                    <a:pt x="15385" y="18976"/>
                  </a:cubicBezTo>
                  <a:cubicBezTo>
                    <a:pt x="15362" y="18976"/>
                    <a:pt x="15316" y="18954"/>
                    <a:pt x="15294" y="18931"/>
                  </a:cubicBezTo>
                  <a:cubicBezTo>
                    <a:pt x="14107" y="17904"/>
                    <a:pt x="12965" y="16785"/>
                    <a:pt x="11893" y="15621"/>
                  </a:cubicBezTo>
                  <a:cubicBezTo>
                    <a:pt x="12075" y="15347"/>
                    <a:pt x="12212" y="15051"/>
                    <a:pt x="12349" y="14731"/>
                  </a:cubicBezTo>
                  <a:cubicBezTo>
                    <a:pt x="12486" y="14434"/>
                    <a:pt x="12623" y="14138"/>
                    <a:pt x="12714" y="13818"/>
                  </a:cubicBezTo>
                  <a:cubicBezTo>
                    <a:pt x="12943" y="13133"/>
                    <a:pt x="13102" y="12426"/>
                    <a:pt x="13217" y="11741"/>
                  </a:cubicBezTo>
                  <a:cubicBezTo>
                    <a:pt x="13239" y="11490"/>
                    <a:pt x="13262" y="11239"/>
                    <a:pt x="13285" y="11010"/>
                  </a:cubicBezTo>
                  <a:cubicBezTo>
                    <a:pt x="13308" y="10645"/>
                    <a:pt x="13331" y="10280"/>
                    <a:pt x="13331" y="9960"/>
                  </a:cubicBezTo>
                  <a:cubicBezTo>
                    <a:pt x="13331" y="9276"/>
                    <a:pt x="13262" y="8659"/>
                    <a:pt x="13125" y="8134"/>
                  </a:cubicBezTo>
                  <a:cubicBezTo>
                    <a:pt x="13080" y="7952"/>
                    <a:pt x="13034" y="7792"/>
                    <a:pt x="12965" y="7655"/>
                  </a:cubicBezTo>
                  <a:cubicBezTo>
                    <a:pt x="12760" y="7130"/>
                    <a:pt x="12486" y="6788"/>
                    <a:pt x="12121" y="6696"/>
                  </a:cubicBezTo>
                  <a:cubicBezTo>
                    <a:pt x="12052" y="6674"/>
                    <a:pt x="12007" y="6674"/>
                    <a:pt x="11938" y="6674"/>
                  </a:cubicBezTo>
                  <a:cubicBezTo>
                    <a:pt x="11879" y="6666"/>
                    <a:pt x="11822" y="6662"/>
                    <a:pt x="11765" y="6662"/>
                  </a:cubicBezTo>
                  <a:cubicBezTo>
                    <a:pt x="10356" y="6662"/>
                    <a:pt x="9713" y="9072"/>
                    <a:pt x="9998" y="11398"/>
                  </a:cubicBezTo>
                  <a:cubicBezTo>
                    <a:pt x="10158" y="12654"/>
                    <a:pt x="10592" y="13772"/>
                    <a:pt x="11002" y="14571"/>
                  </a:cubicBezTo>
                  <a:cubicBezTo>
                    <a:pt x="9953" y="13339"/>
                    <a:pt x="8994" y="12038"/>
                    <a:pt x="8127" y="10668"/>
                  </a:cubicBezTo>
                  <a:cubicBezTo>
                    <a:pt x="8583" y="10166"/>
                    <a:pt x="8994" y="9572"/>
                    <a:pt x="9313" y="8911"/>
                  </a:cubicBezTo>
                  <a:cubicBezTo>
                    <a:pt x="10021" y="7541"/>
                    <a:pt x="10409" y="5943"/>
                    <a:pt x="10409" y="4734"/>
                  </a:cubicBezTo>
                  <a:cubicBezTo>
                    <a:pt x="10432" y="4551"/>
                    <a:pt x="10409" y="4391"/>
                    <a:pt x="10409" y="4231"/>
                  </a:cubicBezTo>
                  <a:cubicBezTo>
                    <a:pt x="10386" y="4072"/>
                    <a:pt x="10363" y="3912"/>
                    <a:pt x="10341" y="3775"/>
                  </a:cubicBezTo>
                  <a:cubicBezTo>
                    <a:pt x="10249" y="3296"/>
                    <a:pt x="10044" y="2953"/>
                    <a:pt x="9747" y="2816"/>
                  </a:cubicBezTo>
                  <a:cubicBezTo>
                    <a:pt x="9585" y="2744"/>
                    <a:pt x="9427" y="2711"/>
                    <a:pt x="9275" y="2711"/>
                  </a:cubicBezTo>
                  <a:cubicBezTo>
                    <a:pt x="8123" y="2711"/>
                    <a:pt x="7291" y="4649"/>
                    <a:pt x="7191" y="6605"/>
                  </a:cubicBezTo>
                  <a:cubicBezTo>
                    <a:pt x="7122" y="8066"/>
                    <a:pt x="7510" y="9367"/>
                    <a:pt x="7784" y="10097"/>
                  </a:cubicBezTo>
                  <a:cubicBezTo>
                    <a:pt x="7213" y="9162"/>
                    <a:pt x="6689" y="8203"/>
                    <a:pt x="6186" y="7221"/>
                  </a:cubicBezTo>
                  <a:cubicBezTo>
                    <a:pt x="6209" y="7199"/>
                    <a:pt x="6209" y="7176"/>
                    <a:pt x="6209" y="7130"/>
                  </a:cubicBezTo>
                  <a:cubicBezTo>
                    <a:pt x="6232" y="7039"/>
                    <a:pt x="6232" y="6925"/>
                    <a:pt x="6255" y="6833"/>
                  </a:cubicBezTo>
                  <a:cubicBezTo>
                    <a:pt x="6278" y="6514"/>
                    <a:pt x="6300" y="6172"/>
                    <a:pt x="6300" y="5852"/>
                  </a:cubicBezTo>
                  <a:cubicBezTo>
                    <a:pt x="6300" y="5738"/>
                    <a:pt x="6300" y="5624"/>
                    <a:pt x="6278" y="5510"/>
                  </a:cubicBezTo>
                  <a:cubicBezTo>
                    <a:pt x="6278" y="5304"/>
                    <a:pt x="6255" y="5076"/>
                    <a:pt x="6232" y="4848"/>
                  </a:cubicBezTo>
                  <a:cubicBezTo>
                    <a:pt x="6232" y="4756"/>
                    <a:pt x="6209" y="4642"/>
                    <a:pt x="6186" y="4528"/>
                  </a:cubicBezTo>
                  <a:cubicBezTo>
                    <a:pt x="6164" y="4300"/>
                    <a:pt x="6118" y="4094"/>
                    <a:pt x="6072" y="3866"/>
                  </a:cubicBezTo>
                  <a:cubicBezTo>
                    <a:pt x="6027" y="3661"/>
                    <a:pt x="5981" y="3455"/>
                    <a:pt x="5935" y="3250"/>
                  </a:cubicBezTo>
                  <a:cubicBezTo>
                    <a:pt x="5890" y="3044"/>
                    <a:pt x="5821" y="2839"/>
                    <a:pt x="5753" y="2634"/>
                  </a:cubicBezTo>
                  <a:cubicBezTo>
                    <a:pt x="5707" y="2497"/>
                    <a:pt x="5661" y="2337"/>
                    <a:pt x="5593" y="2200"/>
                  </a:cubicBezTo>
                  <a:cubicBezTo>
                    <a:pt x="5524" y="2040"/>
                    <a:pt x="5456" y="1880"/>
                    <a:pt x="5387" y="1721"/>
                  </a:cubicBezTo>
                  <a:cubicBezTo>
                    <a:pt x="5342" y="1629"/>
                    <a:pt x="5296" y="1515"/>
                    <a:pt x="5251" y="1401"/>
                  </a:cubicBezTo>
                  <a:cubicBezTo>
                    <a:pt x="5205" y="1333"/>
                    <a:pt x="5159" y="1264"/>
                    <a:pt x="5114" y="1196"/>
                  </a:cubicBezTo>
                  <a:cubicBezTo>
                    <a:pt x="5091" y="1127"/>
                    <a:pt x="5068" y="1081"/>
                    <a:pt x="5022" y="1036"/>
                  </a:cubicBezTo>
                  <a:cubicBezTo>
                    <a:pt x="4931" y="899"/>
                    <a:pt x="4840" y="762"/>
                    <a:pt x="4748" y="625"/>
                  </a:cubicBezTo>
                  <a:cubicBezTo>
                    <a:pt x="4680" y="556"/>
                    <a:pt x="4611" y="465"/>
                    <a:pt x="4543" y="397"/>
                  </a:cubicBezTo>
                  <a:cubicBezTo>
                    <a:pt x="4383" y="260"/>
                    <a:pt x="4246" y="146"/>
                    <a:pt x="4109" y="77"/>
                  </a:cubicBezTo>
                  <a:cubicBezTo>
                    <a:pt x="4007" y="26"/>
                    <a:pt x="3891" y="0"/>
                    <a:pt x="37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09175" y="3755375"/>
              <a:ext cx="2211225" cy="1655425"/>
            </a:xfrm>
            <a:custGeom>
              <a:avLst/>
              <a:gdLst/>
              <a:ahLst/>
              <a:cxnLst/>
              <a:rect l="l" t="t" r="r" b="b"/>
              <a:pathLst>
                <a:path w="88449" h="66217" extrusionOk="0">
                  <a:moveTo>
                    <a:pt x="77241" y="1"/>
                  </a:moveTo>
                  <a:lnTo>
                    <a:pt x="0" y="17941"/>
                  </a:lnTo>
                  <a:lnTo>
                    <a:pt x="11230" y="66217"/>
                  </a:lnTo>
                  <a:lnTo>
                    <a:pt x="44418" y="58525"/>
                  </a:lnTo>
                  <a:cubicBezTo>
                    <a:pt x="45273" y="59055"/>
                    <a:pt x="46490" y="59357"/>
                    <a:pt x="47871" y="59357"/>
                  </a:cubicBezTo>
                  <a:cubicBezTo>
                    <a:pt x="48629" y="59357"/>
                    <a:pt x="49437" y="59266"/>
                    <a:pt x="50261" y="59072"/>
                  </a:cubicBezTo>
                  <a:cubicBezTo>
                    <a:pt x="52590" y="58525"/>
                    <a:pt x="54461" y="57338"/>
                    <a:pt x="55283" y="55991"/>
                  </a:cubicBezTo>
                  <a:lnTo>
                    <a:pt x="88448" y="48276"/>
                  </a:lnTo>
                  <a:lnTo>
                    <a:pt x="772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1476950" y="3811300"/>
              <a:ext cx="1192075" cy="1338150"/>
            </a:xfrm>
            <a:custGeom>
              <a:avLst/>
              <a:gdLst/>
              <a:ahLst/>
              <a:cxnLst/>
              <a:rect l="l" t="t" r="r" b="b"/>
              <a:pathLst>
                <a:path w="47683" h="53526" extrusionOk="0">
                  <a:moveTo>
                    <a:pt x="37252" y="0"/>
                  </a:moveTo>
                  <a:cubicBezTo>
                    <a:pt x="37252" y="0"/>
                    <a:pt x="26455" y="2123"/>
                    <a:pt x="20338" y="2625"/>
                  </a:cubicBezTo>
                  <a:cubicBezTo>
                    <a:pt x="14244" y="3127"/>
                    <a:pt x="5068" y="3516"/>
                    <a:pt x="1" y="7122"/>
                  </a:cubicBezTo>
                  <a:lnTo>
                    <a:pt x="10774" y="53526"/>
                  </a:lnTo>
                  <a:cubicBezTo>
                    <a:pt x="10774" y="53526"/>
                    <a:pt x="17896" y="50444"/>
                    <a:pt x="26432" y="49600"/>
                  </a:cubicBezTo>
                  <a:cubicBezTo>
                    <a:pt x="34969" y="48778"/>
                    <a:pt x="43186" y="47226"/>
                    <a:pt x="47683" y="44966"/>
                  </a:cubicBezTo>
                  <a:lnTo>
                    <a:pt x="372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1478675" y="3805600"/>
              <a:ext cx="1181800" cy="1343850"/>
            </a:xfrm>
            <a:custGeom>
              <a:avLst/>
              <a:gdLst/>
              <a:ahLst/>
              <a:cxnLst/>
              <a:rect l="l" t="t" r="r" b="b"/>
              <a:pathLst>
                <a:path w="47272" h="53754" extrusionOk="0">
                  <a:moveTo>
                    <a:pt x="36817" y="0"/>
                  </a:moveTo>
                  <a:cubicBezTo>
                    <a:pt x="36817" y="0"/>
                    <a:pt x="26021" y="2123"/>
                    <a:pt x="19927" y="2625"/>
                  </a:cubicBezTo>
                  <a:cubicBezTo>
                    <a:pt x="13832" y="3150"/>
                    <a:pt x="5067" y="4017"/>
                    <a:pt x="0" y="7647"/>
                  </a:cubicBezTo>
                  <a:lnTo>
                    <a:pt x="10705" y="53754"/>
                  </a:lnTo>
                  <a:cubicBezTo>
                    <a:pt x="10705" y="53754"/>
                    <a:pt x="17484" y="50444"/>
                    <a:pt x="26021" y="49622"/>
                  </a:cubicBezTo>
                  <a:cubicBezTo>
                    <a:pt x="34535" y="48778"/>
                    <a:pt x="42775" y="47248"/>
                    <a:pt x="47271" y="44966"/>
                  </a:cubicBezTo>
                  <a:lnTo>
                    <a:pt x="368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476950" y="3799325"/>
              <a:ext cx="1174400" cy="1350125"/>
            </a:xfrm>
            <a:custGeom>
              <a:avLst/>
              <a:gdLst/>
              <a:ahLst/>
              <a:cxnLst/>
              <a:rect l="l" t="t" r="r" b="b"/>
              <a:pathLst>
                <a:path w="46976" h="54005" extrusionOk="0">
                  <a:moveTo>
                    <a:pt x="36521" y="0"/>
                  </a:moveTo>
                  <a:cubicBezTo>
                    <a:pt x="36521" y="0"/>
                    <a:pt x="26022" y="2100"/>
                    <a:pt x="19927" y="2602"/>
                  </a:cubicBezTo>
                  <a:cubicBezTo>
                    <a:pt x="13833" y="3104"/>
                    <a:pt x="5068" y="3995"/>
                    <a:pt x="1" y="7601"/>
                  </a:cubicBezTo>
                  <a:lnTo>
                    <a:pt x="10774" y="54005"/>
                  </a:lnTo>
                  <a:cubicBezTo>
                    <a:pt x="10774" y="54005"/>
                    <a:pt x="17485" y="50398"/>
                    <a:pt x="26022" y="49577"/>
                  </a:cubicBezTo>
                  <a:cubicBezTo>
                    <a:pt x="34535" y="48755"/>
                    <a:pt x="42479" y="47248"/>
                    <a:pt x="46975" y="44989"/>
                  </a:cubicBezTo>
                  <a:lnTo>
                    <a:pt x="365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62800" y="3985125"/>
              <a:ext cx="1183525" cy="1378925"/>
            </a:xfrm>
            <a:custGeom>
              <a:avLst/>
              <a:gdLst/>
              <a:ahLst/>
              <a:cxnLst/>
              <a:rect l="l" t="t" r="r" b="b"/>
              <a:pathLst>
                <a:path w="47341" h="55157" extrusionOk="0">
                  <a:moveTo>
                    <a:pt x="34366" y="0"/>
                  </a:moveTo>
                  <a:cubicBezTo>
                    <a:pt x="28530" y="0"/>
                    <a:pt x="21371" y="3140"/>
                    <a:pt x="16321" y="5099"/>
                  </a:cubicBezTo>
                  <a:cubicBezTo>
                    <a:pt x="10637" y="7336"/>
                    <a:pt x="1" y="10189"/>
                    <a:pt x="1" y="10189"/>
                  </a:cubicBezTo>
                  <a:lnTo>
                    <a:pt x="10455" y="55155"/>
                  </a:lnTo>
                  <a:cubicBezTo>
                    <a:pt x="10529" y="55156"/>
                    <a:pt x="10604" y="55156"/>
                    <a:pt x="10679" y="55156"/>
                  </a:cubicBezTo>
                  <a:cubicBezTo>
                    <a:pt x="15715" y="55156"/>
                    <a:pt x="23675" y="52919"/>
                    <a:pt x="31591" y="49951"/>
                  </a:cubicBezTo>
                  <a:cubicBezTo>
                    <a:pt x="39603" y="46938"/>
                    <a:pt x="47340" y="46573"/>
                    <a:pt x="47340" y="46573"/>
                  </a:cubicBezTo>
                  <a:lnTo>
                    <a:pt x="36567" y="169"/>
                  </a:lnTo>
                  <a:cubicBezTo>
                    <a:pt x="35861" y="53"/>
                    <a:pt x="35125" y="0"/>
                    <a:pt x="34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567950" y="3991675"/>
              <a:ext cx="1178375" cy="1363250"/>
            </a:xfrm>
            <a:custGeom>
              <a:avLst/>
              <a:gdLst/>
              <a:ahLst/>
              <a:cxnLst/>
              <a:rect l="l" t="t" r="r" b="b"/>
              <a:pathLst>
                <a:path w="47135" h="54530" extrusionOk="0">
                  <a:moveTo>
                    <a:pt x="33815" y="0"/>
                  </a:moveTo>
                  <a:cubicBezTo>
                    <a:pt x="28087" y="0"/>
                    <a:pt x="21252" y="2563"/>
                    <a:pt x="16343" y="4495"/>
                  </a:cubicBezTo>
                  <a:cubicBezTo>
                    <a:pt x="10637" y="6732"/>
                    <a:pt x="0" y="9585"/>
                    <a:pt x="0" y="9585"/>
                  </a:cubicBezTo>
                  <a:lnTo>
                    <a:pt x="10454" y="54528"/>
                  </a:lnTo>
                  <a:cubicBezTo>
                    <a:pt x="10529" y="54529"/>
                    <a:pt x="10605" y="54529"/>
                    <a:pt x="10682" y="54529"/>
                  </a:cubicBezTo>
                  <a:cubicBezTo>
                    <a:pt x="15739" y="54529"/>
                    <a:pt x="23676" y="52314"/>
                    <a:pt x="31590" y="49346"/>
                  </a:cubicBezTo>
                  <a:cubicBezTo>
                    <a:pt x="39625" y="46333"/>
                    <a:pt x="47134" y="46311"/>
                    <a:pt x="47134" y="46311"/>
                  </a:cubicBezTo>
                  <a:lnTo>
                    <a:pt x="36429" y="204"/>
                  </a:lnTo>
                  <a:cubicBezTo>
                    <a:pt x="35593" y="64"/>
                    <a:pt x="34718" y="0"/>
                    <a:pt x="338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73650" y="3984425"/>
              <a:ext cx="1172675" cy="1361375"/>
            </a:xfrm>
            <a:custGeom>
              <a:avLst/>
              <a:gdLst/>
              <a:ahLst/>
              <a:cxnLst/>
              <a:rect l="l" t="t" r="r" b="b"/>
              <a:pathLst>
                <a:path w="46907" h="54455" extrusionOk="0">
                  <a:moveTo>
                    <a:pt x="33552" y="0"/>
                  </a:moveTo>
                  <a:cubicBezTo>
                    <a:pt x="27817" y="0"/>
                    <a:pt x="20966" y="2552"/>
                    <a:pt x="16046" y="4488"/>
                  </a:cubicBezTo>
                  <a:cubicBezTo>
                    <a:pt x="10340" y="6725"/>
                    <a:pt x="0" y="9487"/>
                    <a:pt x="0" y="9487"/>
                  </a:cubicBezTo>
                  <a:lnTo>
                    <a:pt x="10454" y="54453"/>
                  </a:lnTo>
                  <a:cubicBezTo>
                    <a:pt x="10532" y="54454"/>
                    <a:pt x="10609" y="54454"/>
                    <a:pt x="10688" y="54454"/>
                  </a:cubicBezTo>
                  <a:cubicBezTo>
                    <a:pt x="15715" y="54454"/>
                    <a:pt x="23383" y="52306"/>
                    <a:pt x="31294" y="49340"/>
                  </a:cubicBezTo>
                  <a:cubicBezTo>
                    <a:pt x="38092" y="46790"/>
                    <a:pt x="44564" y="46594"/>
                    <a:pt x="46394" y="46594"/>
                  </a:cubicBezTo>
                  <a:cubicBezTo>
                    <a:pt x="46727" y="46594"/>
                    <a:pt x="46906" y="46601"/>
                    <a:pt x="46906" y="46601"/>
                  </a:cubicBezTo>
                  <a:lnTo>
                    <a:pt x="36133" y="197"/>
                  </a:lnTo>
                  <a:cubicBezTo>
                    <a:pt x="35307" y="62"/>
                    <a:pt x="34443" y="0"/>
                    <a:pt x="335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548275" y="3932850"/>
              <a:ext cx="831450" cy="154650"/>
            </a:xfrm>
            <a:custGeom>
              <a:avLst/>
              <a:gdLst/>
              <a:ahLst/>
              <a:cxnLst/>
              <a:rect l="l" t="t" r="r" b="b"/>
              <a:pathLst>
                <a:path w="33258" h="6186" extrusionOk="0">
                  <a:moveTo>
                    <a:pt x="33212" y="0"/>
                  </a:moveTo>
                  <a:cubicBezTo>
                    <a:pt x="29377" y="890"/>
                    <a:pt x="23442" y="1735"/>
                    <a:pt x="15043" y="2557"/>
                  </a:cubicBezTo>
                  <a:cubicBezTo>
                    <a:pt x="6483" y="3401"/>
                    <a:pt x="69" y="6026"/>
                    <a:pt x="1" y="6049"/>
                  </a:cubicBezTo>
                  <a:lnTo>
                    <a:pt x="47" y="6186"/>
                  </a:lnTo>
                  <a:cubicBezTo>
                    <a:pt x="115" y="6163"/>
                    <a:pt x="6529" y="3538"/>
                    <a:pt x="15066" y="2694"/>
                  </a:cubicBezTo>
                  <a:cubicBezTo>
                    <a:pt x="23465" y="1872"/>
                    <a:pt x="29423" y="1050"/>
                    <a:pt x="33257" y="160"/>
                  </a:cubicBezTo>
                  <a:lnTo>
                    <a:pt x="332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564825" y="4004750"/>
              <a:ext cx="831450" cy="154650"/>
            </a:xfrm>
            <a:custGeom>
              <a:avLst/>
              <a:gdLst/>
              <a:ahLst/>
              <a:cxnLst/>
              <a:rect l="l" t="t" r="r" b="b"/>
              <a:pathLst>
                <a:path w="33258" h="6186" extrusionOk="0">
                  <a:moveTo>
                    <a:pt x="33212" y="0"/>
                  </a:moveTo>
                  <a:cubicBezTo>
                    <a:pt x="29400" y="890"/>
                    <a:pt x="23442" y="1735"/>
                    <a:pt x="15043" y="2557"/>
                  </a:cubicBezTo>
                  <a:cubicBezTo>
                    <a:pt x="6483" y="3401"/>
                    <a:pt x="69" y="6026"/>
                    <a:pt x="1" y="6049"/>
                  </a:cubicBezTo>
                  <a:lnTo>
                    <a:pt x="69" y="6186"/>
                  </a:lnTo>
                  <a:cubicBezTo>
                    <a:pt x="115" y="6163"/>
                    <a:pt x="6529" y="3538"/>
                    <a:pt x="15066" y="2716"/>
                  </a:cubicBezTo>
                  <a:cubicBezTo>
                    <a:pt x="23465" y="1872"/>
                    <a:pt x="29423" y="1050"/>
                    <a:pt x="33257" y="160"/>
                  </a:cubicBezTo>
                  <a:lnTo>
                    <a:pt x="332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1581950" y="4077225"/>
              <a:ext cx="830875" cy="154075"/>
            </a:xfrm>
            <a:custGeom>
              <a:avLst/>
              <a:gdLst/>
              <a:ahLst/>
              <a:cxnLst/>
              <a:rect l="l" t="t" r="r" b="b"/>
              <a:pathLst>
                <a:path w="33235" h="6163" extrusionOk="0">
                  <a:moveTo>
                    <a:pt x="33211" y="0"/>
                  </a:moveTo>
                  <a:cubicBezTo>
                    <a:pt x="29377" y="890"/>
                    <a:pt x="23442" y="1712"/>
                    <a:pt x="15042" y="2534"/>
                  </a:cubicBezTo>
                  <a:cubicBezTo>
                    <a:pt x="6483" y="3378"/>
                    <a:pt x="46" y="6003"/>
                    <a:pt x="1" y="6026"/>
                  </a:cubicBezTo>
                  <a:lnTo>
                    <a:pt x="46" y="6163"/>
                  </a:lnTo>
                  <a:cubicBezTo>
                    <a:pt x="115" y="6140"/>
                    <a:pt x="6506" y="3515"/>
                    <a:pt x="15042" y="2693"/>
                  </a:cubicBezTo>
                  <a:cubicBezTo>
                    <a:pt x="23465" y="1872"/>
                    <a:pt x="29400" y="1027"/>
                    <a:pt x="33234" y="137"/>
                  </a:cubicBezTo>
                  <a:lnTo>
                    <a:pt x="332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598500" y="4149100"/>
              <a:ext cx="831425" cy="154675"/>
            </a:xfrm>
            <a:custGeom>
              <a:avLst/>
              <a:gdLst/>
              <a:ahLst/>
              <a:cxnLst/>
              <a:rect l="l" t="t" r="r" b="b"/>
              <a:pathLst>
                <a:path w="33257" h="6187" extrusionOk="0">
                  <a:moveTo>
                    <a:pt x="33211" y="1"/>
                  </a:moveTo>
                  <a:cubicBezTo>
                    <a:pt x="29377" y="891"/>
                    <a:pt x="23442" y="1713"/>
                    <a:pt x="15042" y="2557"/>
                  </a:cubicBezTo>
                  <a:cubicBezTo>
                    <a:pt x="6483" y="3379"/>
                    <a:pt x="69" y="6027"/>
                    <a:pt x="1" y="6050"/>
                  </a:cubicBezTo>
                  <a:lnTo>
                    <a:pt x="46" y="6187"/>
                  </a:lnTo>
                  <a:cubicBezTo>
                    <a:pt x="115" y="6164"/>
                    <a:pt x="6529" y="3539"/>
                    <a:pt x="15065" y="2694"/>
                  </a:cubicBezTo>
                  <a:cubicBezTo>
                    <a:pt x="23465" y="1873"/>
                    <a:pt x="29422" y="1028"/>
                    <a:pt x="33257" y="138"/>
                  </a:cubicBezTo>
                  <a:lnTo>
                    <a:pt x="33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1615050" y="4221000"/>
              <a:ext cx="831425" cy="154675"/>
            </a:xfrm>
            <a:custGeom>
              <a:avLst/>
              <a:gdLst/>
              <a:ahLst/>
              <a:cxnLst/>
              <a:rect l="l" t="t" r="r" b="b"/>
              <a:pathLst>
                <a:path w="33257" h="6187" extrusionOk="0">
                  <a:moveTo>
                    <a:pt x="33211" y="1"/>
                  </a:moveTo>
                  <a:cubicBezTo>
                    <a:pt x="29399" y="891"/>
                    <a:pt x="23442" y="1736"/>
                    <a:pt x="15042" y="2557"/>
                  </a:cubicBezTo>
                  <a:cubicBezTo>
                    <a:pt x="6483" y="3402"/>
                    <a:pt x="69" y="6027"/>
                    <a:pt x="0" y="6050"/>
                  </a:cubicBezTo>
                  <a:lnTo>
                    <a:pt x="69" y="6187"/>
                  </a:lnTo>
                  <a:cubicBezTo>
                    <a:pt x="115" y="6164"/>
                    <a:pt x="6529" y="3539"/>
                    <a:pt x="15065" y="2694"/>
                  </a:cubicBezTo>
                  <a:cubicBezTo>
                    <a:pt x="23465" y="1873"/>
                    <a:pt x="29422" y="1051"/>
                    <a:pt x="33257" y="161"/>
                  </a:cubicBezTo>
                  <a:lnTo>
                    <a:pt x="33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1632175" y="4292900"/>
              <a:ext cx="830850" cy="154675"/>
            </a:xfrm>
            <a:custGeom>
              <a:avLst/>
              <a:gdLst/>
              <a:ahLst/>
              <a:cxnLst/>
              <a:rect l="l" t="t" r="r" b="b"/>
              <a:pathLst>
                <a:path w="33234" h="6187" extrusionOk="0">
                  <a:moveTo>
                    <a:pt x="33211" y="1"/>
                  </a:moveTo>
                  <a:cubicBezTo>
                    <a:pt x="29376" y="891"/>
                    <a:pt x="23442" y="1736"/>
                    <a:pt x="15042" y="2557"/>
                  </a:cubicBezTo>
                  <a:cubicBezTo>
                    <a:pt x="6483" y="3402"/>
                    <a:pt x="46" y="6027"/>
                    <a:pt x="0" y="6050"/>
                  </a:cubicBezTo>
                  <a:lnTo>
                    <a:pt x="46" y="6187"/>
                  </a:lnTo>
                  <a:cubicBezTo>
                    <a:pt x="114" y="6164"/>
                    <a:pt x="6505" y="3539"/>
                    <a:pt x="15042" y="2694"/>
                  </a:cubicBezTo>
                  <a:cubicBezTo>
                    <a:pt x="23579" y="1873"/>
                    <a:pt x="29354" y="1051"/>
                    <a:pt x="33234" y="161"/>
                  </a:cubicBezTo>
                  <a:lnTo>
                    <a:pt x="33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1648725" y="4365375"/>
              <a:ext cx="831425" cy="154100"/>
            </a:xfrm>
            <a:custGeom>
              <a:avLst/>
              <a:gdLst/>
              <a:ahLst/>
              <a:cxnLst/>
              <a:rect l="l" t="t" r="r" b="b"/>
              <a:pathLst>
                <a:path w="33257" h="6164" extrusionOk="0">
                  <a:moveTo>
                    <a:pt x="33211" y="1"/>
                  </a:moveTo>
                  <a:cubicBezTo>
                    <a:pt x="29376" y="891"/>
                    <a:pt x="23442" y="1713"/>
                    <a:pt x="15042" y="2534"/>
                  </a:cubicBezTo>
                  <a:cubicBezTo>
                    <a:pt x="6483" y="3379"/>
                    <a:pt x="69" y="6004"/>
                    <a:pt x="0" y="6027"/>
                  </a:cubicBezTo>
                  <a:lnTo>
                    <a:pt x="46" y="6164"/>
                  </a:lnTo>
                  <a:cubicBezTo>
                    <a:pt x="114" y="6141"/>
                    <a:pt x="6528" y="3516"/>
                    <a:pt x="15065" y="2694"/>
                  </a:cubicBezTo>
                  <a:cubicBezTo>
                    <a:pt x="23579" y="1850"/>
                    <a:pt x="29354" y="1051"/>
                    <a:pt x="33257" y="138"/>
                  </a:cubicBezTo>
                  <a:lnTo>
                    <a:pt x="33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1665275" y="4437275"/>
              <a:ext cx="831425" cy="154675"/>
            </a:xfrm>
            <a:custGeom>
              <a:avLst/>
              <a:gdLst/>
              <a:ahLst/>
              <a:cxnLst/>
              <a:rect l="l" t="t" r="r" b="b"/>
              <a:pathLst>
                <a:path w="33257" h="6187" extrusionOk="0">
                  <a:moveTo>
                    <a:pt x="33211" y="1"/>
                  </a:moveTo>
                  <a:cubicBezTo>
                    <a:pt x="29399" y="891"/>
                    <a:pt x="23442" y="1713"/>
                    <a:pt x="15042" y="2557"/>
                  </a:cubicBezTo>
                  <a:cubicBezTo>
                    <a:pt x="6482" y="3379"/>
                    <a:pt x="69" y="6027"/>
                    <a:pt x="0" y="6049"/>
                  </a:cubicBezTo>
                  <a:lnTo>
                    <a:pt x="69" y="6186"/>
                  </a:lnTo>
                  <a:cubicBezTo>
                    <a:pt x="114" y="6164"/>
                    <a:pt x="6528" y="3539"/>
                    <a:pt x="15065" y="2694"/>
                  </a:cubicBezTo>
                  <a:cubicBezTo>
                    <a:pt x="23579" y="1850"/>
                    <a:pt x="29376" y="1051"/>
                    <a:pt x="33257" y="138"/>
                  </a:cubicBezTo>
                  <a:lnTo>
                    <a:pt x="33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1682375" y="4509175"/>
              <a:ext cx="830875" cy="154675"/>
            </a:xfrm>
            <a:custGeom>
              <a:avLst/>
              <a:gdLst/>
              <a:ahLst/>
              <a:cxnLst/>
              <a:rect l="l" t="t" r="r" b="b"/>
              <a:pathLst>
                <a:path w="33235" h="6187" extrusionOk="0">
                  <a:moveTo>
                    <a:pt x="33212" y="1"/>
                  </a:moveTo>
                  <a:cubicBezTo>
                    <a:pt x="29377" y="891"/>
                    <a:pt x="23442" y="1735"/>
                    <a:pt x="15043" y="2557"/>
                  </a:cubicBezTo>
                  <a:cubicBezTo>
                    <a:pt x="6483" y="3402"/>
                    <a:pt x="47" y="6027"/>
                    <a:pt x="1" y="6049"/>
                  </a:cubicBezTo>
                  <a:lnTo>
                    <a:pt x="47" y="6186"/>
                  </a:lnTo>
                  <a:cubicBezTo>
                    <a:pt x="115" y="6164"/>
                    <a:pt x="6506" y="3539"/>
                    <a:pt x="15043" y="2694"/>
                  </a:cubicBezTo>
                  <a:cubicBezTo>
                    <a:pt x="23579" y="1872"/>
                    <a:pt x="29354" y="1051"/>
                    <a:pt x="33234" y="138"/>
                  </a:cubicBezTo>
                  <a:lnTo>
                    <a:pt x="332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1698925" y="4581075"/>
              <a:ext cx="831450" cy="154675"/>
            </a:xfrm>
            <a:custGeom>
              <a:avLst/>
              <a:gdLst/>
              <a:ahLst/>
              <a:cxnLst/>
              <a:rect l="l" t="t" r="r" b="b"/>
              <a:pathLst>
                <a:path w="33258" h="6187" extrusionOk="0">
                  <a:moveTo>
                    <a:pt x="33212" y="1"/>
                  </a:moveTo>
                  <a:cubicBezTo>
                    <a:pt x="29377" y="891"/>
                    <a:pt x="23442" y="1735"/>
                    <a:pt x="15043" y="2557"/>
                  </a:cubicBezTo>
                  <a:cubicBezTo>
                    <a:pt x="6483" y="3402"/>
                    <a:pt x="69" y="6027"/>
                    <a:pt x="1" y="6049"/>
                  </a:cubicBezTo>
                  <a:lnTo>
                    <a:pt x="46" y="6186"/>
                  </a:lnTo>
                  <a:cubicBezTo>
                    <a:pt x="115" y="6164"/>
                    <a:pt x="6529" y="3539"/>
                    <a:pt x="15065" y="2694"/>
                  </a:cubicBezTo>
                  <a:cubicBezTo>
                    <a:pt x="23579" y="1872"/>
                    <a:pt x="29354" y="1051"/>
                    <a:pt x="33257" y="160"/>
                  </a:cubicBezTo>
                  <a:lnTo>
                    <a:pt x="332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1715475" y="4653550"/>
              <a:ext cx="831450" cy="154100"/>
            </a:xfrm>
            <a:custGeom>
              <a:avLst/>
              <a:gdLst/>
              <a:ahLst/>
              <a:cxnLst/>
              <a:rect l="l" t="t" r="r" b="b"/>
              <a:pathLst>
                <a:path w="33258" h="6164" extrusionOk="0">
                  <a:moveTo>
                    <a:pt x="33212" y="1"/>
                  </a:moveTo>
                  <a:cubicBezTo>
                    <a:pt x="29400" y="891"/>
                    <a:pt x="23442" y="1712"/>
                    <a:pt x="15043" y="2534"/>
                  </a:cubicBezTo>
                  <a:cubicBezTo>
                    <a:pt x="6483" y="3379"/>
                    <a:pt x="69" y="6004"/>
                    <a:pt x="1" y="6026"/>
                  </a:cubicBezTo>
                  <a:lnTo>
                    <a:pt x="69" y="6163"/>
                  </a:lnTo>
                  <a:cubicBezTo>
                    <a:pt x="115" y="6141"/>
                    <a:pt x="6529" y="3516"/>
                    <a:pt x="15065" y="2694"/>
                  </a:cubicBezTo>
                  <a:cubicBezTo>
                    <a:pt x="23579" y="1849"/>
                    <a:pt x="29377" y="1050"/>
                    <a:pt x="33257" y="137"/>
                  </a:cubicBezTo>
                  <a:lnTo>
                    <a:pt x="332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732025" y="4725450"/>
              <a:ext cx="831450" cy="154675"/>
            </a:xfrm>
            <a:custGeom>
              <a:avLst/>
              <a:gdLst/>
              <a:ahLst/>
              <a:cxnLst/>
              <a:rect l="l" t="t" r="r" b="b"/>
              <a:pathLst>
                <a:path w="33258" h="6187" extrusionOk="0">
                  <a:moveTo>
                    <a:pt x="33234" y="0"/>
                  </a:moveTo>
                  <a:cubicBezTo>
                    <a:pt x="29400" y="891"/>
                    <a:pt x="23465" y="1712"/>
                    <a:pt x="15065" y="2534"/>
                  </a:cubicBezTo>
                  <a:cubicBezTo>
                    <a:pt x="6506" y="3379"/>
                    <a:pt x="69" y="6004"/>
                    <a:pt x="1" y="6049"/>
                  </a:cubicBezTo>
                  <a:lnTo>
                    <a:pt x="69" y="6186"/>
                  </a:lnTo>
                  <a:cubicBezTo>
                    <a:pt x="138" y="6140"/>
                    <a:pt x="6529" y="3538"/>
                    <a:pt x="15065" y="2694"/>
                  </a:cubicBezTo>
                  <a:cubicBezTo>
                    <a:pt x="23602" y="1849"/>
                    <a:pt x="29377" y="1050"/>
                    <a:pt x="33257" y="137"/>
                  </a:cubicBezTo>
                  <a:lnTo>
                    <a:pt x="332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1749150" y="4797350"/>
              <a:ext cx="830875" cy="154675"/>
            </a:xfrm>
            <a:custGeom>
              <a:avLst/>
              <a:gdLst/>
              <a:ahLst/>
              <a:cxnLst/>
              <a:rect l="l" t="t" r="r" b="b"/>
              <a:pathLst>
                <a:path w="33235" h="6187" extrusionOk="0">
                  <a:moveTo>
                    <a:pt x="33211" y="0"/>
                  </a:moveTo>
                  <a:cubicBezTo>
                    <a:pt x="29377" y="891"/>
                    <a:pt x="23442" y="1735"/>
                    <a:pt x="15042" y="2557"/>
                  </a:cubicBezTo>
                  <a:cubicBezTo>
                    <a:pt x="6483" y="3401"/>
                    <a:pt x="69" y="6026"/>
                    <a:pt x="0" y="6049"/>
                  </a:cubicBezTo>
                  <a:lnTo>
                    <a:pt x="46" y="6186"/>
                  </a:lnTo>
                  <a:cubicBezTo>
                    <a:pt x="115" y="6163"/>
                    <a:pt x="6528" y="3538"/>
                    <a:pt x="15065" y="2694"/>
                  </a:cubicBezTo>
                  <a:cubicBezTo>
                    <a:pt x="23579" y="1849"/>
                    <a:pt x="29354" y="1050"/>
                    <a:pt x="33234" y="137"/>
                  </a:cubicBezTo>
                  <a:lnTo>
                    <a:pt x="332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765700" y="4869250"/>
              <a:ext cx="831425" cy="154675"/>
            </a:xfrm>
            <a:custGeom>
              <a:avLst/>
              <a:gdLst/>
              <a:ahLst/>
              <a:cxnLst/>
              <a:rect l="l" t="t" r="r" b="b"/>
              <a:pathLst>
                <a:path w="33257" h="6187" extrusionOk="0">
                  <a:moveTo>
                    <a:pt x="33211" y="0"/>
                  </a:moveTo>
                  <a:cubicBezTo>
                    <a:pt x="29399" y="891"/>
                    <a:pt x="23442" y="1735"/>
                    <a:pt x="15042" y="2557"/>
                  </a:cubicBezTo>
                  <a:cubicBezTo>
                    <a:pt x="6483" y="3401"/>
                    <a:pt x="69" y="6026"/>
                    <a:pt x="0" y="6049"/>
                  </a:cubicBezTo>
                  <a:lnTo>
                    <a:pt x="69" y="6186"/>
                  </a:lnTo>
                  <a:cubicBezTo>
                    <a:pt x="114" y="6163"/>
                    <a:pt x="6528" y="3538"/>
                    <a:pt x="15065" y="2694"/>
                  </a:cubicBezTo>
                  <a:cubicBezTo>
                    <a:pt x="23579" y="1872"/>
                    <a:pt x="29377" y="1050"/>
                    <a:pt x="33257" y="160"/>
                  </a:cubicBezTo>
                  <a:lnTo>
                    <a:pt x="332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643250" y="4105750"/>
              <a:ext cx="812050" cy="233975"/>
            </a:xfrm>
            <a:custGeom>
              <a:avLst/>
              <a:gdLst/>
              <a:ahLst/>
              <a:cxnLst/>
              <a:rect l="l" t="t" r="r" b="b"/>
              <a:pathLst>
                <a:path w="32482" h="9359" extrusionOk="0">
                  <a:moveTo>
                    <a:pt x="32481" y="0"/>
                  </a:moveTo>
                  <a:cubicBezTo>
                    <a:pt x="32413" y="0"/>
                    <a:pt x="25497" y="480"/>
                    <a:pt x="17440" y="3493"/>
                  </a:cubicBezTo>
                  <a:cubicBezTo>
                    <a:pt x="9519" y="6460"/>
                    <a:pt x="3836" y="8331"/>
                    <a:pt x="1" y="9222"/>
                  </a:cubicBezTo>
                  <a:lnTo>
                    <a:pt x="24" y="9359"/>
                  </a:lnTo>
                  <a:cubicBezTo>
                    <a:pt x="3858" y="8468"/>
                    <a:pt x="9565" y="6597"/>
                    <a:pt x="17485" y="3629"/>
                  </a:cubicBezTo>
                  <a:cubicBezTo>
                    <a:pt x="25520" y="617"/>
                    <a:pt x="32413" y="160"/>
                    <a:pt x="32481" y="137"/>
                  </a:cubicBezTo>
                  <a:lnTo>
                    <a:pt x="32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59800" y="4177650"/>
              <a:ext cx="812625" cy="233975"/>
            </a:xfrm>
            <a:custGeom>
              <a:avLst/>
              <a:gdLst/>
              <a:ahLst/>
              <a:cxnLst/>
              <a:rect l="l" t="t" r="r" b="b"/>
              <a:pathLst>
                <a:path w="32505" h="9359" extrusionOk="0">
                  <a:moveTo>
                    <a:pt x="32481" y="0"/>
                  </a:moveTo>
                  <a:cubicBezTo>
                    <a:pt x="32413" y="0"/>
                    <a:pt x="25497" y="480"/>
                    <a:pt x="17439" y="3493"/>
                  </a:cubicBezTo>
                  <a:cubicBezTo>
                    <a:pt x="9542" y="6460"/>
                    <a:pt x="3836" y="8331"/>
                    <a:pt x="1" y="9222"/>
                  </a:cubicBezTo>
                  <a:lnTo>
                    <a:pt x="47" y="9359"/>
                  </a:lnTo>
                  <a:cubicBezTo>
                    <a:pt x="3881" y="8468"/>
                    <a:pt x="9588" y="6597"/>
                    <a:pt x="17485" y="3629"/>
                  </a:cubicBezTo>
                  <a:cubicBezTo>
                    <a:pt x="25520" y="617"/>
                    <a:pt x="32436" y="160"/>
                    <a:pt x="32504" y="160"/>
                  </a:cubicBezTo>
                  <a:lnTo>
                    <a:pt x="32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676925" y="4249550"/>
              <a:ext cx="812050" cy="234550"/>
            </a:xfrm>
            <a:custGeom>
              <a:avLst/>
              <a:gdLst/>
              <a:ahLst/>
              <a:cxnLst/>
              <a:rect l="l" t="t" r="r" b="b"/>
              <a:pathLst>
                <a:path w="32482" h="9382" extrusionOk="0">
                  <a:moveTo>
                    <a:pt x="32458" y="0"/>
                  </a:moveTo>
                  <a:cubicBezTo>
                    <a:pt x="32390" y="23"/>
                    <a:pt x="25474" y="480"/>
                    <a:pt x="17416" y="3492"/>
                  </a:cubicBezTo>
                  <a:cubicBezTo>
                    <a:pt x="9519" y="6460"/>
                    <a:pt x="3812" y="8331"/>
                    <a:pt x="1" y="9222"/>
                  </a:cubicBezTo>
                  <a:lnTo>
                    <a:pt x="23" y="9381"/>
                  </a:lnTo>
                  <a:cubicBezTo>
                    <a:pt x="3858" y="8491"/>
                    <a:pt x="9564" y="6597"/>
                    <a:pt x="17485" y="3652"/>
                  </a:cubicBezTo>
                  <a:cubicBezTo>
                    <a:pt x="25497" y="639"/>
                    <a:pt x="32413" y="160"/>
                    <a:pt x="32481" y="160"/>
                  </a:cubicBezTo>
                  <a:lnTo>
                    <a:pt x="324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3475" y="4322025"/>
              <a:ext cx="812050" cy="233975"/>
            </a:xfrm>
            <a:custGeom>
              <a:avLst/>
              <a:gdLst/>
              <a:ahLst/>
              <a:cxnLst/>
              <a:rect l="l" t="t" r="r" b="b"/>
              <a:pathLst>
                <a:path w="32482" h="9359" extrusionOk="0">
                  <a:moveTo>
                    <a:pt x="32481" y="0"/>
                  </a:moveTo>
                  <a:cubicBezTo>
                    <a:pt x="32413" y="0"/>
                    <a:pt x="25474" y="457"/>
                    <a:pt x="17439" y="3492"/>
                  </a:cubicBezTo>
                  <a:cubicBezTo>
                    <a:pt x="9519" y="6460"/>
                    <a:pt x="3835" y="8331"/>
                    <a:pt x="1" y="9221"/>
                  </a:cubicBezTo>
                  <a:lnTo>
                    <a:pt x="23" y="9358"/>
                  </a:lnTo>
                  <a:cubicBezTo>
                    <a:pt x="3858" y="8468"/>
                    <a:pt x="9564" y="6597"/>
                    <a:pt x="17485" y="3629"/>
                  </a:cubicBezTo>
                  <a:cubicBezTo>
                    <a:pt x="25519" y="616"/>
                    <a:pt x="32413" y="137"/>
                    <a:pt x="32481" y="137"/>
                  </a:cubicBezTo>
                  <a:lnTo>
                    <a:pt x="32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710025" y="4393925"/>
              <a:ext cx="812600" cy="233975"/>
            </a:xfrm>
            <a:custGeom>
              <a:avLst/>
              <a:gdLst/>
              <a:ahLst/>
              <a:cxnLst/>
              <a:rect l="l" t="t" r="r" b="b"/>
              <a:pathLst>
                <a:path w="32504" h="9359" extrusionOk="0">
                  <a:moveTo>
                    <a:pt x="32481" y="0"/>
                  </a:moveTo>
                  <a:cubicBezTo>
                    <a:pt x="32412" y="0"/>
                    <a:pt x="25496" y="479"/>
                    <a:pt x="17439" y="3492"/>
                  </a:cubicBezTo>
                  <a:cubicBezTo>
                    <a:pt x="9542" y="6460"/>
                    <a:pt x="3835" y="8331"/>
                    <a:pt x="1" y="9221"/>
                  </a:cubicBezTo>
                  <a:lnTo>
                    <a:pt x="46" y="9358"/>
                  </a:lnTo>
                  <a:cubicBezTo>
                    <a:pt x="3881" y="8468"/>
                    <a:pt x="9587" y="6597"/>
                    <a:pt x="17485" y="3629"/>
                  </a:cubicBezTo>
                  <a:cubicBezTo>
                    <a:pt x="25519" y="616"/>
                    <a:pt x="32435" y="137"/>
                    <a:pt x="32504" y="137"/>
                  </a:cubicBezTo>
                  <a:lnTo>
                    <a:pt x="32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727150" y="4465825"/>
              <a:ext cx="812025" cy="233975"/>
            </a:xfrm>
            <a:custGeom>
              <a:avLst/>
              <a:gdLst/>
              <a:ahLst/>
              <a:cxnLst/>
              <a:rect l="l" t="t" r="r" b="b"/>
              <a:pathLst>
                <a:path w="32481" h="9359" extrusionOk="0">
                  <a:moveTo>
                    <a:pt x="32458" y="0"/>
                  </a:moveTo>
                  <a:cubicBezTo>
                    <a:pt x="32389" y="0"/>
                    <a:pt x="25473" y="479"/>
                    <a:pt x="17416" y="3492"/>
                  </a:cubicBezTo>
                  <a:cubicBezTo>
                    <a:pt x="9518" y="6460"/>
                    <a:pt x="3812" y="8331"/>
                    <a:pt x="0" y="9221"/>
                  </a:cubicBezTo>
                  <a:lnTo>
                    <a:pt x="23" y="9358"/>
                  </a:lnTo>
                  <a:cubicBezTo>
                    <a:pt x="3903" y="8468"/>
                    <a:pt x="9450" y="6642"/>
                    <a:pt x="17484" y="3629"/>
                  </a:cubicBezTo>
                  <a:cubicBezTo>
                    <a:pt x="25496" y="616"/>
                    <a:pt x="32412" y="160"/>
                    <a:pt x="32481" y="160"/>
                  </a:cubicBezTo>
                  <a:lnTo>
                    <a:pt x="324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43700" y="4537700"/>
              <a:ext cx="812025" cy="234575"/>
            </a:xfrm>
            <a:custGeom>
              <a:avLst/>
              <a:gdLst/>
              <a:ahLst/>
              <a:cxnLst/>
              <a:rect l="l" t="t" r="r" b="b"/>
              <a:pathLst>
                <a:path w="32481" h="9383" extrusionOk="0">
                  <a:moveTo>
                    <a:pt x="32481" y="1"/>
                  </a:moveTo>
                  <a:cubicBezTo>
                    <a:pt x="32412" y="24"/>
                    <a:pt x="25473" y="480"/>
                    <a:pt x="17439" y="3493"/>
                  </a:cubicBezTo>
                  <a:cubicBezTo>
                    <a:pt x="9518" y="6461"/>
                    <a:pt x="3835" y="8332"/>
                    <a:pt x="0" y="9222"/>
                  </a:cubicBezTo>
                  <a:lnTo>
                    <a:pt x="23" y="9382"/>
                  </a:lnTo>
                  <a:cubicBezTo>
                    <a:pt x="3926" y="8469"/>
                    <a:pt x="9473" y="6643"/>
                    <a:pt x="17484" y="3630"/>
                  </a:cubicBezTo>
                  <a:cubicBezTo>
                    <a:pt x="25519" y="640"/>
                    <a:pt x="32412" y="161"/>
                    <a:pt x="32481" y="161"/>
                  </a:cubicBezTo>
                  <a:lnTo>
                    <a:pt x="32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760250" y="4610175"/>
              <a:ext cx="812600" cy="234000"/>
            </a:xfrm>
            <a:custGeom>
              <a:avLst/>
              <a:gdLst/>
              <a:ahLst/>
              <a:cxnLst/>
              <a:rect l="l" t="t" r="r" b="b"/>
              <a:pathLst>
                <a:path w="32504" h="9360" extrusionOk="0">
                  <a:moveTo>
                    <a:pt x="32481" y="1"/>
                  </a:moveTo>
                  <a:cubicBezTo>
                    <a:pt x="32412" y="1"/>
                    <a:pt x="25496" y="457"/>
                    <a:pt x="17439" y="3493"/>
                  </a:cubicBezTo>
                  <a:cubicBezTo>
                    <a:pt x="9541" y="6438"/>
                    <a:pt x="3835" y="8309"/>
                    <a:pt x="0" y="9199"/>
                  </a:cubicBezTo>
                  <a:lnTo>
                    <a:pt x="46" y="9359"/>
                  </a:lnTo>
                  <a:cubicBezTo>
                    <a:pt x="3926" y="8446"/>
                    <a:pt x="9473" y="6620"/>
                    <a:pt x="17484" y="3630"/>
                  </a:cubicBezTo>
                  <a:cubicBezTo>
                    <a:pt x="25519" y="617"/>
                    <a:pt x="32435" y="138"/>
                    <a:pt x="32503" y="138"/>
                  </a:cubicBezTo>
                  <a:lnTo>
                    <a:pt x="32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777350" y="4682075"/>
              <a:ext cx="812050" cy="234000"/>
            </a:xfrm>
            <a:custGeom>
              <a:avLst/>
              <a:gdLst/>
              <a:ahLst/>
              <a:cxnLst/>
              <a:rect l="l" t="t" r="r" b="b"/>
              <a:pathLst>
                <a:path w="32482" h="9360" extrusionOk="0">
                  <a:moveTo>
                    <a:pt x="32459" y="1"/>
                  </a:moveTo>
                  <a:cubicBezTo>
                    <a:pt x="32390" y="1"/>
                    <a:pt x="25474" y="480"/>
                    <a:pt x="17417" y="3493"/>
                  </a:cubicBezTo>
                  <a:cubicBezTo>
                    <a:pt x="9519" y="6460"/>
                    <a:pt x="3813" y="8332"/>
                    <a:pt x="1" y="9222"/>
                  </a:cubicBezTo>
                  <a:lnTo>
                    <a:pt x="24" y="9359"/>
                  </a:lnTo>
                  <a:cubicBezTo>
                    <a:pt x="3904" y="8446"/>
                    <a:pt x="9451" y="6643"/>
                    <a:pt x="17485" y="3630"/>
                  </a:cubicBezTo>
                  <a:cubicBezTo>
                    <a:pt x="25497" y="617"/>
                    <a:pt x="32413" y="138"/>
                    <a:pt x="32481" y="138"/>
                  </a:cubicBezTo>
                  <a:lnTo>
                    <a:pt x="32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793900" y="4753975"/>
              <a:ext cx="812050" cy="234000"/>
            </a:xfrm>
            <a:custGeom>
              <a:avLst/>
              <a:gdLst/>
              <a:ahLst/>
              <a:cxnLst/>
              <a:rect l="l" t="t" r="r" b="b"/>
              <a:pathLst>
                <a:path w="32482" h="9360" extrusionOk="0">
                  <a:moveTo>
                    <a:pt x="32481" y="1"/>
                  </a:moveTo>
                  <a:cubicBezTo>
                    <a:pt x="32413" y="1"/>
                    <a:pt x="25474" y="480"/>
                    <a:pt x="17439" y="3493"/>
                  </a:cubicBezTo>
                  <a:cubicBezTo>
                    <a:pt x="9519" y="6460"/>
                    <a:pt x="3836" y="8332"/>
                    <a:pt x="1" y="9222"/>
                  </a:cubicBezTo>
                  <a:lnTo>
                    <a:pt x="24" y="9359"/>
                  </a:lnTo>
                  <a:cubicBezTo>
                    <a:pt x="3927" y="8469"/>
                    <a:pt x="9473" y="6643"/>
                    <a:pt x="17485" y="3630"/>
                  </a:cubicBezTo>
                  <a:cubicBezTo>
                    <a:pt x="25520" y="617"/>
                    <a:pt x="32413" y="161"/>
                    <a:pt x="32481" y="138"/>
                  </a:cubicBezTo>
                  <a:lnTo>
                    <a:pt x="32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810450" y="4825875"/>
              <a:ext cx="812625" cy="234000"/>
            </a:xfrm>
            <a:custGeom>
              <a:avLst/>
              <a:gdLst/>
              <a:ahLst/>
              <a:cxnLst/>
              <a:rect l="l" t="t" r="r" b="b"/>
              <a:pathLst>
                <a:path w="32505" h="9360" extrusionOk="0">
                  <a:moveTo>
                    <a:pt x="32481" y="1"/>
                  </a:moveTo>
                  <a:cubicBezTo>
                    <a:pt x="32413" y="1"/>
                    <a:pt x="25497" y="480"/>
                    <a:pt x="17439" y="3493"/>
                  </a:cubicBezTo>
                  <a:cubicBezTo>
                    <a:pt x="9542" y="6460"/>
                    <a:pt x="3835" y="8332"/>
                    <a:pt x="1" y="9222"/>
                  </a:cubicBezTo>
                  <a:lnTo>
                    <a:pt x="46" y="9359"/>
                  </a:lnTo>
                  <a:cubicBezTo>
                    <a:pt x="3927" y="8469"/>
                    <a:pt x="9473" y="6643"/>
                    <a:pt x="17485" y="3630"/>
                  </a:cubicBezTo>
                  <a:cubicBezTo>
                    <a:pt x="25519" y="640"/>
                    <a:pt x="32436" y="161"/>
                    <a:pt x="32504" y="161"/>
                  </a:cubicBezTo>
                  <a:lnTo>
                    <a:pt x="32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827575" y="4897775"/>
              <a:ext cx="812025" cy="234550"/>
            </a:xfrm>
            <a:custGeom>
              <a:avLst/>
              <a:gdLst/>
              <a:ahLst/>
              <a:cxnLst/>
              <a:rect l="l" t="t" r="r" b="b"/>
              <a:pathLst>
                <a:path w="32481" h="9382" extrusionOk="0">
                  <a:moveTo>
                    <a:pt x="32458" y="1"/>
                  </a:moveTo>
                  <a:cubicBezTo>
                    <a:pt x="32390" y="24"/>
                    <a:pt x="25474" y="480"/>
                    <a:pt x="17416" y="3516"/>
                  </a:cubicBezTo>
                  <a:cubicBezTo>
                    <a:pt x="9519" y="6460"/>
                    <a:pt x="3812" y="8332"/>
                    <a:pt x="1" y="9222"/>
                  </a:cubicBezTo>
                  <a:lnTo>
                    <a:pt x="23" y="9382"/>
                  </a:lnTo>
                  <a:cubicBezTo>
                    <a:pt x="3904" y="8469"/>
                    <a:pt x="9450" y="6643"/>
                    <a:pt x="17485" y="3653"/>
                  </a:cubicBezTo>
                  <a:cubicBezTo>
                    <a:pt x="25496" y="640"/>
                    <a:pt x="32412" y="161"/>
                    <a:pt x="32481" y="161"/>
                  </a:cubicBezTo>
                  <a:lnTo>
                    <a:pt x="324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44125" y="4970250"/>
              <a:ext cx="812025" cy="233975"/>
            </a:xfrm>
            <a:custGeom>
              <a:avLst/>
              <a:gdLst/>
              <a:ahLst/>
              <a:cxnLst/>
              <a:rect l="l" t="t" r="r" b="b"/>
              <a:pathLst>
                <a:path w="32481" h="9359" extrusionOk="0">
                  <a:moveTo>
                    <a:pt x="32481" y="1"/>
                  </a:moveTo>
                  <a:cubicBezTo>
                    <a:pt x="32412" y="1"/>
                    <a:pt x="25474" y="480"/>
                    <a:pt x="17439" y="3493"/>
                  </a:cubicBezTo>
                  <a:cubicBezTo>
                    <a:pt x="9519" y="6460"/>
                    <a:pt x="3835" y="8332"/>
                    <a:pt x="0" y="9222"/>
                  </a:cubicBezTo>
                  <a:lnTo>
                    <a:pt x="23" y="9359"/>
                  </a:lnTo>
                  <a:cubicBezTo>
                    <a:pt x="3926" y="8446"/>
                    <a:pt x="9473" y="6643"/>
                    <a:pt x="17485" y="3630"/>
                  </a:cubicBezTo>
                  <a:cubicBezTo>
                    <a:pt x="25519" y="617"/>
                    <a:pt x="32412" y="137"/>
                    <a:pt x="32481" y="137"/>
                  </a:cubicBezTo>
                  <a:lnTo>
                    <a:pt x="32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60675" y="5042150"/>
              <a:ext cx="812600" cy="233975"/>
            </a:xfrm>
            <a:custGeom>
              <a:avLst/>
              <a:gdLst/>
              <a:ahLst/>
              <a:cxnLst/>
              <a:rect l="l" t="t" r="r" b="b"/>
              <a:pathLst>
                <a:path w="32504" h="9359" extrusionOk="0">
                  <a:moveTo>
                    <a:pt x="32481" y="1"/>
                  </a:moveTo>
                  <a:cubicBezTo>
                    <a:pt x="32412" y="1"/>
                    <a:pt x="25496" y="480"/>
                    <a:pt x="17439" y="3493"/>
                  </a:cubicBezTo>
                  <a:cubicBezTo>
                    <a:pt x="9541" y="6460"/>
                    <a:pt x="3835" y="8332"/>
                    <a:pt x="0" y="9222"/>
                  </a:cubicBezTo>
                  <a:lnTo>
                    <a:pt x="46" y="9359"/>
                  </a:lnTo>
                  <a:cubicBezTo>
                    <a:pt x="3926" y="8469"/>
                    <a:pt x="9473" y="6643"/>
                    <a:pt x="17485" y="3630"/>
                  </a:cubicBezTo>
                  <a:cubicBezTo>
                    <a:pt x="25519" y="617"/>
                    <a:pt x="32435" y="160"/>
                    <a:pt x="32504" y="137"/>
                  </a:cubicBezTo>
                  <a:lnTo>
                    <a:pt x="32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2036750" y="4245000"/>
              <a:ext cx="531700" cy="716725"/>
            </a:xfrm>
            <a:custGeom>
              <a:avLst/>
              <a:gdLst/>
              <a:ahLst/>
              <a:cxnLst/>
              <a:rect l="l" t="t" r="r" b="b"/>
              <a:pathLst>
                <a:path w="21268" h="28669" extrusionOk="0">
                  <a:moveTo>
                    <a:pt x="4411" y="0"/>
                  </a:moveTo>
                  <a:cubicBezTo>
                    <a:pt x="4246" y="0"/>
                    <a:pt x="4069" y="36"/>
                    <a:pt x="3881" y="114"/>
                  </a:cubicBezTo>
                  <a:cubicBezTo>
                    <a:pt x="1461" y="1095"/>
                    <a:pt x="3995" y="8080"/>
                    <a:pt x="3995" y="8080"/>
                  </a:cubicBezTo>
                  <a:cubicBezTo>
                    <a:pt x="3995" y="8080"/>
                    <a:pt x="2219" y="6557"/>
                    <a:pt x="1082" y="6557"/>
                  </a:cubicBezTo>
                  <a:cubicBezTo>
                    <a:pt x="584" y="6557"/>
                    <a:pt x="209" y="6850"/>
                    <a:pt x="160" y="7692"/>
                  </a:cubicBezTo>
                  <a:cubicBezTo>
                    <a:pt x="0" y="10066"/>
                    <a:pt x="4657" y="14060"/>
                    <a:pt x="4657" y="14060"/>
                  </a:cubicBezTo>
                  <a:cubicBezTo>
                    <a:pt x="4657" y="14060"/>
                    <a:pt x="3595" y="13582"/>
                    <a:pt x="2646" y="13582"/>
                  </a:cubicBezTo>
                  <a:cubicBezTo>
                    <a:pt x="1885" y="13582"/>
                    <a:pt x="1197" y="13889"/>
                    <a:pt x="1187" y="14996"/>
                  </a:cubicBezTo>
                  <a:cubicBezTo>
                    <a:pt x="1142" y="17484"/>
                    <a:pt x="7875" y="21022"/>
                    <a:pt x="7875" y="21022"/>
                  </a:cubicBezTo>
                  <a:cubicBezTo>
                    <a:pt x="7803" y="21018"/>
                    <a:pt x="7731" y="21016"/>
                    <a:pt x="7661" y="21016"/>
                  </a:cubicBezTo>
                  <a:cubicBezTo>
                    <a:pt x="5905" y="21016"/>
                    <a:pt x="4756" y="22102"/>
                    <a:pt x="7236" y="23989"/>
                  </a:cubicBezTo>
                  <a:cubicBezTo>
                    <a:pt x="9815" y="25929"/>
                    <a:pt x="19904" y="28668"/>
                    <a:pt x="19904" y="28668"/>
                  </a:cubicBezTo>
                  <a:cubicBezTo>
                    <a:pt x="21267" y="22783"/>
                    <a:pt x="19939" y="15315"/>
                    <a:pt x="17630" y="15315"/>
                  </a:cubicBezTo>
                  <a:cubicBezTo>
                    <a:pt x="17620" y="15315"/>
                    <a:pt x="17609" y="15315"/>
                    <a:pt x="17599" y="15315"/>
                  </a:cubicBezTo>
                  <a:cubicBezTo>
                    <a:pt x="15887" y="15338"/>
                    <a:pt x="16549" y="18305"/>
                    <a:pt x="16549" y="18305"/>
                  </a:cubicBezTo>
                  <a:cubicBezTo>
                    <a:pt x="15316" y="16046"/>
                    <a:pt x="16206" y="7760"/>
                    <a:pt x="14129" y="7692"/>
                  </a:cubicBezTo>
                  <a:cubicBezTo>
                    <a:pt x="14118" y="7691"/>
                    <a:pt x="14107" y="7691"/>
                    <a:pt x="14096" y="7691"/>
                  </a:cubicBezTo>
                  <a:cubicBezTo>
                    <a:pt x="12031" y="7691"/>
                    <a:pt x="12235" y="11892"/>
                    <a:pt x="12235" y="11892"/>
                  </a:cubicBezTo>
                  <a:cubicBezTo>
                    <a:pt x="11139" y="10454"/>
                    <a:pt x="11801" y="3332"/>
                    <a:pt x="9747" y="2944"/>
                  </a:cubicBezTo>
                  <a:cubicBezTo>
                    <a:pt x="9700" y="2935"/>
                    <a:pt x="9655" y="2930"/>
                    <a:pt x="9611" y="2930"/>
                  </a:cubicBezTo>
                  <a:cubicBezTo>
                    <a:pt x="8272" y="2930"/>
                    <a:pt x="8058" y="7167"/>
                    <a:pt x="8058" y="7167"/>
                  </a:cubicBezTo>
                  <a:cubicBezTo>
                    <a:pt x="6754" y="4959"/>
                    <a:pt x="6341" y="0"/>
                    <a:pt x="44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2080125" y="4303750"/>
              <a:ext cx="455375" cy="660825"/>
            </a:xfrm>
            <a:custGeom>
              <a:avLst/>
              <a:gdLst/>
              <a:ahLst/>
              <a:cxnLst/>
              <a:rect l="l" t="t" r="r" b="b"/>
              <a:pathLst>
                <a:path w="18215" h="26433" extrusionOk="0">
                  <a:moveTo>
                    <a:pt x="2557" y="1"/>
                  </a:moveTo>
                  <a:lnTo>
                    <a:pt x="2328" y="46"/>
                  </a:lnTo>
                  <a:cubicBezTo>
                    <a:pt x="2351" y="138"/>
                    <a:pt x="3218" y="4840"/>
                    <a:pt x="5638" y="10455"/>
                  </a:cubicBezTo>
                  <a:cubicBezTo>
                    <a:pt x="3333" y="9154"/>
                    <a:pt x="206" y="5661"/>
                    <a:pt x="183" y="5616"/>
                  </a:cubicBezTo>
                  <a:lnTo>
                    <a:pt x="0" y="5775"/>
                  </a:lnTo>
                  <a:cubicBezTo>
                    <a:pt x="137" y="5935"/>
                    <a:pt x="3447" y="9610"/>
                    <a:pt x="5775" y="10797"/>
                  </a:cubicBezTo>
                  <a:cubicBezTo>
                    <a:pt x="6277" y="11915"/>
                    <a:pt x="6802" y="13057"/>
                    <a:pt x="7418" y="14198"/>
                  </a:cubicBezTo>
                  <a:cubicBezTo>
                    <a:pt x="7418" y="14221"/>
                    <a:pt x="7418" y="14221"/>
                    <a:pt x="7418" y="14244"/>
                  </a:cubicBezTo>
                  <a:lnTo>
                    <a:pt x="7441" y="14244"/>
                  </a:lnTo>
                  <a:cubicBezTo>
                    <a:pt x="8172" y="15613"/>
                    <a:pt x="8993" y="16983"/>
                    <a:pt x="9906" y="18306"/>
                  </a:cubicBezTo>
                  <a:cubicBezTo>
                    <a:pt x="6231" y="16914"/>
                    <a:pt x="1415" y="13262"/>
                    <a:pt x="1370" y="13239"/>
                  </a:cubicBezTo>
                  <a:lnTo>
                    <a:pt x="1233" y="13422"/>
                  </a:lnTo>
                  <a:cubicBezTo>
                    <a:pt x="1278" y="13468"/>
                    <a:pt x="6391" y="17325"/>
                    <a:pt x="10135" y="18649"/>
                  </a:cubicBezTo>
                  <a:cubicBezTo>
                    <a:pt x="10796" y="19585"/>
                    <a:pt x="11504" y="20475"/>
                    <a:pt x="12257" y="21365"/>
                  </a:cubicBezTo>
                  <a:cubicBezTo>
                    <a:pt x="13033" y="22255"/>
                    <a:pt x="13855" y="23100"/>
                    <a:pt x="14745" y="23876"/>
                  </a:cubicBezTo>
                  <a:cubicBezTo>
                    <a:pt x="10066" y="22392"/>
                    <a:pt x="6323" y="20292"/>
                    <a:pt x="6277" y="20269"/>
                  </a:cubicBezTo>
                  <a:lnTo>
                    <a:pt x="6163" y="20475"/>
                  </a:lnTo>
                  <a:cubicBezTo>
                    <a:pt x="6209" y="20498"/>
                    <a:pt x="10249" y="22757"/>
                    <a:pt x="15179" y="24264"/>
                  </a:cubicBezTo>
                  <a:cubicBezTo>
                    <a:pt x="16092" y="25040"/>
                    <a:pt x="17073" y="25770"/>
                    <a:pt x="18101" y="26432"/>
                  </a:cubicBezTo>
                  <a:lnTo>
                    <a:pt x="18215" y="26227"/>
                  </a:lnTo>
                  <a:cubicBezTo>
                    <a:pt x="17804" y="25953"/>
                    <a:pt x="17370" y="25679"/>
                    <a:pt x="16959" y="25382"/>
                  </a:cubicBezTo>
                  <a:cubicBezTo>
                    <a:pt x="16411" y="21662"/>
                    <a:pt x="16160" y="15065"/>
                    <a:pt x="16160" y="14997"/>
                  </a:cubicBezTo>
                  <a:lnTo>
                    <a:pt x="15932" y="14997"/>
                  </a:lnTo>
                  <a:cubicBezTo>
                    <a:pt x="15932" y="15065"/>
                    <a:pt x="16183" y="21434"/>
                    <a:pt x="16708" y="25200"/>
                  </a:cubicBezTo>
                  <a:cubicBezTo>
                    <a:pt x="15133" y="24036"/>
                    <a:pt x="13718" y="22689"/>
                    <a:pt x="12463" y="21251"/>
                  </a:cubicBezTo>
                  <a:cubicBezTo>
                    <a:pt x="11390" y="17667"/>
                    <a:pt x="12486" y="8423"/>
                    <a:pt x="12486" y="8332"/>
                  </a:cubicBezTo>
                  <a:lnTo>
                    <a:pt x="12257" y="8309"/>
                  </a:lnTo>
                  <a:cubicBezTo>
                    <a:pt x="12212" y="8674"/>
                    <a:pt x="11230" y="16983"/>
                    <a:pt x="12120" y="20840"/>
                  </a:cubicBezTo>
                  <a:cubicBezTo>
                    <a:pt x="10340" y="18740"/>
                    <a:pt x="8856" y="16435"/>
                    <a:pt x="7647" y="14129"/>
                  </a:cubicBezTo>
                  <a:cubicBezTo>
                    <a:pt x="7167" y="9907"/>
                    <a:pt x="7966" y="3059"/>
                    <a:pt x="7966" y="2991"/>
                  </a:cubicBezTo>
                  <a:lnTo>
                    <a:pt x="7738" y="2968"/>
                  </a:lnTo>
                  <a:cubicBezTo>
                    <a:pt x="7738" y="3036"/>
                    <a:pt x="7007" y="9313"/>
                    <a:pt x="7373" y="13604"/>
                  </a:cubicBezTo>
                  <a:cubicBezTo>
                    <a:pt x="3812" y="6688"/>
                    <a:pt x="2579" y="115"/>
                    <a:pt x="2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3181425" y="4551400"/>
              <a:ext cx="691075" cy="620875"/>
            </a:xfrm>
            <a:custGeom>
              <a:avLst/>
              <a:gdLst/>
              <a:ahLst/>
              <a:cxnLst/>
              <a:rect l="l" t="t" r="r" b="b"/>
              <a:pathLst>
                <a:path w="27643" h="24835" extrusionOk="0">
                  <a:moveTo>
                    <a:pt x="27642" y="1"/>
                  </a:moveTo>
                  <a:lnTo>
                    <a:pt x="27642" y="1"/>
                  </a:lnTo>
                  <a:cubicBezTo>
                    <a:pt x="27642" y="1"/>
                    <a:pt x="23237" y="2261"/>
                    <a:pt x="11619" y="7351"/>
                  </a:cubicBezTo>
                  <a:cubicBezTo>
                    <a:pt x="1" y="12441"/>
                    <a:pt x="777" y="24789"/>
                    <a:pt x="777" y="24789"/>
                  </a:cubicBezTo>
                  <a:cubicBezTo>
                    <a:pt x="1323" y="24820"/>
                    <a:pt x="1858" y="24835"/>
                    <a:pt x="2382" y="24835"/>
                  </a:cubicBezTo>
                  <a:cubicBezTo>
                    <a:pt x="23771" y="24835"/>
                    <a:pt x="27642" y="1"/>
                    <a:pt x="27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5049675" y="4840725"/>
              <a:ext cx="2667750" cy="518150"/>
            </a:xfrm>
            <a:custGeom>
              <a:avLst/>
              <a:gdLst/>
              <a:ahLst/>
              <a:cxnLst/>
              <a:rect l="l" t="t" r="r" b="b"/>
              <a:pathLst>
                <a:path w="106710" h="20726" extrusionOk="0">
                  <a:moveTo>
                    <a:pt x="106550" y="0"/>
                  </a:moveTo>
                  <a:lnTo>
                    <a:pt x="1" y="19858"/>
                  </a:lnTo>
                  <a:lnTo>
                    <a:pt x="161" y="20726"/>
                  </a:lnTo>
                  <a:lnTo>
                    <a:pt x="47272" y="11938"/>
                  </a:lnTo>
                  <a:cubicBezTo>
                    <a:pt x="48504" y="13063"/>
                    <a:pt x="50296" y="13713"/>
                    <a:pt x="52263" y="13713"/>
                  </a:cubicBezTo>
                  <a:cubicBezTo>
                    <a:pt x="52810" y="13713"/>
                    <a:pt x="53371" y="13663"/>
                    <a:pt x="53937" y="13558"/>
                  </a:cubicBezTo>
                  <a:cubicBezTo>
                    <a:pt x="56562" y="13079"/>
                    <a:pt x="58639" y="11550"/>
                    <a:pt x="59598" y="9655"/>
                  </a:cubicBezTo>
                  <a:lnTo>
                    <a:pt x="106709" y="868"/>
                  </a:lnTo>
                  <a:lnTo>
                    <a:pt x="106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5049675" y="4594200"/>
              <a:ext cx="2663750" cy="743000"/>
            </a:xfrm>
            <a:custGeom>
              <a:avLst/>
              <a:gdLst/>
              <a:ahLst/>
              <a:cxnLst/>
              <a:rect l="l" t="t" r="r" b="b"/>
              <a:pathLst>
                <a:path w="106550" h="29720" extrusionOk="0">
                  <a:moveTo>
                    <a:pt x="96347" y="1"/>
                  </a:moveTo>
                  <a:lnTo>
                    <a:pt x="5936" y="16869"/>
                  </a:lnTo>
                  <a:lnTo>
                    <a:pt x="1" y="29719"/>
                  </a:lnTo>
                  <a:lnTo>
                    <a:pt x="106550" y="9861"/>
                  </a:lnTo>
                  <a:lnTo>
                    <a:pt x="96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354150" y="4532575"/>
              <a:ext cx="1282250" cy="545550"/>
            </a:xfrm>
            <a:custGeom>
              <a:avLst/>
              <a:gdLst/>
              <a:ahLst/>
              <a:cxnLst/>
              <a:rect l="l" t="t" r="r" b="b"/>
              <a:pathLst>
                <a:path w="51290" h="21822" extrusionOk="0">
                  <a:moveTo>
                    <a:pt x="40857" y="1"/>
                  </a:moveTo>
                  <a:cubicBezTo>
                    <a:pt x="40673" y="1"/>
                    <a:pt x="7285" y="23"/>
                    <a:pt x="1" y="16480"/>
                  </a:cubicBezTo>
                  <a:lnTo>
                    <a:pt x="1005" y="21822"/>
                  </a:lnTo>
                  <a:cubicBezTo>
                    <a:pt x="1005" y="21822"/>
                    <a:pt x="10683" y="15978"/>
                    <a:pt x="51289" y="11961"/>
                  </a:cubicBezTo>
                  <a:lnTo>
                    <a:pt x="40858" y="1"/>
                  </a:lnTo>
                  <a:cubicBezTo>
                    <a:pt x="40858" y="1"/>
                    <a:pt x="40858" y="1"/>
                    <a:pt x="40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379250" y="4497225"/>
              <a:ext cx="1217200" cy="580900"/>
            </a:xfrm>
            <a:custGeom>
              <a:avLst/>
              <a:gdLst/>
              <a:ahLst/>
              <a:cxnLst/>
              <a:rect l="l" t="t" r="r" b="b"/>
              <a:pathLst>
                <a:path w="48688" h="23236" extrusionOk="0">
                  <a:moveTo>
                    <a:pt x="37645" y="1"/>
                  </a:moveTo>
                  <a:cubicBezTo>
                    <a:pt x="29369" y="1"/>
                    <a:pt x="3762" y="1757"/>
                    <a:pt x="1" y="23236"/>
                  </a:cubicBezTo>
                  <a:cubicBezTo>
                    <a:pt x="1" y="23236"/>
                    <a:pt x="20036" y="10465"/>
                    <a:pt x="44527" y="10465"/>
                  </a:cubicBezTo>
                  <a:cubicBezTo>
                    <a:pt x="45901" y="10465"/>
                    <a:pt x="47288" y="10505"/>
                    <a:pt x="48687" y="10590"/>
                  </a:cubicBezTo>
                  <a:lnTo>
                    <a:pt x="40219" y="68"/>
                  </a:lnTo>
                  <a:cubicBezTo>
                    <a:pt x="40219" y="68"/>
                    <a:pt x="39263" y="1"/>
                    <a:pt x="37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261700" y="4120000"/>
              <a:ext cx="1280525" cy="958125"/>
            </a:xfrm>
            <a:custGeom>
              <a:avLst/>
              <a:gdLst/>
              <a:ahLst/>
              <a:cxnLst/>
              <a:rect l="l" t="t" r="r" b="b"/>
              <a:pathLst>
                <a:path w="51221" h="38325" extrusionOk="0">
                  <a:moveTo>
                    <a:pt x="35677" y="1"/>
                  </a:moveTo>
                  <a:cubicBezTo>
                    <a:pt x="4269" y="2375"/>
                    <a:pt x="1" y="13080"/>
                    <a:pt x="1" y="13080"/>
                  </a:cubicBezTo>
                  <a:lnTo>
                    <a:pt x="4703" y="38325"/>
                  </a:lnTo>
                  <a:cubicBezTo>
                    <a:pt x="16800" y="21685"/>
                    <a:pt x="51221" y="19539"/>
                    <a:pt x="51221" y="19539"/>
                  </a:cubicBezTo>
                  <a:lnTo>
                    <a:pt x="356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5117600" y="4798375"/>
              <a:ext cx="1261675" cy="502875"/>
            </a:xfrm>
            <a:custGeom>
              <a:avLst/>
              <a:gdLst/>
              <a:ahLst/>
              <a:cxnLst/>
              <a:rect l="l" t="t" r="r" b="b"/>
              <a:pathLst>
                <a:path w="50467" h="20115" extrusionOk="0">
                  <a:moveTo>
                    <a:pt x="31685" y="1"/>
                  </a:moveTo>
                  <a:cubicBezTo>
                    <a:pt x="18847" y="1"/>
                    <a:pt x="5433" y="5186"/>
                    <a:pt x="5433" y="5186"/>
                  </a:cubicBezTo>
                  <a:lnTo>
                    <a:pt x="0" y="20114"/>
                  </a:lnTo>
                  <a:cubicBezTo>
                    <a:pt x="27426" y="12151"/>
                    <a:pt x="41357" y="10998"/>
                    <a:pt x="47124" y="10998"/>
                  </a:cubicBezTo>
                  <a:cubicBezTo>
                    <a:pt x="49473" y="10998"/>
                    <a:pt x="50467" y="11190"/>
                    <a:pt x="50467" y="11190"/>
                  </a:cubicBezTo>
                  <a:lnTo>
                    <a:pt x="49463" y="5848"/>
                  </a:lnTo>
                  <a:cubicBezTo>
                    <a:pt x="45065" y="1443"/>
                    <a:pt x="38455" y="1"/>
                    <a:pt x="31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5130150" y="4773450"/>
              <a:ext cx="1249125" cy="448475"/>
            </a:xfrm>
            <a:custGeom>
              <a:avLst/>
              <a:gdLst/>
              <a:ahLst/>
              <a:cxnLst/>
              <a:rect l="l" t="t" r="r" b="b"/>
              <a:pathLst>
                <a:path w="49965" h="17939" extrusionOk="0">
                  <a:moveTo>
                    <a:pt x="26596" y="1"/>
                  </a:moveTo>
                  <a:cubicBezTo>
                    <a:pt x="14890" y="1"/>
                    <a:pt x="4109" y="5065"/>
                    <a:pt x="4109" y="5065"/>
                  </a:cubicBezTo>
                  <a:lnTo>
                    <a:pt x="0" y="17938"/>
                  </a:lnTo>
                  <a:cubicBezTo>
                    <a:pt x="13020" y="12399"/>
                    <a:pt x="26059" y="11075"/>
                    <a:pt x="35551" y="11075"/>
                  </a:cubicBezTo>
                  <a:cubicBezTo>
                    <a:pt x="44246" y="11075"/>
                    <a:pt x="49965" y="12187"/>
                    <a:pt x="49965" y="12187"/>
                  </a:cubicBezTo>
                  <a:cubicBezTo>
                    <a:pt x="44275" y="2728"/>
                    <a:pt x="35186" y="1"/>
                    <a:pt x="26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125575" y="4357850"/>
              <a:ext cx="1253700" cy="720275"/>
            </a:xfrm>
            <a:custGeom>
              <a:avLst/>
              <a:gdLst/>
              <a:ahLst/>
              <a:cxnLst/>
              <a:rect l="l" t="t" r="r" b="b"/>
              <a:pathLst>
                <a:path w="50148" h="28811" extrusionOk="0">
                  <a:moveTo>
                    <a:pt x="31557" y="1"/>
                  </a:moveTo>
                  <a:cubicBezTo>
                    <a:pt x="25850" y="1"/>
                    <a:pt x="18027" y="1037"/>
                    <a:pt x="7465" y="4228"/>
                  </a:cubicBezTo>
                  <a:lnTo>
                    <a:pt x="1" y="28034"/>
                  </a:lnTo>
                  <a:cubicBezTo>
                    <a:pt x="1" y="28034"/>
                    <a:pt x="13850" y="23640"/>
                    <a:pt x="28324" y="23640"/>
                  </a:cubicBezTo>
                  <a:cubicBezTo>
                    <a:pt x="36102" y="23640"/>
                    <a:pt x="44061" y="24909"/>
                    <a:pt x="50148" y="28811"/>
                  </a:cubicBezTo>
                  <a:lnTo>
                    <a:pt x="45446" y="3566"/>
                  </a:lnTo>
                  <a:cubicBezTo>
                    <a:pt x="45446" y="3566"/>
                    <a:pt x="42141" y="1"/>
                    <a:pt x="3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292200" y="4231925"/>
              <a:ext cx="1087075" cy="846200"/>
            </a:xfrm>
            <a:custGeom>
              <a:avLst/>
              <a:gdLst/>
              <a:ahLst/>
              <a:cxnLst/>
              <a:rect l="l" t="t" r="r" b="b"/>
              <a:pathLst>
                <a:path w="43483" h="33848" extrusionOk="0">
                  <a:moveTo>
                    <a:pt x="20164" y="1"/>
                  </a:moveTo>
                  <a:cubicBezTo>
                    <a:pt x="12757" y="1"/>
                    <a:pt x="5981" y="1322"/>
                    <a:pt x="5981" y="1322"/>
                  </a:cubicBezTo>
                  <a:lnTo>
                    <a:pt x="1" y="25836"/>
                  </a:lnTo>
                  <a:cubicBezTo>
                    <a:pt x="4647" y="24777"/>
                    <a:pt x="9007" y="24341"/>
                    <a:pt x="13037" y="24341"/>
                  </a:cubicBezTo>
                  <a:cubicBezTo>
                    <a:pt x="31855" y="24341"/>
                    <a:pt x="43483" y="33848"/>
                    <a:pt x="43483" y="33848"/>
                  </a:cubicBezTo>
                  <a:lnTo>
                    <a:pt x="38781" y="8603"/>
                  </a:lnTo>
                  <a:cubicBezTo>
                    <a:pt x="37481" y="1645"/>
                    <a:pt x="28430" y="1"/>
                    <a:pt x="20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190375" y="3982500"/>
              <a:ext cx="1140725" cy="1095625"/>
            </a:xfrm>
            <a:custGeom>
              <a:avLst/>
              <a:gdLst/>
              <a:ahLst/>
              <a:cxnLst/>
              <a:rect l="l" t="t" r="r" b="b"/>
              <a:pathLst>
                <a:path w="45629" h="43825" extrusionOk="0">
                  <a:moveTo>
                    <a:pt x="30564" y="0"/>
                  </a:moveTo>
                  <a:cubicBezTo>
                    <a:pt x="30564" y="0"/>
                    <a:pt x="1" y="3264"/>
                    <a:pt x="2854" y="18580"/>
                  </a:cubicBezTo>
                  <a:lnTo>
                    <a:pt x="7556" y="43825"/>
                  </a:lnTo>
                  <a:cubicBezTo>
                    <a:pt x="7556" y="43825"/>
                    <a:pt x="18900" y="24218"/>
                    <a:pt x="45629" y="20337"/>
                  </a:cubicBezTo>
                  <a:lnTo>
                    <a:pt x="30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408925" y="4446975"/>
              <a:ext cx="788650" cy="429150"/>
            </a:xfrm>
            <a:custGeom>
              <a:avLst/>
              <a:gdLst/>
              <a:ahLst/>
              <a:cxnLst/>
              <a:rect l="l" t="t" r="r" b="b"/>
              <a:pathLst>
                <a:path w="31546" h="17166" extrusionOk="0">
                  <a:moveTo>
                    <a:pt x="31500" y="1"/>
                  </a:moveTo>
                  <a:cubicBezTo>
                    <a:pt x="18992" y="2603"/>
                    <a:pt x="11094" y="7099"/>
                    <a:pt x="6666" y="10409"/>
                  </a:cubicBezTo>
                  <a:cubicBezTo>
                    <a:pt x="1873" y="14015"/>
                    <a:pt x="24" y="17051"/>
                    <a:pt x="1" y="17074"/>
                  </a:cubicBezTo>
                  <a:lnTo>
                    <a:pt x="183" y="17165"/>
                  </a:lnTo>
                  <a:cubicBezTo>
                    <a:pt x="252" y="17051"/>
                    <a:pt x="7647" y="5159"/>
                    <a:pt x="31545" y="183"/>
                  </a:cubicBezTo>
                  <a:lnTo>
                    <a:pt x="31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6393525" y="4368800"/>
              <a:ext cx="758400" cy="422875"/>
            </a:xfrm>
            <a:custGeom>
              <a:avLst/>
              <a:gdLst/>
              <a:ahLst/>
              <a:cxnLst/>
              <a:rect l="l" t="t" r="r" b="b"/>
              <a:pathLst>
                <a:path w="30336" h="16915" extrusionOk="0">
                  <a:moveTo>
                    <a:pt x="30290" y="1"/>
                  </a:moveTo>
                  <a:cubicBezTo>
                    <a:pt x="18261" y="2671"/>
                    <a:pt x="10683" y="7099"/>
                    <a:pt x="6414" y="10341"/>
                  </a:cubicBezTo>
                  <a:cubicBezTo>
                    <a:pt x="1804" y="13856"/>
                    <a:pt x="23" y="16777"/>
                    <a:pt x="1" y="16800"/>
                  </a:cubicBezTo>
                  <a:lnTo>
                    <a:pt x="160" y="16914"/>
                  </a:lnTo>
                  <a:cubicBezTo>
                    <a:pt x="183" y="16869"/>
                    <a:pt x="1964" y="13970"/>
                    <a:pt x="6551" y="10478"/>
                  </a:cubicBezTo>
                  <a:cubicBezTo>
                    <a:pt x="10774" y="7259"/>
                    <a:pt x="18352" y="2854"/>
                    <a:pt x="30335" y="183"/>
                  </a:cubicBezTo>
                  <a:lnTo>
                    <a:pt x="3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6379250" y="4303750"/>
              <a:ext cx="715050" cy="412600"/>
            </a:xfrm>
            <a:custGeom>
              <a:avLst/>
              <a:gdLst/>
              <a:ahLst/>
              <a:cxnLst/>
              <a:rect l="l" t="t" r="r" b="b"/>
              <a:pathLst>
                <a:path w="28602" h="16504" extrusionOk="0">
                  <a:moveTo>
                    <a:pt x="28555" y="1"/>
                  </a:moveTo>
                  <a:cubicBezTo>
                    <a:pt x="6917" y="5273"/>
                    <a:pt x="69" y="16298"/>
                    <a:pt x="1" y="16389"/>
                  </a:cubicBezTo>
                  <a:lnTo>
                    <a:pt x="161" y="16503"/>
                  </a:lnTo>
                  <a:cubicBezTo>
                    <a:pt x="184" y="16480"/>
                    <a:pt x="1873" y="13719"/>
                    <a:pt x="6209" y="10340"/>
                  </a:cubicBezTo>
                  <a:cubicBezTo>
                    <a:pt x="10204" y="7213"/>
                    <a:pt x="17325" y="2922"/>
                    <a:pt x="28601" y="183"/>
                  </a:cubicBezTo>
                  <a:lnTo>
                    <a:pt x="28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363850" y="4226725"/>
              <a:ext cx="682500" cy="404600"/>
            </a:xfrm>
            <a:custGeom>
              <a:avLst/>
              <a:gdLst/>
              <a:ahLst/>
              <a:cxnLst/>
              <a:rect l="l" t="t" r="r" b="b"/>
              <a:pathLst>
                <a:path w="27300" h="16184" extrusionOk="0">
                  <a:moveTo>
                    <a:pt x="27254" y="0"/>
                  </a:moveTo>
                  <a:cubicBezTo>
                    <a:pt x="6620" y="5410"/>
                    <a:pt x="46" y="15978"/>
                    <a:pt x="1" y="16092"/>
                  </a:cubicBezTo>
                  <a:lnTo>
                    <a:pt x="160" y="16183"/>
                  </a:lnTo>
                  <a:cubicBezTo>
                    <a:pt x="206" y="16092"/>
                    <a:pt x="6757" y="5570"/>
                    <a:pt x="27300" y="183"/>
                  </a:cubicBez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338175" y="4158825"/>
              <a:ext cx="660825" cy="396025"/>
            </a:xfrm>
            <a:custGeom>
              <a:avLst/>
              <a:gdLst/>
              <a:ahLst/>
              <a:cxnLst/>
              <a:rect l="l" t="t" r="r" b="b"/>
              <a:pathLst>
                <a:path w="26433" h="15841" extrusionOk="0">
                  <a:moveTo>
                    <a:pt x="26387" y="0"/>
                  </a:moveTo>
                  <a:cubicBezTo>
                    <a:pt x="6346" y="4816"/>
                    <a:pt x="69" y="15658"/>
                    <a:pt x="1" y="15749"/>
                  </a:cubicBezTo>
                  <a:lnTo>
                    <a:pt x="160" y="15841"/>
                  </a:lnTo>
                  <a:cubicBezTo>
                    <a:pt x="183" y="15818"/>
                    <a:pt x="1735" y="13102"/>
                    <a:pt x="5730" y="9838"/>
                  </a:cubicBezTo>
                  <a:cubicBezTo>
                    <a:pt x="9427" y="6825"/>
                    <a:pt x="16001" y="2693"/>
                    <a:pt x="26432" y="183"/>
                  </a:cubicBezTo>
                  <a:lnTo>
                    <a:pt x="26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6321625" y="4089200"/>
              <a:ext cx="634000" cy="373225"/>
            </a:xfrm>
            <a:custGeom>
              <a:avLst/>
              <a:gdLst/>
              <a:ahLst/>
              <a:cxnLst/>
              <a:rect l="l" t="t" r="r" b="b"/>
              <a:pathLst>
                <a:path w="25360" h="14929" extrusionOk="0">
                  <a:moveTo>
                    <a:pt x="25314" y="0"/>
                  </a:moveTo>
                  <a:cubicBezTo>
                    <a:pt x="6209" y="4862"/>
                    <a:pt x="69" y="14745"/>
                    <a:pt x="1" y="14837"/>
                  </a:cubicBezTo>
                  <a:lnTo>
                    <a:pt x="160" y="14928"/>
                  </a:lnTo>
                  <a:cubicBezTo>
                    <a:pt x="229" y="14837"/>
                    <a:pt x="6323" y="5022"/>
                    <a:pt x="25360" y="183"/>
                  </a:cubicBezTo>
                  <a:lnTo>
                    <a:pt x="25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307925" y="4037275"/>
              <a:ext cx="606625" cy="355525"/>
            </a:xfrm>
            <a:custGeom>
              <a:avLst/>
              <a:gdLst/>
              <a:ahLst/>
              <a:cxnLst/>
              <a:rect l="l" t="t" r="r" b="b"/>
              <a:pathLst>
                <a:path w="24265" h="14221" extrusionOk="0">
                  <a:moveTo>
                    <a:pt x="24218" y="0"/>
                  </a:moveTo>
                  <a:cubicBezTo>
                    <a:pt x="18101" y="1461"/>
                    <a:pt x="9656" y="4223"/>
                    <a:pt x="4087" y="8993"/>
                  </a:cubicBezTo>
                  <a:cubicBezTo>
                    <a:pt x="731" y="11869"/>
                    <a:pt x="24" y="14061"/>
                    <a:pt x="1" y="14152"/>
                  </a:cubicBezTo>
                  <a:lnTo>
                    <a:pt x="183" y="14220"/>
                  </a:lnTo>
                  <a:cubicBezTo>
                    <a:pt x="206" y="14129"/>
                    <a:pt x="3196" y="5250"/>
                    <a:pt x="24264" y="183"/>
                  </a:cubicBezTo>
                  <a:lnTo>
                    <a:pt x="242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5396050" y="4755900"/>
              <a:ext cx="887950" cy="144750"/>
            </a:xfrm>
            <a:custGeom>
              <a:avLst/>
              <a:gdLst/>
              <a:ahLst/>
              <a:cxnLst/>
              <a:rect l="l" t="t" r="r" b="b"/>
              <a:pathLst>
                <a:path w="35518" h="5790" extrusionOk="0">
                  <a:moveTo>
                    <a:pt x="12437" y="0"/>
                  </a:moveTo>
                  <a:cubicBezTo>
                    <a:pt x="8782" y="0"/>
                    <a:pt x="4635" y="301"/>
                    <a:pt x="1" y="1065"/>
                  </a:cubicBezTo>
                  <a:lnTo>
                    <a:pt x="24" y="1270"/>
                  </a:lnTo>
                  <a:cubicBezTo>
                    <a:pt x="4621" y="507"/>
                    <a:pt x="8750" y="198"/>
                    <a:pt x="12421" y="198"/>
                  </a:cubicBezTo>
                  <a:cubicBezTo>
                    <a:pt x="27960" y="198"/>
                    <a:pt x="35311" y="5734"/>
                    <a:pt x="35403" y="5790"/>
                  </a:cubicBezTo>
                  <a:lnTo>
                    <a:pt x="35517" y="5653"/>
                  </a:lnTo>
                  <a:cubicBezTo>
                    <a:pt x="35494" y="5630"/>
                    <a:pt x="32664" y="3462"/>
                    <a:pt x="26912" y="1841"/>
                  </a:cubicBezTo>
                  <a:cubicBezTo>
                    <a:pt x="23550" y="889"/>
                    <a:pt x="18719" y="0"/>
                    <a:pt x="12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5410325" y="4671200"/>
              <a:ext cx="857675" cy="145000"/>
            </a:xfrm>
            <a:custGeom>
              <a:avLst/>
              <a:gdLst/>
              <a:ahLst/>
              <a:cxnLst/>
              <a:rect l="l" t="t" r="r" b="b"/>
              <a:pathLst>
                <a:path w="34307" h="5800" extrusionOk="0">
                  <a:moveTo>
                    <a:pt x="11206" y="0"/>
                  </a:moveTo>
                  <a:cubicBezTo>
                    <a:pt x="7878" y="0"/>
                    <a:pt x="4142" y="249"/>
                    <a:pt x="1" y="869"/>
                  </a:cubicBezTo>
                  <a:lnTo>
                    <a:pt x="23" y="1075"/>
                  </a:lnTo>
                  <a:cubicBezTo>
                    <a:pt x="4177" y="442"/>
                    <a:pt x="7922" y="189"/>
                    <a:pt x="11257" y="189"/>
                  </a:cubicBezTo>
                  <a:cubicBezTo>
                    <a:pt x="17671" y="189"/>
                    <a:pt x="22566" y="1126"/>
                    <a:pt x="25930" y="2102"/>
                  </a:cubicBezTo>
                  <a:cubicBezTo>
                    <a:pt x="31477" y="3700"/>
                    <a:pt x="34170" y="5777"/>
                    <a:pt x="34193" y="5800"/>
                  </a:cubicBezTo>
                  <a:lnTo>
                    <a:pt x="34307" y="5640"/>
                  </a:lnTo>
                  <a:cubicBezTo>
                    <a:pt x="34284" y="5617"/>
                    <a:pt x="31568" y="3540"/>
                    <a:pt x="25999" y="1919"/>
                  </a:cubicBezTo>
                  <a:cubicBezTo>
                    <a:pt x="22608" y="940"/>
                    <a:pt x="17675" y="0"/>
                    <a:pt x="11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440575" y="4595650"/>
              <a:ext cx="813750" cy="145225"/>
            </a:xfrm>
            <a:custGeom>
              <a:avLst/>
              <a:gdLst/>
              <a:ahLst/>
              <a:cxnLst/>
              <a:rect l="l" t="t" r="r" b="b"/>
              <a:pathLst>
                <a:path w="32550" h="5809" extrusionOk="0">
                  <a:moveTo>
                    <a:pt x="9400" y="0"/>
                  </a:moveTo>
                  <a:cubicBezTo>
                    <a:pt x="6543" y="0"/>
                    <a:pt x="3412" y="187"/>
                    <a:pt x="0" y="627"/>
                  </a:cubicBezTo>
                  <a:lnTo>
                    <a:pt x="23" y="833"/>
                  </a:lnTo>
                  <a:cubicBezTo>
                    <a:pt x="3482" y="380"/>
                    <a:pt x="6642" y="193"/>
                    <a:pt x="9501" y="193"/>
                  </a:cubicBezTo>
                  <a:cubicBezTo>
                    <a:pt x="16153" y="193"/>
                    <a:pt x="21183" y="1204"/>
                    <a:pt x="24583" y="2225"/>
                  </a:cubicBezTo>
                  <a:cubicBezTo>
                    <a:pt x="29833" y="3823"/>
                    <a:pt x="32412" y="5786"/>
                    <a:pt x="32435" y="5809"/>
                  </a:cubicBezTo>
                  <a:lnTo>
                    <a:pt x="32549" y="5649"/>
                  </a:lnTo>
                  <a:cubicBezTo>
                    <a:pt x="32453" y="5591"/>
                    <a:pt x="25045" y="0"/>
                    <a:pt x="9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5457700" y="4511050"/>
              <a:ext cx="780650" cy="144800"/>
            </a:xfrm>
            <a:custGeom>
              <a:avLst/>
              <a:gdLst/>
              <a:ahLst/>
              <a:cxnLst/>
              <a:rect l="l" t="t" r="r" b="b"/>
              <a:pathLst>
                <a:path w="31226" h="5792" extrusionOk="0">
                  <a:moveTo>
                    <a:pt x="8124" y="1"/>
                  </a:moveTo>
                  <a:cubicBezTo>
                    <a:pt x="5627" y="1"/>
                    <a:pt x="2920" y="143"/>
                    <a:pt x="0" y="474"/>
                  </a:cubicBezTo>
                  <a:lnTo>
                    <a:pt x="23" y="656"/>
                  </a:lnTo>
                  <a:cubicBezTo>
                    <a:pt x="2922" y="330"/>
                    <a:pt x="5611" y="189"/>
                    <a:pt x="8091" y="189"/>
                  </a:cubicBezTo>
                  <a:cubicBezTo>
                    <a:pt x="23652" y="189"/>
                    <a:pt x="31032" y="5733"/>
                    <a:pt x="31111" y="5792"/>
                  </a:cubicBezTo>
                  <a:lnTo>
                    <a:pt x="31225" y="5655"/>
                  </a:lnTo>
                  <a:cubicBezTo>
                    <a:pt x="31146" y="5576"/>
                    <a:pt x="23738" y="1"/>
                    <a:pt x="8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477100" y="4427925"/>
              <a:ext cx="757825" cy="148050"/>
            </a:xfrm>
            <a:custGeom>
              <a:avLst/>
              <a:gdLst/>
              <a:ahLst/>
              <a:cxnLst/>
              <a:rect l="l" t="t" r="r" b="b"/>
              <a:pathLst>
                <a:path w="30313" h="5922" extrusionOk="0">
                  <a:moveTo>
                    <a:pt x="8395" y="0"/>
                  </a:moveTo>
                  <a:cubicBezTo>
                    <a:pt x="5829" y="0"/>
                    <a:pt x="3032" y="174"/>
                    <a:pt x="0" y="580"/>
                  </a:cubicBezTo>
                  <a:lnTo>
                    <a:pt x="46" y="763"/>
                  </a:lnTo>
                  <a:cubicBezTo>
                    <a:pt x="3085" y="357"/>
                    <a:pt x="5882" y="188"/>
                    <a:pt x="8431" y="188"/>
                  </a:cubicBezTo>
                  <a:cubicBezTo>
                    <a:pt x="14783" y="188"/>
                    <a:pt x="19600" y="1240"/>
                    <a:pt x="22825" y="2315"/>
                  </a:cubicBezTo>
                  <a:cubicBezTo>
                    <a:pt x="27733" y="3913"/>
                    <a:pt x="30152" y="5898"/>
                    <a:pt x="30175" y="5921"/>
                  </a:cubicBezTo>
                  <a:lnTo>
                    <a:pt x="30312" y="5762"/>
                  </a:lnTo>
                  <a:cubicBezTo>
                    <a:pt x="30215" y="5703"/>
                    <a:pt x="23116" y="0"/>
                    <a:pt x="8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5492500" y="4349325"/>
              <a:ext cx="724150" cy="134200"/>
            </a:xfrm>
            <a:custGeom>
              <a:avLst/>
              <a:gdLst/>
              <a:ahLst/>
              <a:cxnLst/>
              <a:rect l="l" t="t" r="r" b="b"/>
              <a:pathLst>
                <a:path w="28966" h="5368" extrusionOk="0">
                  <a:moveTo>
                    <a:pt x="7800" y="1"/>
                  </a:moveTo>
                  <a:cubicBezTo>
                    <a:pt x="5410" y="1"/>
                    <a:pt x="2811" y="146"/>
                    <a:pt x="0" y="483"/>
                  </a:cubicBezTo>
                  <a:lnTo>
                    <a:pt x="23" y="666"/>
                  </a:lnTo>
                  <a:cubicBezTo>
                    <a:pt x="2814" y="332"/>
                    <a:pt x="5394" y="189"/>
                    <a:pt x="7768" y="189"/>
                  </a:cubicBezTo>
                  <a:cubicBezTo>
                    <a:pt x="21975" y="189"/>
                    <a:pt x="28773" y="5309"/>
                    <a:pt x="28852" y="5368"/>
                  </a:cubicBezTo>
                  <a:lnTo>
                    <a:pt x="28966" y="5231"/>
                  </a:lnTo>
                  <a:cubicBezTo>
                    <a:pt x="28888" y="5152"/>
                    <a:pt x="22062" y="1"/>
                    <a:pt x="7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5512475" y="4281475"/>
              <a:ext cx="692200" cy="131875"/>
            </a:xfrm>
            <a:custGeom>
              <a:avLst/>
              <a:gdLst/>
              <a:ahLst/>
              <a:cxnLst/>
              <a:rect l="l" t="t" r="r" b="b"/>
              <a:pathLst>
                <a:path w="27688" h="5275" extrusionOk="0">
                  <a:moveTo>
                    <a:pt x="9579" y="1"/>
                  </a:moveTo>
                  <a:cubicBezTo>
                    <a:pt x="6131" y="1"/>
                    <a:pt x="2801" y="307"/>
                    <a:pt x="0" y="686"/>
                  </a:cubicBezTo>
                  <a:lnTo>
                    <a:pt x="23" y="869"/>
                  </a:lnTo>
                  <a:cubicBezTo>
                    <a:pt x="3573" y="397"/>
                    <a:pt x="6699" y="200"/>
                    <a:pt x="9446" y="200"/>
                  </a:cubicBezTo>
                  <a:cubicBezTo>
                    <a:pt x="23303" y="200"/>
                    <a:pt x="27493" y="5217"/>
                    <a:pt x="27550" y="5274"/>
                  </a:cubicBezTo>
                  <a:lnTo>
                    <a:pt x="27687" y="5160"/>
                  </a:lnTo>
                  <a:cubicBezTo>
                    <a:pt x="27642" y="5091"/>
                    <a:pt x="26181" y="3288"/>
                    <a:pt x="22027" y="1805"/>
                  </a:cubicBezTo>
                  <a:cubicBezTo>
                    <a:pt x="18206" y="460"/>
                    <a:pt x="13804" y="1"/>
                    <a:pt x="9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6249725" y="4333425"/>
              <a:ext cx="263100" cy="813175"/>
            </a:xfrm>
            <a:custGeom>
              <a:avLst/>
              <a:gdLst/>
              <a:ahLst/>
              <a:cxnLst/>
              <a:rect l="l" t="t" r="r" b="b"/>
              <a:pathLst>
                <a:path w="10524" h="32527" extrusionOk="0">
                  <a:moveTo>
                    <a:pt x="640" y="1"/>
                  </a:moveTo>
                  <a:cubicBezTo>
                    <a:pt x="640" y="1"/>
                    <a:pt x="1" y="1849"/>
                    <a:pt x="480" y="4543"/>
                  </a:cubicBezTo>
                  <a:cubicBezTo>
                    <a:pt x="480" y="4543"/>
                    <a:pt x="4725" y="28167"/>
                    <a:pt x="5753" y="32527"/>
                  </a:cubicBezTo>
                  <a:cubicBezTo>
                    <a:pt x="5753" y="32527"/>
                    <a:pt x="6757" y="30837"/>
                    <a:pt x="7670" y="29651"/>
                  </a:cubicBezTo>
                  <a:cubicBezTo>
                    <a:pt x="7670" y="29651"/>
                    <a:pt x="8651" y="30290"/>
                    <a:pt x="10523" y="31431"/>
                  </a:cubicBezTo>
                  <a:cubicBezTo>
                    <a:pt x="10523" y="31431"/>
                    <a:pt x="1484" y="4771"/>
                    <a:pt x="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54800" y="4709400"/>
              <a:ext cx="721100" cy="557150"/>
            </a:xfrm>
            <a:custGeom>
              <a:avLst/>
              <a:gdLst/>
              <a:ahLst/>
              <a:cxnLst/>
              <a:rect l="l" t="t" r="r" b="b"/>
              <a:pathLst>
                <a:path w="28844" h="22286" extrusionOk="0">
                  <a:moveTo>
                    <a:pt x="9835" y="1"/>
                  </a:moveTo>
                  <a:cubicBezTo>
                    <a:pt x="9762" y="1"/>
                    <a:pt x="9687" y="9"/>
                    <a:pt x="9610" y="26"/>
                  </a:cubicBezTo>
                  <a:cubicBezTo>
                    <a:pt x="7168" y="574"/>
                    <a:pt x="10888" y="8084"/>
                    <a:pt x="11824" y="9887"/>
                  </a:cubicBezTo>
                  <a:cubicBezTo>
                    <a:pt x="10820" y="8997"/>
                    <a:pt x="9793" y="8084"/>
                    <a:pt x="8811" y="7148"/>
                  </a:cubicBezTo>
                  <a:cubicBezTo>
                    <a:pt x="7654" y="5097"/>
                    <a:pt x="4619" y="50"/>
                    <a:pt x="2758" y="50"/>
                  </a:cubicBezTo>
                  <a:cubicBezTo>
                    <a:pt x="2526" y="50"/>
                    <a:pt x="2313" y="128"/>
                    <a:pt x="2123" y="300"/>
                  </a:cubicBezTo>
                  <a:cubicBezTo>
                    <a:pt x="1" y="2217"/>
                    <a:pt x="9290" y="8015"/>
                    <a:pt x="9290" y="8015"/>
                  </a:cubicBezTo>
                  <a:cubicBezTo>
                    <a:pt x="9952" y="8631"/>
                    <a:pt x="10614" y="9225"/>
                    <a:pt x="11299" y="9818"/>
                  </a:cubicBezTo>
                  <a:cubicBezTo>
                    <a:pt x="9597" y="8880"/>
                    <a:pt x="5424" y="6687"/>
                    <a:pt x="3234" y="6687"/>
                  </a:cubicBezTo>
                  <a:cubicBezTo>
                    <a:pt x="2546" y="6687"/>
                    <a:pt x="2053" y="6904"/>
                    <a:pt x="1895" y="7444"/>
                  </a:cubicBezTo>
                  <a:cubicBezTo>
                    <a:pt x="1187" y="9910"/>
                    <a:pt x="10089" y="10206"/>
                    <a:pt x="11778" y="10252"/>
                  </a:cubicBezTo>
                  <a:cubicBezTo>
                    <a:pt x="13216" y="11530"/>
                    <a:pt x="14700" y="12763"/>
                    <a:pt x="16229" y="13950"/>
                  </a:cubicBezTo>
                  <a:cubicBezTo>
                    <a:pt x="14447" y="13050"/>
                    <a:pt x="10469" y="11141"/>
                    <a:pt x="8302" y="11141"/>
                  </a:cubicBezTo>
                  <a:cubicBezTo>
                    <a:pt x="7555" y="11141"/>
                    <a:pt x="7023" y="11368"/>
                    <a:pt x="6871" y="11941"/>
                  </a:cubicBezTo>
                  <a:cubicBezTo>
                    <a:pt x="6283" y="14230"/>
                    <a:pt x="13750" y="14432"/>
                    <a:pt x="16282" y="14432"/>
                  </a:cubicBezTo>
                  <a:cubicBezTo>
                    <a:pt x="16503" y="14432"/>
                    <a:pt x="16686" y="14431"/>
                    <a:pt x="16823" y="14429"/>
                  </a:cubicBezTo>
                  <a:cubicBezTo>
                    <a:pt x="18010" y="15342"/>
                    <a:pt x="19197" y="16232"/>
                    <a:pt x="20384" y="17100"/>
                  </a:cubicBezTo>
                  <a:cubicBezTo>
                    <a:pt x="20589" y="17236"/>
                    <a:pt x="20794" y="17373"/>
                    <a:pt x="20977" y="17510"/>
                  </a:cubicBezTo>
                  <a:cubicBezTo>
                    <a:pt x="19280" y="16860"/>
                    <a:pt x="15489" y="15493"/>
                    <a:pt x="13218" y="15493"/>
                  </a:cubicBezTo>
                  <a:cubicBezTo>
                    <a:pt x="12221" y="15493"/>
                    <a:pt x="11518" y="15757"/>
                    <a:pt x="11413" y="16460"/>
                  </a:cubicBezTo>
                  <a:cubicBezTo>
                    <a:pt x="11210" y="17860"/>
                    <a:pt x="13822" y="18210"/>
                    <a:pt x="16486" y="18210"/>
                  </a:cubicBezTo>
                  <a:cubicBezTo>
                    <a:pt x="18601" y="18210"/>
                    <a:pt x="20750" y="17989"/>
                    <a:pt x="21548" y="17898"/>
                  </a:cubicBezTo>
                  <a:cubicBezTo>
                    <a:pt x="23784" y="19473"/>
                    <a:pt x="26113" y="20934"/>
                    <a:pt x="28509" y="22258"/>
                  </a:cubicBezTo>
                  <a:cubicBezTo>
                    <a:pt x="28540" y="22277"/>
                    <a:pt x="28571" y="22285"/>
                    <a:pt x="28599" y="22285"/>
                  </a:cubicBezTo>
                  <a:cubicBezTo>
                    <a:pt x="28743" y="22285"/>
                    <a:pt x="28844" y="22083"/>
                    <a:pt x="28692" y="22007"/>
                  </a:cubicBezTo>
                  <a:cubicBezTo>
                    <a:pt x="26250" y="20660"/>
                    <a:pt x="23899" y="19177"/>
                    <a:pt x="21616" y="17579"/>
                  </a:cubicBezTo>
                  <a:cubicBezTo>
                    <a:pt x="21421" y="15971"/>
                    <a:pt x="20377" y="7974"/>
                    <a:pt x="18191" y="7974"/>
                  </a:cubicBezTo>
                  <a:cubicBezTo>
                    <a:pt x="18080" y="7974"/>
                    <a:pt x="17967" y="7995"/>
                    <a:pt x="17850" y="8038"/>
                  </a:cubicBezTo>
                  <a:cubicBezTo>
                    <a:pt x="15567" y="8882"/>
                    <a:pt x="19950" y="15433"/>
                    <a:pt x="21274" y="17351"/>
                  </a:cubicBezTo>
                  <a:cubicBezTo>
                    <a:pt x="19790" y="16301"/>
                    <a:pt x="18329" y="15205"/>
                    <a:pt x="16891" y="14087"/>
                  </a:cubicBezTo>
                  <a:cubicBezTo>
                    <a:pt x="16869" y="12391"/>
                    <a:pt x="16656" y="4193"/>
                    <a:pt x="14406" y="4193"/>
                  </a:cubicBezTo>
                  <a:cubicBezTo>
                    <a:pt x="14324" y="4193"/>
                    <a:pt x="14240" y="4204"/>
                    <a:pt x="14152" y="4226"/>
                  </a:cubicBezTo>
                  <a:cubicBezTo>
                    <a:pt x="11801" y="4820"/>
                    <a:pt x="15476" y="11827"/>
                    <a:pt x="16595" y="13835"/>
                  </a:cubicBezTo>
                  <a:cubicBezTo>
                    <a:pt x="16092" y="13447"/>
                    <a:pt x="15590" y="13059"/>
                    <a:pt x="15111" y="12649"/>
                  </a:cubicBezTo>
                  <a:cubicBezTo>
                    <a:pt x="14061" y="11804"/>
                    <a:pt x="13057" y="10960"/>
                    <a:pt x="12052" y="10069"/>
                  </a:cubicBezTo>
                  <a:cubicBezTo>
                    <a:pt x="12074" y="8609"/>
                    <a:pt x="12161" y="1"/>
                    <a:pt x="98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806100" y="3731350"/>
              <a:ext cx="720625" cy="556950"/>
            </a:xfrm>
            <a:custGeom>
              <a:avLst/>
              <a:gdLst/>
              <a:ahLst/>
              <a:cxnLst/>
              <a:rect l="l" t="t" r="r" b="b"/>
              <a:pathLst>
                <a:path w="28825" h="22278" extrusionOk="0">
                  <a:moveTo>
                    <a:pt x="9833" y="0"/>
                  </a:moveTo>
                  <a:cubicBezTo>
                    <a:pt x="9761" y="0"/>
                    <a:pt x="9687" y="8"/>
                    <a:pt x="9610" y="26"/>
                  </a:cubicBezTo>
                  <a:cubicBezTo>
                    <a:pt x="7167" y="574"/>
                    <a:pt x="10888" y="8083"/>
                    <a:pt x="11824" y="9886"/>
                  </a:cubicBezTo>
                  <a:cubicBezTo>
                    <a:pt x="10797" y="8996"/>
                    <a:pt x="9792" y="8083"/>
                    <a:pt x="8788" y="7147"/>
                  </a:cubicBezTo>
                  <a:cubicBezTo>
                    <a:pt x="7631" y="5077"/>
                    <a:pt x="4599" y="49"/>
                    <a:pt x="2737" y="49"/>
                  </a:cubicBezTo>
                  <a:cubicBezTo>
                    <a:pt x="2504" y="49"/>
                    <a:pt x="2290" y="127"/>
                    <a:pt x="2100" y="300"/>
                  </a:cubicBezTo>
                  <a:cubicBezTo>
                    <a:pt x="0" y="2217"/>
                    <a:pt x="9267" y="8015"/>
                    <a:pt x="9267" y="8015"/>
                  </a:cubicBezTo>
                  <a:cubicBezTo>
                    <a:pt x="9929" y="8608"/>
                    <a:pt x="10614" y="9224"/>
                    <a:pt x="11276" y="9818"/>
                  </a:cubicBezTo>
                  <a:cubicBezTo>
                    <a:pt x="9576" y="8864"/>
                    <a:pt x="5411" y="6684"/>
                    <a:pt x="3229" y="6684"/>
                  </a:cubicBezTo>
                  <a:cubicBezTo>
                    <a:pt x="2540" y="6684"/>
                    <a:pt x="2048" y="6901"/>
                    <a:pt x="1895" y="7444"/>
                  </a:cubicBezTo>
                  <a:cubicBezTo>
                    <a:pt x="1164" y="9909"/>
                    <a:pt x="10066" y="10206"/>
                    <a:pt x="11755" y="10251"/>
                  </a:cubicBezTo>
                  <a:cubicBezTo>
                    <a:pt x="13216" y="11507"/>
                    <a:pt x="14700" y="12739"/>
                    <a:pt x="16206" y="13949"/>
                  </a:cubicBezTo>
                  <a:cubicBezTo>
                    <a:pt x="14440" y="13032"/>
                    <a:pt x="10452" y="11118"/>
                    <a:pt x="8290" y="11118"/>
                  </a:cubicBezTo>
                  <a:cubicBezTo>
                    <a:pt x="7545" y="11118"/>
                    <a:pt x="7017" y="11345"/>
                    <a:pt x="6871" y="11918"/>
                  </a:cubicBezTo>
                  <a:cubicBezTo>
                    <a:pt x="6232" y="14406"/>
                    <a:pt x="15111" y="14428"/>
                    <a:pt x="16823" y="14428"/>
                  </a:cubicBezTo>
                  <a:cubicBezTo>
                    <a:pt x="17987" y="15341"/>
                    <a:pt x="19174" y="16232"/>
                    <a:pt x="20383" y="17099"/>
                  </a:cubicBezTo>
                  <a:cubicBezTo>
                    <a:pt x="20589" y="17236"/>
                    <a:pt x="20771" y="17373"/>
                    <a:pt x="20977" y="17510"/>
                  </a:cubicBezTo>
                  <a:cubicBezTo>
                    <a:pt x="19283" y="16845"/>
                    <a:pt x="15503" y="15488"/>
                    <a:pt x="13231" y="15488"/>
                  </a:cubicBezTo>
                  <a:cubicBezTo>
                    <a:pt x="12227" y="15488"/>
                    <a:pt x="11518" y="15753"/>
                    <a:pt x="11413" y="16460"/>
                  </a:cubicBezTo>
                  <a:cubicBezTo>
                    <a:pt x="11197" y="17859"/>
                    <a:pt x="13810" y="18209"/>
                    <a:pt x="16474" y="18209"/>
                  </a:cubicBezTo>
                  <a:cubicBezTo>
                    <a:pt x="18590" y="18209"/>
                    <a:pt x="20737" y="17989"/>
                    <a:pt x="21525" y="17898"/>
                  </a:cubicBezTo>
                  <a:cubicBezTo>
                    <a:pt x="23784" y="19473"/>
                    <a:pt x="26090" y="20934"/>
                    <a:pt x="28509" y="22258"/>
                  </a:cubicBezTo>
                  <a:cubicBezTo>
                    <a:pt x="28533" y="22271"/>
                    <a:pt x="28557" y="22277"/>
                    <a:pt x="28581" y="22277"/>
                  </a:cubicBezTo>
                  <a:cubicBezTo>
                    <a:pt x="28715" y="22277"/>
                    <a:pt x="28824" y="22084"/>
                    <a:pt x="28669" y="22006"/>
                  </a:cubicBezTo>
                  <a:cubicBezTo>
                    <a:pt x="26249" y="20660"/>
                    <a:pt x="23876" y="19153"/>
                    <a:pt x="21593" y="17578"/>
                  </a:cubicBezTo>
                  <a:cubicBezTo>
                    <a:pt x="21397" y="15971"/>
                    <a:pt x="20354" y="7951"/>
                    <a:pt x="18187" y="7951"/>
                  </a:cubicBezTo>
                  <a:cubicBezTo>
                    <a:pt x="18077" y="7951"/>
                    <a:pt x="17965" y="7972"/>
                    <a:pt x="17850" y="8015"/>
                  </a:cubicBezTo>
                  <a:cubicBezTo>
                    <a:pt x="15567" y="8859"/>
                    <a:pt x="19927" y="15433"/>
                    <a:pt x="21273" y="17327"/>
                  </a:cubicBezTo>
                  <a:cubicBezTo>
                    <a:pt x="19767" y="16300"/>
                    <a:pt x="18306" y="15205"/>
                    <a:pt x="16891" y="14086"/>
                  </a:cubicBezTo>
                  <a:cubicBezTo>
                    <a:pt x="16869" y="12390"/>
                    <a:pt x="16634" y="4192"/>
                    <a:pt x="14404" y="4192"/>
                  </a:cubicBezTo>
                  <a:cubicBezTo>
                    <a:pt x="14322" y="4192"/>
                    <a:pt x="14239" y="4203"/>
                    <a:pt x="14152" y="4226"/>
                  </a:cubicBezTo>
                  <a:cubicBezTo>
                    <a:pt x="11801" y="4819"/>
                    <a:pt x="15453" y="11804"/>
                    <a:pt x="16571" y="13835"/>
                  </a:cubicBezTo>
                  <a:cubicBezTo>
                    <a:pt x="16069" y="13447"/>
                    <a:pt x="15590" y="13036"/>
                    <a:pt x="15088" y="12648"/>
                  </a:cubicBezTo>
                  <a:cubicBezTo>
                    <a:pt x="14061" y="11804"/>
                    <a:pt x="13034" y="10936"/>
                    <a:pt x="12029" y="10069"/>
                  </a:cubicBezTo>
                  <a:cubicBezTo>
                    <a:pt x="12051" y="8608"/>
                    <a:pt x="12138" y="0"/>
                    <a:pt x="9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874750" y="4186200"/>
              <a:ext cx="760100" cy="1537875"/>
            </a:xfrm>
            <a:custGeom>
              <a:avLst/>
              <a:gdLst/>
              <a:ahLst/>
              <a:cxnLst/>
              <a:rect l="l" t="t" r="r" b="b"/>
              <a:pathLst>
                <a:path w="30404" h="61515" extrusionOk="0">
                  <a:moveTo>
                    <a:pt x="17896" y="1"/>
                  </a:moveTo>
                  <a:lnTo>
                    <a:pt x="1" y="3881"/>
                  </a:lnTo>
                  <a:lnTo>
                    <a:pt x="12532" y="61515"/>
                  </a:lnTo>
                  <a:lnTo>
                    <a:pt x="30404" y="57612"/>
                  </a:lnTo>
                  <a:lnTo>
                    <a:pt x="178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3932400" y="4449825"/>
              <a:ext cx="464500" cy="177500"/>
            </a:xfrm>
            <a:custGeom>
              <a:avLst/>
              <a:gdLst/>
              <a:ahLst/>
              <a:cxnLst/>
              <a:rect l="l" t="t" r="r" b="b"/>
              <a:pathLst>
                <a:path w="18580" h="7100" extrusionOk="0">
                  <a:moveTo>
                    <a:pt x="17872" y="1"/>
                  </a:moveTo>
                  <a:lnTo>
                    <a:pt x="0" y="3881"/>
                  </a:lnTo>
                  <a:lnTo>
                    <a:pt x="685" y="7100"/>
                  </a:lnTo>
                  <a:lnTo>
                    <a:pt x="18580" y="3219"/>
                  </a:lnTo>
                  <a:lnTo>
                    <a:pt x="1787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895875" y="4281500"/>
              <a:ext cx="464500" cy="177500"/>
            </a:xfrm>
            <a:custGeom>
              <a:avLst/>
              <a:gdLst/>
              <a:ahLst/>
              <a:cxnLst/>
              <a:rect l="l" t="t" r="r" b="b"/>
              <a:pathLst>
                <a:path w="18580" h="7100" extrusionOk="0">
                  <a:moveTo>
                    <a:pt x="17872" y="0"/>
                  </a:moveTo>
                  <a:lnTo>
                    <a:pt x="0" y="3904"/>
                  </a:lnTo>
                  <a:lnTo>
                    <a:pt x="685" y="7099"/>
                  </a:lnTo>
                  <a:lnTo>
                    <a:pt x="18580" y="3219"/>
                  </a:lnTo>
                  <a:lnTo>
                    <a:pt x="17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177750" y="4642150"/>
              <a:ext cx="154100" cy="625425"/>
            </a:xfrm>
            <a:custGeom>
              <a:avLst/>
              <a:gdLst/>
              <a:ahLst/>
              <a:cxnLst/>
              <a:rect l="l" t="t" r="r" b="b"/>
              <a:pathLst>
                <a:path w="6164" h="25017" extrusionOk="0">
                  <a:moveTo>
                    <a:pt x="777" y="0"/>
                  </a:moveTo>
                  <a:lnTo>
                    <a:pt x="1" y="183"/>
                  </a:lnTo>
                  <a:lnTo>
                    <a:pt x="5388" y="25016"/>
                  </a:lnTo>
                  <a:lnTo>
                    <a:pt x="6164" y="24834"/>
                  </a:lnTo>
                  <a:lnTo>
                    <a:pt x="7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4079600" y="4663825"/>
              <a:ext cx="154675" cy="624875"/>
            </a:xfrm>
            <a:custGeom>
              <a:avLst/>
              <a:gdLst/>
              <a:ahLst/>
              <a:cxnLst/>
              <a:rect l="l" t="t" r="r" b="b"/>
              <a:pathLst>
                <a:path w="6187" h="24995" extrusionOk="0">
                  <a:moveTo>
                    <a:pt x="777" y="0"/>
                  </a:moveTo>
                  <a:lnTo>
                    <a:pt x="1" y="160"/>
                  </a:lnTo>
                  <a:lnTo>
                    <a:pt x="5388" y="24994"/>
                  </a:lnTo>
                  <a:lnTo>
                    <a:pt x="6187" y="24834"/>
                  </a:lnTo>
                  <a:lnTo>
                    <a:pt x="7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275900" y="4621025"/>
              <a:ext cx="154100" cy="625425"/>
            </a:xfrm>
            <a:custGeom>
              <a:avLst/>
              <a:gdLst/>
              <a:ahLst/>
              <a:cxnLst/>
              <a:rect l="l" t="t" r="r" b="b"/>
              <a:pathLst>
                <a:path w="6164" h="25017" extrusionOk="0">
                  <a:moveTo>
                    <a:pt x="777" y="0"/>
                  </a:moveTo>
                  <a:lnTo>
                    <a:pt x="1" y="183"/>
                  </a:lnTo>
                  <a:lnTo>
                    <a:pt x="5388" y="25017"/>
                  </a:lnTo>
                  <a:lnTo>
                    <a:pt x="6164" y="24834"/>
                  </a:lnTo>
                  <a:lnTo>
                    <a:pt x="7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360375" y="3854100"/>
              <a:ext cx="615725" cy="1703925"/>
            </a:xfrm>
            <a:custGeom>
              <a:avLst/>
              <a:gdLst/>
              <a:ahLst/>
              <a:cxnLst/>
              <a:rect l="l" t="t" r="r" b="b"/>
              <a:pathLst>
                <a:path w="24629" h="68157" extrusionOk="0">
                  <a:moveTo>
                    <a:pt x="10294" y="0"/>
                  </a:moveTo>
                  <a:lnTo>
                    <a:pt x="0" y="2237"/>
                  </a:lnTo>
                  <a:lnTo>
                    <a:pt x="14334" y="68157"/>
                  </a:lnTo>
                  <a:cubicBezTo>
                    <a:pt x="15498" y="66901"/>
                    <a:pt x="17165" y="65920"/>
                    <a:pt x="19128" y="65486"/>
                  </a:cubicBezTo>
                  <a:cubicBezTo>
                    <a:pt x="19838" y="65331"/>
                    <a:pt x="20539" y="65258"/>
                    <a:pt x="21220" y="65258"/>
                  </a:cubicBezTo>
                  <a:cubicBezTo>
                    <a:pt x="22444" y="65258"/>
                    <a:pt x="23602" y="65494"/>
                    <a:pt x="24629" y="65920"/>
                  </a:cubicBezTo>
                  <a:lnTo>
                    <a:pt x="102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551523" y="3885278"/>
              <a:ext cx="351454" cy="1581251"/>
            </a:xfrm>
            <a:custGeom>
              <a:avLst/>
              <a:gdLst/>
              <a:ahLst/>
              <a:cxnLst/>
              <a:rect l="l" t="t" r="r" b="b"/>
              <a:pathLst>
                <a:path w="16960" h="76306" extrusionOk="0">
                  <a:moveTo>
                    <a:pt x="388" y="1"/>
                  </a:moveTo>
                  <a:lnTo>
                    <a:pt x="0" y="92"/>
                  </a:lnTo>
                  <a:lnTo>
                    <a:pt x="16549" y="76305"/>
                  </a:lnTo>
                  <a:lnTo>
                    <a:pt x="16960" y="76214"/>
                  </a:lnTo>
                  <a:lnTo>
                    <a:pt x="3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510843" y="3893795"/>
              <a:ext cx="351454" cy="1581251"/>
            </a:xfrm>
            <a:custGeom>
              <a:avLst/>
              <a:gdLst/>
              <a:ahLst/>
              <a:cxnLst/>
              <a:rect l="l" t="t" r="r" b="b"/>
              <a:pathLst>
                <a:path w="16960" h="76306" extrusionOk="0">
                  <a:moveTo>
                    <a:pt x="388" y="0"/>
                  </a:moveTo>
                  <a:lnTo>
                    <a:pt x="0" y="92"/>
                  </a:lnTo>
                  <a:lnTo>
                    <a:pt x="16549" y="76305"/>
                  </a:lnTo>
                  <a:lnTo>
                    <a:pt x="16960" y="76214"/>
                  </a:lnTo>
                  <a:lnTo>
                    <a:pt x="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4470164" y="3902789"/>
              <a:ext cx="351454" cy="1581230"/>
            </a:xfrm>
            <a:custGeom>
              <a:avLst/>
              <a:gdLst/>
              <a:ahLst/>
              <a:cxnLst/>
              <a:rect l="l" t="t" r="r" b="b"/>
              <a:pathLst>
                <a:path w="16960" h="76305" extrusionOk="0">
                  <a:moveTo>
                    <a:pt x="388" y="0"/>
                  </a:moveTo>
                  <a:lnTo>
                    <a:pt x="0" y="91"/>
                  </a:lnTo>
                  <a:lnTo>
                    <a:pt x="16549" y="76305"/>
                  </a:lnTo>
                  <a:lnTo>
                    <a:pt x="16960" y="76214"/>
                  </a:lnTo>
                  <a:lnTo>
                    <a:pt x="3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429485" y="3911762"/>
              <a:ext cx="351454" cy="1581251"/>
            </a:xfrm>
            <a:custGeom>
              <a:avLst/>
              <a:gdLst/>
              <a:ahLst/>
              <a:cxnLst/>
              <a:rect l="l" t="t" r="r" b="b"/>
              <a:pathLst>
                <a:path w="16960" h="76306" extrusionOk="0">
                  <a:moveTo>
                    <a:pt x="388" y="1"/>
                  </a:moveTo>
                  <a:lnTo>
                    <a:pt x="0" y="92"/>
                  </a:lnTo>
                  <a:lnTo>
                    <a:pt x="16572" y="76306"/>
                  </a:lnTo>
                  <a:lnTo>
                    <a:pt x="16960" y="76214"/>
                  </a:lnTo>
                  <a:lnTo>
                    <a:pt x="3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338100" y="3843725"/>
              <a:ext cx="665950" cy="1736550"/>
            </a:xfrm>
            <a:custGeom>
              <a:avLst/>
              <a:gdLst/>
              <a:ahLst/>
              <a:cxnLst/>
              <a:rect l="l" t="t" r="r" b="b"/>
              <a:pathLst>
                <a:path w="26638" h="69462" extrusionOk="0">
                  <a:moveTo>
                    <a:pt x="9509" y="1"/>
                  </a:moveTo>
                  <a:cubicBezTo>
                    <a:pt x="9229" y="1"/>
                    <a:pt x="8941" y="31"/>
                    <a:pt x="8652" y="96"/>
                  </a:cubicBezTo>
                  <a:lnTo>
                    <a:pt x="3059" y="1306"/>
                  </a:lnTo>
                  <a:cubicBezTo>
                    <a:pt x="1233" y="1694"/>
                    <a:pt x="1" y="3314"/>
                    <a:pt x="343" y="4889"/>
                  </a:cubicBezTo>
                  <a:lnTo>
                    <a:pt x="14381" y="69462"/>
                  </a:lnTo>
                  <a:lnTo>
                    <a:pt x="16344" y="69028"/>
                  </a:lnTo>
                  <a:lnTo>
                    <a:pt x="2306" y="4455"/>
                  </a:lnTo>
                  <a:cubicBezTo>
                    <a:pt x="2169" y="3816"/>
                    <a:pt x="2671" y="3154"/>
                    <a:pt x="3425" y="2995"/>
                  </a:cubicBezTo>
                  <a:lnTo>
                    <a:pt x="9017" y="1762"/>
                  </a:lnTo>
                  <a:cubicBezTo>
                    <a:pt x="9127" y="1739"/>
                    <a:pt x="9237" y="1727"/>
                    <a:pt x="9345" y="1727"/>
                  </a:cubicBezTo>
                  <a:cubicBezTo>
                    <a:pt x="9972" y="1727"/>
                    <a:pt x="10524" y="2107"/>
                    <a:pt x="10660" y="2652"/>
                  </a:cubicBezTo>
                  <a:lnTo>
                    <a:pt x="24675" y="67225"/>
                  </a:lnTo>
                  <a:lnTo>
                    <a:pt x="26638" y="66791"/>
                  </a:lnTo>
                  <a:lnTo>
                    <a:pt x="12600" y="2219"/>
                  </a:lnTo>
                  <a:cubicBezTo>
                    <a:pt x="12312" y="890"/>
                    <a:pt x="11017" y="1"/>
                    <a:pt x="95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298675" y="4011600"/>
              <a:ext cx="1174950" cy="1300475"/>
            </a:xfrm>
            <a:custGeom>
              <a:avLst/>
              <a:gdLst/>
              <a:ahLst/>
              <a:cxnLst/>
              <a:rect l="l" t="t" r="r" b="b"/>
              <a:pathLst>
                <a:path w="46998" h="52019" extrusionOk="0">
                  <a:moveTo>
                    <a:pt x="12326" y="0"/>
                  </a:moveTo>
                  <a:lnTo>
                    <a:pt x="0" y="41793"/>
                  </a:lnTo>
                  <a:lnTo>
                    <a:pt x="34649" y="52019"/>
                  </a:lnTo>
                  <a:lnTo>
                    <a:pt x="46997" y="10226"/>
                  </a:lnTo>
                  <a:lnTo>
                    <a:pt x="12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300950" y="4033850"/>
              <a:ext cx="1141300" cy="1264550"/>
            </a:xfrm>
            <a:custGeom>
              <a:avLst/>
              <a:gdLst/>
              <a:ahLst/>
              <a:cxnLst/>
              <a:rect l="l" t="t" r="r" b="b"/>
              <a:pathLst>
                <a:path w="45652" h="50582" extrusionOk="0">
                  <a:moveTo>
                    <a:pt x="11984" y="0"/>
                  </a:moveTo>
                  <a:lnTo>
                    <a:pt x="0" y="40652"/>
                  </a:lnTo>
                  <a:lnTo>
                    <a:pt x="33668" y="50581"/>
                  </a:lnTo>
                  <a:lnTo>
                    <a:pt x="45651" y="9952"/>
                  </a:lnTo>
                  <a:lnTo>
                    <a:pt x="119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590250" y="4097175"/>
              <a:ext cx="873675" cy="261950"/>
            </a:xfrm>
            <a:custGeom>
              <a:avLst/>
              <a:gdLst/>
              <a:ahLst/>
              <a:cxnLst/>
              <a:rect l="l" t="t" r="r" b="b"/>
              <a:pathLst>
                <a:path w="34947" h="10478" extrusionOk="0">
                  <a:moveTo>
                    <a:pt x="47" y="1"/>
                  </a:moveTo>
                  <a:lnTo>
                    <a:pt x="1" y="183"/>
                  </a:lnTo>
                  <a:lnTo>
                    <a:pt x="34901" y="10478"/>
                  </a:lnTo>
                  <a:lnTo>
                    <a:pt x="34946" y="10295"/>
                  </a:lnTo>
                  <a:lnTo>
                    <a:pt x="47" y="1"/>
                  </a:lnTo>
                  <a:close/>
                </a:path>
              </a:pathLst>
            </a:custGeom>
            <a:solidFill>
              <a:srgbClr val="FDD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377425" y="4118875"/>
              <a:ext cx="1174375" cy="1300475"/>
            </a:xfrm>
            <a:custGeom>
              <a:avLst/>
              <a:gdLst/>
              <a:ahLst/>
              <a:cxnLst/>
              <a:rect l="l" t="t" r="r" b="b"/>
              <a:pathLst>
                <a:path w="46975" h="52019" extrusionOk="0">
                  <a:moveTo>
                    <a:pt x="12326" y="0"/>
                  </a:moveTo>
                  <a:lnTo>
                    <a:pt x="0" y="41793"/>
                  </a:lnTo>
                  <a:lnTo>
                    <a:pt x="34649" y="52019"/>
                  </a:lnTo>
                  <a:lnTo>
                    <a:pt x="46975" y="10226"/>
                  </a:lnTo>
                  <a:lnTo>
                    <a:pt x="12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265575" y="4011600"/>
              <a:ext cx="420000" cy="1152125"/>
            </a:xfrm>
            <a:custGeom>
              <a:avLst/>
              <a:gdLst/>
              <a:ahLst/>
              <a:cxnLst/>
              <a:rect l="l" t="t" r="r" b="b"/>
              <a:pathLst>
                <a:path w="16800" h="46085" extrusionOk="0">
                  <a:moveTo>
                    <a:pt x="13673" y="0"/>
                  </a:moveTo>
                  <a:lnTo>
                    <a:pt x="1324" y="41816"/>
                  </a:lnTo>
                  <a:cubicBezTo>
                    <a:pt x="1324" y="41816"/>
                    <a:pt x="0" y="44760"/>
                    <a:pt x="4474" y="46084"/>
                  </a:cubicBezTo>
                  <a:lnTo>
                    <a:pt x="16800" y="4291"/>
                  </a:lnTo>
                  <a:cubicBezTo>
                    <a:pt x="16800" y="4291"/>
                    <a:pt x="13764" y="3196"/>
                    <a:pt x="13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284400" y="4944575"/>
              <a:ext cx="129550" cy="154100"/>
            </a:xfrm>
            <a:custGeom>
              <a:avLst/>
              <a:gdLst/>
              <a:ahLst/>
              <a:cxnLst/>
              <a:rect l="l" t="t" r="r" b="b"/>
              <a:pathLst>
                <a:path w="5182" h="6164" extrusionOk="0">
                  <a:moveTo>
                    <a:pt x="1918" y="0"/>
                  </a:moveTo>
                  <a:lnTo>
                    <a:pt x="1347" y="1895"/>
                  </a:lnTo>
                  <a:cubicBezTo>
                    <a:pt x="1347" y="1895"/>
                    <a:pt x="1" y="4862"/>
                    <a:pt x="4474" y="6163"/>
                  </a:cubicBezTo>
                  <a:lnTo>
                    <a:pt x="5182" y="3835"/>
                  </a:lnTo>
                  <a:cubicBezTo>
                    <a:pt x="1758" y="2831"/>
                    <a:pt x="1735" y="868"/>
                    <a:pt x="19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321500" y="4818475"/>
              <a:ext cx="129550" cy="154650"/>
            </a:xfrm>
            <a:custGeom>
              <a:avLst/>
              <a:gdLst/>
              <a:ahLst/>
              <a:cxnLst/>
              <a:rect l="l" t="t" r="r" b="b"/>
              <a:pathLst>
                <a:path w="5182" h="6186" extrusionOk="0">
                  <a:moveTo>
                    <a:pt x="1918" y="0"/>
                  </a:moveTo>
                  <a:lnTo>
                    <a:pt x="1347" y="1917"/>
                  </a:lnTo>
                  <a:cubicBezTo>
                    <a:pt x="1347" y="1917"/>
                    <a:pt x="0" y="4862"/>
                    <a:pt x="4474" y="6186"/>
                  </a:cubicBezTo>
                  <a:lnTo>
                    <a:pt x="5182" y="3835"/>
                  </a:lnTo>
                  <a:cubicBezTo>
                    <a:pt x="1758" y="2830"/>
                    <a:pt x="1735" y="890"/>
                    <a:pt x="19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503525" y="4202175"/>
              <a:ext cx="128975" cy="154675"/>
            </a:xfrm>
            <a:custGeom>
              <a:avLst/>
              <a:gdLst/>
              <a:ahLst/>
              <a:cxnLst/>
              <a:rect l="l" t="t" r="r" b="b"/>
              <a:pathLst>
                <a:path w="5159" h="6187" extrusionOk="0">
                  <a:moveTo>
                    <a:pt x="1895" y="1"/>
                  </a:moveTo>
                  <a:lnTo>
                    <a:pt x="1347" y="1895"/>
                  </a:lnTo>
                  <a:cubicBezTo>
                    <a:pt x="1347" y="1895"/>
                    <a:pt x="0" y="4863"/>
                    <a:pt x="4474" y="6186"/>
                  </a:cubicBezTo>
                  <a:lnTo>
                    <a:pt x="5159" y="3835"/>
                  </a:lnTo>
                  <a:cubicBezTo>
                    <a:pt x="1758" y="2831"/>
                    <a:pt x="1735" y="868"/>
                    <a:pt x="1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540625" y="4076650"/>
              <a:ext cx="128975" cy="154075"/>
            </a:xfrm>
            <a:custGeom>
              <a:avLst/>
              <a:gdLst/>
              <a:ahLst/>
              <a:cxnLst/>
              <a:rect l="l" t="t" r="r" b="b"/>
              <a:pathLst>
                <a:path w="5159" h="6163" extrusionOk="0">
                  <a:moveTo>
                    <a:pt x="1895" y="0"/>
                  </a:moveTo>
                  <a:lnTo>
                    <a:pt x="1347" y="1895"/>
                  </a:lnTo>
                  <a:cubicBezTo>
                    <a:pt x="1347" y="1895"/>
                    <a:pt x="0" y="4862"/>
                    <a:pt x="4474" y="6163"/>
                  </a:cubicBezTo>
                  <a:lnTo>
                    <a:pt x="5159" y="3835"/>
                  </a:lnTo>
                  <a:cubicBezTo>
                    <a:pt x="1758" y="2808"/>
                    <a:pt x="1735" y="868"/>
                    <a:pt x="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61150" y="4322575"/>
              <a:ext cx="806900" cy="893075"/>
            </a:xfrm>
            <a:custGeom>
              <a:avLst/>
              <a:gdLst/>
              <a:ahLst/>
              <a:cxnLst/>
              <a:rect l="l" t="t" r="r" b="b"/>
              <a:pathLst>
                <a:path w="32276" h="35723" extrusionOk="0">
                  <a:moveTo>
                    <a:pt x="14107" y="343"/>
                  </a:moveTo>
                  <a:lnTo>
                    <a:pt x="27368" y="4269"/>
                  </a:lnTo>
                  <a:cubicBezTo>
                    <a:pt x="26501" y="7419"/>
                    <a:pt x="28510" y="10752"/>
                    <a:pt x="31888" y="11847"/>
                  </a:cubicBezTo>
                  <a:lnTo>
                    <a:pt x="26113" y="31477"/>
                  </a:lnTo>
                  <a:cubicBezTo>
                    <a:pt x="25480" y="31304"/>
                    <a:pt x="24844" y="31221"/>
                    <a:pt x="24222" y="31221"/>
                  </a:cubicBezTo>
                  <a:cubicBezTo>
                    <a:pt x="21476" y="31221"/>
                    <a:pt x="18988" y="32827"/>
                    <a:pt x="18170" y="35357"/>
                  </a:cubicBezTo>
                  <a:lnTo>
                    <a:pt x="4931" y="31454"/>
                  </a:lnTo>
                  <a:cubicBezTo>
                    <a:pt x="5776" y="28304"/>
                    <a:pt x="3767" y="24949"/>
                    <a:pt x="389" y="23876"/>
                  </a:cubicBezTo>
                  <a:lnTo>
                    <a:pt x="6186" y="4246"/>
                  </a:lnTo>
                  <a:cubicBezTo>
                    <a:pt x="6815" y="4419"/>
                    <a:pt x="7446" y="4502"/>
                    <a:pt x="8066" y="4502"/>
                  </a:cubicBezTo>
                  <a:cubicBezTo>
                    <a:pt x="10800" y="4502"/>
                    <a:pt x="13288" y="2893"/>
                    <a:pt x="14107" y="343"/>
                  </a:cubicBezTo>
                  <a:close/>
                  <a:moveTo>
                    <a:pt x="13879" y="1"/>
                  </a:moveTo>
                  <a:lnTo>
                    <a:pt x="13833" y="138"/>
                  </a:lnTo>
                  <a:cubicBezTo>
                    <a:pt x="13097" y="2621"/>
                    <a:pt x="10702" y="4214"/>
                    <a:pt x="8056" y="4214"/>
                  </a:cubicBezTo>
                  <a:cubicBezTo>
                    <a:pt x="7418" y="4214"/>
                    <a:pt x="6765" y="4122"/>
                    <a:pt x="6118" y="3927"/>
                  </a:cubicBezTo>
                  <a:lnTo>
                    <a:pt x="5958" y="3881"/>
                  </a:lnTo>
                  <a:lnTo>
                    <a:pt x="1" y="24059"/>
                  </a:lnTo>
                  <a:lnTo>
                    <a:pt x="161" y="24104"/>
                  </a:lnTo>
                  <a:cubicBezTo>
                    <a:pt x="3516" y="25109"/>
                    <a:pt x="5502" y="28418"/>
                    <a:pt x="4589" y="31500"/>
                  </a:cubicBezTo>
                  <a:lnTo>
                    <a:pt x="4543" y="31637"/>
                  </a:lnTo>
                  <a:lnTo>
                    <a:pt x="18398" y="35722"/>
                  </a:lnTo>
                  <a:lnTo>
                    <a:pt x="18444" y="35585"/>
                  </a:lnTo>
                  <a:cubicBezTo>
                    <a:pt x="19179" y="33103"/>
                    <a:pt x="21575" y="31509"/>
                    <a:pt x="24233" y="31509"/>
                  </a:cubicBezTo>
                  <a:cubicBezTo>
                    <a:pt x="24874" y="31509"/>
                    <a:pt x="25530" y="31601"/>
                    <a:pt x="26181" y="31796"/>
                  </a:cubicBezTo>
                  <a:lnTo>
                    <a:pt x="26318" y="31842"/>
                  </a:lnTo>
                  <a:lnTo>
                    <a:pt x="32276" y="11665"/>
                  </a:lnTo>
                  <a:lnTo>
                    <a:pt x="32116" y="11619"/>
                  </a:lnTo>
                  <a:cubicBezTo>
                    <a:pt x="28761" y="10615"/>
                    <a:pt x="26775" y="7305"/>
                    <a:pt x="27688" y="4224"/>
                  </a:cubicBezTo>
                  <a:lnTo>
                    <a:pt x="27734" y="4087"/>
                  </a:lnTo>
                  <a:lnTo>
                    <a:pt x="138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934175" y="4433850"/>
              <a:ext cx="1022675" cy="448050"/>
            </a:xfrm>
            <a:custGeom>
              <a:avLst/>
              <a:gdLst/>
              <a:ahLst/>
              <a:cxnLst/>
              <a:rect l="l" t="t" r="r" b="b"/>
              <a:pathLst>
                <a:path w="40907" h="17922" extrusionOk="0">
                  <a:moveTo>
                    <a:pt x="6213" y="2945"/>
                  </a:moveTo>
                  <a:cubicBezTo>
                    <a:pt x="7537" y="3356"/>
                    <a:pt x="8884" y="3653"/>
                    <a:pt x="10231" y="4018"/>
                  </a:cubicBezTo>
                  <a:cubicBezTo>
                    <a:pt x="11714" y="4406"/>
                    <a:pt x="13198" y="4817"/>
                    <a:pt x="14682" y="5205"/>
                  </a:cubicBezTo>
                  <a:cubicBezTo>
                    <a:pt x="13563" y="5045"/>
                    <a:pt x="12422" y="4885"/>
                    <a:pt x="11303" y="4726"/>
                  </a:cubicBezTo>
                  <a:cubicBezTo>
                    <a:pt x="9935" y="4540"/>
                    <a:pt x="8529" y="4266"/>
                    <a:pt x="7141" y="4266"/>
                  </a:cubicBezTo>
                  <a:cubicBezTo>
                    <a:pt x="6654" y="4266"/>
                    <a:pt x="6169" y="4300"/>
                    <a:pt x="5688" y="4383"/>
                  </a:cubicBezTo>
                  <a:cubicBezTo>
                    <a:pt x="5825" y="3835"/>
                    <a:pt x="6008" y="3356"/>
                    <a:pt x="6213" y="2945"/>
                  </a:cubicBezTo>
                  <a:close/>
                  <a:moveTo>
                    <a:pt x="9078" y="1598"/>
                  </a:moveTo>
                  <a:cubicBezTo>
                    <a:pt x="10057" y="1598"/>
                    <a:pt x="11240" y="1781"/>
                    <a:pt x="12536" y="2146"/>
                  </a:cubicBezTo>
                  <a:cubicBezTo>
                    <a:pt x="15435" y="2968"/>
                    <a:pt x="17352" y="4201"/>
                    <a:pt x="18288" y="5296"/>
                  </a:cubicBezTo>
                  <a:cubicBezTo>
                    <a:pt x="18242" y="5273"/>
                    <a:pt x="18197" y="5273"/>
                    <a:pt x="18151" y="5251"/>
                  </a:cubicBezTo>
                  <a:cubicBezTo>
                    <a:pt x="15321" y="4497"/>
                    <a:pt x="12490" y="3744"/>
                    <a:pt x="9683" y="2991"/>
                  </a:cubicBezTo>
                  <a:lnTo>
                    <a:pt x="6761" y="2215"/>
                  </a:lnTo>
                  <a:cubicBezTo>
                    <a:pt x="7231" y="1804"/>
                    <a:pt x="8040" y="1598"/>
                    <a:pt x="9078" y="1598"/>
                  </a:cubicBezTo>
                  <a:close/>
                  <a:moveTo>
                    <a:pt x="19726" y="6826"/>
                  </a:moveTo>
                  <a:cubicBezTo>
                    <a:pt x="19886" y="6848"/>
                    <a:pt x="20045" y="6871"/>
                    <a:pt x="20228" y="6894"/>
                  </a:cubicBezTo>
                  <a:cubicBezTo>
                    <a:pt x="20045" y="6894"/>
                    <a:pt x="19886" y="6894"/>
                    <a:pt x="19726" y="6917"/>
                  </a:cubicBezTo>
                  <a:cubicBezTo>
                    <a:pt x="19726" y="6871"/>
                    <a:pt x="19726" y="6848"/>
                    <a:pt x="19726" y="6826"/>
                  </a:cubicBezTo>
                  <a:close/>
                  <a:moveTo>
                    <a:pt x="23287" y="7510"/>
                  </a:moveTo>
                  <a:lnTo>
                    <a:pt x="23287" y="7510"/>
                  </a:lnTo>
                  <a:cubicBezTo>
                    <a:pt x="23469" y="7579"/>
                    <a:pt x="23652" y="7624"/>
                    <a:pt x="23812" y="7670"/>
                  </a:cubicBezTo>
                  <a:cubicBezTo>
                    <a:pt x="23812" y="7693"/>
                    <a:pt x="23789" y="7739"/>
                    <a:pt x="23766" y="7761"/>
                  </a:cubicBezTo>
                  <a:cubicBezTo>
                    <a:pt x="23606" y="7670"/>
                    <a:pt x="23446" y="7602"/>
                    <a:pt x="23287" y="7510"/>
                  </a:cubicBezTo>
                  <a:close/>
                  <a:moveTo>
                    <a:pt x="29851" y="6081"/>
                  </a:moveTo>
                  <a:cubicBezTo>
                    <a:pt x="30594" y="6081"/>
                    <a:pt x="31406" y="6135"/>
                    <a:pt x="32280" y="6255"/>
                  </a:cubicBezTo>
                  <a:cubicBezTo>
                    <a:pt x="32691" y="6301"/>
                    <a:pt x="33079" y="6369"/>
                    <a:pt x="33467" y="6460"/>
                  </a:cubicBezTo>
                  <a:cubicBezTo>
                    <a:pt x="35590" y="6894"/>
                    <a:pt x="37119" y="7693"/>
                    <a:pt x="37553" y="8606"/>
                  </a:cubicBezTo>
                  <a:cubicBezTo>
                    <a:pt x="36548" y="8446"/>
                    <a:pt x="35567" y="8309"/>
                    <a:pt x="34562" y="8149"/>
                  </a:cubicBezTo>
                  <a:cubicBezTo>
                    <a:pt x="31664" y="7739"/>
                    <a:pt x="28788" y="7305"/>
                    <a:pt x="25889" y="6871"/>
                  </a:cubicBezTo>
                  <a:lnTo>
                    <a:pt x="25752" y="6848"/>
                  </a:lnTo>
                  <a:cubicBezTo>
                    <a:pt x="26656" y="6396"/>
                    <a:pt x="28052" y="6081"/>
                    <a:pt x="29851" y="6081"/>
                  </a:cubicBezTo>
                  <a:close/>
                  <a:moveTo>
                    <a:pt x="29084" y="8195"/>
                  </a:moveTo>
                  <a:cubicBezTo>
                    <a:pt x="30614" y="8423"/>
                    <a:pt x="32143" y="8652"/>
                    <a:pt x="33649" y="8880"/>
                  </a:cubicBezTo>
                  <a:cubicBezTo>
                    <a:pt x="35019" y="9085"/>
                    <a:pt x="36388" y="9336"/>
                    <a:pt x="37735" y="9496"/>
                  </a:cubicBezTo>
                  <a:cubicBezTo>
                    <a:pt x="37781" y="9953"/>
                    <a:pt x="37758" y="10478"/>
                    <a:pt x="37667" y="11025"/>
                  </a:cubicBezTo>
                  <a:cubicBezTo>
                    <a:pt x="36092" y="9998"/>
                    <a:pt x="34174" y="9610"/>
                    <a:pt x="32394" y="9108"/>
                  </a:cubicBezTo>
                  <a:cubicBezTo>
                    <a:pt x="31298" y="8789"/>
                    <a:pt x="30180" y="8492"/>
                    <a:pt x="29084" y="8195"/>
                  </a:cubicBezTo>
                  <a:close/>
                  <a:moveTo>
                    <a:pt x="7085" y="5104"/>
                  </a:moveTo>
                  <a:cubicBezTo>
                    <a:pt x="8280" y="5104"/>
                    <a:pt x="9492" y="5330"/>
                    <a:pt x="10619" y="5502"/>
                  </a:cubicBezTo>
                  <a:cubicBezTo>
                    <a:pt x="12422" y="5753"/>
                    <a:pt x="14202" y="6004"/>
                    <a:pt x="16005" y="6255"/>
                  </a:cubicBezTo>
                  <a:cubicBezTo>
                    <a:pt x="16987" y="6415"/>
                    <a:pt x="17946" y="6552"/>
                    <a:pt x="18927" y="6689"/>
                  </a:cubicBezTo>
                  <a:cubicBezTo>
                    <a:pt x="19064" y="8400"/>
                    <a:pt x="17763" y="11733"/>
                    <a:pt x="14773" y="12966"/>
                  </a:cubicBezTo>
                  <a:cubicBezTo>
                    <a:pt x="14171" y="13219"/>
                    <a:pt x="13458" y="13345"/>
                    <a:pt x="12682" y="13345"/>
                  </a:cubicBezTo>
                  <a:cubicBezTo>
                    <a:pt x="11572" y="13345"/>
                    <a:pt x="10334" y="13088"/>
                    <a:pt x="9112" y="12578"/>
                  </a:cubicBezTo>
                  <a:cubicBezTo>
                    <a:pt x="7263" y="11824"/>
                    <a:pt x="5848" y="10660"/>
                    <a:pt x="5460" y="9633"/>
                  </a:cubicBezTo>
                  <a:cubicBezTo>
                    <a:pt x="5118" y="8697"/>
                    <a:pt x="5163" y="6894"/>
                    <a:pt x="5460" y="5273"/>
                  </a:cubicBezTo>
                  <a:cubicBezTo>
                    <a:pt x="5991" y="5151"/>
                    <a:pt x="6536" y="5104"/>
                    <a:pt x="7085" y="5104"/>
                  </a:cubicBezTo>
                  <a:close/>
                  <a:moveTo>
                    <a:pt x="24611" y="7876"/>
                  </a:moveTo>
                  <a:cubicBezTo>
                    <a:pt x="25546" y="8127"/>
                    <a:pt x="26505" y="8400"/>
                    <a:pt x="27464" y="8652"/>
                  </a:cubicBezTo>
                  <a:cubicBezTo>
                    <a:pt x="29198" y="9131"/>
                    <a:pt x="30956" y="9610"/>
                    <a:pt x="32691" y="10090"/>
                  </a:cubicBezTo>
                  <a:cubicBezTo>
                    <a:pt x="34311" y="10523"/>
                    <a:pt x="36137" y="10911"/>
                    <a:pt x="37507" y="11938"/>
                  </a:cubicBezTo>
                  <a:cubicBezTo>
                    <a:pt x="37142" y="13559"/>
                    <a:pt x="36480" y="15225"/>
                    <a:pt x="35795" y="15933"/>
                  </a:cubicBezTo>
                  <a:cubicBezTo>
                    <a:pt x="35052" y="16698"/>
                    <a:pt x="33387" y="17191"/>
                    <a:pt x="31502" y="17191"/>
                  </a:cubicBezTo>
                  <a:cubicBezTo>
                    <a:pt x="31419" y="17191"/>
                    <a:pt x="31336" y="17190"/>
                    <a:pt x="31253" y="17188"/>
                  </a:cubicBezTo>
                  <a:cubicBezTo>
                    <a:pt x="29016" y="17143"/>
                    <a:pt x="27007" y="16435"/>
                    <a:pt x="25889" y="15294"/>
                  </a:cubicBezTo>
                  <a:cubicBezTo>
                    <a:pt x="23652" y="12966"/>
                    <a:pt x="23789" y="9382"/>
                    <a:pt x="24611" y="7876"/>
                  </a:cubicBezTo>
                  <a:close/>
                  <a:moveTo>
                    <a:pt x="4661" y="1"/>
                  </a:moveTo>
                  <a:lnTo>
                    <a:pt x="4182" y="1713"/>
                  </a:lnTo>
                  <a:cubicBezTo>
                    <a:pt x="5026" y="2375"/>
                    <a:pt x="4821" y="3835"/>
                    <a:pt x="4684" y="4497"/>
                  </a:cubicBezTo>
                  <a:cubicBezTo>
                    <a:pt x="4661" y="4543"/>
                    <a:pt x="4661" y="4589"/>
                    <a:pt x="4661" y="4634"/>
                  </a:cubicBezTo>
                  <a:cubicBezTo>
                    <a:pt x="3931" y="4908"/>
                    <a:pt x="3246" y="5296"/>
                    <a:pt x="2698" y="5867"/>
                  </a:cubicBezTo>
                  <a:cubicBezTo>
                    <a:pt x="1922" y="6643"/>
                    <a:pt x="1260" y="7533"/>
                    <a:pt x="621" y="8400"/>
                  </a:cubicBezTo>
                  <a:cubicBezTo>
                    <a:pt x="484" y="8583"/>
                    <a:pt x="347" y="8766"/>
                    <a:pt x="233" y="8948"/>
                  </a:cubicBezTo>
                  <a:cubicBezTo>
                    <a:pt x="1" y="9281"/>
                    <a:pt x="300" y="9649"/>
                    <a:pt x="595" y="9649"/>
                  </a:cubicBezTo>
                  <a:cubicBezTo>
                    <a:pt x="705" y="9649"/>
                    <a:pt x="814" y="9598"/>
                    <a:pt x="895" y="9473"/>
                  </a:cubicBezTo>
                  <a:cubicBezTo>
                    <a:pt x="1329" y="8880"/>
                    <a:pt x="1762" y="8286"/>
                    <a:pt x="2219" y="7716"/>
                  </a:cubicBezTo>
                  <a:cubicBezTo>
                    <a:pt x="2904" y="6871"/>
                    <a:pt x="3588" y="6004"/>
                    <a:pt x="4616" y="5570"/>
                  </a:cubicBezTo>
                  <a:cubicBezTo>
                    <a:pt x="4730" y="5525"/>
                    <a:pt x="4821" y="5479"/>
                    <a:pt x="4912" y="5433"/>
                  </a:cubicBezTo>
                  <a:lnTo>
                    <a:pt x="4912" y="5433"/>
                  </a:lnTo>
                  <a:cubicBezTo>
                    <a:pt x="4638" y="7077"/>
                    <a:pt x="4616" y="8789"/>
                    <a:pt x="4981" y="9770"/>
                  </a:cubicBezTo>
                  <a:cubicBezTo>
                    <a:pt x="5414" y="10911"/>
                    <a:pt x="6967" y="12189"/>
                    <a:pt x="8930" y="13011"/>
                  </a:cubicBezTo>
                  <a:cubicBezTo>
                    <a:pt x="9592" y="13285"/>
                    <a:pt x="10253" y="13491"/>
                    <a:pt x="10915" y="13627"/>
                  </a:cubicBezTo>
                  <a:cubicBezTo>
                    <a:pt x="11538" y="13757"/>
                    <a:pt x="12141" y="13823"/>
                    <a:pt x="12715" y="13823"/>
                  </a:cubicBezTo>
                  <a:cubicBezTo>
                    <a:pt x="13551" y="13823"/>
                    <a:pt x="14324" y="13684"/>
                    <a:pt x="15001" y="13399"/>
                  </a:cubicBezTo>
                  <a:cubicBezTo>
                    <a:pt x="17786" y="12235"/>
                    <a:pt x="19178" y="9473"/>
                    <a:pt x="19406" y="7533"/>
                  </a:cubicBezTo>
                  <a:lnTo>
                    <a:pt x="19612" y="7556"/>
                  </a:lnTo>
                  <a:cubicBezTo>
                    <a:pt x="19612" y="7556"/>
                    <a:pt x="19635" y="7510"/>
                    <a:pt x="19657" y="7442"/>
                  </a:cubicBezTo>
                  <a:cubicBezTo>
                    <a:pt x="19863" y="7419"/>
                    <a:pt x="20091" y="7419"/>
                    <a:pt x="20319" y="7419"/>
                  </a:cubicBezTo>
                  <a:cubicBezTo>
                    <a:pt x="21027" y="7419"/>
                    <a:pt x="21735" y="7533"/>
                    <a:pt x="22419" y="7761"/>
                  </a:cubicBezTo>
                  <a:cubicBezTo>
                    <a:pt x="22853" y="7876"/>
                    <a:pt x="23264" y="8081"/>
                    <a:pt x="23629" y="8286"/>
                  </a:cubicBezTo>
                  <a:cubicBezTo>
                    <a:pt x="23629" y="8355"/>
                    <a:pt x="23629" y="8378"/>
                    <a:pt x="23629" y="8378"/>
                  </a:cubicBezTo>
                  <a:lnTo>
                    <a:pt x="23834" y="8469"/>
                  </a:lnTo>
                  <a:cubicBezTo>
                    <a:pt x="23264" y="10341"/>
                    <a:pt x="23446" y="13422"/>
                    <a:pt x="25524" y="15590"/>
                  </a:cubicBezTo>
                  <a:cubicBezTo>
                    <a:pt x="26391" y="16481"/>
                    <a:pt x="27669" y="17120"/>
                    <a:pt x="29176" y="17416"/>
                  </a:cubicBezTo>
                  <a:cubicBezTo>
                    <a:pt x="29838" y="17553"/>
                    <a:pt x="30545" y="17645"/>
                    <a:pt x="31253" y="17645"/>
                  </a:cubicBezTo>
                  <a:cubicBezTo>
                    <a:pt x="31336" y="17646"/>
                    <a:pt x="31419" y="17647"/>
                    <a:pt x="31501" y="17647"/>
                  </a:cubicBezTo>
                  <a:cubicBezTo>
                    <a:pt x="33545" y="17647"/>
                    <a:pt x="35348" y="17108"/>
                    <a:pt x="36160" y="16252"/>
                  </a:cubicBezTo>
                  <a:cubicBezTo>
                    <a:pt x="36891" y="15499"/>
                    <a:pt x="37575" y="13901"/>
                    <a:pt x="37941" y="12304"/>
                  </a:cubicBezTo>
                  <a:cubicBezTo>
                    <a:pt x="38032" y="12372"/>
                    <a:pt x="38100" y="12463"/>
                    <a:pt x="38169" y="12532"/>
                  </a:cubicBezTo>
                  <a:cubicBezTo>
                    <a:pt x="38945" y="13354"/>
                    <a:pt x="39242" y="14426"/>
                    <a:pt x="39515" y="15476"/>
                  </a:cubicBezTo>
                  <a:cubicBezTo>
                    <a:pt x="39721" y="16184"/>
                    <a:pt x="39881" y="16891"/>
                    <a:pt x="40018" y="17599"/>
                  </a:cubicBezTo>
                  <a:cubicBezTo>
                    <a:pt x="40064" y="17823"/>
                    <a:pt x="40230" y="17921"/>
                    <a:pt x="40401" y="17921"/>
                  </a:cubicBezTo>
                  <a:cubicBezTo>
                    <a:pt x="40648" y="17921"/>
                    <a:pt x="40907" y="17717"/>
                    <a:pt x="40839" y="17394"/>
                  </a:cubicBezTo>
                  <a:cubicBezTo>
                    <a:pt x="40817" y="17188"/>
                    <a:pt x="40771" y="16960"/>
                    <a:pt x="40702" y="16755"/>
                  </a:cubicBezTo>
                  <a:cubicBezTo>
                    <a:pt x="40474" y="15682"/>
                    <a:pt x="40223" y="14609"/>
                    <a:pt x="39812" y="13582"/>
                  </a:cubicBezTo>
                  <a:cubicBezTo>
                    <a:pt x="39538" y="12851"/>
                    <a:pt x="39082" y="12212"/>
                    <a:pt x="38511" y="11664"/>
                  </a:cubicBezTo>
                  <a:cubicBezTo>
                    <a:pt x="38511" y="11642"/>
                    <a:pt x="38534" y="11573"/>
                    <a:pt x="38557" y="11528"/>
                  </a:cubicBezTo>
                  <a:cubicBezTo>
                    <a:pt x="38694" y="10866"/>
                    <a:pt x="39082" y="9450"/>
                    <a:pt x="40109" y="9199"/>
                  </a:cubicBezTo>
                  <a:lnTo>
                    <a:pt x="40360" y="7419"/>
                  </a:lnTo>
                  <a:cubicBezTo>
                    <a:pt x="40360" y="7419"/>
                    <a:pt x="37849" y="6323"/>
                    <a:pt x="34380" y="5730"/>
                  </a:cubicBezTo>
                  <a:cubicBezTo>
                    <a:pt x="33035" y="5491"/>
                    <a:pt x="31715" y="5376"/>
                    <a:pt x="30483" y="5376"/>
                  </a:cubicBezTo>
                  <a:cubicBezTo>
                    <a:pt x="28537" y="5376"/>
                    <a:pt x="26813" y="5664"/>
                    <a:pt x="25569" y="6209"/>
                  </a:cubicBezTo>
                  <a:cubicBezTo>
                    <a:pt x="25227" y="6369"/>
                    <a:pt x="24930" y="6529"/>
                    <a:pt x="24702" y="6689"/>
                  </a:cubicBezTo>
                  <a:cubicBezTo>
                    <a:pt x="23789" y="6552"/>
                    <a:pt x="22876" y="6415"/>
                    <a:pt x="21963" y="6278"/>
                  </a:cubicBezTo>
                  <a:cubicBezTo>
                    <a:pt x="21073" y="6049"/>
                    <a:pt x="20182" y="5798"/>
                    <a:pt x="19292" y="5570"/>
                  </a:cubicBezTo>
                  <a:cubicBezTo>
                    <a:pt x="19155" y="5319"/>
                    <a:pt x="18973" y="5068"/>
                    <a:pt x="18699" y="4794"/>
                  </a:cubicBezTo>
                  <a:cubicBezTo>
                    <a:pt x="17192" y="3151"/>
                    <a:pt x="14248" y="1644"/>
                    <a:pt x="10824" y="822"/>
                  </a:cubicBezTo>
                  <a:cubicBezTo>
                    <a:pt x="7377" y="1"/>
                    <a:pt x="4661" y="1"/>
                    <a:pt x="4661" y="1"/>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920475" y="4526175"/>
              <a:ext cx="972400" cy="134650"/>
            </a:xfrm>
            <a:custGeom>
              <a:avLst/>
              <a:gdLst/>
              <a:ahLst/>
              <a:cxnLst/>
              <a:rect l="l" t="t" r="r" b="b"/>
              <a:pathLst>
                <a:path w="38896" h="5386" extrusionOk="0">
                  <a:moveTo>
                    <a:pt x="7106" y="0"/>
                  </a:moveTo>
                  <a:cubicBezTo>
                    <a:pt x="6539" y="0"/>
                    <a:pt x="5974" y="47"/>
                    <a:pt x="5415" y="165"/>
                  </a:cubicBezTo>
                  <a:cubicBezTo>
                    <a:pt x="4365" y="394"/>
                    <a:pt x="3452" y="850"/>
                    <a:pt x="2698" y="1603"/>
                  </a:cubicBezTo>
                  <a:cubicBezTo>
                    <a:pt x="1922" y="2379"/>
                    <a:pt x="1260" y="3269"/>
                    <a:pt x="621" y="4137"/>
                  </a:cubicBezTo>
                  <a:cubicBezTo>
                    <a:pt x="484" y="4319"/>
                    <a:pt x="347" y="4502"/>
                    <a:pt x="233" y="4685"/>
                  </a:cubicBezTo>
                  <a:cubicBezTo>
                    <a:pt x="1" y="5017"/>
                    <a:pt x="300" y="5385"/>
                    <a:pt x="595" y="5385"/>
                  </a:cubicBezTo>
                  <a:cubicBezTo>
                    <a:pt x="705" y="5385"/>
                    <a:pt x="814" y="5334"/>
                    <a:pt x="895" y="5210"/>
                  </a:cubicBezTo>
                  <a:cubicBezTo>
                    <a:pt x="1329" y="4593"/>
                    <a:pt x="1763" y="4023"/>
                    <a:pt x="2219" y="3452"/>
                  </a:cubicBezTo>
                  <a:cubicBezTo>
                    <a:pt x="2904" y="2608"/>
                    <a:pt x="3589" y="1740"/>
                    <a:pt x="4616" y="1307"/>
                  </a:cubicBezTo>
                  <a:cubicBezTo>
                    <a:pt x="5414" y="960"/>
                    <a:pt x="6260" y="841"/>
                    <a:pt x="7118" y="841"/>
                  </a:cubicBezTo>
                  <a:cubicBezTo>
                    <a:pt x="8297" y="841"/>
                    <a:pt x="9496" y="1066"/>
                    <a:pt x="10619" y="1238"/>
                  </a:cubicBezTo>
                  <a:cubicBezTo>
                    <a:pt x="12422" y="1489"/>
                    <a:pt x="14202" y="1740"/>
                    <a:pt x="16006" y="1991"/>
                  </a:cubicBezTo>
                  <a:cubicBezTo>
                    <a:pt x="18973" y="2448"/>
                    <a:pt x="21917" y="2881"/>
                    <a:pt x="24885" y="3315"/>
                  </a:cubicBezTo>
                  <a:cubicBezTo>
                    <a:pt x="27806" y="3749"/>
                    <a:pt x="30728" y="4183"/>
                    <a:pt x="33650" y="4616"/>
                  </a:cubicBezTo>
                  <a:cubicBezTo>
                    <a:pt x="35179" y="4844"/>
                    <a:pt x="36685" y="5141"/>
                    <a:pt x="38215" y="5301"/>
                  </a:cubicBezTo>
                  <a:lnTo>
                    <a:pt x="38283" y="5301"/>
                  </a:lnTo>
                  <a:cubicBezTo>
                    <a:pt x="38310" y="5306"/>
                    <a:pt x="38336" y="5308"/>
                    <a:pt x="38360" y="5308"/>
                  </a:cubicBezTo>
                  <a:cubicBezTo>
                    <a:pt x="38818" y="5308"/>
                    <a:pt x="38895" y="4543"/>
                    <a:pt x="38397" y="4456"/>
                  </a:cubicBezTo>
                  <a:cubicBezTo>
                    <a:pt x="37119" y="4274"/>
                    <a:pt x="35841" y="4091"/>
                    <a:pt x="34563" y="3886"/>
                  </a:cubicBezTo>
                  <a:cubicBezTo>
                    <a:pt x="31664" y="3475"/>
                    <a:pt x="28788" y="3041"/>
                    <a:pt x="25889" y="2608"/>
                  </a:cubicBezTo>
                  <a:cubicBezTo>
                    <a:pt x="22830" y="2151"/>
                    <a:pt x="19772" y="1695"/>
                    <a:pt x="16736" y="1238"/>
                  </a:cubicBezTo>
                  <a:cubicBezTo>
                    <a:pt x="14910" y="987"/>
                    <a:pt x="13107" y="713"/>
                    <a:pt x="11304" y="462"/>
                  </a:cubicBezTo>
                  <a:cubicBezTo>
                    <a:pt x="9923" y="283"/>
                    <a:pt x="8507" y="0"/>
                    <a:pt x="7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051125" y="4468850"/>
              <a:ext cx="892025" cy="398775"/>
            </a:xfrm>
            <a:custGeom>
              <a:avLst/>
              <a:gdLst/>
              <a:ahLst/>
              <a:cxnLst/>
              <a:rect l="l" t="t" r="r" b="b"/>
              <a:pathLst>
                <a:path w="35681" h="15951" extrusionOk="0">
                  <a:moveTo>
                    <a:pt x="599" y="1"/>
                  </a:moveTo>
                  <a:cubicBezTo>
                    <a:pt x="158" y="1"/>
                    <a:pt x="1" y="711"/>
                    <a:pt x="485" y="838"/>
                  </a:cubicBezTo>
                  <a:cubicBezTo>
                    <a:pt x="508" y="838"/>
                    <a:pt x="531" y="838"/>
                    <a:pt x="554" y="860"/>
                  </a:cubicBezTo>
                  <a:cubicBezTo>
                    <a:pt x="2015" y="1317"/>
                    <a:pt x="3521" y="1637"/>
                    <a:pt x="5005" y="2047"/>
                  </a:cubicBezTo>
                  <a:cubicBezTo>
                    <a:pt x="7858" y="2801"/>
                    <a:pt x="10688" y="3577"/>
                    <a:pt x="13541" y="4330"/>
                  </a:cubicBezTo>
                  <a:cubicBezTo>
                    <a:pt x="16440" y="5106"/>
                    <a:pt x="19339" y="5905"/>
                    <a:pt x="22238" y="6681"/>
                  </a:cubicBezTo>
                  <a:cubicBezTo>
                    <a:pt x="23973" y="7160"/>
                    <a:pt x="25730" y="7640"/>
                    <a:pt x="27465" y="8119"/>
                  </a:cubicBezTo>
                  <a:cubicBezTo>
                    <a:pt x="29359" y="8621"/>
                    <a:pt x="31551" y="9078"/>
                    <a:pt x="32943" y="10561"/>
                  </a:cubicBezTo>
                  <a:cubicBezTo>
                    <a:pt x="33719" y="11383"/>
                    <a:pt x="34016" y="12456"/>
                    <a:pt x="34290" y="13506"/>
                  </a:cubicBezTo>
                  <a:cubicBezTo>
                    <a:pt x="34495" y="14213"/>
                    <a:pt x="34655" y="14921"/>
                    <a:pt x="34792" y="15628"/>
                  </a:cubicBezTo>
                  <a:cubicBezTo>
                    <a:pt x="34839" y="15853"/>
                    <a:pt x="35004" y="15951"/>
                    <a:pt x="35175" y="15951"/>
                  </a:cubicBezTo>
                  <a:cubicBezTo>
                    <a:pt x="35422" y="15951"/>
                    <a:pt x="35681" y="15747"/>
                    <a:pt x="35614" y="15423"/>
                  </a:cubicBezTo>
                  <a:cubicBezTo>
                    <a:pt x="35591" y="15218"/>
                    <a:pt x="35545" y="14989"/>
                    <a:pt x="35477" y="14784"/>
                  </a:cubicBezTo>
                  <a:cubicBezTo>
                    <a:pt x="35248" y="13711"/>
                    <a:pt x="34997" y="12638"/>
                    <a:pt x="34586" y="11611"/>
                  </a:cubicBezTo>
                  <a:cubicBezTo>
                    <a:pt x="34198" y="10630"/>
                    <a:pt x="33536" y="9831"/>
                    <a:pt x="32669" y="9215"/>
                  </a:cubicBezTo>
                  <a:cubicBezTo>
                    <a:pt x="31071" y="8050"/>
                    <a:pt x="29040" y="7662"/>
                    <a:pt x="27168" y="7137"/>
                  </a:cubicBezTo>
                  <a:cubicBezTo>
                    <a:pt x="25388" y="6635"/>
                    <a:pt x="23630" y="6179"/>
                    <a:pt x="21873" y="5699"/>
                  </a:cubicBezTo>
                  <a:cubicBezTo>
                    <a:pt x="18883" y="4901"/>
                    <a:pt x="15892" y="4079"/>
                    <a:pt x="12925" y="3280"/>
                  </a:cubicBezTo>
                  <a:cubicBezTo>
                    <a:pt x="10095" y="2527"/>
                    <a:pt x="7265" y="1774"/>
                    <a:pt x="4457" y="1020"/>
                  </a:cubicBezTo>
                  <a:cubicBezTo>
                    <a:pt x="3202" y="678"/>
                    <a:pt x="1969" y="336"/>
                    <a:pt x="714" y="16"/>
                  </a:cubicBezTo>
                  <a:cubicBezTo>
                    <a:pt x="674" y="5"/>
                    <a:pt x="635" y="1"/>
                    <a:pt x="5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027875" y="4448050"/>
              <a:ext cx="388050" cy="317125"/>
            </a:xfrm>
            <a:custGeom>
              <a:avLst/>
              <a:gdLst/>
              <a:ahLst/>
              <a:cxnLst/>
              <a:rect l="l" t="t" r="r" b="b"/>
              <a:pathLst>
                <a:path w="15522" h="12685" extrusionOk="0">
                  <a:moveTo>
                    <a:pt x="4749" y="1"/>
                  </a:moveTo>
                  <a:cubicBezTo>
                    <a:pt x="3571" y="1"/>
                    <a:pt x="2647" y="247"/>
                    <a:pt x="2100" y="734"/>
                  </a:cubicBezTo>
                  <a:cubicBezTo>
                    <a:pt x="662" y="2035"/>
                    <a:pt x="0" y="6737"/>
                    <a:pt x="685" y="8631"/>
                  </a:cubicBezTo>
                  <a:cubicBezTo>
                    <a:pt x="1119" y="9773"/>
                    <a:pt x="2648" y="11051"/>
                    <a:pt x="4634" y="11873"/>
                  </a:cubicBezTo>
                  <a:cubicBezTo>
                    <a:pt x="5296" y="12146"/>
                    <a:pt x="5958" y="12352"/>
                    <a:pt x="6620" y="12489"/>
                  </a:cubicBezTo>
                  <a:cubicBezTo>
                    <a:pt x="7242" y="12619"/>
                    <a:pt x="7845" y="12685"/>
                    <a:pt x="8419" y="12685"/>
                  </a:cubicBezTo>
                  <a:cubicBezTo>
                    <a:pt x="9255" y="12685"/>
                    <a:pt x="10028" y="12545"/>
                    <a:pt x="10705" y="12261"/>
                  </a:cubicBezTo>
                  <a:cubicBezTo>
                    <a:pt x="14220" y="10800"/>
                    <a:pt x="15521" y="6783"/>
                    <a:pt x="15065" y="5071"/>
                  </a:cubicBezTo>
                  <a:cubicBezTo>
                    <a:pt x="14540" y="3130"/>
                    <a:pt x="11207" y="1373"/>
                    <a:pt x="8354" y="574"/>
                  </a:cubicBezTo>
                  <a:cubicBezTo>
                    <a:pt x="7011" y="190"/>
                    <a:pt x="5782" y="1"/>
                    <a:pt x="47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492925" y="4560600"/>
              <a:ext cx="397775" cy="300175"/>
            </a:xfrm>
            <a:custGeom>
              <a:avLst/>
              <a:gdLst/>
              <a:ahLst/>
              <a:cxnLst/>
              <a:rect l="l" t="t" r="r" b="b"/>
              <a:pathLst>
                <a:path w="15911" h="12007" extrusionOk="0">
                  <a:moveTo>
                    <a:pt x="7046" y="1"/>
                  </a:moveTo>
                  <a:cubicBezTo>
                    <a:pt x="4725" y="1"/>
                    <a:pt x="2436" y="454"/>
                    <a:pt x="1507" y="1619"/>
                  </a:cubicBezTo>
                  <a:cubicBezTo>
                    <a:pt x="412" y="3011"/>
                    <a:pt x="1" y="7211"/>
                    <a:pt x="2626" y="9950"/>
                  </a:cubicBezTo>
                  <a:cubicBezTo>
                    <a:pt x="3493" y="10840"/>
                    <a:pt x="4771" y="11479"/>
                    <a:pt x="6278" y="11776"/>
                  </a:cubicBezTo>
                  <a:cubicBezTo>
                    <a:pt x="6940" y="11913"/>
                    <a:pt x="7647" y="12004"/>
                    <a:pt x="8355" y="12004"/>
                  </a:cubicBezTo>
                  <a:cubicBezTo>
                    <a:pt x="8438" y="12006"/>
                    <a:pt x="8521" y="12007"/>
                    <a:pt x="8603" y="12007"/>
                  </a:cubicBezTo>
                  <a:cubicBezTo>
                    <a:pt x="10648" y="12007"/>
                    <a:pt x="12451" y="11467"/>
                    <a:pt x="13262" y="10612"/>
                  </a:cubicBezTo>
                  <a:cubicBezTo>
                    <a:pt x="14655" y="9151"/>
                    <a:pt x="15910" y="4563"/>
                    <a:pt x="15111" y="2806"/>
                  </a:cubicBezTo>
                  <a:cubicBezTo>
                    <a:pt x="14541" y="1550"/>
                    <a:pt x="12418" y="569"/>
                    <a:pt x="9451" y="158"/>
                  </a:cubicBezTo>
                  <a:cubicBezTo>
                    <a:pt x="8684" y="57"/>
                    <a:pt x="7863" y="1"/>
                    <a:pt x="70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027875" y="4448050"/>
              <a:ext cx="388050" cy="317125"/>
            </a:xfrm>
            <a:custGeom>
              <a:avLst/>
              <a:gdLst/>
              <a:ahLst/>
              <a:cxnLst/>
              <a:rect l="l" t="t" r="r" b="b"/>
              <a:pathLst>
                <a:path w="15522" h="12685" extrusionOk="0">
                  <a:moveTo>
                    <a:pt x="4757" y="459"/>
                  </a:moveTo>
                  <a:cubicBezTo>
                    <a:pt x="5739" y="459"/>
                    <a:pt x="6933" y="642"/>
                    <a:pt x="8240" y="1008"/>
                  </a:cubicBezTo>
                  <a:cubicBezTo>
                    <a:pt x="12098" y="2103"/>
                    <a:pt x="14243" y="3929"/>
                    <a:pt x="14563" y="5185"/>
                  </a:cubicBezTo>
                  <a:cubicBezTo>
                    <a:pt x="14974" y="6714"/>
                    <a:pt x="13718" y="10480"/>
                    <a:pt x="10477" y="11827"/>
                  </a:cubicBezTo>
                  <a:cubicBezTo>
                    <a:pt x="9876" y="12081"/>
                    <a:pt x="9162" y="12207"/>
                    <a:pt x="8386" y="12207"/>
                  </a:cubicBezTo>
                  <a:cubicBezTo>
                    <a:pt x="7276" y="12207"/>
                    <a:pt x="6038" y="11949"/>
                    <a:pt x="4816" y="11439"/>
                  </a:cubicBezTo>
                  <a:cubicBezTo>
                    <a:pt x="2968" y="10686"/>
                    <a:pt x="1552" y="9522"/>
                    <a:pt x="1164" y="8494"/>
                  </a:cubicBezTo>
                  <a:cubicBezTo>
                    <a:pt x="525" y="6805"/>
                    <a:pt x="1187" y="2240"/>
                    <a:pt x="2465" y="1076"/>
                  </a:cubicBezTo>
                  <a:cubicBezTo>
                    <a:pt x="2912" y="665"/>
                    <a:pt x="3715" y="459"/>
                    <a:pt x="4757" y="459"/>
                  </a:cubicBezTo>
                  <a:close/>
                  <a:moveTo>
                    <a:pt x="4749" y="1"/>
                  </a:moveTo>
                  <a:cubicBezTo>
                    <a:pt x="3571" y="1"/>
                    <a:pt x="2647" y="247"/>
                    <a:pt x="2100" y="734"/>
                  </a:cubicBezTo>
                  <a:cubicBezTo>
                    <a:pt x="662" y="2035"/>
                    <a:pt x="0" y="6737"/>
                    <a:pt x="685" y="8631"/>
                  </a:cubicBezTo>
                  <a:cubicBezTo>
                    <a:pt x="1119" y="9773"/>
                    <a:pt x="2648" y="11051"/>
                    <a:pt x="4634" y="11873"/>
                  </a:cubicBezTo>
                  <a:cubicBezTo>
                    <a:pt x="5296" y="12146"/>
                    <a:pt x="5958" y="12352"/>
                    <a:pt x="6620" y="12489"/>
                  </a:cubicBezTo>
                  <a:cubicBezTo>
                    <a:pt x="7242" y="12619"/>
                    <a:pt x="7845" y="12685"/>
                    <a:pt x="8419" y="12685"/>
                  </a:cubicBezTo>
                  <a:cubicBezTo>
                    <a:pt x="9255" y="12685"/>
                    <a:pt x="10028" y="12545"/>
                    <a:pt x="10705" y="12261"/>
                  </a:cubicBezTo>
                  <a:cubicBezTo>
                    <a:pt x="14220" y="10800"/>
                    <a:pt x="15521" y="6783"/>
                    <a:pt x="15065" y="5071"/>
                  </a:cubicBezTo>
                  <a:cubicBezTo>
                    <a:pt x="14540" y="3130"/>
                    <a:pt x="11207" y="1373"/>
                    <a:pt x="8354" y="574"/>
                  </a:cubicBezTo>
                  <a:cubicBezTo>
                    <a:pt x="7011" y="190"/>
                    <a:pt x="5782" y="1"/>
                    <a:pt x="4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025025" y="4419600"/>
              <a:ext cx="400600" cy="188900"/>
            </a:xfrm>
            <a:custGeom>
              <a:avLst/>
              <a:gdLst/>
              <a:ahLst/>
              <a:cxnLst/>
              <a:rect l="l" t="t" r="r" b="b"/>
              <a:pathLst>
                <a:path w="16024" h="7556" extrusionOk="0">
                  <a:moveTo>
                    <a:pt x="479" y="0"/>
                  </a:moveTo>
                  <a:lnTo>
                    <a:pt x="0" y="1712"/>
                  </a:lnTo>
                  <a:cubicBezTo>
                    <a:pt x="845" y="2374"/>
                    <a:pt x="639" y="3835"/>
                    <a:pt x="502" y="4497"/>
                  </a:cubicBezTo>
                  <a:cubicBezTo>
                    <a:pt x="411" y="4930"/>
                    <a:pt x="753" y="5067"/>
                    <a:pt x="1004" y="5136"/>
                  </a:cubicBezTo>
                  <a:cubicBezTo>
                    <a:pt x="1301" y="3812"/>
                    <a:pt x="1780" y="2602"/>
                    <a:pt x="2397" y="2054"/>
                  </a:cubicBezTo>
                  <a:cubicBezTo>
                    <a:pt x="2922" y="1576"/>
                    <a:pt x="3813" y="1367"/>
                    <a:pt x="4886" y="1367"/>
                  </a:cubicBezTo>
                  <a:cubicBezTo>
                    <a:pt x="8525" y="1367"/>
                    <a:pt x="14258" y="3774"/>
                    <a:pt x="14928" y="6277"/>
                  </a:cubicBezTo>
                  <a:cubicBezTo>
                    <a:pt x="15019" y="6597"/>
                    <a:pt x="15019" y="7030"/>
                    <a:pt x="14973" y="7532"/>
                  </a:cubicBezTo>
                  <a:lnTo>
                    <a:pt x="15430" y="7555"/>
                  </a:lnTo>
                  <a:cubicBezTo>
                    <a:pt x="15430" y="7555"/>
                    <a:pt x="16023" y="6414"/>
                    <a:pt x="14517" y="4793"/>
                  </a:cubicBezTo>
                  <a:cubicBezTo>
                    <a:pt x="13011" y="3150"/>
                    <a:pt x="10066" y="1644"/>
                    <a:pt x="6642" y="822"/>
                  </a:cubicBezTo>
                  <a:cubicBezTo>
                    <a:pt x="3196" y="0"/>
                    <a:pt x="479" y="0"/>
                    <a:pt x="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492925" y="4560600"/>
              <a:ext cx="397775" cy="300175"/>
            </a:xfrm>
            <a:custGeom>
              <a:avLst/>
              <a:gdLst/>
              <a:ahLst/>
              <a:cxnLst/>
              <a:rect l="l" t="t" r="r" b="b"/>
              <a:pathLst>
                <a:path w="15911" h="12007" extrusionOk="0">
                  <a:moveTo>
                    <a:pt x="6967" y="442"/>
                  </a:moveTo>
                  <a:cubicBezTo>
                    <a:pt x="7706" y="442"/>
                    <a:pt x="8512" y="495"/>
                    <a:pt x="9382" y="614"/>
                  </a:cubicBezTo>
                  <a:cubicBezTo>
                    <a:pt x="9793" y="660"/>
                    <a:pt x="10181" y="728"/>
                    <a:pt x="10569" y="820"/>
                  </a:cubicBezTo>
                  <a:cubicBezTo>
                    <a:pt x="12715" y="1253"/>
                    <a:pt x="14244" y="2052"/>
                    <a:pt x="14655" y="2988"/>
                  </a:cubicBezTo>
                  <a:cubicBezTo>
                    <a:pt x="15362" y="4540"/>
                    <a:pt x="14130" y="8991"/>
                    <a:pt x="12897" y="10292"/>
                  </a:cubicBezTo>
                  <a:cubicBezTo>
                    <a:pt x="12154" y="11057"/>
                    <a:pt x="10489" y="11550"/>
                    <a:pt x="8604" y="11550"/>
                  </a:cubicBezTo>
                  <a:cubicBezTo>
                    <a:pt x="8522" y="11550"/>
                    <a:pt x="8438" y="11549"/>
                    <a:pt x="8355" y="11548"/>
                  </a:cubicBezTo>
                  <a:cubicBezTo>
                    <a:pt x="6118" y="11502"/>
                    <a:pt x="4109" y="10794"/>
                    <a:pt x="2991" y="9653"/>
                  </a:cubicBezTo>
                  <a:cubicBezTo>
                    <a:pt x="571" y="7119"/>
                    <a:pt x="914" y="3148"/>
                    <a:pt x="1918" y="1915"/>
                  </a:cubicBezTo>
                  <a:cubicBezTo>
                    <a:pt x="2543" y="1130"/>
                    <a:pt x="4314" y="442"/>
                    <a:pt x="6967" y="442"/>
                  </a:cubicBezTo>
                  <a:close/>
                  <a:moveTo>
                    <a:pt x="7046" y="1"/>
                  </a:moveTo>
                  <a:cubicBezTo>
                    <a:pt x="4725" y="1"/>
                    <a:pt x="2436" y="454"/>
                    <a:pt x="1507" y="1619"/>
                  </a:cubicBezTo>
                  <a:cubicBezTo>
                    <a:pt x="412" y="3011"/>
                    <a:pt x="1" y="7211"/>
                    <a:pt x="2626" y="9950"/>
                  </a:cubicBezTo>
                  <a:cubicBezTo>
                    <a:pt x="3493" y="10840"/>
                    <a:pt x="4771" y="11479"/>
                    <a:pt x="6278" y="11776"/>
                  </a:cubicBezTo>
                  <a:cubicBezTo>
                    <a:pt x="6940" y="11913"/>
                    <a:pt x="7647" y="12004"/>
                    <a:pt x="8355" y="12004"/>
                  </a:cubicBezTo>
                  <a:cubicBezTo>
                    <a:pt x="8438" y="12006"/>
                    <a:pt x="8521" y="12007"/>
                    <a:pt x="8603" y="12007"/>
                  </a:cubicBezTo>
                  <a:cubicBezTo>
                    <a:pt x="10648" y="12007"/>
                    <a:pt x="12451" y="11467"/>
                    <a:pt x="13262" y="10612"/>
                  </a:cubicBezTo>
                  <a:cubicBezTo>
                    <a:pt x="14655" y="9151"/>
                    <a:pt x="15910" y="4563"/>
                    <a:pt x="15111" y="2806"/>
                  </a:cubicBezTo>
                  <a:cubicBezTo>
                    <a:pt x="14541" y="1550"/>
                    <a:pt x="12418" y="569"/>
                    <a:pt x="9451" y="158"/>
                  </a:cubicBezTo>
                  <a:cubicBezTo>
                    <a:pt x="8684" y="57"/>
                    <a:pt x="7863" y="1"/>
                    <a:pt x="7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508900" y="4553825"/>
              <a:ext cx="420600" cy="164150"/>
            </a:xfrm>
            <a:custGeom>
              <a:avLst/>
              <a:gdLst/>
              <a:ahLst/>
              <a:cxnLst/>
              <a:rect l="l" t="t" r="r" b="b"/>
              <a:pathLst>
                <a:path w="16824" h="6566" extrusionOk="0">
                  <a:moveTo>
                    <a:pt x="7001" y="1"/>
                  </a:moveTo>
                  <a:cubicBezTo>
                    <a:pt x="5032" y="1"/>
                    <a:pt x="3288" y="289"/>
                    <a:pt x="2032" y="840"/>
                  </a:cubicBezTo>
                  <a:cubicBezTo>
                    <a:pt x="1" y="1730"/>
                    <a:pt x="92" y="3008"/>
                    <a:pt x="92" y="3008"/>
                  </a:cubicBezTo>
                  <a:lnTo>
                    <a:pt x="526" y="3191"/>
                  </a:lnTo>
                  <a:cubicBezTo>
                    <a:pt x="663" y="2711"/>
                    <a:pt x="845" y="2300"/>
                    <a:pt x="1074" y="2049"/>
                  </a:cubicBezTo>
                  <a:cubicBezTo>
                    <a:pt x="1924" y="975"/>
                    <a:pt x="4071" y="493"/>
                    <a:pt x="6398" y="493"/>
                  </a:cubicBezTo>
                  <a:cubicBezTo>
                    <a:pt x="9756" y="493"/>
                    <a:pt x="13489" y="1496"/>
                    <a:pt x="14244" y="3168"/>
                  </a:cubicBezTo>
                  <a:cubicBezTo>
                    <a:pt x="14586" y="3921"/>
                    <a:pt x="14541" y="5222"/>
                    <a:pt x="14290" y="6546"/>
                  </a:cubicBezTo>
                  <a:cubicBezTo>
                    <a:pt x="14351" y="6557"/>
                    <a:pt x="14421" y="6566"/>
                    <a:pt x="14492" y="6566"/>
                  </a:cubicBezTo>
                  <a:cubicBezTo>
                    <a:pt x="14713" y="6566"/>
                    <a:pt x="14951" y="6485"/>
                    <a:pt x="15020" y="6158"/>
                  </a:cubicBezTo>
                  <a:cubicBezTo>
                    <a:pt x="15157" y="5496"/>
                    <a:pt x="15545" y="4081"/>
                    <a:pt x="16572" y="3807"/>
                  </a:cubicBezTo>
                  <a:lnTo>
                    <a:pt x="16823" y="2049"/>
                  </a:lnTo>
                  <a:cubicBezTo>
                    <a:pt x="16823" y="2049"/>
                    <a:pt x="14312" y="954"/>
                    <a:pt x="10843" y="337"/>
                  </a:cubicBezTo>
                  <a:cubicBezTo>
                    <a:pt x="9518" y="111"/>
                    <a:pt x="8217" y="1"/>
                    <a:pt x="7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396500" y="4591800"/>
              <a:ext cx="131275" cy="38850"/>
            </a:xfrm>
            <a:custGeom>
              <a:avLst/>
              <a:gdLst/>
              <a:ahLst/>
              <a:cxnLst/>
              <a:rect l="l" t="t" r="r" b="b"/>
              <a:pathLst>
                <a:path w="5251" h="1554" extrusionOk="0">
                  <a:moveTo>
                    <a:pt x="1251" y="0"/>
                  </a:moveTo>
                  <a:cubicBezTo>
                    <a:pt x="1039" y="0"/>
                    <a:pt x="827" y="9"/>
                    <a:pt x="617" y="28"/>
                  </a:cubicBezTo>
                  <a:cubicBezTo>
                    <a:pt x="480" y="28"/>
                    <a:pt x="366" y="51"/>
                    <a:pt x="229" y="74"/>
                  </a:cubicBezTo>
                  <a:cubicBezTo>
                    <a:pt x="69" y="97"/>
                    <a:pt x="0" y="279"/>
                    <a:pt x="46" y="416"/>
                  </a:cubicBezTo>
                  <a:cubicBezTo>
                    <a:pt x="103" y="531"/>
                    <a:pt x="225" y="582"/>
                    <a:pt x="343" y="582"/>
                  </a:cubicBezTo>
                  <a:cubicBezTo>
                    <a:pt x="355" y="582"/>
                    <a:pt x="367" y="581"/>
                    <a:pt x="379" y="580"/>
                  </a:cubicBezTo>
                  <a:lnTo>
                    <a:pt x="379" y="580"/>
                  </a:lnTo>
                  <a:cubicBezTo>
                    <a:pt x="369" y="583"/>
                    <a:pt x="365" y="586"/>
                    <a:pt x="371" y="586"/>
                  </a:cubicBezTo>
                  <a:cubicBezTo>
                    <a:pt x="376" y="586"/>
                    <a:pt x="388" y="584"/>
                    <a:pt x="411" y="576"/>
                  </a:cubicBezTo>
                  <a:lnTo>
                    <a:pt x="411" y="576"/>
                  </a:lnTo>
                  <a:cubicBezTo>
                    <a:pt x="401" y="578"/>
                    <a:pt x="390" y="579"/>
                    <a:pt x="379" y="580"/>
                  </a:cubicBezTo>
                  <a:lnTo>
                    <a:pt x="379" y="580"/>
                  </a:lnTo>
                  <a:cubicBezTo>
                    <a:pt x="387" y="578"/>
                    <a:pt x="398" y="576"/>
                    <a:pt x="411" y="576"/>
                  </a:cubicBezTo>
                  <a:cubicBezTo>
                    <a:pt x="480" y="576"/>
                    <a:pt x="548" y="553"/>
                    <a:pt x="617" y="553"/>
                  </a:cubicBezTo>
                  <a:cubicBezTo>
                    <a:pt x="822" y="530"/>
                    <a:pt x="1050" y="530"/>
                    <a:pt x="1279" y="530"/>
                  </a:cubicBezTo>
                  <a:cubicBezTo>
                    <a:pt x="1986" y="530"/>
                    <a:pt x="2694" y="644"/>
                    <a:pt x="3379" y="873"/>
                  </a:cubicBezTo>
                  <a:cubicBezTo>
                    <a:pt x="3881" y="1010"/>
                    <a:pt x="4360" y="1238"/>
                    <a:pt x="4794" y="1512"/>
                  </a:cubicBezTo>
                  <a:cubicBezTo>
                    <a:pt x="4837" y="1541"/>
                    <a:pt x="4884" y="1553"/>
                    <a:pt x="4931" y="1553"/>
                  </a:cubicBezTo>
                  <a:cubicBezTo>
                    <a:pt x="5034" y="1553"/>
                    <a:pt x="5135" y="1492"/>
                    <a:pt x="5182" y="1398"/>
                  </a:cubicBezTo>
                  <a:cubicBezTo>
                    <a:pt x="5250" y="1261"/>
                    <a:pt x="5182" y="1124"/>
                    <a:pt x="5045" y="1055"/>
                  </a:cubicBezTo>
                  <a:cubicBezTo>
                    <a:pt x="3923" y="366"/>
                    <a:pt x="2580" y="0"/>
                    <a:pt x="1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081500" y="4477775"/>
              <a:ext cx="163225" cy="123875"/>
            </a:xfrm>
            <a:custGeom>
              <a:avLst/>
              <a:gdLst/>
              <a:ahLst/>
              <a:cxnLst/>
              <a:rect l="l" t="t" r="r" b="b"/>
              <a:pathLst>
                <a:path w="6529" h="4955" extrusionOk="0">
                  <a:moveTo>
                    <a:pt x="3247" y="0"/>
                  </a:moveTo>
                  <a:cubicBezTo>
                    <a:pt x="3086" y="0"/>
                    <a:pt x="2924" y="8"/>
                    <a:pt x="2763" y="24"/>
                  </a:cubicBezTo>
                  <a:cubicBezTo>
                    <a:pt x="2329" y="70"/>
                    <a:pt x="1850" y="184"/>
                    <a:pt x="1439" y="435"/>
                  </a:cubicBezTo>
                  <a:cubicBezTo>
                    <a:pt x="1211" y="572"/>
                    <a:pt x="1028" y="755"/>
                    <a:pt x="891" y="937"/>
                  </a:cubicBezTo>
                  <a:cubicBezTo>
                    <a:pt x="754" y="1120"/>
                    <a:pt x="640" y="1302"/>
                    <a:pt x="549" y="1485"/>
                  </a:cubicBezTo>
                  <a:cubicBezTo>
                    <a:pt x="366" y="1850"/>
                    <a:pt x="252" y="2238"/>
                    <a:pt x="183" y="2626"/>
                  </a:cubicBezTo>
                  <a:cubicBezTo>
                    <a:pt x="24" y="3402"/>
                    <a:pt x="1" y="4178"/>
                    <a:pt x="138" y="4954"/>
                  </a:cubicBezTo>
                  <a:cubicBezTo>
                    <a:pt x="412" y="4224"/>
                    <a:pt x="640" y="3516"/>
                    <a:pt x="937" y="2854"/>
                  </a:cubicBezTo>
                  <a:cubicBezTo>
                    <a:pt x="1074" y="2512"/>
                    <a:pt x="1233" y="2193"/>
                    <a:pt x="1393" y="1896"/>
                  </a:cubicBezTo>
                  <a:cubicBezTo>
                    <a:pt x="1484" y="1736"/>
                    <a:pt x="1576" y="1599"/>
                    <a:pt x="1690" y="1485"/>
                  </a:cubicBezTo>
                  <a:cubicBezTo>
                    <a:pt x="1781" y="1371"/>
                    <a:pt x="1872" y="1280"/>
                    <a:pt x="2009" y="1211"/>
                  </a:cubicBezTo>
                  <a:cubicBezTo>
                    <a:pt x="2261" y="1051"/>
                    <a:pt x="2580" y="937"/>
                    <a:pt x="2945" y="892"/>
                  </a:cubicBezTo>
                  <a:cubicBezTo>
                    <a:pt x="3310" y="823"/>
                    <a:pt x="3676" y="800"/>
                    <a:pt x="4087" y="777"/>
                  </a:cubicBezTo>
                  <a:cubicBezTo>
                    <a:pt x="4193" y="774"/>
                    <a:pt x="4299" y="773"/>
                    <a:pt x="4406" y="773"/>
                  </a:cubicBezTo>
                  <a:cubicBezTo>
                    <a:pt x="5082" y="773"/>
                    <a:pt x="5780" y="829"/>
                    <a:pt x="6529" y="869"/>
                  </a:cubicBezTo>
                  <a:cubicBezTo>
                    <a:pt x="5776" y="458"/>
                    <a:pt x="4954" y="184"/>
                    <a:pt x="4109" y="70"/>
                  </a:cubicBezTo>
                  <a:cubicBezTo>
                    <a:pt x="3829" y="26"/>
                    <a:pt x="3540" y="0"/>
                    <a:pt x="32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550000" y="4595275"/>
              <a:ext cx="140975" cy="142750"/>
            </a:xfrm>
            <a:custGeom>
              <a:avLst/>
              <a:gdLst/>
              <a:ahLst/>
              <a:cxnLst/>
              <a:rect l="l" t="t" r="r" b="b"/>
              <a:pathLst>
                <a:path w="5639" h="5710" extrusionOk="0">
                  <a:moveTo>
                    <a:pt x="3728" y="1"/>
                  </a:moveTo>
                  <a:cubicBezTo>
                    <a:pt x="3520" y="1"/>
                    <a:pt x="3312" y="9"/>
                    <a:pt x="3105" y="26"/>
                  </a:cubicBezTo>
                  <a:cubicBezTo>
                    <a:pt x="2671" y="49"/>
                    <a:pt x="2237" y="140"/>
                    <a:pt x="1804" y="300"/>
                  </a:cubicBezTo>
                  <a:cubicBezTo>
                    <a:pt x="1393" y="437"/>
                    <a:pt x="982" y="665"/>
                    <a:pt x="639" y="1008"/>
                  </a:cubicBezTo>
                  <a:cubicBezTo>
                    <a:pt x="457" y="1167"/>
                    <a:pt x="320" y="1396"/>
                    <a:pt x="251" y="1601"/>
                  </a:cubicBezTo>
                  <a:cubicBezTo>
                    <a:pt x="160" y="1807"/>
                    <a:pt x="115" y="2012"/>
                    <a:pt x="69" y="2217"/>
                  </a:cubicBezTo>
                  <a:cubicBezTo>
                    <a:pt x="0" y="2628"/>
                    <a:pt x="0" y="3039"/>
                    <a:pt x="23" y="3427"/>
                  </a:cubicBezTo>
                  <a:cubicBezTo>
                    <a:pt x="69" y="4203"/>
                    <a:pt x="274" y="4979"/>
                    <a:pt x="617" y="5710"/>
                  </a:cubicBezTo>
                  <a:cubicBezTo>
                    <a:pt x="662" y="4934"/>
                    <a:pt x="708" y="4180"/>
                    <a:pt x="799" y="3473"/>
                  </a:cubicBezTo>
                  <a:cubicBezTo>
                    <a:pt x="845" y="3108"/>
                    <a:pt x="913" y="2765"/>
                    <a:pt x="1005" y="2423"/>
                  </a:cubicBezTo>
                  <a:cubicBezTo>
                    <a:pt x="1050" y="2263"/>
                    <a:pt x="1096" y="2103"/>
                    <a:pt x="1164" y="1966"/>
                  </a:cubicBezTo>
                  <a:cubicBezTo>
                    <a:pt x="1233" y="1829"/>
                    <a:pt x="1301" y="1715"/>
                    <a:pt x="1393" y="1624"/>
                  </a:cubicBezTo>
                  <a:cubicBezTo>
                    <a:pt x="1598" y="1419"/>
                    <a:pt x="1895" y="1236"/>
                    <a:pt x="2214" y="1099"/>
                  </a:cubicBezTo>
                  <a:cubicBezTo>
                    <a:pt x="2534" y="939"/>
                    <a:pt x="2899" y="825"/>
                    <a:pt x="3264" y="734"/>
                  </a:cubicBezTo>
                  <a:cubicBezTo>
                    <a:pt x="4018" y="551"/>
                    <a:pt x="4817" y="414"/>
                    <a:pt x="5638" y="254"/>
                  </a:cubicBezTo>
                  <a:cubicBezTo>
                    <a:pt x="5018" y="82"/>
                    <a:pt x="4371" y="1"/>
                    <a:pt x="37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7250" y="3551100"/>
              <a:ext cx="731000" cy="895900"/>
            </a:xfrm>
            <a:custGeom>
              <a:avLst/>
              <a:gdLst/>
              <a:ahLst/>
              <a:cxnLst/>
              <a:rect l="l" t="t" r="r" b="b"/>
              <a:pathLst>
                <a:path w="29240" h="35836" extrusionOk="0">
                  <a:moveTo>
                    <a:pt x="22826" y="0"/>
                  </a:moveTo>
                  <a:cubicBezTo>
                    <a:pt x="22826" y="0"/>
                    <a:pt x="19311" y="4063"/>
                    <a:pt x="9656" y="13878"/>
                  </a:cubicBezTo>
                  <a:cubicBezTo>
                    <a:pt x="0" y="23670"/>
                    <a:pt x="5752" y="35836"/>
                    <a:pt x="5752" y="35836"/>
                  </a:cubicBezTo>
                  <a:cubicBezTo>
                    <a:pt x="29240" y="27915"/>
                    <a:pt x="22826" y="0"/>
                    <a:pt x="228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3" name="Google Shape;123;p5"/>
          <p:cNvSpPr txBox="1">
            <a:spLocks noGrp="1"/>
          </p:cNvSpPr>
          <p:nvPr>
            <p:ph type="subTitle" idx="1"/>
          </p:nvPr>
        </p:nvSpPr>
        <p:spPr>
          <a:xfrm>
            <a:off x="5055245" y="3220701"/>
            <a:ext cx="2505600" cy="122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4" name="Google Shape;124;p5"/>
          <p:cNvSpPr txBox="1">
            <a:spLocks noGrp="1"/>
          </p:cNvSpPr>
          <p:nvPr>
            <p:ph type="subTitle" idx="2"/>
          </p:nvPr>
        </p:nvSpPr>
        <p:spPr>
          <a:xfrm>
            <a:off x="1583155" y="3220701"/>
            <a:ext cx="2505600" cy="122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5" name="Google Shape;125;p5"/>
          <p:cNvSpPr txBox="1">
            <a:spLocks noGrp="1"/>
          </p:cNvSpPr>
          <p:nvPr>
            <p:ph type="subTitle" idx="3"/>
          </p:nvPr>
        </p:nvSpPr>
        <p:spPr>
          <a:xfrm>
            <a:off x="5055245" y="264800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dk1"/>
                </a:solidFill>
                <a:latin typeface="PT Sans Narrow"/>
                <a:ea typeface="PT Sans Narrow"/>
                <a:cs typeface="PT Sans Narrow"/>
                <a:sym typeface="PT Sans Narrow"/>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6" name="Google Shape;126;p5"/>
          <p:cNvSpPr txBox="1">
            <a:spLocks noGrp="1"/>
          </p:cNvSpPr>
          <p:nvPr>
            <p:ph type="subTitle" idx="4"/>
          </p:nvPr>
        </p:nvSpPr>
        <p:spPr>
          <a:xfrm>
            <a:off x="1583155" y="264800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300" b="1">
                <a:solidFill>
                  <a:schemeClr val="dk1"/>
                </a:solidFill>
                <a:latin typeface="PT Sans Narrow"/>
                <a:ea typeface="PT Sans Narrow"/>
                <a:cs typeface="PT Sans Narrow"/>
                <a:sym typeface="PT Sans Narrow"/>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7" name="Google Shape;127;p5"/>
          <p:cNvGrpSpPr/>
          <p:nvPr/>
        </p:nvGrpSpPr>
        <p:grpSpPr>
          <a:xfrm>
            <a:off x="2823807" y="4555081"/>
            <a:ext cx="3496409" cy="762109"/>
            <a:chOff x="2823807" y="4555081"/>
            <a:chExt cx="3496409" cy="762109"/>
          </a:xfrm>
        </p:grpSpPr>
        <p:sp>
          <p:nvSpPr>
            <p:cNvPr id="128" name="Google Shape;128;p5"/>
            <p:cNvSpPr/>
            <p:nvPr/>
          </p:nvSpPr>
          <p:spPr>
            <a:xfrm>
              <a:off x="2823807" y="5247528"/>
              <a:ext cx="3496409" cy="69662"/>
            </a:xfrm>
            <a:custGeom>
              <a:avLst/>
              <a:gdLst/>
              <a:ahLst/>
              <a:cxnLst/>
              <a:rect l="l" t="t" r="r" b="b"/>
              <a:pathLst>
                <a:path w="92351" h="1840" extrusionOk="0">
                  <a:moveTo>
                    <a:pt x="92350" y="1"/>
                  </a:moveTo>
                  <a:lnTo>
                    <a:pt x="0" y="249"/>
                  </a:lnTo>
                  <a:lnTo>
                    <a:pt x="0" y="658"/>
                  </a:lnTo>
                  <a:lnTo>
                    <a:pt x="40842" y="555"/>
                  </a:lnTo>
                  <a:cubicBezTo>
                    <a:pt x="41922" y="1318"/>
                    <a:pt x="43867" y="1840"/>
                    <a:pt x="46091" y="1840"/>
                  </a:cubicBezTo>
                  <a:cubicBezTo>
                    <a:pt x="46121" y="1840"/>
                    <a:pt x="46152" y="1840"/>
                    <a:pt x="46183" y="1839"/>
                  </a:cubicBezTo>
                  <a:cubicBezTo>
                    <a:pt x="48444" y="1839"/>
                    <a:pt x="50429" y="1314"/>
                    <a:pt x="51509" y="526"/>
                  </a:cubicBezTo>
                  <a:lnTo>
                    <a:pt x="92350" y="409"/>
                  </a:lnTo>
                  <a:lnTo>
                    <a:pt x="92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2823807" y="5044792"/>
              <a:ext cx="3496409" cy="212167"/>
            </a:xfrm>
            <a:custGeom>
              <a:avLst/>
              <a:gdLst/>
              <a:ahLst/>
              <a:cxnLst/>
              <a:rect l="l" t="t" r="r" b="b"/>
              <a:pathLst>
                <a:path w="92351" h="5604" extrusionOk="0">
                  <a:moveTo>
                    <a:pt x="85302" y="1"/>
                  </a:moveTo>
                  <a:lnTo>
                    <a:pt x="6946" y="205"/>
                  </a:lnTo>
                  <a:lnTo>
                    <a:pt x="0" y="5604"/>
                  </a:lnTo>
                  <a:lnTo>
                    <a:pt x="0" y="5604"/>
                  </a:lnTo>
                  <a:lnTo>
                    <a:pt x="92350" y="5356"/>
                  </a:lnTo>
                  <a:lnTo>
                    <a:pt x="85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4571119" y="4970625"/>
              <a:ext cx="1653460" cy="273652"/>
            </a:xfrm>
            <a:custGeom>
              <a:avLst/>
              <a:gdLst/>
              <a:ahLst/>
              <a:cxnLst/>
              <a:rect l="l" t="t" r="r" b="b"/>
              <a:pathLst>
                <a:path w="43673" h="7228" extrusionOk="0">
                  <a:moveTo>
                    <a:pt x="24163" y="0"/>
                  </a:moveTo>
                  <a:cubicBezTo>
                    <a:pt x="15519" y="0"/>
                    <a:pt x="4773" y="859"/>
                    <a:pt x="0" y="4703"/>
                  </a:cubicBezTo>
                  <a:lnTo>
                    <a:pt x="15" y="7227"/>
                  </a:lnTo>
                  <a:cubicBezTo>
                    <a:pt x="15" y="7227"/>
                    <a:pt x="4542" y="6288"/>
                    <a:pt x="19535" y="6288"/>
                  </a:cubicBezTo>
                  <a:cubicBezTo>
                    <a:pt x="25684" y="6288"/>
                    <a:pt x="33593" y="6446"/>
                    <a:pt x="43673" y="6892"/>
                  </a:cubicBezTo>
                  <a:lnTo>
                    <a:pt x="36742" y="559"/>
                  </a:lnTo>
                  <a:cubicBezTo>
                    <a:pt x="36742" y="559"/>
                    <a:pt x="31136" y="0"/>
                    <a:pt x="24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4571687" y="4941701"/>
              <a:ext cx="1618666" cy="302577"/>
            </a:xfrm>
            <a:custGeom>
              <a:avLst/>
              <a:gdLst/>
              <a:ahLst/>
              <a:cxnLst/>
              <a:rect l="l" t="t" r="r" b="b"/>
              <a:pathLst>
                <a:path w="42754" h="7992" extrusionOk="0">
                  <a:moveTo>
                    <a:pt x="25422" y="0"/>
                  </a:moveTo>
                  <a:cubicBezTo>
                    <a:pt x="16281" y="0"/>
                    <a:pt x="4454" y="1386"/>
                    <a:pt x="0" y="7991"/>
                  </a:cubicBezTo>
                  <a:cubicBezTo>
                    <a:pt x="0" y="7991"/>
                    <a:pt x="12120" y="5293"/>
                    <a:pt x="27545" y="5293"/>
                  </a:cubicBezTo>
                  <a:cubicBezTo>
                    <a:pt x="32380" y="5293"/>
                    <a:pt x="37540" y="5558"/>
                    <a:pt x="42753" y="6255"/>
                  </a:cubicBezTo>
                  <a:lnTo>
                    <a:pt x="37238" y="725"/>
                  </a:lnTo>
                  <a:cubicBezTo>
                    <a:pt x="37238" y="725"/>
                    <a:pt x="32032" y="0"/>
                    <a:pt x="25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4567787" y="4665668"/>
              <a:ext cx="1588303" cy="578614"/>
            </a:xfrm>
            <a:custGeom>
              <a:avLst/>
              <a:gdLst/>
              <a:ahLst/>
              <a:cxnLst/>
              <a:rect l="l" t="t" r="r" b="b"/>
              <a:pathLst>
                <a:path w="41952" h="15283" extrusionOk="0">
                  <a:moveTo>
                    <a:pt x="21699" y="1"/>
                  </a:moveTo>
                  <a:cubicBezTo>
                    <a:pt x="3814" y="1"/>
                    <a:pt x="1" y="3332"/>
                    <a:pt x="1" y="3332"/>
                  </a:cubicBezTo>
                  <a:lnTo>
                    <a:pt x="103" y="15282"/>
                  </a:lnTo>
                  <a:cubicBezTo>
                    <a:pt x="8182" y="11071"/>
                    <a:pt x="22954" y="10307"/>
                    <a:pt x="32611" y="10307"/>
                  </a:cubicBezTo>
                  <a:cubicBezTo>
                    <a:pt x="38111" y="10307"/>
                    <a:pt x="41952" y="10555"/>
                    <a:pt x="41952" y="10555"/>
                  </a:cubicBezTo>
                  <a:lnTo>
                    <a:pt x="31898" y="311"/>
                  </a:lnTo>
                  <a:cubicBezTo>
                    <a:pt x="28073" y="94"/>
                    <a:pt x="24689" y="1"/>
                    <a:pt x="21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2918833" y="4975282"/>
              <a:ext cx="1652892" cy="268995"/>
            </a:xfrm>
            <a:custGeom>
              <a:avLst/>
              <a:gdLst/>
              <a:ahLst/>
              <a:cxnLst/>
              <a:rect l="l" t="t" r="r" b="b"/>
              <a:pathLst>
                <a:path w="43658" h="7105" extrusionOk="0">
                  <a:moveTo>
                    <a:pt x="20054" y="0"/>
                  </a:moveTo>
                  <a:cubicBezTo>
                    <a:pt x="12772" y="0"/>
                    <a:pt x="6814" y="626"/>
                    <a:pt x="6814" y="626"/>
                  </a:cubicBezTo>
                  <a:lnTo>
                    <a:pt x="0" y="7002"/>
                  </a:lnTo>
                  <a:cubicBezTo>
                    <a:pt x="10965" y="6382"/>
                    <a:pt x="19394" y="6172"/>
                    <a:pt x="25785" y="6172"/>
                  </a:cubicBezTo>
                  <a:cubicBezTo>
                    <a:pt x="39244" y="6172"/>
                    <a:pt x="43658" y="7104"/>
                    <a:pt x="43658" y="7104"/>
                  </a:cubicBezTo>
                  <a:lnTo>
                    <a:pt x="43643" y="4580"/>
                  </a:lnTo>
                  <a:cubicBezTo>
                    <a:pt x="38922" y="858"/>
                    <a:pt x="28580" y="0"/>
                    <a:pt x="20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2952528" y="4946925"/>
              <a:ext cx="1619196" cy="297352"/>
            </a:xfrm>
            <a:custGeom>
              <a:avLst/>
              <a:gdLst/>
              <a:ahLst/>
              <a:cxnLst/>
              <a:rect l="l" t="t" r="r" b="b"/>
              <a:pathLst>
                <a:path w="42768" h="7854" extrusionOk="0">
                  <a:moveTo>
                    <a:pt x="17696" y="1"/>
                  </a:moveTo>
                  <a:cubicBezTo>
                    <a:pt x="10853" y="1"/>
                    <a:pt x="5399" y="791"/>
                    <a:pt x="5399" y="791"/>
                  </a:cubicBezTo>
                  <a:lnTo>
                    <a:pt x="0" y="6336"/>
                  </a:lnTo>
                  <a:cubicBezTo>
                    <a:pt x="5502" y="5659"/>
                    <a:pt x="10868" y="5403"/>
                    <a:pt x="15835" y="5403"/>
                  </a:cubicBezTo>
                  <a:cubicBezTo>
                    <a:pt x="31208" y="5403"/>
                    <a:pt x="42768" y="7853"/>
                    <a:pt x="42768" y="7853"/>
                  </a:cubicBezTo>
                  <a:cubicBezTo>
                    <a:pt x="38285" y="1390"/>
                    <a:pt x="26769" y="1"/>
                    <a:pt x="17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2984556" y="4670136"/>
              <a:ext cx="1587167" cy="574147"/>
            </a:xfrm>
            <a:custGeom>
              <a:avLst/>
              <a:gdLst/>
              <a:ahLst/>
              <a:cxnLst/>
              <a:rect l="l" t="t" r="r" b="b"/>
              <a:pathLst>
                <a:path w="41922" h="15165" extrusionOk="0">
                  <a:moveTo>
                    <a:pt x="20831" y="0"/>
                  </a:moveTo>
                  <a:cubicBezTo>
                    <a:pt x="17654" y="0"/>
                    <a:pt x="14018" y="109"/>
                    <a:pt x="9864" y="368"/>
                  </a:cubicBezTo>
                  <a:lnTo>
                    <a:pt x="1" y="10656"/>
                  </a:lnTo>
                  <a:cubicBezTo>
                    <a:pt x="1" y="10656"/>
                    <a:pt x="4282" y="10354"/>
                    <a:pt x="10287" y="10354"/>
                  </a:cubicBezTo>
                  <a:cubicBezTo>
                    <a:pt x="19916" y="10354"/>
                    <a:pt x="33977" y="11129"/>
                    <a:pt x="41922" y="15164"/>
                  </a:cubicBezTo>
                  <a:lnTo>
                    <a:pt x="41820" y="3214"/>
                  </a:lnTo>
                  <a:cubicBezTo>
                    <a:pt x="41820" y="3214"/>
                    <a:pt x="38055" y="0"/>
                    <a:pt x="20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3238137" y="4562502"/>
              <a:ext cx="1333581" cy="681783"/>
            </a:xfrm>
            <a:custGeom>
              <a:avLst/>
              <a:gdLst/>
              <a:ahLst/>
              <a:cxnLst/>
              <a:rect l="l" t="t" r="r" b="b"/>
              <a:pathLst>
                <a:path w="35224" h="18008" extrusionOk="0">
                  <a:moveTo>
                    <a:pt x="8942" y="1"/>
                  </a:moveTo>
                  <a:cubicBezTo>
                    <a:pt x="8800" y="1"/>
                    <a:pt x="8726" y="1"/>
                    <a:pt x="8726" y="1"/>
                  </a:cubicBezTo>
                  <a:lnTo>
                    <a:pt x="0" y="10726"/>
                  </a:lnTo>
                  <a:cubicBezTo>
                    <a:pt x="785" y="10707"/>
                    <a:pt x="1558" y="10698"/>
                    <a:pt x="2318" y="10698"/>
                  </a:cubicBezTo>
                  <a:cubicBezTo>
                    <a:pt x="23804" y="10698"/>
                    <a:pt x="35224" y="18007"/>
                    <a:pt x="35224" y="18007"/>
                  </a:cubicBezTo>
                  <a:lnTo>
                    <a:pt x="35122" y="6057"/>
                  </a:lnTo>
                  <a:cubicBezTo>
                    <a:pt x="35067" y="158"/>
                    <a:pt x="11454" y="1"/>
                    <a:pt x="8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a:off x="4565667" y="4555081"/>
              <a:ext cx="1350125" cy="689203"/>
            </a:xfrm>
            <a:custGeom>
              <a:avLst/>
              <a:gdLst/>
              <a:ahLst/>
              <a:cxnLst/>
              <a:rect l="l" t="t" r="r" b="b"/>
              <a:pathLst>
                <a:path w="35661" h="18204" extrusionOk="0">
                  <a:moveTo>
                    <a:pt x="22798" y="0"/>
                  </a:moveTo>
                  <a:cubicBezTo>
                    <a:pt x="15774" y="0"/>
                    <a:pt x="0" y="626"/>
                    <a:pt x="57" y="6253"/>
                  </a:cubicBezTo>
                  <a:lnTo>
                    <a:pt x="159" y="18203"/>
                  </a:lnTo>
                  <a:cubicBezTo>
                    <a:pt x="159" y="18203"/>
                    <a:pt x="12009" y="10598"/>
                    <a:pt x="33851" y="10598"/>
                  </a:cubicBezTo>
                  <a:cubicBezTo>
                    <a:pt x="34447" y="10598"/>
                    <a:pt x="35050" y="10604"/>
                    <a:pt x="35660" y="10616"/>
                  </a:cubicBezTo>
                  <a:lnTo>
                    <a:pt x="26103" y="51"/>
                  </a:lnTo>
                  <a:cubicBezTo>
                    <a:pt x="26103" y="51"/>
                    <a:pt x="24809" y="0"/>
                    <a:pt x="22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4656756" y="4909444"/>
              <a:ext cx="1097713" cy="199484"/>
            </a:xfrm>
            <a:custGeom>
              <a:avLst/>
              <a:gdLst/>
              <a:ahLst/>
              <a:cxnLst/>
              <a:rect l="l" t="t" r="r" b="b"/>
              <a:pathLst>
                <a:path w="28994" h="5269" extrusionOk="0">
                  <a:moveTo>
                    <a:pt x="28993" y="1"/>
                  </a:moveTo>
                  <a:cubicBezTo>
                    <a:pt x="18108" y="161"/>
                    <a:pt x="10798" y="1562"/>
                    <a:pt x="6595" y="2715"/>
                  </a:cubicBezTo>
                  <a:cubicBezTo>
                    <a:pt x="2028" y="3955"/>
                    <a:pt x="15" y="5195"/>
                    <a:pt x="0" y="5210"/>
                  </a:cubicBezTo>
                  <a:lnTo>
                    <a:pt x="117" y="5268"/>
                  </a:lnTo>
                  <a:cubicBezTo>
                    <a:pt x="204" y="5210"/>
                    <a:pt x="8215" y="380"/>
                    <a:pt x="28993" y="103"/>
                  </a:cubicBezTo>
                  <a:lnTo>
                    <a:pt x="28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4656188" y="4849778"/>
              <a:ext cx="1058490" cy="198386"/>
            </a:xfrm>
            <a:custGeom>
              <a:avLst/>
              <a:gdLst/>
              <a:ahLst/>
              <a:cxnLst/>
              <a:rect l="l" t="t" r="r" b="b"/>
              <a:pathLst>
                <a:path w="27958" h="5240" extrusionOk="0">
                  <a:moveTo>
                    <a:pt x="27958" y="1"/>
                  </a:moveTo>
                  <a:cubicBezTo>
                    <a:pt x="17467" y="220"/>
                    <a:pt x="10433" y="1621"/>
                    <a:pt x="6362" y="2744"/>
                  </a:cubicBezTo>
                  <a:cubicBezTo>
                    <a:pt x="1970" y="3970"/>
                    <a:pt x="15" y="5166"/>
                    <a:pt x="1" y="5181"/>
                  </a:cubicBezTo>
                  <a:lnTo>
                    <a:pt x="117" y="5239"/>
                  </a:lnTo>
                  <a:cubicBezTo>
                    <a:pt x="146" y="5225"/>
                    <a:pt x="2073" y="4043"/>
                    <a:pt x="6450" y="2817"/>
                  </a:cubicBezTo>
                  <a:cubicBezTo>
                    <a:pt x="10492" y="1694"/>
                    <a:pt x="17510" y="307"/>
                    <a:pt x="27958" y="88"/>
                  </a:cubicBezTo>
                  <a:lnTo>
                    <a:pt x="27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4655620" y="4797305"/>
              <a:ext cx="1001056" cy="196721"/>
            </a:xfrm>
            <a:custGeom>
              <a:avLst/>
              <a:gdLst/>
              <a:ahLst/>
              <a:cxnLst/>
              <a:rect l="l" t="t" r="r" b="b"/>
              <a:pathLst>
                <a:path w="26441" h="5196" extrusionOk="0">
                  <a:moveTo>
                    <a:pt x="26426" y="1"/>
                  </a:moveTo>
                  <a:cubicBezTo>
                    <a:pt x="7486" y="628"/>
                    <a:pt x="74" y="5093"/>
                    <a:pt x="1" y="5137"/>
                  </a:cubicBezTo>
                  <a:lnTo>
                    <a:pt x="118" y="5195"/>
                  </a:lnTo>
                  <a:cubicBezTo>
                    <a:pt x="147" y="5181"/>
                    <a:pt x="1985" y="4057"/>
                    <a:pt x="6115" y="2875"/>
                  </a:cubicBezTo>
                  <a:cubicBezTo>
                    <a:pt x="9952" y="1781"/>
                    <a:pt x="16577" y="409"/>
                    <a:pt x="26441" y="88"/>
                  </a:cubicBezTo>
                  <a:lnTo>
                    <a:pt x="264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4655090" y="4738207"/>
              <a:ext cx="958502" cy="195055"/>
            </a:xfrm>
            <a:custGeom>
              <a:avLst/>
              <a:gdLst/>
              <a:ahLst/>
              <a:cxnLst/>
              <a:rect l="l" t="t" r="r" b="b"/>
              <a:pathLst>
                <a:path w="25317" h="5152" extrusionOk="0">
                  <a:moveTo>
                    <a:pt x="25317" y="0"/>
                  </a:moveTo>
                  <a:cubicBezTo>
                    <a:pt x="7194" y="745"/>
                    <a:pt x="73" y="5049"/>
                    <a:pt x="0" y="5093"/>
                  </a:cubicBezTo>
                  <a:lnTo>
                    <a:pt x="132" y="5151"/>
                  </a:lnTo>
                  <a:cubicBezTo>
                    <a:pt x="190" y="5108"/>
                    <a:pt x="7282" y="832"/>
                    <a:pt x="25317" y="88"/>
                  </a:cubicBezTo>
                  <a:lnTo>
                    <a:pt x="253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4640174" y="4684636"/>
              <a:ext cx="928668" cy="192253"/>
            </a:xfrm>
            <a:custGeom>
              <a:avLst/>
              <a:gdLst/>
              <a:ahLst/>
              <a:cxnLst/>
              <a:rect l="l" t="t" r="r" b="b"/>
              <a:pathLst>
                <a:path w="24529" h="5078" extrusionOk="0">
                  <a:moveTo>
                    <a:pt x="24529" y="0"/>
                  </a:moveTo>
                  <a:cubicBezTo>
                    <a:pt x="6990" y="540"/>
                    <a:pt x="73" y="4976"/>
                    <a:pt x="0" y="5034"/>
                  </a:cubicBezTo>
                  <a:lnTo>
                    <a:pt x="132" y="5078"/>
                  </a:lnTo>
                  <a:cubicBezTo>
                    <a:pt x="146" y="5078"/>
                    <a:pt x="1868" y="3954"/>
                    <a:pt x="5706" y="2787"/>
                  </a:cubicBezTo>
                  <a:cubicBezTo>
                    <a:pt x="9266" y="1722"/>
                    <a:pt x="15409" y="379"/>
                    <a:pt x="24529" y="88"/>
                  </a:cubicBezTo>
                  <a:lnTo>
                    <a:pt x="24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4640704" y="4631027"/>
              <a:ext cx="889483" cy="179570"/>
            </a:xfrm>
            <a:custGeom>
              <a:avLst/>
              <a:gdLst/>
              <a:ahLst/>
              <a:cxnLst/>
              <a:rect l="l" t="t" r="r" b="b"/>
              <a:pathLst>
                <a:path w="23494" h="4743" extrusionOk="0">
                  <a:moveTo>
                    <a:pt x="23493" y="1"/>
                  </a:moveTo>
                  <a:cubicBezTo>
                    <a:pt x="6713" y="643"/>
                    <a:pt x="59" y="4655"/>
                    <a:pt x="1" y="4699"/>
                  </a:cubicBezTo>
                  <a:lnTo>
                    <a:pt x="132" y="4743"/>
                  </a:lnTo>
                  <a:cubicBezTo>
                    <a:pt x="191" y="4714"/>
                    <a:pt x="6801" y="716"/>
                    <a:pt x="23493" y="88"/>
                  </a:cubicBezTo>
                  <a:lnTo>
                    <a:pt x="23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4639076" y="4590139"/>
              <a:ext cx="850790" cy="170749"/>
            </a:xfrm>
            <a:custGeom>
              <a:avLst/>
              <a:gdLst/>
              <a:ahLst/>
              <a:cxnLst/>
              <a:rect l="l" t="t" r="r" b="b"/>
              <a:pathLst>
                <a:path w="22472" h="4510" extrusionOk="0">
                  <a:moveTo>
                    <a:pt x="22457" y="1"/>
                  </a:moveTo>
                  <a:cubicBezTo>
                    <a:pt x="17116" y="161"/>
                    <a:pt x="9616" y="716"/>
                    <a:pt x="4217" y="2438"/>
                  </a:cubicBezTo>
                  <a:cubicBezTo>
                    <a:pt x="963" y="3474"/>
                    <a:pt x="29" y="4422"/>
                    <a:pt x="0" y="4466"/>
                  </a:cubicBezTo>
                  <a:lnTo>
                    <a:pt x="146" y="4510"/>
                  </a:lnTo>
                  <a:cubicBezTo>
                    <a:pt x="175" y="4466"/>
                    <a:pt x="4042" y="658"/>
                    <a:pt x="22471" y="88"/>
                  </a:cubicBezTo>
                  <a:lnTo>
                    <a:pt x="224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3391126" y="4916070"/>
              <a:ext cx="1101045" cy="193389"/>
            </a:xfrm>
            <a:custGeom>
              <a:avLst/>
              <a:gdLst/>
              <a:ahLst/>
              <a:cxnLst/>
              <a:rect l="l" t="t" r="r" b="b"/>
              <a:pathLst>
                <a:path w="29082" h="5108" extrusionOk="0">
                  <a:moveTo>
                    <a:pt x="1" y="1"/>
                  </a:moveTo>
                  <a:lnTo>
                    <a:pt x="1" y="88"/>
                  </a:lnTo>
                  <a:cubicBezTo>
                    <a:pt x="20779" y="264"/>
                    <a:pt x="28892" y="5050"/>
                    <a:pt x="28965" y="5108"/>
                  </a:cubicBezTo>
                  <a:lnTo>
                    <a:pt x="29082" y="5050"/>
                  </a:lnTo>
                  <a:cubicBezTo>
                    <a:pt x="29067" y="5035"/>
                    <a:pt x="27039" y="3809"/>
                    <a:pt x="22443" y="2584"/>
                  </a:cubicBezTo>
                  <a:cubicBezTo>
                    <a:pt x="18226" y="1460"/>
                    <a:pt x="10901" y="88"/>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3429818" y="4855874"/>
              <a:ext cx="1061822" cy="192821"/>
            </a:xfrm>
            <a:custGeom>
              <a:avLst/>
              <a:gdLst/>
              <a:ahLst/>
              <a:cxnLst/>
              <a:rect l="l" t="t" r="r" b="b"/>
              <a:pathLst>
                <a:path w="28046" h="5093" extrusionOk="0">
                  <a:moveTo>
                    <a:pt x="15" y="0"/>
                  </a:moveTo>
                  <a:lnTo>
                    <a:pt x="0" y="88"/>
                  </a:lnTo>
                  <a:cubicBezTo>
                    <a:pt x="10462" y="249"/>
                    <a:pt x="17496" y="1606"/>
                    <a:pt x="21552" y="2714"/>
                  </a:cubicBezTo>
                  <a:cubicBezTo>
                    <a:pt x="25959" y="3911"/>
                    <a:pt x="27914" y="5078"/>
                    <a:pt x="27929" y="5093"/>
                  </a:cubicBezTo>
                  <a:lnTo>
                    <a:pt x="28045" y="5035"/>
                  </a:lnTo>
                  <a:cubicBezTo>
                    <a:pt x="28031" y="5020"/>
                    <a:pt x="26061" y="3838"/>
                    <a:pt x="21640" y="2627"/>
                  </a:cubicBezTo>
                  <a:cubicBezTo>
                    <a:pt x="17569" y="1518"/>
                    <a:pt x="10506" y="161"/>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3487250" y="4802833"/>
              <a:ext cx="1004388" cy="191723"/>
            </a:xfrm>
            <a:custGeom>
              <a:avLst/>
              <a:gdLst/>
              <a:ahLst/>
              <a:cxnLst/>
              <a:rect l="l" t="t" r="r" b="b"/>
              <a:pathLst>
                <a:path w="26529" h="5064" extrusionOk="0">
                  <a:moveTo>
                    <a:pt x="15" y="1"/>
                  </a:moveTo>
                  <a:lnTo>
                    <a:pt x="1" y="88"/>
                  </a:lnTo>
                  <a:cubicBezTo>
                    <a:pt x="9865" y="365"/>
                    <a:pt x="16518" y="1708"/>
                    <a:pt x="20356" y="2773"/>
                  </a:cubicBezTo>
                  <a:cubicBezTo>
                    <a:pt x="24529" y="3940"/>
                    <a:pt x="26382" y="5049"/>
                    <a:pt x="26397" y="5064"/>
                  </a:cubicBezTo>
                  <a:lnTo>
                    <a:pt x="26528" y="5006"/>
                  </a:lnTo>
                  <a:cubicBezTo>
                    <a:pt x="26455" y="4962"/>
                    <a:pt x="18955" y="526"/>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3528706" y="4743734"/>
              <a:ext cx="962363" cy="190057"/>
            </a:xfrm>
            <a:custGeom>
              <a:avLst/>
              <a:gdLst/>
              <a:ahLst/>
              <a:cxnLst/>
              <a:rect l="l" t="t" r="r" b="b"/>
              <a:pathLst>
                <a:path w="25419" h="5020" extrusionOk="0">
                  <a:moveTo>
                    <a:pt x="15" y="0"/>
                  </a:moveTo>
                  <a:lnTo>
                    <a:pt x="0" y="88"/>
                  </a:lnTo>
                  <a:cubicBezTo>
                    <a:pt x="18065" y="745"/>
                    <a:pt x="25229" y="4976"/>
                    <a:pt x="25287" y="5020"/>
                  </a:cubicBezTo>
                  <a:lnTo>
                    <a:pt x="25419" y="4962"/>
                  </a:lnTo>
                  <a:cubicBezTo>
                    <a:pt x="25346" y="4918"/>
                    <a:pt x="18152" y="657"/>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3572887" y="4690125"/>
              <a:ext cx="932000" cy="187331"/>
            </a:xfrm>
            <a:custGeom>
              <a:avLst/>
              <a:gdLst/>
              <a:ahLst/>
              <a:cxnLst/>
              <a:rect l="l" t="t" r="r" b="b"/>
              <a:pathLst>
                <a:path w="24617" h="4948" extrusionOk="0">
                  <a:moveTo>
                    <a:pt x="1" y="1"/>
                  </a:moveTo>
                  <a:lnTo>
                    <a:pt x="1" y="89"/>
                  </a:lnTo>
                  <a:cubicBezTo>
                    <a:pt x="9120" y="322"/>
                    <a:pt x="15292" y="1635"/>
                    <a:pt x="18867" y="2686"/>
                  </a:cubicBezTo>
                  <a:cubicBezTo>
                    <a:pt x="22734" y="3839"/>
                    <a:pt x="24471" y="4933"/>
                    <a:pt x="24485" y="4948"/>
                  </a:cubicBezTo>
                  <a:lnTo>
                    <a:pt x="24616" y="4889"/>
                  </a:lnTo>
                  <a:cubicBezTo>
                    <a:pt x="24543" y="4845"/>
                    <a:pt x="17540" y="439"/>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3610443" y="4635987"/>
              <a:ext cx="892777" cy="175178"/>
            </a:xfrm>
            <a:custGeom>
              <a:avLst/>
              <a:gdLst/>
              <a:ahLst/>
              <a:cxnLst/>
              <a:rect l="l" t="t" r="r" b="b"/>
              <a:pathLst>
                <a:path w="23581" h="4627" extrusionOk="0">
                  <a:moveTo>
                    <a:pt x="15" y="1"/>
                  </a:moveTo>
                  <a:lnTo>
                    <a:pt x="1" y="89"/>
                  </a:lnTo>
                  <a:cubicBezTo>
                    <a:pt x="16708" y="643"/>
                    <a:pt x="23391" y="4583"/>
                    <a:pt x="23449" y="4627"/>
                  </a:cubicBezTo>
                  <a:lnTo>
                    <a:pt x="23581" y="4568"/>
                  </a:lnTo>
                  <a:cubicBezTo>
                    <a:pt x="23508" y="4539"/>
                    <a:pt x="16796" y="555"/>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3650233" y="4594568"/>
              <a:ext cx="854084" cy="166319"/>
            </a:xfrm>
            <a:custGeom>
              <a:avLst/>
              <a:gdLst/>
              <a:ahLst/>
              <a:cxnLst/>
              <a:rect l="l" t="t" r="r" b="b"/>
              <a:pathLst>
                <a:path w="22559" h="4393" extrusionOk="0">
                  <a:moveTo>
                    <a:pt x="15" y="1"/>
                  </a:moveTo>
                  <a:lnTo>
                    <a:pt x="0" y="88"/>
                  </a:lnTo>
                  <a:cubicBezTo>
                    <a:pt x="18429" y="570"/>
                    <a:pt x="22369" y="4364"/>
                    <a:pt x="22413" y="4393"/>
                  </a:cubicBezTo>
                  <a:lnTo>
                    <a:pt x="22559" y="4364"/>
                  </a:lnTo>
                  <a:cubicBezTo>
                    <a:pt x="22515" y="4320"/>
                    <a:pt x="21567" y="3371"/>
                    <a:pt x="18298" y="2350"/>
                  </a:cubicBezTo>
                  <a:cubicBezTo>
                    <a:pt x="12870" y="657"/>
                    <a:pt x="5355" y="147"/>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4566159" y="4713901"/>
              <a:ext cx="165751" cy="579523"/>
            </a:xfrm>
            <a:custGeom>
              <a:avLst/>
              <a:gdLst/>
              <a:ahLst/>
              <a:cxnLst/>
              <a:rect l="l" t="t" r="r" b="b"/>
              <a:pathLst>
                <a:path w="4378" h="15307" extrusionOk="0">
                  <a:moveTo>
                    <a:pt x="861" y="0"/>
                  </a:moveTo>
                  <a:cubicBezTo>
                    <a:pt x="861" y="1"/>
                    <a:pt x="44" y="788"/>
                    <a:pt x="44" y="2058"/>
                  </a:cubicBezTo>
                  <a:cubicBezTo>
                    <a:pt x="44" y="2058"/>
                    <a:pt x="0" y="13235"/>
                    <a:pt x="204" y="15307"/>
                  </a:cubicBezTo>
                  <a:cubicBezTo>
                    <a:pt x="204" y="15307"/>
                    <a:pt x="1313" y="14621"/>
                    <a:pt x="2247" y="14169"/>
                  </a:cubicBezTo>
                  <a:cubicBezTo>
                    <a:pt x="2247" y="14169"/>
                    <a:pt x="2977" y="14534"/>
                    <a:pt x="4378" y="15205"/>
                  </a:cubicBezTo>
                  <a:cubicBezTo>
                    <a:pt x="4378" y="15205"/>
                    <a:pt x="846" y="2248"/>
                    <a:pt x="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3"/>
        <p:cNvGrpSpPr/>
        <p:nvPr/>
      </p:nvGrpSpPr>
      <p:grpSpPr>
        <a:xfrm>
          <a:off x="0" y="0"/>
          <a:ext cx="0" cy="0"/>
          <a:chOff x="0" y="0"/>
          <a:chExt cx="0" cy="0"/>
        </a:xfrm>
      </p:grpSpPr>
      <p:sp>
        <p:nvSpPr>
          <p:cNvPr id="154" name="Google Shape;1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5"/>
        <p:cNvGrpSpPr/>
        <p:nvPr/>
      </p:nvGrpSpPr>
      <p:grpSpPr>
        <a:xfrm>
          <a:off x="0" y="0"/>
          <a:ext cx="0" cy="0"/>
          <a:chOff x="0" y="0"/>
          <a:chExt cx="0" cy="0"/>
        </a:xfrm>
      </p:grpSpPr>
      <p:sp>
        <p:nvSpPr>
          <p:cNvPr id="156" name="Google Shape;156;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7" name="Google Shape;157;p7"/>
          <p:cNvSpPr txBox="1">
            <a:spLocks noGrp="1"/>
          </p:cNvSpPr>
          <p:nvPr>
            <p:ph type="subTitle" idx="1"/>
          </p:nvPr>
        </p:nvSpPr>
        <p:spPr>
          <a:xfrm>
            <a:off x="7200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8"/>
        <p:cNvGrpSpPr/>
        <p:nvPr/>
      </p:nvGrpSpPr>
      <p:grpSpPr>
        <a:xfrm>
          <a:off x="0" y="0"/>
          <a:ext cx="0" cy="0"/>
          <a:chOff x="0" y="0"/>
          <a:chExt cx="0" cy="0"/>
        </a:xfrm>
      </p:grpSpPr>
      <p:sp>
        <p:nvSpPr>
          <p:cNvPr id="159" name="Google Shape;159;p8"/>
          <p:cNvSpPr txBox="1">
            <a:spLocks noGrp="1"/>
          </p:cNvSpPr>
          <p:nvPr>
            <p:ph type="title"/>
          </p:nvPr>
        </p:nvSpPr>
        <p:spPr>
          <a:xfrm>
            <a:off x="4922350" y="1307100"/>
            <a:ext cx="3528300" cy="2529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4504075" y="1481788"/>
            <a:ext cx="34506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62" name="Google Shape;162;p9"/>
          <p:cNvSpPr txBox="1">
            <a:spLocks noGrp="1"/>
          </p:cNvSpPr>
          <p:nvPr>
            <p:ph type="subTitle" idx="1"/>
          </p:nvPr>
        </p:nvSpPr>
        <p:spPr>
          <a:xfrm>
            <a:off x="4504075" y="2643213"/>
            <a:ext cx="3450600" cy="101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70"/>
        <p:cNvGrpSpPr/>
        <p:nvPr/>
      </p:nvGrpSpPr>
      <p:grpSpPr>
        <a:xfrm>
          <a:off x="0" y="0"/>
          <a:ext cx="0" cy="0"/>
          <a:chOff x="0" y="0"/>
          <a:chExt cx="0" cy="0"/>
        </a:xfrm>
      </p:grpSpPr>
      <p:sp>
        <p:nvSpPr>
          <p:cNvPr id="171" name="Google Shape;171;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13"/>
          <p:cNvSpPr txBox="1">
            <a:spLocks noGrp="1"/>
          </p:cNvSpPr>
          <p:nvPr>
            <p:ph type="subTitle" idx="1"/>
          </p:nvPr>
        </p:nvSpPr>
        <p:spPr>
          <a:xfrm>
            <a:off x="1607100" y="1753375"/>
            <a:ext cx="3813900" cy="29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title" idx="2" hasCustomPrompt="1"/>
          </p:nvPr>
        </p:nvSpPr>
        <p:spPr>
          <a:xfrm>
            <a:off x="720000" y="1409700"/>
            <a:ext cx="734700" cy="6729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4" name="Google Shape;174;p13"/>
          <p:cNvSpPr txBox="1">
            <a:spLocks noGrp="1"/>
          </p:cNvSpPr>
          <p:nvPr>
            <p:ph type="subTitle" idx="3"/>
          </p:nvPr>
        </p:nvSpPr>
        <p:spPr>
          <a:xfrm>
            <a:off x="1607100" y="1445478"/>
            <a:ext cx="3813900" cy="380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dk1"/>
                </a:solidFill>
                <a:latin typeface="PT Sans Narrow"/>
                <a:ea typeface="PT Sans Narrow"/>
                <a:cs typeface="PT Sans Narrow"/>
                <a:sym typeface="PT Sans Narrow"/>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5" name="Google Shape;175;p13"/>
          <p:cNvSpPr txBox="1">
            <a:spLocks noGrp="1"/>
          </p:cNvSpPr>
          <p:nvPr>
            <p:ph type="subTitle" idx="4"/>
          </p:nvPr>
        </p:nvSpPr>
        <p:spPr>
          <a:xfrm>
            <a:off x="1607100" y="2593797"/>
            <a:ext cx="3813900" cy="29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3"/>
          <p:cNvSpPr txBox="1">
            <a:spLocks noGrp="1"/>
          </p:cNvSpPr>
          <p:nvPr>
            <p:ph type="title" idx="5" hasCustomPrompt="1"/>
          </p:nvPr>
        </p:nvSpPr>
        <p:spPr>
          <a:xfrm>
            <a:off x="720000" y="2250122"/>
            <a:ext cx="734700" cy="6729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7" name="Google Shape;177;p13"/>
          <p:cNvSpPr txBox="1">
            <a:spLocks noGrp="1"/>
          </p:cNvSpPr>
          <p:nvPr>
            <p:ph type="subTitle" idx="6"/>
          </p:nvPr>
        </p:nvSpPr>
        <p:spPr>
          <a:xfrm>
            <a:off x="1607100" y="2285900"/>
            <a:ext cx="3813900" cy="380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dk1"/>
                </a:solidFill>
                <a:latin typeface="PT Sans Narrow"/>
                <a:ea typeface="PT Sans Narrow"/>
                <a:cs typeface="PT Sans Narrow"/>
                <a:sym typeface="PT Sans Narrow"/>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8" name="Google Shape;178;p13"/>
          <p:cNvSpPr txBox="1">
            <a:spLocks noGrp="1"/>
          </p:cNvSpPr>
          <p:nvPr>
            <p:ph type="subTitle" idx="7"/>
          </p:nvPr>
        </p:nvSpPr>
        <p:spPr>
          <a:xfrm>
            <a:off x="1607100" y="3434219"/>
            <a:ext cx="3813900" cy="29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title" idx="8" hasCustomPrompt="1"/>
          </p:nvPr>
        </p:nvSpPr>
        <p:spPr>
          <a:xfrm>
            <a:off x="720000" y="3090545"/>
            <a:ext cx="734700" cy="6729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0" name="Google Shape;180;p13"/>
          <p:cNvSpPr txBox="1">
            <a:spLocks noGrp="1"/>
          </p:cNvSpPr>
          <p:nvPr>
            <p:ph type="subTitle" idx="9"/>
          </p:nvPr>
        </p:nvSpPr>
        <p:spPr>
          <a:xfrm>
            <a:off x="1607100" y="3126323"/>
            <a:ext cx="3813900" cy="380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dk1"/>
                </a:solidFill>
                <a:latin typeface="PT Sans Narrow"/>
                <a:ea typeface="PT Sans Narrow"/>
                <a:cs typeface="PT Sans Narrow"/>
                <a:sym typeface="PT Sans Narrow"/>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13"/>
          <p:cNvSpPr txBox="1">
            <a:spLocks noGrp="1"/>
          </p:cNvSpPr>
          <p:nvPr>
            <p:ph type="subTitle" idx="13"/>
          </p:nvPr>
        </p:nvSpPr>
        <p:spPr>
          <a:xfrm>
            <a:off x="1607100" y="4274642"/>
            <a:ext cx="3813900" cy="293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14" hasCustomPrompt="1"/>
          </p:nvPr>
        </p:nvSpPr>
        <p:spPr>
          <a:xfrm>
            <a:off x="720000" y="3930967"/>
            <a:ext cx="734700" cy="6729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3" name="Google Shape;183;p13"/>
          <p:cNvSpPr txBox="1">
            <a:spLocks noGrp="1"/>
          </p:cNvSpPr>
          <p:nvPr>
            <p:ph type="subTitle" idx="15"/>
          </p:nvPr>
        </p:nvSpPr>
        <p:spPr>
          <a:xfrm>
            <a:off x="1607100" y="3966745"/>
            <a:ext cx="3813900" cy="380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300" b="1">
                <a:solidFill>
                  <a:schemeClr val="dk1"/>
                </a:solidFill>
                <a:latin typeface="PT Sans Narrow"/>
                <a:ea typeface="PT Sans Narrow"/>
                <a:cs typeface="PT Sans Narrow"/>
                <a:sym typeface="PT Sans Narrow"/>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T Sans Narrow"/>
              <a:buNone/>
              <a:defRPr sz="3500" b="1">
                <a:solidFill>
                  <a:schemeClr val="dk1"/>
                </a:solidFill>
                <a:latin typeface="PT Sans Narrow"/>
                <a:ea typeface="PT Sans Narrow"/>
                <a:cs typeface="PT Sans Narrow"/>
                <a:sym typeface="PT Sans Narrow"/>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2" r:id="rId11"/>
    <p:sldLayoutId id="2147483664" r:id="rId12"/>
    <p:sldLayoutId id="2147483666" r:id="rId13"/>
    <p:sldLayoutId id="2147483672" r:id="rId14"/>
    <p:sldLayoutId id="2147483675" r:id="rId15"/>
    <p:sldLayoutId id="214748367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644"/>
        <p:cNvGrpSpPr/>
        <p:nvPr/>
      </p:nvGrpSpPr>
      <p:grpSpPr>
        <a:xfrm>
          <a:off x="0" y="0"/>
          <a:ext cx="0" cy="0"/>
          <a:chOff x="0" y="0"/>
          <a:chExt cx="0" cy="0"/>
        </a:xfrm>
      </p:grpSpPr>
      <p:sp>
        <p:nvSpPr>
          <p:cNvPr id="645" name="Google Shape;645;p31"/>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646" name="Google Shape;646;p31"/>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JPG"/><Relationship Id="rId11" Type="http://schemas.openxmlformats.org/officeDocument/2006/relationships/image" Target="../media/image1.gif"/><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g"/><Relationship Id="rId9" Type="http://schemas.openxmlformats.org/officeDocument/2006/relationships/hyperlink" Target="http://chamilo.datacenter.uoc.gr/metchamilo/courses/XANIWTAKHOLOGRAMMATA/index.php?id_session=0&amp;isStudentView=tru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gif"/><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5" name="Google Shape;655;p34"/>
          <p:cNvSpPr txBox="1">
            <a:spLocks noGrp="1"/>
          </p:cNvSpPr>
          <p:nvPr>
            <p:ph type="ctrTitle"/>
          </p:nvPr>
        </p:nvSpPr>
        <p:spPr>
          <a:xfrm>
            <a:off x="1425428" y="513803"/>
            <a:ext cx="6373023" cy="1993500"/>
          </a:xfrm>
          <a:prstGeom prst="rect">
            <a:avLst/>
          </a:prstGeom>
        </p:spPr>
        <p:txBody>
          <a:bodyPr spcFirstLastPara="1" wrap="square" lIns="91425" tIns="91425" rIns="91425" bIns="91425" anchor="b"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tab pos="2637155" algn="ctr"/>
                <a:tab pos="5274310" algn="r"/>
              </a:tabLst>
              <a:defRPr/>
            </a:pPr>
            <a:r>
              <a:rPr kumimoji="0" lang="el-GR" sz="1400" b="1" i="0" u="none" strike="noStrike" kern="1200" cap="none" spc="100" normalizeH="0" baseline="0" noProof="0" dirty="0">
                <a:ln>
                  <a:noFill/>
                </a:ln>
                <a:solidFill>
                  <a:prstClr val="black"/>
                </a:solidFill>
                <a:effectLst/>
                <a:uLnTx/>
                <a:uFillTx/>
                <a:latin typeface="Book Antiqua" panose="02040602050305030304" pitchFamily="18" charset="0"/>
                <a:ea typeface="+mn-ea"/>
                <a:cs typeface="Times New Roman" panose="02020603050405020304" pitchFamily="18" charset="0"/>
              </a:rPr>
              <a:t>«Σ</a:t>
            </a:r>
            <a:r>
              <a:rPr kumimoji="0" lang="el-GR" sz="1400" b="1" i="0" u="none" strike="noStrike" kern="1200" cap="none" spc="100" normalizeH="0" baseline="0" noProof="0" dirty="0">
                <a:ln>
                  <a:noFill/>
                </a:ln>
                <a:solidFill>
                  <a:prstClr val="black"/>
                </a:solidFill>
                <a:effectLst/>
                <a:uLnTx/>
                <a:uFillTx/>
                <a:latin typeface="Book Antiqua" panose="02040602050305030304" pitchFamily="18" charset="0"/>
                <a:ea typeface="Times New Roman" panose="02020603050405020304" pitchFamily="18" charset="0"/>
                <a:cs typeface="Times New Roman" panose="02020603050405020304" pitchFamily="18" charset="0"/>
              </a:rPr>
              <a:t>χεδιασμός, Υλοποίηση και Αποτίμηση Διαδραστικού Εκπαιδευτικού Υλικού με τη μέθοδο της συμπληρωματικής σχολικής ΕξΑΕ στην Διδασκαλία και Δημιουργία Ολογράμματος (3D Hologram), μέσω Τρισδιάστατης Πυραμίδας Προβολής (3D Holographic Projection Pyramid) σε μαθητές Δημοτικού»</a:t>
            </a:r>
            <a:endParaRPr kumimoji="0" lang="el-GR"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57" name="Google Shape;657;p34"/>
          <p:cNvSpPr/>
          <p:nvPr/>
        </p:nvSpPr>
        <p:spPr>
          <a:xfrm>
            <a:off x="6051300" y="2123663"/>
            <a:ext cx="4275" cy="6950"/>
          </a:xfrm>
          <a:custGeom>
            <a:avLst/>
            <a:gdLst/>
            <a:ahLst/>
            <a:cxnLst/>
            <a:rect l="l" t="t" r="r" b="b"/>
            <a:pathLst>
              <a:path w="171" h="278" extrusionOk="0">
                <a:moveTo>
                  <a:pt x="54" y="1"/>
                </a:moveTo>
                <a:lnTo>
                  <a:pt x="1" y="251"/>
                </a:lnTo>
                <a:lnTo>
                  <a:pt x="125" y="277"/>
                </a:lnTo>
                <a:lnTo>
                  <a:pt x="170" y="27"/>
                </a:lnTo>
                <a:lnTo>
                  <a:pt x="54" y="1"/>
                </a:lnTo>
                <a:close/>
              </a:path>
            </a:pathLst>
          </a:custGeom>
          <a:solidFill>
            <a:srgbClr val="F08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4"/>
          <p:cNvSpPr/>
          <p:nvPr/>
        </p:nvSpPr>
        <p:spPr>
          <a:xfrm>
            <a:off x="6038800" y="2120763"/>
            <a:ext cx="4500" cy="6950"/>
          </a:xfrm>
          <a:custGeom>
            <a:avLst/>
            <a:gdLst/>
            <a:ahLst/>
            <a:cxnLst/>
            <a:rect l="l" t="t" r="r" b="b"/>
            <a:pathLst>
              <a:path w="180" h="278" extrusionOk="0">
                <a:moveTo>
                  <a:pt x="54" y="1"/>
                </a:moveTo>
                <a:lnTo>
                  <a:pt x="1" y="251"/>
                </a:lnTo>
                <a:lnTo>
                  <a:pt x="126" y="277"/>
                </a:lnTo>
                <a:lnTo>
                  <a:pt x="179" y="36"/>
                </a:lnTo>
                <a:lnTo>
                  <a:pt x="54" y="1"/>
                </a:lnTo>
                <a:close/>
              </a:path>
            </a:pathLst>
          </a:custGeom>
          <a:solidFill>
            <a:srgbClr val="F08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4"/>
          <p:cNvSpPr/>
          <p:nvPr/>
        </p:nvSpPr>
        <p:spPr>
          <a:xfrm>
            <a:off x="6032575" y="2119438"/>
            <a:ext cx="4700" cy="6925"/>
          </a:xfrm>
          <a:custGeom>
            <a:avLst/>
            <a:gdLst/>
            <a:ahLst/>
            <a:cxnLst/>
            <a:rect l="l" t="t" r="r" b="b"/>
            <a:pathLst>
              <a:path w="188" h="277" extrusionOk="0">
                <a:moveTo>
                  <a:pt x="63" y="0"/>
                </a:moveTo>
                <a:lnTo>
                  <a:pt x="0" y="241"/>
                </a:lnTo>
                <a:cubicBezTo>
                  <a:pt x="0" y="241"/>
                  <a:pt x="45" y="250"/>
                  <a:pt x="125" y="277"/>
                </a:cubicBezTo>
                <a:lnTo>
                  <a:pt x="188" y="27"/>
                </a:lnTo>
                <a:cubicBezTo>
                  <a:pt x="107" y="9"/>
                  <a:pt x="63" y="0"/>
                  <a:pt x="63" y="0"/>
                </a:cubicBezTo>
                <a:close/>
              </a:path>
            </a:pathLst>
          </a:custGeom>
          <a:solidFill>
            <a:srgbClr val="F08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4"/>
          <p:cNvSpPr/>
          <p:nvPr/>
        </p:nvSpPr>
        <p:spPr>
          <a:xfrm>
            <a:off x="1161396" y="710635"/>
            <a:ext cx="730279" cy="236232"/>
          </a:xfrm>
          <a:custGeom>
            <a:avLst/>
            <a:gdLst/>
            <a:ahLst/>
            <a:cxnLst/>
            <a:rect l="l" t="t" r="r" b="b"/>
            <a:pathLst>
              <a:path w="22536" h="7290" extrusionOk="0">
                <a:moveTo>
                  <a:pt x="11170" y="1"/>
                </a:moveTo>
                <a:cubicBezTo>
                  <a:pt x="9448" y="1"/>
                  <a:pt x="7994" y="1045"/>
                  <a:pt x="7485" y="2499"/>
                </a:cubicBezTo>
                <a:cubicBezTo>
                  <a:pt x="6977" y="2097"/>
                  <a:pt x="6326" y="1856"/>
                  <a:pt x="5621" y="1856"/>
                </a:cubicBezTo>
                <a:cubicBezTo>
                  <a:pt x="4185" y="1856"/>
                  <a:pt x="2998" y="2838"/>
                  <a:pt x="2766" y="4122"/>
                </a:cubicBezTo>
                <a:cubicBezTo>
                  <a:pt x="2490" y="3962"/>
                  <a:pt x="2168" y="3864"/>
                  <a:pt x="1820" y="3864"/>
                </a:cubicBezTo>
                <a:cubicBezTo>
                  <a:pt x="812" y="3864"/>
                  <a:pt x="1" y="4631"/>
                  <a:pt x="1" y="5577"/>
                </a:cubicBezTo>
                <a:cubicBezTo>
                  <a:pt x="1" y="6522"/>
                  <a:pt x="812" y="7289"/>
                  <a:pt x="1820" y="7289"/>
                </a:cubicBezTo>
                <a:lnTo>
                  <a:pt x="11170" y="7289"/>
                </a:lnTo>
                <a:cubicBezTo>
                  <a:pt x="11197" y="7289"/>
                  <a:pt x="11232" y="7280"/>
                  <a:pt x="11268" y="7280"/>
                </a:cubicBezTo>
                <a:cubicBezTo>
                  <a:pt x="11295" y="7280"/>
                  <a:pt x="11330" y="7289"/>
                  <a:pt x="11366" y="7289"/>
                </a:cubicBezTo>
                <a:lnTo>
                  <a:pt x="20715" y="7289"/>
                </a:lnTo>
                <a:cubicBezTo>
                  <a:pt x="21714" y="7289"/>
                  <a:pt x="22535" y="6522"/>
                  <a:pt x="22535" y="5577"/>
                </a:cubicBezTo>
                <a:cubicBezTo>
                  <a:pt x="22535" y="4631"/>
                  <a:pt x="21714" y="3864"/>
                  <a:pt x="20715" y="3864"/>
                </a:cubicBezTo>
                <a:cubicBezTo>
                  <a:pt x="20367" y="3864"/>
                  <a:pt x="20037" y="3962"/>
                  <a:pt x="19761" y="4122"/>
                </a:cubicBezTo>
                <a:cubicBezTo>
                  <a:pt x="19538" y="2838"/>
                  <a:pt x="18351" y="1856"/>
                  <a:pt x="16915" y="1856"/>
                </a:cubicBezTo>
                <a:cubicBezTo>
                  <a:pt x="16201" y="1856"/>
                  <a:pt x="15550" y="2097"/>
                  <a:pt x="15050" y="2499"/>
                </a:cubicBezTo>
                <a:cubicBezTo>
                  <a:pt x="14533" y="1045"/>
                  <a:pt x="13079" y="1"/>
                  <a:pt x="11366" y="1"/>
                </a:cubicBezTo>
                <a:cubicBezTo>
                  <a:pt x="11330" y="1"/>
                  <a:pt x="11295" y="1"/>
                  <a:pt x="11268" y="10"/>
                </a:cubicBezTo>
                <a:cubicBezTo>
                  <a:pt x="11232" y="1"/>
                  <a:pt x="11197" y="1"/>
                  <a:pt x="11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1" name="Google Shape;661;p34"/>
          <p:cNvGrpSpPr/>
          <p:nvPr/>
        </p:nvGrpSpPr>
        <p:grpSpPr>
          <a:xfrm>
            <a:off x="7220226" y="3282909"/>
            <a:ext cx="2170240" cy="1860591"/>
            <a:chOff x="-820591" y="1131965"/>
            <a:chExt cx="3899229" cy="3158451"/>
          </a:xfrm>
        </p:grpSpPr>
        <p:sp>
          <p:nvSpPr>
            <p:cNvPr id="662" name="Google Shape;662;p34"/>
            <p:cNvSpPr/>
            <p:nvPr/>
          </p:nvSpPr>
          <p:spPr>
            <a:xfrm>
              <a:off x="-820591" y="3713088"/>
              <a:ext cx="3899229" cy="577327"/>
            </a:xfrm>
            <a:custGeom>
              <a:avLst/>
              <a:gdLst/>
              <a:ahLst/>
              <a:cxnLst/>
              <a:rect l="l" t="t" r="r" b="b"/>
              <a:pathLst>
                <a:path w="120328" h="17816" extrusionOk="0">
                  <a:moveTo>
                    <a:pt x="60164" y="0"/>
                  </a:moveTo>
                  <a:cubicBezTo>
                    <a:pt x="26934" y="0"/>
                    <a:pt x="1" y="3988"/>
                    <a:pt x="1" y="8904"/>
                  </a:cubicBezTo>
                  <a:cubicBezTo>
                    <a:pt x="1" y="13828"/>
                    <a:pt x="26934" y="17816"/>
                    <a:pt x="60164" y="17816"/>
                  </a:cubicBezTo>
                  <a:cubicBezTo>
                    <a:pt x="93395" y="17816"/>
                    <a:pt x="120328" y="13828"/>
                    <a:pt x="120328" y="8904"/>
                  </a:cubicBezTo>
                  <a:cubicBezTo>
                    <a:pt x="120328" y="3988"/>
                    <a:pt x="93395" y="0"/>
                    <a:pt x="60164" y="0"/>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4"/>
            <p:cNvSpPr/>
            <p:nvPr/>
          </p:nvSpPr>
          <p:spPr>
            <a:xfrm>
              <a:off x="-415853" y="3436154"/>
              <a:ext cx="2974163" cy="182732"/>
            </a:xfrm>
            <a:custGeom>
              <a:avLst/>
              <a:gdLst/>
              <a:ahLst/>
              <a:cxnLst/>
              <a:rect l="l" t="t" r="r" b="b"/>
              <a:pathLst>
                <a:path w="91781" h="5639" extrusionOk="0">
                  <a:moveTo>
                    <a:pt x="0" y="0"/>
                  </a:moveTo>
                  <a:lnTo>
                    <a:pt x="9599" y="5638"/>
                  </a:lnTo>
                  <a:lnTo>
                    <a:pt x="91780" y="5638"/>
                  </a:lnTo>
                  <a:lnTo>
                    <a:pt x="7898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4"/>
            <p:cNvSpPr/>
            <p:nvPr/>
          </p:nvSpPr>
          <p:spPr>
            <a:xfrm>
              <a:off x="-415853" y="3828417"/>
              <a:ext cx="2974163" cy="182732"/>
            </a:xfrm>
            <a:custGeom>
              <a:avLst/>
              <a:gdLst/>
              <a:ahLst/>
              <a:cxnLst/>
              <a:rect l="l" t="t" r="r" b="b"/>
              <a:pathLst>
                <a:path w="91781" h="5639" extrusionOk="0">
                  <a:moveTo>
                    <a:pt x="0" y="1"/>
                  </a:moveTo>
                  <a:lnTo>
                    <a:pt x="9599" y="5639"/>
                  </a:lnTo>
                  <a:lnTo>
                    <a:pt x="91780" y="5639"/>
                  </a:lnTo>
                  <a:lnTo>
                    <a:pt x="789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4"/>
            <p:cNvSpPr/>
            <p:nvPr/>
          </p:nvSpPr>
          <p:spPr>
            <a:xfrm>
              <a:off x="-376837" y="3458968"/>
              <a:ext cx="360246" cy="536108"/>
            </a:xfrm>
            <a:custGeom>
              <a:avLst/>
              <a:gdLst/>
              <a:ahLst/>
              <a:cxnLst/>
              <a:rect l="l" t="t" r="r" b="b"/>
              <a:pathLst>
                <a:path w="11117" h="16544" extrusionOk="0">
                  <a:moveTo>
                    <a:pt x="1" y="1"/>
                  </a:moveTo>
                  <a:lnTo>
                    <a:pt x="1" y="1"/>
                  </a:lnTo>
                  <a:cubicBezTo>
                    <a:pt x="1" y="1"/>
                    <a:pt x="4318" y="6139"/>
                    <a:pt x="1" y="11643"/>
                  </a:cubicBezTo>
                  <a:lnTo>
                    <a:pt x="8404" y="16531"/>
                  </a:lnTo>
                  <a:cubicBezTo>
                    <a:pt x="8404" y="16531"/>
                    <a:pt x="8463" y="16543"/>
                    <a:pt x="8563" y="16543"/>
                  </a:cubicBezTo>
                  <a:cubicBezTo>
                    <a:pt x="9117" y="16543"/>
                    <a:pt x="10935" y="16178"/>
                    <a:pt x="11018" y="11402"/>
                  </a:cubicBezTo>
                  <a:cubicBezTo>
                    <a:pt x="11116" y="5755"/>
                    <a:pt x="8404" y="4934"/>
                    <a:pt x="8404" y="49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4"/>
            <p:cNvSpPr/>
            <p:nvPr/>
          </p:nvSpPr>
          <p:spPr>
            <a:xfrm>
              <a:off x="-104797" y="3618854"/>
              <a:ext cx="2779895" cy="392295"/>
            </a:xfrm>
            <a:custGeom>
              <a:avLst/>
              <a:gdLst/>
              <a:ahLst/>
              <a:cxnLst/>
              <a:rect l="l" t="t" r="r" b="b"/>
              <a:pathLst>
                <a:path w="85786" h="12106" extrusionOk="0">
                  <a:moveTo>
                    <a:pt x="0" y="0"/>
                  </a:moveTo>
                  <a:cubicBezTo>
                    <a:pt x="0" y="0"/>
                    <a:pt x="1802" y="1151"/>
                    <a:pt x="1802" y="6057"/>
                  </a:cubicBezTo>
                  <a:cubicBezTo>
                    <a:pt x="1802" y="10955"/>
                    <a:pt x="0" y="12106"/>
                    <a:pt x="0" y="12106"/>
                  </a:cubicBezTo>
                  <a:lnTo>
                    <a:pt x="82181" y="12106"/>
                  </a:lnTo>
                  <a:cubicBezTo>
                    <a:pt x="82181" y="12106"/>
                    <a:pt x="85785" y="11464"/>
                    <a:pt x="85785" y="6057"/>
                  </a:cubicBezTo>
                  <a:cubicBezTo>
                    <a:pt x="85785" y="651"/>
                    <a:pt x="82181" y="0"/>
                    <a:pt x="82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4"/>
            <p:cNvSpPr/>
            <p:nvPr/>
          </p:nvSpPr>
          <p:spPr>
            <a:xfrm>
              <a:off x="750306" y="3816848"/>
              <a:ext cx="1161006" cy="18536"/>
            </a:xfrm>
            <a:custGeom>
              <a:avLst/>
              <a:gdLst/>
              <a:ahLst/>
              <a:cxnLst/>
              <a:rect l="l" t="t" r="r" b="b"/>
              <a:pathLst>
                <a:path w="35828" h="572" extrusionOk="0">
                  <a:moveTo>
                    <a:pt x="1" y="1"/>
                  </a:moveTo>
                  <a:lnTo>
                    <a:pt x="1" y="572"/>
                  </a:lnTo>
                  <a:lnTo>
                    <a:pt x="35828" y="572"/>
                  </a:lnTo>
                  <a:lnTo>
                    <a:pt x="358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4"/>
            <p:cNvSpPr/>
            <p:nvPr/>
          </p:nvSpPr>
          <p:spPr>
            <a:xfrm>
              <a:off x="-378555" y="3373418"/>
              <a:ext cx="3139202" cy="182732"/>
            </a:xfrm>
            <a:custGeom>
              <a:avLst/>
              <a:gdLst/>
              <a:ahLst/>
              <a:cxnLst/>
              <a:rect l="l" t="t" r="r" b="b"/>
              <a:pathLst>
                <a:path w="96874" h="5639" extrusionOk="0">
                  <a:moveTo>
                    <a:pt x="13516" y="0"/>
                  </a:moveTo>
                  <a:lnTo>
                    <a:pt x="0" y="5638"/>
                  </a:lnTo>
                  <a:lnTo>
                    <a:pt x="86740" y="5638"/>
                  </a:lnTo>
                  <a:lnTo>
                    <a:pt x="96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4"/>
            <p:cNvSpPr/>
            <p:nvPr/>
          </p:nvSpPr>
          <p:spPr>
            <a:xfrm>
              <a:off x="2339415" y="3003969"/>
              <a:ext cx="380208" cy="536076"/>
            </a:xfrm>
            <a:custGeom>
              <a:avLst/>
              <a:gdLst/>
              <a:ahLst/>
              <a:cxnLst/>
              <a:rect l="l" t="t" r="r" b="b"/>
              <a:pathLst>
                <a:path w="11733" h="16543" extrusionOk="0">
                  <a:moveTo>
                    <a:pt x="11732" y="0"/>
                  </a:moveTo>
                  <a:lnTo>
                    <a:pt x="2856" y="4933"/>
                  </a:lnTo>
                  <a:cubicBezTo>
                    <a:pt x="2856" y="4933"/>
                    <a:pt x="1" y="5754"/>
                    <a:pt x="99" y="11401"/>
                  </a:cubicBezTo>
                  <a:cubicBezTo>
                    <a:pt x="190" y="16178"/>
                    <a:pt x="2105" y="16543"/>
                    <a:pt x="2689" y="16543"/>
                  </a:cubicBezTo>
                  <a:cubicBezTo>
                    <a:pt x="2794" y="16543"/>
                    <a:pt x="2856" y="16531"/>
                    <a:pt x="2856" y="16531"/>
                  </a:cubicBezTo>
                  <a:lnTo>
                    <a:pt x="11732" y="11642"/>
                  </a:lnTo>
                  <a:cubicBezTo>
                    <a:pt x="7174" y="6138"/>
                    <a:pt x="11732" y="1"/>
                    <a:pt x="11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4"/>
            <p:cNvSpPr/>
            <p:nvPr/>
          </p:nvSpPr>
          <p:spPr>
            <a:xfrm>
              <a:off x="-501435" y="3163823"/>
              <a:ext cx="2933689" cy="392327"/>
            </a:xfrm>
            <a:custGeom>
              <a:avLst/>
              <a:gdLst/>
              <a:ahLst/>
              <a:cxnLst/>
              <a:rect l="l" t="t" r="r" b="b"/>
              <a:pathLst>
                <a:path w="90532" h="12107" extrusionOk="0">
                  <a:moveTo>
                    <a:pt x="3792" y="0"/>
                  </a:moveTo>
                  <a:cubicBezTo>
                    <a:pt x="3792" y="0"/>
                    <a:pt x="1" y="652"/>
                    <a:pt x="1" y="6058"/>
                  </a:cubicBezTo>
                  <a:cubicBezTo>
                    <a:pt x="1" y="11464"/>
                    <a:pt x="3792" y="12106"/>
                    <a:pt x="3792" y="12106"/>
                  </a:cubicBezTo>
                  <a:lnTo>
                    <a:pt x="90532" y="12106"/>
                  </a:lnTo>
                  <a:cubicBezTo>
                    <a:pt x="90532" y="12106"/>
                    <a:pt x="88631" y="10955"/>
                    <a:pt x="88631" y="6058"/>
                  </a:cubicBezTo>
                  <a:cubicBezTo>
                    <a:pt x="88631" y="1151"/>
                    <a:pt x="90532" y="0"/>
                    <a:pt x="90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4"/>
            <p:cNvSpPr/>
            <p:nvPr/>
          </p:nvSpPr>
          <p:spPr>
            <a:xfrm>
              <a:off x="379431" y="3312108"/>
              <a:ext cx="1284145" cy="67402"/>
            </a:xfrm>
            <a:custGeom>
              <a:avLst/>
              <a:gdLst/>
              <a:ahLst/>
              <a:cxnLst/>
              <a:rect l="l" t="t" r="r" b="b"/>
              <a:pathLst>
                <a:path w="39628" h="2080" extrusionOk="0">
                  <a:moveTo>
                    <a:pt x="19814" y="1"/>
                  </a:moveTo>
                  <a:cubicBezTo>
                    <a:pt x="8868" y="1"/>
                    <a:pt x="0" y="224"/>
                    <a:pt x="0" y="1036"/>
                  </a:cubicBezTo>
                  <a:cubicBezTo>
                    <a:pt x="0" y="1856"/>
                    <a:pt x="8868" y="2080"/>
                    <a:pt x="19814" y="2080"/>
                  </a:cubicBezTo>
                  <a:cubicBezTo>
                    <a:pt x="30760" y="2080"/>
                    <a:pt x="39627" y="1856"/>
                    <a:pt x="39627" y="1036"/>
                  </a:cubicBezTo>
                  <a:cubicBezTo>
                    <a:pt x="39627" y="224"/>
                    <a:pt x="30760" y="1"/>
                    <a:pt x="19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4"/>
            <p:cNvSpPr/>
            <p:nvPr/>
          </p:nvSpPr>
          <p:spPr>
            <a:xfrm>
              <a:off x="998658" y="3778967"/>
              <a:ext cx="1099372" cy="261152"/>
            </a:xfrm>
            <a:custGeom>
              <a:avLst/>
              <a:gdLst/>
              <a:ahLst/>
              <a:cxnLst/>
              <a:rect l="l" t="t" r="r" b="b"/>
              <a:pathLst>
                <a:path w="33926" h="8059" extrusionOk="0">
                  <a:moveTo>
                    <a:pt x="33422" y="0"/>
                  </a:moveTo>
                  <a:cubicBezTo>
                    <a:pt x="33412" y="0"/>
                    <a:pt x="33402" y="1"/>
                    <a:pt x="33392" y="1"/>
                  </a:cubicBezTo>
                  <a:cubicBezTo>
                    <a:pt x="32241" y="64"/>
                    <a:pt x="31099" y="135"/>
                    <a:pt x="29948" y="207"/>
                  </a:cubicBezTo>
                  <a:cubicBezTo>
                    <a:pt x="27343" y="358"/>
                    <a:pt x="24747" y="519"/>
                    <a:pt x="22142" y="670"/>
                  </a:cubicBezTo>
                  <a:cubicBezTo>
                    <a:pt x="19394" y="840"/>
                    <a:pt x="16647" y="1009"/>
                    <a:pt x="13899" y="1179"/>
                  </a:cubicBezTo>
                  <a:cubicBezTo>
                    <a:pt x="12275" y="1277"/>
                    <a:pt x="10643" y="1375"/>
                    <a:pt x="9019" y="1491"/>
                  </a:cubicBezTo>
                  <a:cubicBezTo>
                    <a:pt x="7280" y="1625"/>
                    <a:pt x="5442" y="1589"/>
                    <a:pt x="3827" y="2348"/>
                  </a:cubicBezTo>
                  <a:cubicBezTo>
                    <a:pt x="2962" y="2740"/>
                    <a:pt x="2230" y="3356"/>
                    <a:pt x="1713" y="4194"/>
                  </a:cubicBezTo>
                  <a:cubicBezTo>
                    <a:pt x="1187" y="5051"/>
                    <a:pt x="758" y="5987"/>
                    <a:pt x="366" y="6915"/>
                  </a:cubicBezTo>
                  <a:cubicBezTo>
                    <a:pt x="286" y="7102"/>
                    <a:pt x="205" y="7290"/>
                    <a:pt x="125" y="7486"/>
                  </a:cubicBezTo>
                  <a:cubicBezTo>
                    <a:pt x="1" y="7800"/>
                    <a:pt x="258" y="8059"/>
                    <a:pt x="502" y="8059"/>
                  </a:cubicBezTo>
                  <a:cubicBezTo>
                    <a:pt x="626" y="8059"/>
                    <a:pt x="746" y="7993"/>
                    <a:pt x="812" y="7834"/>
                  </a:cubicBezTo>
                  <a:cubicBezTo>
                    <a:pt x="1062" y="7201"/>
                    <a:pt x="1338" y="6576"/>
                    <a:pt x="1633" y="5969"/>
                  </a:cubicBezTo>
                  <a:cubicBezTo>
                    <a:pt x="2070" y="5060"/>
                    <a:pt x="2534" y="4132"/>
                    <a:pt x="3345" y="3534"/>
                  </a:cubicBezTo>
                  <a:cubicBezTo>
                    <a:pt x="4835" y="2428"/>
                    <a:pt x="6825" y="2437"/>
                    <a:pt x="8564" y="2330"/>
                  </a:cubicBezTo>
                  <a:cubicBezTo>
                    <a:pt x="10179" y="2223"/>
                    <a:pt x="11794" y="2107"/>
                    <a:pt x="13399" y="2009"/>
                  </a:cubicBezTo>
                  <a:cubicBezTo>
                    <a:pt x="16067" y="1839"/>
                    <a:pt x="18734" y="1678"/>
                    <a:pt x="21402" y="1518"/>
                  </a:cubicBezTo>
                  <a:cubicBezTo>
                    <a:pt x="24033" y="1357"/>
                    <a:pt x="26656" y="1197"/>
                    <a:pt x="29288" y="1045"/>
                  </a:cubicBezTo>
                  <a:cubicBezTo>
                    <a:pt x="30644" y="965"/>
                    <a:pt x="32027" y="947"/>
                    <a:pt x="33383" y="795"/>
                  </a:cubicBezTo>
                  <a:lnTo>
                    <a:pt x="33445" y="795"/>
                  </a:lnTo>
                  <a:cubicBezTo>
                    <a:pt x="33925" y="769"/>
                    <a:pt x="33876" y="0"/>
                    <a:pt x="334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4"/>
            <p:cNvSpPr/>
            <p:nvPr/>
          </p:nvSpPr>
          <p:spPr>
            <a:xfrm>
              <a:off x="1105951" y="3778967"/>
              <a:ext cx="1099372" cy="261152"/>
            </a:xfrm>
            <a:custGeom>
              <a:avLst/>
              <a:gdLst/>
              <a:ahLst/>
              <a:cxnLst/>
              <a:rect l="l" t="t" r="r" b="b"/>
              <a:pathLst>
                <a:path w="33926" h="8059" extrusionOk="0">
                  <a:moveTo>
                    <a:pt x="503" y="0"/>
                  </a:moveTo>
                  <a:cubicBezTo>
                    <a:pt x="41" y="0"/>
                    <a:pt x="1" y="769"/>
                    <a:pt x="480" y="795"/>
                  </a:cubicBezTo>
                  <a:lnTo>
                    <a:pt x="543" y="795"/>
                  </a:lnTo>
                  <a:cubicBezTo>
                    <a:pt x="1899" y="947"/>
                    <a:pt x="3273" y="965"/>
                    <a:pt x="4638" y="1045"/>
                  </a:cubicBezTo>
                  <a:cubicBezTo>
                    <a:pt x="7269" y="1197"/>
                    <a:pt x="9892" y="1357"/>
                    <a:pt x="12524" y="1518"/>
                  </a:cubicBezTo>
                  <a:cubicBezTo>
                    <a:pt x="15191" y="1678"/>
                    <a:pt x="17859" y="1839"/>
                    <a:pt x="20526" y="2009"/>
                  </a:cubicBezTo>
                  <a:cubicBezTo>
                    <a:pt x="22132" y="2107"/>
                    <a:pt x="23747" y="2223"/>
                    <a:pt x="25352" y="2330"/>
                  </a:cubicBezTo>
                  <a:cubicBezTo>
                    <a:pt x="27101" y="2437"/>
                    <a:pt x="29090" y="2428"/>
                    <a:pt x="30580" y="3534"/>
                  </a:cubicBezTo>
                  <a:cubicBezTo>
                    <a:pt x="31392" y="4132"/>
                    <a:pt x="31856" y="5060"/>
                    <a:pt x="32293" y="5969"/>
                  </a:cubicBezTo>
                  <a:cubicBezTo>
                    <a:pt x="32587" y="6576"/>
                    <a:pt x="32864" y="7201"/>
                    <a:pt x="33114" y="7834"/>
                  </a:cubicBezTo>
                  <a:cubicBezTo>
                    <a:pt x="33177" y="7993"/>
                    <a:pt x="33296" y="8059"/>
                    <a:pt x="33419" y="8059"/>
                  </a:cubicBezTo>
                  <a:cubicBezTo>
                    <a:pt x="33664" y="8059"/>
                    <a:pt x="33925" y="7800"/>
                    <a:pt x="33801" y="7486"/>
                  </a:cubicBezTo>
                  <a:cubicBezTo>
                    <a:pt x="33720" y="7290"/>
                    <a:pt x="33640" y="7102"/>
                    <a:pt x="33560" y="6915"/>
                  </a:cubicBezTo>
                  <a:cubicBezTo>
                    <a:pt x="33167" y="5987"/>
                    <a:pt x="32739" y="5051"/>
                    <a:pt x="32213" y="4194"/>
                  </a:cubicBezTo>
                  <a:cubicBezTo>
                    <a:pt x="31695" y="3356"/>
                    <a:pt x="30964" y="2740"/>
                    <a:pt x="30098" y="2348"/>
                  </a:cubicBezTo>
                  <a:cubicBezTo>
                    <a:pt x="28484" y="1589"/>
                    <a:pt x="26637" y="1625"/>
                    <a:pt x="24906" y="1491"/>
                  </a:cubicBezTo>
                  <a:cubicBezTo>
                    <a:pt x="23283" y="1375"/>
                    <a:pt x="21650" y="1277"/>
                    <a:pt x="20027" y="1179"/>
                  </a:cubicBezTo>
                  <a:cubicBezTo>
                    <a:pt x="17279" y="1009"/>
                    <a:pt x="14531" y="840"/>
                    <a:pt x="11783" y="670"/>
                  </a:cubicBezTo>
                  <a:cubicBezTo>
                    <a:pt x="9179" y="519"/>
                    <a:pt x="6582" y="358"/>
                    <a:pt x="3978" y="207"/>
                  </a:cubicBezTo>
                  <a:cubicBezTo>
                    <a:pt x="2827" y="135"/>
                    <a:pt x="1685" y="64"/>
                    <a:pt x="534" y="1"/>
                  </a:cubicBezTo>
                  <a:cubicBezTo>
                    <a:pt x="523" y="1"/>
                    <a:pt x="513" y="0"/>
                    <a:pt x="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4"/>
            <p:cNvSpPr/>
            <p:nvPr/>
          </p:nvSpPr>
          <p:spPr>
            <a:xfrm>
              <a:off x="1532887" y="3844069"/>
              <a:ext cx="137916" cy="39631"/>
            </a:xfrm>
            <a:custGeom>
              <a:avLst/>
              <a:gdLst/>
              <a:ahLst/>
              <a:cxnLst/>
              <a:rect l="l" t="t" r="r" b="b"/>
              <a:pathLst>
                <a:path w="4256" h="1223" extrusionOk="0">
                  <a:moveTo>
                    <a:pt x="2132" y="1"/>
                  </a:moveTo>
                  <a:cubicBezTo>
                    <a:pt x="1557" y="1"/>
                    <a:pt x="982" y="135"/>
                    <a:pt x="437" y="401"/>
                  </a:cubicBezTo>
                  <a:cubicBezTo>
                    <a:pt x="339" y="455"/>
                    <a:pt x="241" y="508"/>
                    <a:pt x="143" y="571"/>
                  </a:cubicBezTo>
                  <a:cubicBezTo>
                    <a:pt x="27" y="642"/>
                    <a:pt x="0" y="901"/>
                    <a:pt x="63" y="1043"/>
                  </a:cubicBezTo>
                  <a:cubicBezTo>
                    <a:pt x="109" y="1159"/>
                    <a:pt x="178" y="1211"/>
                    <a:pt x="253" y="1211"/>
                  </a:cubicBezTo>
                  <a:cubicBezTo>
                    <a:pt x="293" y="1211"/>
                    <a:pt x="334" y="1196"/>
                    <a:pt x="375" y="1168"/>
                  </a:cubicBezTo>
                  <a:lnTo>
                    <a:pt x="375" y="1168"/>
                  </a:lnTo>
                  <a:cubicBezTo>
                    <a:pt x="344" y="1191"/>
                    <a:pt x="332" y="1199"/>
                    <a:pt x="335" y="1199"/>
                  </a:cubicBezTo>
                  <a:cubicBezTo>
                    <a:pt x="337" y="1199"/>
                    <a:pt x="353" y="1191"/>
                    <a:pt x="375" y="1177"/>
                  </a:cubicBezTo>
                  <a:cubicBezTo>
                    <a:pt x="419" y="1150"/>
                    <a:pt x="464" y="1124"/>
                    <a:pt x="518" y="1097"/>
                  </a:cubicBezTo>
                  <a:cubicBezTo>
                    <a:pt x="687" y="1008"/>
                    <a:pt x="857" y="936"/>
                    <a:pt x="1026" y="883"/>
                  </a:cubicBezTo>
                  <a:cubicBezTo>
                    <a:pt x="1395" y="760"/>
                    <a:pt x="1768" y="698"/>
                    <a:pt x="2142" y="698"/>
                  </a:cubicBezTo>
                  <a:cubicBezTo>
                    <a:pt x="2337" y="698"/>
                    <a:pt x="2534" y="715"/>
                    <a:pt x="2730" y="749"/>
                  </a:cubicBezTo>
                  <a:cubicBezTo>
                    <a:pt x="3140" y="811"/>
                    <a:pt x="3551" y="981"/>
                    <a:pt x="3943" y="1204"/>
                  </a:cubicBezTo>
                  <a:cubicBezTo>
                    <a:pt x="3964" y="1217"/>
                    <a:pt x="3986" y="1223"/>
                    <a:pt x="4007" y="1223"/>
                  </a:cubicBezTo>
                  <a:cubicBezTo>
                    <a:pt x="4104" y="1223"/>
                    <a:pt x="4198" y="1102"/>
                    <a:pt x="4220" y="963"/>
                  </a:cubicBezTo>
                  <a:cubicBezTo>
                    <a:pt x="4255" y="767"/>
                    <a:pt x="4175" y="606"/>
                    <a:pt x="4059" y="535"/>
                  </a:cubicBezTo>
                  <a:cubicBezTo>
                    <a:pt x="3449" y="177"/>
                    <a:pt x="2791" y="1"/>
                    <a:pt x="2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4"/>
            <p:cNvSpPr/>
            <p:nvPr/>
          </p:nvSpPr>
          <p:spPr>
            <a:xfrm>
              <a:off x="1125556" y="3751812"/>
              <a:ext cx="427292" cy="366889"/>
            </a:xfrm>
            <a:custGeom>
              <a:avLst/>
              <a:gdLst/>
              <a:ahLst/>
              <a:cxnLst/>
              <a:rect l="l" t="t" r="r" b="b"/>
              <a:pathLst>
                <a:path w="13186" h="11322" extrusionOk="0">
                  <a:moveTo>
                    <a:pt x="5077" y="1"/>
                  </a:moveTo>
                  <a:cubicBezTo>
                    <a:pt x="3062" y="1"/>
                    <a:pt x="1558" y="503"/>
                    <a:pt x="964" y="1401"/>
                  </a:cubicBezTo>
                  <a:cubicBezTo>
                    <a:pt x="0" y="2864"/>
                    <a:pt x="250" y="7316"/>
                    <a:pt x="1160" y="8913"/>
                  </a:cubicBezTo>
                  <a:cubicBezTo>
                    <a:pt x="1713" y="9894"/>
                    <a:pt x="3221" y="10768"/>
                    <a:pt x="4996" y="11134"/>
                  </a:cubicBezTo>
                  <a:cubicBezTo>
                    <a:pt x="5603" y="11259"/>
                    <a:pt x="6201" y="11322"/>
                    <a:pt x="6763" y="11322"/>
                  </a:cubicBezTo>
                  <a:cubicBezTo>
                    <a:pt x="8092" y="11322"/>
                    <a:pt x="9260" y="10983"/>
                    <a:pt x="10126" y="10331"/>
                  </a:cubicBezTo>
                  <a:cubicBezTo>
                    <a:pt x="12793" y="8324"/>
                    <a:pt x="13186" y="4381"/>
                    <a:pt x="12508" y="2909"/>
                  </a:cubicBezTo>
                  <a:cubicBezTo>
                    <a:pt x="11732" y="1223"/>
                    <a:pt x="8672" y="242"/>
                    <a:pt x="6156" y="45"/>
                  </a:cubicBezTo>
                  <a:cubicBezTo>
                    <a:pt x="5783" y="15"/>
                    <a:pt x="5422" y="1"/>
                    <a:pt x="50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4"/>
            <p:cNvSpPr/>
            <p:nvPr/>
          </p:nvSpPr>
          <p:spPr>
            <a:xfrm>
              <a:off x="1125556" y="3751812"/>
              <a:ext cx="427292" cy="366889"/>
            </a:xfrm>
            <a:custGeom>
              <a:avLst/>
              <a:gdLst/>
              <a:ahLst/>
              <a:cxnLst/>
              <a:rect l="l" t="t" r="r" b="b"/>
              <a:pathLst>
                <a:path w="13186" h="11322" extrusionOk="0">
                  <a:moveTo>
                    <a:pt x="5092" y="431"/>
                  </a:moveTo>
                  <a:cubicBezTo>
                    <a:pt x="5421" y="431"/>
                    <a:pt x="5765" y="445"/>
                    <a:pt x="6120" y="474"/>
                  </a:cubicBezTo>
                  <a:cubicBezTo>
                    <a:pt x="9537" y="741"/>
                    <a:pt x="11625" y="2017"/>
                    <a:pt x="12124" y="3087"/>
                  </a:cubicBezTo>
                  <a:cubicBezTo>
                    <a:pt x="12731" y="4417"/>
                    <a:pt x="12329" y="8137"/>
                    <a:pt x="9876" y="9992"/>
                  </a:cubicBezTo>
                  <a:cubicBezTo>
                    <a:pt x="9090" y="10579"/>
                    <a:pt x="7976" y="10890"/>
                    <a:pt x="6737" y="10890"/>
                  </a:cubicBezTo>
                  <a:cubicBezTo>
                    <a:pt x="6204" y="10890"/>
                    <a:pt x="5648" y="10833"/>
                    <a:pt x="5085" y="10715"/>
                  </a:cubicBezTo>
                  <a:cubicBezTo>
                    <a:pt x="3426" y="10367"/>
                    <a:pt x="2025" y="9573"/>
                    <a:pt x="1526" y="8699"/>
                  </a:cubicBezTo>
                  <a:cubicBezTo>
                    <a:pt x="714" y="7262"/>
                    <a:pt x="464" y="2945"/>
                    <a:pt x="1321" y="1642"/>
                  </a:cubicBezTo>
                  <a:cubicBezTo>
                    <a:pt x="1836" y="870"/>
                    <a:pt x="3238" y="431"/>
                    <a:pt x="5092" y="431"/>
                  </a:cubicBezTo>
                  <a:close/>
                  <a:moveTo>
                    <a:pt x="5077" y="1"/>
                  </a:moveTo>
                  <a:cubicBezTo>
                    <a:pt x="3062" y="1"/>
                    <a:pt x="1558" y="503"/>
                    <a:pt x="964" y="1401"/>
                  </a:cubicBezTo>
                  <a:cubicBezTo>
                    <a:pt x="0" y="2864"/>
                    <a:pt x="250" y="7316"/>
                    <a:pt x="1160" y="8913"/>
                  </a:cubicBezTo>
                  <a:cubicBezTo>
                    <a:pt x="1713" y="9894"/>
                    <a:pt x="3221" y="10768"/>
                    <a:pt x="4996" y="11134"/>
                  </a:cubicBezTo>
                  <a:cubicBezTo>
                    <a:pt x="5603" y="11259"/>
                    <a:pt x="6201" y="11322"/>
                    <a:pt x="6763" y="11322"/>
                  </a:cubicBezTo>
                  <a:cubicBezTo>
                    <a:pt x="8092" y="11322"/>
                    <a:pt x="9260" y="10983"/>
                    <a:pt x="10126" y="10331"/>
                  </a:cubicBezTo>
                  <a:cubicBezTo>
                    <a:pt x="12793" y="8324"/>
                    <a:pt x="13186" y="4381"/>
                    <a:pt x="12508" y="2909"/>
                  </a:cubicBezTo>
                  <a:cubicBezTo>
                    <a:pt x="11732" y="1223"/>
                    <a:pt x="8672" y="242"/>
                    <a:pt x="6156" y="45"/>
                  </a:cubicBezTo>
                  <a:cubicBezTo>
                    <a:pt x="5783" y="15"/>
                    <a:pt x="5422" y="1"/>
                    <a:pt x="50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4"/>
            <p:cNvSpPr/>
            <p:nvPr/>
          </p:nvSpPr>
          <p:spPr>
            <a:xfrm>
              <a:off x="1096359" y="3705699"/>
              <a:ext cx="459082" cy="195888"/>
            </a:xfrm>
            <a:custGeom>
              <a:avLst/>
              <a:gdLst/>
              <a:ahLst/>
              <a:cxnLst/>
              <a:rect l="l" t="t" r="r" b="b"/>
              <a:pathLst>
                <a:path w="14167" h="6045" extrusionOk="0">
                  <a:moveTo>
                    <a:pt x="5082" y="1"/>
                  </a:moveTo>
                  <a:cubicBezTo>
                    <a:pt x="2225" y="1"/>
                    <a:pt x="98" y="1424"/>
                    <a:pt x="98" y="1424"/>
                  </a:cubicBezTo>
                  <a:lnTo>
                    <a:pt x="0" y="3101"/>
                  </a:lnTo>
                  <a:cubicBezTo>
                    <a:pt x="812" y="3538"/>
                    <a:pt x="892" y="4921"/>
                    <a:pt x="892" y="5545"/>
                  </a:cubicBezTo>
                  <a:cubicBezTo>
                    <a:pt x="892" y="5965"/>
                    <a:pt x="1214" y="6036"/>
                    <a:pt x="1428" y="6045"/>
                  </a:cubicBezTo>
                  <a:cubicBezTo>
                    <a:pt x="1446" y="4769"/>
                    <a:pt x="1633" y="3565"/>
                    <a:pt x="2043" y="2949"/>
                  </a:cubicBezTo>
                  <a:cubicBezTo>
                    <a:pt x="2641" y="2048"/>
                    <a:pt x="4228" y="1643"/>
                    <a:pt x="6032" y="1643"/>
                  </a:cubicBezTo>
                  <a:cubicBezTo>
                    <a:pt x="8943" y="1643"/>
                    <a:pt x="12419" y="2697"/>
                    <a:pt x="13212" y="4421"/>
                  </a:cubicBezTo>
                  <a:cubicBezTo>
                    <a:pt x="13346" y="4707"/>
                    <a:pt x="13435" y="5108"/>
                    <a:pt x="13462" y="5581"/>
                  </a:cubicBezTo>
                  <a:lnTo>
                    <a:pt x="13855" y="5501"/>
                  </a:lnTo>
                  <a:cubicBezTo>
                    <a:pt x="13855" y="5501"/>
                    <a:pt x="14167" y="3360"/>
                    <a:pt x="12624" y="2146"/>
                  </a:cubicBezTo>
                  <a:cubicBezTo>
                    <a:pt x="11089" y="933"/>
                    <a:pt x="8359" y="112"/>
                    <a:pt x="5362" y="5"/>
                  </a:cubicBezTo>
                  <a:cubicBezTo>
                    <a:pt x="5268" y="2"/>
                    <a:pt x="5175" y="1"/>
                    <a:pt x="50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4"/>
            <p:cNvSpPr/>
            <p:nvPr/>
          </p:nvSpPr>
          <p:spPr>
            <a:xfrm>
              <a:off x="1180191" y="3786161"/>
              <a:ext cx="161344" cy="170645"/>
            </a:xfrm>
            <a:custGeom>
              <a:avLst/>
              <a:gdLst/>
              <a:ahLst/>
              <a:cxnLst/>
              <a:rect l="l" t="t" r="r" b="b"/>
              <a:pathLst>
                <a:path w="4979" h="5266" extrusionOk="0">
                  <a:moveTo>
                    <a:pt x="3169" y="1"/>
                  </a:moveTo>
                  <a:cubicBezTo>
                    <a:pt x="3053" y="1"/>
                    <a:pt x="2936" y="4"/>
                    <a:pt x="2820" y="11"/>
                  </a:cubicBezTo>
                  <a:cubicBezTo>
                    <a:pt x="2454" y="38"/>
                    <a:pt x="2079" y="109"/>
                    <a:pt x="1713" y="234"/>
                  </a:cubicBezTo>
                  <a:cubicBezTo>
                    <a:pt x="1348" y="359"/>
                    <a:pt x="973" y="555"/>
                    <a:pt x="670" y="877"/>
                  </a:cubicBezTo>
                  <a:cubicBezTo>
                    <a:pt x="518" y="1028"/>
                    <a:pt x="384" y="1233"/>
                    <a:pt x="295" y="1421"/>
                  </a:cubicBezTo>
                  <a:cubicBezTo>
                    <a:pt x="215" y="1617"/>
                    <a:pt x="161" y="1813"/>
                    <a:pt x="108" y="2001"/>
                  </a:cubicBezTo>
                  <a:cubicBezTo>
                    <a:pt x="27" y="2375"/>
                    <a:pt x="0" y="2750"/>
                    <a:pt x="0" y="3125"/>
                  </a:cubicBezTo>
                  <a:cubicBezTo>
                    <a:pt x="9" y="3856"/>
                    <a:pt x="125" y="4579"/>
                    <a:pt x="375" y="5266"/>
                  </a:cubicBezTo>
                  <a:cubicBezTo>
                    <a:pt x="473" y="4543"/>
                    <a:pt x="545" y="3847"/>
                    <a:pt x="670" y="3178"/>
                  </a:cubicBezTo>
                  <a:cubicBezTo>
                    <a:pt x="732" y="2839"/>
                    <a:pt x="794" y="2518"/>
                    <a:pt x="893" y="2206"/>
                  </a:cubicBezTo>
                  <a:cubicBezTo>
                    <a:pt x="946" y="2063"/>
                    <a:pt x="991" y="1911"/>
                    <a:pt x="1062" y="1787"/>
                  </a:cubicBezTo>
                  <a:cubicBezTo>
                    <a:pt x="1125" y="1662"/>
                    <a:pt x="1187" y="1564"/>
                    <a:pt x="1285" y="1465"/>
                  </a:cubicBezTo>
                  <a:cubicBezTo>
                    <a:pt x="1464" y="1278"/>
                    <a:pt x="1722" y="1117"/>
                    <a:pt x="2008" y="993"/>
                  </a:cubicBezTo>
                  <a:cubicBezTo>
                    <a:pt x="2293" y="868"/>
                    <a:pt x="2605" y="761"/>
                    <a:pt x="2927" y="680"/>
                  </a:cubicBezTo>
                  <a:cubicBezTo>
                    <a:pt x="3578" y="511"/>
                    <a:pt x="4265" y="413"/>
                    <a:pt x="4978" y="288"/>
                  </a:cubicBezTo>
                  <a:cubicBezTo>
                    <a:pt x="4400" y="100"/>
                    <a:pt x="3790" y="1"/>
                    <a:pt x="31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4"/>
            <p:cNvSpPr/>
            <p:nvPr/>
          </p:nvSpPr>
          <p:spPr>
            <a:xfrm>
              <a:off x="1651100" y="3751812"/>
              <a:ext cx="427325" cy="366889"/>
            </a:xfrm>
            <a:custGeom>
              <a:avLst/>
              <a:gdLst/>
              <a:ahLst/>
              <a:cxnLst/>
              <a:rect l="l" t="t" r="r" b="b"/>
              <a:pathLst>
                <a:path w="13187" h="11322" extrusionOk="0">
                  <a:moveTo>
                    <a:pt x="8109" y="1"/>
                  </a:moveTo>
                  <a:cubicBezTo>
                    <a:pt x="7764" y="1"/>
                    <a:pt x="7404" y="15"/>
                    <a:pt x="7031" y="45"/>
                  </a:cubicBezTo>
                  <a:cubicBezTo>
                    <a:pt x="4515" y="242"/>
                    <a:pt x="1455" y="1223"/>
                    <a:pt x="679" y="2909"/>
                  </a:cubicBezTo>
                  <a:cubicBezTo>
                    <a:pt x="1" y="4381"/>
                    <a:pt x="393" y="8324"/>
                    <a:pt x="3061" y="10331"/>
                  </a:cubicBezTo>
                  <a:cubicBezTo>
                    <a:pt x="3917" y="10983"/>
                    <a:pt x="5095" y="11322"/>
                    <a:pt x="6424" y="11322"/>
                  </a:cubicBezTo>
                  <a:cubicBezTo>
                    <a:pt x="6986" y="11322"/>
                    <a:pt x="7584" y="11259"/>
                    <a:pt x="8190" y="11134"/>
                  </a:cubicBezTo>
                  <a:cubicBezTo>
                    <a:pt x="9966" y="10768"/>
                    <a:pt x="11473" y="9894"/>
                    <a:pt x="12026" y="8913"/>
                  </a:cubicBezTo>
                  <a:cubicBezTo>
                    <a:pt x="12936" y="7316"/>
                    <a:pt x="13186" y="2864"/>
                    <a:pt x="12214" y="1401"/>
                  </a:cubicBezTo>
                  <a:cubicBezTo>
                    <a:pt x="11620" y="503"/>
                    <a:pt x="10122" y="1"/>
                    <a:pt x="8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0" name="Google Shape;680;p34"/>
            <p:cNvSpPr/>
            <p:nvPr/>
          </p:nvSpPr>
          <p:spPr>
            <a:xfrm>
              <a:off x="1651100" y="3751812"/>
              <a:ext cx="427325" cy="366889"/>
            </a:xfrm>
            <a:custGeom>
              <a:avLst/>
              <a:gdLst/>
              <a:ahLst/>
              <a:cxnLst/>
              <a:rect l="l" t="t" r="r" b="b"/>
              <a:pathLst>
                <a:path w="13187" h="11322" extrusionOk="0">
                  <a:moveTo>
                    <a:pt x="8083" y="429"/>
                  </a:moveTo>
                  <a:cubicBezTo>
                    <a:pt x="9948" y="429"/>
                    <a:pt x="11348" y="866"/>
                    <a:pt x="11866" y="1642"/>
                  </a:cubicBezTo>
                  <a:cubicBezTo>
                    <a:pt x="12722" y="2945"/>
                    <a:pt x="12472" y="7262"/>
                    <a:pt x="11661" y="8699"/>
                  </a:cubicBezTo>
                  <a:cubicBezTo>
                    <a:pt x="11161" y="9573"/>
                    <a:pt x="9760" y="10367"/>
                    <a:pt x="8101" y="10715"/>
                  </a:cubicBezTo>
                  <a:cubicBezTo>
                    <a:pt x="7535" y="10833"/>
                    <a:pt x="6979" y="10890"/>
                    <a:pt x="6446" y="10890"/>
                  </a:cubicBezTo>
                  <a:cubicBezTo>
                    <a:pt x="5206" y="10890"/>
                    <a:pt x="4097" y="10579"/>
                    <a:pt x="3311" y="9992"/>
                  </a:cubicBezTo>
                  <a:cubicBezTo>
                    <a:pt x="857" y="8137"/>
                    <a:pt x="456" y="4417"/>
                    <a:pt x="1062" y="3087"/>
                  </a:cubicBezTo>
                  <a:cubicBezTo>
                    <a:pt x="1562" y="2017"/>
                    <a:pt x="3650" y="741"/>
                    <a:pt x="7066" y="474"/>
                  </a:cubicBezTo>
                  <a:cubicBezTo>
                    <a:pt x="7414" y="447"/>
                    <a:pt x="7753" y="429"/>
                    <a:pt x="8083" y="429"/>
                  </a:cubicBezTo>
                  <a:close/>
                  <a:moveTo>
                    <a:pt x="8109" y="1"/>
                  </a:moveTo>
                  <a:cubicBezTo>
                    <a:pt x="7764" y="1"/>
                    <a:pt x="7404" y="15"/>
                    <a:pt x="7031" y="45"/>
                  </a:cubicBezTo>
                  <a:cubicBezTo>
                    <a:pt x="4515" y="242"/>
                    <a:pt x="1455" y="1223"/>
                    <a:pt x="679" y="2909"/>
                  </a:cubicBezTo>
                  <a:cubicBezTo>
                    <a:pt x="1" y="4381"/>
                    <a:pt x="393" y="8324"/>
                    <a:pt x="3061" y="10331"/>
                  </a:cubicBezTo>
                  <a:cubicBezTo>
                    <a:pt x="3917" y="10983"/>
                    <a:pt x="5095" y="11322"/>
                    <a:pt x="6424" y="11322"/>
                  </a:cubicBezTo>
                  <a:cubicBezTo>
                    <a:pt x="6986" y="11322"/>
                    <a:pt x="7584" y="11259"/>
                    <a:pt x="8190" y="11134"/>
                  </a:cubicBezTo>
                  <a:cubicBezTo>
                    <a:pt x="9966" y="10768"/>
                    <a:pt x="11473" y="9894"/>
                    <a:pt x="12026" y="8913"/>
                  </a:cubicBezTo>
                  <a:cubicBezTo>
                    <a:pt x="12936" y="7316"/>
                    <a:pt x="13186" y="2864"/>
                    <a:pt x="12214" y="1401"/>
                  </a:cubicBezTo>
                  <a:cubicBezTo>
                    <a:pt x="11627" y="503"/>
                    <a:pt x="10124" y="1"/>
                    <a:pt x="8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4"/>
            <p:cNvSpPr/>
            <p:nvPr/>
          </p:nvSpPr>
          <p:spPr>
            <a:xfrm>
              <a:off x="1648508" y="3705699"/>
              <a:ext cx="459114" cy="195888"/>
            </a:xfrm>
            <a:custGeom>
              <a:avLst/>
              <a:gdLst/>
              <a:ahLst/>
              <a:cxnLst/>
              <a:rect l="l" t="t" r="r" b="b"/>
              <a:pathLst>
                <a:path w="14168" h="6045" extrusionOk="0">
                  <a:moveTo>
                    <a:pt x="9084" y="1"/>
                  </a:moveTo>
                  <a:cubicBezTo>
                    <a:pt x="8992" y="1"/>
                    <a:pt x="8899" y="2"/>
                    <a:pt x="8806" y="5"/>
                  </a:cubicBezTo>
                  <a:cubicBezTo>
                    <a:pt x="5808" y="112"/>
                    <a:pt x="3078" y="933"/>
                    <a:pt x="1544" y="2146"/>
                  </a:cubicBezTo>
                  <a:cubicBezTo>
                    <a:pt x="1" y="3360"/>
                    <a:pt x="313" y="5501"/>
                    <a:pt x="313" y="5501"/>
                  </a:cubicBezTo>
                  <a:lnTo>
                    <a:pt x="705" y="5581"/>
                  </a:lnTo>
                  <a:cubicBezTo>
                    <a:pt x="732" y="5108"/>
                    <a:pt x="821" y="4707"/>
                    <a:pt x="955" y="4421"/>
                  </a:cubicBezTo>
                  <a:cubicBezTo>
                    <a:pt x="1748" y="2697"/>
                    <a:pt x="5224" y="1643"/>
                    <a:pt x="8135" y="1643"/>
                  </a:cubicBezTo>
                  <a:cubicBezTo>
                    <a:pt x="9940" y="1643"/>
                    <a:pt x="11527" y="2048"/>
                    <a:pt x="12124" y="2949"/>
                  </a:cubicBezTo>
                  <a:cubicBezTo>
                    <a:pt x="12535" y="3565"/>
                    <a:pt x="12722" y="4769"/>
                    <a:pt x="12740" y="6045"/>
                  </a:cubicBezTo>
                  <a:cubicBezTo>
                    <a:pt x="12954" y="6036"/>
                    <a:pt x="13275" y="5965"/>
                    <a:pt x="13275" y="5545"/>
                  </a:cubicBezTo>
                  <a:cubicBezTo>
                    <a:pt x="13275" y="4921"/>
                    <a:pt x="13355" y="3538"/>
                    <a:pt x="14167" y="3101"/>
                  </a:cubicBezTo>
                  <a:lnTo>
                    <a:pt x="14069" y="1424"/>
                  </a:lnTo>
                  <a:cubicBezTo>
                    <a:pt x="14069" y="1424"/>
                    <a:pt x="11935" y="1"/>
                    <a:pt x="9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4"/>
            <p:cNvSpPr/>
            <p:nvPr/>
          </p:nvSpPr>
          <p:spPr>
            <a:xfrm>
              <a:off x="1706901" y="3806544"/>
              <a:ext cx="139374" cy="193620"/>
            </a:xfrm>
            <a:custGeom>
              <a:avLst/>
              <a:gdLst/>
              <a:ahLst/>
              <a:cxnLst/>
              <a:rect l="l" t="t" r="r" b="b"/>
              <a:pathLst>
                <a:path w="4301" h="5975" extrusionOk="0">
                  <a:moveTo>
                    <a:pt x="3893" y="1"/>
                  </a:moveTo>
                  <a:cubicBezTo>
                    <a:pt x="3305" y="1"/>
                    <a:pt x="2714" y="95"/>
                    <a:pt x="2142" y="283"/>
                  </a:cubicBezTo>
                  <a:cubicBezTo>
                    <a:pt x="1794" y="399"/>
                    <a:pt x="1446" y="560"/>
                    <a:pt x="1116" y="774"/>
                  </a:cubicBezTo>
                  <a:cubicBezTo>
                    <a:pt x="795" y="988"/>
                    <a:pt x="482" y="1265"/>
                    <a:pt x="268" y="1648"/>
                  </a:cubicBezTo>
                  <a:cubicBezTo>
                    <a:pt x="152" y="1844"/>
                    <a:pt x="72" y="2068"/>
                    <a:pt x="45" y="2273"/>
                  </a:cubicBezTo>
                  <a:cubicBezTo>
                    <a:pt x="1" y="2487"/>
                    <a:pt x="1" y="2683"/>
                    <a:pt x="1" y="2879"/>
                  </a:cubicBezTo>
                  <a:cubicBezTo>
                    <a:pt x="18" y="3272"/>
                    <a:pt x="81" y="3638"/>
                    <a:pt x="170" y="3994"/>
                  </a:cubicBezTo>
                  <a:cubicBezTo>
                    <a:pt x="357" y="4708"/>
                    <a:pt x="643" y="5377"/>
                    <a:pt x="1062" y="5975"/>
                  </a:cubicBezTo>
                  <a:cubicBezTo>
                    <a:pt x="973" y="5252"/>
                    <a:pt x="875" y="4565"/>
                    <a:pt x="830" y="3887"/>
                  </a:cubicBezTo>
                  <a:cubicBezTo>
                    <a:pt x="804" y="3548"/>
                    <a:pt x="795" y="3209"/>
                    <a:pt x="812" y="2888"/>
                  </a:cubicBezTo>
                  <a:cubicBezTo>
                    <a:pt x="821" y="2737"/>
                    <a:pt x="830" y="2576"/>
                    <a:pt x="866" y="2442"/>
                  </a:cubicBezTo>
                  <a:cubicBezTo>
                    <a:pt x="902" y="2299"/>
                    <a:pt x="937" y="2192"/>
                    <a:pt x="1009" y="2076"/>
                  </a:cubicBezTo>
                  <a:cubicBezTo>
                    <a:pt x="1134" y="1844"/>
                    <a:pt x="1348" y="1630"/>
                    <a:pt x="1589" y="1434"/>
                  </a:cubicBezTo>
                  <a:cubicBezTo>
                    <a:pt x="1838" y="1238"/>
                    <a:pt x="2115" y="1068"/>
                    <a:pt x="2409" y="908"/>
                  </a:cubicBezTo>
                  <a:cubicBezTo>
                    <a:pt x="2998" y="578"/>
                    <a:pt x="3640" y="319"/>
                    <a:pt x="4301" y="16"/>
                  </a:cubicBezTo>
                  <a:cubicBezTo>
                    <a:pt x="4165" y="6"/>
                    <a:pt x="4029" y="1"/>
                    <a:pt x="3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4"/>
            <p:cNvSpPr/>
            <p:nvPr/>
          </p:nvSpPr>
          <p:spPr>
            <a:xfrm>
              <a:off x="1122380" y="3721383"/>
              <a:ext cx="228099" cy="57648"/>
            </a:xfrm>
            <a:custGeom>
              <a:avLst/>
              <a:gdLst/>
              <a:ahLst/>
              <a:cxnLst/>
              <a:rect l="l" t="t" r="r" b="b"/>
              <a:pathLst>
                <a:path w="7039" h="1779" extrusionOk="0">
                  <a:moveTo>
                    <a:pt x="4719" y="1"/>
                  </a:moveTo>
                  <a:cubicBezTo>
                    <a:pt x="4559" y="1"/>
                    <a:pt x="4398" y="8"/>
                    <a:pt x="4238" y="12"/>
                  </a:cubicBezTo>
                  <a:cubicBezTo>
                    <a:pt x="4068" y="12"/>
                    <a:pt x="3917" y="39"/>
                    <a:pt x="3756" y="57"/>
                  </a:cubicBezTo>
                  <a:cubicBezTo>
                    <a:pt x="3595" y="74"/>
                    <a:pt x="3435" y="92"/>
                    <a:pt x="3274" y="128"/>
                  </a:cubicBezTo>
                  <a:cubicBezTo>
                    <a:pt x="2962" y="190"/>
                    <a:pt x="2650" y="271"/>
                    <a:pt x="2346" y="369"/>
                  </a:cubicBezTo>
                  <a:cubicBezTo>
                    <a:pt x="2052" y="476"/>
                    <a:pt x="1749" y="583"/>
                    <a:pt x="1472" y="726"/>
                  </a:cubicBezTo>
                  <a:cubicBezTo>
                    <a:pt x="919" y="1002"/>
                    <a:pt x="402" y="1341"/>
                    <a:pt x="0" y="1778"/>
                  </a:cubicBezTo>
                  <a:cubicBezTo>
                    <a:pt x="553" y="1502"/>
                    <a:pt x="1106" y="1270"/>
                    <a:pt x="1668" y="1074"/>
                  </a:cubicBezTo>
                  <a:cubicBezTo>
                    <a:pt x="2231" y="877"/>
                    <a:pt x="2810" y="717"/>
                    <a:pt x="3399" y="610"/>
                  </a:cubicBezTo>
                  <a:cubicBezTo>
                    <a:pt x="3979" y="503"/>
                    <a:pt x="4577" y="431"/>
                    <a:pt x="5183" y="413"/>
                  </a:cubicBezTo>
                  <a:cubicBezTo>
                    <a:pt x="5317" y="408"/>
                    <a:pt x="5450" y="405"/>
                    <a:pt x="5583" y="405"/>
                  </a:cubicBezTo>
                  <a:cubicBezTo>
                    <a:pt x="6063" y="405"/>
                    <a:pt x="6543" y="437"/>
                    <a:pt x="7039" y="458"/>
                  </a:cubicBezTo>
                  <a:cubicBezTo>
                    <a:pt x="6468" y="235"/>
                    <a:pt x="5844" y="66"/>
                    <a:pt x="5201" y="30"/>
                  </a:cubicBezTo>
                  <a:cubicBezTo>
                    <a:pt x="5041" y="8"/>
                    <a:pt x="4880" y="1"/>
                    <a:pt x="47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4"/>
            <p:cNvSpPr/>
            <p:nvPr/>
          </p:nvSpPr>
          <p:spPr>
            <a:xfrm>
              <a:off x="1853469" y="3721383"/>
              <a:ext cx="227840" cy="57648"/>
            </a:xfrm>
            <a:custGeom>
              <a:avLst/>
              <a:gdLst/>
              <a:ahLst/>
              <a:cxnLst/>
              <a:rect l="l" t="t" r="r" b="b"/>
              <a:pathLst>
                <a:path w="7031" h="1779" extrusionOk="0">
                  <a:moveTo>
                    <a:pt x="2320" y="1"/>
                  </a:moveTo>
                  <a:cubicBezTo>
                    <a:pt x="2159" y="1"/>
                    <a:pt x="1999" y="8"/>
                    <a:pt x="1838" y="30"/>
                  </a:cubicBezTo>
                  <a:cubicBezTo>
                    <a:pt x="1196" y="66"/>
                    <a:pt x="572" y="235"/>
                    <a:pt x="1" y="458"/>
                  </a:cubicBezTo>
                  <a:cubicBezTo>
                    <a:pt x="497" y="437"/>
                    <a:pt x="976" y="405"/>
                    <a:pt x="1457" y="405"/>
                  </a:cubicBezTo>
                  <a:cubicBezTo>
                    <a:pt x="1590" y="405"/>
                    <a:pt x="1723" y="408"/>
                    <a:pt x="1856" y="413"/>
                  </a:cubicBezTo>
                  <a:cubicBezTo>
                    <a:pt x="2454" y="431"/>
                    <a:pt x="3052" y="503"/>
                    <a:pt x="3640" y="610"/>
                  </a:cubicBezTo>
                  <a:cubicBezTo>
                    <a:pt x="4229" y="717"/>
                    <a:pt x="4800" y="877"/>
                    <a:pt x="5371" y="1074"/>
                  </a:cubicBezTo>
                  <a:cubicBezTo>
                    <a:pt x="5933" y="1270"/>
                    <a:pt x="6486" y="1502"/>
                    <a:pt x="7030" y="1778"/>
                  </a:cubicBezTo>
                  <a:cubicBezTo>
                    <a:pt x="6638" y="1341"/>
                    <a:pt x="6120" y="1002"/>
                    <a:pt x="5567" y="726"/>
                  </a:cubicBezTo>
                  <a:cubicBezTo>
                    <a:pt x="5282" y="583"/>
                    <a:pt x="4987" y="476"/>
                    <a:pt x="4693" y="369"/>
                  </a:cubicBezTo>
                  <a:cubicBezTo>
                    <a:pt x="4390" y="271"/>
                    <a:pt x="4078" y="190"/>
                    <a:pt x="3765" y="128"/>
                  </a:cubicBezTo>
                  <a:cubicBezTo>
                    <a:pt x="3605" y="92"/>
                    <a:pt x="3444" y="74"/>
                    <a:pt x="3284" y="57"/>
                  </a:cubicBezTo>
                  <a:cubicBezTo>
                    <a:pt x="3123" y="39"/>
                    <a:pt x="2962" y="12"/>
                    <a:pt x="2802" y="12"/>
                  </a:cubicBezTo>
                  <a:cubicBezTo>
                    <a:pt x="2641" y="8"/>
                    <a:pt x="2481" y="1"/>
                    <a:pt x="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4"/>
            <p:cNvSpPr/>
            <p:nvPr/>
          </p:nvSpPr>
          <p:spPr>
            <a:xfrm rot="-533442" flipH="1">
              <a:off x="1805074" y="3158068"/>
              <a:ext cx="448423" cy="421664"/>
            </a:xfrm>
            <a:custGeom>
              <a:avLst/>
              <a:gdLst/>
              <a:ahLst/>
              <a:cxnLst/>
              <a:rect l="l" t="t" r="r" b="b"/>
              <a:pathLst>
                <a:path w="10724" h="9663" extrusionOk="0">
                  <a:moveTo>
                    <a:pt x="4015" y="1"/>
                  </a:moveTo>
                  <a:lnTo>
                    <a:pt x="0" y="581"/>
                  </a:lnTo>
                  <a:cubicBezTo>
                    <a:pt x="5977" y="3846"/>
                    <a:pt x="1874" y="9662"/>
                    <a:pt x="1874" y="9662"/>
                  </a:cubicBezTo>
                  <a:lnTo>
                    <a:pt x="5835" y="9082"/>
                  </a:lnTo>
                  <a:cubicBezTo>
                    <a:pt x="10723" y="3150"/>
                    <a:pt x="4015" y="1"/>
                    <a:pt x="4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4"/>
            <p:cNvSpPr/>
            <p:nvPr/>
          </p:nvSpPr>
          <p:spPr>
            <a:xfrm rot="-533442" flipH="1">
              <a:off x="-386976" y="3158068"/>
              <a:ext cx="448423" cy="421664"/>
            </a:xfrm>
            <a:custGeom>
              <a:avLst/>
              <a:gdLst/>
              <a:ahLst/>
              <a:cxnLst/>
              <a:rect l="l" t="t" r="r" b="b"/>
              <a:pathLst>
                <a:path w="10724" h="9663" extrusionOk="0">
                  <a:moveTo>
                    <a:pt x="4015" y="1"/>
                  </a:moveTo>
                  <a:lnTo>
                    <a:pt x="0" y="581"/>
                  </a:lnTo>
                  <a:cubicBezTo>
                    <a:pt x="5977" y="3846"/>
                    <a:pt x="1874" y="9662"/>
                    <a:pt x="1874" y="9662"/>
                  </a:cubicBezTo>
                  <a:lnTo>
                    <a:pt x="5835" y="9082"/>
                  </a:lnTo>
                  <a:cubicBezTo>
                    <a:pt x="10723" y="3150"/>
                    <a:pt x="4015" y="1"/>
                    <a:pt x="4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4"/>
            <p:cNvSpPr/>
            <p:nvPr/>
          </p:nvSpPr>
          <p:spPr>
            <a:xfrm>
              <a:off x="-673440" y="2368831"/>
              <a:ext cx="822795" cy="340058"/>
            </a:xfrm>
            <a:custGeom>
              <a:avLst/>
              <a:gdLst/>
              <a:ahLst/>
              <a:cxnLst/>
              <a:rect l="l" t="t" r="r" b="b"/>
              <a:pathLst>
                <a:path w="25391" h="10494" extrusionOk="0">
                  <a:moveTo>
                    <a:pt x="1" y="1"/>
                  </a:moveTo>
                  <a:cubicBezTo>
                    <a:pt x="1" y="1"/>
                    <a:pt x="6891" y="10493"/>
                    <a:pt x="17315" y="10493"/>
                  </a:cubicBezTo>
                  <a:cubicBezTo>
                    <a:pt x="19818" y="10493"/>
                    <a:pt x="22525" y="9888"/>
                    <a:pt x="25390" y="8386"/>
                  </a:cubicBezTo>
                  <a:cubicBezTo>
                    <a:pt x="25390" y="8386"/>
                    <a:pt x="22217" y="44"/>
                    <a:pt x="13094" y="44"/>
                  </a:cubicBezTo>
                  <a:cubicBezTo>
                    <a:pt x="13027" y="44"/>
                    <a:pt x="12960" y="44"/>
                    <a:pt x="12892" y="45"/>
                  </a:cubicBezTo>
                  <a:cubicBezTo>
                    <a:pt x="10364" y="82"/>
                    <a:pt x="8256" y="95"/>
                    <a:pt x="6527" y="95"/>
                  </a:cubicBezTo>
                  <a:cubicBezTo>
                    <a:pt x="1917" y="95"/>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4"/>
            <p:cNvSpPr/>
            <p:nvPr/>
          </p:nvSpPr>
          <p:spPr>
            <a:xfrm>
              <a:off x="-378555" y="2981123"/>
              <a:ext cx="3139202" cy="182732"/>
            </a:xfrm>
            <a:custGeom>
              <a:avLst/>
              <a:gdLst/>
              <a:ahLst/>
              <a:cxnLst/>
              <a:rect l="l" t="t" r="r" b="b"/>
              <a:pathLst>
                <a:path w="96874" h="5639" extrusionOk="0">
                  <a:moveTo>
                    <a:pt x="13516" y="0"/>
                  </a:moveTo>
                  <a:lnTo>
                    <a:pt x="0" y="5638"/>
                  </a:lnTo>
                  <a:lnTo>
                    <a:pt x="86740" y="5638"/>
                  </a:lnTo>
                  <a:lnTo>
                    <a:pt x="96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4"/>
            <p:cNvSpPr/>
            <p:nvPr/>
          </p:nvSpPr>
          <p:spPr>
            <a:xfrm>
              <a:off x="-530340" y="2786855"/>
              <a:ext cx="1407900" cy="499005"/>
            </a:xfrm>
            <a:custGeom>
              <a:avLst/>
              <a:gdLst/>
              <a:ahLst/>
              <a:cxnLst/>
              <a:rect l="l" t="t" r="r" b="b"/>
              <a:pathLst>
                <a:path w="43447" h="15399" extrusionOk="0">
                  <a:moveTo>
                    <a:pt x="1" y="0"/>
                  </a:moveTo>
                  <a:cubicBezTo>
                    <a:pt x="1" y="1"/>
                    <a:pt x="5612" y="3551"/>
                    <a:pt x="937" y="9394"/>
                  </a:cubicBezTo>
                  <a:lnTo>
                    <a:pt x="34159" y="15398"/>
                  </a:lnTo>
                  <a:cubicBezTo>
                    <a:pt x="34159" y="15398"/>
                    <a:pt x="43446" y="9805"/>
                    <a:pt x="33240" y="6156"/>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4"/>
            <p:cNvSpPr/>
            <p:nvPr/>
          </p:nvSpPr>
          <p:spPr>
            <a:xfrm>
              <a:off x="546802" y="2685395"/>
              <a:ext cx="2365338" cy="600465"/>
            </a:xfrm>
            <a:custGeom>
              <a:avLst/>
              <a:gdLst/>
              <a:ahLst/>
              <a:cxnLst/>
              <a:rect l="l" t="t" r="r" b="b"/>
              <a:pathLst>
                <a:path w="72993" h="18530" extrusionOk="0">
                  <a:moveTo>
                    <a:pt x="64312" y="0"/>
                  </a:moveTo>
                  <a:lnTo>
                    <a:pt x="0" y="9287"/>
                  </a:lnTo>
                  <a:cubicBezTo>
                    <a:pt x="6870" y="13266"/>
                    <a:pt x="919" y="18529"/>
                    <a:pt x="919" y="18529"/>
                  </a:cubicBezTo>
                  <a:lnTo>
                    <a:pt x="67167" y="8886"/>
                  </a:lnTo>
                  <a:cubicBezTo>
                    <a:pt x="72992" y="2453"/>
                    <a:pt x="64312" y="0"/>
                    <a:pt x="64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4"/>
            <p:cNvSpPr/>
            <p:nvPr/>
          </p:nvSpPr>
          <p:spPr>
            <a:xfrm>
              <a:off x="576583" y="2865211"/>
              <a:ext cx="2208952" cy="420649"/>
            </a:xfrm>
            <a:custGeom>
              <a:avLst/>
              <a:gdLst/>
              <a:ahLst/>
              <a:cxnLst/>
              <a:rect l="l" t="t" r="r" b="b"/>
              <a:pathLst>
                <a:path w="68167" h="12981" extrusionOk="0">
                  <a:moveTo>
                    <a:pt x="68166" y="0"/>
                  </a:moveTo>
                  <a:lnTo>
                    <a:pt x="68166" y="0"/>
                  </a:lnTo>
                  <a:cubicBezTo>
                    <a:pt x="60833" y="2739"/>
                    <a:pt x="48317" y="5308"/>
                    <a:pt x="33981" y="6744"/>
                  </a:cubicBezTo>
                  <a:cubicBezTo>
                    <a:pt x="26646" y="7480"/>
                    <a:pt x="19721" y="7828"/>
                    <a:pt x="13669" y="7828"/>
                  </a:cubicBezTo>
                  <a:cubicBezTo>
                    <a:pt x="9372" y="7828"/>
                    <a:pt x="5515" y="7652"/>
                    <a:pt x="2266" y="7315"/>
                  </a:cubicBezTo>
                  <a:lnTo>
                    <a:pt x="2266" y="7315"/>
                  </a:lnTo>
                  <a:cubicBezTo>
                    <a:pt x="3025" y="10295"/>
                    <a:pt x="0" y="12980"/>
                    <a:pt x="0" y="12980"/>
                  </a:cubicBezTo>
                  <a:lnTo>
                    <a:pt x="66248" y="3337"/>
                  </a:lnTo>
                  <a:cubicBezTo>
                    <a:pt x="67390" y="2079"/>
                    <a:pt x="67970" y="972"/>
                    <a:pt x="68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4"/>
            <p:cNvSpPr/>
            <p:nvPr/>
          </p:nvSpPr>
          <p:spPr>
            <a:xfrm>
              <a:off x="942565" y="2685395"/>
              <a:ext cx="1839761" cy="316856"/>
            </a:xfrm>
            <a:custGeom>
              <a:avLst/>
              <a:gdLst/>
              <a:ahLst/>
              <a:cxnLst/>
              <a:rect l="l" t="t" r="r" b="b"/>
              <a:pathLst>
                <a:path w="56774" h="9778" extrusionOk="0">
                  <a:moveTo>
                    <a:pt x="52099" y="0"/>
                  </a:moveTo>
                  <a:lnTo>
                    <a:pt x="0" y="7521"/>
                  </a:lnTo>
                  <a:cubicBezTo>
                    <a:pt x="3306" y="8970"/>
                    <a:pt x="9603" y="9777"/>
                    <a:pt x="17450" y="9777"/>
                  </a:cubicBezTo>
                  <a:cubicBezTo>
                    <a:pt x="21632" y="9777"/>
                    <a:pt x="26255" y="9548"/>
                    <a:pt x="31099" y="9064"/>
                  </a:cubicBezTo>
                  <a:cubicBezTo>
                    <a:pt x="41653" y="8002"/>
                    <a:pt x="50931" y="5968"/>
                    <a:pt x="56774" y="3667"/>
                  </a:cubicBezTo>
                  <a:cubicBezTo>
                    <a:pt x="55891" y="1080"/>
                    <a:pt x="52099" y="0"/>
                    <a:pt x="52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4"/>
            <p:cNvSpPr/>
            <p:nvPr/>
          </p:nvSpPr>
          <p:spPr>
            <a:xfrm>
              <a:off x="-530340" y="2484484"/>
              <a:ext cx="3161205" cy="501856"/>
            </a:xfrm>
            <a:custGeom>
              <a:avLst/>
              <a:gdLst/>
              <a:ahLst/>
              <a:cxnLst/>
              <a:rect l="l" t="t" r="r" b="b"/>
              <a:pathLst>
                <a:path w="97553" h="15487" extrusionOk="0">
                  <a:moveTo>
                    <a:pt x="68488" y="0"/>
                  </a:moveTo>
                  <a:lnTo>
                    <a:pt x="1" y="9331"/>
                  </a:lnTo>
                  <a:lnTo>
                    <a:pt x="33240" y="15487"/>
                  </a:lnTo>
                  <a:lnTo>
                    <a:pt x="97552" y="6200"/>
                  </a:lnTo>
                  <a:lnTo>
                    <a:pt x="684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4"/>
            <p:cNvSpPr/>
            <p:nvPr/>
          </p:nvSpPr>
          <p:spPr>
            <a:xfrm>
              <a:off x="-530340" y="2634228"/>
              <a:ext cx="3161205" cy="352113"/>
            </a:xfrm>
            <a:custGeom>
              <a:avLst/>
              <a:gdLst/>
              <a:ahLst/>
              <a:cxnLst/>
              <a:rect l="l" t="t" r="r" b="b"/>
              <a:pathLst>
                <a:path w="97553" h="10866" extrusionOk="0">
                  <a:moveTo>
                    <a:pt x="90139" y="0"/>
                  </a:moveTo>
                  <a:cubicBezTo>
                    <a:pt x="82271" y="2373"/>
                    <a:pt x="71075" y="4479"/>
                    <a:pt x="58558" y="5736"/>
                  </a:cubicBezTo>
                  <a:cubicBezTo>
                    <a:pt x="51073" y="6485"/>
                    <a:pt x="43988" y="6841"/>
                    <a:pt x="37751" y="6841"/>
                  </a:cubicBezTo>
                  <a:cubicBezTo>
                    <a:pt x="25123" y="6841"/>
                    <a:pt x="15974" y="5384"/>
                    <a:pt x="14033" y="2792"/>
                  </a:cubicBezTo>
                  <a:lnTo>
                    <a:pt x="1" y="4710"/>
                  </a:lnTo>
                  <a:lnTo>
                    <a:pt x="33240" y="10866"/>
                  </a:lnTo>
                  <a:lnTo>
                    <a:pt x="97552" y="1579"/>
                  </a:lnTo>
                  <a:lnTo>
                    <a:pt x="901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4"/>
            <p:cNvSpPr/>
            <p:nvPr/>
          </p:nvSpPr>
          <p:spPr>
            <a:xfrm>
              <a:off x="702055" y="2484484"/>
              <a:ext cx="1338489" cy="210762"/>
            </a:xfrm>
            <a:custGeom>
              <a:avLst/>
              <a:gdLst/>
              <a:ahLst/>
              <a:cxnLst/>
              <a:rect l="l" t="t" r="r" b="b"/>
              <a:pathLst>
                <a:path w="41305" h="6504" extrusionOk="0">
                  <a:moveTo>
                    <a:pt x="30457" y="0"/>
                  </a:moveTo>
                  <a:lnTo>
                    <a:pt x="0" y="4148"/>
                  </a:lnTo>
                  <a:cubicBezTo>
                    <a:pt x="3066" y="5643"/>
                    <a:pt x="8559" y="6504"/>
                    <a:pt x="15214" y="6504"/>
                  </a:cubicBezTo>
                  <a:cubicBezTo>
                    <a:pt x="17932" y="6504"/>
                    <a:pt x="20844" y="6360"/>
                    <a:pt x="23864" y="6057"/>
                  </a:cubicBezTo>
                  <a:cubicBezTo>
                    <a:pt x="30688" y="5371"/>
                    <a:pt x="36817" y="4006"/>
                    <a:pt x="41304" y="2311"/>
                  </a:cubicBezTo>
                  <a:lnTo>
                    <a:pt x="304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4"/>
            <p:cNvSpPr/>
            <p:nvPr/>
          </p:nvSpPr>
          <p:spPr>
            <a:xfrm>
              <a:off x="2138212" y="1872192"/>
              <a:ext cx="758601" cy="635268"/>
            </a:xfrm>
            <a:custGeom>
              <a:avLst/>
              <a:gdLst/>
              <a:ahLst/>
              <a:cxnLst/>
              <a:rect l="l" t="t" r="r" b="b"/>
              <a:pathLst>
                <a:path w="23410" h="19604" extrusionOk="0">
                  <a:moveTo>
                    <a:pt x="23410" y="0"/>
                  </a:moveTo>
                  <a:cubicBezTo>
                    <a:pt x="23409" y="1"/>
                    <a:pt x="19662" y="1696"/>
                    <a:pt x="9832" y="5451"/>
                  </a:cubicBezTo>
                  <a:cubicBezTo>
                    <a:pt x="1" y="9198"/>
                    <a:pt x="152" y="19475"/>
                    <a:pt x="152" y="19475"/>
                  </a:cubicBezTo>
                  <a:cubicBezTo>
                    <a:pt x="980" y="19562"/>
                    <a:pt x="1781" y="19603"/>
                    <a:pt x="2554" y="19603"/>
                  </a:cubicBezTo>
                  <a:cubicBezTo>
                    <a:pt x="19373" y="19603"/>
                    <a:pt x="23410" y="1"/>
                    <a:pt x="23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4"/>
            <p:cNvSpPr/>
            <p:nvPr/>
          </p:nvSpPr>
          <p:spPr>
            <a:xfrm>
              <a:off x="2170034" y="2082630"/>
              <a:ext cx="652183" cy="424797"/>
            </a:xfrm>
            <a:custGeom>
              <a:avLst/>
              <a:gdLst/>
              <a:ahLst/>
              <a:cxnLst/>
              <a:rect l="l" t="t" r="r" b="b"/>
              <a:pathLst>
                <a:path w="20126" h="13109" extrusionOk="0">
                  <a:moveTo>
                    <a:pt x="20126" y="1"/>
                  </a:moveTo>
                  <a:lnTo>
                    <a:pt x="20126" y="1"/>
                  </a:lnTo>
                  <a:cubicBezTo>
                    <a:pt x="17601" y="3070"/>
                    <a:pt x="13944" y="6183"/>
                    <a:pt x="9510" y="8806"/>
                  </a:cubicBezTo>
                  <a:cubicBezTo>
                    <a:pt x="6289" y="10715"/>
                    <a:pt x="3033" y="12133"/>
                    <a:pt x="0" y="13052"/>
                  </a:cubicBezTo>
                  <a:cubicBezTo>
                    <a:pt x="537" y="13090"/>
                    <a:pt x="1061" y="13108"/>
                    <a:pt x="1573" y="13108"/>
                  </a:cubicBezTo>
                  <a:cubicBezTo>
                    <a:pt x="11909" y="13108"/>
                    <a:pt x="17415" y="5704"/>
                    <a:pt x="20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4"/>
            <p:cNvSpPr/>
            <p:nvPr/>
          </p:nvSpPr>
          <p:spPr>
            <a:xfrm>
              <a:off x="2161057" y="1962375"/>
              <a:ext cx="517799" cy="419515"/>
            </a:xfrm>
            <a:custGeom>
              <a:avLst/>
              <a:gdLst/>
              <a:ahLst/>
              <a:cxnLst/>
              <a:rect l="l" t="t" r="r" b="b"/>
              <a:pathLst>
                <a:path w="15979" h="12946" extrusionOk="0">
                  <a:moveTo>
                    <a:pt x="15978" y="1"/>
                  </a:moveTo>
                  <a:lnTo>
                    <a:pt x="15978" y="1"/>
                  </a:lnTo>
                  <a:cubicBezTo>
                    <a:pt x="14132" y="732"/>
                    <a:pt x="11866" y="1624"/>
                    <a:pt x="9127" y="2668"/>
                  </a:cubicBezTo>
                  <a:cubicBezTo>
                    <a:pt x="3168" y="4943"/>
                    <a:pt x="875" y="9618"/>
                    <a:pt x="1" y="12945"/>
                  </a:cubicBezTo>
                  <a:cubicBezTo>
                    <a:pt x="2641" y="12749"/>
                    <a:pt x="5719" y="11661"/>
                    <a:pt x="8636" y="9725"/>
                  </a:cubicBezTo>
                  <a:cubicBezTo>
                    <a:pt x="12847" y="6941"/>
                    <a:pt x="15568" y="3159"/>
                    <a:pt x="15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4"/>
            <p:cNvSpPr/>
            <p:nvPr/>
          </p:nvSpPr>
          <p:spPr>
            <a:xfrm>
              <a:off x="2298422" y="1675947"/>
              <a:ext cx="501565" cy="574573"/>
            </a:xfrm>
            <a:custGeom>
              <a:avLst/>
              <a:gdLst/>
              <a:ahLst/>
              <a:cxnLst/>
              <a:rect l="l" t="t" r="r" b="b"/>
              <a:pathLst>
                <a:path w="15478" h="17731" extrusionOk="0">
                  <a:moveTo>
                    <a:pt x="14003" y="0"/>
                  </a:moveTo>
                  <a:cubicBezTo>
                    <a:pt x="12466" y="0"/>
                    <a:pt x="9393" y="4923"/>
                    <a:pt x="9393" y="4923"/>
                  </a:cubicBezTo>
                  <a:cubicBezTo>
                    <a:pt x="9000" y="5361"/>
                    <a:pt x="8599" y="5798"/>
                    <a:pt x="8215" y="6244"/>
                  </a:cubicBezTo>
                  <a:cubicBezTo>
                    <a:pt x="9027" y="4772"/>
                    <a:pt x="11249" y="499"/>
                    <a:pt x="9768" y="62"/>
                  </a:cubicBezTo>
                  <a:cubicBezTo>
                    <a:pt x="9706" y="44"/>
                    <a:pt x="9646" y="35"/>
                    <a:pt x="9589" y="35"/>
                  </a:cubicBezTo>
                  <a:cubicBezTo>
                    <a:pt x="8130" y="35"/>
                    <a:pt x="7956" y="5492"/>
                    <a:pt x="7930" y="6556"/>
                  </a:cubicBezTo>
                  <a:cubicBezTo>
                    <a:pt x="7100" y="7519"/>
                    <a:pt x="6288" y="8492"/>
                    <a:pt x="5494" y="9491"/>
                  </a:cubicBezTo>
                  <a:cubicBezTo>
                    <a:pt x="6297" y="7921"/>
                    <a:pt x="8287" y="3719"/>
                    <a:pt x="6824" y="3344"/>
                  </a:cubicBezTo>
                  <a:cubicBezTo>
                    <a:pt x="6767" y="3330"/>
                    <a:pt x="6712" y="3323"/>
                    <a:pt x="6659" y="3323"/>
                  </a:cubicBezTo>
                  <a:cubicBezTo>
                    <a:pt x="5182" y="3323"/>
                    <a:pt x="5174" y="8798"/>
                    <a:pt x="5191" y="9884"/>
                  </a:cubicBezTo>
                  <a:cubicBezTo>
                    <a:pt x="4584" y="10651"/>
                    <a:pt x="4005" y="11436"/>
                    <a:pt x="3434" y="12230"/>
                  </a:cubicBezTo>
                  <a:cubicBezTo>
                    <a:pt x="3344" y="12355"/>
                    <a:pt x="3255" y="12488"/>
                    <a:pt x="3157" y="12622"/>
                  </a:cubicBezTo>
                  <a:cubicBezTo>
                    <a:pt x="3782" y="11008"/>
                    <a:pt x="5361" y="6556"/>
                    <a:pt x="3853" y="6333"/>
                  </a:cubicBezTo>
                  <a:cubicBezTo>
                    <a:pt x="3819" y="6328"/>
                    <a:pt x="3786" y="6326"/>
                    <a:pt x="3753" y="6326"/>
                  </a:cubicBezTo>
                  <a:cubicBezTo>
                    <a:pt x="2217" y="6326"/>
                    <a:pt x="2776" y="11835"/>
                    <a:pt x="2907" y="12979"/>
                  </a:cubicBezTo>
                  <a:cubicBezTo>
                    <a:pt x="1881" y="14460"/>
                    <a:pt x="918" y="15994"/>
                    <a:pt x="44" y="17573"/>
                  </a:cubicBezTo>
                  <a:cubicBezTo>
                    <a:pt x="0" y="17654"/>
                    <a:pt x="69" y="17730"/>
                    <a:pt x="139" y="17730"/>
                  </a:cubicBezTo>
                  <a:cubicBezTo>
                    <a:pt x="170" y="17730"/>
                    <a:pt x="200" y="17716"/>
                    <a:pt x="222" y="17681"/>
                  </a:cubicBezTo>
                  <a:cubicBezTo>
                    <a:pt x="1105" y="16084"/>
                    <a:pt x="2078" y="14531"/>
                    <a:pt x="3121" y="13024"/>
                  </a:cubicBezTo>
                  <a:cubicBezTo>
                    <a:pt x="4237" y="12899"/>
                    <a:pt x="9982" y="12132"/>
                    <a:pt x="9393" y="10553"/>
                  </a:cubicBezTo>
                  <a:cubicBezTo>
                    <a:pt x="9282" y="10252"/>
                    <a:pt x="9020" y="10128"/>
                    <a:pt x="8662" y="10128"/>
                  </a:cubicBezTo>
                  <a:cubicBezTo>
                    <a:pt x="7233" y="10128"/>
                    <a:pt x="4272" y="12111"/>
                    <a:pt x="3273" y="12810"/>
                  </a:cubicBezTo>
                  <a:cubicBezTo>
                    <a:pt x="3960" y="11828"/>
                    <a:pt x="4674" y="10865"/>
                    <a:pt x="5414" y="9928"/>
                  </a:cubicBezTo>
                  <a:cubicBezTo>
                    <a:pt x="6574" y="9910"/>
                    <a:pt x="12310" y="9750"/>
                    <a:pt x="11891" y="8117"/>
                  </a:cubicBezTo>
                  <a:cubicBezTo>
                    <a:pt x="11799" y="7756"/>
                    <a:pt x="11478" y="7612"/>
                    <a:pt x="11022" y="7612"/>
                  </a:cubicBezTo>
                  <a:cubicBezTo>
                    <a:pt x="9529" y="7612"/>
                    <a:pt x="6593" y="9162"/>
                    <a:pt x="5575" y="9723"/>
                  </a:cubicBezTo>
                  <a:cubicBezTo>
                    <a:pt x="5833" y="9402"/>
                    <a:pt x="6092" y="9072"/>
                    <a:pt x="6351" y="8751"/>
                  </a:cubicBezTo>
                  <a:cubicBezTo>
                    <a:pt x="6904" y="8073"/>
                    <a:pt x="7475" y="7395"/>
                    <a:pt x="8046" y="6734"/>
                  </a:cubicBezTo>
                  <a:cubicBezTo>
                    <a:pt x="8167" y="6737"/>
                    <a:pt x="8364" y="6739"/>
                    <a:pt x="8615" y="6739"/>
                  </a:cubicBezTo>
                  <a:cubicBezTo>
                    <a:pt x="10409" y="6739"/>
                    <a:pt x="14976" y="6600"/>
                    <a:pt x="14647" y="5129"/>
                  </a:cubicBezTo>
                  <a:cubicBezTo>
                    <a:pt x="14562" y="4747"/>
                    <a:pt x="14215" y="4596"/>
                    <a:pt x="13721" y="4596"/>
                  </a:cubicBezTo>
                  <a:cubicBezTo>
                    <a:pt x="12147" y="4596"/>
                    <a:pt x="9074" y="6125"/>
                    <a:pt x="8171" y="6601"/>
                  </a:cubicBezTo>
                  <a:cubicBezTo>
                    <a:pt x="8760" y="5923"/>
                    <a:pt x="9357" y="5262"/>
                    <a:pt x="9964" y="4611"/>
                  </a:cubicBezTo>
                  <a:cubicBezTo>
                    <a:pt x="11489" y="3746"/>
                    <a:pt x="15477" y="1328"/>
                    <a:pt x="14460" y="204"/>
                  </a:cubicBezTo>
                  <a:cubicBezTo>
                    <a:pt x="14332" y="64"/>
                    <a:pt x="14178" y="0"/>
                    <a:pt x="14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4"/>
            <p:cNvSpPr/>
            <p:nvPr/>
          </p:nvSpPr>
          <p:spPr>
            <a:xfrm>
              <a:off x="2096409" y="2247507"/>
              <a:ext cx="917742" cy="419353"/>
            </a:xfrm>
            <a:custGeom>
              <a:avLst/>
              <a:gdLst/>
              <a:ahLst/>
              <a:cxnLst/>
              <a:rect l="l" t="t" r="r" b="b"/>
              <a:pathLst>
                <a:path w="28321" h="12941" extrusionOk="0">
                  <a:moveTo>
                    <a:pt x="22419" y="0"/>
                  </a:moveTo>
                  <a:cubicBezTo>
                    <a:pt x="20628" y="0"/>
                    <a:pt x="17177" y="5052"/>
                    <a:pt x="16474" y="6118"/>
                  </a:cubicBezTo>
                  <a:cubicBezTo>
                    <a:pt x="14886" y="6582"/>
                    <a:pt x="13316" y="7081"/>
                    <a:pt x="11755" y="7625"/>
                  </a:cubicBezTo>
                  <a:cubicBezTo>
                    <a:pt x="13727" y="6466"/>
                    <a:pt x="18847" y="3254"/>
                    <a:pt x="17500" y="1809"/>
                  </a:cubicBezTo>
                  <a:cubicBezTo>
                    <a:pt x="17336" y="1633"/>
                    <a:pt x="17139" y="1554"/>
                    <a:pt x="16920" y="1554"/>
                  </a:cubicBezTo>
                  <a:cubicBezTo>
                    <a:pt x="15142" y="1554"/>
                    <a:pt x="11823" y="6737"/>
                    <a:pt x="11140" y="7848"/>
                  </a:cubicBezTo>
                  <a:cubicBezTo>
                    <a:pt x="9944" y="8268"/>
                    <a:pt x="8758" y="8714"/>
                    <a:pt x="7580" y="9187"/>
                  </a:cubicBezTo>
                  <a:cubicBezTo>
                    <a:pt x="7384" y="9267"/>
                    <a:pt x="7197" y="9347"/>
                    <a:pt x="7009" y="9427"/>
                  </a:cubicBezTo>
                  <a:cubicBezTo>
                    <a:pt x="8811" y="8098"/>
                    <a:pt x="13655" y="4316"/>
                    <a:pt x="12157" y="3013"/>
                  </a:cubicBezTo>
                  <a:cubicBezTo>
                    <a:pt x="11999" y="2877"/>
                    <a:pt x="11825" y="2814"/>
                    <a:pt x="11640" y="2814"/>
                  </a:cubicBezTo>
                  <a:cubicBezTo>
                    <a:pt x="9887" y="2814"/>
                    <a:pt x="7079" y="8392"/>
                    <a:pt x="6474" y="9650"/>
                  </a:cubicBezTo>
                  <a:cubicBezTo>
                    <a:pt x="4315" y="10551"/>
                    <a:pt x="2192" y="11560"/>
                    <a:pt x="131" y="12684"/>
                  </a:cubicBezTo>
                  <a:cubicBezTo>
                    <a:pt x="1" y="12753"/>
                    <a:pt x="62" y="12941"/>
                    <a:pt x="178" y="12941"/>
                  </a:cubicBezTo>
                  <a:cubicBezTo>
                    <a:pt x="197" y="12941"/>
                    <a:pt x="217" y="12936"/>
                    <a:pt x="238" y="12924"/>
                  </a:cubicBezTo>
                  <a:cubicBezTo>
                    <a:pt x="2326" y="11783"/>
                    <a:pt x="4485" y="10766"/>
                    <a:pt x="6679" y="9847"/>
                  </a:cubicBezTo>
                  <a:cubicBezTo>
                    <a:pt x="7667" y="10324"/>
                    <a:pt x="11792" y="12250"/>
                    <a:pt x="13963" y="12250"/>
                  </a:cubicBezTo>
                  <a:cubicBezTo>
                    <a:pt x="14673" y="12250"/>
                    <a:pt x="15174" y="12045"/>
                    <a:pt x="15288" y="11515"/>
                  </a:cubicBezTo>
                  <a:cubicBezTo>
                    <a:pt x="15629" y="9935"/>
                    <a:pt x="11599" y="9675"/>
                    <a:pt x="8870" y="9675"/>
                  </a:cubicBezTo>
                  <a:cubicBezTo>
                    <a:pt x="8101" y="9675"/>
                    <a:pt x="7436" y="9695"/>
                    <a:pt x="7000" y="9713"/>
                  </a:cubicBezTo>
                  <a:cubicBezTo>
                    <a:pt x="8437" y="9115"/>
                    <a:pt x="9891" y="8562"/>
                    <a:pt x="11363" y="8045"/>
                  </a:cubicBezTo>
                  <a:cubicBezTo>
                    <a:pt x="12372" y="8673"/>
                    <a:pt x="16594" y="11206"/>
                    <a:pt x="18652" y="11206"/>
                  </a:cubicBezTo>
                  <a:cubicBezTo>
                    <a:pt x="19195" y="11206"/>
                    <a:pt x="19587" y="11030"/>
                    <a:pt x="19731" y="10596"/>
                  </a:cubicBezTo>
                  <a:cubicBezTo>
                    <a:pt x="20373" y="8625"/>
                    <a:pt x="13646" y="8062"/>
                    <a:pt x="11675" y="7938"/>
                  </a:cubicBezTo>
                  <a:cubicBezTo>
                    <a:pt x="12183" y="7759"/>
                    <a:pt x="12701" y="7581"/>
                    <a:pt x="13209" y="7411"/>
                  </a:cubicBezTo>
                  <a:cubicBezTo>
                    <a:pt x="14298" y="7054"/>
                    <a:pt x="15386" y="6715"/>
                    <a:pt x="16474" y="6385"/>
                  </a:cubicBezTo>
                  <a:cubicBezTo>
                    <a:pt x="17336" y="6960"/>
                    <a:pt x="21735" y="9817"/>
                    <a:pt x="23814" y="9817"/>
                  </a:cubicBezTo>
                  <a:cubicBezTo>
                    <a:pt x="24318" y="9817"/>
                    <a:pt x="24686" y="9649"/>
                    <a:pt x="24833" y="9240"/>
                  </a:cubicBezTo>
                  <a:cubicBezTo>
                    <a:pt x="25556" y="7233"/>
                    <a:pt x="18437" y="6475"/>
                    <a:pt x="16706" y="6323"/>
                  </a:cubicBezTo>
                  <a:cubicBezTo>
                    <a:pt x="17822" y="5993"/>
                    <a:pt x="18937" y="5689"/>
                    <a:pt x="20070" y="5395"/>
                  </a:cubicBezTo>
                  <a:cubicBezTo>
                    <a:pt x="20629" y="5424"/>
                    <a:pt x="21419" y="5454"/>
                    <a:pt x="22287" y="5454"/>
                  </a:cubicBezTo>
                  <a:cubicBezTo>
                    <a:pt x="24939" y="5454"/>
                    <a:pt x="28320" y="5172"/>
                    <a:pt x="28072" y="3700"/>
                  </a:cubicBezTo>
                  <a:cubicBezTo>
                    <a:pt x="27978" y="3153"/>
                    <a:pt x="27464" y="2943"/>
                    <a:pt x="26728" y="2943"/>
                  </a:cubicBezTo>
                  <a:cubicBezTo>
                    <a:pt x="24243" y="2943"/>
                    <a:pt x="19222" y="5342"/>
                    <a:pt x="19222" y="5342"/>
                  </a:cubicBezTo>
                  <a:cubicBezTo>
                    <a:pt x="18482" y="5538"/>
                    <a:pt x="17741" y="5752"/>
                    <a:pt x="17001" y="5966"/>
                  </a:cubicBezTo>
                  <a:cubicBezTo>
                    <a:pt x="18928" y="4913"/>
                    <a:pt x="24343" y="1782"/>
                    <a:pt x="23022" y="274"/>
                  </a:cubicBezTo>
                  <a:cubicBezTo>
                    <a:pt x="22856" y="85"/>
                    <a:pt x="22651" y="0"/>
                    <a:pt x="2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4"/>
            <p:cNvSpPr/>
            <p:nvPr/>
          </p:nvSpPr>
          <p:spPr>
            <a:xfrm>
              <a:off x="-458077" y="1647560"/>
              <a:ext cx="497546" cy="567509"/>
            </a:xfrm>
            <a:custGeom>
              <a:avLst/>
              <a:gdLst/>
              <a:ahLst/>
              <a:cxnLst/>
              <a:rect l="l" t="t" r="r" b="b"/>
              <a:pathLst>
                <a:path w="15354" h="17513" extrusionOk="0">
                  <a:moveTo>
                    <a:pt x="1" y="1"/>
                  </a:moveTo>
                  <a:cubicBezTo>
                    <a:pt x="1" y="1"/>
                    <a:pt x="1098" y="2767"/>
                    <a:pt x="3462" y="10010"/>
                  </a:cubicBezTo>
                  <a:cubicBezTo>
                    <a:pt x="5817" y="17254"/>
                    <a:pt x="13258" y="17513"/>
                    <a:pt x="13258" y="17513"/>
                  </a:cubicBezTo>
                  <a:cubicBezTo>
                    <a:pt x="15354" y="3962"/>
                    <a:pt x="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4"/>
            <p:cNvSpPr/>
            <p:nvPr/>
          </p:nvSpPr>
          <p:spPr>
            <a:xfrm>
              <a:off x="-719974" y="1962343"/>
              <a:ext cx="851247" cy="474928"/>
            </a:xfrm>
            <a:custGeom>
              <a:avLst/>
              <a:gdLst/>
              <a:ahLst/>
              <a:cxnLst/>
              <a:rect l="l" t="t" r="r" b="b"/>
              <a:pathLst>
                <a:path w="26269" h="14656" extrusionOk="0">
                  <a:moveTo>
                    <a:pt x="7612" y="0"/>
                  </a:moveTo>
                  <a:cubicBezTo>
                    <a:pt x="7506" y="0"/>
                    <a:pt x="7398" y="24"/>
                    <a:pt x="7289" y="73"/>
                  </a:cubicBezTo>
                  <a:cubicBezTo>
                    <a:pt x="5442" y="912"/>
                    <a:pt x="9644" y="6273"/>
                    <a:pt x="10697" y="7558"/>
                  </a:cubicBezTo>
                  <a:cubicBezTo>
                    <a:pt x="9733" y="7014"/>
                    <a:pt x="8779" y="6452"/>
                    <a:pt x="7833" y="5881"/>
                  </a:cubicBezTo>
                  <a:cubicBezTo>
                    <a:pt x="6617" y="4490"/>
                    <a:pt x="3580" y="1213"/>
                    <a:pt x="2024" y="1213"/>
                  </a:cubicBezTo>
                  <a:cubicBezTo>
                    <a:pt x="1754" y="1213"/>
                    <a:pt x="1529" y="1312"/>
                    <a:pt x="1365" y="1536"/>
                  </a:cubicBezTo>
                  <a:cubicBezTo>
                    <a:pt x="0" y="3401"/>
                    <a:pt x="8359" y="6487"/>
                    <a:pt x="8359" y="6487"/>
                  </a:cubicBezTo>
                  <a:cubicBezTo>
                    <a:pt x="8984" y="6862"/>
                    <a:pt x="9617" y="7228"/>
                    <a:pt x="10251" y="7594"/>
                  </a:cubicBezTo>
                  <a:cubicBezTo>
                    <a:pt x="8954" y="7192"/>
                    <a:pt x="6064" y="6363"/>
                    <a:pt x="4168" y="6363"/>
                  </a:cubicBezTo>
                  <a:cubicBezTo>
                    <a:pt x="3156" y="6363"/>
                    <a:pt x="2426" y="6599"/>
                    <a:pt x="2373" y="7263"/>
                  </a:cubicBezTo>
                  <a:cubicBezTo>
                    <a:pt x="2303" y="8175"/>
                    <a:pt x="3627" y="8451"/>
                    <a:pt x="5253" y="8451"/>
                  </a:cubicBezTo>
                  <a:cubicBezTo>
                    <a:pt x="7349" y="8451"/>
                    <a:pt x="9947" y="7993"/>
                    <a:pt x="10706" y="7852"/>
                  </a:cubicBezTo>
                  <a:cubicBezTo>
                    <a:pt x="12071" y="8619"/>
                    <a:pt x="13462" y="9360"/>
                    <a:pt x="14863" y="10065"/>
                  </a:cubicBezTo>
                  <a:cubicBezTo>
                    <a:pt x="13560" y="9710"/>
                    <a:pt x="10909" y="9048"/>
                    <a:pt x="9068" y="9048"/>
                  </a:cubicBezTo>
                  <a:cubicBezTo>
                    <a:pt x="7947" y="9048"/>
                    <a:pt x="7126" y="9293"/>
                    <a:pt x="7093" y="10002"/>
                  </a:cubicBezTo>
                  <a:cubicBezTo>
                    <a:pt x="7053" y="10843"/>
                    <a:pt x="8177" y="11111"/>
                    <a:pt x="9623" y="11111"/>
                  </a:cubicBezTo>
                  <a:cubicBezTo>
                    <a:pt x="11766" y="11111"/>
                    <a:pt x="14615" y="10522"/>
                    <a:pt x="15425" y="10341"/>
                  </a:cubicBezTo>
                  <a:cubicBezTo>
                    <a:pt x="16513" y="10876"/>
                    <a:pt x="17602" y="11394"/>
                    <a:pt x="18708" y="11885"/>
                  </a:cubicBezTo>
                  <a:cubicBezTo>
                    <a:pt x="18886" y="11956"/>
                    <a:pt x="19065" y="12036"/>
                    <a:pt x="19252" y="12117"/>
                  </a:cubicBezTo>
                  <a:cubicBezTo>
                    <a:pt x="18180" y="11940"/>
                    <a:pt x="16164" y="11647"/>
                    <a:pt x="14450" y="11647"/>
                  </a:cubicBezTo>
                  <a:cubicBezTo>
                    <a:pt x="12783" y="11647"/>
                    <a:pt x="11402" y="11924"/>
                    <a:pt x="11455" y="12857"/>
                  </a:cubicBezTo>
                  <a:cubicBezTo>
                    <a:pt x="11495" y="13511"/>
                    <a:pt x="12199" y="13746"/>
                    <a:pt x="13188" y="13746"/>
                  </a:cubicBezTo>
                  <a:cubicBezTo>
                    <a:pt x="15327" y="13746"/>
                    <a:pt x="18800" y="12648"/>
                    <a:pt x="19752" y="12331"/>
                  </a:cubicBezTo>
                  <a:cubicBezTo>
                    <a:pt x="21803" y="13205"/>
                    <a:pt x="23900" y="13990"/>
                    <a:pt x="26032" y="14650"/>
                  </a:cubicBezTo>
                  <a:cubicBezTo>
                    <a:pt x="26046" y="14654"/>
                    <a:pt x="26059" y="14656"/>
                    <a:pt x="26072" y="14656"/>
                  </a:cubicBezTo>
                  <a:cubicBezTo>
                    <a:pt x="26206" y="14656"/>
                    <a:pt x="26269" y="14458"/>
                    <a:pt x="26130" y="14409"/>
                  </a:cubicBezTo>
                  <a:cubicBezTo>
                    <a:pt x="23962" y="13740"/>
                    <a:pt x="21839" y="12946"/>
                    <a:pt x="19752" y="12063"/>
                  </a:cubicBezTo>
                  <a:cubicBezTo>
                    <a:pt x="19347" y="10842"/>
                    <a:pt x="17294" y="4956"/>
                    <a:pt x="15590" y="4956"/>
                  </a:cubicBezTo>
                  <a:cubicBezTo>
                    <a:pt x="15452" y="4956"/>
                    <a:pt x="15316" y="4995"/>
                    <a:pt x="15184" y="5078"/>
                  </a:cubicBezTo>
                  <a:cubicBezTo>
                    <a:pt x="13507" y="6131"/>
                    <a:pt x="18083" y="10636"/>
                    <a:pt x="19448" y="11929"/>
                  </a:cubicBezTo>
                  <a:cubicBezTo>
                    <a:pt x="18092" y="11340"/>
                    <a:pt x="16745" y="10716"/>
                    <a:pt x="15416" y="10056"/>
                  </a:cubicBezTo>
                  <a:cubicBezTo>
                    <a:pt x="15131" y="8750"/>
                    <a:pt x="13669" y="2577"/>
                    <a:pt x="11950" y="2577"/>
                  </a:cubicBezTo>
                  <a:cubicBezTo>
                    <a:pt x="11837" y="2577"/>
                    <a:pt x="11722" y="2603"/>
                    <a:pt x="11607" y="2660"/>
                  </a:cubicBezTo>
                  <a:cubicBezTo>
                    <a:pt x="9831" y="3526"/>
                    <a:pt x="13908" y="8486"/>
                    <a:pt x="15139" y="9922"/>
                  </a:cubicBezTo>
                  <a:cubicBezTo>
                    <a:pt x="14676" y="9690"/>
                    <a:pt x="14212" y="9449"/>
                    <a:pt x="13757" y="9217"/>
                  </a:cubicBezTo>
                  <a:cubicBezTo>
                    <a:pt x="12793" y="8718"/>
                    <a:pt x="11839" y="8200"/>
                    <a:pt x="10893" y="7665"/>
                  </a:cubicBezTo>
                  <a:cubicBezTo>
                    <a:pt x="10683" y="6537"/>
                    <a:pt x="9384" y="0"/>
                    <a:pt x="7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4"/>
            <p:cNvSpPr/>
            <p:nvPr/>
          </p:nvSpPr>
          <p:spPr>
            <a:xfrm>
              <a:off x="-177352" y="1164791"/>
              <a:ext cx="2585044" cy="1677607"/>
            </a:xfrm>
            <a:custGeom>
              <a:avLst/>
              <a:gdLst/>
              <a:ahLst/>
              <a:cxnLst/>
              <a:rect l="l" t="t" r="r" b="b"/>
              <a:pathLst>
                <a:path w="79773" h="51770" extrusionOk="0">
                  <a:moveTo>
                    <a:pt x="0" y="1"/>
                  </a:moveTo>
                  <a:lnTo>
                    <a:pt x="0" y="49896"/>
                  </a:lnTo>
                  <a:lnTo>
                    <a:pt x="34275" y="49896"/>
                  </a:lnTo>
                  <a:cubicBezTo>
                    <a:pt x="35381" y="51011"/>
                    <a:pt x="37478" y="51769"/>
                    <a:pt x="39886" y="51769"/>
                  </a:cubicBezTo>
                  <a:cubicBezTo>
                    <a:pt x="42295" y="51769"/>
                    <a:pt x="44391" y="51011"/>
                    <a:pt x="45498" y="49896"/>
                  </a:cubicBezTo>
                  <a:lnTo>
                    <a:pt x="79772" y="49896"/>
                  </a:lnTo>
                  <a:lnTo>
                    <a:pt x="797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a:off x="1115154" y="1138932"/>
              <a:ext cx="1235279" cy="1617204"/>
            </a:xfrm>
            <a:custGeom>
              <a:avLst/>
              <a:gdLst/>
              <a:ahLst/>
              <a:cxnLst/>
              <a:rect l="l" t="t" r="r" b="b"/>
              <a:pathLst>
                <a:path w="38120" h="49906" extrusionOk="0">
                  <a:moveTo>
                    <a:pt x="7561" y="1"/>
                  </a:moveTo>
                  <a:cubicBezTo>
                    <a:pt x="4799" y="1"/>
                    <a:pt x="2169" y="317"/>
                    <a:pt x="0" y="1209"/>
                  </a:cubicBezTo>
                  <a:lnTo>
                    <a:pt x="0" y="49159"/>
                  </a:lnTo>
                  <a:cubicBezTo>
                    <a:pt x="0" y="49159"/>
                    <a:pt x="3918" y="48435"/>
                    <a:pt x="9276" y="48435"/>
                  </a:cubicBezTo>
                  <a:cubicBezTo>
                    <a:pt x="11416" y="48435"/>
                    <a:pt x="13786" y="48551"/>
                    <a:pt x="16228" y="48874"/>
                  </a:cubicBezTo>
                  <a:cubicBezTo>
                    <a:pt x="21079" y="49511"/>
                    <a:pt x="25888" y="49905"/>
                    <a:pt x="30039" y="49905"/>
                  </a:cubicBezTo>
                  <a:cubicBezTo>
                    <a:pt x="33207" y="49905"/>
                    <a:pt x="35992" y="49676"/>
                    <a:pt x="38120" y="49151"/>
                  </a:cubicBezTo>
                  <a:lnTo>
                    <a:pt x="38120" y="2717"/>
                  </a:lnTo>
                  <a:cubicBezTo>
                    <a:pt x="38120" y="2717"/>
                    <a:pt x="27058" y="2333"/>
                    <a:pt x="20965" y="1441"/>
                  </a:cubicBezTo>
                  <a:cubicBezTo>
                    <a:pt x="17154" y="883"/>
                    <a:pt x="12174" y="1"/>
                    <a:pt x="7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4"/>
            <p:cNvSpPr/>
            <p:nvPr/>
          </p:nvSpPr>
          <p:spPr>
            <a:xfrm>
              <a:off x="1115154" y="1141524"/>
              <a:ext cx="1226043" cy="1604922"/>
            </a:xfrm>
            <a:custGeom>
              <a:avLst/>
              <a:gdLst/>
              <a:ahLst/>
              <a:cxnLst/>
              <a:rect l="l" t="t" r="r" b="b"/>
              <a:pathLst>
                <a:path w="37835" h="49527" extrusionOk="0">
                  <a:moveTo>
                    <a:pt x="9004" y="0"/>
                  </a:moveTo>
                  <a:cubicBezTo>
                    <a:pt x="5743" y="0"/>
                    <a:pt x="2575" y="364"/>
                    <a:pt x="0" y="1424"/>
                  </a:cubicBezTo>
                  <a:lnTo>
                    <a:pt x="0" y="49079"/>
                  </a:lnTo>
                  <a:cubicBezTo>
                    <a:pt x="0" y="49079"/>
                    <a:pt x="4183" y="48108"/>
                    <a:pt x="9901" y="48108"/>
                  </a:cubicBezTo>
                  <a:cubicBezTo>
                    <a:pt x="11778" y="48108"/>
                    <a:pt x="13820" y="48213"/>
                    <a:pt x="15933" y="48491"/>
                  </a:cubicBezTo>
                  <a:cubicBezTo>
                    <a:pt x="20786" y="49133"/>
                    <a:pt x="25595" y="49526"/>
                    <a:pt x="29748" y="49526"/>
                  </a:cubicBezTo>
                  <a:cubicBezTo>
                    <a:pt x="32917" y="49526"/>
                    <a:pt x="35703" y="49297"/>
                    <a:pt x="37834" y="48776"/>
                  </a:cubicBezTo>
                  <a:lnTo>
                    <a:pt x="37834" y="2333"/>
                  </a:lnTo>
                  <a:cubicBezTo>
                    <a:pt x="37834" y="2333"/>
                    <a:pt x="26763" y="1950"/>
                    <a:pt x="20670" y="1058"/>
                  </a:cubicBezTo>
                  <a:cubicBezTo>
                    <a:pt x="17287" y="567"/>
                    <a:pt x="13074" y="0"/>
                    <a:pt x="9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4"/>
            <p:cNvSpPr/>
            <p:nvPr/>
          </p:nvSpPr>
          <p:spPr>
            <a:xfrm>
              <a:off x="1115154" y="1131965"/>
              <a:ext cx="1216224" cy="1604696"/>
            </a:xfrm>
            <a:custGeom>
              <a:avLst/>
              <a:gdLst/>
              <a:ahLst/>
              <a:cxnLst/>
              <a:rect l="l" t="t" r="r" b="b"/>
              <a:pathLst>
                <a:path w="37532" h="49520" extrusionOk="0">
                  <a:moveTo>
                    <a:pt x="9004" y="1"/>
                  </a:moveTo>
                  <a:cubicBezTo>
                    <a:pt x="5743" y="1"/>
                    <a:pt x="2575" y="365"/>
                    <a:pt x="0" y="1424"/>
                  </a:cubicBezTo>
                  <a:lnTo>
                    <a:pt x="0" y="49374"/>
                  </a:lnTo>
                  <a:cubicBezTo>
                    <a:pt x="0" y="49374"/>
                    <a:pt x="4503" y="48149"/>
                    <a:pt x="10553" y="48149"/>
                  </a:cubicBezTo>
                  <a:cubicBezTo>
                    <a:pt x="12247" y="48149"/>
                    <a:pt x="14062" y="48245"/>
                    <a:pt x="15933" y="48491"/>
                  </a:cubicBezTo>
                  <a:cubicBezTo>
                    <a:pt x="20760" y="49131"/>
                    <a:pt x="25448" y="49520"/>
                    <a:pt x="29502" y="49520"/>
                  </a:cubicBezTo>
                  <a:cubicBezTo>
                    <a:pt x="32633" y="49520"/>
                    <a:pt x="35385" y="49288"/>
                    <a:pt x="37531" y="48759"/>
                  </a:cubicBezTo>
                  <a:lnTo>
                    <a:pt x="37531" y="2307"/>
                  </a:lnTo>
                  <a:cubicBezTo>
                    <a:pt x="37531" y="2307"/>
                    <a:pt x="26763" y="1950"/>
                    <a:pt x="20670" y="1058"/>
                  </a:cubicBezTo>
                  <a:cubicBezTo>
                    <a:pt x="17287" y="568"/>
                    <a:pt x="13074" y="1"/>
                    <a:pt x="9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120417" y="1138932"/>
              <a:ext cx="1235603" cy="1617204"/>
            </a:xfrm>
            <a:custGeom>
              <a:avLst/>
              <a:gdLst/>
              <a:ahLst/>
              <a:cxnLst/>
              <a:rect l="l" t="t" r="r" b="b"/>
              <a:pathLst>
                <a:path w="38130" h="49906" extrusionOk="0">
                  <a:moveTo>
                    <a:pt x="30568" y="1"/>
                  </a:moveTo>
                  <a:cubicBezTo>
                    <a:pt x="25956" y="1"/>
                    <a:pt x="20976" y="883"/>
                    <a:pt x="17165" y="1441"/>
                  </a:cubicBezTo>
                  <a:cubicBezTo>
                    <a:pt x="11072" y="2333"/>
                    <a:pt x="1" y="2717"/>
                    <a:pt x="1" y="2717"/>
                  </a:cubicBezTo>
                  <a:lnTo>
                    <a:pt x="1" y="49151"/>
                  </a:lnTo>
                  <a:cubicBezTo>
                    <a:pt x="2132" y="49676"/>
                    <a:pt x="4919" y="49905"/>
                    <a:pt x="8089" y="49905"/>
                  </a:cubicBezTo>
                  <a:cubicBezTo>
                    <a:pt x="12241" y="49905"/>
                    <a:pt x="17050" y="49511"/>
                    <a:pt x="21902" y="48874"/>
                  </a:cubicBezTo>
                  <a:cubicBezTo>
                    <a:pt x="24343" y="48551"/>
                    <a:pt x="26713" y="48435"/>
                    <a:pt x="28853" y="48435"/>
                  </a:cubicBezTo>
                  <a:cubicBezTo>
                    <a:pt x="34211" y="48435"/>
                    <a:pt x="38129" y="49159"/>
                    <a:pt x="38129" y="49159"/>
                  </a:cubicBezTo>
                  <a:lnTo>
                    <a:pt x="38129" y="1209"/>
                  </a:lnTo>
                  <a:cubicBezTo>
                    <a:pt x="35961" y="317"/>
                    <a:pt x="33331" y="1"/>
                    <a:pt x="30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4"/>
            <p:cNvSpPr/>
            <p:nvPr/>
          </p:nvSpPr>
          <p:spPr>
            <a:xfrm>
              <a:off x="-110857" y="1141524"/>
              <a:ext cx="1226043" cy="1604922"/>
            </a:xfrm>
            <a:custGeom>
              <a:avLst/>
              <a:gdLst/>
              <a:ahLst/>
              <a:cxnLst/>
              <a:rect l="l" t="t" r="r" b="b"/>
              <a:pathLst>
                <a:path w="37835" h="49527" extrusionOk="0">
                  <a:moveTo>
                    <a:pt x="28831" y="0"/>
                  </a:moveTo>
                  <a:cubicBezTo>
                    <a:pt x="24761" y="0"/>
                    <a:pt x="20547" y="567"/>
                    <a:pt x="17164" y="1058"/>
                  </a:cubicBezTo>
                  <a:cubicBezTo>
                    <a:pt x="11071" y="1950"/>
                    <a:pt x="0" y="2333"/>
                    <a:pt x="0" y="2333"/>
                  </a:cubicBezTo>
                  <a:lnTo>
                    <a:pt x="0" y="48776"/>
                  </a:lnTo>
                  <a:cubicBezTo>
                    <a:pt x="2131" y="49297"/>
                    <a:pt x="4918" y="49526"/>
                    <a:pt x="8087" y="49526"/>
                  </a:cubicBezTo>
                  <a:cubicBezTo>
                    <a:pt x="12239" y="49526"/>
                    <a:pt x="17049" y="49133"/>
                    <a:pt x="21901" y="48491"/>
                  </a:cubicBezTo>
                  <a:cubicBezTo>
                    <a:pt x="24015" y="48213"/>
                    <a:pt x="26057" y="48108"/>
                    <a:pt x="27933" y="48108"/>
                  </a:cubicBezTo>
                  <a:cubicBezTo>
                    <a:pt x="33652" y="48108"/>
                    <a:pt x="37834" y="49079"/>
                    <a:pt x="37834" y="49079"/>
                  </a:cubicBezTo>
                  <a:lnTo>
                    <a:pt x="37834" y="1424"/>
                  </a:lnTo>
                  <a:cubicBezTo>
                    <a:pt x="35259" y="364"/>
                    <a:pt x="32091" y="0"/>
                    <a:pt x="28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4"/>
            <p:cNvSpPr/>
            <p:nvPr/>
          </p:nvSpPr>
          <p:spPr>
            <a:xfrm>
              <a:off x="-101038" y="1131965"/>
              <a:ext cx="1216224" cy="1604696"/>
            </a:xfrm>
            <a:custGeom>
              <a:avLst/>
              <a:gdLst/>
              <a:ahLst/>
              <a:cxnLst/>
              <a:rect l="l" t="t" r="r" b="b"/>
              <a:pathLst>
                <a:path w="37532" h="49520" extrusionOk="0">
                  <a:moveTo>
                    <a:pt x="28528" y="1"/>
                  </a:moveTo>
                  <a:cubicBezTo>
                    <a:pt x="24458" y="1"/>
                    <a:pt x="20244" y="568"/>
                    <a:pt x="16861" y="1058"/>
                  </a:cubicBezTo>
                  <a:cubicBezTo>
                    <a:pt x="10768" y="1950"/>
                    <a:pt x="0" y="2307"/>
                    <a:pt x="0" y="2307"/>
                  </a:cubicBezTo>
                  <a:lnTo>
                    <a:pt x="0" y="48759"/>
                  </a:lnTo>
                  <a:cubicBezTo>
                    <a:pt x="2146" y="49288"/>
                    <a:pt x="4899" y="49520"/>
                    <a:pt x="8030" y="49520"/>
                  </a:cubicBezTo>
                  <a:cubicBezTo>
                    <a:pt x="12083" y="49520"/>
                    <a:pt x="16771" y="49131"/>
                    <a:pt x="21598" y="48491"/>
                  </a:cubicBezTo>
                  <a:cubicBezTo>
                    <a:pt x="23470" y="48245"/>
                    <a:pt x="25285" y="48149"/>
                    <a:pt x="26979" y="48149"/>
                  </a:cubicBezTo>
                  <a:cubicBezTo>
                    <a:pt x="33028" y="48149"/>
                    <a:pt x="37531" y="49374"/>
                    <a:pt x="37531" y="49374"/>
                  </a:cubicBezTo>
                  <a:lnTo>
                    <a:pt x="37531" y="1424"/>
                  </a:lnTo>
                  <a:cubicBezTo>
                    <a:pt x="34956" y="365"/>
                    <a:pt x="31788" y="1"/>
                    <a:pt x="28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4"/>
            <p:cNvSpPr/>
            <p:nvPr/>
          </p:nvSpPr>
          <p:spPr>
            <a:xfrm>
              <a:off x="1177598" y="1303193"/>
              <a:ext cx="1099696" cy="74402"/>
            </a:xfrm>
            <a:custGeom>
              <a:avLst/>
              <a:gdLst/>
              <a:ahLst/>
              <a:cxnLst/>
              <a:rect l="l" t="t" r="r" b="b"/>
              <a:pathLst>
                <a:path w="33936" h="2296" extrusionOk="0">
                  <a:moveTo>
                    <a:pt x="7686" y="1"/>
                  </a:moveTo>
                  <a:cubicBezTo>
                    <a:pt x="3112" y="1"/>
                    <a:pt x="48" y="497"/>
                    <a:pt x="0" y="503"/>
                  </a:cubicBezTo>
                  <a:lnTo>
                    <a:pt x="27" y="654"/>
                  </a:lnTo>
                  <a:cubicBezTo>
                    <a:pt x="74" y="642"/>
                    <a:pt x="3119" y="151"/>
                    <a:pt x="7664" y="151"/>
                  </a:cubicBezTo>
                  <a:cubicBezTo>
                    <a:pt x="9964" y="151"/>
                    <a:pt x="12648" y="276"/>
                    <a:pt x="15523" y="654"/>
                  </a:cubicBezTo>
                  <a:cubicBezTo>
                    <a:pt x="23953" y="1760"/>
                    <a:pt x="29975" y="2296"/>
                    <a:pt x="33936" y="2296"/>
                  </a:cubicBezTo>
                  <a:lnTo>
                    <a:pt x="33936" y="2144"/>
                  </a:lnTo>
                  <a:cubicBezTo>
                    <a:pt x="29975" y="2144"/>
                    <a:pt x="23962" y="1609"/>
                    <a:pt x="15541" y="503"/>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4"/>
            <p:cNvSpPr/>
            <p:nvPr/>
          </p:nvSpPr>
          <p:spPr>
            <a:xfrm>
              <a:off x="1177598" y="1399759"/>
              <a:ext cx="1099696" cy="74110"/>
            </a:xfrm>
            <a:custGeom>
              <a:avLst/>
              <a:gdLst/>
              <a:ahLst/>
              <a:cxnLst/>
              <a:rect l="l" t="t" r="r" b="b"/>
              <a:pathLst>
                <a:path w="33936" h="2287" extrusionOk="0">
                  <a:moveTo>
                    <a:pt x="7686" y="1"/>
                  </a:moveTo>
                  <a:cubicBezTo>
                    <a:pt x="3112" y="1"/>
                    <a:pt x="48" y="496"/>
                    <a:pt x="0" y="502"/>
                  </a:cubicBezTo>
                  <a:lnTo>
                    <a:pt x="27" y="645"/>
                  </a:lnTo>
                  <a:cubicBezTo>
                    <a:pt x="74" y="639"/>
                    <a:pt x="3131" y="147"/>
                    <a:pt x="7691" y="147"/>
                  </a:cubicBezTo>
                  <a:cubicBezTo>
                    <a:pt x="9985" y="147"/>
                    <a:pt x="12660" y="272"/>
                    <a:pt x="15523" y="645"/>
                  </a:cubicBezTo>
                  <a:cubicBezTo>
                    <a:pt x="23953" y="1751"/>
                    <a:pt x="29975" y="2286"/>
                    <a:pt x="33936" y="2286"/>
                  </a:cubicBezTo>
                  <a:lnTo>
                    <a:pt x="33936" y="2144"/>
                  </a:lnTo>
                  <a:cubicBezTo>
                    <a:pt x="29975" y="2144"/>
                    <a:pt x="23962" y="1608"/>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4"/>
            <p:cNvSpPr/>
            <p:nvPr/>
          </p:nvSpPr>
          <p:spPr>
            <a:xfrm>
              <a:off x="1177598" y="1496035"/>
              <a:ext cx="1099696" cy="74369"/>
            </a:xfrm>
            <a:custGeom>
              <a:avLst/>
              <a:gdLst/>
              <a:ahLst/>
              <a:cxnLst/>
              <a:rect l="l" t="t" r="r" b="b"/>
              <a:pathLst>
                <a:path w="33936" h="2295" extrusionOk="0">
                  <a:moveTo>
                    <a:pt x="7686" y="0"/>
                  </a:moveTo>
                  <a:cubicBezTo>
                    <a:pt x="3112" y="0"/>
                    <a:pt x="48" y="496"/>
                    <a:pt x="0" y="502"/>
                  </a:cubicBezTo>
                  <a:lnTo>
                    <a:pt x="27" y="653"/>
                  </a:lnTo>
                  <a:cubicBezTo>
                    <a:pt x="74" y="648"/>
                    <a:pt x="3131" y="152"/>
                    <a:pt x="7692" y="152"/>
                  </a:cubicBezTo>
                  <a:cubicBezTo>
                    <a:pt x="9985" y="152"/>
                    <a:pt x="12660" y="277"/>
                    <a:pt x="15523" y="653"/>
                  </a:cubicBezTo>
                  <a:cubicBezTo>
                    <a:pt x="23953" y="1760"/>
                    <a:pt x="29975" y="2295"/>
                    <a:pt x="33936" y="2295"/>
                  </a:cubicBezTo>
                  <a:lnTo>
                    <a:pt x="33936" y="2143"/>
                  </a:lnTo>
                  <a:cubicBezTo>
                    <a:pt x="29975" y="2143"/>
                    <a:pt x="23962" y="1608"/>
                    <a:pt x="15541" y="502"/>
                  </a:cubicBezTo>
                  <a:cubicBezTo>
                    <a:pt x="12669" y="126"/>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4"/>
            <p:cNvSpPr/>
            <p:nvPr/>
          </p:nvSpPr>
          <p:spPr>
            <a:xfrm>
              <a:off x="1177598" y="1592569"/>
              <a:ext cx="1099696" cy="74402"/>
            </a:xfrm>
            <a:custGeom>
              <a:avLst/>
              <a:gdLst/>
              <a:ahLst/>
              <a:cxnLst/>
              <a:rect l="l" t="t" r="r" b="b"/>
              <a:pathLst>
                <a:path w="33936" h="2296" extrusionOk="0">
                  <a:moveTo>
                    <a:pt x="7686" y="1"/>
                  </a:moveTo>
                  <a:cubicBezTo>
                    <a:pt x="3112" y="1"/>
                    <a:pt x="48" y="496"/>
                    <a:pt x="0" y="502"/>
                  </a:cubicBezTo>
                  <a:lnTo>
                    <a:pt x="27" y="654"/>
                  </a:lnTo>
                  <a:cubicBezTo>
                    <a:pt x="74" y="642"/>
                    <a:pt x="3119" y="151"/>
                    <a:pt x="7664" y="151"/>
                  </a:cubicBezTo>
                  <a:cubicBezTo>
                    <a:pt x="9964" y="151"/>
                    <a:pt x="12648" y="276"/>
                    <a:pt x="15523" y="654"/>
                  </a:cubicBezTo>
                  <a:cubicBezTo>
                    <a:pt x="23953" y="1760"/>
                    <a:pt x="29975" y="2296"/>
                    <a:pt x="33936" y="2296"/>
                  </a:cubicBezTo>
                  <a:lnTo>
                    <a:pt x="33936" y="2144"/>
                  </a:lnTo>
                  <a:cubicBezTo>
                    <a:pt x="29975" y="2144"/>
                    <a:pt x="23962" y="1609"/>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4"/>
            <p:cNvSpPr/>
            <p:nvPr/>
          </p:nvSpPr>
          <p:spPr>
            <a:xfrm>
              <a:off x="1177598" y="1689136"/>
              <a:ext cx="1099696" cy="74110"/>
            </a:xfrm>
            <a:custGeom>
              <a:avLst/>
              <a:gdLst/>
              <a:ahLst/>
              <a:cxnLst/>
              <a:rect l="l" t="t" r="r" b="b"/>
              <a:pathLst>
                <a:path w="33936" h="2287" extrusionOk="0">
                  <a:moveTo>
                    <a:pt x="7686" y="0"/>
                  </a:moveTo>
                  <a:cubicBezTo>
                    <a:pt x="3112" y="0"/>
                    <a:pt x="48" y="496"/>
                    <a:pt x="0" y="502"/>
                  </a:cubicBezTo>
                  <a:lnTo>
                    <a:pt x="27" y="645"/>
                  </a:lnTo>
                  <a:cubicBezTo>
                    <a:pt x="74" y="639"/>
                    <a:pt x="3131" y="147"/>
                    <a:pt x="7691" y="147"/>
                  </a:cubicBezTo>
                  <a:cubicBezTo>
                    <a:pt x="9985" y="147"/>
                    <a:pt x="12660" y="272"/>
                    <a:pt x="15523" y="645"/>
                  </a:cubicBezTo>
                  <a:cubicBezTo>
                    <a:pt x="23953" y="1751"/>
                    <a:pt x="29975" y="2286"/>
                    <a:pt x="33936" y="2286"/>
                  </a:cubicBezTo>
                  <a:lnTo>
                    <a:pt x="33936" y="2143"/>
                  </a:lnTo>
                  <a:cubicBezTo>
                    <a:pt x="29975" y="2143"/>
                    <a:pt x="23962" y="1608"/>
                    <a:pt x="15541" y="502"/>
                  </a:cubicBezTo>
                  <a:cubicBezTo>
                    <a:pt x="12669" y="126"/>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4"/>
            <p:cNvSpPr/>
            <p:nvPr/>
          </p:nvSpPr>
          <p:spPr>
            <a:xfrm>
              <a:off x="1177598" y="1785411"/>
              <a:ext cx="1099696" cy="74369"/>
            </a:xfrm>
            <a:custGeom>
              <a:avLst/>
              <a:gdLst/>
              <a:ahLst/>
              <a:cxnLst/>
              <a:rect l="l" t="t" r="r" b="b"/>
              <a:pathLst>
                <a:path w="33936" h="2295" extrusionOk="0">
                  <a:moveTo>
                    <a:pt x="7686" y="0"/>
                  </a:moveTo>
                  <a:cubicBezTo>
                    <a:pt x="3112" y="0"/>
                    <a:pt x="48" y="496"/>
                    <a:pt x="0" y="502"/>
                  </a:cubicBezTo>
                  <a:lnTo>
                    <a:pt x="27" y="653"/>
                  </a:lnTo>
                  <a:cubicBezTo>
                    <a:pt x="68" y="647"/>
                    <a:pt x="3127" y="152"/>
                    <a:pt x="7690" y="152"/>
                  </a:cubicBezTo>
                  <a:cubicBezTo>
                    <a:pt x="9984" y="152"/>
                    <a:pt x="12660" y="277"/>
                    <a:pt x="15523" y="653"/>
                  </a:cubicBezTo>
                  <a:cubicBezTo>
                    <a:pt x="24069" y="1777"/>
                    <a:pt x="29921" y="2295"/>
                    <a:pt x="33936" y="2295"/>
                  </a:cubicBezTo>
                  <a:lnTo>
                    <a:pt x="33936" y="2143"/>
                  </a:lnTo>
                  <a:cubicBezTo>
                    <a:pt x="29984" y="2143"/>
                    <a:pt x="23962" y="1608"/>
                    <a:pt x="15541" y="502"/>
                  </a:cubicBezTo>
                  <a:cubicBezTo>
                    <a:pt x="12669" y="126"/>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4"/>
            <p:cNvSpPr/>
            <p:nvPr/>
          </p:nvSpPr>
          <p:spPr>
            <a:xfrm>
              <a:off x="1177598" y="1881946"/>
              <a:ext cx="1099696" cy="74402"/>
            </a:xfrm>
            <a:custGeom>
              <a:avLst/>
              <a:gdLst/>
              <a:ahLst/>
              <a:cxnLst/>
              <a:rect l="l" t="t" r="r" b="b"/>
              <a:pathLst>
                <a:path w="33936" h="2296" extrusionOk="0">
                  <a:moveTo>
                    <a:pt x="7686" y="1"/>
                  </a:moveTo>
                  <a:cubicBezTo>
                    <a:pt x="3112" y="1"/>
                    <a:pt x="48" y="496"/>
                    <a:pt x="0" y="502"/>
                  </a:cubicBezTo>
                  <a:lnTo>
                    <a:pt x="27" y="654"/>
                  </a:lnTo>
                  <a:cubicBezTo>
                    <a:pt x="68" y="642"/>
                    <a:pt x="3115" y="150"/>
                    <a:pt x="7662" y="150"/>
                  </a:cubicBezTo>
                  <a:cubicBezTo>
                    <a:pt x="9963" y="150"/>
                    <a:pt x="12648" y="276"/>
                    <a:pt x="15523" y="654"/>
                  </a:cubicBezTo>
                  <a:cubicBezTo>
                    <a:pt x="24069" y="1769"/>
                    <a:pt x="29921" y="2295"/>
                    <a:pt x="33936" y="2295"/>
                  </a:cubicBezTo>
                  <a:lnTo>
                    <a:pt x="33936" y="2144"/>
                  </a:lnTo>
                  <a:cubicBezTo>
                    <a:pt x="29984" y="2144"/>
                    <a:pt x="23962" y="1609"/>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4"/>
            <p:cNvSpPr/>
            <p:nvPr/>
          </p:nvSpPr>
          <p:spPr>
            <a:xfrm>
              <a:off x="1177598" y="1978448"/>
              <a:ext cx="1099696" cy="74175"/>
            </a:xfrm>
            <a:custGeom>
              <a:avLst/>
              <a:gdLst/>
              <a:ahLst/>
              <a:cxnLst/>
              <a:rect l="l" t="t" r="r" b="b"/>
              <a:pathLst>
                <a:path w="33936" h="2289" extrusionOk="0">
                  <a:moveTo>
                    <a:pt x="7658" y="0"/>
                  </a:moveTo>
                  <a:cubicBezTo>
                    <a:pt x="3100" y="0"/>
                    <a:pt x="48" y="492"/>
                    <a:pt x="0" y="504"/>
                  </a:cubicBezTo>
                  <a:lnTo>
                    <a:pt x="27" y="647"/>
                  </a:lnTo>
                  <a:cubicBezTo>
                    <a:pt x="68" y="641"/>
                    <a:pt x="3127" y="149"/>
                    <a:pt x="7689" y="149"/>
                  </a:cubicBezTo>
                  <a:cubicBezTo>
                    <a:pt x="9984" y="149"/>
                    <a:pt x="12660" y="273"/>
                    <a:pt x="15523" y="647"/>
                  </a:cubicBezTo>
                  <a:cubicBezTo>
                    <a:pt x="24069" y="1771"/>
                    <a:pt x="29921" y="2288"/>
                    <a:pt x="33936" y="2288"/>
                  </a:cubicBezTo>
                  <a:lnTo>
                    <a:pt x="33936" y="2145"/>
                  </a:lnTo>
                  <a:cubicBezTo>
                    <a:pt x="29984" y="2145"/>
                    <a:pt x="23962" y="1601"/>
                    <a:pt x="15541" y="504"/>
                  </a:cubicBezTo>
                  <a:cubicBezTo>
                    <a:pt x="12657" y="126"/>
                    <a:pt x="9965" y="0"/>
                    <a:pt x="7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4"/>
            <p:cNvSpPr/>
            <p:nvPr/>
          </p:nvSpPr>
          <p:spPr>
            <a:xfrm>
              <a:off x="1177598" y="2074788"/>
              <a:ext cx="1099696" cy="74369"/>
            </a:xfrm>
            <a:custGeom>
              <a:avLst/>
              <a:gdLst/>
              <a:ahLst/>
              <a:cxnLst/>
              <a:rect l="l" t="t" r="r" b="b"/>
              <a:pathLst>
                <a:path w="33936" h="2295" extrusionOk="0">
                  <a:moveTo>
                    <a:pt x="7686" y="0"/>
                  </a:moveTo>
                  <a:cubicBezTo>
                    <a:pt x="3112" y="0"/>
                    <a:pt x="48" y="496"/>
                    <a:pt x="0" y="502"/>
                  </a:cubicBezTo>
                  <a:lnTo>
                    <a:pt x="27" y="653"/>
                  </a:lnTo>
                  <a:cubicBezTo>
                    <a:pt x="68" y="647"/>
                    <a:pt x="3127" y="152"/>
                    <a:pt x="7690" y="152"/>
                  </a:cubicBezTo>
                  <a:cubicBezTo>
                    <a:pt x="9984" y="152"/>
                    <a:pt x="12660" y="277"/>
                    <a:pt x="15523" y="653"/>
                  </a:cubicBezTo>
                  <a:cubicBezTo>
                    <a:pt x="24069" y="1777"/>
                    <a:pt x="29921" y="2295"/>
                    <a:pt x="33936" y="2295"/>
                  </a:cubicBezTo>
                  <a:lnTo>
                    <a:pt x="33936" y="2143"/>
                  </a:lnTo>
                  <a:cubicBezTo>
                    <a:pt x="29984" y="2143"/>
                    <a:pt x="23962" y="1608"/>
                    <a:pt x="15541" y="502"/>
                  </a:cubicBezTo>
                  <a:cubicBezTo>
                    <a:pt x="12669" y="125"/>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4"/>
            <p:cNvSpPr/>
            <p:nvPr/>
          </p:nvSpPr>
          <p:spPr>
            <a:xfrm>
              <a:off x="1177598" y="2171323"/>
              <a:ext cx="1099696" cy="74402"/>
            </a:xfrm>
            <a:custGeom>
              <a:avLst/>
              <a:gdLst/>
              <a:ahLst/>
              <a:cxnLst/>
              <a:rect l="l" t="t" r="r" b="b"/>
              <a:pathLst>
                <a:path w="33936" h="2296" extrusionOk="0">
                  <a:moveTo>
                    <a:pt x="7686" y="1"/>
                  </a:moveTo>
                  <a:cubicBezTo>
                    <a:pt x="3112" y="1"/>
                    <a:pt x="48" y="496"/>
                    <a:pt x="0" y="502"/>
                  </a:cubicBezTo>
                  <a:lnTo>
                    <a:pt x="27" y="654"/>
                  </a:lnTo>
                  <a:cubicBezTo>
                    <a:pt x="68" y="642"/>
                    <a:pt x="3115" y="150"/>
                    <a:pt x="7662" y="150"/>
                  </a:cubicBezTo>
                  <a:cubicBezTo>
                    <a:pt x="9963" y="150"/>
                    <a:pt x="12648" y="276"/>
                    <a:pt x="15523" y="654"/>
                  </a:cubicBezTo>
                  <a:cubicBezTo>
                    <a:pt x="24069" y="1769"/>
                    <a:pt x="29921" y="2295"/>
                    <a:pt x="33936" y="2295"/>
                  </a:cubicBezTo>
                  <a:lnTo>
                    <a:pt x="33936" y="2144"/>
                  </a:lnTo>
                  <a:cubicBezTo>
                    <a:pt x="29984" y="2144"/>
                    <a:pt x="23962" y="1608"/>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4"/>
            <p:cNvSpPr/>
            <p:nvPr/>
          </p:nvSpPr>
          <p:spPr>
            <a:xfrm>
              <a:off x="1177598" y="2267825"/>
              <a:ext cx="1099696" cy="74175"/>
            </a:xfrm>
            <a:custGeom>
              <a:avLst/>
              <a:gdLst/>
              <a:ahLst/>
              <a:cxnLst/>
              <a:rect l="l" t="t" r="r" b="b"/>
              <a:pathLst>
                <a:path w="33936" h="2289" extrusionOk="0">
                  <a:moveTo>
                    <a:pt x="7658" y="0"/>
                  </a:moveTo>
                  <a:cubicBezTo>
                    <a:pt x="3100" y="0"/>
                    <a:pt x="48" y="492"/>
                    <a:pt x="0" y="504"/>
                  </a:cubicBezTo>
                  <a:lnTo>
                    <a:pt x="27" y="647"/>
                  </a:lnTo>
                  <a:cubicBezTo>
                    <a:pt x="68" y="641"/>
                    <a:pt x="3127" y="145"/>
                    <a:pt x="7690" y="145"/>
                  </a:cubicBezTo>
                  <a:cubicBezTo>
                    <a:pt x="9984" y="145"/>
                    <a:pt x="12660" y="270"/>
                    <a:pt x="15523" y="647"/>
                  </a:cubicBezTo>
                  <a:cubicBezTo>
                    <a:pt x="24069" y="1771"/>
                    <a:pt x="29921" y="2288"/>
                    <a:pt x="33936" y="2288"/>
                  </a:cubicBezTo>
                  <a:lnTo>
                    <a:pt x="33936" y="2145"/>
                  </a:lnTo>
                  <a:cubicBezTo>
                    <a:pt x="29984" y="2145"/>
                    <a:pt x="23962" y="1601"/>
                    <a:pt x="15541" y="504"/>
                  </a:cubicBezTo>
                  <a:cubicBezTo>
                    <a:pt x="12657" y="126"/>
                    <a:pt x="9965" y="0"/>
                    <a:pt x="7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4"/>
            <p:cNvSpPr/>
            <p:nvPr/>
          </p:nvSpPr>
          <p:spPr>
            <a:xfrm>
              <a:off x="1177598" y="2364132"/>
              <a:ext cx="1099696" cy="74402"/>
            </a:xfrm>
            <a:custGeom>
              <a:avLst/>
              <a:gdLst/>
              <a:ahLst/>
              <a:cxnLst/>
              <a:rect l="l" t="t" r="r" b="b"/>
              <a:pathLst>
                <a:path w="33936" h="2296" extrusionOk="0">
                  <a:moveTo>
                    <a:pt x="7686" y="1"/>
                  </a:moveTo>
                  <a:cubicBezTo>
                    <a:pt x="3112" y="1"/>
                    <a:pt x="48" y="497"/>
                    <a:pt x="0" y="503"/>
                  </a:cubicBezTo>
                  <a:lnTo>
                    <a:pt x="27" y="654"/>
                  </a:lnTo>
                  <a:cubicBezTo>
                    <a:pt x="68" y="648"/>
                    <a:pt x="3127" y="153"/>
                    <a:pt x="7690" y="153"/>
                  </a:cubicBezTo>
                  <a:cubicBezTo>
                    <a:pt x="9984" y="153"/>
                    <a:pt x="12660" y="278"/>
                    <a:pt x="15523" y="654"/>
                  </a:cubicBezTo>
                  <a:cubicBezTo>
                    <a:pt x="24069" y="1769"/>
                    <a:pt x="29921" y="2296"/>
                    <a:pt x="33936" y="2296"/>
                  </a:cubicBezTo>
                  <a:lnTo>
                    <a:pt x="33936" y="2144"/>
                  </a:lnTo>
                  <a:cubicBezTo>
                    <a:pt x="29984" y="2144"/>
                    <a:pt x="23962" y="1609"/>
                    <a:pt x="15541" y="503"/>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4"/>
            <p:cNvSpPr/>
            <p:nvPr/>
          </p:nvSpPr>
          <p:spPr>
            <a:xfrm>
              <a:off x="1177598" y="2460699"/>
              <a:ext cx="1099696" cy="74402"/>
            </a:xfrm>
            <a:custGeom>
              <a:avLst/>
              <a:gdLst/>
              <a:ahLst/>
              <a:cxnLst/>
              <a:rect l="l" t="t" r="r" b="b"/>
              <a:pathLst>
                <a:path w="33936" h="2296" extrusionOk="0">
                  <a:moveTo>
                    <a:pt x="7686" y="1"/>
                  </a:moveTo>
                  <a:cubicBezTo>
                    <a:pt x="3112" y="1"/>
                    <a:pt x="48" y="496"/>
                    <a:pt x="0" y="502"/>
                  </a:cubicBezTo>
                  <a:lnTo>
                    <a:pt x="27" y="654"/>
                  </a:lnTo>
                  <a:cubicBezTo>
                    <a:pt x="68" y="642"/>
                    <a:pt x="3115" y="150"/>
                    <a:pt x="7662" y="150"/>
                  </a:cubicBezTo>
                  <a:cubicBezTo>
                    <a:pt x="9963" y="150"/>
                    <a:pt x="12648" y="276"/>
                    <a:pt x="15523" y="654"/>
                  </a:cubicBezTo>
                  <a:cubicBezTo>
                    <a:pt x="24069" y="1769"/>
                    <a:pt x="29921" y="2295"/>
                    <a:pt x="33936" y="2295"/>
                  </a:cubicBezTo>
                  <a:lnTo>
                    <a:pt x="33936" y="2144"/>
                  </a:lnTo>
                  <a:cubicBezTo>
                    <a:pt x="29984" y="2144"/>
                    <a:pt x="23962" y="1608"/>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4"/>
            <p:cNvSpPr/>
            <p:nvPr/>
          </p:nvSpPr>
          <p:spPr>
            <a:xfrm>
              <a:off x="1177598" y="2557201"/>
              <a:ext cx="1099696" cy="74143"/>
            </a:xfrm>
            <a:custGeom>
              <a:avLst/>
              <a:gdLst/>
              <a:ahLst/>
              <a:cxnLst/>
              <a:rect l="l" t="t" r="r" b="b"/>
              <a:pathLst>
                <a:path w="33936" h="2288" extrusionOk="0">
                  <a:moveTo>
                    <a:pt x="7658" y="0"/>
                  </a:moveTo>
                  <a:cubicBezTo>
                    <a:pt x="3100" y="0"/>
                    <a:pt x="48" y="492"/>
                    <a:pt x="0" y="504"/>
                  </a:cubicBezTo>
                  <a:lnTo>
                    <a:pt x="27" y="647"/>
                  </a:lnTo>
                  <a:cubicBezTo>
                    <a:pt x="68" y="641"/>
                    <a:pt x="3127" y="145"/>
                    <a:pt x="7690" y="145"/>
                  </a:cubicBezTo>
                  <a:cubicBezTo>
                    <a:pt x="9984" y="145"/>
                    <a:pt x="12660" y="270"/>
                    <a:pt x="15523" y="647"/>
                  </a:cubicBezTo>
                  <a:cubicBezTo>
                    <a:pt x="24069" y="1771"/>
                    <a:pt x="29921" y="2288"/>
                    <a:pt x="33936" y="2288"/>
                  </a:cubicBezTo>
                  <a:lnTo>
                    <a:pt x="33936" y="2145"/>
                  </a:lnTo>
                  <a:cubicBezTo>
                    <a:pt x="29984" y="2145"/>
                    <a:pt x="23962" y="1601"/>
                    <a:pt x="15541" y="504"/>
                  </a:cubicBezTo>
                  <a:cubicBezTo>
                    <a:pt x="12657" y="126"/>
                    <a:pt x="9965" y="0"/>
                    <a:pt x="7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4"/>
            <p:cNvSpPr/>
            <p:nvPr/>
          </p:nvSpPr>
          <p:spPr>
            <a:xfrm>
              <a:off x="-46404" y="1303193"/>
              <a:ext cx="1099437" cy="74402"/>
            </a:xfrm>
            <a:custGeom>
              <a:avLst/>
              <a:gdLst/>
              <a:ahLst/>
              <a:cxnLst/>
              <a:rect l="l" t="t" r="r" b="b"/>
              <a:pathLst>
                <a:path w="33928" h="2296" extrusionOk="0">
                  <a:moveTo>
                    <a:pt x="26241" y="1"/>
                  </a:moveTo>
                  <a:cubicBezTo>
                    <a:pt x="23941" y="1"/>
                    <a:pt x="21259" y="126"/>
                    <a:pt x="18387" y="503"/>
                  </a:cubicBezTo>
                  <a:cubicBezTo>
                    <a:pt x="9965" y="1609"/>
                    <a:pt x="3952" y="2144"/>
                    <a:pt x="0" y="2144"/>
                  </a:cubicBezTo>
                  <a:lnTo>
                    <a:pt x="0" y="2296"/>
                  </a:lnTo>
                  <a:cubicBezTo>
                    <a:pt x="3961" y="2296"/>
                    <a:pt x="9983" y="1760"/>
                    <a:pt x="18405" y="654"/>
                  </a:cubicBezTo>
                  <a:cubicBezTo>
                    <a:pt x="21279" y="276"/>
                    <a:pt x="23964" y="151"/>
                    <a:pt x="26265" y="151"/>
                  </a:cubicBezTo>
                  <a:cubicBezTo>
                    <a:pt x="30813" y="151"/>
                    <a:pt x="33862" y="642"/>
                    <a:pt x="33909" y="654"/>
                  </a:cubicBezTo>
                  <a:lnTo>
                    <a:pt x="33927" y="503"/>
                  </a:lnTo>
                  <a:cubicBezTo>
                    <a:pt x="33880" y="497"/>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4"/>
            <p:cNvSpPr/>
            <p:nvPr/>
          </p:nvSpPr>
          <p:spPr>
            <a:xfrm>
              <a:off x="-46404" y="1399759"/>
              <a:ext cx="1099437" cy="74110"/>
            </a:xfrm>
            <a:custGeom>
              <a:avLst/>
              <a:gdLst/>
              <a:ahLst/>
              <a:cxnLst/>
              <a:rect l="l" t="t" r="r" b="b"/>
              <a:pathLst>
                <a:path w="33928" h="2287" extrusionOk="0">
                  <a:moveTo>
                    <a:pt x="26241" y="1"/>
                  </a:moveTo>
                  <a:cubicBezTo>
                    <a:pt x="23941" y="1"/>
                    <a:pt x="21259" y="126"/>
                    <a:pt x="18387" y="502"/>
                  </a:cubicBezTo>
                  <a:cubicBezTo>
                    <a:pt x="9965" y="1608"/>
                    <a:pt x="3952" y="2144"/>
                    <a:pt x="0" y="2144"/>
                  </a:cubicBezTo>
                  <a:lnTo>
                    <a:pt x="0" y="2286"/>
                  </a:lnTo>
                  <a:cubicBezTo>
                    <a:pt x="3961" y="2286"/>
                    <a:pt x="9983" y="1751"/>
                    <a:pt x="18405" y="645"/>
                  </a:cubicBezTo>
                  <a:cubicBezTo>
                    <a:pt x="21268" y="272"/>
                    <a:pt x="23943" y="147"/>
                    <a:pt x="26238" y="147"/>
                  </a:cubicBezTo>
                  <a:cubicBezTo>
                    <a:pt x="30801" y="147"/>
                    <a:pt x="33862" y="639"/>
                    <a:pt x="33909" y="645"/>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4"/>
            <p:cNvSpPr/>
            <p:nvPr/>
          </p:nvSpPr>
          <p:spPr>
            <a:xfrm>
              <a:off x="-46404" y="1496035"/>
              <a:ext cx="1099437" cy="74369"/>
            </a:xfrm>
            <a:custGeom>
              <a:avLst/>
              <a:gdLst/>
              <a:ahLst/>
              <a:cxnLst/>
              <a:rect l="l" t="t" r="r" b="b"/>
              <a:pathLst>
                <a:path w="33928" h="2295" extrusionOk="0">
                  <a:moveTo>
                    <a:pt x="26241" y="0"/>
                  </a:moveTo>
                  <a:cubicBezTo>
                    <a:pt x="23941" y="0"/>
                    <a:pt x="21259" y="126"/>
                    <a:pt x="18387" y="502"/>
                  </a:cubicBezTo>
                  <a:cubicBezTo>
                    <a:pt x="9965" y="1608"/>
                    <a:pt x="3952" y="2143"/>
                    <a:pt x="0" y="2143"/>
                  </a:cubicBezTo>
                  <a:lnTo>
                    <a:pt x="0" y="2295"/>
                  </a:lnTo>
                  <a:cubicBezTo>
                    <a:pt x="3961" y="2295"/>
                    <a:pt x="9983" y="1760"/>
                    <a:pt x="18405" y="653"/>
                  </a:cubicBezTo>
                  <a:cubicBezTo>
                    <a:pt x="21268" y="277"/>
                    <a:pt x="23943" y="152"/>
                    <a:pt x="26238" y="152"/>
                  </a:cubicBezTo>
                  <a:cubicBezTo>
                    <a:pt x="30801" y="152"/>
                    <a:pt x="33862" y="648"/>
                    <a:pt x="33909" y="653"/>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4"/>
            <p:cNvSpPr/>
            <p:nvPr/>
          </p:nvSpPr>
          <p:spPr>
            <a:xfrm>
              <a:off x="-46404" y="1592569"/>
              <a:ext cx="1099437" cy="74402"/>
            </a:xfrm>
            <a:custGeom>
              <a:avLst/>
              <a:gdLst/>
              <a:ahLst/>
              <a:cxnLst/>
              <a:rect l="l" t="t" r="r" b="b"/>
              <a:pathLst>
                <a:path w="33928" h="2296" extrusionOk="0">
                  <a:moveTo>
                    <a:pt x="26241" y="1"/>
                  </a:moveTo>
                  <a:cubicBezTo>
                    <a:pt x="23941" y="1"/>
                    <a:pt x="21259" y="126"/>
                    <a:pt x="18387" y="502"/>
                  </a:cubicBezTo>
                  <a:cubicBezTo>
                    <a:pt x="9965" y="1609"/>
                    <a:pt x="3952" y="2144"/>
                    <a:pt x="0" y="2144"/>
                  </a:cubicBezTo>
                  <a:lnTo>
                    <a:pt x="0" y="2296"/>
                  </a:lnTo>
                  <a:cubicBezTo>
                    <a:pt x="3961" y="2296"/>
                    <a:pt x="9983" y="1760"/>
                    <a:pt x="18405" y="654"/>
                  </a:cubicBezTo>
                  <a:cubicBezTo>
                    <a:pt x="21279" y="276"/>
                    <a:pt x="23964" y="151"/>
                    <a:pt x="26265" y="151"/>
                  </a:cubicBezTo>
                  <a:cubicBezTo>
                    <a:pt x="30813" y="151"/>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p:nvPr/>
          </p:nvSpPr>
          <p:spPr>
            <a:xfrm>
              <a:off x="-46404" y="1689136"/>
              <a:ext cx="1099437" cy="74110"/>
            </a:xfrm>
            <a:custGeom>
              <a:avLst/>
              <a:gdLst/>
              <a:ahLst/>
              <a:cxnLst/>
              <a:rect l="l" t="t" r="r" b="b"/>
              <a:pathLst>
                <a:path w="33928" h="2287" extrusionOk="0">
                  <a:moveTo>
                    <a:pt x="26241" y="0"/>
                  </a:moveTo>
                  <a:cubicBezTo>
                    <a:pt x="23941" y="0"/>
                    <a:pt x="21259" y="126"/>
                    <a:pt x="18387" y="502"/>
                  </a:cubicBezTo>
                  <a:cubicBezTo>
                    <a:pt x="9965" y="1608"/>
                    <a:pt x="3952" y="2143"/>
                    <a:pt x="0" y="2143"/>
                  </a:cubicBezTo>
                  <a:lnTo>
                    <a:pt x="0" y="2286"/>
                  </a:lnTo>
                  <a:cubicBezTo>
                    <a:pt x="3961" y="2286"/>
                    <a:pt x="9983" y="1751"/>
                    <a:pt x="18405" y="645"/>
                  </a:cubicBezTo>
                  <a:cubicBezTo>
                    <a:pt x="21268" y="272"/>
                    <a:pt x="23943" y="147"/>
                    <a:pt x="26238" y="147"/>
                  </a:cubicBezTo>
                  <a:cubicBezTo>
                    <a:pt x="30801" y="147"/>
                    <a:pt x="33862" y="639"/>
                    <a:pt x="33909" y="645"/>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4"/>
            <p:cNvSpPr/>
            <p:nvPr/>
          </p:nvSpPr>
          <p:spPr>
            <a:xfrm>
              <a:off x="-46404" y="1785411"/>
              <a:ext cx="1099437" cy="74369"/>
            </a:xfrm>
            <a:custGeom>
              <a:avLst/>
              <a:gdLst/>
              <a:ahLst/>
              <a:cxnLst/>
              <a:rect l="l" t="t" r="r" b="b"/>
              <a:pathLst>
                <a:path w="33928" h="2295" extrusionOk="0">
                  <a:moveTo>
                    <a:pt x="26241" y="0"/>
                  </a:moveTo>
                  <a:cubicBezTo>
                    <a:pt x="23941" y="0"/>
                    <a:pt x="21259" y="126"/>
                    <a:pt x="18387" y="502"/>
                  </a:cubicBezTo>
                  <a:cubicBezTo>
                    <a:pt x="9965" y="1608"/>
                    <a:pt x="3952" y="2143"/>
                    <a:pt x="0" y="2143"/>
                  </a:cubicBezTo>
                  <a:lnTo>
                    <a:pt x="0" y="2295"/>
                  </a:lnTo>
                  <a:cubicBezTo>
                    <a:pt x="4015" y="2295"/>
                    <a:pt x="9858" y="1777"/>
                    <a:pt x="18405" y="653"/>
                  </a:cubicBezTo>
                  <a:cubicBezTo>
                    <a:pt x="21268" y="277"/>
                    <a:pt x="23943" y="152"/>
                    <a:pt x="26238" y="152"/>
                  </a:cubicBezTo>
                  <a:cubicBezTo>
                    <a:pt x="30801" y="152"/>
                    <a:pt x="33862" y="647"/>
                    <a:pt x="33909" y="653"/>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4"/>
            <p:cNvSpPr/>
            <p:nvPr/>
          </p:nvSpPr>
          <p:spPr>
            <a:xfrm>
              <a:off x="-46404" y="1881946"/>
              <a:ext cx="1099437" cy="74402"/>
            </a:xfrm>
            <a:custGeom>
              <a:avLst/>
              <a:gdLst/>
              <a:ahLst/>
              <a:cxnLst/>
              <a:rect l="l" t="t" r="r" b="b"/>
              <a:pathLst>
                <a:path w="33928" h="2296" extrusionOk="0">
                  <a:moveTo>
                    <a:pt x="26241" y="1"/>
                  </a:moveTo>
                  <a:cubicBezTo>
                    <a:pt x="23941" y="1"/>
                    <a:pt x="21259" y="126"/>
                    <a:pt x="18387" y="502"/>
                  </a:cubicBezTo>
                  <a:cubicBezTo>
                    <a:pt x="9965" y="1609"/>
                    <a:pt x="3952" y="2144"/>
                    <a:pt x="0" y="2144"/>
                  </a:cubicBezTo>
                  <a:lnTo>
                    <a:pt x="0" y="2295"/>
                  </a:lnTo>
                  <a:cubicBezTo>
                    <a:pt x="4015" y="2295"/>
                    <a:pt x="9858" y="1769"/>
                    <a:pt x="18405" y="654"/>
                  </a:cubicBezTo>
                  <a:cubicBezTo>
                    <a:pt x="21279" y="276"/>
                    <a:pt x="23964" y="150"/>
                    <a:pt x="26265" y="150"/>
                  </a:cubicBezTo>
                  <a:cubicBezTo>
                    <a:pt x="30813" y="150"/>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4"/>
            <p:cNvSpPr/>
            <p:nvPr/>
          </p:nvSpPr>
          <p:spPr>
            <a:xfrm>
              <a:off x="-46404" y="1978448"/>
              <a:ext cx="1099437" cy="74175"/>
            </a:xfrm>
            <a:custGeom>
              <a:avLst/>
              <a:gdLst/>
              <a:ahLst/>
              <a:cxnLst/>
              <a:rect l="l" t="t" r="r" b="b"/>
              <a:pathLst>
                <a:path w="33928" h="2289" extrusionOk="0">
                  <a:moveTo>
                    <a:pt x="26269" y="0"/>
                  </a:moveTo>
                  <a:cubicBezTo>
                    <a:pt x="23962" y="0"/>
                    <a:pt x="21270" y="126"/>
                    <a:pt x="18387" y="504"/>
                  </a:cubicBezTo>
                  <a:cubicBezTo>
                    <a:pt x="9965" y="1601"/>
                    <a:pt x="3952" y="2145"/>
                    <a:pt x="0" y="2145"/>
                  </a:cubicBezTo>
                  <a:lnTo>
                    <a:pt x="0" y="2288"/>
                  </a:lnTo>
                  <a:cubicBezTo>
                    <a:pt x="4015" y="2288"/>
                    <a:pt x="9858" y="1771"/>
                    <a:pt x="18405" y="647"/>
                  </a:cubicBezTo>
                  <a:cubicBezTo>
                    <a:pt x="21268" y="273"/>
                    <a:pt x="23943" y="149"/>
                    <a:pt x="26238" y="149"/>
                  </a:cubicBezTo>
                  <a:cubicBezTo>
                    <a:pt x="30801" y="149"/>
                    <a:pt x="33862" y="641"/>
                    <a:pt x="33909" y="647"/>
                  </a:cubicBezTo>
                  <a:lnTo>
                    <a:pt x="33927" y="504"/>
                  </a:lnTo>
                  <a:cubicBezTo>
                    <a:pt x="33880" y="492"/>
                    <a:pt x="30827" y="0"/>
                    <a:pt x="26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4"/>
            <p:cNvSpPr/>
            <p:nvPr/>
          </p:nvSpPr>
          <p:spPr>
            <a:xfrm>
              <a:off x="-46404" y="2074788"/>
              <a:ext cx="1099437" cy="74369"/>
            </a:xfrm>
            <a:custGeom>
              <a:avLst/>
              <a:gdLst/>
              <a:ahLst/>
              <a:cxnLst/>
              <a:rect l="l" t="t" r="r" b="b"/>
              <a:pathLst>
                <a:path w="33928" h="2295" extrusionOk="0">
                  <a:moveTo>
                    <a:pt x="26241" y="0"/>
                  </a:moveTo>
                  <a:cubicBezTo>
                    <a:pt x="23941" y="0"/>
                    <a:pt x="21259" y="125"/>
                    <a:pt x="18387" y="502"/>
                  </a:cubicBezTo>
                  <a:cubicBezTo>
                    <a:pt x="9965" y="1608"/>
                    <a:pt x="3952" y="2143"/>
                    <a:pt x="0" y="2143"/>
                  </a:cubicBezTo>
                  <a:lnTo>
                    <a:pt x="0" y="2295"/>
                  </a:lnTo>
                  <a:cubicBezTo>
                    <a:pt x="4015" y="2295"/>
                    <a:pt x="9858" y="1777"/>
                    <a:pt x="18405" y="653"/>
                  </a:cubicBezTo>
                  <a:cubicBezTo>
                    <a:pt x="21268" y="277"/>
                    <a:pt x="23943" y="152"/>
                    <a:pt x="26238" y="152"/>
                  </a:cubicBezTo>
                  <a:cubicBezTo>
                    <a:pt x="30801" y="152"/>
                    <a:pt x="33862" y="647"/>
                    <a:pt x="33909" y="653"/>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4"/>
            <p:cNvSpPr/>
            <p:nvPr/>
          </p:nvSpPr>
          <p:spPr>
            <a:xfrm>
              <a:off x="-46404" y="2171323"/>
              <a:ext cx="1099437" cy="74402"/>
            </a:xfrm>
            <a:custGeom>
              <a:avLst/>
              <a:gdLst/>
              <a:ahLst/>
              <a:cxnLst/>
              <a:rect l="l" t="t" r="r" b="b"/>
              <a:pathLst>
                <a:path w="33928" h="2296" extrusionOk="0">
                  <a:moveTo>
                    <a:pt x="26241" y="1"/>
                  </a:moveTo>
                  <a:cubicBezTo>
                    <a:pt x="23941" y="1"/>
                    <a:pt x="21259" y="126"/>
                    <a:pt x="18387" y="502"/>
                  </a:cubicBezTo>
                  <a:cubicBezTo>
                    <a:pt x="9965" y="1608"/>
                    <a:pt x="3952" y="2144"/>
                    <a:pt x="0" y="2144"/>
                  </a:cubicBezTo>
                  <a:lnTo>
                    <a:pt x="0" y="2295"/>
                  </a:lnTo>
                  <a:cubicBezTo>
                    <a:pt x="4015" y="2295"/>
                    <a:pt x="9858" y="1769"/>
                    <a:pt x="18405" y="654"/>
                  </a:cubicBezTo>
                  <a:cubicBezTo>
                    <a:pt x="21279" y="276"/>
                    <a:pt x="23964" y="150"/>
                    <a:pt x="26265" y="150"/>
                  </a:cubicBezTo>
                  <a:cubicBezTo>
                    <a:pt x="30813" y="150"/>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4"/>
            <p:cNvSpPr/>
            <p:nvPr/>
          </p:nvSpPr>
          <p:spPr>
            <a:xfrm>
              <a:off x="-46404" y="2267825"/>
              <a:ext cx="1099437" cy="74175"/>
            </a:xfrm>
            <a:custGeom>
              <a:avLst/>
              <a:gdLst/>
              <a:ahLst/>
              <a:cxnLst/>
              <a:rect l="l" t="t" r="r" b="b"/>
              <a:pathLst>
                <a:path w="33928" h="2289" extrusionOk="0">
                  <a:moveTo>
                    <a:pt x="26269" y="0"/>
                  </a:moveTo>
                  <a:cubicBezTo>
                    <a:pt x="23962" y="0"/>
                    <a:pt x="21270" y="126"/>
                    <a:pt x="18387" y="504"/>
                  </a:cubicBezTo>
                  <a:cubicBezTo>
                    <a:pt x="9965" y="1601"/>
                    <a:pt x="3952" y="2145"/>
                    <a:pt x="0" y="2145"/>
                  </a:cubicBezTo>
                  <a:lnTo>
                    <a:pt x="0" y="2288"/>
                  </a:lnTo>
                  <a:cubicBezTo>
                    <a:pt x="4015" y="2288"/>
                    <a:pt x="9858" y="1771"/>
                    <a:pt x="18405" y="647"/>
                  </a:cubicBezTo>
                  <a:cubicBezTo>
                    <a:pt x="21268" y="270"/>
                    <a:pt x="23943" y="145"/>
                    <a:pt x="26238" y="145"/>
                  </a:cubicBezTo>
                  <a:cubicBezTo>
                    <a:pt x="30801" y="145"/>
                    <a:pt x="33862" y="641"/>
                    <a:pt x="33909" y="647"/>
                  </a:cubicBezTo>
                  <a:lnTo>
                    <a:pt x="33927" y="504"/>
                  </a:lnTo>
                  <a:cubicBezTo>
                    <a:pt x="33880" y="492"/>
                    <a:pt x="30827" y="0"/>
                    <a:pt x="26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4"/>
            <p:cNvSpPr/>
            <p:nvPr/>
          </p:nvSpPr>
          <p:spPr>
            <a:xfrm>
              <a:off x="-46404" y="2364132"/>
              <a:ext cx="1099437" cy="74402"/>
            </a:xfrm>
            <a:custGeom>
              <a:avLst/>
              <a:gdLst/>
              <a:ahLst/>
              <a:cxnLst/>
              <a:rect l="l" t="t" r="r" b="b"/>
              <a:pathLst>
                <a:path w="33928" h="2296" extrusionOk="0">
                  <a:moveTo>
                    <a:pt x="26241" y="1"/>
                  </a:moveTo>
                  <a:cubicBezTo>
                    <a:pt x="23941" y="1"/>
                    <a:pt x="21259" y="126"/>
                    <a:pt x="18387" y="503"/>
                  </a:cubicBezTo>
                  <a:cubicBezTo>
                    <a:pt x="9965" y="1609"/>
                    <a:pt x="3952" y="2144"/>
                    <a:pt x="0" y="2144"/>
                  </a:cubicBezTo>
                  <a:lnTo>
                    <a:pt x="0" y="2296"/>
                  </a:lnTo>
                  <a:cubicBezTo>
                    <a:pt x="4015" y="2296"/>
                    <a:pt x="9858" y="1769"/>
                    <a:pt x="18405" y="654"/>
                  </a:cubicBezTo>
                  <a:cubicBezTo>
                    <a:pt x="21268" y="278"/>
                    <a:pt x="23943" y="153"/>
                    <a:pt x="26238" y="153"/>
                  </a:cubicBezTo>
                  <a:cubicBezTo>
                    <a:pt x="30801" y="153"/>
                    <a:pt x="33862" y="648"/>
                    <a:pt x="33909" y="654"/>
                  </a:cubicBezTo>
                  <a:lnTo>
                    <a:pt x="33927" y="503"/>
                  </a:lnTo>
                  <a:cubicBezTo>
                    <a:pt x="33880" y="497"/>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46404" y="2460699"/>
              <a:ext cx="1099437" cy="74402"/>
            </a:xfrm>
            <a:custGeom>
              <a:avLst/>
              <a:gdLst/>
              <a:ahLst/>
              <a:cxnLst/>
              <a:rect l="l" t="t" r="r" b="b"/>
              <a:pathLst>
                <a:path w="33928" h="2296" extrusionOk="0">
                  <a:moveTo>
                    <a:pt x="26241" y="1"/>
                  </a:moveTo>
                  <a:cubicBezTo>
                    <a:pt x="23941" y="1"/>
                    <a:pt x="21259" y="126"/>
                    <a:pt x="18387" y="502"/>
                  </a:cubicBezTo>
                  <a:cubicBezTo>
                    <a:pt x="9965" y="1608"/>
                    <a:pt x="3952" y="2144"/>
                    <a:pt x="0" y="2144"/>
                  </a:cubicBezTo>
                  <a:lnTo>
                    <a:pt x="0" y="2295"/>
                  </a:lnTo>
                  <a:cubicBezTo>
                    <a:pt x="4015" y="2295"/>
                    <a:pt x="9858" y="1769"/>
                    <a:pt x="18405" y="654"/>
                  </a:cubicBezTo>
                  <a:cubicBezTo>
                    <a:pt x="21279" y="276"/>
                    <a:pt x="23964" y="150"/>
                    <a:pt x="26265" y="150"/>
                  </a:cubicBezTo>
                  <a:cubicBezTo>
                    <a:pt x="30813" y="150"/>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46404" y="2557201"/>
              <a:ext cx="1099437" cy="74143"/>
            </a:xfrm>
            <a:custGeom>
              <a:avLst/>
              <a:gdLst/>
              <a:ahLst/>
              <a:cxnLst/>
              <a:rect l="l" t="t" r="r" b="b"/>
              <a:pathLst>
                <a:path w="33928" h="2288" extrusionOk="0">
                  <a:moveTo>
                    <a:pt x="26269" y="0"/>
                  </a:moveTo>
                  <a:cubicBezTo>
                    <a:pt x="23962" y="0"/>
                    <a:pt x="21270" y="126"/>
                    <a:pt x="18387" y="504"/>
                  </a:cubicBezTo>
                  <a:cubicBezTo>
                    <a:pt x="9965" y="1601"/>
                    <a:pt x="3952" y="2145"/>
                    <a:pt x="0" y="2145"/>
                  </a:cubicBezTo>
                  <a:lnTo>
                    <a:pt x="0" y="2288"/>
                  </a:lnTo>
                  <a:cubicBezTo>
                    <a:pt x="4015" y="2288"/>
                    <a:pt x="9858" y="1771"/>
                    <a:pt x="18405" y="647"/>
                  </a:cubicBezTo>
                  <a:cubicBezTo>
                    <a:pt x="21268" y="270"/>
                    <a:pt x="23943" y="145"/>
                    <a:pt x="26238" y="145"/>
                  </a:cubicBezTo>
                  <a:cubicBezTo>
                    <a:pt x="30801" y="145"/>
                    <a:pt x="33862" y="641"/>
                    <a:pt x="33909" y="647"/>
                  </a:cubicBezTo>
                  <a:lnTo>
                    <a:pt x="33927" y="504"/>
                  </a:lnTo>
                  <a:cubicBezTo>
                    <a:pt x="33880" y="492"/>
                    <a:pt x="30827" y="0"/>
                    <a:pt x="26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4"/>
            <p:cNvSpPr/>
            <p:nvPr/>
          </p:nvSpPr>
          <p:spPr>
            <a:xfrm>
              <a:off x="1115154" y="1163948"/>
              <a:ext cx="130981" cy="1678449"/>
            </a:xfrm>
            <a:custGeom>
              <a:avLst/>
              <a:gdLst/>
              <a:ahLst/>
              <a:cxnLst/>
              <a:rect l="l" t="t" r="r" b="b"/>
              <a:pathLst>
                <a:path w="4042" h="51796" extrusionOk="0">
                  <a:moveTo>
                    <a:pt x="1222" y="0"/>
                  </a:moveTo>
                  <a:lnTo>
                    <a:pt x="0" y="437"/>
                  </a:lnTo>
                  <a:lnTo>
                    <a:pt x="0" y="51795"/>
                  </a:lnTo>
                  <a:lnTo>
                    <a:pt x="1927" y="49931"/>
                  </a:lnTo>
                  <a:lnTo>
                    <a:pt x="4041" y="51795"/>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4"/>
            <p:cNvSpPr/>
            <p:nvPr/>
          </p:nvSpPr>
          <p:spPr>
            <a:xfrm>
              <a:off x="2413924" y="2696340"/>
              <a:ext cx="339368" cy="310218"/>
            </a:xfrm>
            <a:custGeom>
              <a:avLst/>
              <a:gdLst/>
              <a:ahLst/>
              <a:cxnLst/>
              <a:rect l="l" t="t" r="r" b="b"/>
              <a:pathLst>
                <a:path w="10510" h="9608" extrusionOk="0">
                  <a:moveTo>
                    <a:pt x="3908" y="0"/>
                  </a:moveTo>
                  <a:lnTo>
                    <a:pt x="0" y="589"/>
                  </a:lnTo>
                  <a:cubicBezTo>
                    <a:pt x="5977" y="3854"/>
                    <a:pt x="1811" y="9608"/>
                    <a:pt x="1811" y="9608"/>
                  </a:cubicBezTo>
                  <a:lnTo>
                    <a:pt x="5621" y="9055"/>
                  </a:lnTo>
                  <a:cubicBezTo>
                    <a:pt x="10509" y="3122"/>
                    <a:pt x="3908" y="0"/>
                    <a:pt x="3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4"/>
            <p:cNvSpPr/>
            <p:nvPr/>
          </p:nvSpPr>
          <p:spPr>
            <a:xfrm>
              <a:off x="965538" y="2904860"/>
              <a:ext cx="346278" cy="311994"/>
            </a:xfrm>
            <a:custGeom>
              <a:avLst/>
              <a:gdLst/>
              <a:ahLst/>
              <a:cxnLst/>
              <a:rect l="l" t="t" r="r" b="b"/>
              <a:pathLst>
                <a:path w="10724" h="9663" extrusionOk="0">
                  <a:moveTo>
                    <a:pt x="4015" y="1"/>
                  </a:moveTo>
                  <a:lnTo>
                    <a:pt x="0" y="581"/>
                  </a:lnTo>
                  <a:cubicBezTo>
                    <a:pt x="5977" y="3846"/>
                    <a:pt x="1874" y="9662"/>
                    <a:pt x="1874" y="9662"/>
                  </a:cubicBezTo>
                  <a:lnTo>
                    <a:pt x="5835" y="9082"/>
                  </a:lnTo>
                  <a:cubicBezTo>
                    <a:pt x="10723" y="3150"/>
                    <a:pt x="4015" y="1"/>
                    <a:pt x="40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4"/>
            <p:cNvSpPr/>
            <p:nvPr/>
          </p:nvSpPr>
          <p:spPr>
            <a:xfrm rot="533442">
              <a:off x="2176733" y="3612914"/>
              <a:ext cx="448423" cy="421664"/>
            </a:xfrm>
            <a:custGeom>
              <a:avLst/>
              <a:gdLst/>
              <a:ahLst/>
              <a:cxnLst/>
              <a:rect l="l" t="t" r="r" b="b"/>
              <a:pathLst>
                <a:path w="10724" h="9663" extrusionOk="0">
                  <a:moveTo>
                    <a:pt x="4015" y="1"/>
                  </a:moveTo>
                  <a:lnTo>
                    <a:pt x="0" y="581"/>
                  </a:lnTo>
                  <a:cubicBezTo>
                    <a:pt x="5977" y="3846"/>
                    <a:pt x="1874" y="9662"/>
                    <a:pt x="1874" y="9662"/>
                  </a:cubicBezTo>
                  <a:lnTo>
                    <a:pt x="5835" y="9082"/>
                  </a:lnTo>
                  <a:cubicBezTo>
                    <a:pt x="10723" y="3150"/>
                    <a:pt x="4015" y="1"/>
                    <a:pt x="40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4"/>
            <p:cNvSpPr/>
            <p:nvPr/>
          </p:nvSpPr>
          <p:spPr>
            <a:xfrm rot="533442">
              <a:off x="142642" y="3625922"/>
              <a:ext cx="448423" cy="421664"/>
            </a:xfrm>
            <a:custGeom>
              <a:avLst/>
              <a:gdLst/>
              <a:ahLst/>
              <a:cxnLst/>
              <a:rect l="l" t="t" r="r" b="b"/>
              <a:pathLst>
                <a:path w="10724" h="9663" extrusionOk="0">
                  <a:moveTo>
                    <a:pt x="4015" y="1"/>
                  </a:moveTo>
                  <a:lnTo>
                    <a:pt x="0" y="581"/>
                  </a:lnTo>
                  <a:cubicBezTo>
                    <a:pt x="5977" y="3846"/>
                    <a:pt x="1874" y="9662"/>
                    <a:pt x="1874" y="9662"/>
                  </a:cubicBezTo>
                  <a:lnTo>
                    <a:pt x="5835" y="9082"/>
                  </a:lnTo>
                  <a:cubicBezTo>
                    <a:pt x="10723" y="3150"/>
                    <a:pt x="4015" y="1"/>
                    <a:pt x="40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A70B3D80-DB5A-982C-1E83-A534A7572147}"/>
              </a:ext>
            </a:extLst>
          </p:cNvPr>
          <p:cNvSpPr txBox="1"/>
          <p:nvPr/>
        </p:nvSpPr>
        <p:spPr>
          <a:xfrm>
            <a:off x="482832" y="55377"/>
            <a:ext cx="790568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Πρόγραμμα Μεταπτυχιακών Σπουδών: </a:t>
            </a:r>
            <a:endParaRPr kumimoji="0" lang="en-US" sz="1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«Επιστήμες της Αγωγής - Εξ Αποστάσεως Εκπαίδευση  με την χρήση των ΤΠΕ (e-Learning)»</a:t>
            </a:r>
            <a:endParaRPr kumimoji="0" lang="el-GR" sz="12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cxnSp>
        <p:nvCxnSpPr>
          <p:cNvPr id="4" name="15 - Ευθεία γραμμή σύνδεσης">
            <a:extLst>
              <a:ext uri="{FF2B5EF4-FFF2-40B4-BE49-F238E27FC236}">
                <a16:creationId xmlns:a16="http://schemas.microsoft.com/office/drawing/2014/main" id="{AB99C22D-A899-943C-A700-2D81E8A93B68}"/>
              </a:ext>
            </a:extLst>
          </p:cNvPr>
          <p:cNvCxnSpPr>
            <a:cxnSpLocks/>
          </p:cNvCxnSpPr>
          <p:nvPr/>
        </p:nvCxnSpPr>
        <p:spPr bwMode="auto">
          <a:xfrm flipV="1">
            <a:off x="750306" y="559741"/>
            <a:ext cx="7857429" cy="28751"/>
          </a:xfrm>
          <a:prstGeom prst="line">
            <a:avLst/>
          </a:prstGeom>
          <a:solidFill>
            <a:srgbClr val="4472C4"/>
          </a:solidFill>
          <a:ln w="9525" cap="flat" cmpd="sng" algn="ctr">
            <a:solidFill>
              <a:srgbClr val="4472C4"/>
            </a:solidFill>
            <a:prstDash val="solid"/>
            <a:round/>
            <a:headEnd type="none" w="med" len="med"/>
            <a:tailEnd type="none" w="med" len="med"/>
          </a:ln>
          <a:effectLst/>
        </p:spPr>
      </p:cxnSp>
      <p:cxnSp>
        <p:nvCxnSpPr>
          <p:cNvPr id="8" name="15 - Ευθεία γραμμή σύνδεσης">
            <a:extLst>
              <a:ext uri="{FF2B5EF4-FFF2-40B4-BE49-F238E27FC236}">
                <a16:creationId xmlns:a16="http://schemas.microsoft.com/office/drawing/2014/main" id="{180F8FCD-A82E-820B-5674-CCAD28972B87}"/>
              </a:ext>
            </a:extLst>
          </p:cNvPr>
          <p:cNvCxnSpPr>
            <a:cxnSpLocks/>
          </p:cNvCxnSpPr>
          <p:nvPr/>
        </p:nvCxnSpPr>
        <p:spPr bwMode="auto">
          <a:xfrm flipV="1">
            <a:off x="750306" y="605926"/>
            <a:ext cx="7857429" cy="28751"/>
          </a:xfrm>
          <a:prstGeom prst="line">
            <a:avLst/>
          </a:prstGeom>
          <a:solidFill>
            <a:srgbClr val="4472C4"/>
          </a:solidFill>
          <a:ln w="9525" cap="flat" cmpd="sng" algn="ctr">
            <a:solidFill>
              <a:srgbClr val="4472C4"/>
            </a:solidFill>
            <a:prstDash val="solid"/>
            <a:round/>
            <a:headEnd type="none" w="med" len="med"/>
            <a:tailEnd type="none" w="med" len="med"/>
          </a:ln>
          <a:effectLst/>
        </p:spPr>
      </p:cxnSp>
      <p:sp>
        <p:nvSpPr>
          <p:cNvPr id="9" name="9 - Ορθογώνιο">
            <a:extLst>
              <a:ext uri="{FF2B5EF4-FFF2-40B4-BE49-F238E27FC236}">
                <a16:creationId xmlns:a16="http://schemas.microsoft.com/office/drawing/2014/main" id="{5C6BA618-4D8C-B94A-9713-9FED5398C7B6}"/>
              </a:ext>
            </a:extLst>
          </p:cNvPr>
          <p:cNvSpPr/>
          <p:nvPr/>
        </p:nvSpPr>
        <p:spPr>
          <a:xfrm>
            <a:off x="910123" y="2534371"/>
            <a:ext cx="6840760" cy="400110"/>
          </a:xfrm>
          <a:prstGeom prst="rect">
            <a:avLst/>
          </a:prstGeom>
        </p:spPr>
        <p:txBody>
          <a:bodyPr wrap="square">
            <a:spAutoFit/>
          </a:bodyPr>
          <a:lstStyle/>
          <a:p>
            <a:pPr algn="ctr" fontAlgn="base">
              <a:spcBef>
                <a:spcPct val="0"/>
              </a:spcBef>
              <a:spcAft>
                <a:spcPct val="0"/>
              </a:spcAft>
              <a:buClrTx/>
              <a:buFontTx/>
              <a:buNone/>
            </a:pPr>
            <a:r>
              <a:rPr lang="el-GR" sz="2000" b="1" kern="1200" dirty="0">
                <a:solidFill>
                  <a:prstClr val="black"/>
                </a:solidFill>
                <a:latin typeface="Times New Roman" pitchFamily="18" charset="0"/>
                <a:ea typeface="+mn-ea"/>
                <a:cs typeface="+mn-cs"/>
              </a:rPr>
              <a:t>Χανιωτάκη Σοφία</a:t>
            </a:r>
          </a:p>
        </p:txBody>
      </p:sp>
      <p:sp>
        <p:nvSpPr>
          <p:cNvPr id="11" name="Google Shape;656;p34">
            <a:extLst>
              <a:ext uri="{FF2B5EF4-FFF2-40B4-BE49-F238E27FC236}">
                <a16:creationId xmlns:a16="http://schemas.microsoft.com/office/drawing/2014/main" id="{01F2DE33-352B-C3BE-8FA5-018204091587}"/>
              </a:ext>
            </a:extLst>
          </p:cNvPr>
          <p:cNvSpPr txBox="1">
            <a:spLocks/>
          </p:cNvSpPr>
          <p:nvPr/>
        </p:nvSpPr>
        <p:spPr>
          <a:xfrm>
            <a:off x="3275497" y="2943509"/>
            <a:ext cx="2110012" cy="47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9pPr>
          </a:lstStyle>
          <a:p>
            <a:pPr marL="0" indent="0"/>
            <a:r>
              <a:rPr lang="el-GR" dirty="0"/>
              <a:t>Επιτροπή Κρίσης ΔΕ</a:t>
            </a:r>
            <a:endParaRPr lang="en-US" dirty="0"/>
          </a:p>
        </p:txBody>
      </p:sp>
      <p:graphicFrame>
        <p:nvGraphicFramePr>
          <p:cNvPr id="13" name="Πίνακας 12">
            <a:extLst>
              <a:ext uri="{FF2B5EF4-FFF2-40B4-BE49-F238E27FC236}">
                <a16:creationId xmlns:a16="http://schemas.microsoft.com/office/drawing/2014/main" id="{C7AE3251-F93E-5E6A-1C8A-A0D48CA82FE7}"/>
              </a:ext>
            </a:extLst>
          </p:cNvPr>
          <p:cNvGraphicFramePr>
            <a:graphicFrameLocks noGrp="1"/>
          </p:cNvGraphicFramePr>
          <p:nvPr>
            <p:extLst>
              <p:ext uri="{D42A27DB-BD31-4B8C-83A1-F6EECF244321}">
                <p14:modId xmlns:p14="http://schemas.microsoft.com/office/powerpoint/2010/main" val="234325444"/>
              </p:ext>
            </p:extLst>
          </p:nvPr>
        </p:nvGraphicFramePr>
        <p:xfrm>
          <a:off x="1759966" y="3438382"/>
          <a:ext cx="5669685" cy="1219572"/>
        </p:xfrm>
        <a:graphic>
          <a:graphicData uri="http://schemas.openxmlformats.org/drawingml/2006/table">
            <a:tbl>
              <a:tblPr firstRow="1" bandRow="1">
                <a:tableStyleId>{5C22544A-7EE6-4342-B048-85BDC9FD1C3A}</a:tableStyleId>
              </a:tblPr>
              <a:tblGrid>
                <a:gridCol w="1889895">
                  <a:extLst>
                    <a:ext uri="{9D8B030D-6E8A-4147-A177-3AD203B41FA5}">
                      <a16:colId xmlns:a16="http://schemas.microsoft.com/office/drawing/2014/main" val="20000"/>
                    </a:ext>
                  </a:extLst>
                </a:gridCol>
                <a:gridCol w="1889895">
                  <a:extLst>
                    <a:ext uri="{9D8B030D-6E8A-4147-A177-3AD203B41FA5}">
                      <a16:colId xmlns:a16="http://schemas.microsoft.com/office/drawing/2014/main" val="20001"/>
                    </a:ext>
                  </a:extLst>
                </a:gridCol>
                <a:gridCol w="1889895">
                  <a:extLst>
                    <a:ext uri="{9D8B030D-6E8A-4147-A177-3AD203B41FA5}">
                      <a16:colId xmlns:a16="http://schemas.microsoft.com/office/drawing/2014/main" val="20002"/>
                    </a:ext>
                  </a:extLst>
                </a:gridCol>
              </a:tblGrid>
              <a:tr h="601603">
                <a:tc>
                  <a:txBody>
                    <a:bodyPr/>
                    <a:lstStyle/>
                    <a:p>
                      <a:pPr algn="ctr"/>
                      <a:r>
                        <a:rPr lang="el-GR" sz="1400" b="1" kern="1200" dirty="0">
                          <a:solidFill>
                            <a:schemeClr val="tx1"/>
                          </a:solidFill>
                          <a:latin typeface="Times New Roman" panose="02020603050405020304" pitchFamily="18" charset="0"/>
                          <a:ea typeface="+mn-ea"/>
                          <a:cs typeface="Times New Roman" panose="02020603050405020304" pitchFamily="18" charset="0"/>
                        </a:rPr>
                        <a:t>Κωνσταντίνος Κωτσίδης</a:t>
                      </a:r>
                      <a:r>
                        <a:rPr lang="el-GR" sz="1400" b="0" kern="1200" dirty="0">
                          <a:solidFill>
                            <a:schemeClr val="tx1"/>
                          </a:solidFill>
                          <a:latin typeface="Times New Roman" panose="02020603050405020304" pitchFamily="18" charset="0"/>
                          <a:ea typeface="+mn-ea"/>
                          <a:cs typeface="Times New Roman" panose="02020603050405020304" pitchFamily="18" charset="0"/>
                        </a:rPr>
                        <a:t> </a:t>
                      </a:r>
                      <a:endParaRPr lang="el-GR" sz="1400" b="1" kern="1200" dirty="0">
                        <a:solidFill>
                          <a:schemeClr val="lt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l-GR" sz="1400" b="1" kern="1200" dirty="0">
                          <a:solidFill>
                            <a:schemeClr val="tx1"/>
                          </a:solidFill>
                          <a:latin typeface="Times New Roman" panose="02020603050405020304" pitchFamily="18" charset="0"/>
                          <a:ea typeface="+mn-ea"/>
                          <a:cs typeface="Times New Roman" panose="02020603050405020304" pitchFamily="18" charset="0"/>
                        </a:rPr>
                        <a:t>Λάμπρος Καρβούνης</a:t>
                      </a:r>
                      <a:endParaRPr lang="el-GR" sz="1400" b="0" kern="1200" dirty="0">
                        <a:solidFill>
                          <a:schemeClr val="tx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l-GR" sz="1400" b="1" kern="1200" dirty="0">
                          <a:solidFill>
                            <a:schemeClr val="tx1"/>
                          </a:solidFill>
                          <a:latin typeface="Times New Roman" panose="02020603050405020304" pitchFamily="18" charset="0"/>
                          <a:ea typeface="+mn-ea"/>
                          <a:cs typeface="Times New Roman" panose="02020603050405020304" pitchFamily="18" charset="0"/>
                        </a:rPr>
                        <a:t>Χαράλαμπος Μουζάκης</a:t>
                      </a:r>
                      <a:r>
                        <a:rPr lang="el-GR" sz="1400" b="0" kern="1200" dirty="0">
                          <a:solidFill>
                            <a:schemeClr val="tx1"/>
                          </a:solidFill>
                          <a:latin typeface="Times New Roman" panose="02020603050405020304" pitchFamily="18" charset="0"/>
                          <a:ea typeface="+mn-ea"/>
                          <a:cs typeface="Times New Roman" panose="02020603050405020304" pitchFamily="18" charset="0"/>
                        </a:rPr>
                        <a:t> </a:t>
                      </a:r>
                      <a:endParaRPr lang="el-GR" sz="1400" b="1" kern="1200" dirty="0">
                        <a:solidFill>
                          <a:schemeClr val="lt1"/>
                        </a:solidFill>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1796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Διδάκτορας Πανεπιστημίου Κρήτης</a:t>
                      </a:r>
                      <a:endParaRPr kumimoji="0" lang="el-GR" sz="140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l-GR" sz="1400" b="0" kern="1200" dirty="0">
                          <a:solidFill>
                            <a:schemeClr val="tx1"/>
                          </a:solidFill>
                          <a:latin typeface="Times New Roman" panose="02020603050405020304" pitchFamily="18" charset="0"/>
                          <a:ea typeface="+mn-ea"/>
                          <a:cs typeface="Times New Roman" panose="02020603050405020304" pitchFamily="18" charset="0"/>
                        </a:rPr>
                        <a:t>Διδάκτορας Πανεπιστημίου Κρήτης</a:t>
                      </a:r>
                      <a:endParaRPr lang="el-GR"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l-GR" sz="1400" b="0" kern="1200" dirty="0">
                          <a:solidFill>
                            <a:schemeClr val="tx1"/>
                          </a:solidFill>
                          <a:latin typeface="Times New Roman" panose="02020603050405020304" pitchFamily="18" charset="0"/>
                          <a:ea typeface="+mn-ea"/>
                          <a:cs typeface="Times New Roman" panose="02020603050405020304" pitchFamily="18" charset="0"/>
                        </a:rPr>
                        <a:t>Καθηγητής – Σύμβουλος Ε.Α.Π.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9096643"/>
                  </a:ext>
                </a:extLst>
              </a:tr>
            </a:tbl>
          </a:graphicData>
        </a:graphic>
      </p:graphicFrame>
      <p:pic>
        <p:nvPicPr>
          <p:cNvPr id="17" name="Εικόνα 16">
            <a:extLst>
              <a:ext uri="{FF2B5EF4-FFF2-40B4-BE49-F238E27FC236}">
                <a16:creationId xmlns:a16="http://schemas.microsoft.com/office/drawing/2014/main" id="{8FE4A034-273C-7858-17C0-C697CEAAD7FB}"/>
              </a:ext>
            </a:extLst>
          </p:cNvPr>
          <p:cNvPicPr>
            <a:picLocks noChangeAspect="1"/>
          </p:cNvPicPr>
          <p:nvPr/>
        </p:nvPicPr>
        <p:blipFill>
          <a:blip r:embed="rId3"/>
          <a:stretch>
            <a:fillRect/>
          </a:stretch>
        </p:blipFill>
        <p:spPr>
          <a:xfrm>
            <a:off x="7809085" y="3420911"/>
            <a:ext cx="977024" cy="673057"/>
          </a:xfrm>
          <a:prstGeom prst="rect">
            <a:avLst/>
          </a:prstGeom>
        </p:spPr>
      </p:pic>
      <p:sp>
        <p:nvSpPr>
          <p:cNvPr id="2" name="Google Shape;656;p34">
            <a:extLst>
              <a:ext uri="{FF2B5EF4-FFF2-40B4-BE49-F238E27FC236}">
                <a16:creationId xmlns:a16="http://schemas.microsoft.com/office/drawing/2014/main" id="{CDB9F8B5-8A62-446A-92D7-204936EBF7CD}"/>
              </a:ext>
            </a:extLst>
          </p:cNvPr>
          <p:cNvSpPr txBox="1">
            <a:spLocks/>
          </p:cNvSpPr>
          <p:nvPr/>
        </p:nvSpPr>
        <p:spPr>
          <a:xfrm>
            <a:off x="3714793" y="4677027"/>
            <a:ext cx="2110012" cy="47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800"/>
              <a:buFont typeface="Barlow"/>
              <a:buNone/>
              <a:defRPr sz="1800" b="0" i="0" u="none" strike="noStrike" cap="none">
                <a:solidFill>
                  <a:schemeClr val="dk1"/>
                </a:solidFill>
                <a:latin typeface="Barlow"/>
                <a:ea typeface="Barlow"/>
                <a:cs typeface="Barlow"/>
                <a:sym typeface="Barlow"/>
              </a:defRPr>
            </a:lvl9pPr>
          </a:lstStyle>
          <a:p>
            <a:pPr marL="0" indent="0"/>
            <a:r>
              <a:rPr lang="el-GR" dirty="0"/>
              <a:t>Ρέθυμνο, 2023</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51" name="Ορθογώνιο: Στρογγύλεμα γωνιών 50">
            <a:extLst>
              <a:ext uri="{FF2B5EF4-FFF2-40B4-BE49-F238E27FC236}">
                <a16:creationId xmlns:a16="http://schemas.microsoft.com/office/drawing/2014/main" id="{29DFD065-93BD-E366-DBD4-433C2664C812}"/>
              </a:ext>
            </a:extLst>
          </p:cNvPr>
          <p:cNvSpPr/>
          <p:nvPr/>
        </p:nvSpPr>
        <p:spPr>
          <a:xfrm>
            <a:off x="657004" y="901120"/>
            <a:ext cx="3298682" cy="919973"/>
          </a:xfrm>
          <a:prstGeom prst="roundRect">
            <a:avLst/>
          </a:prstGeom>
          <a:ln>
            <a:solidFill>
              <a:srgbClr val="CE7C7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54" name="Ορθογώνιο: Στρογγύλεμα γωνιών 53">
            <a:extLst>
              <a:ext uri="{FF2B5EF4-FFF2-40B4-BE49-F238E27FC236}">
                <a16:creationId xmlns:a16="http://schemas.microsoft.com/office/drawing/2014/main" id="{EEF8FC27-1317-6DEC-BD0A-11C4773265EA}"/>
              </a:ext>
            </a:extLst>
          </p:cNvPr>
          <p:cNvSpPr/>
          <p:nvPr/>
        </p:nvSpPr>
        <p:spPr>
          <a:xfrm>
            <a:off x="634057" y="3571000"/>
            <a:ext cx="3298682" cy="919973"/>
          </a:xfrm>
          <a:prstGeom prst="roundRect">
            <a:avLst/>
          </a:prstGeom>
          <a:ln>
            <a:solidFill>
              <a:srgbClr val="CE7C7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53" name="Ορθογώνιο: Στρογγύλεμα γωνιών 52">
            <a:extLst>
              <a:ext uri="{FF2B5EF4-FFF2-40B4-BE49-F238E27FC236}">
                <a16:creationId xmlns:a16="http://schemas.microsoft.com/office/drawing/2014/main" id="{E6E11D50-B333-C1E5-7D97-2EC6E485B5A9}"/>
              </a:ext>
            </a:extLst>
          </p:cNvPr>
          <p:cNvSpPr/>
          <p:nvPr/>
        </p:nvSpPr>
        <p:spPr>
          <a:xfrm>
            <a:off x="676017" y="2190619"/>
            <a:ext cx="3298682" cy="919973"/>
          </a:xfrm>
          <a:prstGeom prst="roundRect">
            <a:avLst/>
          </a:prstGeom>
          <a:ln>
            <a:solidFill>
              <a:srgbClr val="CE7C7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2" name="Google Shape;759;p36">
            <a:extLst>
              <a:ext uri="{FF2B5EF4-FFF2-40B4-BE49-F238E27FC236}">
                <a16:creationId xmlns:a16="http://schemas.microsoft.com/office/drawing/2014/main" id="{A6C74292-6353-799C-FC94-3CCAB9A2E731}"/>
              </a:ext>
            </a:extLst>
          </p:cNvPr>
          <p:cNvSpPr txBox="1">
            <a:spLocks/>
          </p:cNvSpPr>
          <p:nvPr/>
        </p:nvSpPr>
        <p:spPr>
          <a:xfrm>
            <a:off x="528915" y="-5788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l"/>
            <a:r>
              <a:rPr lang="el-GR" sz="3500" dirty="0"/>
              <a:t>5. Θεωρητικό Πλαίσιο (3/4)</a:t>
            </a:r>
          </a:p>
        </p:txBody>
      </p:sp>
      <p:sp>
        <p:nvSpPr>
          <p:cNvPr id="1881" name="Google Shape;1908;p57">
            <a:extLst>
              <a:ext uri="{FF2B5EF4-FFF2-40B4-BE49-F238E27FC236}">
                <a16:creationId xmlns:a16="http://schemas.microsoft.com/office/drawing/2014/main" id="{50707278-76BB-A4D3-BCB8-DC787F856744}"/>
              </a:ext>
            </a:extLst>
          </p:cNvPr>
          <p:cNvSpPr txBox="1"/>
          <p:nvPr/>
        </p:nvSpPr>
        <p:spPr>
          <a:xfrm>
            <a:off x="804422" y="3730678"/>
            <a:ext cx="2993184" cy="55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l-GR" dirty="0">
                <a:solidFill>
                  <a:schemeClr val="dk1"/>
                </a:solidFill>
                <a:latin typeface="Barlow"/>
                <a:ea typeface="Barlow"/>
                <a:cs typeface="Barlow"/>
                <a:sym typeface="Barlow"/>
              </a:rPr>
              <a:t>9. Ολογράμματα στην ΕξΑΕ</a:t>
            </a:r>
            <a:endParaRPr dirty="0">
              <a:solidFill>
                <a:schemeClr val="dk1"/>
              </a:solidFill>
              <a:latin typeface="Barlow"/>
              <a:ea typeface="Barlow"/>
              <a:cs typeface="Barlow"/>
              <a:sym typeface="Barlow"/>
            </a:endParaRPr>
          </a:p>
        </p:txBody>
      </p:sp>
      <p:sp>
        <p:nvSpPr>
          <p:cNvPr id="5" name="Google Shape;1908;p57">
            <a:extLst>
              <a:ext uri="{FF2B5EF4-FFF2-40B4-BE49-F238E27FC236}">
                <a16:creationId xmlns:a16="http://schemas.microsoft.com/office/drawing/2014/main" id="{EE6F04E1-A88A-EF54-40B2-FE9032899ADF}"/>
              </a:ext>
            </a:extLst>
          </p:cNvPr>
          <p:cNvSpPr txBox="1"/>
          <p:nvPr/>
        </p:nvSpPr>
        <p:spPr>
          <a:xfrm rot="16200000">
            <a:off x="-1260546" y="2255958"/>
            <a:ext cx="3105189" cy="336222"/>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vert="horz" wrap="square" lIns="91425" tIns="91425" rIns="91425" bIns="91425" anchor="t" anchorCtr="0">
            <a:noAutofit/>
          </a:bodyPr>
          <a:lstStyle/>
          <a:p>
            <a:pPr marL="0" lvl="0" indent="0" algn="l" rtl="0">
              <a:lnSpc>
                <a:spcPct val="115000"/>
              </a:lnSpc>
              <a:spcBef>
                <a:spcPts val="0"/>
              </a:spcBef>
              <a:spcAft>
                <a:spcPts val="0"/>
              </a:spcAft>
              <a:buNone/>
            </a:pPr>
            <a:r>
              <a:rPr lang="el-GR" sz="1200" dirty="0">
                <a:solidFill>
                  <a:schemeClr val="dk1"/>
                </a:solidFill>
                <a:latin typeface="Barlow"/>
                <a:ea typeface="Barlow"/>
                <a:cs typeface="Barlow"/>
                <a:sym typeface="Barlow"/>
              </a:rPr>
              <a:t>Αναφορά σε αναγνωρισμένους ορισμούς</a:t>
            </a:r>
            <a:endParaRPr sz="1200" dirty="0">
              <a:solidFill>
                <a:schemeClr val="dk1"/>
              </a:solidFill>
              <a:latin typeface="Barlow"/>
              <a:ea typeface="Barlow"/>
              <a:cs typeface="Barlow"/>
              <a:sym typeface="Barlow"/>
            </a:endParaRPr>
          </a:p>
        </p:txBody>
      </p:sp>
      <p:sp>
        <p:nvSpPr>
          <p:cNvPr id="13" name="TextBox 12">
            <a:extLst>
              <a:ext uri="{FF2B5EF4-FFF2-40B4-BE49-F238E27FC236}">
                <a16:creationId xmlns:a16="http://schemas.microsoft.com/office/drawing/2014/main" id="{5041D495-C445-1FF6-A775-1509E41AF688}"/>
              </a:ext>
            </a:extLst>
          </p:cNvPr>
          <p:cNvSpPr txBox="1"/>
          <p:nvPr/>
        </p:nvSpPr>
        <p:spPr>
          <a:xfrm>
            <a:off x="4248189" y="2219431"/>
            <a:ext cx="4743056" cy="1061829"/>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endParaRPr lang="el-GR" sz="1050" i="1" dirty="0">
              <a:latin typeface="Calibri" panose="020F0502020204030204" pitchFamily="34" charset="0"/>
              <a:ea typeface="Times New Roman" panose="02020603050405020304" pitchFamily="18" charset="0"/>
            </a:endParaRPr>
          </a:p>
          <a:p>
            <a:pPr algn="just"/>
            <a:r>
              <a:rPr lang="el-GR" sz="1050" i="1" dirty="0">
                <a:latin typeface="Calibri" panose="020F0502020204030204" pitchFamily="34" charset="0"/>
                <a:ea typeface="Times New Roman" panose="02020603050405020304" pitchFamily="18" charset="0"/>
              </a:rPr>
              <a:t>Οι τρισδιάστατες πυραμίδες εικόνας χρησιμοποιούν την </a:t>
            </a:r>
            <a:r>
              <a:rPr lang="el-GR" sz="1050" i="1" dirty="0">
                <a:solidFill>
                  <a:srgbClr val="FFFF00"/>
                </a:solidFill>
                <a:latin typeface="Calibri" panose="020F0502020204030204" pitchFamily="34" charset="0"/>
                <a:ea typeface="Times New Roman" panose="02020603050405020304" pitchFamily="18" charset="0"/>
              </a:rPr>
              <a:t>ανάκλαση</a:t>
            </a:r>
            <a:r>
              <a:rPr lang="el-GR" sz="1050" i="1" dirty="0">
                <a:latin typeface="Calibri" panose="020F0502020204030204" pitchFamily="34" charset="0"/>
                <a:ea typeface="Times New Roman" panose="02020603050405020304" pitchFamily="18" charset="0"/>
              </a:rPr>
              <a:t> του φωτός με παρόμοιο τρόπο, όπως χρησιμοποίησε αρχικά ο Pepper με την ονομασία "Pepper's Ghost" που δίνει την παρουσία μιας εικονικής τρισδιάστατης εικόνας μέσα σε ένα πλαίσιο. </a:t>
            </a:r>
          </a:p>
          <a:p>
            <a:pPr algn="just"/>
            <a:endParaRPr lang="el-GR" sz="1050" i="1" dirty="0">
              <a:latin typeface="Calibri" panose="020F0502020204030204" pitchFamily="34" charset="0"/>
              <a:ea typeface="Times New Roman" panose="02020603050405020304" pitchFamily="18" charset="0"/>
            </a:endParaRPr>
          </a:p>
        </p:txBody>
      </p:sp>
      <p:grpSp>
        <p:nvGrpSpPr>
          <p:cNvPr id="1926" name="Google Shape;1926;p57"/>
          <p:cNvGrpSpPr/>
          <p:nvPr/>
        </p:nvGrpSpPr>
        <p:grpSpPr>
          <a:xfrm rot="21448502" flipH="1">
            <a:off x="-43757" y="4215737"/>
            <a:ext cx="1901667" cy="981129"/>
            <a:chOff x="6072353" y="3816195"/>
            <a:chExt cx="3414186" cy="1761485"/>
          </a:xfrm>
        </p:grpSpPr>
        <p:sp>
          <p:nvSpPr>
            <p:cNvPr id="1927" name="Google Shape;1927;p57"/>
            <p:cNvSpPr/>
            <p:nvPr/>
          </p:nvSpPr>
          <p:spPr>
            <a:xfrm>
              <a:off x="6072353" y="4914551"/>
              <a:ext cx="3414186" cy="663128"/>
            </a:xfrm>
            <a:custGeom>
              <a:avLst/>
              <a:gdLst/>
              <a:ahLst/>
              <a:cxnLst/>
              <a:rect l="l" t="t" r="r" b="b"/>
              <a:pathLst>
                <a:path w="106710" h="20726" extrusionOk="0">
                  <a:moveTo>
                    <a:pt x="106550" y="0"/>
                  </a:moveTo>
                  <a:lnTo>
                    <a:pt x="1" y="19858"/>
                  </a:lnTo>
                  <a:lnTo>
                    <a:pt x="161" y="20726"/>
                  </a:lnTo>
                  <a:lnTo>
                    <a:pt x="47272" y="11938"/>
                  </a:lnTo>
                  <a:cubicBezTo>
                    <a:pt x="48504" y="13063"/>
                    <a:pt x="50296" y="13713"/>
                    <a:pt x="52263" y="13713"/>
                  </a:cubicBezTo>
                  <a:cubicBezTo>
                    <a:pt x="52810" y="13713"/>
                    <a:pt x="53371" y="13663"/>
                    <a:pt x="53937" y="13558"/>
                  </a:cubicBezTo>
                  <a:cubicBezTo>
                    <a:pt x="56562" y="13079"/>
                    <a:pt x="58639" y="11550"/>
                    <a:pt x="59598" y="9655"/>
                  </a:cubicBezTo>
                  <a:lnTo>
                    <a:pt x="106709" y="868"/>
                  </a:lnTo>
                  <a:lnTo>
                    <a:pt x="106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7"/>
            <p:cNvSpPr/>
            <p:nvPr/>
          </p:nvSpPr>
          <p:spPr>
            <a:xfrm>
              <a:off x="6072353" y="4599048"/>
              <a:ext cx="3409067" cy="950891"/>
            </a:xfrm>
            <a:custGeom>
              <a:avLst/>
              <a:gdLst/>
              <a:ahLst/>
              <a:cxnLst/>
              <a:rect l="l" t="t" r="r" b="b"/>
              <a:pathLst>
                <a:path w="106550" h="29720" extrusionOk="0">
                  <a:moveTo>
                    <a:pt x="96347" y="1"/>
                  </a:moveTo>
                  <a:lnTo>
                    <a:pt x="5936" y="16869"/>
                  </a:lnTo>
                  <a:lnTo>
                    <a:pt x="1" y="29719"/>
                  </a:lnTo>
                  <a:lnTo>
                    <a:pt x="106550" y="9861"/>
                  </a:lnTo>
                  <a:lnTo>
                    <a:pt x="96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7"/>
            <p:cNvSpPr/>
            <p:nvPr/>
          </p:nvSpPr>
          <p:spPr>
            <a:xfrm>
              <a:off x="7741820" y="4520181"/>
              <a:ext cx="1641024" cy="698195"/>
            </a:xfrm>
            <a:custGeom>
              <a:avLst/>
              <a:gdLst/>
              <a:ahLst/>
              <a:cxnLst/>
              <a:rect l="l" t="t" r="r" b="b"/>
              <a:pathLst>
                <a:path w="51290" h="21822" extrusionOk="0">
                  <a:moveTo>
                    <a:pt x="40857" y="1"/>
                  </a:moveTo>
                  <a:cubicBezTo>
                    <a:pt x="40673" y="1"/>
                    <a:pt x="7285" y="23"/>
                    <a:pt x="1" y="16480"/>
                  </a:cubicBezTo>
                  <a:lnTo>
                    <a:pt x="1005" y="21822"/>
                  </a:lnTo>
                  <a:cubicBezTo>
                    <a:pt x="1005" y="21822"/>
                    <a:pt x="10683" y="15978"/>
                    <a:pt x="51289" y="11961"/>
                  </a:cubicBezTo>
                  <a:lnTo>
                    <a:pt x="40858" y="1"/>
                  </a:lnTo>
                  <a:cubicBezTo>
                    <a:pt x="40858" y="1"/>
                    <a:pt x="40858" y="1"/>
                    <a:pt x="40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7"/>
            <p:cNvSpPr/>
            <p:nvPr/>
          </p:nvSpPr>
          <p:spPr>
            <a:xfrm>
              <a:off x="7773943" y="4474940"/>
              <a:ext cx="1557773" cy="743436"/>
            </a:xfrm>
            <a:custGeom>
              <a:avLst/>
              <a:gdLst/>
              <a:ahLst/>
              <a:cxnLst/>
              <a:rect l="l" t="t" r="r" b="b"/>
              <a:pathLst>
                <a:path w="48688" h="23236" extrusionOk="0">
                  <a:moveTo>
                    <a:pt x="37645" y="1"/>
                  </a:moveTo>
                  <a:cubicBezTo>
                    <a:pt x="29369" y="1"/>
                    <a:pt x="3762" y="1757"/>
                    <a:pt x="1" y="23236"/>
                  </a:cubicBezTo>
                  <a:cubicBezTo>
                    <a:pt x="1" y="23236"/>
                    <a:pt x="20036" y="10465"/>
                    <a:pt x="44527" y="10465"/>
                  </a:cubicBezTo>
                  <a:cubicBezTo>
                    <a:pt x="45901" y="10465"/>
                    <a:pt x="47288" y="10505"/>
                    <a:pt x="48687" y="10590"/>
                  </a:cubicBezTo>
                  <a:lnTo>
                    <a:pt x="40219" y="68"/>
                  </a:lnTo>
                  <a:cubicBezTo>
                    <a:pt x="40219" y="68"/>
                    <a:pt x="39263" y="1"/>
                    <a:pt x="37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7"/>
            <p:cNvSpPr/>
            <p:nvPr/>
          </p:nvSpPr>
          <p:spPr>
            <a:xfrm>
              <a:off x="7623503" y="3992167"/>
              <a:ext cx="1638816" cy="1226208"/>
            </a:xfrm>
            <a:custGeom>
              <a:avLst/>
              <a:gdLst/>
              <a:ahLst/>
              <a:cxnLst/>
              <a:rect l="l" t="t" r="r" b="b"/>
              <a:pathLst>
                <a:path w="51221" h="38325" extrusionOk="0">
                  <a:moveTo>
                    <a:pt x="35677" y="1"/>
                  </a:moveTo>
                  <a:cubicBezTo>
                    <a:pt x="4269" y="2375"/>
                    <a:pt x="1" y="13080"/>
                    <a:pt x="1" y="13080"/>
                  </a:cubicBezTo>
                  <a:lnTo>
                    <a:pt x="4703" y="38325"/>
                  </a:lnTo>
                  <a:cubicBezTo>
                    <a:pt x="16800" y="21685"/>
                    <a:pt x="51221" y="19539"/>
                    <a:pt x="51221" y="19539"/>
                  </a:cubicBezTo>
                  <a:lnTo>
                    <a:pt x="356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7"/>
            <p:cNvSpPr/>
            <p:nvPr/>
          </p:nvSpPr>
          <p:spPr>
            <a:xfrm>
              <a:off x="6159284" y="4860352"/>
              <a:ext cx="1614692" cy="643579"/>
            </a:xfrm>
            <a:custGeom>
              <a:avLst/>
              <a:gdLst/>
              <a:ahLst/>
              <a:cxnLst/>
              <a:rect l="l" t="t" r="r" b="b"/>
              <a:pathLst>
                <a:path w="50467" h="20115" extrusionOk="0">
                  <a:moveTo>
                    <a:pt x="31685" y="1"/>
                  </a:moveTo>
                  <a:cubicBezTo>
                    <a:pt x="18847" y="1"/>
                    <a:pt x="5433" y="5186"/>
                    <a:pt x="5433" y="5186"/>
                  </a:cubicBezTo>
                  <a:lnTo>
                    <a:pt x="0" y="20114"/>
                  </a:lnTo>
                  <a:cubicBezTo>
                    <a:pt x="27426" y="12151"/>
                    <a:pt x="41357" y="10998"/>
                    <a:pt x="47124" y="10998"/>
                  </a:cubicBezTo>
                  <a:cubicBezTo>
                    <a:pt x="49473" y="10998"/>
                    <a:pt x="50467" y="11190"/>
                    <a:pt x="50467" y="11190"/>
                  </a:cubicBezTo>
                  <a:lnTo>
                    <a:pt x="49463" y="5848"/>
                  </a:lnTo>
                  <a:cubicBezTo>
                    <a:pt x="45065" y="1443"/>
                    <a:pt x="38455" y="1"/>
                    <a:pt x="31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7"/>
            <p:cNvSpPr/>
            <p:nvPr/>
          </p:nvSpPr>
          <p:spPr>
            <a:xfrm>
              <a:off x="6169490" y="4296568"/>
              <a:ext cx="1604485" cy="921808"/>
            </a:xfrm>
            <a:custGeom>
              <a:avLst/>
              <a:gdLst/>
              <a:ahLst/>
              <a:cxnLst/>
              <a:rect l="l" t="t" r="r" b="b"/>
              <a:pathLst>
                <a:path w="50148" h="28811" extrusionOk="0">
                  <a:moveTo>
                    <a:pt x="31557" y="1"/>
                  </a:moveTo>
                  <a:cubicBezTo>
                    <a:pt x="25850" y="1"/>
                    <a:pt x="18027" y="1037"/>
                    <a:pt x="7465" y="4228"/>
                  </a:cubicBezTo>
                  <a:lnTo>
                    <a:pt x="1" y="28034"/>
                  </a:lnTo>
                  <a:cubicBezTo>
                    <a:pt x="1" y="28034"/>
                    <a:pt x="13850" y="23640"/>
                    <a:pt x="28324" y="23640"/>
                  </a:cubicBezTo>
                  <a:cubicBezTo>
                    <a:pt x="36102" y="23640"/>
                    <a:pt x="44061" y="24909"/>
                    <a:pt x="50148" y="28811"/>
                  </a:cubicBezTo>
                  <a:lnTo>
                    <a:pt x="45446" y="3566"/>
                  </a:lnTo>
                  <a:cubicBezTo>
                    <a:pt x="45446" y="3566"/>
                    <a:pt x="42141" y="1"/>
                    <a:pt x="3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7"/>
            <p:cNvSpPr/>
            <p:nvPr/>
          </p:nvSpPr>
          <p:spPr>
            <a:xfrm>
              <a:off x="6382737" y="4135409"/>
              <a:ext cx="1391239" cy="1082967"/>
            </a:xfrm>
            <a:custGeom>
              <a:avLst/>
              <a:gdLst/>
              <a:ahLst/>
              <a:cxnLst/>
              <a:rect l="l" t="t" r="r" b="b"/>
              <a:pathLst>
                <a:path w="43483" h="33848" extrusionOk="0">
                  <a:moveTo>
                    <a:pt x="20164" y="1"/>
                  </a:moveTo>
                  <a:cubicBezTo>
                    <a:pt x="12757" y="1"/>
                    <a:pt x="5981" y="1322"/>
                    <a:pt x="5981" y="1322"/>
                  </a:cubicBezTo>
                  <a:lnTo>
                    <a:pt x="1" y="25836"/>
                  </a:lnTo>
                  <a:cubicBezTo>
                    <a:pt x="4647" y="24777"/>
                    <a:pt x="9007" y="24341"/>
                    <a:pt x="13037" y="24341"/>
                  </a:cubicBezTo>
                  <a:cubicBezTo>
                    <a:pt x="31855" y="24341"/>
                    <a:pt x="43483" y="33848"/>
                    <a:pt x="43483" y="33848"/>
                  </a:cubicBezTo>
                  <a:lnTo>
                    <a:pt x="38781" y="8603"/>
                  </a:lnTo>
                  <a:cubicBezTo>
                    <a:pt x="37481" y="1645"/>
                    <a:pt x="28430" y="1"/>
                    <a:pt x="20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7"/>
            <p:cNvSpPr/>
            <p:nvPr/>
          </p:nvSpPr>
          <p:spPr>
            <a:xfrm>
              <a:off x="7532221" y="3816195"/>
              <a:ext cx="1459900" cy="1402181"/>
            </a:xfrm>
            <a:custGeom>
              <a:avLst/>
              <a:gdLst/>
              <a:ahLst/>
              <a:cxnLst/>
              <a:rect l="l" t="t" r="r" b="b"/>
              <a:pathLst>
                <a:path w="45629" h="43825" extrusionOk="0">
                  <a:moveTo>
                    <a:pt x="30564" y="0"/>
                  </a:moveTo>
                  <a:cubicBezTo>
                    <a:pt x="30564" y="0"/>
                    <a:pt x="1" y="3264"/>
                    <a:pt x="2854" y="18580"/>
                  </a:cubicBezTo>
                  <a:lnTo>
                    <a:pt x="7556" y="43825"/>
                  </a:lnTo>
                  <a:cubicBezTo>
                    <a:pt x="7556" y="43825"/>
                    <a:pt x="18900" y="24218"/>
                    <a:pt x="45629" y="20337"/>
                  </a:cubicBezTo>
                  <a:lnTo>
                    <a:pt x="30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7"/>
            <p:cNvSpPr/>
            <p:nvPr/>
          </p:nvSpPr>
          <p:spPr>
            <a:xfrm>
              <a:off x="7811921" y="4410630"/>
              <a:ext cx="1009314" cy="549226"/>
            </a:xfrm>
            <a:custGeom>
              <a:avLst/>
              <a:gdLst/>
              <a:ahLst/>
              <a:cxnLst/>
              <a:rect l="l" t="t" r="r" b="b"/>
              <a:pathLst>
                <a:path w="31546" h="17166" extrusionOk="0">
                  <a:moveTo>
                    <a:pt x="31500" y="1"/>
                  </a:moveTo>
                  <a:cubicBezTo>
                    <a:pt x="18992" y="2603"/>
                    <a:pt x="11094" y="7099"/>
                    <a:pt x="6666" y="10409"/>
                  </a:cubicBezTo>
                  <a:cubicBezTo>
                    <a:pt x="1873" y="14015"/>
                    <a:pt x="24" y="17051"/>
                    <a:pt x="1" y="17074"/>
                  </a:cubicBezTo>
                  <a:lnTo>
                    <a:pt x="183" y="17165"/>
                  </a:lnTo>
                  <a:cubicBezTo>
                    <a:pt x="252" y="17051"/>
                    <a:pt x="7647" y="5159"/>
                    <a:pt x="31545" y="183"/>
                  </a:cubicBezTo>
                  <a:lnTo>
                    <a:pt x="31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7"/>
            <p:cNvSpPr/>
            <p:nvPr/>
          </p:nvSpPr>
          <p:spPr>
            <a:xfrm>
              <a:off x="7792212" y="4310581"/>
              <a:ext cx="970600" cy="541195"/>
            </a:xfrm>
            <a:custGeom>
              <a:avLst/>
              <a:gdLst/>
              <a:ahLst/>
              <a:cxnLst/>
              <a:rect l="l" t="t" r="r" b="b"/>
              <a:pathLst>
                <a:path w="30336" h="16915" extrusionOk="0">
                  <a:moveTo>
                    <a:pt x="30290" y="1"/>
                  </a:moveTo>
                  <a:cubicBezTo>
                    <a:pt x="18261" y="2671"/>
                    <a:pt x="10683" y="7099"/>
                    <a:pt x="6414" y="10341"/>
                  </a:cubicBezTo>
                  <a:cubicBezTo>
                    <a:pt x="1804" y="13856"/>
                    <a:pt x="23" y="16777"/>
                    <a:pt x="1" y="16800"/>
                  </a:cubicBezTo>
                  <a:lnTo>
                    <a:pt x="160" y="16914"/>
                  </a:lnTo>
                  <a:cubicBezTo>
                    <a:pt x="183" y="16869"/>
                    <a:pt x="1964" y="13970"/>
                    <a:pt x="6551" y="10478"/>
                  </a:cubicBezTo>
                  <a:cubicBezTo>
                    <a:pt x="10774" y="7259"/>
                    <a:pt x="18352" y="2854"/>
                    <a:pt x="30335" y="183"/>
                  </a:cubicBezTo>
                  <a:lnTo>
                    <a:pt x="3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7"/>
            <p:cNvSpPr/>
            <p:nvPr/>
          </p:nvSpPr>
          <p:spPr>
            <a:xfrm>
              <a:off x="7773943" y="4227330"/>
              <a:ext cx="915121" cy="528045"/>
            </a:xfrm>
            <a:custGeom>
              <a:avLst/>
              <a:gdLst/>
              <a:ahLst/>
              <a:cxnLst/>
              <a:rect l="l" t="t" r="r" b="b"/>
              <a:pathLst>
                <a:path w="28602" h="16504" extrusionOk="0">
                  <a:moveTo>
                    <a:pt x="28555" y="1"/>
                  </a:moveTo>
                  <a:cubicBezTo>
                    <a:pt x="6917" y="5273"/>
                    <a:pt x="69" y="16298"/>
                    <a:pt x="1" y="16389"/>
                  </a:cubicBezTo>
                  <a:lnTo>
                    <a:pt x="161" y="16503"/>
                  </a:lnTo>
                  <a:cubicBezTo>
                    <a:pt x="184" y="16480"/>
                    <a:pt x="1873" y="13719"/>
                    <a:pt x="6209" y="10340"/>
                  </a:cubicBezTo>
                  <a:cubicBezTo>
                    <a:pt x="10204" y="7213"/>
                    <a:pt x="17325" y="2922"/>
                    <a:pt x="28601" y="183"/>
                  </a:cubicBezTo>
                  <a:lnTo>
                    <a:pt x="28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7"/>
            <p:cNvSpPr/>
            <p:nvPr/>
          </p:nvSpPr>
          <p:spPr>
            <a:xfrm>
              <a:off x="7754234" y="4128754"/>
              <a:ext cx="873463" cy="517807"/>
            </a:xfrm>
            <a:custGeom>
              <a:avLst/>
              <a:gdLst/>
              <a:ahLst/>
              <a:cxnLst/>
              <a:rect l="l" t="t" r="r" b="b"/>
              <a:pathLst>
                <a:path w="27300" h="16184" extrusionOk="0">
                  <a:moveTo>
                    <a:pt x="27254" y="0"/>
                  </a:moveTo>
                  <a:cubicBezTo>
                    <a:pt x="6620" y="5410"/>
                    <a:pt x="46" y="15978"/>
                    <a:pt x="1" y="16092"/>
                  </a:cubicBezTo>
                  <a:lnTo>
                    <a:pt x="160" y="16183"/>
                  </a:lnTo>
                  <a:cubicBezTo>
                    <a:pt x="206" y="16092"/>
                    <a:pt x="6757" y="5570"/>
                    <a:pt x="27300" y="183"/>
                  </a:cubicBez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7"/>
            <p:cNvSpPr/>
            <p:nvPr/>
          </p:nvSpPr>
          <p:spPr>
            <a:xfrm>
              <a:off x="7721376" y="4041855"/>
              <a:ext cx="845724" cy="506833"/>
            </a:xfrm>
            <a:custGeom>
              <a:avLst/>
              <a:gdLst/>
              <a:ahLst/>
              <a:cxnLst/>
              <a:rect l="l" t="t" r="r" b="b"/>
              <a:pathLst>
                <a:path w="26433" h="15841" extrusionOk="0">
                  <a:moveTo>
                    <a:pt x="26387" y="0"/>
                  </a:moveTo>
                  <a:cubicBezTo>
                    <a:pt x="6346" y="4816"/>
                    <a:pt x="69" y="15658"/>
                    <a:pt x="1" y="15749"/>
                  </a:cubicBezTo>
                  <a:lnTo>
                    <a:pt x="160" y="15841"/>
                  </a:lnTo>
                  <a:cubicBezTo>
                    <a:pt x="183" y="15818"/>
                    <a:pt x="1735" y="13102"/>
                    <a:pt x="5730" y="9838"/>
                  </a:cubicBezTo>
                  <a:cubicBezTo>
                    <a:pt x="9427" y="6825"/>
                    <a:pt x="16001" y="2693"/>
                    <a:pt x="26432" y="183"/>
                  </a:cubicBezTo>
                  <a:lnTo>
                    <a:pt x="26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7"/>
            <p:cNvSpPr/>
            <p:nvPr/>
          </p:nvSpPr>
          <p:spPr>
            <a:xfrm>
              <a:off x="7700195" y="3952749"/>
              <a:ext cx="811393" cy="477653"/>
            </a:xfrm>
            <a:custGeom>
              <a:avLst/>
              <a:gdLst/>
              <a:ahLst/>
              <a:cxnLst/>
              <a:rect l="l" t="t" r="r" b="b"/>
              <a:pathLst>
                <a:path w="25360" h="14929" extrusionOk="0">
                  <a:moveTo>
                    <a:pt x="25314" y="0"/>
                  </a:moveTo>
                  <a:cubicBezTo>
                    <a:pt x="6209" y="4862"/>
                    <a:pt x="69" y="14745"/>
                    <a:pt x="1" y="14837"/>
                  </a:cubicBezTo>
                  <a:lnTo>
                    <a:pt x="160" y="14928"/>
                  </a:lnTo>
                  <a:cubicBezTo>
                    <a:pt x="229" y="14837"/>
                    <a:pt x="6323" y="5022"/>
                    <a:pt x="25360" y="183"/>
                  </a:cubicBezTo>
                  <a:lnTo>
                    <a:pt x="25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7"/>
            <p:cNvSpPr/>
            <p:nvPr/>
          </p:nvSpPr>
          <p:spPr>
            <a:xfrm>
              <a:off x="7682662" y="3886296"/>
              <a:ext cx="776359" cy="455001"/>
            </a:xfrm>
            <a:custGeom>
              <a:avLst/>
              <a:gdLst/>
              <a:ahLst/>
              <a:cxnLst/>
              <a:rect l="l" t="t" r="r" b="b"/>
              <a:pathLst>
                <a:path w="24265" h="14221" extrusionOk="0">
                  <a:moveTo>
                    <a:pt x="24218" y="0"/>
                  </a:moveTo>
                  <a:cubicBezTo>
                    <a:pt x="18101" y="1461"/>
                    <a:pt x="9656" y="4223"/>
                    <a:pt x="4087" y="8993"/>
                  </a:cubicBezTo>
                  <a:cubicBezTo>
                    <a:pt x="731" y="11869"/>
                    <a:pt x="24" y="14061"/>
                    <a:pt x="1" y="14152"/>
                  </a:cubicBezTo>
                  <a:lnTo>
                    <a:pt x="183" y="14220"/>
                  </a:lnTo>
                  <a:cubicBezTo>
                    <a:pt x="206" y="14129"/>
                    <a:pt x="3196" y="5250"/>
                    <a:pt x="24264" y="183"/>
                  </a:cubicBezTo>
                  <a:lnTo>
                    <a:pt x="242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7"/>
            <p:cNvSpPr/>
            <p:nvPr/>
          </p:nvSpPr>
          <p:spPr>
            <a:xfrm>
              <a:off x="6515644" y="4805992"/>
              <a:ext cx="1136398" cy="185251"/>
            </a:xfrm>
            <a:custGeom>
              <a:avLst/>
              <a:gdLst/>
              <a:ahLst/>
              <a:cxnLst/>
              <a:rect l="l" t="t" r="r" b="b"/>
              <a:pathLst>
                <a:path w="35518" h="5790" extrusionOk="0">
                  <a:moveTo>
                    <a:pt x="12437" y="0"/>
                  </a:moveTo>
                  <a:cubicBezTo>
                    <a:pt x="8782" y="0"/>
                    <a:pt x="4635" y="301"/>
                    <a:pt x="1" y="1065"/>
                  </a:cubicBezTo>
                  <a:lnTo>
                    <a:pt x="24" y="1270"/>
                  </a:lnTo>
                  <a:cubicBezTo>
                    <a:pt x="4621" y="507"/>
                    <a:pt x="8750" y="198"/>
                    <a:pt x="12421" y="198"/>
                  </a:cubicBezTo>
                  <a:cubicBezTo>
                    <a:pt x="27960" y="198"/>
                    <a:pt x="35311" y="5734"/>
                    <a:pt x="35403" y="5790"/>
                  </a:cubicBezTo>
                  <a:lnTo>
                    <a:pt x="35517" y="5653"/>
                  </a:lnTo>
                  <a:cubicBezTo>
                    <a:pt x="35494" y="5630"/>
                    <a:pt x="32664" y="3462"/>
                    <a:pt x="26912" y="1841"/>
                  </a:cubicBezTo>
                  <a:cubicBezTo>
                    <a:pt x="23550" y="889"/>
                    <a:pt x="18719" y="0"/>
                    <a:pt x="12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7"/>
            <p:cNvSpPr/>
            <p:nvPr/>
          </p:nvSpPr>
          <p:spPr>
            <a:xfrm>
              <a:off x="6533913" y="4697593"/>
              <a:ext cx="1097652" cy="185571"/>
            </a:xfrm>
            <a:custGeom>
              <a:avLst/>
              <a:gdLst/>
              <a:ahLst/>
              <a:cxnLst/>
              <a:rect l="l" t="t" r="r" b="b"/>
              <a:pathLst>
                <a:path w="34307" h="5800" extrusionOk="0">
                  <a:moveTo>
                    <a:pt x="11206" y="0"/>
                  </a:moveTo>
                  <a:cubicBezTo>
                    <a:pt x="7878" y="0"/>
                    <a:pt x="4142" y="249"/>
                    <a:pt x="1" y="869"/>
                  </a:cubicBezTo>
                  <a:lnTo>
                    <a:pt x="23" y="1075"/>
                  </a:lnTo>
                  <a:cubicBezTo>
                    <a:pt x="4177" y="442"/>
                    <a:pt x="7922" y="189"/>
                    <a:pt x="11257" y="189"/>
                  </a:cubicBezTo>
                  <a:cubicBezTo>
                    <a:pt x="17671" y="189"/>
                    <a:pt x="22566" y="1126"/>
                    <a:pt x="25930" y="2102"/>
                  </a:cubicBezTo>
                  <a:cubicBezTo>
                    <a:pt x="31477" y="3700"/>
                    <a:pt x="34170" y="5777"/>
                    <a:pt x="34193" y="5800"/>
                  </a:cubicBezTo>
                  <a:lnTo>
                    <a:pt x="34307" y="5640"/>
                  </a:lnTo>
                  <a:cubicBezTo>
                    <a:pt x="34284" y="5617"/>
                    <a:pt x="31568" y="3540"/>
                    <a:pt x="25999" y="1919"/>
                  </a:cubicBezTo>
                  <a:cubicBezTo>
                    <a:pt x="22608" y="940"/>
                    <a:pt x="17675" y="0"/>
                    <a:pt x="11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7"/>
            <p:cNvSpPr/>
            <p:nvPr/>
          </p:nvSpPr>
          <p:spPr>
            <a:xfrm>
              <a:off x="6572627" y="4600904"/>
              <a:ext cx="1041437" cy="185859"/>
            </a:xfrm>
            <a:custGeom>
              <a:avLst/>
              <a:gdLst/>
              <a:ahLst/>
              <a:cxnLst/>
              <a:rect l="l" t="t" r="r" b="b"/>
              <a:pathLst>
                <a:path w="32550" h="5809" extrusionOk="0">
                  <a:moveTo>
                    <a:pt x="9400" y="0"/>
                  </a:moveTo>
                  <a:cubicBezTo>
                    <a:pt x="6543" y="0"/>
                    <a:pt x="3412" y="187"/>
                    <a:pt x="0" y="627"/>
                  </a:cubicBezTo>
                  <a:lnTo>
                    <a:pt x="23" y="833"/>
                  </a:lnTo>
                  <a:cubicBezTo>
                    <a:pt x="3482" y="380"/>
                    <a:pt x="6642" y="193"/>
                    <a:pt x="9501" y="193"/>
                  </a:cubicBezTo>
                  <a:cubicBezTo>
                    <a:pt x="16153" y="193"/>
                    <a:pt x="21183" y="1204"/>
                    <a:pt x="24583" y="2225"/>
                  </a:cubicBezTo>
                  <a:cubicBezTo>
                    <a:pt x="29833" y="3823"/>
                    <a:pt x="32412" y="5786"/>
                    <a:pt x="32435" y="5809"/>
                  </a:cubicBezTo>
                  <a:lnTo>
                    <a:pt x="32549" y="5649"/>
                  </a:lnTo>
                  <a:cubicBezTo>
                    <a:pt x="32453" y="5591"/>
                    <a:pt x="25045" y="0"/>
                    <a:pt x="9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7"/>
            <p:cNvSpPr/>
            <p:nvPr/>
          </p:nvSpPr>
          <p:spPr>
            <a:xfrm>
              <a:off x="6594544" y="4492633"/>
              <a:ext cx="999076" cy="185315"/>
            </a:xfrm>
            <a:custGeom>
              <a:avLst/>
              <a:gdLst/>
              <a:ahLst/>
              <a:cxnLst/>
              <a:rect l="l" t="t" r="r" b="b"/>
              <a:pathLst>
                <a:path w="31226" h="5792" extrusionOk="0">
                  <a:moveTo>
                    <a:pt x="8124" y="1"/>
                  </a:moveTo>
                  <a:cubicBezTo>
                    <a:pt x="5627" y="1"/>
                    <a:pt x="2920" y="143"/>
                    <a:pt x="0" y="474"/>
                  </a:cubicBezTo>
                  <a:lnTo>
                    <a:pt x="23" y="656"/>
                  </a:lnTo>
                  <a:cubicBezTo>
                    <a:pt x="2922" y="330"/>
                    <a:pt x="5611" y="189"/>
                    <a:pt x="8091" y="189"/>
                  </a:cubicBezTo>
                  <a:cubicBezTo>
                    <a:pt x="23652" y="189"/>
                    <a:pt x="31032" y="5733"/>
                    <a:pt x="31111" y="5792"/>
                  </a:cubicBezTo>
                  <a:lnTo>
                    <a:pt x="31225" y="5655"/>
                  </a:lnTo>
                  <a:cubicBezTo>
                    <a:pt x="31146" y="5576"/>
                    <a:pt x="23738" y="1"/>
                    <a:pt x="8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7"/>
            <p:cNvSpPr/>
            <p:nvPr/>
          </p:nvSpPr>
          <p:spPr>
            <a:xfrm>
              <a:off x="6619372" y="4386250"/>
              <a:ext cx="969864" cy="189474"/>
            </a:xfrm>
            <a:custGeom>
              <a:avLst/>
              <a:gdLst/>
              <a:ahLst/>
              <a:cxnLst/>
              <a:rect l="l" t="t" r="r" b="b"/>
              <a:pathLst>
                <a:path w="30313" h="5922" extrusionOk="0">
                  <a:moveTo>
                    <a:pt x="8395" y="0"/>
                  </a:moveTo>
                  <a:cubicBezTo>
                    <a:pt x="5829" y="0"/>
                    <a:pt x="3032" y="174"/>
                    <a:pt x="0" y="580"/>
                  </a:cubicBezTo>
                  <a:lnTo>
                    <a:pt x="46" y="763"/>
                  </a:lnTo>
                  <a:cubicBezTo>
                    <a:pt x="3085" y="357"/>
                    <a:pt x="5882" y="188"/>
                    <a:pt x="8431" y="188"/>
                  </a:cubicBezTo>
                  <a:cubicBezTo>
                    <a:pt x="14783" y="188"/>
                    <a:pt x="19600" y="1240"/>
                    <a:pt x="22825" y="2315"/>
                  </a:cubicBezTo>
                  <a:cubicBezTo>
                    <a:pt x="27733" y="3913"/>
                    <a:pt x="30152" y="5898"/>
                    <a:pt x="30175" y="5921"/>
                  </a:cubicBezTo>
                  <a:lnTo>
                    <a:pt x="30312" y="5762"/>
                  </a:lnTo>
                  <a:cubicBezTo>
                    <a:pt x="30215" y="5703"/>
                    <a:pt x="23116" y="0"/>
                    <a:pt x="8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7"/>
            <p:cNvSpPr/>
            <p:nvPr/>
          </p:nvSpPr>
          <p:spPr>
            <a:xfrm>
              <a:off x="6639081" y="4285657"/>
              <a:ext cx="926767" cy="171749"/>
            </a:xfrm>
            <a:custGeom>
              <a:avLst/>
              <a:gdLst/>
              <a:ahLst/>
              <a:cxnLst/>
              <a:rect l="l" t="t" r="r" b="b"/>
              <a:pathLst>
                <a:path w="28966" h="5368" extrusionOk="0">
                  <a:moveTo>
                    <a:pt x="7800" y="1"/>
                  </a:moveTo>
                  <a:cubicBezTo>
                    <a:pt x="5410" y="1"/>
                    <a:pt x="2811" y="146"/>
                    <a:pt x="0" y="483"/>
                  </a:cubicBezTo>
                  <a:lnTo>
                    <a:pt x="23" y="666"/>
                  </a:lnTo>
                  <a:cubicBezTo>
                    <a:pt x="2814" y="332"/>
                    <a:pt x="5394" y="189"/>
                    <a:pt x="7768" y="189"/>
                  </a:cubicBezTo>
                  <a:cubicBezTo>
                    <a:pt x="21975" y="189"/>
                    <a:pt x="28773" y="5309"/>
                    <a:pt x="28852" y="5368"/>
                  </a:cubicBezTo>
                  <a:lnTo>
                    <a:pt x="28966" y="5231"/>
                  </a:lnTo>
                  <a:cubicBezTo>
                    <a:pt x="28888" y="5152"/>
                    <a:pt x="22062" y="1"/>
                    <a:pt x="7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7"/>
            <p:cNvSpPr/>
            <p:nvPr/>
          </p:nvSpPr>
          <p:spPr>
            <a:xfrm>
              <a:off x="6664645" y="4198823"/>
              <a:ext cx="885878" cy="168774"/>
            </a:xfrm>
            <a:custGeom>
              <a:avLst/>
              <a:gdLst/>
              <a:ahLst/>
              <a:cxnLst/>
              <a:rect l="l" t="t" r="r" b="b"/>
              <a:pathLst>
                <a:path w="27688" h="5275" extrusionOk="0">
                  <a:moveTo>
                    <a:pt x="9579" y="1"/>
                  </a:moveTo>
                  <a:cubicBezTo>
                    <a:pt x="6131" y="1"/>
                    <a:pt x="2801" y="307"/>
                    <a:pt x="0" y="686"/>
                  </a:cubicBezTo>
                  <a:lnTo>
                    <a:pt x="23" y="869"/>
                  </a:lnTo>
                  <a:cubicBezTo>
                    <a:pt x="3573" y="397"/>
                    <a:pt x="6699" y="200"/>
                    <a:pt x="9446" y="200"/>
                  </a:cubicBezTo>
                  <a:cubicBezTo>
                    <a:pt x="23303" y="200"/>
                    <a:pt x="27493" y="5217"/>
                    <a:pt x="27550" y="5274"/>
                  </a:cubicBezTo>
                  <a:lnTo>
                    <a:pt x="27687" y="5160"/>
                  </a:lnTo>
                  <a:cubicBezTo>
                    <a:pt x="27642" y="5091"/>
                    <a:pt x="26181" y="3288"/>
                    <a:pt x="22027" y="1805"/>
                  </a:cubicBezTo>
                  <a:cubicBezTo>
                    <a:pt x="18206" y="460"/>
                    <a:pt x="13804" y="1"/>
                    <a:pt x="9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7"/>
            <p:cNvSpPr/>
            <p:nvPr/>
          </p:nvSpPr>
          <p:spPr>
            <a:xfrm>
              <a:off x="7608177" y="4265309"/>
              <a:ext cx="336715" cy="1040701"/>
            </a:xfrm>
            <a:custGeom>
              <a:avLst/>
              <a:gdLst/>
              <a:ahLst/>
              <a:cxnLst/>
              <a:rect l="l" t="t" r="r" b="b"/>
              <a:pathLst>
                <a:path w="10524" h="32527" extrusionOk="0">
                  <a:moveTo>
                    <a:pt x="640" y="1"/>
                  </a:moveTo>
                  <a:cubicBezTo>
                    <a:pt x="640" y="1"/>
                    <a:pt x="1" y="1849"/>
                    <a:pt x="480" y="4543"/>
                  </a:cubicBezTo>
                  <a:cubicBezTo>
                    <a:pt x="480" y="4543"/>
                    <a:pt x="4725" y="28167"/>
                    <a:pt x="5753" y="32527"/>
                  </a:cubicBezTo>
                  <a:cubicBezTo>
                    <a:pt x="5753" y="32527"/>
                    <a:pt x="6757" y="30837"/>
                    <a:pt x="7670" y="29651"/>
                  </a:cubicBezTo>
                  <a:cubicBezTo>
                    <a:pt x="7670" y="29651"/>
                    <a:pt x="8651" y="30290"/>
                    <a:pt x="10523" y="31431"/>
                  </a:cubicBezTo>
                  <a:cubicBezTo>
                    <a:pt x="10523" y="31431"/>
                    <a:pt x="1484" y="4771"/>
                    <a:pt x="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7"/>
            <p:cNvSpPr/>
            <p:nvPr/>
          </p:nvSpPr>
          <p:spPr>
            <a:xfrm>
              <a:off x="6175345" y="4828453"/>
              <a:ext cx="1598630" cy="573958"/>
            </a:xfrm>
            <a:custGeom>
              <a:avLst/>
              <a:gdLst/>
              <a:ahLst/>
              <a:cxnLst/>
              <a:rect l="l" t="t" r="r" b="b"/>
              <a:pathLst>
                <a:path w="49965" h="17939" extrusionOk="0">
                  <a:moveTo>
                    <a:pt x="26596" y="1"/>
                  </a:moveTo>
                  <a:cubicBezTo>
                    <a:pt x="14890" y="1"/>
                    <a:pt x="4109" y="5065"/>
                    <a:pt x="4109" y="5065"/>
                  </a:cubicBezTo>
                  <a:lnTo>
                    <a:pt x="0" y="17938"/>
                  </a:lnTo>
                  <a:cubicBezTo>
                    <a:pt x="13020" y="12399"/>
                    <a:pt x="26059" y="11075"/>
                    <a:pt x="35551" y="11075"/>
                  </a:cubicBezTo>
                  <a:cubicBezTo>
                    <a:pt x="44246" y="11075"/>
                    <a:pt x="49965" y="12187"/>
                    <a:pt x="49965" y="12187"/>
                  </a:cubicBezTo>
                  <a:cubicBezTo>
                    <a:pt x="44275" y="2728"/>
                    <a:pt x="35186" y="1"/>
                    <a:pt x="26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1926;p57">
            <a:extLst>
              <a:ext uri="{FF2B5EF4-FFF2-40B4-BE49-F238E27FC236}">
                <a16:creationId xmlns:a16="http://schemas.microsoft.com/office/drawing/2014/main" id="{AACA0BB5-7F4C-7F01-5172-2D3163A4F582}"/>
              </a:ext>
            </a:extLst>
          </p:cNvPr>
          <p:cNvGrpSpPr/>
          <p:nvPr/>
        </p:nvGrpSpPr>
        <p:grpSpPr>
          <a:xfrm rot="20104387" flipH="1">
            <a:off x="7212520" y="4197174"/>
            <a:ext cx="1901667" cy="981129"/>
            <a:chOff x="6072353" y="3816195"/>
            <a:chExt cx="3414186" cy="1761485"/>
          </a:xfrm>
        </p:grpSpPr>
        <p:sp>
          <p:nvSpPr>
            <p:cNvPr id="56" name="Google Shape;1927;p57">
              <a:extLst>
                <a:ext uri="{FF2B5EF4-FFF2-40B4-BE49-F238E27FC236}">
                  <a16:creationId xmlns:a16="http://schemas.microsoft.com/office/drawing/2014/main" id="{92DDFB8A-D1B3-19A0-4C74-3D0A4BCA5363}"/>
                </a:ext>
              </a:extLst>
            </p:cNvPr>
            <p:cNvSpPr/>
            <p:nvPr/>
          </p:nvSpPr>
          <p:spPr>
            <a:xfrm>
              <a:off x="6072353" y="4914551"/>
              <a:ext cx="3414186" cy="663128"/>
            </a:xfrm>
            <a:custGeom>
              <a:avLst/>
              <a:gdLst/>
              <a:ahLst/>
              <a:cxnLst/>
              <a:rect l="l" t="t" r="r" b="b"/>
              <a:pathLst>
                <a:path w="106710" h="20726" extrusionOk="0">
                  <a:moveTo>
                    <a:pt x="106550" y="0"/>
                  </a:moveTo>
                  <a:lnTo>
                    <a:pt x="1" y="19858"/>
                  </a:lnTo>
                  <a:lnTo>
                    <a:pt x="161" y="20726"/>
                  </a:lnTo>
                  <a:lnTo>
                    <a:pt x="47272" y="11938"/>
                  </a:lnTo>
                  <a:cubicBezTo>
                    <a:pt x="48504" y="13063"/>
                    <a:pt x="50296" y="13713"/>
                    <a:pt x="52263" y="13713"/>
                  </a:cubicBezTo>
                  <a:cubicBezTo>
                    <a:pt x="52810" y="13713"/>
                    <a:pt x="53371" y="13663"/>
                    <a:pt x="53937" y="13558"/>
                  </a:cubicBezTo>
                  <a:cubicBezTo>
                    <a:pt x="56562" y="13079"/>
                    <a:pt x="58639" y="11550"/>
                    <a:pt x="59598" y="9655"/>
                  </a:cubicBezTo>
                  <a:lnTo>
                    <a:pt x="106709" y="868"/>
                  </a:lnTo>
                  <a:lnTo>
                    <a:pt x="106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28;p57">
              <a:extLst>
                <a:ext uri="{FF2B5EF4-FFF2-40B4-BE49-F238E27FC236}">
                  <a16:creationId xmlns:a16="http://schemas.microsoft.com/office/drawing/2014/main" id="{931CF421-3893-B2DD-ADA1-961075A99C93}"/>
                </a:ext>
              </a:extLst>
            </p:cNvPr>
            <p:cNvSpPr/>
            <p:nvPr/>
          </p:nvSpPr>
          <p:spPr>
            <a:xfrm>
              <a:off x="6072353" y="4599048"/>
              <a:ext cx="3409067" cy="950891"/>
            </a:xfrm>
            <a:custGeom>
              <a:avLst/>
              <a:gdLst/>
              <a:ahLst/>
              <a:cxnLst/>
              <a:rect l="l" t="t" r="r" b="b"/>
              <a:pathLst>
                <a:path w="106550" h="29720" extrusionOk="0">
                  <a:moveTo>
                    <a:pt x="96347" y="1"/>
                  </a:moveTo>
                  <a:lnTo>
                    <a:pt x="5936" y="16869"/>
                  </a:lnTo>
                  <a:lnTo>
                    <a:pt x="1" y="29719"/>
                  </a:lnTo>
                  <a:lnTo>
                    <a:pt x="106550" y="9861"/>
                  </a:lnTo>
                  <a:lnTo>
                    <a:pt x="96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29;p57">
              <a:extLst>
                <a:ext uri="{FF2B5EF4-FFF2-40B4-BE49-F238E27FC236}">
                  <a16:creationId xmlns:a16="http://schemas.microsoft.com/office/drawing/2014/main" id="{D94E5A9E-6A3A-8971-E11D-E356E1C60526}"/>
                </a:ext>
              </a:extLst>
            </p:cNvPr>
            <p:cNvSpPr/>
            <p:nvPr/>
          </p:nvSpPr>
          <p:spPr>
            <a:xfrm>
              <a:off x="7741820" y="4520181"/>
              <a:ext cx="1641024" cy="698195"/>
            </a:xfrm>
            <a:custGeom>
              <a:avLst/>
              <a:gdLst/>
              <a:ahLst/>
              <a:cxnLst/>
              <a:rect l="l" t="t" r="r" b="b"/>
              <a:pathLst>
                <a:path w="51290" h="21822" extrusionOk="0">
                  <a:moveTo>
                    <a:pt x="40857" y="1"/>
                  </a:moveTo>
                  <a:cubicBezTo>
                    <a:pt x="40673" y="1"/>
                    <a:pt x="7285" y="23"/>
                    <a:pt x="1" y="16480"/>
                  </a:cubicBezTo>
                  <a:lnTo>
                    <a:pt x="1005" y="21822"/>
                  </a:lnTo>
                  <a:cubicBezTo>
                    <a:pt x="1005" y="21822"/>
                    <a:pt x="10683" y="15978"/>
                    <a:pt x="51289" y="11961"/>
                  </a:cubicBezTo>
                  <a:lnTo>
                    <a:pt x="40858" y="1"/>
                  </a:lnTo>
                  <a:cubicBezTo>
                    <a:pt x="40858" y="1"/>
                    <a:pt x="40858" y="1"/>
                    <a:pt x="40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30;p57">
              <a:extLst>
                <a:ext uri="{FF2B5EF4-FFF2-40B4-BE49-F238E27FC236}">
                  <a16:creationId xmlns:a16="http://schemas.microsoft.com/office/drawing/2014/main" id="{8ED62A95-2ECE-DD02-4451-D3CCE02B0E1B}"/>
                </a:ext>
              </a:extLst>
            </p:cNvPr>
            <p:cNvSpPr/>
            <p:nvPr/>
          </p:nvSpPr>
          <p:spPr>
            <a:xfrm>
              <a:off x="7773943" y="4474940"/>
              <a:ext cx="1557773" cy="743436"/>
            </a:xfrm>
            <a:custGeom>
              <a:avLst/>
              <a:gdLst/>
              <a:ahLst/>
              <a:cxnLst/>
              <a:rect l="l" t="t" r="r" b="b"/>
              <a:pathLst>
                <a:path w="48688" h="23236" extrusionOk="0">
                  <a:moveTo>
                    <a:pt x="37645" y="1"/>
                  </a:moveTo>
                  <a:cubicBezTo>
                    <a:pt x="29369" y="1"/>
                    <a:pt x="3762" y="1757"/>
                    <a:pt x="1" y="23236"/>
                  </a:cubicBezTo>
                  <a:cubicBezTo>
                    <a:pt x="1" y="23236"/>
                    <a:pt x="20036" y="10465"/>
                    <a:pt x="44527" y="10465"/>
                  </a:cubicBezTo>
                  <a:cubicBezTo>
                    <a:pt x="45901" y="10465"/>
                    <a:pt x="47288" y="10505"/>
                    <a:pt x="48687" y="10590"/>
                  </a:cubicBezTo>
                  <a:lnTo>
                    <a:pt x="40219" y="68"/>
                  </a:lnTo>
                  <a:cubicBezTo>
                    <a:pt x="40219" y="68"/>
                    <a:pt x="39263" y="1"/>
                    <a:pt x="37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31;p57">
              <a:extLst>
                <a:ext uri="{FF2B5EF4-FFF2-40B4-BE49-F238E27FC236}">
                  <a16:creationId xmlns:a16="http://schemas.microsoft.com/office/drawing/2014/main" id="{2757A37A-96B9-38E1-711F-5F1515734CF1}"/>
                </a:ext>
              </a:extLst>
            </p:cNvPr>
            <p:cNvSpPr/>
            <p:nvPr/>
          </p:nvSpPr>
          <p:spPr>
            <a:xfrm>
              <a:off x="7623503" y="3992167"/>
              <a:ext cx="1638816" cy="1226208"/>
            </a:xfrm>
            <a:custGeom>
              <a:avLst/>
              <a:gdLst/>
              <a:ahLst/>
              <a:cxnLst/>
              <a:rect l="l" t="t" r="r" b="b"/>
              <a:pathLst>
                <a:path w="51221" h="38325" extrusionOk="0">
                  <a:moveTo>
                    <a:pt x="35677" y="1"/>
                  </a:moveTo>
                  <a:cubicBezTo>
                    <a:pt x="4269" y="2375"/>
                    <a:pt x="1" y="13080"/>
                    <a:pt x="1" y="13080"/>
                  </a:cubicBezTo>
                  <a:lnTo>
                    <a:pt x="4703" y="38325"/>
                  </a:lnTo>
                  <a:cubicBezTo>
                    <a:pt x="16800" y="21685"/>
                    <a:pt x="51221" y="19539"/>
                    <a:pt x="51221" y="19539"/>
                  </a:cubicBezTo>
                  <a:lnTo>
                    <a:pt x="356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32;p57">
              <a:extLst>
                <a:ext uri="{FF2B5EF4-FFF2-40B4-BE49-F238E27FC236}">
                  <a16:creationId xmlns:a16="http://schemas.microsoft.com/office/drawing/2014/main" id="{179EB27B-51B6-88E7-22A3-E4A7E3188E80}"/>
                </a:ext>
              </a:extLst>
            </p:cNvPr>
            <p:cNvSpPr/>
            <p:nvPr/>
          </p:nvSpPr>
          <p:spPr>
            <a:xfrm>
              <a:off x="6159284" y="4860352"/>
              <a:ext cx="1614692" cy="643579"/>
            </a:xfrm>
            <a:custGeom>
              <a:avLst/>
              <a:gdLst/>
              <a:ahLst/>
              <a:cxnLst/>
              <a:rect l="l" t="t" r="r" b="b"/>
              <a:pathLst>
                <a:path w="50467" h="20115" extrusionOk="0">
                  <a:moveTo>
                    <a:pt x="31685" y="1"/>
                  </a:moveTo>
                  <a:cubicBezTo>
                    <a:pt x="18847" y="1"/>
                    <a:pt x="5433" y="5186"/>
                    <a:pt x="5433" y="5186"/>
                  </a:cubicBezTo>
                  <a:lnTo>
                    <a:pt x="0" y="20114"/>
                  </a:lnTo>
                  <a:cubicBezTo>
                    <a:pt x="27426" y="12151"/>
                    <a:pt x="41357" y="10998"/>
                    <a:pt x="47124" y="10998"/>
                  </a:cubicBezTo>
                  <a:cubicBezTo>
                    <a:pt x="49473" y="10998"/>
                    <a:pt x="50467" y="11190"/>
                    <a:pt x="50467" y="11190"/>
                  </a:cubicBezTo>
                  <a:lnTo>
                    <a:pt x="49463" y="5848"/>
                  </a:lnTo>
                  <a:cubicBezTo>
                    <a:pt x="45065" y="1443"/>
                    <a:pt x="38455" y="1"/>
                    <a:pt x="31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33;p57">
              <a:extLst>
                <a:ext uri="{FF2B5EF4-FFF2-40B4-BE49-F238E27FC236}">
                  <a16:creationId xmlns:a16="http://schemas.microsoft.com/office/drawing/2014/main" id="{FB239F46-5911-547D-2A73-FC9D7AC1B442}"/>
                </a:ext>
              </a:extLst>
            </p:cNvPr>
            <p:cNvSpPr/>
            <p:nvPr/>
          </p:nvSpPr>
          <p:spPr>
            <a:xfrm>
              <a:off x="6175345" y="4828453"/>
              <a:ext cx="1598630" cy="573958"/>
            </a:xfrm>
            <a:custGeom>
              <a:avLst/>
              <a:gdLst/>
              <a:ahLst/>
              <a:cxnLst/>
              <a:rect l="l" t="t" r="r" b="b"/>
              <a:pathLst>
                <a:path w="49965" h="17939" extrusionOk="0">
                  <a:moveTo>
                    <a:pt x="26596" y="1"/>
                  </a:moveTo>
                  <a:cubicBezTo>
                    <a:pt x="14890" y="1"/>
                    <a:pt x="4109" y="5065"/>
                    <a:pt x="4109" y="5065"/>
                  </a:cubicBezTo>
                  <a:lnTo>
                    <a:pt x="0" y="17938"/>
                  </a:lnTo>
                  <a:cubicBezTo>
                    <a:pt x="13020" y="12399"/>
                    <a:pt x="26059" y="11075"/>
                    <a:pt x="35551" y="11075"/>
                  </a:cubicBezTo>
                  <a:cubicBezTo>
                    <a:pt x="44246" y="11075"/>
                    <a:pt x="49965" y="12187"/>
                    <a:pt x="49965" y="12187"/>
                  </a:cubicBezTo>
                  <a:cubicBezTo>
                    <a:pt x="44275" y="2728"/>
                    <a:pt x="35186" y="1"/>
                    <a:pt x="26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34;p57">
              <a:extLst>
                <a:ext uri="{FF2B5EF4-FFF2-40B4-BE49-F238E27FC236}">
                  <a16:creationId xmlns:a16="http://schemas.microsoft.com/office/drawing/2014/main" id="{A476489C-C9A3-0BAD-D0D6-2FA39DA9B9C6}"/>
                </a:ext>
              </a:extLst>
            </p:cNvPr>
            <p:cNvSpPr/>
            <p:nvPr/>
          </p:nvSpPr>
          <p:spPr>
            <a:xfrm>
              <a:off x="6169490" y="4296568"/>
              <a:ext cx="1604485" cy="921808"/>
            </a:xfrm>
            <a:custGeom>
              <a:avLst/>
              <a:gdLst/>
              <a:ahLst/>
              <a:cxnLst/>
              <a:rect l="l" t="t" r="r" b="b"/>
              <a:pathLst>
                <a:path w="50148" h="28811" extrusionOk="0">
                  <a:moveTo>
                    <a:pt x="31557" y="1"/>
                  </a:moveTo>
                  <a:cubicBezTo>
                    <a:pt x="25850" y="1"/>
                    <a:pt x="18027" y="1037"/>
                    <a:pt x="7465" y="4228"/>
                  </a:cubicBezTo>
                  <a:lnTo>
                    <a:pt x="1" y="28034"/>
                  </a:lnTo>
                  <a:cubicBezTo>
                    <a:pt x="1" y="28034"/>
                    <a:pt x="13850" y="23640"/>
                    <a:pt x="28324" y="23640"/>
                  </a:cubicBezTo>
                  <a:cubicBezTo>
                    <a:pt x="36102" y="23640"/>
                    <a:pt x="44061" y="24909"/>
                    <a:pt x="50148" y="28811"/>
                  </a:cubicBezTo>
                  <a:lnTo>
                    <a:pt x="45446" y="3566"/>
                  </a:lnTo>
                  <a:cubicBezTo>
                    <a:pt x="45446" y="3566"/>
                    <a:pt x="42141" y="1"/>
                    <a:pt x="3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935;p57">
              <a:extLst>
                <a:ext uri="{FF2B5EF4-FFF2-40B4-BE49-F238E27FC236}">
                  <a16:creationId xmlns:a16="http://schemas.microsoft.com/office/drawing/2014/main" id="{E6509C94-BC2C-0CEB-E3A3-442B7856A541}"/>
                </a:ext>
              </a:extLst>
            </p:cNvPr>
            <p:cNvSpPr/>
            <p:nvPr/>
          </p:nvSpPr>
          <p:spPr>
            <a:xfrm>
              <a:off x="6382737" y="4135409"/>
              <a:ext cx="1391239" cy="1082967"/>
            </a:xfrm>
            <a:custGeom>
              <a:avLst/>
              <a:gdLst/>
              <a:ahLst/>
              <a:cxnLst/>
              <a:rect l="l" t="t" r="r" b="b"/>
              <a:pathLst>
                <a:path w="43483" h="33848" extrusionOk="0">
                  <a:moveTo>
                    <a:pt x="20164" y="1"/>
                  </a:moveTo>
                  <a:cubicBezTo>
                    <a:pt x="12757" y="1"/>
                    <a:pt x="5981" y="1322"/>
                    <a:pt x="5981" y="1322"/>
                  </a:cubicBezTo>
                  <a:lnTo>
                    <a:pt x="1" y="25836"/>
                  </a:lnTo>
                  <a:cubicBezTo>
                    <a:pt x="4647" y="24777"/>
                    <a:pt x="9007" y="24341"/>
                    <a:pt x="13037" y="24341"/>
                  </a:cubicBezTo>
                  <a:cubicBezTo>
                    <a:pt x="31855" y="24341"/>
                    <a:pt x="43483" y="33848"/>
                    <a:pt x="43483" y="33848"/>
                  </a:cubicBezTo>
                  <a:lnTo>
                    <a:pt x="38781" y="8603"/>
                  </a:lnTo>
                  <a:cubicBezTo>
                    <a:pt x="37481" y="1645"/>
                    <a:pt x="28430" y="1"/>
                    <a:pt x="20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936;p57">
              <a:extLst>
                <a:ext uri="{FF2B5EF4-FFF2-40B4-BE49-F238E27FC236}">
                  <a16:creationId xmlns:a16="http://schemas.microsoft.com/office/drawing/2014/main" id="{6FC600AE-55C1-2928-E6C8-DA26E4CC217B}"/>
                </a:ext>
              </a:extLst>
            </p:cNvPr>
            <p:cNvSpPr/>
            <p:nvPr/>
          </p:nvSpPr>
          <p:spPr>
            <a:xfrm>
              <a:off x="7532221" y="3816195"/>
              <a:ext cx="1459900" cy="1402181"/>
            </a:xfrm>
            <a:custGeom>
              <a:avLst/>
              <a:gdLst/>
              <a:ahLst/>
              <a:cxnLst/>
              <a:rect l="l" t="t" r="r" b="b"/>
              <a:pathLst>
                <a:path w="45629" h="43825" extrusionOk="0">
                  <a:moveTo>
                    <a:pt x="30564" y="0"/>
                  </a:moveTo>
                  <a:cubicBezTo>
                    <a:pt x="30564" y="0"/>
                    <a:pt x="1" y="3264"/>
                    <a:pt x="2854" y="18580"/>
                  </a:cubicBezTo>
                  <a:lnTo>
                    <a:pt x="7556" y="43825"/>
                  </a:lnTo>
                  <a:cubicBezTo>
                    <a:pt x="7556" y="43825"/>
                    <a:pt x="18900" y="24218"/>
                    <a:pt x="45629" y="20337"/>
                  </a:cubicBezTo>
                  <a:lnTo>
                    <a:pt x="30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937;p57">
              <a:extLst>
                <a:ext uri="{FF2B5EF4-FFF2-40B4-BE49-F238E27FC236}">
                  <a16:creationId xmlns:a16="http://schemas.microsoft.com/office/drawing/2014/main" id="{B003D2B9-59B1-DB27-3B50-33ABE1466999}"/>
                </a:ext>
              </a:extLst>
            </p:cNvPr>
            <p:cNvSpPr/>
            <p:nvPr/>
          </p:nvSpPr>
          <p:spPr>
            <a:xfrm>
              <a:off x="7811921" y="4410630"/>
              <a:ext cx="1009314" cy="549226"/>
            </a:xfrm>
            <a:custGeom>
              <a:avLst/>
              <a:gdLst/>
              <a:ahLst/>
              <a:cxnLst/>
              <a:rect l="l" t="t" r="r" b="b"/>
              <a:pathLst>
                <a:path w="31546" h="17166" extrusionOk="0">
                  <a:moveTo>
                    <a:pt x="31500" y="1"/>
                  </a:moveTo>
                  <a:cubicBezTo>
                    <a:pt x="18992" y="2603"/>
                    <a:pt x="11094" y="7099"/>
                    <a:pt x="6666" y="10409"/>
                  </a:cubicBezTo>
                  <a:cubicBezTo>
                    <a:pt x="1873" y="14015"/>
                    <a:pt x="24" y="17051"/>
                    <a:pt x="1" y="17074"/>
                  </a:cubicBezTo>
                  <a:lnTo>
                    <a:pt x="183" y="17165"/>
                  </a:lnTo>
                  <a:cubicBezTo>
                    <a:pt x="252" y="17051"/>
                    <a:pt x="7647" y="5159"/>
                    <a:pt x="31545" y="183"/>
                  </a:cubicBezTo>
                  <a:lnTo>
                    <a:pt x="31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938;p57">
              <a:extLst>
                <a:ext uri="{FF2B5EF4-FFF2-40B4-BE49-F238E27FC236}">
                  <a16:creationId xmlns:a16="http://schemas.microsoft.com/office/drawing/2014/main" id="{B88F8A2F-6005-D7AD-673F-47EA184C1959}"/>
                </a:ext>
              </a:extLst>
            </p:cNvPr>
            <p:cNvSpPr/>
            <p:nvPr/>
          </p:nvSpPr>
          <p:spPr>
            <a:xfrm>
              <a:off x="7792212" y="4310581"/>
              <a:ext cx="970600" cy="541195"/>
            </a:xfrm>
            <a:custGeom>
              <a:avLst/>
              <a:gdLst/>
              <a:ahLst/>
              <a:cxnLst/>
              <a:rect l="l" t="t" r="r" b="b"/>
              <a:pathLst>
                <a:path w="30336" h="16915" extrusionOk="0">
                  <a:moveTo>
                    <a:pt x="30290" y="1"/>
                  </a:moveTo>
                  <a:cubicBezTo>
                    <a:pt x="18261" y="2671"/>
                    <a:pt x="10683" y="7099"/>
                    <a:pt x="6414" y="10341"/>
                  </a:cubicBezTo>
                  <a:cubicBezTo>
                    <a:pt x="1804" y="13856"/>
                    <a:pt x="23" y="16777"/>
                    <a:pt x="1" y="16800"/>
                  </a:cubicBezTo>
                  <a:lnTo>
                    <a:pt x="160" y="16914"/>
                  </a:lnTo>
                  <a:cubicBezTo>
                    <a:pt x="183" y="16869"/>
                    <a:pt x="1964" y="13970"/>
                    <a:pt x="6551" y="10478"/>
                  </a:cubicBezTo>
                  <a:cubicBezTo>
                    <a:pt x="10774" y="7259"/>
                    <a:pt x="18352" y="2854"/>
                    <a:pt x="30335" y="183"/>
                  </a:cubicBezTo>
                  <a:lnTo>
                    <a:pt x="3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939;p57">
              <a:extLst>
                <a:ext uri="{FF2B5EF4-FFF2-40B4-BE49-F238E27FC236}">
                  <a16:creationId xmlns:a16="http://schemas.microsoft.com/office/drawing/2014/main" id="{4872E49A-79F3-D8A4-49C5-1747F5AFB30C}"/>
                </a:ext>
              </a:extLst>
            </p:cNvPr>
            <p:cNvSpPr/>
            <p:nvPr/>
          </p:nvSpPr>
          <p:spPr>
            <a:xfrm>
              <a:off x="7773943" y="4227330"/>
              <a:ext cx="915121" cy="528045"/>
            </a:xfrm>
            <a:custGeom>
              <a:avLst/>
              <a:gdLst/>
              <a:ahLst/>
              <a:cxnLst/>
              <a:rect l="l" t="t" r="r" b="b"/>
              <a:pathLst>
                <a:path w="28602" h="16504" extrusionOk="0">
                  <a:moveTo>
                    <a:pt x="28555" y="1"/>
                  </a:moveTo>
                  <a:cubicBezTo>
                    <a:pt x="6917" y="5273"/>
                    <a:pt x="69" y="16298"/>
                    <a:pt x="1" y="16389"/>
                  </a:cubicBezTo>
                  <a:lnTo>
                    <a:pt x="161" y="16503"/>
                  </a:lnTo>
                  <a:cubicBezTo>
                    <a:pt x="184" y="16480"/>
                    <a:pt x="1873" y="13719"/>
                    <a:pt x="6209" y="10340"/>
                  </a:cubicBezTo>
                  <a:cubicBezTo>
                    <a:pt x="10204" y="7213"/>
                    <a:pt x="17325" y="2922"/>
                    <a:pt x="28601" y="183"/>
                  </a:cubicBezTo>
                  <a:lnTo>
                    <a:pt x="28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940;p57">
              <a:extLst>
                <a:ext uri="{FF2B5EF4-FFF2-40B4-BE49-F238E27FC236}">
                  <a16:creationId xmlns:a16="http://schemas.microsoft.com/office/drawing/2014/main" id="{A1D58FE9-ADB3-9EE5-09F4-FA09137874BC}"/>
                </a:ext>
              </a:extLst>
            </p:cNvPr>
            <p:cNvSpPr/>
            <p:nvPr/>
          </p:nvSpPr>
          <p:spPr>
            <a:xfrm>
              <a:off x="7754234" y="4128754"/>
              <a:ext cx="873463" cy="517807"/>
            </a:xfrm>
            <a:custGeom>
              <a:avLst/>
              <a:gdLst/>
              <a:ahLst/>
              <a:cxnLst/>
              <a:rect l="l" t="t" r="r" b="b"/>
              <a:pathLst>
                <a:path w="27300" h="16184" extrusionOk="0">
                  <a:moveTo>
                    <a:pt x="27254" y="0"/>
                  </a:moveTo>
                  <a:cubicBezTo>
                    <a:pt x="6620" y="5410"/>
                    <a:pt x="46" y="15978"/>
                    <a:pt x="1" y="16092"/>
                  </a:cubicBezTo>
                  <a:lnTo>
                    <a:pt x="160" y="16183"/>
                  </a:lnTo>
                  <a:cubicBezTo>
                    <a:pt x="206" y="16092"/>
                    <a:pt x="6757" y="5570"/>
                    <a:pt x="27300" y="183"/>
                  </a:cubicBez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941;p57">
              <a:extLst>
                <a:ext uri="{FF2B5EF4-FFF2-40B4-BE49-F238E27FC236}">
                  <a16:creationId xmlns:a16="http://schemas.microsoft.com/office/drawing/2014/main" id="{7790336F-2BD2-0AD0-8D29-34CD39A09D27}"/>
                </a:ext>
              </a:extLst>
            </p:cNvPr>
            <p:cNvSpPr/>
            <p:nvPr/>
          </p:nvSpPr>
          <p:spPr>
            <a:xfrm>
              <a:off x="7721376" y="4041855"/>
              <a:ext cx="845724" cy="506833"/>
            </a:xfrm>
            <a:custGeom>
              <a:avLst/>
              <a:gdLst/>
              <a:ahLst/>
              <a:cxnLst/>
              <a:rect l="l" t="t" r="r" b="b"/>
              <a:pathLst>
                <a:path w="26433" h="15841" extrusionOk="0">
                  <a:moveTo>
                    <a:pt x="26387" y="0"/>
                  </a:moveTo>
                  <a:cubicBezTo>
                    <a:pt x="6346" y="4816"/>
                    <a:pt x="69" y="15658"/>
                    <a:pt x="1" y="15749"/>
                  </a:cubicBezTo>
                  <a:lnTo>
                    <a:pt x="160" y="15841"/>
                  </a:lnTo>
                  <a:cubicBezTo>
                    <a:pt x="183" y="15818"/>
                    <a:pt x="1735" y="13102"/>
                    <a:pt x="5730" y="9838"/>
                  </a:cubicBezTo>
                  <a:cubicBezTo>
                    <a:pt x="9427" y="6825"/>
                    <a:pt x="16001" y="2693"/>
                    <a:pt x="26432" y="183"/>
                  </a:cubicBezTo>
                  <a:lnTo>
                    <a:pt x="26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942;p57">
              <a:extLst>
                <a:ext uri="{FF2B5EF4-FFF2-40B4-BE49-F238E27FC236}">
                  <a16:creationId xmlns:a16="http://schemas.microsoft.com/office/drawing/2014/main" id="{E6519C42-77FF-6889-E6AE-AA8C8D6A20D8}"/>
                </a:ext>
              </a:extLst>
            </p:cNvPr>
            <p:cNvSpPr/>
            <p:nvPr/>
          </p:nvSpPr>
          <p:spPr>
            <a:xfrm>
              <a:off x="7700195" y="3952749"/>
              <a:ext cx="811393" cy="477653"/>
            </a:xfrm>
            <a:custGeom>
              <a:avLst/>
              <a:gdLst/>
              <a:ahLst/>
              <a:cxnLst/>
              <a:rect l="l" t="t" r="r" b="b"/>
              <a:pathLst>
                <a:path w="25360" h="14929" extrusionOk="0">
                  <a:moveTo>
                    <a:pt x="25314" y="0"/>
                  </a:moveTo>
                  <a:cubicBezTo>
                    <a:pt x="6209" y="4862"/>
                    <a:pt x="69" y="14745"/>
                    <a:pt x="1" y="14837"/>
                  </a:cubicBezTo>
                  <a:lnTo>
                    <a:pt x="160" y="14928"/>
                  </a:lnTo>
                  <a:cubicBezTo>
                    <a:pt x="229" y="14837"/>
                    <a:pt x="6323" y="5022"/>
                    <a:pt x="25360" y="183"/>
                  </a:cubicBezTo>
                  <a:lnTo>
                    <a:pt x="25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943;p57">
              <a:extLst>
                <a:ext uri="{FF2B5EF4-FFF2-40B4-BE49-F238E27FC236}">
                  <a16:creationId xmlns:a16="http://schemas.microsoft.com/office/drawing/2014/main" id="{10FC6E1F-5F0C-3393-D7A8-D0F65D15443B}"/>
                </a:ext>
              </a:extLst>
            </p:cNvPr>
            <p:cNvSpPr/>
            <p:nvPr/>
          </p:nvSpPr>
          <p:spPr>
            <a:xfrm>
              <a:off x="7682662" y="3886296"/>
              <a:ext cx="776359" cy="455001"/>
            </a:xfrm>
            <a:custGeom>
              <a:avLst/>
              <a:gdLst/>
              <a:ahLst/>
              <a:cxnLst/>
              <a:rect l="l" t="t" r="r" b="b"/>
              <a:pathLst>
                <a:path w="24265" h="14221" extrusionOk="0">
                  <a:moveTo>
                    <a:pt x="24218" y="0"/>
                  </a:moveTo>
                  <a:cubicBezTo>
                    <a:pt x="18101" y="1461"/>
                    <a:pt x="9656" y="4223"/>
                    <a:pt x="4087" y="8993"/>
                  </a:cubicBezTo>
                  <a:cubicBezTo>
                    <a:pt x="731" y="11869"/>
                    <a:pt x="24" y="14061"/>
                    <a:pt x="1" y="14152"/>
                  </a:cubicBezTo>
                  <a:lnTo>
                    <a:pt x="183" y="14220"/>
                  </a:lnTo>
                  <a:cubicBezTo>
                    <a:pt x="206" y="14129"/>
                    <a:pt x="3196" y="5250"/>
                    <a:pt x="24264" y="183"/>
                  </a:cubicBezTo>
                  <a:lnTo>
                    <a:pt x="242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944;p57">
              <a:extLst>
                <a:ext uri="{FF2B5EF4-FFF2-40B4-BE49-F238E27FC236}">
                  <a16:creationId xmlns:a16="http://schemas.microsoft.com/office/drawing/2014/main" id="{32E1AFD9-22CC-9FD2-DE37-4A1063831A5E}"/>
                </a:ext>
              </a:extLst>
            </p:cNvPr>
            <p:cNvSpPr/>
            <p:nvPr/>
          </p:nvSpPr>
          <p:spPr>
            <a:xfrm>
              <a:off x="6515644" y="4805992"/>
              <a:ext cx="1136398" cy="185251"/>
            </a:xfrm>
            <a:custGeom>
              <a:avLst/>
              <a:gdLst/>
              <a:ahLst/>
              <a:cxnLst/>
              <a:rect l="l" t="t" r="r" b="b"/>
              <a:pathLst>
                <a:path w="35518" h="5790" extrusionOk="0">
                  <a:moveTo>
                    <a:pt x="12437" y="0"/>
                  </a:moveTo>
                  <a:cubicBezTo>
                    <a:pt x="8782" y="0"/>
                    <a:pt x="4635" y="301"/>
                    <a:pt x="1" y="1065"/>
                  </a:cubicBezTo>
                  <a:lnTo>
                    <a:pt x="24" y="1270"/>
                  </a:lnTo>
                  <a:cubicBezTo>
                    <a:pt x="4621" y="507"/>
                    <a:pt x="8750" y="198"/>
                    <a:pt x="12421" y="198"/>
                  </a:cubicBezTo>
                  <a:cubicBezTo>
                    <a:pt x="27960" y="198"/>
                    <a:pt x="35311" y="5734"/>
                    <a:pt x="35403" y="5790"/>
                  </a:cubicBezTo>
                  <a:lnTo>
                    <a:pt x="35517" y="5653"/>
                  </a:lnTo>
                  <a:cubicBezTo>
                    <a:pt x="35494" y="5630"/>
                    <a:pt x="32664" y="3462"/>
                    <a:pt x="26912" y="1841"/>
                  </a:cubicBezTo>
                  <a:cubicBezTo>
                    <a:pt x="23550" y="889"/>
                    <a:pt x="18719" y="0"/>
                    <a:pt x="12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945;p57">
              <a:extLst>
                <a:ext uri="{FF2B5EF4-FFF2-40B4-BE49-F238E27FC236}">
                  <a16:creationId xmlns:a16="http://schemas.microsoft.com/office/drawing/2014/main" id="{0850215E-28CE-0995-F1F2-E238863F5ECF}"/>
                </a:ext>
              </a:extLst>
            </p:cNvPr>
            <p:cNvSpPr/>
            <p:nvPr/>
          </p:nvSpPr>
          <p:spPr>
            <a:xfrm>
              <a:off x="6533913" y="4697593"/>
              <a:ext cx="1097652" cy="185571"/>
            </a:xfrm>
            <a:custGeom>
              <a:avLst/>
              <a:gdLst/>
              <a:ahLst/>
              <a:cxnLst/>
              <a:rect l="l" t="t" r="r" b="b"/>
              <a:pathLst>
                <a:path w="34307" h="5800" extrusionOk="0">
                  <a:moveTo>
                    <a:pt x="11206" y="0"/>
                  </a:moveTo>
                  <a:cubicBezTo>
                    <a:pt x="7878" y="0"/>
                    <a:pt x="4142" y="249"/>
                    <a:pt x="1" y="869"/>
                  </a:cubicBezTo>
                  <a:lnTo>
                    <a:pt x="23" y="1075"/>
                  </a:lnTo>
                  <a:cubicBezTo>
                    <a:pt x="4177" y="442"/>
                    <a:pt x="7922" y="189"/>
                    <a:pt x="11257" y="189"/>
                  </a:cubicBezTo>
                  <a:cubicBezTo>
                    <a:pt x="17671" y="189"/>
                    <a:pt x="22566" y="1126"/>
                    <a:pt x="25930" y="2102"/>
                  </a:cubicBezTo>
                  <a:cubicBezTo>
                    <a:pt x="31477" y="3700"/>
                    <a:pt x="34170" y="5777"/>
                    <a:pt x="34193" y="5800"/>
                  </a:cubicBezTo>
                  <a:lnTo>
                    <a:pt x="34307" y="5640"/>
                  </a:lnTo>
                  <a:cubicBezTo>
                    <a:pt x="34284" y="5617"/>
                    <a:pt x="31568" y="3540"/>
                    <a:pt x="25999" y="1919"/>
                  </a:cubicBezTo>
                  <a:cubicBezTo>
                    <a:pt x="22608" y="940"/>
                    <a:pt x="17675" y="0"/>
                    <a:pt x="11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946;p57">
              <a:extLst>
                <a:ext uri="{FF2B5EF4-FFF2-40B4-BE49-F238E27FC236}">
                  <a16:creationId xmlns:a16="http://schemas.microsoft.com/office/drawing/2014/main" id="{43B004C9-17CF-06B9-B93C-DF1375AF4ECE}"/>
                </a:ext>
              </a:extLst>
            </p:cNvPr>
            <p:cNvSpPr/>
            <p:nvPr/>
          </p:nvSpPr>
          <p:spPr>
            <a:xfrm>
              <a:off x="6572627" y="4600904"/>
              <a:ext cx="1041437" cy="185859"/>
            </a:xfrm>
            <a:custGeom>
              <a:avLst/>
              <a:gdLst/>
              <a:ahLst/>
              <a:cxnLst/>
              <a:rect l="l" t="t" r="r" b="b"/>
              <a:pathLst>
                <a:path w="32550" h="5809" extrusionOk="0">
                  <a:moveTo>
                    <a:pt x="9400" y="0"/>
                  </a:moveTo>
                  <a:cubicBezTo>
                    <a:pt x="6543" y="0"/>
                    <a:pt x="3412" y="187"/>
                    <a:pt x="0" y="627"/>
                  </a:cubicBezTo>
                  <a:lnTo>
                    <a:pt x="23" y="833"/>
                  </a:lnTo>
                  <a:cubicBezTo>
                    <a:pt x="3482" y="380"/>
                    <a:pt x="6642" y="193"/>
                    <a:pt x="9501" y="193"/>
                  </a:cubicBezTo>
                  <a:cubicBezTo>
                    <a:pt x="16153" y="193"/>
                    <a:pt x="21183" y="1204"/>
                    <a:pt x="24583" y="2225"/>
                  </a:cubicBezTo>
                  <a:cubicBezTo>
                    <a:pt x="29833" y="3823"/>
                    <a:pt x="32412" y="5786"/>
                    <a:pt x="32435" y="5809"/>
                  </a:cubicBezTo>
                  <a:lnTo>
                    <a:pt x="32549" y="5649"/>
                  </a:lnTo>
                  <a:cubicBezTo>
                    <a:pt x="32453" y="5591"/>
                    <a:pt x="25045" y="0"/>
                    <a:pt x="9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947;p57">
              <a:extLst>
                <a:ext uri="{FF2B5EF4-FFF2-40B4-BE49-F238E27FC236}">
                  <a16:creationId xmlns:a16="http://schemas.microsoft.com/office/drawing/2014/main" id="{F0D00D6D-BF71-F43E-267D-9730613429D1}"/>
                </a:ext>
              </a:extLst>
            </p:cNvPr>
            <p:cNvSpPr/>
            <p:nvPr/>
          </p:nvSpPr>
          <p:spPr>
            <a:xfrm>
              <a:off x="6594544" y="4492633"/>
              <a:ext cx="999076" cy="185315"/>
            </a:xfrm>
            <a:custGeom>
              <a:avLst/>
              <a:gdLst/>
              <a:ahLst/>
              <a:cxnLst/>
              <a:rect l="l" t="t" r="r" b="b"/>
              <a:pathLst>
                <a:path w="31226" h="5792" extrusionOk="0">
                  <a:moveTo>
                    <a:pt x="8124" y="1"/>
                  </a:moveTo>
                  <a:cubicBezTo>
                    <a:pt x="5627" y="1"/>
                    <a:pt x="2920" y="143"/>
                    <a:pt x="0" y="474"/>
                  </a:cubicBezTo>
                  <a:lnTo>
                    <a:pt x="23" y="656"/>
                  </a:lnTo>
                  <a:cubicBezTo>
                    <a:pt x="2922" y="330"/>
                    <a:pt x="5611" y="189"/>
                    <a:pt x="8091" y="189"/>
                  </a:cubicBezTo>
                  <a:cubicBezTo>
                    <a:pt x="23652" y="189"/>
                    <a:pt x="31032" y="5733"/>
                    <a:pt x="31111" y="5792"/>
                  </a:cubicBezTo>
                  <a:lnTo>
                    <a:pt x="31225" y="5655"/>
                  </a:lnTo>
                  <a:cubicBezTo>
                    <a:pt x="31146" y="5576"/>
                    <a:pt x="23738" y="1"/>
                    <a:pt x="8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948;p57">
              <a:extLst>
                <a:ext uri="{FF2B5EF4-FFF2-40B4-BE49-F238E27FC236}">
                  <a16:creationId xmlns:a16="http://schemas.microsoft.com/office/drawing/2014/main" id="{502811D9-A568-DCBE-1219-7E2850EF67C3}"/>
                </a:ext>
              </a:extLst>
            </p:cNvPr>
            <p:cNvSpPr/>
            <p:nvPr/>
          </p:nvSpPr>
          <p:spPr>
            <a:xfrm>
              <a:off x="6619372" y="4386250"/>
              <a:ext cx="969864" cy="189474"/>
            </a:xfrm>
            <a:custGeom>
              <a:avLst/>
              <a:gdLst/>
              <a:ahLst/>
              <a:cxnLst/>
              <a:rect l="l" t="t" r="r" b="b"/>
              <a:pathLst>
                <a:path w="30313" h="5922" extrusionOk="0">
                  <a:moveTo>
                    <a:pt x="8395" y="0"/>
                  </a:moveTo>
                  <a:cubicBezTo>
                    <a:pt x="5829" y="0"/>
                    <a:pt x="3032" y="174"/>
                    <a:pt x="0" y="580"/>
                  </a:cubicBezTo>
                  <a:lnTo>
                    <a:pt x="46" y="763"/>
                  </a:lnTo>
                  <a:cubicBezTo>
                    <a:pt x="3085" y="357"/>
                    <a:pt x="5882" y="188"/>
                    <a:pt x="8431" y="188"/>
                  </a:cubicBezTo>
                  <a:cubicBezTo>
                    <a:pt x="14783" y="188"/>
                    <a:pt x="19600" y="1240"/>
                    <a:pt x="22825" y="2315"/>
                  </a:cubicBezTo>
                  <a:cubicBezTo>
                    <a:pt x="27733" y="3913"/>
                    <a:pt x="30152" y="5898"/>
                    <a:pt x="30175" y="5921"/>
                  </a:cubicBezTo>
                  <a:lnTo>
                    <a:pt x="30312" y="5762"/>
                  </a:lnTo>
                  <a:cubicBezTo>
                    <a:pt x="30215" y="5703"/>
                    <a:pt x="23116" y="0"/>
                    <a:pt x="8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949;p57">
              <a:extLst>
                <a:ext uri="{FF2B5EF4-FFF2-40B4-BE49-F238E27FC236}">
                  <a16:creationId xmlns:a16="http://schemas.microsoft.com/office/drawing/2014/main" id="{CF9CE02A-3B22-C679-D0EE-AF9B26E5A6E8}"/>
                </a:ext>
              </a:extLst>
            </p:cNvPr>
            <p:cNvSpPr/>
            <p:nvPr/>
          </p:nvSpPr>
          <p:spPr>
            <a:xfrm>
              <a:off x="6639081" y="4285657"/>
              <a:ext cx="926767" cy="171749"/>
            </a:xfrm>
            <a:custGeom>
              <a:avLst/>
              <a:gdLst/>
              <a:ahLst/>
              <a:cxnLst/>
              <a:rect l="l" t="t" r="r" b="b"/>
              <a:pathLst>
                <a:path w="28966" h="5368" extrusionOk="0">
                  <a:moveTo>
                    <a:pt x="7800" y="1"/>
                  </a:moveTo>
                  <a:cubicBezTo>
                    <a:pt x="5410" y="1"/>
                    <a:pt x="2811" y="146"/>
                    <a:pt x="0" y="483"/>
                  </a:cubicBezTo>
                  <a:lnTo>
                    <a:pt x="23" y="666"/>
                  </a:lnTo>
                  <a:cubicBezTo>
                    <a:pt x="2814" y="332"/>
                    <a:pt x="5394" y="189"/>
                    <a:pt x="7768" y="189"/>
                  </a:cubicBezTo>
                  <a:cubicBezTo>
                    <a:pt x="21975" y="189"/>
                    <a:pt x="28773" y="5309"/>
                    <a:pt x="28852" y="5368"/>
                  </a:cubicBezTo>
                  <a:lnTo>
                    <a:pt x="28966" y="5231"/>
                  </a:lnTo>
                  <a:cubicBezTo>
                    <a:pt x="28888" y="5152"/>
                    <a:pt x="22062" y="1"/>
                    <a:pt x="7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950;p57">
              <a:extLst>
                <a:ext uri="{FF2B5EF4-FFF2-40B4-BE49-F238E27FC236}">
                  <a16:creationId xmlns:a16="http://schemas.microsoft.com/office/drawing/2014/main" id="{EACA669A-762A-D48D-AC23-F6B27FB01879}"/>
                </a:ext>
              </a:extLst>
            </p:cNvPr>
            <p:cNvSpPr/>
            <p:nvPr/>
          </p:nvSpPr>
          <p:spPr>
            <a:xfrm>
              <a:off x="6664645" y="4198823"/>
              <a:ext cx="885878" cy="168774"/>
            </a:xfrm>
            <a:custGeom>
              <a:avLst/>
              <a:gdLst/>
              <a:ahLst/>
              <a:cxnLst/>
              <a:rect l="l" t="t" r="r" b="b"/>
              <a:pathLst>
                <a:path w="27688" h="5275" extrusionOk="0">
                  <a:moveTo>
                    <a:pt x="9579" y="1"/>
                  </a:moveTo>
                  <a:cubicBezTo>
                    <a:pt x="6131" y="1"/>
                    <a:pt x="2801" y="307"/>
                    <a:pt x="0" y="686"/>
                  </a:cubicBezTo>
                  <a:lnTo>
                    <a:pt x="23" y="869"/>
                  </a:lnTo>
                  <a:cubicBezTo>
                    <a:pt x="3573" y="397"/>
                    <a:pt x="6699" y="200"/>
                    <a:pt x="9446" y="200"/>
                  </a:cubicBezTo>
                  <a:cubicBezTo>
                    <a:pt x="23303" y="200"/>
                    <a:pt x="27493" y="5217"/>
                    <a:pt x="27550" y="5274"/>
                  </a:cubicBezTo>
                  <a:lnTo>
                    <a:pt x="27687" y="5160"/>
                  </a:lnTo>
                  <a:cubicBezTo>
                    <a:pt x="27642" y="5091"/>
                    <a:pt x="26181" y="3288"/>
                    <a:pt x="22027" y="1805"/>
                  </a:cubicBezTo>
                  <a:cubicBezTo>
                    <a:pt x="18206" y="460"/>
                    <a:pt x="13804" y="1"/>
                    <a:pt x="9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951;p57">
              <a:extLst>
                <a:ext uri="{FF2B5EF4-FFF2-40B4-BE49-F238E27FC236}">
                  <a16:creationId xmlns:a16="http://schemas.microsoft.com/office/drawing/2014/main" id="{6C171111-289E-1265-CA6F-F91ED7279C2F}"/>
                </a:ext>
              </a:extLst>
            </p:cNvPr>
            <p:cNvSpPr/>
            <p:nvPr/>
          </p:nvSpPr>
          <p:spPr>
            <a:xfrm>
              <a:off x="7608177" y="4265309"/>
              <a:ext cx="336715" cy="1040701"/>
            </a:xfrm>
            <a:custGeom>
              <a:avLst/>
              <a:gdLst/>
              <a:ahLst/>
              <a:cxnLst/>
              <a:rect l="l" t="t" r="r" b="b"/>
              <a:pathLst>
                <a:path w="10524" h="32527" extrusionOk="0">
                  <a:moveTo>
                    <a:pt x="640" y="1"/>
                  </a:moveTo>
                  <a:cubicBezTo>
                    <a:pt x="640" y="1"/>
                    <a:pt x="1" y="1849"/>
                    <a:pt x="480" y="4543"/>
                  </a:cubicBezTo>
                  <a:cubicBezTo>
                    <a:pt x="480" y="4543"/>
                    <a:pt x="4725" y="28167"/>
                    <a:pt x="5753" y="32527"/>
                  </a:cubicBezTo>
                  <a:cubicBezTo>
                    <a:pt x="5753" y="32527"/>
                    <a:pt x="6757" y="30837"/>
                    <a:pt x="7670" y="29651"/>
                  </a:cubicBezTo>
                  <a:cubicBezTo>
                    <a:pt x="7670" y="29651"/>
                    <a:pt x="8651" y="30290"/>
                    <a:pt x="10523" y="31431"/>
                  </a:cubicBezTo>
                  <a:cubicBezTo>
                    <a:pt x="10523" y="31431"/>
                    <a:pt x="1484" y="4771"/>
                    <a:pt x="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908;p57">
            <a:extLst>
              <a:ext uri="{FF2B5EF4-FFF2-40B4-BE49-F238E27FC236}">
                <a16:creationId xmlns:a16="http://schemas.microsoft.com/office/drawing/2014/main" id="{8C1D84EC-E2BD-0456-3A15-97F65D6D0EE2}"/>
              </a:ext>
            </a:extLst>
          </p:cNvPr>
          <p:cNvSpPr txBox="1"/>
          <p:nvPr/>
        </p:nvSpPr>
        <p:spPr>
          <a:xfrm>
            <a:off x="691005" y="994894"/>
            <a:ext cx="3079642" cy="550800"/>
          </a:xfrm>
          <a:prstGeom prst="rect">
            <a:avLst/>
          </a:prstGeom>
          <a:noFill/>
          <a:ln>
            <a:noFill/>
          </a:ln>
        </p:spPr>
        <p:txBody>
          <a:bodyPr spcFirstLastPara="1" wrap="square" lIns="91425" tIns="91425" rIns="91425" bIns="91425" anchor="t" anchorCtr="0">
            <a:noAutofit/>
          </a:bodyPr>
          <a:lstStyle/>
          <a:p>
            <a:pPr lvl="0">
              <a:lnSpc>
                <a:spcPct val="115000"/>
              </a:lnSpc>
            </a:pPr>
            <a:r>
              <a:rPr lang="el-GR" dirty="0">
                <a:solidFill>
                  <a:schemeClr val="dk1"/>
                </a:solidFill>
                <a:latin typeface="Barlow"/>
                <a:ea typeface="Barlow"/>
                <a:cs typeface="Barlow"/>
                <a:sym typeface="Barlow"/>
              </a:rPr>
              <a:t>7. Το Φάντασμα του </a:t>
            </a:r>
            <a:r>
              <a:rPr lang="el-GR" dirty="0" err="1">
                <a:solidFill>
                  <a:schemeClr val="dk1"/>
                </a:solidFill>
                <a:latin typeface="Barlow"/>
                <a:ea typeface="Barlow"/>
                <a:cs typeface="Barlow"/>
                <a:sym typeface="Barlow"/>
              </a:rPr>
              <a:t>Πέπερ</a:t>
            </a:r>
            <a:r>
              <a:rPr lang="el-GR" dirty="0">
                <a:solidFill>
                  <a:schemeClr val="dk1"/>
                </a:solidFill>
                <a:latin typeface="Barlow"/>
                <a:ea typeface="Barlow"/>
                <a:cs typeface="Barlow"/>
                <a:sym typeface="Barlow"/>
              </a:rPr>
              <a:t> </a:t>
            </a:r>
          </a:p>
          <a:p>
            <a:pPr lvl="0">
              <a:lnSpc>
                <a:spcPct val="115000"/>
              </a:lnSpc>
            </a:pPr>
            <a:r>
              <a:rPr lang="el-GR" dirty="0">
                <a:solidFill>
                  <a:schemeClr val="dk1"/>
                </a:solidFill>
                <a:latin typeface="Barlow"/>
                <a:ea typeface="Barlow"/>
                <a:cs typeface="Barlow"/>
                <a:sym typeface="Barlow"/>
              </a:rPr>
              <a:t>(Pepper’s Ghost </a:t>
            </a:r>
            <a:r>
              <a:rPr lang="el-GR" dirty="0" err="1">
                <a:solidFill>
                  <a:schemeClr val="dk1"/>
                </a:solidFill>
                <a:latin typeface="Barlow"/>
                <a:ea typeface="Barlow"/>
                <a:cs typeface="Barlow"/>
                <a:sym typeface="Barlow"/>
              </a:rPr>
              <a:t>Effect</a:t>
            </a:r>
            <a:r>
              <a:rPr lang="el-GR" dirty="0">
                <a:solidFill>
                  <a:schemeClr val="dk1"/>
                </a:solidFill>
                <a:latin typeface="Barlow"/>
                <a:ea typeface="Barlow"/>
                <a:cs typeface="Barlow"/>
                <a:sym typeface="Barlow"/>
              </a:rPr>
              <a:t>) </a:t>
            </a:r>
            <a:endParaRPr dirty="0">
              <a:solidFill>
                <a:schemeClr val="dk1"/>
              </a:solidFill>
              <a:latin typeface="Barlow"/>
              <a:ea typeface="Barlow"/>
              <a:cs typeface="Barlow"/>
              <a:sym typeface="Barlow"/>
            </a:endParaRPr>
          </a:p>
        </p:txBody>
      </p:sp>
      <p:sp>
        <p:nvSpPr>
          <p:cNvPr id="8" name="TextBox 7">
            <a:extLst>
              <a:ext uri="{FF2B5EF4-FFF2-40B4-BE49-F238E27FC236}">
                <a16:creationId xmlns:a16="http://schemas.microsoft.com/office/drawing/2014/main" id="{FE9EE4A7-536F-B910-DE58-3E12D24DA2FB}"/>
              </a:ext>
            </a:extLst>
          </p:cNvPr>
          <p:cNvSpPr txBox="1"/>
          <p:nvPr/>
        </p:nvSpPr>
        <p:spPr>
          <a:xfrm>
            <a:off x="4248189" y="669730"/>
            <a:ext cx="4743056" cy="138499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l-GR" sz="1050" i="1" dirty="0">
                <a:latin typeface="Calibri" panose="020F0502020204030204" pitchFamily="34" charset="0"/>
                <a:ea typeface="Times New Roman" panose="02020603050405020304" pitchFamily="18" charset="0"/>
              </a:rPr>
              <a:t>Η </a:t>
            </a:r>
            <a:r>
              <a:rPr lang="el-GR" sz="1050" i="1" dirty="0">
                <a:solidFill>
                  <a:srgbClr val="FFFF00"/>
                </a:solidFill>
                <a:latin typeface="Calibri" panose="020F0502020204030204" pitchFamily="34" charset="0"/>
                <a:ea typeface="Times New Roman" panose="02020603050405020304" pitchFamily="18" charset="0"/>
              </a:rPr>
              <a:t>ψευδαίσθηση</a:t>
            </a:r>
            <a:r>
              <a:rPr lang="el-GR" sz="1050" i="1" dirty="0">
                <a:latin typeface="Calibri" panose="020F0502020204030204" pitchFamily="34" charset="0"/>
                <a:ea typeface="Times New Roman" panose="02020603050405020304" pitchFamily="18" charset="0"/>
              </a:rPr>
              <a:t> του Φαντάσματος του </a:t>
            </a:r>
            <a:r>
              <a:rPr lang="el-GR" sz="1050" i="1" dirty="0" err="1">
                <a:latin typeface="Calibri" panose="020F0502020204030204" pitchFamily="34" charset="0"/>
                <a:ea typeface="Times New Roman" panose="02020603050405020304" pitchFamily="18" charset="0"/>
              </a:rPr>
              <a:t>Πέπερ</a:t>
            </a:r>
            <a:r>
              <a:rPr lang="el-GR" sz="1050" i="1" dirty="0">
                <a:latin typeface="Calibri" panose="020F0502020204030204" pitchFamily="34" charset="0"/>
                <a:ea typeface="Times New Roman" panose="02020603050405020304" pitchFamily="18" charset="0"/>
              </a:rPr>
              <a:t>, βασίζεται στο φαινόμενο της </a:t>
            </a:r>
            <a:r>
              <a:rPr lang="el-GR" sz="1050" i="1" dirty="0">
                <a:solidFill>
                  <a:srgbClr val="FFFF00"/>
                </a:solidFill>
                <a:latin typeface="Calibri" panose="020F0502020204030204" pitchFamily="34" charset="0"/>
                <a:ea typeface="Times New Roman" panose="02020603050405020304" pitchFamily="18" charset="0"/>
              </a:rPr>
              <a:t>ανάκλασης</a:t>
            </a:r>
            <a:r>
              <a:rPr lang="el-GR" sz="1050" i="1" dirty="0">
                <a:latin typeface="Calibri" panose="020F0502020204030204" pitchFamily="34" charset="0"/>
                <a:ea typeface="Times New Roman" panose="02020603050405020304" pitchFamily="18" charset="0"/>
              </a:rPr>
              <a:t> των αντικειμένων. Αν μία φωτεινή ακτίνα πέσει πάνω σε μία λεία επιφάνεια ανακλάται. Τοποθετούσαν μία διάφανη επιφάνεια σε γωνία 45 μοιρών μπροστά από έναν άνθρωπο, τον οποίο φώτιζαν κατάλληλα, ώστε η εικόνα του να ανακλάται στην διάφανη επιφάνεια και να προβάλλεται πάνω στην σκηνή. Αν η γωνία που τοποθετούσαν την επιφάνεια άλλαζε, θα άλλαζε και η γωνία της προβαλλόμενης εικόνας, με αποτέλεσμα να φαίνεται σαν να γέρνει μπροστά ή πίσω ο άνθρωπος ή το αντικείμενο.</a:t>
            </a:r>
          </a:p>
        </p:txBody>
      </p:sp>
      <p:sp>
        <p:nvSpPr>
          <p:cNvPr id="9" name="Google Shape;1908;p57">
            <a:extLst>
              <a:ext uri="{FF2B5EF4-FFF2-40B4-BE49-F238E27FC236}">
                <a16:creationId xmlns:a16="http://schemas.microsoft.com/office/drawing/2014/main" id="{80443405-E170-05CD-2856-BE31DCE84EE0}"/>
              </a:ext>
            </a:extLst>
          </p:cNvPr>
          <p:cNvSpPr txBox="1"/>
          <p:nvPr/>
        </p:nvSpPr>
        <p:spPr>
          <a:xfrm>
            <a:off x="730621" y="2249373"/>
            <a:ext cx="2625899" cy="55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l-GR" dirty="0">
                <a:solidFill>
                  <a:schemeClr val="dk1"/>
                </a:solidFill>
                <a:latin typeface="Barlow"/>
                <a:ea typeface="Barlow"/>
                <a:cs typeface="Barlow"/>
                <a:sym typeface="Barlow"/>
              </a:rPr>
              <a:t>8. Πυραμίδα τρισδιάστατης ολογραφικής προβολής</a:t>
            </a:r>
            <a:endParaRPr dirty="0">
              <a:solidFill>
                <a:schemeClr val="dk1"/>
              </a:solidFill>
              <a:latin typeface="Barlow"/>
              <a:ea typeface="Barlow"/>
              <a:cs typeface="Barlow"/>
              <a:sym typeface="Barlow"/>
            </a:endParaRPr>
          </a:p>
        </p:txBody>
      </p:sp>
      <p:sp>
        <p:nvSpPr>
          <p:cNvPr id="15" name="Google Shape;796;p36">
            <a:extLst>
              <a:ext uri="{FF2B5EF4-FFF2-40B4-BE49-F238E27FC236}">
                <a16:creationId xmlns:a16="http://schemas.microsoft.com/office/drawing/2014/main" id="{742F8AA6-45E0-2833-44F6-4FDF2856EFF4}"/>
              </a:ext>
            </a:extLst>
          </p:cNvPr>
          <p:cNvSpPr/>
          <p:nvPr/>
        </p:nvSpPr>
        <p:spPr>
          <a:xfrm>
            <a:off x="3462225" y="4300534"/>
            <a:ext cx="929387" cy="819327"/>
          </a:xfrm>
          <a:custGeom>
            <a:avLst/>
            <a:gdLst/>
            <a:ahLst/>
            <a:cxnLst/>
            <a:rect l="l" t="t" r="r" b="b"/>
            <a:pathLst>
              <a:path w="25105" h="22132" extrusionOk="0">
                <a:moveTo>
                  <a:pt x="8749" y="0"/>
                </a:moveTo>
                <a:cubicBezTo>
                  <a:pt x="6613" y="0"/>
                  <a:pt x="8734" y="3660"/>
                  <a:pt x="8734" y="3660"/>
                </a:cubicBezTo>
                <a:cubicBezTo>
                  <a:pt x="8734" y="3660"/>
                  <a:pt x="5083" y="1503"/>
                  <a:pt x="2824" y="1503"/>
                </a:cubicBezTo>
                <a:cubicBezTo>
                  <a:pt x="2173" y="1503"/>
                  <a:pt x="1638" y="1682"/>
                  <a:pt x="1339" y="2143"/>
                </a:cubicBezTo>
                <a:cubicBezTo>
                  <a:pt x="1" y="4213"/>
                  <a:pt x="5184" y="5551"/>
                  <a:pt x="7164" y="7282"/>
                </a:cubicBezTo>
                <a:cubicBezTo>
                  <a:pt x="7164" y="7282"/>
                  <a:pt x="6308" y="7166"/>
                  <a:pt x="5365" y="7166"/>
                </a:cubicBezTo>
                <a:cubicBezTo>
                  <a:pt x="4208" y="7166"/>
                  <a:pt x="2922" y="7340"/>
                  <a:pt x="2927" y="8111"/>
                </a:cubicBezTo>
                <a:cubicBezTo>
                  <a:pt x="2936" y="10110"/>
                  <a:pt x="9680" y="10734"/>
                  <a:pt x="10822" y="12010"/>
                </a:cubicBezTo>
                <a:cubicBezTo>
                  <a:pt x="10822" y="12010"/>
                  <a:pt x="9890" y="11789"/>
                  <a:pt x="8899" y="11789"/>
                </a:cubicBezTo>
                <a:cubicBezTo>
                  <a:pt x="7859" y="11789"/>
                  <a:pt x="6753" y="12032"/>
                  <a:pt x="6584" y="13027"/>
                </a:cubicBezTo>
                <a:cubicBezTo>
                  <a:pt x="6263" y="14980"/>
                  <a:pt x="14141" y="15623"/>
                  <a:pt x="16032" y="17157"/>
                </a:cubicBezTo>
                <a:cubicBezTo>
                  <a:pt x="16032" y="17157"/>
                  <a:pt x="15125" y="16771"/>
                  <a:pt x="14306" y="16771"/>
                </a:cubicBezTo>
                <a:cubicBezTo>
                  <a:pt x="13727" y="16771"/>
                  <a:pt x="13193" y="16964"/>
                  <a:pt x="13052" y="17621"/>
                </a:cubicBezTo>
                <a:cubicBezTo>
                  <a:pt x="12616" y="19672"/>
                  <a:pt x="18802" y="22132"/>
                  <a:pt x="24373" y="22132"/>
                </a:cubicBezTo>
                <a:cubicBezTo>
                  <a:pt x="24618" y="22132"/>
                  <a:pt x="24862" y="22127"/>
                  <a:pt x="25105" y="22117"/>
                </a:cubicBezTo>
                <a:cubicBezTo>
                  <a:pt x="25105" y="22117"/>
                  <a:pt x="24328" y="12242"/>
                  <a:pt x="22972" y="9494"/>
                </a:cubicBezTo>
                <a:cubicBezTo>
                  <a:pt x="22371" y="8288"/>
                  <a:pt x="21789" y="7815"/>
                  <a:pt x="21305" y="7815"/>
                </a:cubicBezTo>
                <a:cubicBezTo>
                  <a:pt x="20690" y="7815"/>
                  <a:pt x="20235" y="8577"/>
                  <a:pt x="20100" y="9565"/>
                </a:cubicBezTo>
                <a:cubicBezTo>
                  <a:pt x="20100" y="9565"/>
                  <a:pt x="17994" y="2678"/>
                  <a:pt x="15675" y="2268"/>
                </a:cubicBezTo>
                <a:cubicBezTo>
                  <a:pt x="15548" y="2246"/>
                  <a:pt x="15431" y="2236"/>
                  <a:pt x="15322" y="2236"/>
                </a:cubicBezTo>
                <a:cubicBezTo>
                  <a:pt x="13443" y="2236"/>
                  <a:pt x="14176" y="5337"/>
                  <a:pt x="14176" y="5337"/>
                </a:cubicBezTo>
                <a:cubicBezTo>
                  <a:pt x="14176" y="5337"/>
                  <a:pt x="11277" y="305"/>
                  <a:pt x="9038" y="20"/>
                </a:cubicBezTo>
                <a:cubicBezTo>
                  <a:pt x="8934" y="7"/>
                  <a:pt x="8838" y="0"/>
                  <a:pt x="8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6;p36">
            <a:extLst>
              <a:ext uri="{FF2B5EF4-FFF2-40B4-BE49-F238E27FC236}">
                <a16:creationId xmlns:a16="http://schemas.microsoft.com/office/drawing/2014/main" id="{35E18240-D322-D003-7219-C6C5D4D81359}"/>
              </a:ext>
            </a:extLst>
          </p:cNvPr>
          <p:cNvSpPr/>
          <p:nvPr/>
        </p:nvSpPr>
        <p:spPr>
          <a:xfrm rot="4305168">
            <a:off x="8364818" y="3401487"/>
            <a:ext cx="929387" cy="819327"/>
          </a:xfrm>
          <a:custGeom>
            <a:avLst/>
            <a:gdLst/>
            <a:ahLst/>
            <a:cxnLst/>
            <a:rect l="l" t="t" r="r" b="b"/>
            <a:pathLst>
              <a:path w="25105" h="22132" extrusionOk="0">
                <a:moveTo>
                  <a:pt x="8749" y="0"/>
                </a:moveTo>
                <a:cubicBezTo>
                  <a:pt x="6613" y="0"/>
                  <a:pt x="8734" y="3660"/>
                  <a:pt x="8734" y="3660"/>
                </a:cubicBezTo>
                <a:cubicBezTo>
                  <a:pt x="8734" y="3660"/>
                  <a:pt x="5083" y="1503"/>
                  <a:pt x="2824" y="1503"/>
                </a:cubicBezTo>
                <a:cubicBezTo>
                  <a:pt x="2173" y="1503"/>
                  <a:pt x="1638" y="1682"/>
                  <a:pt x="1339" y="2143"/>
                </a:cubicBezTo>
                <a:cubicBezTo>
                  <a:pt x="1" y="4213"/>
                  <a:pt x="5184" y="5551"/>
                  <a:pt x="7164" y="7282"/>
                </a:cubicBezTo>
                <a:cubicBezTo>
                  <a:pt x="7164" y="7282"/>
                  <a:pt x="6308" y="7166"/>
                  <a:pt x="5365" y="7166"/>
                </a:cubicBezTo>
                <a:cubicBezTo>
                  <a:pt x="4208" y="7166"/>
                  <a:pt x="2922" y="7340"/>
                  <a:pt x="2927" y="8111"/>
                </a:cubicBezTo>
                <a:cubicBezTo>
                  <a:pt x="2936" y="10110"/>
                  <a:pt x="9680" y="10734"/>
                  <a:pt x="10822" y="12010"/>
                </a:cubicBezTo>
                <a:cubicBezTo>
                  <a:pt x="10822" y="12010"/>
                  <a:pt x="9890" y="11789"/>
                  <a:pt x="8899" y="11789"/>
                </a:cubicBezTo>
                <a:cubicBezTo>
                  <a:pt x="7859" y="11789"/>
                  <a:pt x="6753" y="12032"/>
                  <a:pt x="6584" y="13027"/>
                </a:cubicBezTo>
                <a:cubicBezTo>
                  <a:pt x="6263" y="14980"/>
                  <a:pt x="14141" y="15623"/>
                  <a:pt x="16032" y="17157"/>
                </a:cubicBezTo>
                <a:cubicBezTo>
                  <a:pt x="16032" y="17157"/>
                  <a:pt x="15125" y="16771"/>
                  <a:pt x="14306" y="16771"/>
                </a:cubicBezTo>
                <a:cubicBezTo>
                  <a:pt x="13727" y="16771"/>
                  <a:pt x="13193" y="16964"/>
                  <a:pt x="13052" y="17621"/>
                </a:cubicBezTo>
                <a:cubicBezTo>
                  <a:pt x="12616" y="19672"/>
                  <a:pt x="18802" y="22132"/>
                  <a:pt x="24373" y="22132"/>
                </a:cubicBezTo>
                <a:cubicBezTo>
                  <a:pt x="24618" y="22132"/>
                  <a:pt x="24862" y="22127"/>
                  <a:pt x="25105" y="22117"/>
                </a:cubicBezTo>
                <a:cubicBezTo>
                  <a:pt x="25105" y="22117"/>
                  <a:pt x="24328" y="12242"/>
                  <a:pt x="22972" y="9494"/>
                </a:cubicBezTo>
                <a:cubicBezTo>
                  <a:pt x="22371" y="8288"/>
                  <a:pt x="21789" y="7815"/>
                  <a:pt x="21305" y="7815"/>
                </a:cubicBezTo>
                <a:cubicBezTo>
                  <a:pt x="20690" y="7815"/>
                  <a:pt x="20235" y="8577"/>
                  <a:pt x="20100" y="9565"/>
                </a:cubicBezTo>
                <a:cubicBezTo>
                  <a:pt x="20100" y="9565"/>
                  <a:pt x="17994" y="2678"/>
                  <a:pt x="15675" y="2268"/>
                </a:cubicBezTo>
                <a:cubicBezTo>
                  <a:pt x="15548" y="2246"/>
                  <a:pt x="15431" y="2236"/>
                  <a:pt x="15322" y="2236"/>
                </a:cubicBezTo>
                <a:cubicBezTo>
                  <a:pt x="13443" y="2236"/>
                  <a:pt x="14176" y="5337"/>
                  <a:pt x="14176" y="5337"/>
                </a:cubicBezTo>
                <a:cubicBezTo>
                  <a:pt x="14176" y="5337"/>
                  <a:pt x="11277" y="305"/>
                  <a:pt x="9038" y="20"/>
                </a:cubicBezTo>
                <a:cubicBezTo>
                  <a:pt x="8934" y="7"/>
                  <a:pt x="8838" y="0"/>
                  <a:pt x="8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96437FAC-69A3-9F5B-C425-A829D273753D}"/>
              </a:ext>
            </a:extLst>
          </p:cNvPr>
          <p:cNvSpPr txBox="1"/>
          <p:nvPr/>
        </p:nvSpPr>
        <p:spPr>
          <a:xfrm>
            <a:off x="4251625" y="3485299"/>
            <a:ext cx="4739619" cy="122341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l-GR" sz="1050" i="1" dirty="0">
                <a:latin typeface="Calibri" panose="020F0502020204030204" pitchFamily="34" charset="0"/>
                <a:ea typeface="Times New Roman" panose="02020603050405020304" pitchFamily="18" charset="0"/>
              </a:rPr>
              <a:t>Με την </a:t>
            </a:r>
            <a:r>
              <a:rPr lang="el-GR" sz="1050" i="1" dirty="0">
                <a:solidFill>
                  <a:srgbClr val="FFFF00"/>
                </a:solidFill>
                <a:latin typeface="Calibri" panose="020F0502020204030204" pitchFamily="34" charset="0"/>
                <a:ea typeface="Times New Roman" panose="02020603050405020304" pitchFamily="18" charset="0"/>
              </a:rPr>
              <a:t>ολογραφική τηλεπαρουσία</a:t>
            </a:r>
            <a:r>
              <a:rPr lang="el-GR" sz="1050" i="1" dirty="0">
                <a:latin typeface="Calibri" panose="020F0502020204030204" pitchFamily="34" charset="0"/>
                <a:ea typeface="Times New Roman" panose="02020603050405020304" pitchFamily="18" charset="0"/>
              </a:rPr>
              <a:t>, μέσω ειδικής πλατφόρμας, επιτρέπεται η διεξαγωγή διαλέξεων με εικονικούς εκπαιδευτές οι οποίοι μπορούν να πραγματοποιήσουν διαλέξεις από οποιοδήποτε χώρο (</a:t>
            </a:r>
            <a:r>
              <a:rPr lang="el-GR" sz="1050" i="1" dirty="0" err="1">
                <a:latin typeface="Calibri" panose="020F0502020204030204" pitchFamily="34" charset="0"/>
                <a:ea typeface="Times New Roman" panose="02020603050405020304" pitchFamily="18" charset="0"/>
              </a:rPr>
              <a:t>Ramachandiran</a:t>
            </a:r>
            <a:r>
              <a:rPr lang="el-GR" sz="1050" i="1" dirty="0">
                <a:latin typeface="Calibri" panose="020F0502020204030204" pitchFamily="34" charset="0"/>
                <a:ea typeface="Times New Roman" panose="02020603050405020304" pitchFamily="18" charset="0"/>
              </a:rPr>
              <a:t> </a:t>
            </a:r>
            <a:r>
              <a:rPr lang="el-GR" sz="1050" i="1" dirty="0" err="1">
                <a:latin typeface="Calibri" panose="020F0502020204030204" pitchFamily="34" charset="0"/>
                <a:ea typeface="Times New Roman" panose="02020603050405020304" pitchFamily="18" charset="0"/>
              </a:rPr>
              <a:t>et</a:t>
            </a:r>
            <a:r>
              <a:rPr lang="el-GR" sz="1050" i="1" dirty="0">
                <a:latin typeface="Calibri" panose="020F0502020204030204" pitchFamily="34" charset="0"/>
                <a:ea typeface="Times New Roman" panose="02020603050405020304" pitchFamily="18" charset="0"/>
              </a:rPr>
              <a:t> </a:t>
            </a:r>
            <a:r>
              <a:rPr lang="el-GR" sz="1050" i="1" dirty="0" err="1">
                <a:latin typeface="Calibri" panose="020F0502020204030204" pitchFamily="34" charset="0"/>
                <a:ea typeface="Times New Roman" panose="02020603050405020304" pitchFamily="18" charset="0"/>
              </a:rPr>
              <a:t>al</a:t>
            </a:r>
            <a:r>
              <a:rPr lang="el-GR" sz="1050" i="1" dirty="0">
                <a:latin typeface="Calibri" panose="020F0502020204030204" pitchFamily="34" charset="0"/>
                <a:ea typeface="Times New Roman" panose="02020603050405020304" pitchFamily="18" charset="0"/>
              </a:rPr>
              <a:t>., 2019). Οι εκπαιδευτές φαίνονται ότι βρίσκονται στον ίδιο χώρο με τους εκπαιδευόμενους (</a:t>
            </a:r>
            <a:r>
              <a:rPr lang="el-GR" sz="1050" i="1" dirty="0" err="1">
                <a:latin typeface="Calibri" panose="020F0502020204030204" pitchFamily="34" charset="0"/>
                <a:ea typeface="Times New Roman" panose="02020603050405020304" pitchFamily="18" charset="0"/>
              </a:rPr>
              <a:t>Rahman-Shams</a:t>
            </a:r>
            <a:r>
              <a:rPr lang="el-GR" sz="1050" i="1" dirty="0">
                <a:latin typeface="Calibri" panose="020F0502020204030204" pitchFamily="34" charset="0"/>
                <a:ea typeface="Times New Roman" panose="02020603050405020304" pitchFamily="18" charset="0"/>
              </a:rPr>
              <a:t>, 2019) και ότι μπορούν να αλληλεπιδράσουν μαζί τους (</a:t>
            </a:r>
            <a:r>
              <a:rPr lang="el-GR" sz="1050" i="1" dirty="0" err="1">
                <a:latin typeface="Calibri" panose="020F0502020204030204" pitchFamily="34" charset="0"/>
                <a:ea typeface="Times New Roman" panose="02020603050405020304" pitchFamily="18" charset="0"/>
              </a:rPr>
              <a:t>Ramachandiran</a:t>
            </a:r>
            <a:r>
              <a:rPr lang="el-GR" sz="1050" i="1" dirty="0">
                <a:latin typeface="Calibri" panose="020F0502020204030204" pitchFamily="34" charset="0"/>
                <a:ea typeface="Times New Roman" panose="02020603050405020304" pitchFamily="18" charset="0"/>
              </a:rPr>
              <a:t> </a:t>
            </a:r>
            <a:r>
              <a:rPr lang="el-GR" sz="1050" i="1" dirty="0" err="1">
                <a:latin typeface="Calibri" panose="020F0502020204030204" pitchFamily="34" charset="0"/>
                <a:ea typeface="Times New Roman" panose="02020603050405020304" pitchFamily="18" charset="0"/>
              </a:rPr>
              <a:t>et</a:t>
            </a:r>
            <a:r>
              <a:rPr lang="el-GR" sz="1050" i="1" dirty="0">
                <a:latin typeface="Calibri" panose="020F0502020204030204" pitchFamily="34" charset="0"/>
                <a:ea typeface="Times New Roman" panose="02020603050405020304" pitchFamily="18" charset="0"/>
              </a:rPr>
              <a:t> </a:t>
            </a:r>
            <a:r>
              <a:rPr lang="el-GR" sz="1050" i="1" dirty="0" err="1">
                <a:latin typeface="Calibri" panose="020F0502020204030204" pitchFamily="34" charset="0"/>
                <a:ea typeface="Times New Roman" panose="02020603050405020304" pitchFamily="18" charset="0"/>
              </a:rPr>
              <a:t>al</a:t>
            </a:r>
            <a:r>
              <a:rPr lang="el-GR" sz="1050" i="1" dirty="0">
                <a:latin typeface="Calibri" panose="020F0502020204030204" pitchFamily="34" charset="0"/>
                <a:ea typeface="Times New Roman" panose="02020603050405020304" pitchFamily="18" charset="0"/>
              </a:rPr>
              <a:t>., 2019) .</a:t>
            </a:r>
          </a:p>
          <a:p>
            <a:pPr algn="just"/>
            <a:endParaRPr lang="el-GR" sz="1050" i="1"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3125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81"/>
                                        </p:tgtEl>
                                        <p:attrNameLst>
                                          <p:attrName>style.visibility</p:attrName>
                                        </p:attrNameLst>
                                      </p:cBhvr>
                                      <p:to>
                                        <p:strVal val="visible"/>
                                      </p:to>
                                    </p:set>
                                    <p:animEffect transition="in" filter="fade">
                                      <p:cBhvr>
                                        <p:cTn id="36" dur="500"/>
                                        <p:tgtEl>
                                          <p:spTgt spid="188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3" grpId="0" animBg="1"/>
      <p:bldP spid="1881" grpId="0"/>
      <p:bldP spid="13" grpId="0" animBg="1"/>
      <p:bldP spid="4" grpId="0"/>
      <p:bldP spid="8" grpId="0" animBg="1"/>
      <p:bldP spid="9"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51" name="Ορθογώνιο: Στρογγύλεμα γωνιών 50">
            <a:extLst>
              <a:ext uri="{FF2B5EF4-FFF2-40B4-BE49-F238E27FC236}">
                <a16:creationId xmlns:a16="http://schemas.microsoft.com/office/drawing/2014/main" id="{29DFD065-93BD-E366-DBD4-433C2664C812}"/>
              </a:ext>
            </a:extLst>
          </p:cNvPr>
          <p:cNvSpPr/>
          <p:nvPr/>
        </p:nvSpPr>
        <p:spPr>
          <a:xfrm>
            <a:off x="650484" y="1189467"/>
            <a:ext cx="3298682" cy="919973"/>
          </a:xfrm>
          <a:prstGeom prst="roundRect">
            <a:avLst/>
          </a:prstGeom>
          <a:ln>
            <a:solidFill>
              <a:srgbClr val="CE7C7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2" name="Google Shape;759;p36">
            <a:extLst>
              <a:ext uri="{FF2B5EF4-FFF2-40B4-BE49-F238E27FC236}">
                <a16:creationId xmlns:a16="http://schemas.microsoft.com/office/drawing/2014/main" id="{A6C74292-6353-799C-FC94-3CCAB9A2E731}"/>
              </a:ext>
            </a:extLst>
          </p:cNvPr>
          <p:cNvSpPr txBox="1">
            <a:spLocks/>
          </p:cNvSpPr>
          <p:nvPr/>
        </p:nvSpPr>
        <p:spPr>
          <a:xfrm>
            <a:off x="528915" y="-5788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l"/>
            <a:r>
              <a:rPr lang="el-GR" sz="3500" dirty="0"/>
              <a:t>5. Θεωρητικό Πλαίσιο (4/4)</a:t>
            </a:r>
          </a:p>
        </p:txBody>
      </p:sp>
      <p:sp>
        <p:nvSpPr>
          <p:cNvPr id="5" name="Google Shape;1908;p57">
            <a:extLst>
              <a:ext uri="{FF2B5EF4-FFF2-40B4-BE49-F238E27FC236}">
                <a16:creationId xmlns:a16="http://schemas.microsoft.com/office/drawing/2014/main" id="{EE6F04E1-A88A-EF54-40B2-FE9032899ADF}"/>
              </a:ext>
            </a:extLst>
          </p:cNvPr>
          <p:cNvSpPr txBox="1"/>
          <p:nvPr/>
        </p:nvSpPr>
        <p:spPr>
          <a:xfrm rot="16200000">
            <a:off x="-1260546" y="2255958"/>
            <a:ext cx="3105189" cy="336222"/>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vert="horz" wrap="square" lIns="91425" tIns="91425" rIns="91425" bIns="91425" anchor="t" anchorCtr="0">
            <a:noAutofit/>
          </a:bodyPr>
          <a:lstStyle/>
          <a:p>
            <a:pPr marL="0" lvl="0" indent="0" algn="l" rtl="0">
              <a:lnSpc>
                <a:spcPct val="115000"/>
              </a:lnSpc>
              <a:spcBef>
                <a:spcPts val="0"/>
              </a:spcBef>
              <a:spcAft>
                <a:spcPts val="0"/>
              </a:spcAft>
              <a:buNone/>
            </a:pPr>
            <a:r>
              <a:rPr lang="el-GR" sz="1200" dirty="0">
                <a:solidFill>
                  <a:schemeClr val="dk1"/>
                </a:solidFill>
                <a:latin typeface="Barlow"/>
                <a:ea typeface="Barlow"/>
                <a:cs typeface="Barlow"/>
                <a:sym typeface="Barlow"/>
              </a:rPr>
              <a:t>Αναφορά σε αναγνωρισμένους ορισμούς</a:t>
            </a:r>
            <a:endParaRPr sz="1200" dirty="0">
              <a:solidFill>
                <a:schemeClr val="dk1"/>
              </a:solidFill>
              <a:latin typeface="Barlow"/>
              <a:ea typeface="Barlow"/>
              <a:cs typeface="Barlow"/>
              <a:sym typeface="Barlow"/>
            </a:endParaRPr>
          </a:p>
        </p:txBody>
      </p:sp>
      <p:sp>
        <p:nvSpPr>
          <p:cNvPr id="13" name="TextBox 12">
            <a:extLst>
              <a:ext uri="{FF2B5EF4-FFF2-40B4-BE49-F238E27FC236}">
                <a16:creationId xmlns:a16="http://schemas.microsoft.com/office/drawing/2014/main" id="{5041D495-C445-1FF6-A775-1509E41AF688}"/>
              </a:ext>
            </a:extLst>
          </p:cNvPr>
          <p:cNvSpPr txBox="1"/>
          <p:nvPr/>
        </p:nvSpPr>
        <p:spPr>
          <a:xfrm>
            <a:off x="4259043" y="1166203"/>
            <a:ext cx="4326501" cy="2516073"/>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l-GR" sz="1050" i="1" dirty="0">
                <a:latin typeface="Calibri" panose="020F0502020204030204" pitchFamily="34" charset="0"/>
                <a:ea typeface="Times New Roman" panose="02020603050405020304" pitchFamily="18" charset="0"/>
              </a:rPr>
              <a:t>Μία διαδικασία, όπου το άτομο </a:t>
            </a:r>
            <a:r>
              <a:rPr lang="el-GR" sz="1050" i="1" dirty="0">
                <a:solidFill>
                  <a:srgbClr val="FFFF00"/>
                </a:solidFill>
                <a:latin typeface="Calibri" panose="020F0502020204030204" pitchFamily="34" charset="0"/>
                <a:ea typeface="Times New Roman" panose="02020603050405020304" pitchFamily="18" charset="0"/>
              </a:rPr>
              <a:t>χρησιμοποιεί τα χέρια </a:t>
            </a:r>
            <a:r>
              <a:rPr lang="el-GR" sz="1050" i="1" dirty="0">
                <a:latin typeface="Calibri" panose="020F0502020204030204" pitchFamily="34" charset="0"/>
                <a:ea typeface="Times New Roman" panose="02020603050405020304" pitchFamily="18" charset="0"/>
              </a:rPr>
              <a:t>του για να </a:t>
            </a:r>
            <a:r>
              <a:rPr lang="el-GR" sz="1050" i="1" dirty="0">
                <a:solidFill>
                  <a:srgbClr val="FFFF00"/>
                </a:solidFill>
                <a:latin typeface="Calibri" panose="020F0502020204030204" pitchFamily="34" charset="0"/>
                <a:ea typeface="Times New Roman" panose="02020603050405020304" pitchFamily="18" charset="0"/>
              </a:rPr>
              <a:t>κατασκευάσει</a:t>
            </a:r>
            <a:r>
              <a:rPr lang="el-GR" sz="1050" i="1" dirty="0">
                <a:latin typeface="Calibri" panose="020F0502020204030204" pitchFamily="34" charset="0"/>
                <a:ea typeface="Times New Roman" panose="02020603050405020304" pitchFamily="18" charset="0"/>
              </a:rPr>
              <a:t> κάτι, ή αλλιώς </a:t>
            </a:r>
            <a:r>
              <a:rPr lang="el-GR" sz="1050" i="1" dirty="0">
                <a:solidFill>
                  <a:srgbClr val="FFFF00"/>
                </a:solidFill>
                <a:latin typeface="Calibri" panose="020F0502020204030204" pitchFamily="34" charset="0"/>
                <a:ea typeface="Times New Roman" panose="02020603050405020304" pitchFamily="18" charset="0"/>
              </a:rPr>
              <a:t>«μαστορεύει»</a:t>
            </a:r>
          </a:p>
          <a:p>
            <a:pPr algn="just"/>
            <a:endParaRPr lang="el-GR" sz="1050" i="1" dirty="0">
              <a:solidFill>
                <a:srgbClr val="FFFF00"/>
              </a:solidFill>
              <a:latin typeface="Calibri" panose="020F0502020204030204" pitchFamily="34" charset="0"/>
              <a:ea typeface="Times New Roman" panose="02020603050405020304" pitchFamily="18" charset="0"/>
            </a:endParaRPr>
          </a:p>
          <a:p>
            <a:pPr algn="just"/>
            <a:r>
              <a:rPr lang="el-GR" sz="1050" i="1" dirty="0">
                <a:solidFill>
                  <a:schemeClr val="bg2"/>
                </a:solidFill>
                <a:latin typeface="Calibri" panose="020F0502020204030204" pitchFamily="34" charset="0"/>
                <a:ea typeface="Times New Roman" panose="02020603050405020304" pitchFamily="18" charset="0"/>
              </a:rPr>
              <a:t>Το Tinkering ανήκει στο διδακτικό μοντέλο της </a:t>
            </a:r>
            <a:r>
              <a:rPr lang="el-GR" sz="1050" i="1" dirty="0">
                <a:solidFill>
                  <a:srgbClr val="FFFF00"/>
                </a:solidFill>
                <a:latin typeface="Calibri" panose="020F0502020204030204" pitchFamily="34" charset="0"/>
                <a:ea typeface="Times New Roman" panose="02020603050405020304" pitchFamily="18" charset="0"/>
              </a:rPr>
              <a:t>εμπειρικής</a:t>
            </a:r>
            <a:r>
              <a:rPr lang="el-GR" sz="1050" i="1" dirty="0">
                <a:solidFill>
                  <a:schemeClr val="bg2"/>
                </a:solidFill>
                <a:latin typeface="Calibri" panose="020F0502020204030204" pitchFamily="34" charset="0"/>
                <a:ea typeface="Times New Roman" panose="02020603050405020304" pitchFamily="18" charset="0"/>
              </a:rPr>
              <a:t> μάθησης, που έχει ως στόχο να </a:t>
            </a:r>
            <a:r>
              <a:rPr lang="el-GR" sz="1050" i="1" dirty="0">
                <a:solidFill>
                  <a:srgbClr val="FFFF00"/>
                </a:solidFill>
                <a:latin typeface="Calibri" panose="020F0502020204030204" pitchFamily="34" charset="0"/>
                <a:ea typeface="Times New Roman" panose="02020603050405020304" pitchFamily="18" charset="0"/>
              </a:rPr>
              <a:t>συσχετίσει</a:t>
            </a:r>
            <a:r>
              <a:rPr lang="el-GR" sz="1050" i="1" dirty="0">
                <a:solidFill>
                  <a:schemeClr val="bg2"/>
                </a:solidFill>
                <a:latin typeface="Calibri" panose="020F0502020204030204" pitchFamily="34" charset="0"/>
                <a:ea typeface="Times New Roman" panose="02020603050405020304" pitchFamily="18" charset="0"/>
              </a:rPr>
              <a:t> την μάθηση με το πραγματικό περιβάλλον.</a:t>
            </a:r>
          </a:p>
          <a:p>
            <a:pPr algn="just"/>
            <a:endParaRPr lang="el-GR" sz="1050" i="1" dirty="0">
              <a:solidFill>
                <a:schemeClr val="bg2"/>
              </a:solidFill>
              <a:latin typeface="Calibri" panose="020F0502020204030204" pitchFamily="34" charset="0"/>
              <a:ea typeface="Times New Roman" panose="02020603050405020304" pitchFamily="18" charset="0"/>
            </a:endParaRPr>
          </a:p>
          <a:p>
            <a:pPr algn="just"/>
            <a:r>
              <a:rPr lang="el-GR" sz="1050" i="1" dirty="0">
                <a:solidFill>
                  <a:schemeClr val="bg2"/>
                </a:solidFill>
                <a:latin typeface="Calibri" panose="020F0502020204030204" pitchFamily="34" charset="0"/>
                <a:ea typeface="Times New Roman" panose="02020603050405020304" pitchFamily="18" charset="0"/>
              </a:rPr>
              <a:t>Πρόκειται για μία </a:t>
            </a:r>
            <a:r>
              <a:rPr lang="el-GR" sz="1050" i="1" dirty="0">
                <a:solidFill>
                  <a:srgbClr val="FFFF00"/>
                </a:solidFill>
                <a:latin typeface="Calibri" panose="020F0502020204030204" pitchFamily="34" charset="0"/>
                <a:ea typeface="Times New Roman" panose="02020603050405020304" pitchFamily="18" charset="0"/>
              </a:rPr>
              <a:t>μαθητοκεντρική</a:t>
            </a:r>
            <a:r>
              <a:rPr lang="el-GR" sz="1050" i="1" dirty="0">
                <a:solidFill>
                  <a:schemeClr val="bg2"/>
                </a:solidFill>
                <a:latin typeface="Calibri" panose="020F0502020204030204" pitchFamily="34" charset="0"/>
                <a:ea typeface="Times New Roman" panose="02020603050405020304" pitchFamily="18" charset="0"/>
              </a:rPr>
              <a:t> προσέγγιση διδασκαλίας, όπου </a:t>
            </a:r>
            <a:r>
              <a:rPr lang="el-GR" sz="1050" i="1" dirty="0">
                <a:solidFill>
                  <a:srgbClr val="FFFF00"/>
                </a:solidFill>
                <a:latin typeface="Calibri" panose="020F0502020204030204" pitchFamily="34" charset="0"/>
                <a:ea typeface="Times New Roman" panose="02020603050405020304" pitchFamily="18" charset="0"/>
              </a:rPr>
              <a:t>η γνώση </a:t>
            </a:r>
            <a:r>
              <a:rPr lang="el-GR" sz="1050" i="1" dirty="0">
                <a:solidFill>
                  <a:schemeClr val="bg2"/>
                </a:solidFill>
                <a:latin typeface="Calibri" panose="020F0502020204030204" pitchFamily="34" charset="0"/>
                <a:ea typeface="Times New Roman" panose="02020603050405020304" pitchFamily="18" charset="0"/>
              </a:rPr>
              <a:t>θα πρέπει να </a:t>
            </a:r>
            <a:r>
              <a:rPr lang="el-GR" sz="1050" i="1" dirty="0">
                <a:solidFill>
                  <a:srgbClr val="FFFF00"/>
                </a:solidFill>
                <a:latin typeface="Calibri" panose="020F0502020204030204" pitchFamily="34" charset="0"/>
                <a:ea typeface="Times New Roman" panose="02020603050405020304" pitchFamily="18" charset="0"/>
              </a:rPr>
              <a:t>κατασκευάζεται από τον ίδιο τον μαθητή </a:t>
            </a:r>
            <a:r>
              <a:rPr lang="el-GR" sz="1050" i="1" dirty="0">
                <a:solidFill>
                  <a:schemeClr val="bg2"/>
                </a:solidFill>
                <a:latin typeface="Calibri" panose="020F0502020204030204" pitchFamily="34" charset="0"/>
                <a:ea typeface="Times New Roman" panose="02020603050405020304" pitchFamily="18" charset="0"/>
              </a:rPr>
              <a:t>και θα δεν πρέπει να μεταφέρεται παθητικά από τον δάσκαλο στον μαθητή. </a:t>
            </a:r>
          </a:p>
          <a:p>
            <a:pPr algn="just"/>
            <a:endParaRPr lang="el-GR" sz="1050" i="1" dirty="0">
              <a:solidFill>
                <a:schemeClr val="bg2"/>
              </a:solidFill>
              <a:latin typeface="Calibri" panose="020F0502020204030204" pitchFamily="34" charset="0"/>
              <a:ea typeface="Times New Roman" panose="02020603050405020304" pitchFamily="18" charset="0"/>
            </a:endParaRPr>
          </a:p>
          <a:p>
            <a:pPr algn="just"/>
            <a:r>
              <a:rPr lang="el-GR" sz="1050" i="1" dirty="0">
                <a:solidFill>
                  <a:schemeClr val="bg2"/>
                </a:solidFill>
                <a:latin typeface="Calibri" panose="020F0502020204030204" pitchFamily="34" charset="0"/>
                <a:ea typeface="Times New Roman" panose="02020603050405020304" pitchFamily="18" charset="0"/>
              </a:rPr>
              <a:t>Η </a:t>
            </a:r>
            <a:r>
              <a:rPr lang="el-GR" sz="1050" i="1" dirty="0">
                <a:solidFill>
                  <a:srgbClr val="FFFF00"/>
                </a:solidFill>
                <a:latin typeface="Calibri" panose="020F0502020204030204" pitchFamily="34" charset="0"/>
                <a:ea typeface="Times New Roman" panose="02020603050405020304" pitchFamily="18" charset="0"/>
              </a:rPr>
              <a:t>θεωρία του </a:t>
            </a:r>
            <a:r>
              <a:rPr lang="el-GR" sz="1050" i="1" dirty="0" err="1">
                <a:solidFill>
                  <a:srgbClr val="FFFF00"/>
                </a:solidFill>
                <a:latin typeface="Calibri" panose="020F0502020204030204" pitchFamily="34" charset="0"/>
                <a:ea typeface="Times New Roman" panose="02020603050405020304" pitchFamily="18" charset="0"/>
              </a:rPr>
              <a:t>Dewey</a:t>
            </a:r>
            <a:r>
              <a:rPr lang="el-GR" sz="1050" i="1" dirty="0">
                <a:solidFill>
                  <a:srgbClr val="FFFF00"/>
                </a:solidFill>
                <a:latin typeface="Calibri" panose="020F0502020204030204" pitchFamily="34" charset="0"/>
                <a:ea typeface="Times New Roman" panose="02020603050405020304" pitchFamily="18" charset="0"/>
              </a:rPr>
              <a:t> </a:t>
            </a:r>
            <a:r>
              <a:rPr lang="el-GR" sz="1050" i="1" dirty="0">
                <a:solidFill>
                  <a:schemeClr val="bg2"/>
                </a:solidFill>
                <a:latin typeface="Calibri" panose="020F0502020204030204" pitchFamily="34" charset="0"/>
                <a:ea typeface="Times New Roman" panose="02020603050405020304" pitchFamily="18" charset="0"/>
              </a:rPr>
              <a:t>(1938) </a:t>
            </a:r>
            <a:r>
              <a:rPr lang="el-GR" sz="1050" i="1" dirty="0">
                <a:solidFill>
                  <a:srgbClr val="FFFF00"/>
                </a:solidFill>
                <a:latin typeface="Calibri" panose="020F0502020204030204" pitchFamily="34" charset="0"/>
                <a:ea typeface="Times New Roman" panose="02020603050405020304" pitchFamily="18" charset="0"/>
              </a:rPr>
              <a:t>«μαθαίνω κάνοντας» </a:t>
            </a:r>
            <a:r>
              <a:rPr lang="el-GR" sz="1050" i="1" dirty="0">
                <a:solidFill>
                  <a:schemeClr val="bg2"/>
                </a:solidFill>
                <a:latin typeface="Calibri" panose="020F0502020204030204" pitchFamily="34" charset="0"/>
                <a:ea typeface="Times New Roman" panose="02020603050405020304" pitchFamily="18" charset="0"/>
              </a:rPr>
              <a:t>τονίζει την αξία της </a:t>
            </a:r>
            <a:r>
              <a:rPr lang="el-GR" sz="1050" i="1" dirty="0">
                <a:solidFill>
                  <a:srgbClr val="FFFF00"/>
                </a:solidFill>
                <a:latin typeface="Calibri" panose="020F0502020204030204" pitchFamily="34" charset="0"/>
                <a:ea typeface="Times New Roman" panose="02020603050405020304" pitchFamily="18" charset="0"/>
              </a:rPr>
              <a:t>δραστηριότητας</a:t>
            </a:r>
            <a:r>
              <a:rPr lang="el-GR" sz="1050" i="1" dirty="0">
                <a:solidFill>
                  <a:schemeClr val="bg2"/>
                </a:solidFill>
                <a:latin typeface="Calibri" panose="020F0502020204030204" pitchFamily="34" charset="0"/>
                <a:ea typeface="Times New Roman" panose="02020603050405020304" pitchFamily="18" charset="0"/>
              </a:rPr>
              <a:t> την ώρα της μάθησης, ενώ το </a:t>
            </a:r>
            <a:r>
              <a:rPr lang="el-GR" sz="1050" i="1" dirty="0">
                <a:solidFill>
                  <a:srgbClr val="FFFF00"/>
                </a:solidFill>
                <a:latin typeface="Calibri" panose="020F0502020204030204" pitchFamily="34" charset="0"/>
                <a:ea typeface="Times New Roman" panose="02020603050405020304" pitchFamily="18" charset="0"/>
              </a:rPr>
              <a:t>Tinkering</a:t>
            </a:r>
            <a:r>
              <a:rPr lang="el-GR" sz="1050" i="1" dirty="0">
                <a:solidFill>
                  <a:schemeClr val="bg2"/>
                </a:solidFill>
                <a:latin typeface="Calibri" panose="020F0502020204030204" pitchFamily="34" charset="0"/>
                <a:ea typeface="Times New Roman" panose="02020603050405020304" pitchFamily="18" charset="0"/>
              </a:rPr>
              <a:t> εκφράζει την έννοια του </a:t>
            </a:r>
            <a:r>
              <a:rPr lang="el-GR" sz="1050" i="1" dirty="0">
                <a:solidFill>
                  <a:srgbClr val="FFFF00"/>
                </a:solidFill>
                <a:latin typeface="Calibri" panose="020F0502020204030204" pitchFamily="34" charset="0"/>
                <a:ea typeface="Times New Roman" panose="02020603050405020304" pitchFamily="18" charset="0"/>
              </a:rPr>
              <a:t>πειράματος</a:t>
            </a:r>
            <a:r>
              <a:rPr lang="el-GR" sz="1050" i="1" dirty="0">
                <a:solidFill>
                  <a:schemeClr val="bg2"/>
                </a:solidFill>
                <a:latin typeface="Calibri" panose="020F0502020204030204" pitchFamily="34" charset="0"/>
                <a:ea typeface="Times New Roman" panose="02020603050405020304" pitchFamily="18" charset="0"/>
              </a:rPr>
              <a:t>, της </a:t>
            </a:r>
            <a:r>
              <a:rPr lang="el-GR" sz="1050" i="1" dirty="0">
                <a:solidFill>
                  <a:srgbClr val="FFFF00"/>
                </a:solidFill>
                <a:latin typeface="Calibri" panose="020F0502020204030204" pitchFamily="34" charset="0"/>
                <a:ea typeface="Times New Roman" panose="02020603050405020304" pitchFamily="18" charset="0"/>
              </a:rPr>
              <a:t>εξερεύνησης</a:t>
            </a:r>
            <a:r>
              <a:rPr lang="el-GR" sz="1050" i="1" dirty="0">
                <a:solidFill>
                  <a:schemeClr val="bg2"/>
                </a:solidFill>
                <a:latin typeface="Calibri" panose="020F0502020204030204" pitchFamily="34" charset="0"/>
                <a:ea typeface="Times New Roman" panose="02020603050405020304" pitchFamily="18" charset="0"/>
              </a:rPr>
              <a:t> και του </a:t>
            </a:r>
            <a:r>
              <a:rPr lang="el-GR" sz="1050" i="1" dirty="0">
                <a:solidFill>
                  <a:srgbClr val="FFFF00"/>
                </a:solidFill>
                <a:latin typeface="Calibri" panose="020F0502020204030204" pitchFamily="34" charset="0"/>
                <a:ea typeface="Times New Roman" panose="02020603050405020304" pitchFamily="18" charset="0"/>
              </a:rPr>
              <a:t>παιχνιδιού</a:t>
            </a:r>
          </a:p>
          <a:p>
            <a:pPr algn="just"/>
            <a:endParaRPr lang="el-GR" sz="1050" i="1" dirty="0">
              <a:solidFill>
                <a:schemeClr val="bg2"/>
              </a:solidFill>
              <a:latin typeface="Calibri" panose="020F0502020204030204" pitchFamily="34" charset="0"/>
              <a:ea typeface="Times New Roman" panose="02020603050405020304" pitchFamily="18" charset="0"/>
            </a:endParaRPr>
          </a:p>
          <a:p>
            <a:pPr algn="just"/>
            <a:endParaRPr lang="el-GR" sz="1050" i="1" dirty="0">
              <a:solidFill>
                <a:srgbClr val="FFFF00"/>
              </a:solidFill>
              <a:latin typeface="Calibri" panose="020F0502020204030204" pitchFamily="34" charset="0"/>
              <a:ea typeface="Times New Roman" panose="02020603050405020304" pitchFamily="18" charset="0"/>
            </a:endParaRPr>
          </a:p>
        </p:txBody>
      </p:sp>
      <p:grpSp>
        <p:nvGrpSpPr>
          <p:cNvPr id="1926" name="Google Shape;1926;p57"/>
          <p:cNvGrpSpPr/>
          <p:nvPr/>
        </p:nvGrpSpPr>
        <p:grpSpPr>
          <a:xfrm rot="21448502" flipH="1">
            <a:off x="-43757" y="4215737"/>
            <a:ext cx="1901667" cy="981129"/>
            <a:chOff x="6072353" y="3816195"/>
            <a:chExt cx="3414186" cy="1761485"/>
          </a:xfrm>
        </p:grpSpPr>
        <p:sp>
          <p:nvSpPr>
            <p:cNvPr id="1927" name="Google Shape;1927;p57"/>
            <p:cNvSpPr/>
            <p:nvPr/>
          </p:nvSpPr>
          <p:spPr>
            <a:xfrm>
              <a:off x="6072353" y="4914551"/>
              <a:ext cx="3414186" cy="663128"/>
            </a:xfrm>
            <a:custGeom>
              <a:avLst/>
              <a:gdLst/>
              <a:ahLst/>
              <a:cxnLst/>
              <a:rect l="l" t="t" r="r" b="b"/>
              <a:pathLst>
                <a:path w="106710" h="20726" extrusionOk="0">
                  <a:moveTo>
                    <a:pt x="106550" y="0"/>
                  </a:moveTo>
                  <a:lnTo>
                    <a:pt x="1" y="19858"/>
                  </a:lnTo>
                  <a:lnTo>
                    <a:pt x="161" y="20726"/>
                  </a:lnTo>
                  <a:lnTo>
                    <a:pt x="47272" y="11938"/>
                  </a:lnTo>
                  <a:cubicBezTo>
                    <a:pt x="48504" y="13063"/>
                    <a:pt x="50296" y="13713"/>
                    <a:pt x="52263" y="13713"/>
                  </a:cubicBezTo>
                  <a:cubicBezTo>
                    <a:pt x="52810" y="13713"/>
                    <a:pt x="53371" y="13663"/>
                    <a:pt x="53937" y="13558"/>
                  </a:cubicBezTo>
                  <a:cubicBezTo>
                    <a:pt x="56562" y="13079"/>
                    <a:pt x="58639" y="11550"/>
                    <a:pt x="59598" y="9655"/>
                  </a:cubicBezTo>
                  <a:lnTo>
                    <a:pt x="106709" y="868"/>
                  </a:lnTo>
                  <a:lnTo>
                    <a:pt x="106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7"/>
            <p:cNvSpPr/>
            <p:nvPr/>
          </p:nvSpPr>
          <p:spPr>
            <a:xfrm>
              <a:off x="6072353" y="4599048"/>
              <a:ext cx="3409067" cy="950891"/>
            </a:xfrm>
            <a:custGeom>
              <a:avLst/>
              <a:gdLst/>
              <a:ahLst/>
              <a:cxnLst/>
              <a:rect l="l" t="t" r="r" b="b"/>
              <a:pathLst>
                <a:path w="106550" h="29720" extrusionOk="0">
                  <a:moveTo>
                    <a:pt x="96347" y="1"/>
                  </a:moveTo>
                  <a:lnTo>
                    <a:pt x="5936" y="16869"/>
                  </a:lnTo>
                  <a:lnTo>
                    <a:pt x="1" y="29719"/>
                  </a:lnTo>
                  <a:lnTo>
                    <a:pt x="106550" y="9861"/>
                  </a:lnTo>
                  <a:lnTo>
                    <a:pt x="96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7"/>
            <p:cNvSpPr/>
            <p:nvPr/>
          </p:nvSpPr>
          <p:spPr>
            <a:xfrm>
              <a:off x="7741820" y="4520181"/>
              <a:ext cx="1641024" cy="698195"/>
            </a:xfrm>
            <a:custGeom>
              <a:avLst/>
              <a:gdLst/>
              <a:ahLst/>
              <a:cxnLst/>
              <a:rect l="l" t="t" r="r" b="b"/>
              <a:pathLst>
                <a:path w="51290" h="21822" extrusionOk="0">
                  <a:moveTo>
                    <a:pt x="40857" y="1"/>
                  </a:moveTo>
                  <a:cubicBezTo>
                    <a:pt x="40673" y="1"/>
                    <a:pt x="7285" y="23"/>
                    <a:pt x="1" y="16480"/>
                  </a:cubicBezTo>
                  <a:lnTo>
                    <a:pt x="1005" y="21822"/>
                  </a:lnTo>
                  <a:cubicBezTo>
                    <a:pt x="1005" y="21822"/>
                    <a:pt x="10683" y="15978"/>
                    <a:pt x="51289" y="11961"/>
                  </a:cubicBezTo>
                  <a:lnTo>
                    <a:pt x="40858" y="1"/>
                  </a:lnTo>
                  <a:cubicBezTo>
                    <a:pt x="40858" y="1"/>
                    <a:pt x="40858" y="1"/>
                    <a:pt x="40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7"/>
            <p:cNvSpPr/>
            <p:nvPr/>
          </p:nvSpPr>
          <p:spPr>
            <a:xfrm>
              <a:off x="7773943" y="4474940"/>
              <a:ext cx="1557773" cy="743436"/>
            </a:xfrm>
            <a:custGeom>
              <a:avLst/>
              <a:gdLst/>
              <a:ahLst/>
              <a:cxnLst/>
              <a:rect l="l" t="t" r="r" b="b"/>
              <a:pathLst>
                <a:path w="48688" h="23236" extrusionOk="0">
                  <a:moveTo>
                    <a:pt x="37645" y="1"/>
                  </a:moveTo>
                  <a:cubicBezTo>
                    <a:pt x="29369" y="1"/>
                    <a:pt x="3762" y="1757"/>
                    <a:pt x="1" y="23236"/>
                  </a:cubicBezTo>
                  <a:cubicBezTo>
                    <a:pt x="1" y="23236"/>
                    <a:pt x="20036" y="10465"/>
                    <a:pt x="44527" y="10465"/>
                  </a:cubicBezTo>
                  <a:cubicBezTo>
                    <a:pt x="45901" y="10465"/>
                    <a:pt x="47288" y="10505"/>
                    <a:pt x="48687" y="10590"/>
                  </a:cubicBezTo>
                  <a:lnTo>
                    <a:pt x="40219" y="68"/>
                  </a:lnTo>
                  <a:cubicBezTo>
                    <a:pt x="40219" y="68"/>
                    <a:pt x="39263" y="1"/>
                    <a:pt x="37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7"/>
            <p:cNvSpPr/>
            <p:nvPr/>
          </p:nvSpPr>
          <p:spPr>
            <a:xfrm>
              <a:off x="7623503" y="3992167"/>
              <a:ext cx="1638816" cy="1226208"/>
            </a:xfrm>
            <a:custGeom>
              <a:avLst/>
              <a:gdLst/>
              <a:ahLst/>
              <a:cxnLst/>
              <a:rect l="l" t="t" r="r" b="b"/>
              <a:pathLst>
                <a:path w="51221" h="38325" extrusionOk="0">
                  <a:moveTo>
                    <a:pt x="35677" y="1"/>
                  </a:moveTo>
                  <a:cubicBezTo>
                    <a:pt x="4269" y="2375"/>
                    <a:pt x="1" y="13080"/>
                    <a:pt x="1" y="13080"/>
                  </a:cubicBezTo>
                  <a:lnTo>
                    <a:pt x="4703" y="38325"/>
                  </a:lnTo>
                  <a:cubicBezTo>
                    <a:pt x="16800" y="21685"/>
                    <a:pt x="51221" y="19539"/>
                    <a:pt x="51221" y="19539"/>
                  </a:cubicBezTo>
                  <a:lnTo>
                    <a:pt x="356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7"/>
            <p:cNvSpPr/>
            <p:nvPr/>
          </p:nvSpPr>
          <p:spPr>
            <a:xfrm>
              <a:off x="6159284" y="4860352"/>
              <a:ext cx="1614692" cy="643579"/>
            </a:xfrm>
            <a:custGeom>
              <a:avLst/>
              <a:gdLst/>
              <a:ahLst/>
              <a:cxnLst/>
              <a:rect l="l" t="t" r="r" b="b"/>
              <a:pathLst>
                <a:path w="50467" h="20115" extrusionOk="0">
                  <a:moveTo>
                    <a:pt x="31685" y="1"/>
                  </a:moveTo>
                  <a:cubicBezTo>
                    <a:pt x="18847" y="1"/>
                    <a:pt x="5433" y="5186"/>
                    <a:pt x="5433" y="5186"/>
                  </a:cubicBezTo>
                  <a:lnTo>
                    <a:pt x="0" y="20114"/>
                  </a:lnTo>
                  <a:cubicBezTo>
                    <a:pt x="27426" y="12151"/>
                    <a:pt x="41357" y="10998"/>
                    <a:pt x="47124" y="10998"/>
                  </a:cubicBezTo>
                  <a:cubicBezTo>
                    <a:pt x="49473" y="10998"/>
                    <a:pt x="50467" y="11190"/>
                    <a:pt x="50467" y="11190"/>
                  </a:cubicBezTo>
                  <a:lnTo>
                    <a:pt x="49463" y="5848"/>
                  </a:lnTo>
                  <a:cubicBezTo>
                    <a:pt x="45065" y="1443"/>
                    <a:pt x="38455" y="1"/>
                    <a:pt x="31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7"/>
            <p:cNvSpPr/>
            <p:nvPr/>
          </p:nvSpPr>
          <p:spPr>
            <a:xfrm>
              <a:off x="6169490" y="4296568"/>
              <a:ext cx="1604485" cy="921808"/>
            </a:xfrm>
            <a:custGeom>
              <a:avLst/>
              <a:gdLst/>
              <a:ahLst/>
              <a:cxnLst/>
              <a:rect l="l" t="t" r="r" b="b"/>
              <a:pathLst>
                <a:path w="50148" h="28811" extrusionOk="0">
                  <a:moveTo>
                    <a:pt x="31557" y="1"/>
                  </a:moveTo>
                  <a:cubicBezTo>
                    <a:pt x="25850" y="1"/>
                    <a:pt x="18027" y="1037"/>
                    <a:pt x="7465" y="4228"/>
                  </a:cubicBezTo>
                  <a:lnTo>
                    <a:pt x="1" y="28034"/>
                  </a:lnTo>
                  <a:cubicBezTo>
                    <a:pt x="1" y="28034"/>
                    <a:pt x="13850" y="23640"/>
                    <a:pt x="28324" y="23640"/>
                  </a:cubicBezTo>
                  <a:cubicBezTo>
                    <a:pt x="36102" y="23640"/>
                    <a:pt x="44061" y="24909"/>
                    <a:pt x="50148" y="28811"/>
                  </a:cubicBezTo>
                  <a:lnTo>
                    <a:pt x="45446" y="3566"/>
                  </a:lnTo>
                  <a:cubicBezTo>
                    <a:pt x="45446" y="3566"/>
                    <a:pt x="42141" y="1"/>
                    <a:pt x="3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7"/>
            <p:cNvSpPr/>
            <p:nvPr/>
          </p:nvSpPr>
          <p:spPr>
            <a:xfrm>
              <a:off x="6382737" y="4135409"/>
              <a:ext cx="1391239" cy="1082967"/>
            </a:xfrm>
            <a:custGeom>
              <a:avLst/>
              <a:gdLst/>
              <a:ahLst/>
              <a:cxnLst/>
              <a:rect l="l" t="t" r="r" b="b"/>
              <a:pathLst>
                <a:path w="43483" h="33848" extrusionOk="0">
                  <a:moveTo>
                    <a:pt x="20164" y="1"/>
                  </a:moveTo>
                  <a:cubicBezTo>
                    <a:pt x="12757" y="1"/>
                    <a:pt x="5981" y="1322"/>
                    <a:pt x="5981" y="1322"/>
                  </a:cubicBezTo>
                  <a:lnTo>
                    <a:pt x="1" y="25836"/>
                  </a:lnTo>
                  <a:cubicBezTo>
                    <a:pt x="4647" y="24777"/>
                    <a:pt x="9007" y="24341"/>
                    <a:pt x="13037" y="24341"/>
                  </a:cubicBezTo>
                  <a:cubicBezTo>
                    <a:pt x="31855" y="24341"/>
                    <a:pt x="43483" y="33848"/>
                    <a:pt x="43483" y="33848"/>
                  </a:cubicBezTo>
                  <a:lnTo>
                    <a:pt x="38781" y="8603"/>
                  </a:lnTo>
                  <a:cubicBezTo>
                    <a:pt x="37481" y="1645"/>
                    <a:pt x="28430" y="1"/>
                    <a:pt x="20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7"/>
            <p:cNvSpPr/>
            <p:nvPr/>
          </p:nvSpPr>
          <p:spPr>
            <a:xfrm>
              <a:off x="7532221" y="3816195"/>
              <a:ext cx="1459900" cy="1402181"/>
            </a:xfrm>
            <a:custGeom>
              <a:avLst/>
              <a:gdLst/>
              <a:ahLst/>
              <a:cxnLst/>
              <a:rect l="l" t="t" r="r" b="b"/>
              <a:pathLst>
                <a:path w="45629" h="43825" extrusionOk="0">
                  <a:moveTo>
                    <a:pt x="30564" y="0"/>
                  </a:moveTo>
                  <a:cubicBezTo>
                    <a:pt x="30564" y="0"/>
                    <a:pt x="1" y="3264"/>
                    <a:pt x="2854" y="18580"/>
                  </a:cubicBezTo>
                  <a:lnTo>
                    <a:pt x="7556" y="43825"/>
                  </a:lnTo>
                  <a:cubicBezTo>
                    <a:pt x="7556" y="43825"/>
                    <a:pt x="18900" y="24218"/>
                    <a:pt x="45629" y="20337"/>
                  </a:cubicBezTo>
                  <a:lnTo>
                    <a:pt x="30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7"/>
            <p:cNvSpPr/>
            <p:nvPr/>
          </p:nvSpPr>
          <p:spPr>
            <a:xfrm>
              <a:off x="7811921" y="4410630"/>
              <a:ext cx="1009314" cy="549226"/>
            </a:xfrm>
            <a:custGeom>
              <a:avLst/>
              <a:gdLst/>
              <a:ahLst/>
              <a:cxnLst/>
              <a:rect l="l" t="t" r="r" b="b"/>
              <a:pathLst>
                <a:path w="31546" h="17166" extrusionOk="0">
                  <a:moveTo>
                    <a:pt x="31500" y="1"/>
                  </a:moveTo>
                  <a:cubicBezTo>
                    <a:pt x="18992" y="2603"/>
                    <a:pt x="11094" y="7099"/>
                    <a:pt x="6666" y="10409"/>
                  </a:cubicBezTo>
                  <a:cubicBezTo>
                    <a:pt x="1873" y="14015"/>
                    <a:pt x="24" y="17051"/>
                    <a:pt x="1" y="17074"/>
                  </a:cubicBezTo>
                  <a:lnTo>
                    <a:pt x="183" y="17165"/>
                  </a:lnTo>
                  <a:cubicBezTo>
                    <a:pt x="252" y="17051"/>
                    <a:pt x="7647" y="5159"/>
                    <a:pt x="31545" y="183"/>
                  </a:cubicBezTo>
                  <a:lnTo>
                    <a:pt x="31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7"/>
            <p:cNvSpPr/>
            <p:nvPr/>
          </p:nvSpPr>
          <p:spPr>
            <a:xfrm>
              <a:off x="7792212" y="4310581"/>
              <a:ext cx="970600" cy="541195"/>
            </a:xfrm>
            <a:custGeom>
              <a:avLst/>
              <a:gdLst/>
              <a:ahLst/>
              <a:cxnLst/>
              <a:rect l="l" t="t" r="r" b="b"/>
              <a:pathLst>
                <a:path w="30336" h="16915" extrusionOk="0">
                  <a:moveTo>
                    <a:pt x="30290" y="1"/>
                  </a:moveTo>
                  <a:cubicBezTo>
                    <a:pt x="18261" y="2671"/>
                    <a:pt x="10683" y="7099"/>
                    <a:pt x="6414" y="10341"/>
                  </a:cubicBezTo>
                  <a:cubicBezTo>
                    <a:pt x="1804" y="13856"/>
                    <a:pt x="23" y="16777"/>
                    <a:pt x="1" y="16800"/>
                  </a:cubicBezTo>
                  <a:lnTo>
                    <a:pt x="160" y="16914"/>
                  </a:lnTo>
                  <a:cubicBezTo>
                    <a:pt x="183" y="16869"/>
                    <a:pt x="1964" y="13970"/>
                    <a:pt x="6551" y="10478"/>
                  </a:cubicBezTo>
                  <a:cubicBezTo>
                    <a:pt x="10774" y="7259"/>
                    <a:pt x="18352" y="2854"/>
                    <a:pt x="30335" y="183"/>
                  </a:cubicBezTo>
                  <a:lnTo>
                    <a:pt x="3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7"/>
            <p:cNvSpPr/>
            <p:nvPr/>
          </p:nvSpPr>
          <p:spPr>
            <a:xfrm>
              <a:off x="7773943" y="4227330"/>
              <a:ext cx="915121" cy="528045"/>
            </a:xfrm>
            <a:custGeom>
              <a:avLst/>
              <a:gdLst/>
              <a:ahLst/>
              <a:cxnLst/>
              <a:rect l="l" t="t" r="r" b="b"/>
              <a:pathLst>
                <a:path w="28602" h="16504" extrusionOk="0">
                  <a:moveTo>
                    <a:pt x="28555" y="1"/>
                  </a:moveTo>
                  <a:cubicBezTo>
                    <a:pt x="6917" y="5273"/>
                    <a:pt x="69" y="16298"/>
                    <a:pt x="1" y="16389"/>
                  </a:cubicBezTo>
                  <a:lnTo>
                    <a:pt x="161" y="16503"/>
                  </a:lnTo>
                  <a:cubicBezTo>
                    <a:pt x="184" y="16480"/>
                    <a:pt x="1873" y="13719"/>
                    <a:pt x="6209" y="10340"/>
                  </a:cubicBezTo>
                  <a:cubicBezTo>
                    <a:pt x="10204" y="7213"/>
                    <a:pt x="17325" y="2922"/>
                    <a:pt x="28601" y="183"/>
                  </a:cubicBezTo>
                  <a:lnTo>
                    <a:pt x="28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7"/>
            <p:cNvSpPr/>
            <p:nvPr/>
          </p:nvSpPr>
          <p:spPr>
            <a:xfrm>
              <a:off x="7754234" y="4128754"/>
              <a:ext cx="873463" cy="517807"/>
            </a:xfrm>
            <a:custGeom>
              <a:avLst/>
              <a:gdLst/>
              <a:ahLst/>
              <a:cxnLst/>
              <a:rect l="l" t="t" r="r" b="b"/>
              <a:pathLst>
                <a:path w="27300" h="16184" extrusionOk="0">
                  <a:moveTo>
                    <a:pt x="27254" y="0"/>
                  </a:moveTo>
                  <a:cubicBezTo>
                    <a:pt x="6620" y="5410"/>
                    <a:pt x="46" y="15978"/>
                    <a:pt x="1" y="16092"/>
                  </a:cubicBezTo>
                  <a:lnTo>
                    <a:pt x="160" y="16183"/>
                  </a:lnTo>
                  <a:cubicBezTo>
                    <a:pt x="206" y="16092"/>
                    <a:pt x="6757" y="5570"/>
                    <a:pt x="27300" y="183"/>
                  </a:cubicBez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7"/>
            <p:cNvSpPr/>
            <p:nvPr/>
          </p:nvSpPr>
          <p:spPr>
            <a:xfrm>
              <a:off x="7721376" y="4041855"/>
              <a:ext cx="845724" cy="506833"/>
            </a:xfrm>
            <a:custGeom>
              <a:avLst/>
              <a:gdLst/>
              <a:ahLst/>
              <a:cxnLst/>
              <a:rect l="l" t="t" r="r" b="b"/>
              <a:pathLst>
                <a:path w="26433" h="15841" extrusionOk="0">
                  <a:moveTo>
                    <a:pt x="26387" y="0"/>
                  </a:moveTo>
                  <a:cubicBezTo>
                    <a:pt x="6346" y="4816"/>
                    <a:pt x="69" y="15658"/>
                    <a:pt x="1" y="15749"/>
                  </a:cubicBezTo>
                  <a:lnTo>
                    <a:pt x="160" y="15841"/>
                  </a:lnTo>
                  <a:cubicBezTo>
                    <a:pt x="183" y="15818"/>
                    <a:pt x="1735" y="13102"/>
                    <a:pt x="5730" y="9838"/>
                  </a:cubicBezTo>
                  <a:cubicBezTo>
                    <a:pt x="9427" y="6825"/>
                    <a:pt x="16001" y="2693"/>
                    <a:pt x="26432" y="183"/>
                  </a:cubicBezTo>
                  <a:lnTo>
                    <a:pt x="26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7"/>
            <p:cNvSpPr/>
            <p:nvPr/>
          </p:nvSpPr>
          <p:spPr>
            <a:xfrm>
              <a:off x="7700195" y="3952749"/>
              <a:ext cx="811393" cy="477653"/>
            </a:xfrm>
            <a:custGeom>
              <a:avLst/>
              <a:gdLst/>
              <a:ahLst/>
              <a:cxnLst/>
              <a:rect l="l" t="t" r="r" b="b"/>
              <a:pathLst>
                <a:path w="25360" h="14929" extrusionOk="0">
                  <a:moveTo>
                    <a:pt x="25314" y="0"/>
                  </a:moveTo>
                  <a:cubicBezTo>
                    <a:pt x="6209" y="4862"/>
                    <a:pt x="69" y="14745"/>
                    <a:pt x="1" y="14837"/>
                  </a:cubicBezTo>
                  <a:lnTo>
                    <a:pt x="160" y="14928"/>
                  </a:lnTo>
                  <a:cubicBezTo>
                    <a:pt x="229" y="14837"/>
                    <a:pt x="6323" y="5022"/>
                    <a:pt x="25360" y="183"/>
                  </a:cubicBezTo>
                  <a:lnTo>
                    <a:pt x="25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7"/>
            <p:cNvSpPr/>
            <p:nvPr/>
          </p:nvSpPr>
          <p:spPr>
            <a:xfrm>
              <a:off x="7682662" y="3886296"/>
              <a:ext cx="776359" cy="455001"/>
            </a:xfrm>
            <a:custGeom>
              <a:avLst/>
              <a:gdLst/>
              <a:ahLst/>
              <a:cxnLst/>
              <a:rect l="l" t="t" r="r" b="b"/>
              <a:pathLst>
                <a:path w="24265" h="14221" extrusionOk="0">
                  <a:moveTo>
                    <a:pt x="24218" y="0"/>
                  </a:moveTo>
                  <a:cubicBezTo>
                    <a:pt x="18101" y="1461"/>
                    <a:pt x="9656" y="4223"/>
                    <a:pt x="4087" y="8993"/>
                  </a:cubicBezTo>
                  <a:cubicBezTo>
                    <a:pt x="731" y="11869"/>
                    <a:pt x="24" y="14061"/>
                    <a:pt x="1" y="14152"/>
                  </a:cubicBezTo>
                  <a:lnTo>
                    <a:pt x="183" y="14220"/>
                  </a:lnTo>
                  <a:cubicBezTo>
                    <a:pt x="206" y="14129"/>
                    <a:pt x="3196" y="5250"/>
                    <a:pt x="24264" y="183"/>
                  </a:cubicBezTo>
                  <a:lnTo>
                    <a:pt x="242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7"/>
            <p:cNvSpPr/>
            <p:nvPr/>
          </p:nvSpPr>
          <p:spPr>
            <a:xfrm>
              <a:off x="6515644" y="4805992"/>
              <a:ext cx="1136398" cy="185251"/>
            </a:xfrm>
            <a:custGeom>
              <a:avLst/>
              <a:gdLst/>
              <a:ahLst/>
              <a:cxnLst/>
              <a:rect l="l" t="t" r="r" b="b"/>
              <a:pathLst>
                <a:path w="35518" h="5790" extrusionOk="0">
                  <a:moveTo>
                    <a:pt x="12437" y="0"/>
                  </a:moveTo>
                  <a:cubicBezTo>
                    <a:pt x="8782" y="0"/>
                    <a:pt x="4635" y="301"/>
                    <a:pt x="1" y="1065"/>
                  </a:cubicBezTo>
                  <a:lnTo>
                    <a:pt x="24" y="1270"/>
                  </a:lnTo>
                  <a:cubicBezTo>
                    <a:pt x="4621" y="507"/>
                    <a:pt x="8750" y="198"/>
                    <a:pt x="12421" y="198"/>
                  </a:cubicBezTo>
                  <a:cubicBezTo>
                    <a:pt x="27960" y="198"/>
                    <a:pt x="35311" y="5734"/>
                    <a:pt x="35403" y="5790"/>
                  </a:cubicBezTo>
                  <a:lnTo>
                    <a:pt x="35517" y="5653"/>
                  </a:lnTo>
                  <a:cubicBezTo>
                    <a:pt x="35494" y="5630"/>
                    <a:pt x="32664" y="3462"/>
                    <a:pt x="26912" y="1841"/>
                  </a:cubicBezTo>
                  <a:cubicBezTo>
                    <a:pt x="23550" y="889"/>
                    <a:pt x="18719" y="0"/>
                    <a:pt x="12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7"/>
            <p:cNvSpPr/>
            <p:nvPr/>
          </p:nvSpPr>
          <p:spPr>
            <a:xfrm>
              <a:off x="6533913" y="4697593"/>
              <a:ext cx="1097652" cy="185571"/>
            </a:xfrm>
            <a:custGeom>
              <a:avLst/>
              <a:gdLst/>
              <a:ahLst/>
              <a:cxnLst/>
              <a:rect l="l" t="t" r="r" b="b"/>
              <a:pathLst>
                <a:path w="34307" h="5800" extrusionOk="0">
                  <a:moveTo>
                    <a:pt x="11206" y="0"/>
                  </a:moveTo>
                  <a:cubicBezTo>
                    <a:pt x="7878" y="0"/>
                    <a:pt x="4142" y="249"/>
                    <a:pt x="1" y="869"/>
                  </a:cubicBezTo>
                  <a:lnTo>
                    <a:pt x="23" y="1075"/>
                  </a:lnTo>
                  <a:cubicBezTo>
                    <a:pt x="4177" y="442"/>
                    <a:pt x="7922" y="189"/>
                    <a:pt x="11257" y="189"/>
                  </a:cubicBezTo>
                  <a:cubicBezTo>
                    <a:pt x="17671" y="189"/>
                    <a:pt x="22566" y="1126"/>
                    <a:pt x="25930" y="2102"/>
                  </a:cubicBezTo>
                  <a:cubicBezTo>
                    <a:pt x="31477" y="3700"/>
                    <a:pt x="34170" y="5777"/>
                    <a:pt x="34193" y="5800"/>
                  </a:cubicBezTo>
                  <a:lnTo>
                    <a:pt x="34307" y="5640"/>
                  </a:lnTo>
                  <a:cubicBezTo>
                    <a:pt x="34284" y="5617"/>
                    <a:pt x="31568" y="3540"/>
                    <a:pt x="25999" y="1919"/>
                  </a:cubicBezTo>
                  <a:cubicBezTo>
                    <a:pt x="22608" y="940"/>
                    <a:pt x="17675" y="0"/>
                    <a:pt x="11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7"/>
            <p:cNvSpPr/>
            <p:nvPr/>
          </p:nvSpPr>
          <p:spPr>
            <a:xfrm>
              <a:off x="6572627" y="4600904"/>
              <a:ext cx="1041437" cy="185859"/>
            </a:xfrm>
            <a:custGeom>
              <a:avLst/>
              <a:gdLst/>
              <a:ahLst/>
              <a:cxnLst/>
              <a:rect l="l" t="t" r="r" b="b"/>
              <a:pathLst>
                <a:path w="32550" h="5809" extrusionOk="0">
                  <a:moveTo>
                    <a:pt x="9400" y="0"/>
                  </a:moveTo>
                  <a:cubicBezTo>
                    <a:pt x="6543" y="0"/>
                    <a:pt x="3412" y="187"/>
                    <a:pt x="0" y="627"/>
                  </a:cubicBezTo>
                  <a:lnTo>
                    <a:pt x="23" y="833"/>
                  </a:lnTo>
                  <a:cubicBezTo>
                    <a:pt x="3482" y="380"/>
                    <a:pt x="6642" y="193"/>
                    <a:pt x="9501" y="193"/>
                  </a:cubicBezTo>
                  <a:cubicBezTo>
                    <a:pt x="16153" y="193"/>
                    <a:pt x="21183" y="1204"/>
                    <a:pt x="24583" y="2225"/>
                  </a:cubicBezTo>
                  <a:cubicBezTo>
                    <a:pt x="29833" y="3823"/>
                    <a:pt x="32412" y="5786"/>
                    <a:pt x="32435" y="5809"/>
                  </a:cubicBezTo>
                  <a:lnTo>
                    <a:pt x="32549" y="5649"/>
                  </a:lnTo>
                  <a:cubicBezTo>
                    <a:pt x="32453" y="5591"/>
                    <a:pt x="25045" y="0"/>
                    <a:pt x="9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7"/>
            <p:cNvSpPr/>
            <p:nvPr/>
          </p:nvSpPr>
          <p:spPr>
            <a:xfrm>
              <a:off x="6594544" y="4492633"/>
              <a:ext cx="999076" cy="185315"/>
            </a:xfrm>
            <a:custGeom>
              <a:avLst/>
              <a:gdLst/>
              <a:ahLst/>
              <a:cxnLst/>
              <a:rect l="l" t="t" r="r" b="b"/>
              <a:pathLst>
                <a:path w="31226" h="5792" extrusionOk="0">
                  <a:moveTo>
                    <a:pt x="8124" y="1"/>
                  </a:moveTo>
                  <a:cubicBezTo>
                    <a:pt x="5627" y="1"/>
                    <a:pt x="2920" y="143"/>
                    <a:pt x="0" y="474"/>
                  </a:cubicBezTo>
                  <a:lnTo>
                    <a:pt x="23" y="656"/>
                  </a:lnTo>
                  <a:cubicBezTo>
                    <a:pt x="2922" y="330"/>
                    <a:pt x="5611" y="189"/>
                    <a:pt x="8091" y="189"/>
                  </a:cubicBezTo>
                  <a:cubicBezTo>
                    <a:pt x="23652" y="189"/>
                    <a:pt x="31032" y="5733"/>
                    <a:pt x="31111" y="5792"/>
                  </a:cubicBezTo>
                  <a:lnTo>
                    <a:pt x="31225" y="5655"/>
                  </a:lnTo>
                  <a:cubicBezTo>
                    <a:pt x="31146" y="5576"/>
                    <a:pt x="23738" y="1"/>
                    <a:pt x="8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7"/>
            <p:cNvSpPr/>
            <p:nvPr/>
          </p:nvSpPr>
          <p:spPr>
            <a:xfrm>
              <a:off x="6619372" y="4386250"/>
              <a:ext cx="969864" cy="189474"/>
            </a:xfrm>
            <a:custGeom>
              <a:avLst/>
              <a:gdLst/>
              <a:ahLst/>
              <a:cxnLst/>
              <a:rect l="l" t="t" r="r" b="b"/>
              <a:pathLst>
                <a:path w="30313" h="5922" extrusionOk="0">
                  <a:moveTo>
                    <a:pt x="8395" y="0"/>
                  </a:moveTo>
                  <a:cubicBezTo>
                    <a:pt x="5829" y="0"/>
                    <a:pt x="3032" y="174"/>
                    <a:pt x="0" y="580"/>
                  </a:cubicBezTo>
                  <a:lnTo>
                    <a:pt x="46" y="763"/>
                  </a:lnTo>
                  <a:cubicBezTo>
                    <a:pt x="3085" y="357"/>
                    <a:pt x="5882" y="188"/>
                    <a:pt x="8431" y="188"/>
                  </a:cubicBezTo>
                  <a:cubicBezTo>
                    <a:pt x="14783" y="188"/>
                    <a:pt x="19600" y="1240"/>
                    <a:pt x="22825" y="2315"/>
                  </a:cubicBezTo>
                  <a:cubicBezTo>
                    <a:pt x="27733" y="3913"/>
                    <a:pt x="30152" y="5898"/>
                    <a:pt x="30175" y="5921"/>
                  </a:cubicBezTo>
                  <a:lnTo>
                    <a:pt x="30312" y="5762"/>
                  </a:lnTo>
                  <a:cubicBezTo>
                    <a:pt x="30215" y="5703"/>
                    <a:pt x="23116" y="0"/>
                    <a:pt x="8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7"/>
            <p:cNvSpPr/>
            <p:nvPr/>
          </p:nvSpPr>
          <p:spPr>
            <a:xfrm>
              <a:off x="6639081" y="4285657"/>
              <a:ext cx="926767" cy="171749"/>
            </a:xfrm>
            <a:custGeom>
              <a:avLst/>
              <a:gdLst/>
              <a:ahLst/>
              <a:cxnLst/>
              <a:rect l="l" t="t" r="r" b="b"/>
              <a:pathLst>
                <a:path w="28966" h="5368" extrusionOk="0">
                  <a:moveTo>
                    <a:pt x="7800" y="1"/>
                  </a:moveTo>
                  <a:cubicBezTo>
                    <a:pt x="5410" y="1"/>
                    <a:pt x="2811" y="146"/>
                    <a:pt x="0" y="483"/>
                  </a:cubicBezTo>
                  <a:lnTo>
                    <a:pt x="23" y="666"/>
                  </a:lnTo>
                  <a:cubicBezTo>
                    <a:pt x="2814" y="332"/>
                    <a:pt x="5394" y="189"/>
                    <a:pt x="7768" y="189"/>
                  </a:cubicBezTo>
                  <a:cubicBezTo>
                    <a:pt x="21975" y="189"/>
                    <a:pt x="28773" y="5309"/>
                    <a:pt x="28852" y="5368"/>
                  </a:cubicBezTo>
                  <a:lnTo>
                    <a:pt x="28966" y="5231"/>
                  </a:lnTo>
                  <a:cubicBezTo>
                    <a:pt x="28888" y="5152"/>
                    <a:pt x="22062" y="1"/>
                    <a:pt x="7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7"/>
            <p:cNvSpPr/>
            <p:nvPr/>
          </p:nvSpPr>
          <p:spPr>
            <a:xfrm>
              <a:off x="6664645" y="4198823"/>
              <a:ext cx="885878" cy="168774"/>
            </a:xfrm>
            <a:custGeom>
              <a:avLst/>
              <a:gdLst/>
              <a:ahLst/>
              <a:cxnLst/>
              <a:rect l="l" t="t" r="r" b="b"/>
              <a:pathLst>
                <a:path w="27688" h="5275" extrusionOk="0">
                  <a:moveTo>
                    <a:pt x="9579" y="1"/>
                  </a:moveTo>
                  <a:cubicBezTo>
                    <a:pt x="6131" y="1"/>
                    <a:pt x="2801" y="307"/>
                    <a:pt x="0" y="686"/>
                  </a:cubicBezTo>
                  <a:lnTo>
                    <a:pt x="23" y="869"/>
                  </a:lnTo>
                  <a:cubicBezTo>
                    <a:pt x="3573" y="397"/>
                    <a:pt x="6699" y="200"/>
                    <a:pt x="9446" y="200"/>
                  </a:cubicBezTo>
                  <a:cubicBezTo>
                    <a:pt x="23303" y="200"/>
                    <a:pt x="27493" y="5217"/>
                    <a:pt x="27550" y="5274"/>
                  </a:cubicBezTo>
                  <a:lnTo>
                    <a:pt x="27687" y="5160"/>
                  </a:lnTo>
                  <a:cubicBezTo>
                    <a:pt x="27642" y="5091"/>
                    <a:pt x="26181" y="3288"/>
                    <a:pt x="22027" y="1805"/>
                  </a:cubicBezTo>
                  <a:cubicBezTo>
                    <a:pt x="18206" y="460"/>
                    <a:pt x="13804" y="1"/>
                    <a:pt x="9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7"/>
            <p:cNvSpPr/>
            <p:nvPr/>
          </p:nvSpPr>
          <p:spPr>
            <a:xfrm>
              <a:off x="7608177" y="4265309"/>
              <a:ext cx="336715" cy="1040701"/>
            </a:xfrm>
            <a:custGeom>
              <a:avLst/>
              <a:gdLst/>
              <a:ahLst/>
              <a:cxnLst/>
              <a:rect l="l" t="t" r="r" b="b"/>
              <a:pathLst>
                <a:path w="10524" h="32527" extrusionOk="0">
                  <a:moveTo>
                    <a:pt x="640" y="1"/>
                  </a:moveTo>
                  <a:cubicBezTo>
                    <a:pt x="640" y="1"/>
                    <a:pt x="1" y="1849"/>
                    <a:pt x="480" y="4543"/>
                  </a:cubicBezTo>
                  <a:cubicBezTo>
                    <a:pt x="480" y="4543"/>
                    <a:pt x="4725" y="28167"/>
                    <a:pt x="5753" y="32527"/>
                  </a:cubicBezTo>
                  <a:cubicBezTo>
                    <a:pt x="5753" y="32527"/>
                    <a:pt x="6757" y="30837"/>
                    <a:pt x="7670" y="29651"/>
                  </a:cubicBezTo>
                  <a:cubicBezTo>
                    <a:pt x="7670" y="29651"/>
                    <a:pt x="8651" y="30290"/>
                    <a:pt x="10523" y="31431"/>
                  </a:cubicBezTo>
                  <a:cubicBezTo>
                    <a:pt x="10523" y="31431"/>
                    <a:pt x="1484" y="4771"/>
                    <a:pt x="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7"/>
            <p:cNvSpPr/>
            <p:nvPr/>
          </p:nvSpPr>
          <p:spPr>
            <a:xfrm>
              <a:off x="6175345" y="4828453"/>
              <a:ext cx="1598630" cy="573958"/>
            </a:xfrm>
            <a:custGeom>
              <a:avLst/>
              <a:gdLst/>
              <a:ahLst/>
              <a:cxnLst/>
              <a:rect l="l" t="t" r="r" b="b"/>
              <a:pathLst>
                <a:path w="49965" h="17939" extrusionOk="0">
                  <a:moveTo>
                    <a:pt x="26596" y="1"/>
                  </a:moveTo>
                  <a:cubicBezTo>
                    <a:pt x="14890" y="1"/>
                    <a:pt x="4109" y="5065"/>
                    <a:pt x="4109" y="5065"/>
                  </a:cubicBezTo>
                  <a:lnTo>
                    <a:pt x="0" y="17938"/>
                  </a:lnTo>
                  <a:cubicBezTo>
                    <a:pt x="13020" y="12399"/>
                    <a:pt x="26059" y="11075"/>
                    <a:pt x="35551" y="11075"/>
                  </a:cubicBezTo>
                  <a:cubicBezTo>
                    <a:pt x="44246" y="11075"/>
                    <a:pt x="49965" y="12187"/>
                    <a:pt x="49965" y="12187"/>
                  </a:cubicBezTo>
                  <a:cubicBezTo>
                    <a:pt x="44275" y="2728"/>
                    <a:pt x="35186" y="1"/>
                    <a:pt x="26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796;p36">
            <a:extLst>
              <a:ext uri="{FF2B5EF4-FFF2-40B4-BE49-F238E27FC236}">
                <a16:creationId xmlns:a16="http://schemas.microsoft.com/office/drawing/2014/main" id="{742F8AA6-45E0-2833-44F6-4FDF2856EFF4}"/>
              </a:ext>
            </a:extLst>
          </p:cNvPr>
          <p:cNvSpPr/>
          <p:nvPr/>
        </p:nvSpPr>
        <p:spPr>
          <a:xfrm>
            <a:off x="7856718" y="3853876"/>
            <a:ext cx="929387" cy="819327"/>
          </a:xfrm>
          <a:custGeom>
            <a:avLst/>
            <a:gdLst/>
            <a:ahLst/>
            <a:cxnLst/>
            <a:rect l="l" t="t" r="r" b="b"/>
            <a:pathLst>
              <a:path w="25105" h="22132" extrusionOk="0">
                <a:moveTo>
                  <a:pt x="8749" y="0"/>
                </a:moveTo>
                <a:cubicBezTo>
                  <a:pt x="6613" y="0"/>
                  <a:pt x="8734" y="3660"/>
                  <a:pt x="8734" y="3660"/>
                </a:cubicBezTo>
                <a:cubicBezTo>
                  <a:pt x="8734" y="3660"/>
                  <a:pt x="5083" y="1503"/>
                  <a:pt x="2824" y="1503"/>
                </a:cubicBezTo>
                <a:cubicBezTo>
                  <a:pt x="2173" y="1503"/>
                  <a:pt x="1638" y="1682"/>
                  <a:pt x="1339" y="2143"/>
                </a:cubicBezTo>
                <a:cubicBezTo>
                  <a:pt x="1" y="4213"/>
                  <a:pt x="5184" y="5551"/>
                  <a:pt x="7164" y="7282"/>
                </a:cubicBezTo>
                <a:cubicBezTo>
                  <a:pt x="7164" y="7282"/>
                  <a:pt x="6308" y="7166"/>
                  <a:pt x="5365" y="7166"/>
                </a:cubicBezTo>
                <a:cubicBezTo>
                  <a:pt x="4208" y="7166"/>
                  <a:pt x="2922" y="7340"/>
                  <a:pt x="2927" y="8111"/>
                </a:cubicBezTo>
                <a:cubicBezTo>
                  <a:pt x="2936" y="10110"/>
                  <a:pt x="9680" y="10734"/>
                  <a:pt x="10822" y="12010"/>
                </a:cubicBezTo>
                <a:cubicBezTo>
                  <a:pt x="10822" y="12010"/>
                  <a:pt x="9890" y="11789"/>
                  <a:pt x="8899" y="11789"/>
                </a:cubicBezTo>
                <a:cubicBezTo>
                  <a:pt x="7859" y="11789"/>
                  <a:pt x="6753" y="12032"/>
                  <a:pt x="6584" y="13027"/>
                </a:cubicBezTo>
                <a:cubicBezTo>
                  <a:pt x="6263" y="14980"/>
                  <a:pt x="14141" y="15623"/>
                  <a:pt x="16032" y="17157"/>
                </a:cubicBezTo>
                <a:cubicBezTo>
                  <a:pt x="16032" y="17157"/>
                  <a:pt x="15125" y="16771"/>
                  <a:pt x="14306" y="16771"/>
                </a:cubicBezTo>
                <a:cubicBezTo>
                  <a:pt x="13727" y="16771"/>
                  <a:pt x="13193" y="16964"/>
                  <a:pt x="13052" y="17621"/>
                </a:cubicBezTo>
                <a:cubicBezTo>
                  <a:pt x="12616" y="19672"/>
                  <a:pt x="18802" y="22132"/>
                  <a:pt x="24373" y="22132"/>
                </a:cubicBezTo>
                <a:cubicBezTo>
                  <a:pt x="24618" y="22132"/>
                  <a:pt x="24862" y="22127"/>
                  <a:pt x="25105" y="22117"/>
                </a:cubicBezTo>
                <a:cubicBezTo>
                  <a:pt x="25105" y="22117"/>
                  <a:pt x="24328" y="12242"/>
                  <a:pt x="22972" y="9494"/>
                </a:cubicBezTo>
                <a:cubicBezTo>
                  <a:pt x="22371" y="8288"/>
                  <a:pt x="21789" y="7815"/>
                  <a:pt x="21305" y="7815"/>
                </a:cubicBezTo>
                <a:cubicBezTo>
                  <a:pt x="20690" y="7815"/>
                  <a:pt x="20235" y="8577"/>
                  <a:pt x="20100" y="9565"/>
                </a:cubicBezTo>
                <a:cubicBezTo>
                  <a:pt x="20100" y="9565"/>
                  <a:pt x="17994" y="2678"/>
                  <a:pt x="15675" y="2268"/>
                </a:cubicBezTo>
                <a:cubicBezTo>
                  <a:pt x="15548" y="2246"/>
                  <a:pt x="15431" y="2236"/>
                  <a:pt x="15322" y="2236"/>
                </a:cubicBezTo>
                <a:cubicBezTo>
                  <a:pt x="13443" y="2236"/>
                  <a:pt x="14176" y="5337"/>
                  <a:pt x="14176" y="5337"/>
                </a:cubicBezTo>
                <a:cubicBezTo>
                  <a:pt x="14176" y="5337"/>
                  <a:pt x="11277" y="305"/>
                  <a:pt x="9038" y="20"/>
                </a:cubicBezTo>
                <a:cubicBezTo>
                  <a:pt x="8934" y="7"/>
                  <a:pt x="8838" y="0"/>
                  <a:pt x="8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6;p36">
            <a:extLst>
              <a:ext uri="{FF2B5EF4-FFF2-40B4-BE49-F238E27FC236}">
                <a16:creationId xmlns:a16="http://schemas.microsoft.com/office/drawing/2014/main" id="{35E18240-D322-D003-7219-C6C5D4D81359}"/>
              </a:ext>
            </a:extLst>
          </p:cNvPr>
          <p:cNvSpPr/>
          <p:nvPr/>
        </p:nvSpPr>
        <p:spPr>
          <a:xfrm rot="4305168">
            <a:off x="8391286" y="3647053"/>
            <a:ext cx="929387" cy="819327"/>
          </a:xfrm>
          <a:custGeom>
            <a:avLst/>
            <a:gdLst/>
            <a:ahLst/>
            <a:cxnLst/>
            <a:rect l="l" t="t" r="r" b="b"/>
            <a:pathLst>
              <a:path w="25105" h="22132" extrusionOk="0">
                <a:moveTo>
                  <a:pt x="8749" y="0"/>
                </a:moveTo>
                <a:cubicBezTo>
                  <a:pt x="6613" y="0"/>
                  <a:pt x="8734" y="3660"/>
                  <a:pt x="8734" y="3660"/>
                </a:cubicBezTo>
                <a:cubicBezTo>
                  <a:pt x="8734" y="3660"/>
                  <a:pt x="5083" y="1503"/>
                  <a:pt x="2824" y="1503"/>
                </a:cubicBezTo>
                <a:cubicBezTo>
                  <a:pt x="2173" y="1503"/>
                  <a:pt x="1638" y="1682"/>
                  <a:pt x="1339" y="2143"/>
                </a:cubicBezTo>
                <a:cubicBezTo>
                  <a:pt x="1" y="4213"/>
                  <a:pt x="5184" y="5551"/>
                  <a:pt x="7164" y="7282"/>
                </a:cubicBezTo>
                <a:cubicBezTo>
                  <a:pt x="7164" y="7282"/>
                  <a:pt x="6308" y="7166"/>
                  <a:pt x="5365" y="7166"/>
                </a:cubicBezTo>
                <a:cubicBezTo>
                  <a:pt x="4208" y="7166"/>
                  <a:pt x="2922" y="7340"/>
                  <a:pt x="2927" y="8111"/>
                </a:cubicBezTo>
                <a:cubicBezTo>
                  <a:pt x="2936" y="10110"/>
                  <a:pt x="9680" y="10734"/>
                  <a:pt x="10822" y="12010"/>
                </a:cubicBezTo>
                <a:cubicBezTo>
                  <a:pt x="10822" y="12010"/>
                  <a:pt x="9890" y="11789"/>
                  <a:pt x="8899" y="11789"/>
                </a:cubicBezTo>
                <a:cubicBezTo>
                  <a:pt x="7859" y="11789"/>
                  <a:pt x="6753" y="12032"/>
                  <a:pt x="6584" y="13027"/>
                </a:cubicBezTo>
                <a:cubicBezTo>
                  <a:pt x="6263" y="14980"/>
                  <a:pt x="14141" y="15623"/>
                  <a:pt x="16032" y="17157"/>
                </a:cubicBezTo>
                <a:cubicBezTo>
                  <a:pt x="16032" y="17157"/>
                  <a:pt x="15125" y="16771"/>
                  <a:pt x="14306" y="16771"/>
                </a:cubicBezTo>
                <a:cubicBezTo>
                  <a:pt x="13727" y="16771"/>
                  <a:pt x="13193" y="16964"/>
                  <a:pt x="13052" y="17621"/>
                </a:cubicBezTo>
                <a:cubicBezTo>
                  <a:pt x="12616" y="19672"/>
                  <a:pt x="18802" y="22132"/>
                  <a:pt x="24373" y="22132"/>
                </a:cubicBezTo>
                <a:cubicBezTo>
                  <a:pt x="24618" y="22132"/>
                  <a:pt x="24862" y="22127"/>
                  <a:pt x="25105" y="22117"/>
                </a:cubicBezTo>
                <a:cubicBezTo>
                  <a:pt x="25105" y="22117"/>
                  <a:pt x="24328" y="12242"/>
                  <a:pt x="22972" y="9494"/>
                </a:cubicBezTo>
                <a:cubicBezTo>
                  <a:pt x="22371" y="8288"/>
                  <a:pt x="21789" y="7815"/>
                  <a:pt x="21305" y="7815"/>
                </a:cubicBezTo>
                <a:cubicBezTo>
                  <a:pt x="20690" y="7815"/>
                  <a:pt x="20235" y="8577"/>
                  <a:pt x="20100" y="9565"/>
                </a:cubicBezTo>
                <a:cubicBezTo>
                  <a:pt x="20100" y="9565"/>
                  <a:pt x="17994" y="2678"/>
                  <a:pt x="15675" y="2268"/>
                </a:cubicBezTo>
                <a:cubicBezTo>
                  <a:pt x="15548" y="2246"/>
                  <a:pt x="15431" y="2236"/>
                  <a:pt x="15322" y="2236"/>
                </a:cubicBezTo>
                <a:cubicBezTo>
                  <a:pt x="13443" y="2236"/>
                  <a:pt x="14176" y="5337"/>
                  <a:pt x="14176" y="5337"/>
                </a:cubicBezTo>
                <a:cubicBezTo>
                  <a:pt x="14176" y="5337"/>
                  <a:pt x="11277" y="305"/>
                  <a:pt x="9038" y="20"/>
                </a:cubicBezTo>
                <a:cubicBezTo>
                  <a:pt x="8934" y="7"/>
                  <a:pt x="8838" y="0"/>
                  <a:pt x="8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908;p57">
            <a:extLst>
              <a:ext uri="{FF2B5EF4-FFF2-40B4-BE49-F238E27FC236}">
                <a16:creationId xmlns:a16="http://schemas.microsoft.com/office/drawing/2014/main" id="{F1C2A619-7CE9-6CF9-525B-ED8608A5BCAD}"/>
              </a:ext>
            </a:extLst>
          </p:cNvPr>
          <p:cNvSpPr txBox="1"/>
          <p:nvPr/>
        </p:nvSpPr>
        <p:spPr>
          <a:xfrm>
            <a:off x="718125" y="1162692"/>
            <a:ext cx="3282953" cy="895545"/>
          </a:xfrm>
          <a:prstGeom prst="rect">
            <a:avLst/>
          </a:prstGeom>
          <a:noFill/>
          <a:ln>
            <a:noFill/>
          </a:ln>
        </p:spPr>
        <p:txBody>
          <a:bodyPr spcFirstLastPara="1" wrap="square" lIns="91425" tIns="91425" rIns="91425" bIns="91425" anchor="t" anchorCtr="0">
            <a:noAutofit/>
          </a:bodyPr>
          <a:lstStyle/>
          <a:p>
            <a:pPr lvl="0">
              <a:lnSpc>
                <a:spcPct val="115000"/>
              </a:lnSpc>
            </a:pPr>
            <a:r>
              <a:rPr lang="el-GR" dirty="0">
                <a:solidFill>
                  <a:schemeClr val="dk1"/>
                </a:solidFill>
                <a:latin typeface="Barlow"/>
                <a:ea typeface="Barlow"/>
                <a:cs typeface="Barlow"/>
                <a:sym typeface="Barlow"/>
              </a:rPr>
              <a:t>10.Μέθοδος Tinkering</a:t>
            </a:r>
          </a:p>
          <a:p>
            <a:pPr lvl="0">
              <a:lnSpc>
                <a:spcPct val="115000"/>
              </a:lnSpc>
            </a:pPr>
            <a:r>
              <a:rPr lang="el-GR" dirty="0">
                <a:solidFill>
                  <a:schemeClr val="dk1"/>
                </a:solidFill>
                <a:latin typeface="Barlow"/>
                <a:ea typeface="Barlow"/>
                <a:cs typeface="Barlow"/>
                <a:sym typeface="Barlow"/>
              </a:rPr>
              <a:t>Η διδακτική προσέγγιση «μαθαίνω  κάνοντας»</a:t>
            </a:r>
          </a:p>
        </p:txBody>
      </p:sp>
      <p:grpSp>
        <p:nvGrpSpPr>
          <p:cNvPr id="6" name="Google Shape;1632;p53">
            <a:extLst>
              <a:ext uri="{FF2B5EF4-FFF2-40B4-BE49-F238E27FC236}">
                <a16:creationId xmlns:a16="http://schemas.microsoft.com/office/drawing/2014/main" id="{454B9DAA-937B-D158-AD20-FF337774E81C}"/>
              </a:ext>
            </a:extLst>
          </p:cNvPr>
          <p:cNvGrpSpPr/>
          <p:nvPr/>
        </p:nvGrpSpPr>
        <p:grpSpPr>
          <a:xfrm>
            <a:off x="557327" y="2469470"/>
            <a:ext cx="3508212" cy="2068499"/>
            <a:chOff x="1379032" y="1778700"/>
            <a:chExt cx="3926100" cy="2207400"/>
          </a:xfrm>
        </p:grpSpPr>
        <p:sp>
          <p:nvSpPr>
            <p:cNvPr id="7" name="Google Shape;1633;p53">
              <a:extLst>
                <a:ext uri="{FF2B5EF4-FFF2-40B4-BE49-F238E27FC236}">
                  <a16:creationId xmlns:a16="http://schemas.microsoft.com/office/drawing/2014/main" id="{75F6725E-C39B-5555-9453-01549417EB5C}"/>
                </a:ext>
              </a:extLst>
            </p:cNvPr>
            <p:cNvSpPr/>
            <p:nvPr/>
          </p:nvSpPr>
          <p:spPr>
            <a:xfrm>
              <a:off x="1379032" y="1778700"/>
              <a:ext cx="3926100" cy="2207400"/>
            </a:xfrm>
            <a:prstGeom prst="roundRect">
              <a:avLst>
                <a:gd name="adj"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34;p53">
              <a:extLst>
                <a:ext uri="{FF2B5EF4-FFF2-40B4-BE49-F238E27FC236}">
                  <a16:creationId xmlns:a16="http://schemas.microsoft.com/office/drawing/2014/main" id="{320436EB-53F4-252C-69BF-6D57A694C3D4}"/>
                </a:ext>
              </a:extLst>
            </p:cNvPr>
            <p:cNvSpPr/>
            <p:nvPr/>
          </p:nvSpPr>
          <p:spPr>
            <a:xfrm>
              <a:off x="5102447" y="2747125"/>
              <a:ext cx="115500" cy="2931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Εικόνα 11">
            <a:extLst>
              <a:ext uri="{FF2B5EF4-FFF2-40B4-BE49-F238E27FC236}">
                <a16:creationId xmlns:a16="http://schemas.microsoft.com/office/drawing/2014/main" id="{F1448651-BDF3-ECEF-F7B2-60B5AECD46C2}"/>
              </a:ext>
            </a:extLst>
          </p:cNvPr>
          <p:cNvPicPr>
            <a:picLocks noChangeAspect="1"/>
          </p:cNvPicPr>
          <p:nvPr/>
        </p:nvPicPr>
        <p:blipFill>
          <a:blip r:embed="rId3"/>
          <a:stretch>
            <a:fillRect/>
          </a:stretch>
        </p:blipFill>
        <p:spPr>
          <a:xfrm>
            <a:off x="842935" y="2622698"/>
            <a:ext cx="2954838" cy="1751572"/>
          </a:xfrm>
          <a:prstGeom prst="rect">
            <a:avLst/>
          </a:prstGeom>
        </p:spPr>
      </p:pic>
      <p:grpSp>
        <p:nvGrpSpPr>
          <p:cNvPr id="55" name="Google Shape;1926;p57">
            <a:extLst>
              <a:ext uri="{FF2B5EF4-FFF2-40B4-BE49-F238E27FC236}">
                <a16:creationId xmlns:a16="http://schemas.microsoft.com/office/drawing/2014/main" id="{AACA0BB5-7F4C-7F01-5172-2D3163A4F582}"/>
              </a:ext>
            </a:extLst>
          </p:cNvPr>
          <p:cNvGrpSpPr/>
          <p:nvPr/>
        </p:nvGrpSpPr>
        <p:grpSpPr>
          <a:xfrm rot="20104387" flipH="1">
            <a:off x="7212520" y="4197174"/>
            <a:ext cx="1901667" cy="981129"/>
            <a:chOff x="6072353" y="3816195"/>
            <a:chExt cx="3414186" cy="1761485"/>
          </a:xfrm>
        </p:grpSpPr>
        <p:sp>
          <p:nvSpPr>
            <p:cNvPr id="56" name="Google Shape;1927;p57">
              <a:extLst>
                <a:ext uri="{FF2B5EF4-FFF2-40B4-BE49-F238E27FC236}">
                  <a16:creationId xmlns:a16="http://schemas.microsoft.com/office/drawing/2014/main" id="{92DDFB8A-D1B3-19A0-4C74-3D0A4BCA5363}"/>
                </a:ext>
              </a:extLst>
            </p:cNvPr>
            <p:cNvSpPr/>
            <p:nvPr/>
          </p:nvSpPr>
          <p:spPr>
            <a:xfrm>
              <a:off x="6072353" y="4914551"/>
              <a:ext cx="3414186" cy="663128"/>
            </a:xfrm>
            <a:custGeom>
              <a:avLst/>
              <a:gdLst/>
              <a:ahLst/>
              <a:cxnLst/>
              <a:rect l="l" t="t" r="r" b="b"/>
              <a:pathLst>
                <a:path w="106710" h="20726" extrusionOk="0">
                  <a:moveTo>
                    <a:pt x="106550" y="0"/>
                  </a:moveTo>
                  <a:lnTo>
                    <a:pt x="1" y="19858"/>
                  </a:lnTo>
                  <a:lnTo>
                    <a:pt x="161" y="20726"/>
                  </a:lnTo>
                  <a:lnTo>
                    <a:pt x="47272" y="11938"/>
                  </a:lnTo>
                  <a:cubicBezTo>
                    <a:pt x="48504" y="13063"/>
                    <a:pt x="50296" y="13713"/>
                    <a:pt x="52263" y="13713"/>
                  </a:cubicBezTo>
                  <a:cubicBezTo>
                    <a:pt x="52810" y="13713"/>
                    <a:pt x="53371" y="13663"/>
                    <a:pt x="53937" y="13558"/>
                  </a:cubicBezTo>
                  <a:cubicBezTo>
                    <a:pt x="56562" y="13079"/>
                    <a:pt x="58639" y="11550"/>
                    <a:pt x="59598" y="9655"/>
                  </a:cubicBezTo>
                  <a:lnTo>
                    <a:pt x="106709" y="868"/>
                  </a:lnTo>
                  <a:lnTo>
                    <a:pt x="106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28;p57">
              <a:extLst>
                <a:ext uri="{FF2B5EF4-FFF2-40B4-BE49-F238E27FC236}">
                  <a16:creationId xmlns:a16="http://schemas.microsoft.com/office/drawing/2014/main" id="{931CF421-3893-B2DD-ADA1-961075A99C93}"/>
                </a:ext>
              </a:extLst>
            </p:cNvPr>
            <p:cNvSpPr/>
            <p:nvPr/>
          </p:nvSpPr>
          <p:spPr>
            <a:xfrm>
              <a:off x="6072353" y="4599048"/>
              <a:ext cx="3409067" cy="950891"/>
            </a:xfrm>
            <a:custGeom>
              <a:avLst/>
              <a:gdLst/>
              <a:ahLst/>
              <a:cxnLst/>
              <a:rect l="l" t="t" r="r" b="b"/>
              <a:pathLst>
                <a:path w="106550" h="29720" extrusionOk="0">
                  <a:moveTo>
                    <a:pt x="96347" y="1"/>
                  </a:moveTo>
                  <a:lnTo>
                    <a:pt x="5936" y="16869"/>
                  </a:lnTo>
                  <a:lnTo>
                    <a:pt x="1" y="29719"/>
                  </a:lnTo>
                  <a:lnTo>
                    <a:pt x="106550" y="9861"/>
                  </a:lnTo>
                  <a:lnTo>
                    <a:pt x="96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29;p57">
              <a:extLst>
                <a:ext uri="{FF2B5EF4-FFF2-40B4-BE49-F238E27FC236}">
                  <a16:creationId xmlns:a16="http://schemas.microsoft.com/office/drawing/2014/main" id="{D94E5A9E-6A3A-8971-E11D-E356E1C60526}"/>
                </a:ext>
              </a:extLst>
            </p:cNvPr>
            <p:cNvSpPr/>
            <p:nvPr/>
          </p:nvSpPr>
          <p:spPr>
            <a:xfrm>
              <a:off x="7741820" y="4520181"/>
              <a:ext cx="1641024" cy="698195"/>
            </a:xfrm>
            <a:custGeom>
              <a:avLst/>
              <a:gdLst/>
              <a:ahLst/>
              <a:cxnLst/>
              <a:rect l="l" t="t" r="r" b="b"/>
              <a:pathLst>
                <a:path w="51290" h="21822" extrusionOk="0">
                  <a:moveTo>
                    <a:pt x="40857" y="1"/>
                  </a:moveTo>
                  <a:cubicBezTo>
                    <a:pt x="40673" y="1"/>
                    <a:pt x="7285" y="23"/>
                    <a:pt x="1" y="16480"/>
                  </a:cubicBezTo>
                  <a:lnTo>
                    <a:pt x="1005" y="21822"/>
                  </a:lnTo>
                  <a:cubicBezTo>
                    <a:pt x="1005" y="21822"/>
                    <a:pt x="10683" y="15978"/>
                    <a:pt x="51289" y="11961"/>
                  </a:cubicBezTo>
                  <a:lnTo>
                    <a:pt x="40858" y="1"/>
                  </a:lnTo>
                  <a:cubicBezTo>
                    <a:pt x="40858" y="1"/>
                    <a:pt x="40858" y="1"/>
                    <a:pt x="40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30;p57">
              <a:extLst>
                <a:ext uri="{FF2B5EF4-FFF2-40B4-BE49-F238E27FC236}">
                  <a16:creationId xmlns:a16="http://schemas.microsoft.com/office/drawing/2014/main" id="{8ED62A95-2ECE-DD02-4451-D3CCE02B0E1B}"/>
                </a:ext>
              </a:extLst>
            </p:cNvPr>
            <p:cNvSpPr/>
            <p:nvPr/>
          </p:nvSpPr>
          <p:spPr>
            <a:xfrm>
              <a:off x="7773943" y="4474940"/>
              <a:ext cx="1557773" cy="743436"/>
            </a:xfrm>
            <a:custGeom>
              <a:avLst/>
              <a:gdLst/>
              <a:ahLst/>
              <a:cxnLst/>
              <a:rect l="l" t="t" r="r" b="b"/>
              <a:pathLst>
                <a:path w="48688" h="23236" extrusionOk="0">
                  <a:moveTo>
                    <a:pt x="37645" y="1"/>
                  </a:moveTo>
                  <a:cubicBezTo>
                    <a:pt x="29369" y="1"/>
                    <a:pt x="3762" y="1757"/>
                    <a:pt x="1" y="23236"/>
                  </a:cubicBezTo>
                  <a:cubicBezTo>
                    <a:pt x="1" y="23236"/>
                    <a:pt x="20036" y="10465"/>
                    <a:pt x="44527" y="10465"/>
                  </a:cubicBezTo>
                  <a:cubicBezTo>
                    <a:pt x="45901" y="10465"/>
                    <a:pt x="47288" y="10505"/>
                    <a:pt x="48687" y="10590"/>
                  </a:cubicBezTo>
                  <a:lnTo>
                    <a:pt x="40219" y="68"/>
                  </a:lnTo>
                  <a:cubicBezTo>
                    <a:pt x="40219" y="68"/>
                    <a:pt x="39263" y="1"/>
                    <a:pt x="37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31;p57">
              <a:extLst>
                <a:ext uri="{FF2B5EF4-FFF2-40B4-BE49-F238E27FC236}">
                  <a16:creationId xmlns:a16="http://schemas.microsoft.com/office/drawing/2014/main" id="{2757A37A-96B9-38E1-711F-5F1515734CF1}"/>
                </a:ext>
              </a:extLst>
            </p:cNvPr>
            <p:cNvSpPr/>
            <p:nvPr/>
          </p:nvSpPr>
          <p:spPr>
            <a:xfrm>
              <a:off x="7623503" y="3992167"/>
              <a:ext cx="1638816" cy="1226208"/>
            </a:xfrm>
            <a:custGeom>
              <a:avLst/>
              <a:gdLst/>
              <a:ahLst/>
              <a:cxnLst/>
              <a:rect l="l" t="t" r="r" b="b"/>
              <a:pathLst>
                <a:path w="51221" h="38325" extrusionOk="0">
                  <a:moveTo>
                    <a:pt x="35677" y="1"/>
                  </a:moveTo>
                  <a:cubicBezTo>
                    <a:pt x="4269" y="2375"/>
                    <a:pt x="1" y="13080"/>
                    <a:pt x="1" y="13080"/>
                  </a:cubicBezTo>
                  <a:lnTo>
                    <a:pt x="4703" y="38325"/>
                  </a:lnTo>
                  <a:cubicBezTo>
                    <a:pt x="16800" y="21685"/>
                    <a:pt x="51221" y="19539"/>
                    <a:pt x="51221" y="19539"/>
                  </a:cubicBezTo>
                  <a:lnTo>
                    <a:pt x="356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32;p57">
              <a:extLst>
                <a:ext uri="{FF2B5EF4-FFF2-40B4-BE49-F238E27FC236}">
                  <a16:creationId xmlns:a16="http://schemas.microsoft.com/office/drawing/2014/main" id="{179EB27B-51B6-88E7-22A3-E4A7E3188E80}"/>
                </a:ext>
              </a:extLst>
            </p:cNvPr>
            <p:cNvSpPr/>
            <p:nvPr/>
          </p:nvSpPr>
          <p:spPr>
            <a:xfrm>
              <a:off x="6159284" y="4860352"/>
              <a:ext cx="1614692" cy="643579"/>
            </a:xfrm>
            <a:custGeom>
              <a:avLst/>
              <a:gdLst/>
              <a:ahLst/>
              <a:cxnLst/>
              <a:rect l="l" t="t" r="r" b="b"/>
              <a:pathLst>
                <a:path w="50467" h="20115" extrusionOk="0">
                  <a:moveTo>
                    <a:pt x="31685" y="1"/>
                  </a:moveTo>
                  <a:cubicBezTo>
                    <a:pt x="18847" y="1"/>
                    <a:pt x="5433" y="5186"/>
                    <a:pt x="5433" y="5186"/>
                  </a:cubicBezTo>
                  <a:lnTo>
                    <a:pt x="0" y="20114"/>
                  </a:lnTo>
                  <a:cubicBezTo>
                    <a:pt x="27426" y="12151"/>
                    <a:pt x="41357" y="10998"/>
                    <a:pt x="47124" y="10998"/>
                  </a:cubicBezTo>
                  <a:cubicBezTo>
                    <a:pt x="49473" y="10998"/>
                    <a:pt x="50467" y="11190"/>
                    <a:pt x="50467" y="11190"/>
                  </a:cubicBezTo>
                  <a:lnTo>
                    <a:pt x="49463" y="5848"/>
                  </a:lnTo>
                  <a:cubicBezTo>
                    <a:pt x="45065" y="1443"/>
                    <a:pt x="38455" y="1"/>
                    <a:pt x="31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33;p57">
              <a:extLst>
                <a:ext uri="{FF2B5EF4-FFF2-40B4-BE49-F238E27FC236}">
                  <a16:creationId xmlns:a16="http://schemas.microsoft.com/office/drawing/2014/main" id="{FB239F46-5911-547D-2A73-FC9D7AC1B442}"/>
                </a:ext>
              </a:extLst>
            </p:cNvPr>
            <p:cNvSpPr/>
            <p:nvPr/>
          </p:nvSpPr>
          <p:spPr>
            <a:xfrm>
              <a:off x="6175345" y="4828453"/>
              <a:ext cx="1598630" cy="573958"/>
            </a:xfrm>
            <a:custGeom>
              <a:avLst/>
              <a:gdLst/>
              <a:ahLst/>
              <a:cxnLst/>
              <a:rect l="l" t="t" r="r" b="b"/>
              <a:pathLst>
                <a:path w="49965" h="17939" extrusionOk="0">
                  <a:moveTo>
                    <a:pt x="26596" y="1"/>
                  </a:moveTo>
                  <a:cubicBezTo>
                    <a:pt x="14890" y="1"/>
                    <a:pt x="4109" y="5065"/>
                    <a:pt x="4109" y="5065"/>
                  </a:cubicBezTo>
                  <a:lnTo>
                    <a:pt x="0" y="17938"/>
                  </a:lnTo>
                  <a:cubicBezTo>
                    <a:pt x="13020" y="12399"/>
                    <a:pt x="26059" y="11075"/>
                    <a:pt x="35551" y="11075"/>
                  </a:cubicBezTo>
                  <a:cubicBezTo>
                    <a:pt x="44246" y="11075"/>
                    <a:pt x="49965" y="12187"/>
                    <a:pt x="49965" y="12187"/>
                  </a:cubicBezTo>
                  <a:cubicBezTo>
                    <a:pt x="44275" y="2728"/>
                    <a:pt x="35186" y="1"/>
                    <a:pt x="26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34;p57">
              <a:extLst>
                <a:ext uri="{FF2B5EF4-FFF2-40B4-BE49-F238E27FC236}">
                  <a16:creationId xmlns:a16="http://schemas.microsoft.com/office/drawing/2014/main" id="{A476489C-C9A3-0BAD-D0D6-2FA39DA9B9C6}"/>
                </a:ext>
              </a:extLst>
            </p:cNvPr>
            <p:cNvSpPr/>
            <p:nvPr/>
          </p:nvSpPr>
          <p:spPr>
            <a:xfrm>
              <a:off x="6169490" y="4296568"/>
              <a:ext cx="1604485" cy="921808"/>
            </a:xfrm>
            <a:custGeom>
              <a:avLst/>
              <a:gdLst/>
              <a:ahLst/>
              <a:cxnLst/>
              <a:rect l="l" t="t" r="r" b="b"/>
              <a:pathLst>
                <a:path w="50148" h="28811" extrusionOk="0">
                  <a:moveTo>
                    <a:pt x="31557" y="1"/>
                  </a:moveTo>
                  <a:cubicBezTo>
                    <a:pt x="25850" y="1"/>
                    <a:pt x="18027" y="1037"/>
                    <a:pt x="7465" y="4228"/>
                  </a:cubicBezTo>
                  <a:lnTo>
                    <a:pt x="1" y="28034"/>
                  </a:lnTo>
                  <a:cubicBezTo>
                    <a:pt x="1" y="28034"/>
                    <a:pt x="13850" y="23640"/>
                    <a:pt x="28324" y="23640"/>
                  </a:cubicBezTo>
                  <a:cubicBezTo>
                    <a:pt x="36102" y="23640"/>
                    <a:pt x="44061" y="24909"/>
                    <a:pt x="50148" y="28811"/>
                  </a:cubicBezTo>
                  <a:lnTo>
                    <a:pt x="45446" y="3566"/>
                  </a:lnTo>
                  <a:cubicBezTo>
                    <a:pt x="45446" y="3566"/>
                    <a:pt x="42141" y="1"/>
                    <a:pt x="3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935;p57">
              <a:extLst>
                <a:ext uri="{FF2B5EF4-FFF2-40B4-BE49-F238E27FC236}">
                  <a16:creationId xmlns:a16="http://schemas.microsoft.com/office/drawing/2014/main" id="{E6509C94-BC2C-0CEB-E3A3-442B7856A541}"/>
                </a:ext>
              </a:extLst>
            </p:cNvPr>
            <p:cNvSpPr/>
            <p:nvPr/>
          </p:nvSpPr>
          <p:spPr>
            <a:xfrm>
              <a:off x="6382737" y="4135409"/>
              <a:ext cx="1391239" cy="1082967"/>
            </a:xfrm>
            <a:custGeom>
              <a:avLst/>
              <a:gdLst/>
              <a:ahLst/>
              <a:cxnLst/>
              <a:rect l="l" t="t" r="r" b="b"/>
              <a:pathLst>
                <a:path w="43483" h="33848" extrusionOk="0">
                  <a:moveTo>
                    <a:pt x="20164" y="1"/>
                  </a:moveTo>
                  <a:cubicBezTo>
                    <a:pt x="12757" y="1"/>
                    <a:pt x="5981" y="1322"/>
                    <a:pt x="5981" y="1322"/>
                  </a:cubicBezTo>
                  <a:lnTo>
                    <a:pt x="1" y="25836"/>
                  </a:lnTo>
                  <a:cubicBezTo>
                    <a:pt x="4647" y="24777"/>
                    <a:pt x="9007" y="24341"/>
                    <a:pt x="13037" y="24341"/>
                  </a:cubicBezTo>
                  <a:cubicBezTo>
                    <a:pt x="31855" y="24341"/>
                    <a:pt x="43483" y="33848"/>
                    <a:pt x="43483" y="33848"/>
                  </a:cubicBezTo>
                  <a:lnTo>
                    <a:pt x="38781" y="8603"/>
                  </a:lnTo>
                  <a:cubicBezTo>
                    <a:pt x="37481" y="1645"/>
                    <a:pt x="28430" y="1"/>
                    <a:pt x="20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936;p57">
              <a:extLst>
                <a:ext uri="{FF2B5EF4-FFF2-40B4-BE49-F238E27FC236}">
                  <a16:creationId xmlns:a16="http://schemas.microsoft.com/office/drawing/2014/main" id="{6FC600AE-55C1-2928-E6C8-DA26E4CC217B}"/>
                </a:ext>
              </a:extLst>
            </p:cNvPr>
            <p:cNvSpPr/>
            <p:nvPr/>
          </p:nvSpPr>
          <p:spPr>
            <a:xfrm>
              <a:off x="7532221" y="3816195"/>
              <a:ext cx="1459900" cy="1402181"/>
            </a:xfrm>
            <a:custGeom>
              <a:avLst/>
              <a:gdLst/>
              <a:ahLst/>
              <a:cxnLst/>
              <a:rect l="l" t="t" r="r" b="b"/>
              <a:pathLst>
                <a:path w="45629" h="43825" extrusionOk="0">
                  <a:moveTo>
                    <a:pt x="30564" y="0"/>
                  </a:moveTo>
                  <a:cubicBezTo>
                    <a:pt x="30564" y="0"/>
                    <a:pt x="1" y="3264"/>
                    <a:pt x="2854" y="18580"/>
                  </a:cubicBezTo>
                  <a:lnTo>
                    <a:pt x="7556" y="43825"/>
                  </a:lnTo>
                  <a:cubicBezTo>
                    <a:pt x="7556" y="43825"/>
                    <a:pt x="18900" y="24218"/>
                    <a:pt x="45629" y="20337"/>
                  </a:cubicBezTo>
                  <a:lnTo>
                    <a:pt x="30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937;p57">
              <a:extLst>
                <a:ext uri="{FF2B5EF4-FFF2-40B4-BE49-F238E27FC236}">
                  <a16:creationId xmlns:a16="http://schemas.microsoft.com/office/drawing/2014/main" id="{B003D2B9-59B1-DB27-3B50-33ABE1466999}"/>
                </a:ext>
              </a:extLst>
            </p:cNvPr>
            <p:cNvSpPr/>
            <p:nvPr/>
          </p:nvSpPr>
          <p:spPr>
            <a:xfrm>
              <a:off x="7811921" y="4410630"/>
              <a:ext cx="1009314" cy="549226"/>
            </a:xfrm>
            <a:custGeom>
              <a:avLst/>
              <a:gdLst/>
              <a:ahLst/>
              <a:cxnLst/>
              <a:rect l="l" t="t" r="r" b="b"/>
              <a:pathLst>
                <a:path w="31546" h="17166" extrusionOk="0">
                  <a:moveTo>
                    <a:pt x="31500" y="1"/>
                  </a:moveTo>
                  <a:cubicBezTo>
                    <a:pt x="18992" y="2603"/>
                    <a:pt x="11094" y="7099"/>
                    <a:pt x="6666" y="10409"/>
                  </a:cubicBezTo>
                  <a:cubicBezTo>
                    <a:pt x="1873" y="14015"/>
                    <a:pt x="24" y="17051"/>
                    <a:pt x="1" y="17074"/>
                  </a:cubicBezTo>
                  <a:lnTo>
                    <a:pt x="183" y="17165"/>
                  </a:lnTo>
                  <a:cubicBezTo>
                    <a:pt x="252" y="17051"/>
                    <a:pt x="7647" y="5159"/>
                    <a:pt x="31545" y="183"/>
                  </a:cubicBezTo>
                  <a:lnTo>
                    <a:pt x="31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938;p57">
              <a:extLst>
                <a:ext uri="{FF2B5EF4-FFF2-40B4-BE49-F238E27FC236}">
                  <a16:creationId xmlns:a16="http://schemas.microsoft.com/office/drawing/2014/main" id="{B88F8A2F-6005-D7AD-673F-47EA184C1959}"/>
                </a:ext>
              </a:extLst>
            </p:cNvPr>
            <p:cNvSpPr/>
            <p:nvPr/>
          </p:nvSpPr>
          <p:spPr>
            <a:xfrm>
              <a:off x="7792212" y="4310581"/>
              <a:ext cx="970600" cy="541195"/>
            </a:xfrm>
            <a:custGeom>
              <a:avLst/>
              <a:gdLst/>
              <a:ahLst/>
              <a:cxnLst/>
              <a:rect l="l" t="t" r="r" b="b"/>
              <a:pathLst>
                <a:path w="30336" h="16915" extrusionOk="0">
                  <a:moveTo>
                    <a:pt x="30290" y="1"/>
                  </a:moveTo>
                  <a:cubicBezTo>
                    <a:pt x="18261" y="2671"/>
                    <a:pt x="10683" y="7099"/>
                    <a:pt x="6414" y="10341"/>
                  </a:cubicBezTo>
                  <a:cubicBezTo>
                    <a:pt x="1804" y="13856"/>
                    <a:pt x="23" y="16777"/>
                    <a:pt x="1" y="16800"/>
                  </a:cubicBezTo>
                  <a:lnTo>
                    <a:pt x="160" y="16914"/>
                  </a:lnTo>
                  <a:cubicBezTo>
                    <a:pt x="183" y="16869"/>
                    <a:pt x="1964" y="13970"/>
                    <a:pt x="6551" y="10478"/>
                  </a:cubicBezTo>
                  <a:cubicBezTo>
                    <a:pt x="10774" y="7259"/>
                    <a:pt x="18352" y="2854"/>
                    <a:pt x="30335" y="183"/>
                  </a:cubicBezTo>
                  <a:lnTo>
                    <a:pt x="3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939;p57">
              <a:extLst>
                <a:ext uri="{FF2B5EF4-FFF2-40B4-BE49-F238E27FC236}">
                  <a16:creationId xmlns:a16="http://schemas.microsoft.com/office/drawing/2014/main" id="{4872E49A-79F3-D8A4-49C5-1747F5AFB30C}"/>
                </a:ext>
              </a:extLst>
            </p:cNvPr>
            <p:cNvSpPr/>
            <p:nvPr/>
          </p:nvSpPr>
          <p:spPr>
            <a:xfrm>
              <a:off x="7773943" y="4227330"/>
              <a:ext cx="915121" cy="528045"/>
            </a:xfrm>
            <a:custGeom>
              <a:avLst/>
              <a:gdLst/>
              <a:ahLst/>
              <a:cxnLst/>
              <a:rect l="l" t="t" r="r" b="b"/>
              <a:pathLst>
                <a:path w="28602" h="16504" extrusionOk="0">
                  <a:moveTo>
                    <a:pt x="28555" y="1"/>
                  </a:moveTo>
                  <a:cubicBezTo>
                    <a:pt x="6917" y="5273"/>
                    <a:pt x="69" y="16298"/>
                    <a:pt x="1" y="16389"/>
                  </a:cubicBezTo>
                  <a:lnTo>
                    <a:pt x="161" y="16503"/>
                  </a:lnTo>
                  <a:cubicBezTo>
                    <a:pt x="184" y="16480"/>
                    <a:pt x="1873" y="13719"/>
                    <a:pt x="6209" y="10340"/>
                  </a:cubicBezTo>
                  <a:cubicBezTo>
                    <a:pt x="10204" y="7213"/>
                    <a:pt x="17325" y="2922"/>
                    <a:pt x="28601" y="183"/>
                  </a:cubicBezTo>
                  <a:lnTo>
                    <a:pt x="28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940;p57">
              <a:extLst>
                <a:ext uri="{FF2B5EF4-FFF2-40B4-BE49-F238E27FC236}">
                  <a16:creationId xmlns:a16="http://schemas.microsoft.com/office/drawing/2014/main" id="{A1D58FE9-ADB3-9EE5-09F4-FA09137874BC}"/>
                </a:ext>
              </a:extLst>
            </p:cNvPr>
            <p:cNvSpPr/>
            <p:nvPr/>
          </p:nvSpPr>
          <p:spPr>
            <a:xfrm>
              <a:off x="7754234" y="4128754"/>
              <a:ext cx="873463" cy="517807"/>
            </a:xfrm>
            <a:custGeom>
              <a:avLst/>
              <a:gdLst/>
              <a:ahLst/>
              <a:cxnLst/>
              <a:rect l="l" t="t" r="r" b="b"/>
              <a:pathLst>
                <a:path w="27300" h="16184" extrusionOk="0">
                  <a:moveTo>
                    <a:pt x="27254" y="0"/>
                  </a:moveTo>
                  <a:cubicBezTo>
                    <a:pt x="6620" y="5410"/>
                    <a:pt x="46" y="15978"/>
                    <a:pt x="1" y="16092"/>
                  </a:cubicBezTo>
                  <a:lnTo>
                    <a:pt x="160" y="16183"/>
                  </a:lnTo>
                  <a:cubicBezTo>
                    <a:pt x="206" y="16092"/>
                    <a:pt x="6757" y="5570"/>
                    <a:pt x="27300" y="183"/>
                  </a:cubicBez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941;p57">
              <a:extLst>
                <a:ext uri="{FF2B5EF4-FFF2-40B4-BE49-F238E27FC236}">
                  <a16:creationId xmlns:a16="http://schemas.microsoft.com/office/drawing/2014/main" id="{7790336F-2BD2-0AD0-8D29-34CD39A09D27}"/>
                </a:ext>
              </a:extLst>
            </p:cNvPr>
            <p:cNvSpPr/>
            <p:nvPr/>
          </p:nvSpPr>
          <p:spPr>
            <a:xfrm>
              <a:off x="7721376" y="4041855"/>
              <a:ext cx="845724" cy="506833"/>
            </a:xfrm>
            <a:custGeom>
              <a:avLst/>
              <a:gdLst/>
              <a:ahLst/>
              <a:cxnLst/>
              <a:rect l="l" t="t" r="r" b="b"/>
              <a:pathLst>
                <a:path w="26433" h="15841" extrusionOk="0">
                  <a:moveTo>
                    <a:pt x="26387" y="0"/>
                  </a:moveTo>
                  <a:cubicBezTo>
                    <a:pt x="6346" y="4816"/>
                    <a:pt x="69" y="15658"/>
                    <a:pt x="1" y="15749"/>
                  </a:cubicBezTo>
                  <a:lnTo>
                    <a:pt x="160" y="15841"/>
                  </a:lnTo>
                  <a:cubicBezTo>
                    <a:pt x="183" y="15818"/>
                    <a:pt x="1735" y="13102"/>
                    <a:pt x="5730" y="9838"/>
                  </a:cubicBezTo>
                  <a:cubicBezTo>
                    <a:pt x="9427" y="6825"/>
                    <a:pt x="16001" y="2693"/>
                    <a:pt x="26432" y="183"/>
                  </a:cubicBezTo>
                  <a:lnTo>
                    <a:pt x="26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942;p57">
              <a:extLst>
                <a:ext uri="{FF2B5EF4-FFF2-40B4-BE49-F238E27FC236}">
                  <a16:creationId xmlns:a16="http://schemas.microsoft.com/office/drawing/2014/main" id="{E6519C42-77FF-6889-E6AE-AA8C8D6A20D8}"/>
                </a:ext>
              </a:extLst>
            </p:cNvPr>
            <p:cNvSpPr/>
            <p:nvPr/>
          </p:nvSpPr>
          <p:spPr>
            <a:xfrm>
              <a:off x="7700195" y="3952749"/>
              <a:ext cx="811393" cy="477653"/>
            </a:xfrm>
            <a:custGeom>
              <a:avLst/>
              <a:gdLst/>
              <a:ahLst/>
              <a:cxnLst/>
              <a:rect l="l" t="t" r="r" b="b"/>
              <a:pathLst>
                <a:path w="25360" h="14929" extrusionOk="0">
                  <a:moveTo>
                    <a:pt x="25314" y="0"/>
                  </a:moveTo>
                  <a:cubicBezTo>
                    <a:pt x="6209" y="4862"/>
                    <a:pt x="69" y="14745"/>
                    <a:pt x="1" y="14837"/>
                  </a:cubicBezTo>
                  <a:lnTo>
                    <a:pt x="160" y="14928"/>
                  </a:lnTo>
                  <a:cubicBezTo>
                    <a:pt x="229" y="14837"/>
                    <a:pt x="6323" y="5022"/>
                    <a:pt x="25360" y="183"/>
                  </a:cubicBezTo>
                  <a:lnTo>
                    <a:pt x="25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943;p57">
              <a:extLst>
                <a:ext uri="{FF2B5EF4-FFF2-40B4-BE49-F238E27FC236}">
                  <a16:creationId xmlns:a16="http://schemas.microsoft.com/office/drawing/2014/main" id="{10FC6E1F-5F0C-3393-D7A8-D0F65D15443B}"/>
                </a:ext>
              </a:extLst>
            </p:cNvPr>
            <p:cNvSpPr/>
            <p:nvPr/>
          </p:nvSpPr>
          <p:spPr>
            <a:xfrm>
              <a:off x="7682662" y="3886296"/>
              <a:ext cx="776359" cy="455001"/>
            </a:xfrm>
            <a:custGeom>
              <a:avLst/>
              <a:gdLst/>
              <a:ahLst/>
              <a:cxnLst/>
              <a:rect l="l" t="t" r="r" b="b"/>
              <a:pathLst>
                <a:path w="24265" h="14221" extrusionOk="0">
                  <a:moveTo>
                    <a:pt x="24218" y="0"/>
                  </a:moveTo>
                  <a:cubicBezTo>
                    <a:pt x="18101" y="1461"/>
                    <a:pt x="9656" y="4223"/>
                    <a:pt x="4087" y="8993"/>
                  </a:cubicBezTo>
                  <a:cubicBezTo>
                    <a:pt x="731" y="11869"/>
                    <a:pt x="24" y="14061"/>
                    <a:pt x="1" y="14152"/>
                  </a:cubicBezTo>
                  <a:lnTo>
                    <a:pt x="183" y="14220"/>
                  </a:lnTo>
                  <a:cubicBezTo>
                    <a:pt x="206" y="14129"/>
                    <a:pt x="3196" y="5250"/>
                    <a:pt x="24264" y="183"/>
                  </a:cubicBezTo>
                  <a:lnTo>
                    <a:pt x="242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944;p57">
              <a:extLst>
                <a:ext uri="{FF2B5EF4-FFF2-40B4-BE49-F238E27FC236}">
                  <a16:creationId xmlns:a16="http://schemas.microsoft.com/office/drawing/2014/main" id="{32E1AFD9-22CC-9FD2-DE37-4A1063831A5E}"/>
                </a:ext>
              </a:extLst>
            </p:cNvPr>
            <p:cNvSpPr/>
            <p:nvPr/>
          </p:nvSpPr>
          <p:spPr>
            <a:xfrm>
              <a:off x="6515644" y="4805992"/>
              <a:ext cx="1136398" cy="185251"/>
            </a:xfrm>
            <a:custGeom>
              <a:avLst/>
              <a:gdLst/>
              <a:ahLst/>
              <a:cxnLst/>
              <a:rect l="l" t="t" r="r" b="b"/>
              <a:pathLst>
                <a:path w="35518" h="5790" extrusionOk="0">
                  <a:moveTo>
                    <a:pt x="12437" y="0"/>
                  </a:moveTo>
                  <a:cubicBezTo>
                    <a:pt x="8782" y="0"/>
                    <a:pt x="4635" y="301"/>
                    <a:pt x="1" y="1065"/>
                  </a:cubicBezTo>
                  <a:lnTo>
                    <a:pt x="24" y="1270"/>
                  </a:lnTo>
                  <a:cubicBezTo>
                    <a:pt x="4621" y="507"/>
                    <a:pt x="8750" y="198"/>
                    <a:pt x="12421" y="198"/>
                  </a:cubicBezTo>
                  <a:cubicBezTo>
                    <a:pt x="27960" y="198"/>
                    <a:pt x="35311" y="5734"/>
                    <a:pt x="35403" y="5790"/>
                  </a:cubicBezTo>
                  <a:lnTo>
                    <a:pt x="35517" y="5653"/>
                  </a:lnTo>
                  <a:cubicBezTo>
                    <a:pt x="35494" y="5630"/>
                    <a:pt x="32664" y="3462"/>
                    <a:pt x="26912" y="1841"/>
                  </a:cubicBezTo>
                  <a:cubicBezTo>
                    <a:pt x="23550" y="889"/>
                    <a:pt x="18719" y="0"/>
                    <a:pt x="12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945;p57">
              <a:extLst>
                <a:ext uri="{FF2B5EF4-FFF2-40B4-BE49-F238E27FC236}">
                  <a16:creationId xmlns:a16="http://schemas.microsoft.com/office/drawing/2014/main" id="{0850215E-28CE-0995-F1F2-E238863F5ECF}"/>
                </a:ext>
              </a:extLst>
            </p:cNvPr>
            <p:cNvSpPr/>
            <p:nvPr/>
          </p:nvSpPr>
          <p:spPr>
            <a:xfrm>
              <a:off x="6533913" y="4697593"/>
              <a:ext cx="1097652" cy="185571"/>
            </a:xfrm>
            <a:custGeom>
              <a:avLst/>
              <a:gdLst/>
              <a:ahLst/>
              <a:cxnLst/>
              <a:rect l="l" t="t" r="r" b="b"/>
              <a:pathLst>
                <a:path w="34307" h="5800" extrusionOk="0">
                  <a:moveTo>
                    <a:pt x="11206" y="0"/>
                  </a:moveTo>
                  <a:cubicBezTo>
                    <a:pt x="7878" y="0"/>
                    <a:pt x="4142" y="249"/>
                    <a:pt x="1" y="869"/>
                  </a:cubicBezTo>
                  <a:lnTo>
                    <a:pt x="23" y="1075"/>
                  </a:lnTo>
                  <a:cubicBezTo>
                    <a:pt x="4177" y="442"/>
                    <a:pt x="7922" y="189"/>
                    <a:pt x="11257" y="189"/>
                  </a:cubicBezTo>
                  <a:cubicBezTo>
                    <a:pt x="17671" y="189"/>
                    <a:pt x="22566" y="1126"/>
                    <a:pt x="25930" y="2102"/>
                  </a:cubicBezTo>
                  <a:cubicBezTo>
                    <a:pt x="31477" y="3700"/>
                    <a:pt x="34170" y="5777"/>
                    <a:pt x="34193" y="5800"/>
                  </a:cubicBezTo>
                  <a:lnTo>
                    <a:pt x="34307" y="5640"/>
                  </a:lnTo>
                  <a:cubicBezTo>
                    <a:pt x="34284" y="5617"/>
                    <a:pt x="31568" y="3540"/>
                    <a:pt x="25999" y="1919"/>
                  </a:cubicBezTo>
                  <a:cubicBezTo>
                    <a:pt x="22608" y="940"/>
                    <a:pt x="17675" y="0"/>
                    <a:pt x="11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946;p57">
              <a:extLst>
                <a:ext uri="{FF2B5EF4-FFF2-40B4-BE49-F238E27FC236}">
                  <a16:creationId xmlns:a16="http://schemas.microsoft.com/office/drawing/2014/main" id="{43B004C9-17CF-06B9-B93C-DF1375AF4ECE}"/>
                </a:ext>
              </a:extLst>
            </p:cNvPr>
            <p:cNvSpPr/>
            <p:nvPr/>
          </p:nvSpPr>
          <p:spPr>
            <a:xfrm>
              <a:off x="6572627" y="4600904"/>
              <a:ext cx="1041437" cy="185859"/>
            </a:xfrm>
            <a:custGeom>
              <a:avLst/>
              <a:gdLst/>
              <a:ahLst/>
              <a:cxnLst/>
              <a:rect l="l" t="t" r="r" b="b"/>
              <a:pathLst>
                <a:path w="32550" h="5809" extrusionOk="0">
                  <a:moveTo>
                    <a:pt x="9400" y="0"/>
                  </a:moveTo>
                  <a:cubicBezTo>
                    <a:pt x="6543" y="0"/>
                    <a:pt x="3412" y="187"/>
                    <a:pt x="0" y="627"/>
                  </a:cubicBezTo>
                  <a:lnTo>
                    <a:pt x="23" y="833"/>
                  </a:lnTo>
                  <a:cubicBezTo>
                    <a:pt x="3482" y="380"/>
                    <a:pt x="6642" y="193"/>
                    <a:pt x="9501" y="193"/>
                  </a:cubicBezTo>
                  <a:cubicBezTo>
                    <a:pt x="16153" y="193"/>
                    <a:pt x="21183" y="1204"/>
                    <a:pt x="24583" y="2225"/>
                  </a:cubicBezTo>
                  <a:cubicBezTo>
                    <a:pt x="29833" y="3823"/>
                    <a:pt x="32412" y="5786"/>
                    <a:pt x="32435" y="5809"/>
                  </a:cubicBezTo>
                  <a:lnTo>
                    <a:pt x="32549" y="5649"/>
                  </a:lnTo>
                  <a:cubicBezTo>
                    <a:pt x="32453" y="5591"/>
                    <a:pt x="25045" y="0"/>
                    <a:pt x="9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947;p57">
              <a:extLst>
                <a:ext uri="{FF2B5EF4-FFF2-40B4-BE49-F238E27FC236}">
                  <a16:creationId xmlns:a16="http://schemas.microsoft.com/office/drawing/2014/main" id="{F0D00D6D-BF71-F43E-267D-9730613429D1}"/>
                </a:ext>
              </a:extLst>
            </p:cNvPr>
            <p:cNvSpPr/>
            <p:nvPr/>
          </p:nvSpPr>
          <p:spPr>
            <a:xfrm>
              <a:off x="6594544" y="4492633"/>
              <a:ext cx="999076" cy="185315"/>
            </a:xfrm>
            <a:custGeom>
              <a:avLst/>
              <a:gdLst/>
              <a:ahLst/>
              <a:cxnLst/>
              <a:rect l="l" t="t" r="r" b="b"/>
              <a:pathLst>
                <a:path w="31226" h="5792" extrusionOk="0">
                  <a:moveTo>
                    <a:pt x="8124" y="1"/>
                  </a:moveTo>
                  <a:cubicBezTo>
                    <a:pt x="5627" y="1"/>
                    <a:pt x="2920" y="143"/>
                    <a:pt x="0" y="474"/>
                  </a:cubicBezTo>
                  <a:lnTo>
                    <a:pt x="23" y="656"/>
                  </a:lnTo>
                  <a:cubicBezTo>
                    <a:pt x="2922" y="330"/>
                    <a:pt x="5611" y="189"/>
                    <a:pt x="8091" y="189"/>
                  </a:cubicBezTo>
                  <a:cubicBezTo>
                    <a:pt x="23652" y="189"/>
                    <a:pt x="31032" y="5733"/>
                    <a:pt x="31111" y="5792"/>
                  </a:cubicBezTo>
                  <a:lnTo>
                    <a:pt x="31225" y="5655"/>
                  </a:lnTo>
                  <a:cubicBezTo>
                    <a:pt x="31146" y="5576"/>
                    <a:pt x="23738" y="1"/>
                    <a:pt x="8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948;p57">
              <a:extLst>
                <a:ext uri="{FF2B5EF4-FFF2-40B4-BE49-F238E27FC236}">
                  <a16:creationId xmlns:a16="http://schemas.microsoft.com/office/drawing/2014/main" id="{502811D9-A568-DCBE-1219-7E2850EF67C3}"/>
                </a:ext>
              </a:extLst>
            </p:cNvPr>
            <p:cNvSpPr/>
            <p:nvPr/>
          </p:nvSpPr>
          <p:spPr>
            <a:xfrm>
              <a:off x="6619372" y="4386250"/>
              <a:ext cx="969864" cy="189474"/>
            </a:xfrm>
            <a:custGeom>
              <a:avLst/>
              <a:gdLst/>
              <a:ahLst/>
              <a:cxnLst/>
              <a:rect l="l" t="t" r="r" b="b"/>
              <a:pathLst>
                <a:path w="30313" h="5922" extrusionOk="0">
                  <a:moveTo>
                    <a:pt x="8395" y="0"/>
                  </a:moveTo>
                  <a:cubicBezTo>
                    <a:pt x="5829" y="0"/>
                    <a:pt x="3032" y="174"/>
                    <a:pt x="0" y="580"/>
                  </a:cubicBezTo>
                  <a:lnTo>
                    <a:pt x="46" y="763"/>
                  </a:lnTo>
                  <a:cubicBezTo>
                    <a:pt x="3085" y="357"/>
                    <a:pt x="5882" y="188"/>
                    <a:pt x="8431" y="188"/>
                  </a:cubicBezTo>
                  <a:cubicBezTo>
                    <a:pt x="14783" y="188"/>
                    <a:pt x="19600" y="1240"/>
                    <a:pt x="22825" y="2315"/>
                  </a:cubicBezTo>
                  <a:cubicBezTo>
                    <a:pt x="27733" y="3913"/>
                    <a:pt x="30152" y="5898"/>
                    <a:pt x="30175" y="5921"/>
                  </a:cubicBezTo>
                  <a:lnTo>
                    <a:pt x="30312" y="5762"/>
                  </a:lnTo>
                  <a:cubicBezTo>
                    <a:pt x="30215" y="5703"/>
                    <a:pt x="23116" y="0"/>
                    <a:pt x="8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949;p57">
              <a:extLst>
                <a:ext uri="{FF2B5EF4-FFF2-40B4-BE49-F238E27FC236}">
                  <a16:creationId xmlns:a16="http://schemas.microsoft.com/office/drawing/2014/main" id="{CF9CE02A-3B22-C679-D0EE-AF9B26E5A6E8}"/>
                </a:ext>
              </a:extLst>
            </p:cNvPr>
            <p:cNvSpPr/>
            <p:nvPr/>
          </p:nvSpPr>
          <p:spPr>
            <a:xfrm>
              <a:off x="6639081" y="4285657"/>
              <a:ext cx="926767" cy="171749"/>
            </a:xfrm>
            <a:custGeom>
              <a:avLst/>
              <a:gdLst/>
              <a:ahLst/>
              <a:cxnLst/>
              <a:rect l="l" t="t" r="r" b="b"/>
              <a:pathLst>
                <a:path w="28966" h="5368" extrusionOk="0">
                  <a:moveTo>
                    <a:pt x="7800" y="1"/>
                  </a:moveTo>
                  <a:cubicBezTo>
                    <a:pt x="5410" y="1"/>
                    <a:pt x="2811" y="146"/>
                    <a:pt x="0" y="483"/>
                  </a:cubicBezTo>
                  <a:lnTo>
                    <a:pt x="23" y="666"/>
                  </a:lnTo>
                  <a:cubicBezTo>
                    <a:pt x="2814" y="332"/>
                    <a:pt x="5394" y="189"/>
                    <a:pt x="7768" y="189"/>
                  </a:cubicBezTo>
                  <a:cubicBezTo>
                    <a:pt x="21975" y="189"/>
                    <a:pt x="28773" y="5309"/>
                    <a:pt x="28852" y="5368"/>
                  </a:cubicBezTo>
                  <a:lnTo>
                    <a:pt x="28966" y="5231"/>
                  </a:lnTo>
                  <a:cubicBezTo>
                    <a:pt x="28888" y="5152"/>
                    <a:pt x="22062" y="1"/>
                    <a:pt x="7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950;p57">
              <a:extLst>
                <a:ext uri="{FF2B5EF4-FFF2-40B4-BE49-F238E27FC236}">
                  <a16:creationId xmlns:a16="http://schemas.microsoft.com/office/drawing/2014/main" id="{EACA669A-762A-D48D-AC23-F6B27FB01879}"/>
                </a:ext>
              </a:extLst>
            </p:cNvPr>
            <p:cNvSpPr/>
            <p:nvPr/>
          </p:nvSpPr>
          <p:spPr>
            <a:xfrm>
              <a:off x="6664645" y="4198823"/>
              <a:ext cx="885878" cy="168774"/>
            </a:xfrm>
            <a:custGeom>
              <a:avLst/>
              <a:gdLst/>
              <a:ahLst/>
              <a:cxnLst/>
              <a:rect l="l" t="t" r="r" b="b"/>
              <a:pathLst>
                <a:path w="27688" h="5275" extrusionOk="0">
                  <a:moveTo>
                    <a:pt x="9579" y="1"/>
                  </a:moveTo>
                  <a:cubicBezTo>
                    <a:pt x="6131" y="1"/>
                    <a:pt x="2801" y="307"/>
                    <a:pt x="0" y="686"/>
                  </a:cubicBezTo>
                  <a:lnTo>
                    <a:pt x="23" y="869"/>
                  </a:lnTo>
                  <a:cubicBezTo>
                    <a:pt x="3573" y="397"/>
                    <a:pt x="6699" y="200"/>
                    <a:pt x="9446" y="200"/>
                  </a:cubicBezTo>
                  <a:cubicBezTo>
                    <a:pt x="23303" y="200"/>
                    <a:pt x="27493" y="5217"/>
                    <a:pt x="27550" y="5274"/>
                  </a:cubicBezTo>
                  <a:lnTo>
                    <a:pt x="27687" y="5160"/>
                  </a:lnTo>
                  <a:cubicBezTo>
                    <a:pt x="27642" y="5091"/>
                    <a:pt x="26181" y="3288"/>
                    <a:pt x="22027" y="1805"/>
                  </a:cubicBezTo>
                  <a:cubicBezTo>
                    <a:pt x="18206" y="460"/>
                    <a:pt x="13804" y="1"/>
                    <a:pt x="9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951;p57">
              <a:extLst>
                <a:ext uri="{FF2B5EF4-FFF2-40B4-BE49-F238E27FC236}">
                  <a16:creationId xmlns:a16="http://schemas.microsoft.com/office/drawing/2014/main" id="{6C171111-289E-1265-CA6F-F91ED7279C2F}"/>
                </a:ext>
              </a:extLst>
            </p:cNvPr>
            <p:cNvSpPr/>
            <p:nvPr/>
          </p:nvSpPr>
          <p:spPr>
            <a:xfrm>
              <a:off x="7608177" y="4265309"/>
              <a:ext cx="336715" cy="1040701"/>
            </a:xfrm>
            <a:custGeom>
              <a:avLst/>
              <a:gdLst/>
              <a:ahLst/>
              <a:cxnLst/>
              <a:rect l="l" t="t" r="r" b="b"/>
              <a:pathLst>
                <a:path w="10524" h="32527" extrusionOk="0">
                  <a:moveTo>
                    <a:pt x="640" y="1"/>
                  </a:moveTo>
                  <a:cubicBezTo>
                    <a:pt x="640" y="1"/>
                    <a:pt x="1" y="1849"/>
                    <a:pt x="480" y="4543"/>
                  </a:cubicBezTo>
                  <a:cubicBezTo>
                    <a:pt x="480" y="4543"/>
                    <a:pt x="4725" y="28167"/>
                    <a:pt x="5753" y="32527"/>
                  </a:cubicBezTo>
                  <a:cubicBezTo>
                    <a:pt x="5753" y="32527"/>
                    <a:pt x="6757" y="30837"/>
                    <a:pt x="7670" y="29651"/>
                  </a:cubicBezTo>
                  <a:cubicBezTo>
                    <a:pt x="7670" y="29651"/>
                    <a:pt x="8651" y="30290"/>
                    <a:pt x="10523" y="31431"/>
                  </a:cubicBezTo>
                  <a:cubicBezTo>
                    <a:pt x="10523" y="31431"/>
                    <a:pt x="1484" y="4771"/>
                    <a:pt x="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1601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13"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4" name="Google Shape;948;p40">
            <a:extLst>
              <a:ext uri="{FF2B5EF4-FFF2-40B4-BE49-F238E27FC236}">
                <a16:creationId xmlns:a16="http://schemas.microsoft.com/office/drawing/2014/main" id="{8E360500-C591-FA8C-B819-06A66133CED2}"/>
              </a:ext>
            </a:extLst>
          </p:cNvPr>
          <p:cNvSpPr/>
          <p:nvPr/>
        </p:nvSpPr>
        <p:spPr>
          <a:xfrm flipH="1">
            <a:off x="3029889" y="2736137"/>
            <a:ext cx="851247" cy="474928"/>
          </a:xfrm>
          <a:custGeom>
            <a:avLst/>
            <a:gdLst/>
            <a:ahLst/>
            <a:cxnLst/>
            <a:rect l="l" t="t" r="r" b="b"/>
            <a:pathLst>
              <a:path w="26269" h="14656" extrusionOk="0">
                <a:moveTo>
                  <a:pt x="7612" y="0"/>
                </a:moveTo>
                <a:cubicBezTo>
                  <a:pt x="7506" y="0"/>
                  <a:pt x="7398" y="24"/>
                  <a:pt x="7289" y="73"/>
                </a:cubicBezTo>
                <a:cubicBezTo>
                  <a:pt x="5442" y="912"/>
                  <a:pt x="9644" y="6273"/>
                  <a:pt x="10697" y="7558"/>
                </a:cubicBezTo>
                <a:cubicBezTo>
                  <a:pt x="9733" y="7014"/>
                  <a:pt x="8779" y="6452"/>
                  <a:pt x="7833" y="5881"/>
                </a:cubicBezTo>
                <a:cubicBezTo>
                  <a:pt x="6617" y="4490"/>
                  <a:pt x="3580" y="1213"/>
                  <a:pt x="2024" y="1213"/>
                </a:cubicBezTo>
                <a:cubicBezTo>
                  <a:pt x="1754" y="1213"/>
                  <a:pt x="1529" y="1312"/>
                  <a:pt x="1365" y="1536"/>
                </a:cubicBezTo>
                <a:cubicBezTo>
                  <a:pt x="0" y="3401"/>
                  <a:pt x="8359" y="6487"/>
                  <a:pt x="8359" y="6487"/>
                </a:cubicBezTo>
                <a:cubicBezTo>
                  <a:pt x="8984" y="6862"/>
                  <a:pt x="9617" y="7228"/>
                  <a:pt x="10251" y="7594"/>
                </a:cubicBezTo>
                <a:cubicBezTo>
                  <a:pt x="8954" y="7192"/>
                  <a:pt x="6064" y="6363"/>
                  <a:pt x="4168" y="6363"/>
                </a:cubicBezTo>
                <a:cubicBezTo>
                  <a:pt x="3156" y="6363"/>
                  <a:pt x="2426" y="6599"/>
                  <a:pt x="2373" y="7263"/>
                </a:cubicBezTo>
                <a:cubicBezTo>
                  <a:pt x="2303" y="8175"/>
                  <a:pt x="3627" y="8451"/>
                  <a:pt x="5253" y="8451"/>
                </a:cubicBezTo>
                <a:cubicBezTo>
                  <a:pt x="7349" y="8451"/>
                  <a:pt x="9947" y="7993"/>
                  <a:pt x="10706" y="7852"/>
                </a:cubicBezTo>
                <a:cubicBezTo>
                  <a:pt x="12071" y="8619"/>
                  <a:pt x="13462" y="9360"/>
                  <a:pt x="14863" y="10065"/>
                </a:cubicBezTo>
                <a:cubicBezTo>
                  <a:pt x="13560" y="9710"/>
                  <a:pt x="10909" y="9048"/>
                  <a:pt x="9068" y="9048"/>
                </a:cubicBezTo>
                <a:cubicBezTo>
                  <a:pt x="7947" y="9048"/>
                  <a:pt x="7126" y="9293"/>
                  <a:pt x="7093" y="10002"/>
                </a:cubicBezTo>
                <a:cubicBezTo>
                  <a:pt x="7053" y="10843"/>
                  <a:pt x="8177" y="11111"/>
                  <a:pt x="9623" y="11111"/>
                </a:cubicBezTo>
                <a:cubicBezTo>
                  <a:pt x="11766" y="11111"/>
                  <a:pt x="14615" y="10522"/>
                  <a:pt x="15425" y="10341"/>
                </a:cubicBezTo>
                <a:cubicBezTo>
                  <a:pt x="16513" y="10876"/>
                  <a:pt x="17602" y="11394"/>
                  <a:pt x="18708" y="11885"/>
                </a:cubicBezTo>
                <a:cubicBezTo>
                  <a:pt x="18886" y="11956"/>
                  <a:pt x="19065" y="12036"/>
                  <a:pt x="19252" y="12117"/>
                </a:cubicBezTo>
                <a:cubicBezTo>
                  <a:pt x="18180" y="11940"/>
                  <a:pt x="16164" y="11647"/>
                  <a:pt x="14450" y="11647"/>
                </a:cubicBezTo>
                <a:cubicBezTo>
                  <a:pt x="12783" y="11647"/>
                  <a:pt x="11402" y="11924"/>
                  <a:pt x="11455" y="12857"/>
                </a:cubicBezTo>
                <a:cubicBezTo>
                  <a:pt x="11495" y="13511"/>
                  <a:pt x="12199" y="13746"/>
                  <a:pt x="13188" y="13746"/>
                </a:cubicBezTo>
                <a:cubicBezTo>
                  <a:pt x="15327" y="13746"/>
                  <a:pt x="18800" y="12648"/>
                  <a:pt x="19752" y="12331"/>
                </a:cubicBezTo>
                <a:cubicBezTo>
                  <a:pt x="21803" y="13205"/>
                  <a:pt x="23900" y="13990"/>
                  <a:pt x="26032" y="14650"/>
                </a:cubicBezTo>
                <a:cubicBezTo>
                  <a:pt x="26046" y="14654"/>
                  <a:pt x="26059" y="14656"/>
                  <a:pt x="26072" y="14656"/>
                </a:cubicBezTo>
                <a:cubicBezTo>
                  <a:pt x="26206" y="14656"/>
                  <a:pt x="26269" y="14458"/>
                  <a:pt x="26130" y="14409"/>
                </a:cubicBezTo>
                <a:cubicBezTo>
                  <a:pt x="23962" y="13740"/>
                  <a:pt x="21839" y="12946"/>
                  <a:pt x="19752" y="12063"/>
                </a:cubicBezTo>
                <a:cubicBezTo>
                  <a:pt x="19347" y="10842"/>
                  <a:pt x="17294" y="4956"/>
                  <a:pt x="15590" y="4956"/>
                </a:cubicBezTo>
                <a:cubicBezTo>
                  <a:pt x="15452" y="4956"/>
                  <a:pt x="15316" y="4995"/>
                  <a:pt x="15184" y="5078"/>
                </a:cubicBezTo>
                <a:cubicBezTo>
                  <a:pt x="13507" y="6131"/>
                  <a:pt x="18083" y="10636"/>
                  <a:pt x="19448" y="11929"/>
                </a:cubicBezTo>
                <a:cubicBezTo>
                  <a:pt x="18092" y="11340"/>
                  <a:pt x="16745" y="10716"/>
                  <a:pt x="15416" y="10056"/>
                </a:cubicBezTo>
                <a:cubicBezTo>
                  <a:pt x="15131" y="8750"/>
                  <a:pt x="13669" y="2577"/>
                  <a:pt x="11950" y="2577"/>
                </a:cubicBezTo>
                <a:cubicBezTo>
                  <a:pt x="11837" y="2577"/>
                  <a:pt x="11722" y="2603"/>
                  <a:pt x="11607" y="2660"/>
                </a:cubicBezTo>
                <a:cubicBezTo>
                  <a:pt x="9831" y="3526"/>
                  <a:pt x="13908" y="8486"/>
                  <a:pt x="15139" y="9922"/>
                </a:cubicBezTo>
                <a:cubicBezTo>
                  <a:pt x="14676" y="9690"/>
                  <a:pt x="14212" y="9449"/>
                  <a:pt x="13757" y="9217"/>
                </a:cubicBezTo>
                <a:cubicBezTo>
                  <a:pt x="12793" y="8718"/>
                  <a:pt x="11839" y="8200"/>
                  <a:pt x="10893" y="7665"/>
                </a:cubicBezTo>
                <a:cubicBezTo>
                  <a:pt x="10683" y="6537"/>
                  <a:pt x="9384" y="0"/>
                  <a:pt x="7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946;p40">
            <a:extLst>
              <a:ext uri="{FF2B5EF4-FFF2-40B4-BE49-F238E27FC236}">
                <a16:creationId xmlns:a16="http://schemas.microsoft.com/office/drawing/2014/main" id="{FA0A9E02-BD49-C5D1-961B-BB8A3E77E089}"/>
              </a:ext>
            </a:extLst>
          </p:cNvPr>
          <p:cNvSpPr/>
          <p:nvPr/>
        </p:nvSpPr>
        <p:spPr>
          <a:xfrm rot="2068490" flipH="1">
            <a:off x="-102452" y="2239142"/>
            <a:ext cx="917742" cy="419353"/>
          </a:xfrm>
          <a:custGeom>
            <a:avLst/>
            <a:gdLst/>
            <a:ahLst/>
            <a:cxnLst/>
            <a:rect l="l" t="t" r="r" b="b"/>
            <a:pathLst>
              <a:path w="28321" h="12941" extrusionOk="0">
                <a:moveTo>
                  <a:pt x="22419" y="0"/>
                </a:moveTo>
                <a:cubicBezTo>
                  <a:pt x="20628" y="0"/>
                  <a:pt x="17177" y="5052"/>
                  <a:pt x="16474" y="6118"/>
                </a:cubicBezTo>
                <a:cubicBezTo>
                  <a:pt x="14886" y="6582"/>
                  <a:pt x="13316" y="7081"/>
                  <a:pt x="11755" y="7625"/>
                </a:cubicBezTo>
                <a:cubicBezTo>
                  <a:pt x="13727" y="6466"/>
                  <a:pt x="18847" y="3254"/>
                  <a:pt x="17500" y="1809"/>
                </a:cubicBezTo>
                <a:cubicBezTo>
                  <a:pt x="17336" y="1633"/>
                  <a:pt x="17139" y="1554"/>
                  <a:pt x="16920" y="1554"/>
                </a:cubicBezTo>
                <a:cubicBezTo>
                  <a:pt x="15142" y="1554"/>
                  <a:pt x="11823" y="6737"/>
                  <a:pt x="11140" y="7848"/>
                </a:cubicBezTo>
                <a:cubicBezTo>
                  <a:pt x="9944" y="8268"/>
                  <a:pt x="8758" y="8714"/>
                  <a:pt x="7580" y="9187"/>
                </a:cubicBezTo>
                <a:cubicBezTo>
                  <a:pt x="7384" y="9267"/>
                  <a:pt x="7197" y="9347"/>
                  <a:pt x="7009" y="9427"/>
                </a:cubicBezTo>
                <a:cubicBezTo>
                  <a:pt x="8811" y="8098"/>
                  <a:pt x="13655" y="4316"/>
                  <a:pt x="12157" y="3013"/>
                </a:cubicBezTo>
                <a:cubicBezTo>
                  <a:pt x="11999" y="2877"/>
                  <a:pt x="11825" y="2814"/>
                  <a:pt x="11640" y="2814"/>
                </a:cubicBezTo>
                <a:cubicBezTo>
                  <a:pt x="9887" y="2814"/>
                  <a:pt x="7079" y="8392"/>
                  <a:pt x="6474" y="9650"/>
                </a:cubicBezTo>
                <a:cubicBezTo>
                  <a:pt x="4315" y="10551"/>
                  <a:pt x="2192" y="11560"/>
                  <a:pt x="131" y="12684"/>
                </a:cubicBezTo>
                <a:cubicBezTo>
                  <a:pt x="1" y="12753"/>
                  <a:pt x="62" y="12941"/>
                  <a:pt x="178" y="12941"/>
                </a:cubicBezTo>
                <a:cubicBezTo>
                  <a:pt x="197" y="12941"/>
                  <a:pt x="217" y="12936"/>
                  <a:pt x="238" y="12924"/>
                </a:cubicBezTo>
                <a:cubicBezTo>
                  <a:pt x="2326" y="11783"/>
                  <a:pt x="4485" y="10766"/>
                  <a:pt x="6679" y="9847"/>
                </a:cubicBezTo>
                <a:cubicBezTo>
                  <a:pt x="7667" y="10324"/>
                  <a:pt x="11792" y="12250"/>
                  <a:pt x="13963" y="12250"/>
                </a:cubicBezTo>
                <a:cubicBezTo>
                  <a:pt x="14673" y="12250"/>
                  <a:pt x="15174" y="12045"/>
                  <a:pt x="15288" y="11515"/>
                </a:cubicBezTo>
                <a:cubicBezTo>
                  <a:pt x="15629" y="9935"/>
                  <a:pt x="11599" y="9675"/>
                  <a:pt x="8870" y="9675"/>
                </a:cubicBezTo>
                <a:cubicBezTo>
                  <a:pt x="8101" y="9675"/>
                  <a:pt x="7436" y="9695"/>
                  <a:pt x="7000" y="9713"/>
                </a:cubicBezTo>
                <a:cubicBezTo>
                  <a:pt x="8437" y="9115"/>
                  <a:pt x="9891" y="8562"/>
                  <a:pt x="11363" y="8045"/>
                </a:cubicBezTo>
                <a:cubicBezTo>
                  <a:pt x="12372" y="8673"/>
                  <a:pt x="16594" y="11206"/>
                  <a:pt x="18652" y="11206"/>
                </a:cubicBezTo>
                <a:cubicBezTo>
                  <a:pt x="19195" y="11206"/>
                  <a:pt x="19587" y="11030"/>
                  <a:pt x="19731" y="10596"/>
                </a:cubicBezTo>
                <a:cubicBezTo>
                  <a:pt x="20373" y="8625"/>
                  <a:pt x="13646" y="8062"/>
                  <a:pt x="11675" y="7938"/>
                </a:cubicBezTo>
                <a:cubicBezTo>
                  <a:pt x="12183" y="7759"/>
                  <a:pt x="12701" y="7581"/>
                  <a:pt x="13209" y="7411"/>
                </a:cubicBezTo>
                <a:cubicBezTo>
                  <a:pt x="14298" y="7054"/>
                  <a:pt x="15386" y="6715"/>
                  <a:pt x="16474" y="6385"/>
                </a:cubicBezTo>
                <a:cubicBezTo>
                  <a:pt x="17336" y="6960"/>
                  <a:pt x="21735" y="9817"/>
                  <a:pt x="23814" y="9817"/>
                </a:cubicBezTo>
                <a:cubicBezTo>
                  <a:pt x="24318" y="9817"/>
                  <a:pt x="24686" y="9649"/>
                  <a:pt x="24833" y="9240"/>
                </a:cubicBezTo>
                <a:cubicBezTo>
                  <a:pt x="25556" y="7233"/>
                  <a:pt x="18437" y="6475"/>
                  <a:pt x="16706" y="6323"/>
                </a:cubicBezTo>
                <a:cubicBezTo>
                  <a:pt x="17822" y="5993"/>
                  <a:pt x="18937" y="5689"/>
                  <a:pt x="20070" y="5395"/>
                </a:cubicBezTo>
                <a:cubicBezTo>
                  <a:pt x="20629" y="5424"/>
                  <a:pt x="21419" y="5454"/>
                  <a:pt x="22287" y="5454"/>
                </a:cubicBezTo>
                <a:cubicBezTo>
                  <a:pt x="24939" y="5454"/>
                  <a:pt x="28320" y="5172"/>
                  <a:pt x="28072" y="3700"/>
                </a:cubicBezTo>
                <a:cubicBezTo>
                  <a:pt x="27978" y="3153"/>
                  <a:pt x="27464" y="2943"/>
                  <a:pt x="26728" y="2943"/>
                </a:cubicBezTo>
                <a:cubicBezTo>
                  <a:pt x="24243" y="2943"/>
                  <a:pt x="19222" y="5342"/>
                  <a:pt x="19222" y="5342"/>
                </a:cubicBezTo>
                <a:cubicBezTo>
                  <a:pt x="18482" y="5538"/>
                  <a:pt x="17741" y="5752"/>
                  <a:pt x="17001" y="5966"/>
                </a:cubicBezTo>
                <a:cubicBezTo>
                  <a:pt x="18928" y="4913"/>
                  <a:pt x="24343" y="1782"/>
                  <a:pt x="23022" y="274"/>
                </a:cubicBezTo>
                <a:cubicBezTo>
                  <a:pt x="22856" y="85"/>
                  <a:pt x="22651" y="0"/>
                  <a:pt x="2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798;p36">
            <a:extLst>
              <a:ext uri="{FF2B5EF4-FFF2-40B4-BE49-F238E27FC236}">
                <a16:creationId xmlns:a16="http://schemas.microsoft.com/office/drawing/2014/main" id="{C8FF5412-B65E-167E-8FA5-4BB62C9E1B7C}"/>
              </a:ext>
            </a:extLst>
          </p:cNvPr>
          <p:cNvSpPr/>
          <p:nvPr/>
        </p:nvSpPr>
        <p:spPr>
          <a:xfrm>
            <a:off x="-36185" y="2747039"/>
            <a:ext cx="929387" cy="763723"/>
          </a:xfrm>
          <a:custGeom>
            <a:avLst/>
            <a:gdLst/>
            <a:ahLst/>
            <a:cxnLst/>
            <a:rect l="l" t="t" r="r" b="b"/>
            <a:pathLst>
              <a:path w="25105" h="20630" extrusionOk="0">
                <a:moveTo>
                  <a:pt x="2826" y="0"/>
                </a:moveTo>
                <a:cubicBezTo>
                  <a:pt x="2175" y="0"/>
                  <a:pt x="1638" y="179"/>
                  <a:pt x="1339" y="641"/>
                </a:cubicBezTo>
                <a:cubicBezTo>
                  <a:pt x="1" y="2711"/>
                  <a:pt x="5184" y="4049"/>
                  <a:pt x="7164" y="5780"/>
                </a:cubicBezTo>
                <a:cubicBezTo>
                  <a:pt x="7164" y="5780"/>
                  <a:pt x="6308" y="5664"/>
                  <a:pt x="5365" y="5664"/>
                </a:cubicBezTo>
                <a:cubicBezTo>
                  <a:pt x="4208" y="5664"/>
                  <a:pt x="2922" y="5838"/>
                  <a:pt x="2927" y="6609"/>
                </a:cubicBezTo>
                <a:cubicBezTo>
                  <a:pt x="2936" y="8608"/>
                  <a:pt x="9680" y="9232"/>
                  <a:pt x="10822" y="10508"/>
                </a:cubicBezTo>
                <a:cubicBezTo>
                  <a:pt x="10822" y="10508"/>
                  <a:pt x="9890" y="10287"/>
                  <a:pt x="8899" y="10287"/>
                </a:cubicBezTo>
                <a:cubicBezTo>
                  <a:pt x="7859" y="10287"/>
                  <a:pt x="6753" y="10530"/>
                  <a:pt x="6584" y="11525"/>
                </a:cubicBezTo>
                <a:cubicBezTo>
                  <a:pt x="6263" y="13478"/>
                  <a:pt x="14141" y="14121"/>
                  <a:pt x="16032" y="15655"/>
                </a:cubicBezTo>
                <a:cubicBezTo>
                  <a:pt x="16032" y="15655"/>
                  <a:pt x="15125" y="15269"/>
                  <a:pt x="14306" y="15269"/>
                </a:cubicBezTo>
                <a:cubicBezTo>
                  <a:pt x="13727" y="15269"/>
                  <a:pt x="13193" y="15462"/>
                  <a:pt x="13052" y="16119"/>
                </a:cubicBezTo>
                <a:cubicBezTo>
                  <a:pt x="12616" y="18170"/>
                  <a:pt x="18802" y="20630"/>
                  <a:pt x="24373" y="20630"/>
                </a:cubicBezTo>
                <a:cubicBezTo>
                  <a:pt x="24618" y="20630"/>
                  <a:pt x="24862" y="20625"/>
                  <a:pt x="25105" y="20615"/>
                </a:cubicBezTo>
                <a:cubicBezTo>
                  <a:pt x="25105" y="20615"/>
                  <a:pt x="25069" y="20214"/>
                  <a:pt x="25006" y="19545"/>
                </a:cubicBezTo>
                <a:cubicBezTo>
                  <a:pt x="21313" y="18456"/>
                  <a:pt x="17540" y="16306"/>
                  <a:pt x="14239" y="13148"/>
                </a:cubicBezTo>
                <a:cubicBezTo>
                  <a:pt x="10474" y="9562"/>
                  <a:pt x="7976" y="5307"/>
                  <a:pt x="6879" y="1194"/>
                </a:cubicBezTo>
                <a:cubicBezTo>
                  <a:pt x="5649" y="620"/>
                  <a:pt x="4038" y="0"/>
                  <a:pt x="2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4" name="Google Shape;844;p37"/>
          <p:cNvGrpSpPr/>
          <p:nvPr/>
        </p:nvGrpSpPr>
        <p:grpSpPr>
          <a:xfrm>
            <a:off x="-738332" y="1636275"/>
            <a:ext cx="5310332" cy="3501229"/>
            <a:chOff x="-874985" y="1026572"/>
            <a:chExt cx="5310332" cy="3501229"/>
          </a:xfrm>
        </p:grpSpPr>
        <p:sp>
          <p:nvSpPr>
            <p:cNvPr id="845" name="Google Shape;845;p37"/>
            <p:cNvSpPr/>
            <p:nvPr/>
          </p:nvSpPr>
          <p:spPr>
            <a:xfrm>
              <a:off x="-874985" y="3999809"/>
              <a:ext cx="5310332" cy="527992"/>
            </a:xfrm>
            <a:custGeom>
              <a:avLst/>
              <a:gdLst/>
              <a:ahLst/>
              <a:cxnLst/>
              <a:rect l="l" t="t" r="r" b="b"/>
              <a:pathLst>
                <a:path w="127983" h="12725" extrusionOk="0">
                  <a:moveTo>
                    <a:pt x="63984" y="1"/>
                  </a:moveTo>
                  <a:cubicBezTo>
                    <a:pt x="26017" y="1"/>
                    <a:pt x="0" y="3284"/>
                    <a:pt x="0" y="7311"/>
                  </a:cubicBezTo>
                  <a:cubicBezTo>
                    <a:pt x="0" y="11353"/>
                    <a:pt x="26017" y="12725"/>
                    <a:pt x="63984" y="12725"/>
                  </a:cubicBezTo>
                  <a:cubicBezTo>
                    <a:pt x="101966" y="12725"/>
                    <a:pt x="127982" y="11353"/>
                    <a:pt x="127982" y="7311"/>
                  </a:cubicBezTo>
                  <a:cubicBezTo>
                    <a:pt x="127982" y="3284"/>
                    <a:pt x="101966" y="1"/>
                    <a:pt x="63984" y="1"/>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7"/>
            <p:cNvSpPr/>
            <p:nvPr/>
          </p:nvSpPr>
          <p:spPr>
            <a:xfrm>
              <a:off x="356430" y="2569183"/>
              <a:ext cx="2847421" cy="615167"/>
            </a:xfrm>
            <a:custGeom>
              <a:avLst/>
              <a:gdLst/>
              <a:ahLst/>
              <a:cxnLst/>
              <a:rect l="l" t="t" r="r" b="b"/>
              <a:pathLst>
                <a:path w="68625" h="14826" extrusionOk="0">
                  <a:moveTo>
                    <a:pt x="0" y="1"/>
                  </a:moveTo>
                  <a:lnTo>
                    <a:pt x="0" y="14826"/>
                  </a:lnTo>
                  <a:lnTo>
                    <a:pt x="68624" y="14826"/>
                  </a:lnTo>
                  <a:lnTo>
                    <a:pt x="686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7"/>
            <p:cNvSpPr/>
            <p:nvPr/>
          </p:nvSpPr>
          <p:spPr>
            <a:xfrm>
              <a:off x="2922781" y="2569183"/>
              <a:ext cx="91491" cy="615167"/>
            </a:xfrm>
            <a:custGeom>
              <a:avLst/>
              <a:gdLst/>
              <a:ahLst/>
              <a:cxnLst/>
              <a:rect l="l" t="t" r="r" b="b"/>
              <a:pathLst>
                <a:path w="2205" h="14826" extrusionOk="0">
                  <a:moveTo>
                    <a:pt x="1" y="1"/>
                  </a:moveTo>
                  <a:lnTo>
                    <a:pt x="1" y="14826"/>
                  </a:lnTo>
                  <a:lnTo>
                    <a:pt x="2204" y="14826"/>
                  </a:lnTo>
                  <a:lnTo>
                    <a:pt x="2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7"/>
            <p:cNvSpPr/>
            <p:nvPr/>
          </p:nvSpPr>
          <p:spPr>
            <a:xfrm>
              <a:off x="2711508" y="2569183"/>
              <a:ext cx="92072" cy="615167"/>
            </a:xfrm>
            <a:custGeom>
              <a:avLst/>
              <a:gdLst/>
              <a:ahLst/>
              <a:cxnLst/>
              <a:rect l="l" t="t" r="r" b="b"/>
              <a:pathLst>
                <a:path w="2219" h="14826" extrusionOk="0">
                  <a:moveTo>
                    <a:pt x="0" y="1"/>
                  </a:moveTo>
                  <a:lnTo>
                    <a:pt x="0" y="14826"/>
                  </a:lnTo>
                  <a:lnTo>
                    <a:pt x="2218" y="14826"/>
                  </a:lnTo>
                  <a:lnTo>
                    <a:pt x="2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7"/>
            <p:cNvSpPr/>
            <p:nvPr/>
          </p:nvSpPr>
          <p:spPr>
            <a:xfrm>
              <a:off x="756612" y="2569183"/>
              <a:ext cx="91449" cy="615167"/>
            </a:xfrm>
            <a:custGeom>
              <a:avLst/>
              <a:gdLst/>
              <a:ahLst/>
              <a:cxnLst/>
              <a:rect l="l" t="t" r="r" b="b"/>
              <a:pathLst>
                <a:path w="2204" h="14826" extrusionOk="0">
                  <a:moveTo>
                    <a:pt x="0" y="1"/>
                  </a:moveTo>
                  <a:lnTo>
                    <a:pt x="0" y="14826"/>
                  </a:lnTo>
                  <a:lnTo>
                    <a:pt x="2204" y="14826"/>
                  </a:lnTo>
                  <a:lnTo>
                    <a:pt x="2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7"/>
            <p:cNvSpPr/>
            <p:nvPr/>
          </p:nvSpPr>
          <p:spPr>
            <a:xfrm>
              <a:off x="545298" y="2569183"/>
              <a:ext cx="92072" cy="615167"/>
            </a:xfrm>
            <a:custGeom>
              <a:avLst/>
              <a:gdLst/>
              <a:ahLst/>
              <a:cxnLst/>
              <a:rect l="l" t="t" r="r" b="b"/>
              <a:pathLst>
                <a:path w="2219" h="14826" extrusionOk="0">
                  <a:moveTo>
                    <a:pt x="1" y="1"/>
                  </a:moveTo>
                  <a:lnTo>
                    <a:pt x="1" y="14826"/>
                  </a:lnTo>
                  <a:lnTo>
                    <a:pt x="2219" y="14826"/>
                  </a:lnTo>
                  <a:lnTo>
                    <a:pt x="2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1051448" y="2868254"/>
              <a:ext cx="1456718" cy="21244"/>
            </a:xfrm>
            <a:custGeom>
              <a:avLst/>
              <a:gdLst/>
              <a:ahLst/>
              <a:cxnLst/>
              <a:rect l="l" t="t" r="r" b="b"/>
              <a:pathLst>
                <a:path w="35108" h="512" extrusionOk="0">
                  <a:moveTo>
                    <a:pt x="0" y="1"/>
                  </a:moveTo>
                  <a:lnTo>
                    <a:pt x="0" y="512"/>
                  </a:lnTo>
                  <a:lnTo>
                    <a:pt x="35108" y="512"/>
                  </a:lnTo>
                  <a:lnTo>
                    <a:pt x="351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1051448" y="2762326"/>
              <a:ext cx="1456718" cy="21244"/>
            </a:xfrm>
            <a:custGeom>
              <a:avLst/>
              <a:gdLst/>
              <a:ahLst/>
              <a:cxnLst/>
              <a:rect l="l" t="t" r="r" b="b"/>
              <a:pathLst>
                <a:path w="35108" h="512" extrusionOk="0">
                  <a:moveTo>
                    <a:pt x="0" y="0"/>
                  </a:moveTo>
                  <a:lnTo>
                    <a:pt x="0" y="511"/>
                  </a:lnTo>
                  <a:lnTo>
                    <a:pt x="35108" y="511"/>
                  </a:lnTo>
                  <a:lnTo>
                    <a:pt x="351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a:off x="1051448" y="2973601"/>
              <a:ext cx="1456718" cy="21244"/>
            </a:xfrm>
            <a:custGeom>
              <a:avLst/>
              <a:gdLst/>
              <a:ahLst/>
              <a:cxnLst/>
              <a:rect l="l" t="t" r="r" b="b"/>
              <a:pathLst>
                <a:path w="35108" h="512" extrusionOk="0">
                  <a:moveTo>
                    <a:pt x="0" y="1"/>
                  </a:moveTo>
                  <a:lnTo>
                    <a:pt x="0" y="512"/>
                  </a:lnTo>
                  <a:lnTo>
                    <a:pt x="35108" y="512"/>
                  </a:lnTo>
                  <a:lnTo>
                    <a:pt x="351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156028" y="3212757"/>
              <a:ext cx="3256081" cy="354221"/>
            </a:xfrm>
            <a:custGeom>
              <a:avLst/>
              <a:gdLst/>
              <a:ahLst/>
              <a:cxnLst/>
              <a:rect l="l" t="t" r="r" b="b"/>
              <a:pathLst>
                <a:path w="78474" h="8537" extrusionOk="0">
                  <a:moveTo>
                    <a:pt x="1" y="1"/>
                  </a:moveTo>
                  <a:lnTo>
                    <a:pt x="1" y="8537"/>
                  </a:lnTo>
                  <a:lnTo>
                    <a:pt x="78474" y="8537"/>
                  </a:lnTo>
                  <a:cubicBezTo>
                    <a:pt x="77336" y="7399"/>
                    <a:pt x="76635" y="5910"/>
                    <a:pt x="76635" y="4276"/>
                  </a:cubicBezTo>
                  <a:cubicBezTo>
                    <a:pt x="76635" y="2642"/>
                    <a:pt x="77336" y="1153"/>
                    <a:pt x="784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p:nvPr/>
          </p:nvSpPr>
          <p:spPr>
            <a:xfrm>
              <a:off x="114246" y="3178859"/>
              <a:ext cx="3331182" cy="422020"/>
            </a:xfrm>
            <a:custGeom>
              <a:avLst/>
              <a:gdLst/>
              <a:ahLst/>
              <a:cxnLst/>
              <a:rect l="l" t="t" r="r" b="b"/>
              <a:pathLst>
                <a:path w="80284" h="10171" extrusionOk="0">
                  <a:moveTo>
                    <a:pt x="3415" y="0"/>
                  </a:moveTo>
                  <a:cubicBezTo>
                    <a:pt x="1533" y="0"/>
                    <a:pt x="1" y="1241"/>
                    <a:pt x="1" y="2773"/>
                  </a:cubicBezTo>
                  <a:lnTo>
                    <a:pt x="1" y="7413"/>
                  </a:lnTo>
                  <a:cubicBezTo>
                    <a:pt x="1" y="8931"/>
                    <a:pt x="1533" y="10171"/>
                    <a:pt x="3415" y="10171"/>
                  </a:cubicBezTo>
                  <a:lnTo>
                    <a:pt x="80283" y="10171"/>
                  </a:lnTo>
                  <a:lnTo>
                    <a:pt x="80283" y="8551"/>
                  </a:lnTo>
                  <a:lnTo>
                    <a:pt x="3415" y="8551"/>
                  </a:lnTo>
                  <a:cubicBezTo>
                    <a:pt x="2642" y="8551"/>
                    <a:pt x="2014" y="8040"/>
                    <a:pt x="2014" y="7413"/>
                  </a:cubicBezTo>
                  <a:lnTo>
                    <a:pt x="2014" y="2773"/>
                  </a:lnTo>
                  <a:cubicBezTo>
                    <a:pt x="2014" y="2145"/>
                    <a:pt x="2642" y="1635"/>
                    <a:pt x="3415" y="1635"/>
                  </a:cubicBezTo>
                  <a:lnTo>
                    <a:pt x="80283" y="1635"/>
                  </a:lnTo>
                  <a:lnTo>
                    <a:pt x="802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a:off x="-199966" y="3600827"/>
              <a:ext cx="3960208" cy="623051"/>
            </a:xfrm>
            <a:custGeom>
              <a:avLst/>
              <a:gdLst/>
              <a:ahLst/>
              <a:cxnLst/>
              <a:rect l="l" t="t" r="r" b="b"/>
              <a:pathLst>
                <a:path w="95444" h="15016" extrusionOk="0">
                  <a:moveTo>
                    <a:pt x="1" y="1"/>
                  </a:moveTo>
                  <a:lnTo>
                    <a:pt x="1" y="15016"/>
                  </a:lnTo>
                  <a:lnTo>
                    <a:pt x="95444" y="15016"/>
                  </a:lnTo>
                  <a:lnTo>
                    <a:pt x="954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2843" y="3600827"/>
              <a:ext cx="128419" cy="623051"/>
            </a:xfrm>
            <a:custGeom>
              <a:avLst/>
              <a:gdLst/>
              <a:ahLst/>
              <a:cxnLst/>
              <a:rect l="l" t="t" r="r" b="b"/>
              <a:pathLst>
                <a:path w="3095" h="15016" extrusionOk="0">
                  <a:moveTo>
                    <a:pt x="1" y="1"/>
                  </a:moveTo>
                  <a:lnTo>
                    <a:pt x="1" y="15016"/>
                  </a:lnTo>
                  <a:lnTo>
                    <a:pt x="3094" y="15016"/>
                  </a:lnTo>
                  <a:lnTo>
                    <a:pt x="30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256519" y="3600827"/>
              <a:ext cx="128419" cy="623051"/>
            </a:xfrm>
            <a:custGeom>
              <a:avLst/>
              <a:gdLst/>
              <a:ahLst/>
              <a:cxnLst/>
              <a:rect l="l" t="t" r="r" b="b"/>
              <a:pathLst>
                <a:path w="3095" h="15016" extrusionOk="0">
                  <a:moveTo>
                    <a:pt x="1" y="1"/>
                  </a:moveTo>
                  <a:lnTo>
                    <a:pt x="1" y="15016"/>
                  </a:lnTo>
                  <a:lnTo>
                    <a:pt x="3094" y="15016"/>
                  </a:lnTo>
                  <a:lnTo>
                    <a:pt x="30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7"/>
            <p:cNvSpPr/>
            <p:nvPr/>
          </p:nvSpPr>
          <p:spPr>
            <a:xfrm>
              <a:off x="510819" y="3600827"/>
              <a:ext cx="127755" cy="623051"/>
            </a:xfrm>
            <a:custGeom>
              <a:avLst/>
              <a:gdLst/>
              <a:ahLst/>
              <a:cxnLst/>
              <a:rect l="l" t="t" r="r" b="b"/>
              <a:pathLst>
                <a:path w="3079" h="15016" extrusionOk="0">
                  <a:moveTo>
                    <a:pt x="0" y="1"/>
                  </a:moveTo>
                  <a:lnTo>
                    <a:pt x="0" y="15016"/>
                  </a:lnTo>
                  <a:lnTo>
                    <a:pt x="3079" y="15016"/>
                  </a:lnTo>
                  <a:lnTo>
                    <a:pt x="3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p:nvPr/>
          </p:nvSpPr>
          <p:spPr>
            <a:xfrm>
              <a:off x="2920997" y="3600827"/>
              <a:ext cx="128378" cy="623051"/>
            </a:xfrm>
            <a:custGeom>
              <a:avLst/>
              <a:gdLst/>
              <a:ahLst/>
              <a:cxnLst/>
              <a:rect l="l" t="t" r="r" b="b"/>
              <a:pathLst>
                <a:path w="3094" h="15016" extrusionOk="0">
                  <a:moveTo>
                    <a:pt x="0" y="1"/>
                  </a:moveTo>
                  <a:lnTo>
                    <a:pt x="0" y="15016"/>
                  </a:lnTo>
                  <a:lnTo>
                    <a:pt x="3093" y="15016"/>
                  </a:lnTo>
                  <a:lnTo>
                    <a:pt x="30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7"/>
            <p:cNvSpPr/>
            <p:nvPr/>
          </p:nvSpPr>
          <p:spPr>
            <a:xfrm>
              <a:off x="3174632" y="3600827"/>
              <a:ext cx="128419" cy="623051"/>
            </a:xfrm>
            <a:custGeom>
              <a:avLst/>
              <a:gdLst/>
              <a:ahLst/>
              <a:cxnLst/>
              <a:rect l="l" t="t" r="r" b="b"/>
              <a:pathLst>
                <a:path w="3095" h="15016" extrusionOk="0">
                  <a:moveTo>
                    <a:pt x="1" y="1"/>
                  </a:moveTo>
                  <a:lnTo>
                    <a:pt x="1" y="15016"/>
                  </a:lnTo>
                  <a:lnTo>
                    <a:pt x="3094" y="15016"/>
                  </a:lnTo>
                  <a:lnTo>
                    <a:pt x="30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7"/>
            <p:cNvSpPr/>
            <p:nvPr/>
          </p:nvSpPr>
          <p:spPr>
            <a:xfrm>
              <a:off x="3428931" y="3600827"/>
              <a:ext cx="127797" cy="623051"/>
            </a:xfrm>
            <a:custGeom>
              <a:avLst/>
              <a:gdLst/>
              <a:ahLst/>
              <a:cxnLst/>
              <a:rect l="l" t="t" r="r" b="b"/>
              <a:pathLst>
                <a:path w="3080" h="15016" extrusionOk="0">
                  <a:moveTo>
                    <a:pt x="0" y="1"/>
                  </a:moveTo>
                  <a:lnTo>
                    <a:pt x="0" y="15016"/>
                  </a:lnTo>
                  <a:lnTo>
                    <a:pt x="3079" y="15016"/>
                  </a:lnTo>
                  <a:lnTo>
                    <a:pt x="30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868016" y="3835752"/>
              <a:ext cx="1809072" cy="107217"/>
            </a:xfrm>
            <a:custGeom>
              <a:avLst/>
              <a:gdLst/>
              <a:ahLst/>
              <a:cxnLst/>
              <a:rect l="l" t="t" r="r" b="b"/>
              <a:pathLst>
                <a:path w="43600" h="2584" extrusionOk="0">
                  <a:moveTo>
                    <a:pt x="21800" y="0"/>
                  </a:moveTo>
                  <a:cubicBezTo>
                    <a:pt x="9762" y="0"/>
                    <a:pt x="0" y="278"/>
                    <a:pt x="0" y="1299"/>
                  </a:cubicBezTo>
                  <a:cubicBezTo>
                    <a:pt x="0" y="2306"/>
                    <a:pt x="9762" y="2583"/>
                    <a:pt x="21800" y="2583"/>
                  </a:cubicBezTo>
                  <a:cubicBezTo>
                    <a:pt x="33838" y="2583"/>
                    <a:pt x="43600" y="2306"/>
                    <a:pt x="43600" y="1299"/>
                  </a:cubicBezTo>
                  <a:cubicBezTo>
                    <a:pt x="43600" y="278"/>
                    <a:pt x="33838" y="0"/>
                    <a:pt x="218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7"/>
            <p:cNvSpPr/>
            <p:nvPr/>
          </p:nvSpPr>
          <p:spPr>
            <a:xfrm>
              <a:off x="563471" y="2074564"/>
              <a:ext cx="2424820" cy="451687"/>
            </a:xfrm>
            <a:custGeom>
              <a:avLst/>
              <a:gdLst/>
              <a:ahLst/>
              <a:cxnLst/>
              <a:rect l="l" t="t" r="r" b="b"/>
              <a:pathLst>
                <a:path w="58440" h="10886" extrusionOk="0">
                  <a:moveTo>
                    <a:pt x="1" y="0"/>
                  </a:moveTo>
                  <a:cubicBezTo>
                    <a:pt x="1139" y="1460"/>
                    <a:pt x="1839" y="3371"/>
                    <a:pt x="1839" y="5443"/>
                  </a:cubicBezTo>
                  <a:cubicBezTo>
                    <a:pt x="1839" y="7530"/>
                    <a:pt x="1139" y="9427"/>
                    <a:pt x="1" y="10886"/>
                  </a:cubicBezTo>
                  <a:lnTo>
                    <a:pt x="58440" y="10886"/>
                  </a:lnTo>
                  <a:lnTo>
                    <a:pt x="584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p:nvPr/>
          </p:nvSpPr>
          <p:spPr>
            <a:xfrm>
              <a:off x="530195" y="2031579"/>
              <a:ext cx="2499880" cy="537660"/>
            </a:xfrm>
            <a:custGeom>
              <a:avLst/>
              <a:gdLst/>
              <a:ahLst/>
              <a:cxnLst/>
              <a:rect l="l" t="t" r="r" b="b"/>
              <a:pathLst>
                <a:path w="60249" h="12958" extrusionOk="0">
                  <a:moveTo>
                    <a:pt x="0" y="0"/>
                  </a:moveTo>
                  <a:lnTo>
                    <a:pt x="0" y="2072"/>
                  </a:lnTo>
                  <a:lnTo>
                    <a:pt x="56849" y="2072"/>
                  </a:lnTo>
                  <a:cubicBezTo>
                    <a:pt x="57622" y="2072"/>
                    <a:pt x="58249" y="2729"/>
                    <a:pt x="58249" y="3532"/>
                  </a:cubicBezTo>
                  <a:lnTo>
                    <a:pt x="58249" y="9441"/>
                  </a:lnTo>
                  <a:cubicBezTo>
                    <a:pt x="58249" y="10229"/>
                    <a:pt x="57622" y="10886"/>
                    <a:pt x="56849" y="10886"/>
                  </a:cubicBezTo>
                  <a:lnTo>
                    <a:pt x="0" y="10886"/>
                  </a:lnTo>
                  <a:lnTo>
                    <a:pt x="0" y="12958"/>
                  </a:lnTo>
                  <a:lnTo>
                    <a:pt x="56849" y="12958"/>
                  </a:lnTo>
                  <a:cubicBezTo>
                    <a:pt x="58716" y="12958"/>
                    <a:pt x="60249" y="11382"/>
                    <a:pt x="60249" y="9441"/>
                  </a:cubicBezTo>
                  <a:lnTo>
                    <a:pt x="60249" y="3532"/>
                  </a:lnTo>
                  <a:cubicBezTo>
                    <a:pt x="60249" y="1591"/>
                    <a:pt x="58716" y="0"/>
                    <a:pt x="56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7"/>
            <p:cNvSpPr/>
            <p:nvPr/>
          </p:nvSpPr>
          <p:spPr>
            <a:xfrm>
              <a:off x="462357" y="1602930"/>
              <a:ext cx="2635519" cy="428700"/>
            </a:xfrm>
            <a:custGeom>
              <a:avLst/>
              <a:gdLst/>
              <a:ahLst/>
              <a:cxnLst/>
              <a:rect l="l" t="t" r="r" b="b"/>
              <a:pathLst>
                <a:path w="63518" h="10332" extrusionOk="0">
                  <a:moveTo>
                    <a:pt x="1" y="1"/>
                  </a:moveTo>
                  <a:lnTo>
                    <a:pt x="1" y="10331"/>
                  </a:lnTo>
                  <a:lnTo>
                    <a:pt x="63518" y="10331"/>
                  </a:lnTo>
                  <a:lnTo>
                    <a:pt x="635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7"/>
            <p:cNvSpPr/>
            <p:nvPr/>
          </p:nvSpPr>
          <p:spPr>
            <a:xfrm>
              <a:off x="637325" y="1602930"/>
              <a:ext cx="213769" cy="428700"/>
            </a:xfrm>
            <a:custGeom>
              <a:avLst/>
              <a:gdLst/>
              <a:ahLst/>
              <a:cxnLst/>
              <a:rect l="l" t="t" r="r" b="b"/>
              <a:pathLst>
                <a:path w="5152" h="10332" extrusionOk="0">
                  <a:moveTo>
                    <a:pt x="1" y="1"/>
                  </a:moveTo>
                  <a:lnTo>
                    <a:pt x="1" y="10331"/>
                  </a:lnTo>
                  <a:lnTo>
                    <a:pt x="5152" y="10331"/>
                  </a:lnTo>
                  <a:lnTo>
                    <a:pt x="51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2709102" y="1602930"/>
              <a:ext cx="213728" cy="428700"/>
            </a:xfrm>
            <a:custGeom>
              <a:avLst/>
              <a:gdLst/>
              <a:ahLst/>
              <a:cxnLst/>
              <a:rect l="l" t="t" r="r" b="b"/>
              <a:pathLst>
                <a:path w="5151" h="10332" extrusionOk="0">
                  <a:moveTo>
                    <a:pt x="0" y="1"/>
                  </a:moveTo>
                  <a:lnTo>
                    <a:pt x="0" y="10331"/>
                  </a:lnTo>
                  <a:lnTo>
                    <a:pt x="5151" y="10331"/>
                  </a:lnTo>
                  <a:lnTo>
                    <a:pt x="5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7"/>
            <p:cNvSpPr/>
            <p:nvPr/>
          </p:nvSpPr>
          <p:spPr>
            <a:xfrm>
              <a:off x="844034" y="1042588"/>
              <a:ext cx="1705258" cy="560356"/>
            </a:xfrm>
            <a:custGeom>
              <a:avLst/>
              <a:gdLst/>
              <a:ahLst/>
              <a:cxnLst/>
              <a:rect l="l" t="t" r="r" b="b"/>
              <a:pathLst>
                <a:path w="41098" h="13505" extrusionOk="0">
                  <a:moveTo>
                    <a:pt x="40459" y="1"/>
                  </a:moveTo>
                  <a:cubicBezTo>
                    <a:pt x="40430" y="1"/>
                    <a:pt x="40400" y="3"/>
                    <a:pt x="40369" y="8"/>
                  </a:cubicBezTo>
                  <a:cubicBezTo>
                    <a:pt x="38954" y="227"/>
                    <a:pt x="37553" y="446"/>
                    <a:pt x="36138" y="665"/>
                  </a:cubicBezTo>
                  <a:cubicBezTo>
                    <a:pt x="32942" y="1161"/>
                    <a:pt x="29747" y="1672"/>
                    <a:pt x="26536" y="2168"/>
                  </a:cubicBezTo>
                  <a:cubicBezTo>
                    <a:pt x="23166" y="2708"/>
                    <a:pt x="19781" y="3233"/>
                    <a:pt x="16410" y="3773"/>
                  </a:cubicBezTo>
                  <a:cubicBezTo>
                    <a:pt x="14411" y="4094"/>
                    <a:pt x="12412" y="4400"/>
                    <a:pt x="10413" y="4751"/>
                  </a:cubicBezTo>
                  <a:cubicBezTo>
                    <a:pt x="8282" y="5115"/>
                    <a:pt x="6006" y="5305"/>
                    <a:pt x="4080" y="6385"/>
                  </a:cubicBezTo>
                  <a:cubicBezTo>
                    <a:pt x="3059" y="6954"/>
                    <a:pt x="2242" y="7771"/>
                    <a:pt x="1687" y="8807"/>
                  </a:cubicBezTo>
                  <a:cubicBezTo>
                    <a:pt x="1133" y="9887"/>
                    <a:pt x="724" y="11040"/>
                    <a:pt x="345" y="12178"/>
                  </a:cubicBezTo>
                  <a:cubicBezTo>
                    <a:pt x="257" y="12411"/>
                    <a:pt x="184" y="12645"/>
                    <a:pt x="111" y="12878"/>
                  </a:cubicBezTo>
                  <a:cubicBezTo>
                    <a:pt x="1" y="13238"/>
                    <a:pt x="315" y="13504"/>
                    <a:pt x="606" y="13504"/>
                  </a:cubicBezTo>
                  <a:cubicBezTo>
                    <a:pt x="776" y="13504"/>
                    <a:pt x="937" y="13414"/>
                    <a:pt x="1001" y="13199"/>
                  </a:cubicBezTo>
                  <a:cubicBezTo>
                    <a:pt x="1235" y="12426"/>
                    <a:pt x="1512" y="11667"/>
                    <a:pt x="1804" y="10908"/>
                  </a:cubicBezTo>
                  <a:cubicBezTo>
                    <a:pt x="2242" y="9785"/>
                    <a:pt x="2694" y="8647"/>
                    <a:pt x="3628" y="7844"/>
                  </a:cubicBezTo>
                  <a:cubicBezTo>
                    <a:pt x="5350" y="6356"/>
                    <a:pt x="7801" y="6122"/>
                    <a:pt x="9946" y="5772"/>
                  </a:cubicBezTo>
                  <a:cubicBezTo>
                    <a:pt x="11930" y="5466"/>
                    <a:pt x="13915" y="5130"/>
                    <a:pt x="15885" y="4809"/>
                  </a:cubicBezTo>
                  <a:cubicBezTo>
                    <a:pt x="19168" y="4298"/>
                    <a:pt x="22451" y="3773"/>
                    <a:pt x="25719" y="3262"/>
                  </a:cubicBezTo>
                  <a:cubicBezTo>
                    <a:pt x="28959" y="2752"/>
                    <a:pt x="32183" y="2241"/>
                    <a:pt x="35423" y="1730"/>
                  </a:cubicBezTo>
                  <a:cubicBezTo>
                    <a:pt x="37086" y="1467"/>
                    <a:pt x="38793" y="1278"/>
                    <a:pt x="40457" y="942"/>
                  </a:cubicBezTo>
                  <a:cubicBezTo>
                    <a:pt x="40471" y="942"/>
                    <a:pt x="40501" y="942"/>
                    <a:pt x="40530" y="928"/>
                  </a:cubicBezTo>
                  <a:cubicBezTo>
                    <a:pt x="41097" y="845"/>
                    <a:pt x="40982" y="1"/>
                    <a:pt x="404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p:nvPr/>
          </p:nvSpPr>
          <p:spPr>
            <a:xfrm>
              <a:off x="1011575" y="1040762"/>
              <a:ext cx="1704013" cy="563966"/>
            </a:xfrm>
            <a:custGeom>
              <a:avLst/>
              <a:gdLst/>
              <a:ahLst/>
              <a:cxnLst/>
              <a:rect l="l" t="t" r="r" b="b"/>
              <a:pathLst>
                <a:path w="41068" h="13592" extrusionOk="0">
                  <a:moveTo>
                    <a:pt x="639" y="1"/>
                  </a:moveTo>
                  <a:cubicBezTo>
                    <a:pt x="115" y="1"/>
                    <a:pt x="0" y="845"/>
                    <a:pt x="567" y="928"/>
                  </a:cubicBezTo>
                  <a:cubicBezTo>
                    <a:pt x="582" y="942"/>
                    <a:pt x="611" y="942"/>
                    <a:pt x="640" y="942"/>
                  </a:cubicBezTo>
                  <a:cubicBezTo>
                    <a:pt x="2289" y="1293"/>
                    <a:pt x="3996" y="1482"/>
                    <a:pt x="5674" y="1745"/>
                  </a:cubicBezTo>
                  <a:cubicBezTo>
                    <a:pt x="8899" y="2256"/>
                    <a:pt x="12139" y="2781"/>
                    <a:pt x="15363" y="3292"/>
                  </a:cubicBezTo>
                  <a:cubicBezTo>
                    <a:pt x="18646" y="3817"/>
                    <a:pt x="21915" y="4342"/>
                    <a:pt x="25198" y="4868"/>
                  </a:cubicBezTo>
                  <a:cubicBezTo>
                    <a:pt x="27168" y="5189"/>
                    <a:pt x="29152" y="5524"/>
                    <a:pt x="31137" y="5845"/>
                  </a:cubicBezTo>
                  <a:cubicBezTo>
                    <a:pt x="33282" y="6195"/>
                    <a:pt x="35733" y="6429"/>
                    <a:pt x="37440" y="7917"/>
                  </a:cubicBezTo>
                  <a:cubicBezTo>
                    <a:pt x="38374" y="8720"/>
                    <a:pt x="38841" y="9872"/>
                    <a:pt x="39264" y="10996"/>
                  </a:cubicBezTo>
                  <a:cubicBezTo>
                    <a:pt x="39556" y="11740"/>
                    <a:pt x="39833" y="12514"/>
                    <a:pt x="40067" y="13287"/>
                  </a:cubicBezTo>
                  <a:cubicBezTo>
                    <a:pt x="40131" y="13502"/>
                    <a:pt x="40292" y="13592"/>
                    <a:pt x="40462" y="13592"/>
                  </a:cubicBezTo>
                  <a:cubicBezTo>
                    <a:pt x="40753" y="13592"/>
                    <a:pt x="41067" y="13326"/>
                    <a:pt x="40957" y="12966"/>
                  </a:cubicBezTo>
                  <a:cubicBezTo>
                    <a:pt x="40884" y="12732"/>
                    <a:pt x="40811" y="12499"/>
                    <a:pt x="40723" y="12265"/>
                  </a:cubicBezTo>
                  <a:cubicBezTo>
                    <a:pt x="40344" y="11113"/>
                    <a:pt x="39935" y="9960"/>
                    <a:pt x="39381" y="8895"/>
                  </a:cubicBezTo>
                  <a:cubicBezTo>
                    <a:pt x="38841" y="7844"/>
                    <a:pt x="38009" y="7042"/>
                    <a:pt x="36988" y="6458"/>
                  </a:cubicBezTo>
                  <a:cubicBezTo>
                    <a:pt x="35076" y="5378"/>
                    <a:pt x="32800" y="5174"/>
                    <a:pt x="30670" y="4809"/>
                  </a:cubicBezTo>
                  <a:cubicBezTo>
                    <a:pt x="28685" y="4459"/>
                    <a:pt x="26672" y="4153"/>
                    <a:pt x="24673" y="3832"/>
                  </a:cubicBezTo>
                  <a:cubicBezTo>
                    <a:pt x="21302" y="3277"/>
                    <a:pt x="17917" y="2737"/>
                    <a:pt x="14546" y="2212"/>
                  </a:cubicBezTo>
                  <a:cubicBezTo>
                    <a:pt x="11351" y="1701"/>
                    <a:pt x="8155" y="1190"/>
                    <a:pt x="4959" y="680"/>
                  </a:cubicBezTo>
                  <a:cubicBezTo>
                    <a:pt x="3544" y="446"/>
                    <a:pt x="2129" y="227"/>
                    <a:pt x="728" y="9"/>
                  </a:cubicBezTo>
                  <a:cubicBezTo>
                    <a:pt x="697" y="3"/>
                    <a:pt x="667" y="1"/>
                    <a:pt x="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7"/>
            <p:cNvSpPr/>
            <p:nvPr/>
          </p:nvSpPr>
          <p:spPr>
            <a:xfrm>
              <a:off x="985436" y="1048106"/>
              <a:ext cx="712675" cy="554879"/>
            </a:xfrm>
            <a:custGeom>
              <a:avLst/>
              <a:gdLst/>
              <a:ahLst/>
              <a:cxnLst/>
              <a:rect l="l" t="t" r="r" b="b"/>
              <a:pathLst>
                <a:path w="17176" h="13373" extrusionOk="0">
                  <a:moveTo>
                    <a:pt x="6644" y="1"/>
                  </a:moveTo>
                  <a:cubicBezTo>
                    <a:pt x="4012" y="1"/>
                    <a:pt x="2046" y="592"/>
                    <a:pt x="1270" y="1655"/>
                  </a:cubicBezTo>
                  <a:cubicBezTo>
                    <a:pt x="1" y="3377"/>
                    <a:pt x="337" y="8630"/>
                    <a:pt x="1504" y="10513"/>
                  </a:cubicBezTo>
                  <a:cubicBezTo>
                    <a:pt x="2233" y="11680"/>
                    <a:pt x="4203" y="12701"/>
                    <a:pt x="6509" y="13139"/>
                  </a:cubicBezTo>
                  <a:cubicBezTo>
                    <a:pt x="7297" y="13300"/>
                    <a:pt x="8070" y="13373"/>
                    <a:pt x="8814" y="13373"/>
                  </a:cubicBezTo>
                  <a:cubicBezTo>
                    <a:pt x="10536" y="13373"/>
                    <a:pt x="12068" y="12964"/>
                    <a:pt x="13192" y="12191"/>
                  </a:cubicBezTo>
                  <a:cubicBezTo>
                    <a:pt x="16664" y="9827"/>
                    <a:pt x="17175" y="5172"/>
                    <a:pt x="16300" y="3436"/>
                  </a:cubicBezTo>
                  <a:cubicBezTo>
                    <a:pt x="15278" y="1437"/>
                    <a:pt x="11295" y="284"/>
                    <a:pt x="8012" y="50"/>
                  </a:cubicBezTo>
                  <a:cubicBezTo>
                    <a:pt x="7539" y="17"/>
                    <a:pt x="7083" y="1"/>
                    <a:pt x="66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7"/>
            <p:cNvSpPr/>
            <p:nvPr/>
          </p:nvSpPr>
          <p:spPr>
            <a:xfrm>
              <a:off x="1862102" y="1048106"/>
              <a:ext cx="712052" cy="554879"/>
            </a:xfrm>
            <a:custGeom>
              <a:avLst/>
              <a:gdLst/>
              <a:ahLst/>
              <a:cxnLst/>
              <a:rect l="l" t="t" r="r" b="b"/>
              <a:pathLst>
                <a:path w="17161" h="13373" extrusionOk="0">
                  <a:moveTo>
                    <a:pt x="10522" y="1"/>
                  </a:moveTo>
                  <a:cubicBezTo>
                    <a:pt x="10082" y="1"/>
                    <a:pt x="9624" y="17"/>
                    <a:pt x="9149" y="50"/>
                  </a:cubicBezTo>
                  <a:cubicBezTo>
                    <a:pt x="5881" y="284"/>
                    <a:pt x="1883" y="1437"/>
                    <a:pt x="876" y="3436"/>
                  </a:cubicBezTo>
                  <a:cubicBezTo>
                    <a:pt x="0" y="5172"/>
                    <a:pt x="511" y="9827"/>
                    <a:pt x="3969" y="12191"/>
                  </a:cubicBezTo>
                  <a:cubicBezTo>
                    <a:pt x="5107" y="12964"/>
                    <a:pt x="6640" y="13373"/>
                    <a:pt x="8361" y="13373"/>
                  </a:cubicBezTo>
                  <a:cubicBezTo>
                    <a:pt x="9091" y="13373"/>
                    <a:pt x="9864" y="13300"/>
                    <a:pt x="10652" y="13139"/>
                  </a:cubicBezTo>
                  <a:cubicBezTo>
                    <a:pt x="12972" y="12701"/>
                    <a:pt x="14942" y="11680"/>
                    <a:pt x="15657" y="10513"/>
                  </a:cubicBezTo>
                  <a:cubicBezTo>
                    <a:pt x="16839" y="8630"/>
                    <a:pt x="17160" y="3377"/>
                    <a:pt x="15905" y="1655"/>
                  </a:cubicBezTo>
                  <a:cubicBezTo>
                    <a:pt x="15130" y="592"/>
                    <a:pt x="13164" y="1"/>
                    <a:pt x="105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7"/>
            <p:cNvSpPr/>
            <p:nvPr/>
          </p:nvSpPr>
          <p:spPr>
            <a:xfrm>
              <a:off x="985436" y="1048106"/>
              <a:ext cx="712675" cy="554879"/>
            </a:xfrm>
            <a:custGeom>
              <a:avLst/>
              <a:gdLst/>
              <a:ahLst/>
              <a:cxnLst/>
              <a:rect l="l" t="t" r="r" b="b"/>
              <a:pathLst>
                <a:path w="17176" h="13373" extrusionOk="0">
                  <a:moveTo>
                    <a:pt x="6700" y="503"/>
                  </a:moveTo>
                  <a:cubicBezTo>
                    <a:pt x="7107" y="503"/>
                    <a:pt x="7531" y="517"/>
                    <a:pt x="7968" y="547"/>
                  </a:cubicBezTo>
                  <a:cubicBezTo>
                    <a:pt x="12433" y="868"/>
                    <a:pt x="15147" y="2370"/>
                    <a:pt x="15789" y="3640"/>
                  </a:cubicBezTo>
                  <a:cubicBezTo>
                    <a:pt x="16577" y="5216"/>
                    <a:pt x="16052" y="9608"/>
                    <a:pt x="12856" y="11797"/>
                  </a:cubicBezTo>
                  <a:cubicBezTo>
                    <a:pt x="11839" y="12488"/>
                    <a:pt x="10404" y="12854"/>
                    <a:pt x="8798" y="12854"/>
                  </a:cubicBezTo>
                  <a:cubicBezTo>
                    <a:pt x="8099" y="12854"/>
                    <a:pt x="7368" y="12784"/>
                    <a:pt x="6625" y="12643"/>
                  </a:cubicBezTo>
                  <a:cubicBezTo>
                    <a:pt x="4466" y="12234"/>
                    <a:pt x="2642" y="11301"/>
                    <a:pt x="2000" y="10265"/>
                  </a:cubicBezTo>
                  <a:cubicBezTo>
                    <a:pt x="935" y="8572"/>
                    <a:pt x="599" y="3479"/>
                    <a:pt x="1723" y="1933"/>
                  </a:cubicBezTo>
                  <a:cubicBezTo>
                    <a:pt x="2398" y="1019"/>
                    <a:pt x="4254" y="503"/>
                    <a:pt x="6700" y="503"/>
                  </a:cubicBezTo>
                  <a:close/>
                  <a:moveTo>
                    <a:pt x="6644" y="1"/>
                  </a:moveTo>
                  <a:cubicBezTo>
                    <a:pt x="4012" y="1"/>
                    <a:pt x="2046" y="592"/>
                    <a:pt x="1270" y="1655"/>
                  </a:cubicBezTo>
                  <a:cubicBezTo>
                    <a:pt x="1" y="3377"/>
                    <a:pt x="337" y="8630"/>
                    <a:pt x="1504" y="10513"/>
                  </a:cubicBezTo>
                  <a:cubicBezTo>
                    <a:pt x="2233" y="11680"/>
                    <a:pt x="4203" y="12701"/>
                    <a:pt x="6509" y="13139"/>
                  </a:cubicBezTo>
                  <a:cubicBezTo>
                    <a:pt x="7297" y="13300"/>
                    <a:pt x="8070" y="13373"/>
                    <a:pt x="8814" y="13373"/>
                  </a:cubicBezTo>
                  <a:cubicBezTo>
                    <a:pt x="10536" y="13373"/>
                    <a:pt x="12068" y="12964"/>
                    <a:pt x="13192" y="12191"/>
                  </a:cubicBezTo>
                  <a:cubicBezTo>
                    <a:pt x="16664" y="9827"/>
                    <a:pt x="17175" y="5172"/>
                    <a:pt x="16300" y="3436"/>
                  </a:cubicBezTo>
                  <a:cubicBezTo>
                    <a:pt x="15278" y="1437"/>
                    <a:pt x="11295" y="284"/>
                    <a:pt x="8012" y="50"/>
                  </a:cubicBezTo>
                  <a:cubicBezTo>
                    <a:pt x="7539" y="17"/>
                    <a:pt x="7083" y="1"/>
                    <a:pt x="6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7"/>
            <p:cNvSpPr/>
            <p:nvPr/>
          </p:nvSpPr>
          <p:spPr>
            <a:xfrm>
              <a:off x="937015" y="1026572"/>
              <a:ext cx="765329" cy="247669"/>
            </a:xfrm>
            <a:custGeom>
              <a:avLst/>
              <a:gdLst/>
              <a:ahLst/>
              <a:cxnLst/>
              <a:rect l="l" t="t" r="r" b="b"/>
              <a:pathLst>
                <a:path w="18445" h="5969" extrusionOk="0">
                  <a:moveTo>
                    <a:pt x="5993" y="0"/>
                  </a:moveTo>
                  <a:cubicBezTo>
                    <a:pt x="2589" y="0"/>
                    <a:pt x="132" y="511"/>
                    <a:pt x="132" y="511"/>
                  </a:cubicBezTo>
                  <a:lnTo>
                    <a:pt x="1" y="2496"/>
                  </a:lnTo>
                  <a:cubicBezTo>
                    <a:pt x="1051" y="3006"/>
                    <a:pt x="1153" y="4640"/>
                    <a:pt x="1153" y="5385"/>
                  </a:cubicBezTo>
                  <a:cubicBezTo>
                    <a:pt x="1153" y="5881"/>
                    <a:pt x="1576" y="5968"/>
                    <a:pt x="1854" y="5968"/>
                  </a:cubicBezTo>
                  <a:cubicBezTo>
                    <a:pt x="1883" y="4465"/>
                    <a:pt x="2131" y="3050"/>
                    <a:pt x="2656" y="2306"/>
                  </a:cubicBezTo>
                  <a:cubicBezTo>
                    <a:pt x="3431" y="1247"/>
                    <a:pt x="5492" y="772"/>
                    <a:pt x="7838" y="772"/>
                  </a:cubicBezTo>
                  <a:cubicBezTo>
                    <a:pt x="11635" y="772"/>
                    <a:pt x="16176" y="2018"/>
                    <a:pt x="17204" y="4057"/>
                  </a:cubicBezTo>
                  <a:cubicBezTo>
                    <a:pt x="17379" y="4392"/>
                    <a:pt x="17496" y="4859"/>
                    <a:pt x="17525" y="5414"/>
                  </a:cubicBezTo>
                  <a:lnTo>
                    <a:pt x="18036" y="5341"/>
                  </a:lnTo>
                  <a:cubicBezTo>
                    <a:pt x="18036" y="5341"/>
                    <a:pt x="18444" y="3969"/>
                    <a:pt x="16445" y="2539"/>
                  </a:cubicBezTo>
                  <a:cubicBezTo>
                    <a:pt x="14432" y="1109"/>
                    <a:pt x="10886" y="146"/>
                    <a:pt x="6990" y="15"/>
                  </a:cubicBezTo>
                  <a:cubicBezTo>
                    <a:pt x="6650" y="5"/>
                    <a:pt x="6317" y="0"/>
                    <a:pt x="5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7"/>
            <p:cNvSpPr/>
            <p:nvPr/>
          </p:nvSpPr>
          <p:spPr>
            <a:xfrm>
              <a:off x="1862102" y="1048106"/>
              <a:ext cx="712052" cy="554879"/>
            </a:xfrm>
            <a:custGeom>
              <a:avLst/>
              <a:gdLst/>
              <a:ahLst/>
              <a:cxnLst/>
              <a:rect l="l" t="t" r="r" b="b"/>
              <a:pathLst>
                <a:path w="17161" h="13373" extrusionOk="0">
                  <a:moveTo>
                    <a:pt x="10521" y="503"/>
                  </a:moveTo>
                  <a:cubicBezTo>
                    <a:pt x="12943" y="503"/>
                    <a:pt x="14782" y="1028"/>
                    <a:pt x="15438" y="1933"/>
                  </a:cubicBezTo>
                  <a:cubicBezTo>
                    <a:pt x="16562" y="3479"/>
                    <a:pt x="16241" y="8572"/>
                    <a:pt x="15176" y="10265"/>
                  </a:cubicBezTo>
                  <a:cubicBezTo>
                    <a:pt x="14534" y="11301"/>
                    <a:pt x="12710" y="12234"/>
                    <a:pt x="10550" y="12643"/>
                  </a:cubicBezTo>
                  <a:cubicBezTo>
                    <a:pt x="9807" y="12784"/>
                    <a:pt x="9075" y="12854"/>
                    <a:pt x="8374" y="12854"/>
                  </a:cubicBezTo>
                  <a:cubicBezTo>
                    <a:pt x="6764" y="12854"/>
                    <a:pt x="5322" y="12488"/>
                    <a:pt x="4305" y="11797"/>
                  </a:cubicBezTo>
                  <a:cubicBezTo>
                    <a:pt x="1109" y="9608"/>
                    <a:pt x="599" y="5216"/>
                    <a:pt x="1387" y="3640"/>
                  </a:cubicBezTo>
                  <a:cubicBezTo>
                    <a:pt x="2029" y="2370"/>
                    <a:pt x="4743" y="868"/>
                    <a:pt x="9193" y="547"/>
                  </a:cubicBezTo>
                  <a:cubicBezTo>
                    <a:pt x="9660" y="517"/>
                    <a:pt x="10098" y="503"/>
                    <a:pt x="10521" y="503"/>
                  </a:cubicBezTo>
                  <a:close/>
                  <a:moveTo>
                    <a:pt x="10522" y="1"/>
                  </a:moveTo>
                  <a:cubicBezTo>
                    <a:pt x="10082" y="1"/>
                    <a:pt x="9624" y="17"/>
                    <a:pt x="9149" y="50"/>
                  </a:cubicBezTo>
                  <a:cubicBezTo>
                    <a:pt x="5881" y="284"/>
                    <a:pt x="1883" y="1437"/>
                    <a:pt x="876" y="3436"/>
                  </a:cubicBezTo>
                  <a:cubicBezTo>
                    <a:pt x="0" y="5172"/>
                    <a:pt x="511" y="9827"/>
                    <a:pt x="3969" y="12191"/>
                  </a:cubicBezTo>
                  <a:cubicBezTo>
                    <a:pt x="5107" y="12964"/>
                    <a:pt x="6640" y="13373"/>
                    <a:pt x="8361" y="13373"/>
                  </a:cubicBezTo>
                  <a:cubicBezTo>
                    <a:pt x="9091" y="13373"/>
                    <a:pt x="9864" y="13300"/>
                    <a:pt x="10652" y="13139"/>
                  </a:cubicBezTo>
                  <a:cubicBezTo>
                    <a:pt x="12972" y="12716"/>
                    <a:pt x="14942" y="11680"/>
                    <a:pt x="15657" y="10513"/>
                  </a:cubicBezTo>
                  <a:cubicBezTo>
                    <a:pt x="16839" y="8630"/>
                    <a:pt x="17160" y="3377"/>
                    <a:pt x="15905" y="1655"/>
                  </a:cubicBezTo>
                  <a:cubicBezTo>
                    <a:pt x="15130" y="592"/>
                    <a:pt x="13164" y="1"/>
                    <a:pt x="10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7"/>
            <p:cNvSpPr/>
            <p:nvPr/>
          </p:nvSpPr>
          <p:spPr>
            <a:xfrm>
              <a:off x="1857870" y="1026572"/>
              <a:ext cx="765287" cy="247669"/>
            </a:xfrm>
            <a:custGeom>
              <a:avLst/>
              <a:gdLst/>
              <a:ahLst/>
              <a:cxnLst/>
              <a:rect l="l" t="t" r="r" b="b"/>
              <a:pathLst>
                <a:path w="18444" h="5969" extrusionOk="0">
                  <a:moveTo>
                    <a:pt x="12452" y="0"/>
                  </a:moveTo>
                  <a:cubicBezTo>
                    <a:pt x="12127" y="0"/>
                    <a:pt x="11795" y="5"/>
                    <a:pt x="11455" y="15"/>
                  </a:cubicBezTo>
                  <a:cubicBezTo>
                    <a:pt x="7559" y="146"/>
                    <a:pt x="4013" y="1109"/>
                    <a:pt x="1999" y="2539"/>
                  </a:cubicBezTo>
                  <a:cubicBezTo>
                    <a:pt x="0" y="3969"/>
                    <a:pt x="409" y="5341"/>
                    <a:pt x="409" y="5341"/>
                  </a:cubicBezTo>
                  <a:lnTo>
                    <a:pt x="905" y="5414"/>
                  </a:lnTo>
                  <a:cubicBezTo>
                    <a:pt x="949" y="4859"/>
                    <a:pt x="1065" y="4392"/>
                    <a:pt x="1226" y="4057"/>
                  </a:cubicBezTo>
                  <a:cubicBezTo>
                    <a:pt x="2263" y="2018"/>
                    <a:pt x="6802" y="772"/>
                    <a:pt x="10596" y="772"/>
                  </a:cubicBezTo>
                  <a:cubicBezTo>
                    <a:pt x="12940" y="772"/>
                    <a:pt x="14999" y="1247"/>
                    <a:pt x="15774" y="2306"/>
                  </a:cubicBezTo>
                  <a:cubicBezTo>
                    <a:pt x="16314" y="3050"/>
                    <a:pt x="16562" y="4465"/>
                    <a:pt x="16591" y="5968"/>
                  </a:cubicBezTo>
                  <a:cubicBezTo>
                    <a:pt x="16868" y="5968"/>
                    <a:pt x="17277" y="5881"/>
                    <a:pt x="17277" y="5385"/>
                  </a:cubicBezTo>
                  <a:cubicBezTo>
                    <a:pt x="17277" y="4640"/>
                    <a:pt x="17393" y="3006"/>
                    <a:pt x="18444" y="2496"/>
                  </a:cubicBezTo>
                  <a:lnTo>
                    <a:pt x="18313" y="511"/>
                  </a:lnTo>
                  <a:cubicBezTo>
                    <a:pt x="18313" y="511"/>
                    <a:pt x="15856" y="0"/>
                    <a:pt x="12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7"/>
            <p:cNvSpPr/>
            <p:nvPr/>
          </p:nvSpPr>
          <p:spPr>
            <a:xfrm>
              <a:off x="1656845" y="1205027"/>
              <a:ext cx="245262" cy="42613"/>
            </a:xfrm>
            <a:custGeom>
              <a:avLst/>
              <a:gdLst/>
              <a:ahLst/>
              <a:cxnLst/>
              <a:rect l="l" t="t" r="r" b="b"/>
              <a:pathLst>
                <a:path w="5911" h="1027" extrusionOk="0">
                  <a:moveTo>
                    <a:pt x="512" y="982"/>
                  </a:moveTo>
                  <a:cubicBezTo>
                    <a:pt x="490" y="989"/>
                    <a:pt x="475" y="993"/>
                    <a:pt x="467" y="996"/>
                  </a:cubicBezTo>
                  <a:lnTo>
                    <a:pt x="467" y="996"/>
                  </a:lnTo>
                  <a:cubicBezTo>
                    <a:pt x="482" y="992"/>
                    <a:pt x="497" y="987"/>
                    <a:pt x="512" y="982"/>
                  </a:cubicBezTo>
                  <a:close/>
                  <a:moveTo>
                    <a:pt x="467" y="996"/>
                  </a:moveTo>
                  <a:cubicBezTo>
                    <a:pt x="464" y="997"/>
                    <a:pt x="461" y="997"/>
                    <a:pt x="458" y="998"/>
                  </a:cubicBezTo>
                  <a:lnTo>
                    <a:pt x="458" y="998"/>
                  </a:lnTo>
                  <a:cubicBezTo>
                    <a:pt x="459" y="998"/>
                    <a:pt x="462" y="997"/>
                    <a:pt x="467" y="996"/>
                  </a:cubicBezTo>
                  <a:close/>
                  <a:moveTo>
                    <a:pt x="2971" y="0"/>
                  </a:moveTo>
                  <a:cubicBezTo>
                    <a:pt x="2164" y="0"/>
                    <a:pt x="1358" y="114"/>
                    <a:pt x="599" y="339"/>
                  </a:cubicBezTo>
                  <a:cubicBezTo>
                    <a:pt x="468" y="383"/>
                    <a:pt x="322" y="427"/>
                    <a:pt x="191" y="471"/>
                  </a:cubicBezTo>
                  <a:cubicBezTo>
                    <a:pt x="30" y="544"/>
                    <a:pt x="1" y="748"/>
                    <a:pt x="74" y="879"/>
                  </a:cubicBezTo>
                  <a:cubicBezTo>
                    <a:pt x="140" y="974"/>
                    <a:pt x="237" y="1013"/>
                    <a:pt x="341" y="1013"/>
                  </a:cubicBezTo>
                  <a:cubicBezTo>
                    <a:pt x="379" y="1013"/>
                    <a:pt x="419" y="1008"/>
                    <a:pt x="458" y="998"/>
                  </a:cubicBezTo>
                  <a:lnTo>
                    <a:pt x="458" y="998"/>
                  </a:lnTo>
                  <a:cubicBezTo>
                    <a:pt x="457" y="998"/>
                    <a:pt x="457" y="998"/>
                    <a:pt x="457" y="998"/>
                  </a:cubicBezTo>
                  <a:cubicBezTo>
                    <a:pt x="454" y="998"/>
                    <a:pt x="478" y="990"/>
                    <a:pt x="512" y="982"/>
                  </a:cubicBezTo>
                  <a:lnTo>
                    <a:pt x="512" y="982"/>
                  </a:lnTo>
                  <a:cubicBezTo>
                    <a:pt x="512" y="982"/>
                    <a:pt x="512" y="982"/>
                    <a:pt x="512" y="982"/>
                  </a:cubicBezTo>
                  <a:cubicBezTo>
                    <a:pt x="570" y="952"/>
                    <a:pt x="643" y="938"/>
                    <a:pt x="716" y="909"/>
                  </a:cubicBezTo>
                  <a:cubicBezTo>
                    <a:pt x="949" y="836"/>
                    <a:pt x="1183" y="777"/>
                    <a:pt x="1416" y="733"/>
                  </a:cubicBezTo>
                  <a:cubicBezTo>
                    <a:pt x="1936" y="628"/>
                    <a:pt x="2455" y="579"/>
                    <a:pt x="2979" y="579"/>
                  </a:cubicBezTo>
                  <a:cubicBezTo>
                    <a:pt x="3250" y="579"/>
                    <a:pt x="3521" y="592"/>
                    <a:pt x="3795" y="617"/>
                  </a:cubicBezTo>
                  <a:cubicBezTo>
                    <a:pt x="4364" y="675"/>
                    <a:pt x="4933" y="821"/>
                    <a:pt x="5473" y="1011"/>
                  </a:cubicBezTo>
                  <a:cubicBezTo>
                    <a:pt x="5502" y="1021"/>
                    <a:pt x="5532" y="1026"/>
                    <a:pt x="5561" y="1026"/>
                  </a:cubicBezTo>
                  <a:cubicBezTo>
                    <a:pt x="5697" y="1026"/>
                    <a:pt x="5831" y="926"/>
                    <a:pt x="5867" y="806"/>
                  </a:cubicBezTo>
                  <a:cubicBezTo>
                    <a:pt x="5910" y="646"/>
                    <a:pt x="5808" y="500"/>
                    <a:pt x="5648" y="442"/>
                  </a:cubicBezTo>
                  <a:cubicBezTo>
                    <a:pt x="4802" y="147"/>
                    <a:pt x="3886" y="0"/>
                    <a:pt x="29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7"/>
            <p:cNvSpPr/>
            <p:nvPr/>
          </p:nvSpPr>
          <p:spPr>
            <a:xfrm>
              <a:off x="1076882" y="1099805"/>
              <a:ext cx="268830" cy="257959"/>
            </a:xfrm>
            <a:custGeom>
              <a:avLst/>
              <a:gdLst/>
              <a:ahLst/>
              <a:cxnLst/>
              <a:rect l="l" t="t" r="r" b="b"/>
              <a:pathLst>
                <a:path w="6479" h="6217" extrusionOk="0">
                  <a:moveTo>
                    <a:pt x="4161" y="1"/>
                  </a:moveTo>
                  <a:cubicBezTo>
                    <a:pt x="4000" y="1"/>
                    <a:pt x="3839" y="6"/>
                    <a:pt x="3677" y="16"/>
                  </a:cubicBezTo>
                  <a:cubicBezTo>
                    <a:pt x="3196" y="45"/>
                    <a:pt x="2700" y="132"/>
                    <a:pt x="2218" y="278"/>
                  </a:cubicBezTo>
                  <a:cubicBezTo>
                    <a:pt x="1751" y="424"/>
                    <a:pt x="1270" y="658"/>
                    <a:pt x="861" y="1037"/>
                  </a:cubicBezTo>
                  <a:cubicBezTo>
                    <a:pt x="671" y="1212"/>
                    <a:pt x="496" y="1460"/>
                    <a:pt x="380" y="1679"/>
                  </a:cubicBezTo>
                  <a:cubicBezTo>
                    <a:pt x="277" y="1912"/>
                    <a:pt x="205" y="2131"/>
                    <a:pt x="146" y="2365"/>
                  </a:cubicBezTo>
                  <a:cubicBezTo>
                    <a:pt x="29" y="2817"/>
                    <a:pt x="0" y="3255"/>
                    <a:pt x="0" y="3693"/>
                  </a:cubicBezTo>
                  <a:cubicBezTo>
                    <a:pt x="0" y="4554"/>
                    <a:pt x="161" y="5414"/>
                    <a:pt x="482" y="6217"/>
                  </a:cubicBezTo>
                  <a:cubicBezTo>
                    <a:pt x="613" y="5371"/>
                    <a:pt x="715" y="4554"/>
                    <a:pt x="861" y="3751"/>
                  </a:cubicBezTo>
                  <a:cubicBezTo>
                    <a:pt x="949" y="3357"/>
                    <a:pt x="1036" y="2963"/>
                    <a:pt x="1153" y="2613"/>
                  </a:cubicBezTo>
                  <a:cubicBezTo>
                    <a:pt x="1226" y="2438"/>
                    <a:pt x="1284" y="2263"/>
                    <a:pt x="1372" y="2117"/>
                  </a:cubicBezTo>
                  <a:cubicBezTo>
                    <a:pt x="1459" y="1956"/>
                    <a:pt x="1547" y="1854"/>
                    <a:pt x="1664" y="1737"/>
                  </a:cubicBezTo>
                  <a:cubicBezTo>
                    <a:pt x="1897" y="1504"/>
                    <a:pt x="2233" y="1329"/>
                    <a:pt x="2612" y="1168"/>
                  </a:cubicBezTo>
                  <a:cubicBezTo>
                    <a:pt x="2977" y="1022"/>
                    <a:pt x="3385" y="906"/>
                    <a:pt x="3809" y="803"/>
                  </a:cubicBezTo>
                  <a:cubicBezTo>
                    <a:pt x="4655" y="614"/>
                    <a:pt x="5545" y="497"/>
                    <a:pt x="6479" y="351"/>
                  </a:cubicBezTo>
                  <a:cubicBezTo>
                    <a:pt x="5738" y="120"/>
                    <a:pt x="4957" y="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7"/>
            <p:cNvSpPr/>
            <p:nvPr/>
          </p:nvSpPr>
          <p:spPr>
            <a:xfrm>
              <a:off x="1954710" y="1130633"/>
              <a:ext cx="232565" cy="293144"/>
            </a:xfrm>
            <a:custGeom>
              <a:avLst/>
              <a:gdLst/>
              <a:ahLst/>
              <a:cxnLst/>
              <a:rect l="l" t="t" r="r" b="b"/>
              <a:pathLst>
                <a:path w="5605" h="7065" extrusionOk="0">
                  <a:moveTo>
                    <a:pt x="5098" y="1"/>
                  </a:moveTo>
                  <a:cubicBezTo>
                    <a:pt x="4329" y="1"/>
                    <a:pt x="3556" y="110"/>
                    <a:pt x="2803" y="338"/>
                  </a:cubicBezTo>
                  <a:cubicBezTo>
                    <a:pt x="2336" y="469"/>
                    <a:pt x="1898" y="659"/>
                    <a:pt x="1460" y="907"/>
                  </a:cubicBezTo>
                  <a:cubicBezTo>
                    <a:pt x="1037" y="1169"/>
                    <a:pt x="643" y="1490"/>
                    <a:pt x="351" y="1957"/>
                  </a:cubicBezTo>
                  <a:cubicBezTo>
                    <a:pt x="205" y="2176"/>
                    <a:pt x="103" y="2439"/>
                    <a:pt x="59" y="2687"/>
                  </a:cubicBezTo>
                  <a:cubicBezTo>
                    <a:pt x="16" y="2935"/>
                    <a:pt x="1" y="3168"/>
                    <a:pt x="16" y="3402"/>
                  </a:cubicBezTo>
                  <a:cubicBezTo>
                    <a:pt x="30" y="3854"/>
                    <a:pt x="103" y="4292"/>
                    <a:pt x="234" y="4715"/>
                  </a:cubicBezTo>
                  <a:cubicBezTo>
                    <a:pt x="468" y="5561"/>
                    <a:pt x="847" y="6349"/>
                    <a:pt x="1387" y="7064"/>
                  </a:cubicBezTo>
                  <a:cubicBezTo>
                    <a:pt x="1285" y="6204"/>
                    <a:pt x="1154" y="5386"/>
                    <a:pt x="1081" y="4584"/>
                  </a:cubicBezTo>
                  <a:cubicBezTo>
                    <a:pt x="1052" y="4190"/>
                    <a:pt x="1037" y="3796"/>
                    <a:pt x="1066" y="3417"/>
                  </a:cubicBezTo>
                  <a:cubicBezTo>
                    <a:pt x="1081" y="3227"/>
                    <a:pt x="1095" y="3037"/>
                    <a:pt x="1139" y="2877"/>
                  </a:cubicBezTo>
                  <a:cubicBezTo>
                    <a:pt x="1183" y="2716"/>
                    <a:pt x="1227" y="2585"/>
                    <a:pt x="1314" y="2453"/>
                  </a:cubicBezTo>
                  <a:cubicBezTo>
                    <a:pt x="1489" y="2176"/>
                    <a:pt x="1752" y="1928"/>
                    <a:pt x="2073" y="1695"/>
                  </a:cubicBezTo>
                  <a:cubicBezTo>
                    <a:pt x="2394" y="1461"/>
                    <a:pt x="2759" y="1257"/>
                    <a:pt x="3138" y="1067"/>
                  </a:cubicBezTo>
                  <a:cubicBezTo>
                    <a:pt x="3911" y="688"/>
                    <a:pt x="4743" y="381"/>
                    <a:pt x="5604" y="17"/>
                  </a:cubicBezTo>
                  <a:cubicBezTo>
                    <a:pt x="5436" y="6"/>
                    <a:pt x="5267" y="1"/>
                    <a:pt x="50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7"/>
            <p:cNvSpPr/>
            <p:nvPr/>
          </p:nvSpPr>
          <p:spPr>
            <a:xfrm>
              <a:off x="966682" y="1079516"/>
              <a:ext cx="63608" cy="40953"/>
            </a:xfrm>
            <a:custGeom>
              <a:avLst/>
              <a:gdLst/>
              <a:ahLst/>
              <a:cxnLst/>
              <a:rect l="l" t="t" r="r" b="b"/>
              <a:pathLst>
                <a:path w="1533" h="987" extrusionOk="0">
                  <a:moveTo>
                    <a:pt x="400" y="1"/>
                  </a:moveTo>
                  <a:cubicBezTo>
                    <a:pt x="355" y="1"/>
                    <a:pt x="309" y="15"/>
                    <a:pt x="263" y="52"/>
                  </a:cubicBezTo>
                  <a:cubicBezTo>
                    <a:pt x="1" y="286"/>
                    <a:pt x="759" y="986"/>
                    <a:pt x="759" y="986"/>
                  </a:cubicBezTo>
                  <a:cubicBezTo>
                    <a:pt x="759" y="986"/>
                    <a:pt x="1533" y="286"/>
                    <a:pt x="1270" y="52"/>
                  </a:cubicBezTo>
                  <a:cubicBezTo>
                    <a:pt x="1225" y="15"/>
                    <a:pt x="1178" y="1"/>
                    <a:pt x="1132" y="1"/>
                  </a:cubicBezTo>
                  <a:cubicBezTo>
                    <a:pt x="939" y="1"/>
                    <a:pt x="759" y="256"/>
                    <a:pt x="759" y="256"/>
                  </a:cubicBezTo>
                  <a:cubicBezTo>
                    <a:pt x="759" y="256"/>
                    <a:pt x="589" y="1"/>
                    <a:pt x="4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7"/>
            <p:cNvSpPr/>
            <p:nvPr/>
          </p:nvSpPr>
          <p:spPr>
            <a:xfrm>
              <a:off x="2529279" y="1079516"/>
              <a:ext cx="64230" cy="40953"/>
            </a:xfrm>
            <a:custGeom>
              <a:avLst/>
              <a:gdLst/>
              <a:ahLst/>
              <a:cxnLst/>
              <a:rect l="l" t="t" r="r" b="b"/>
              <a:pathLst>
                <a:path w="1548" h="987" extrusionOk="0">
                  <a:moveTo>
                    <a:pt x="415" y="1"/>
                  </a:moveTo>
                  <a:cubicBezTo>
                    <a:pt x="369" y="1"/>
                    <a:pt x="323" y="15"/>
                    <a:pt x="278" y="52"/>
                  </a:cubicBezTo>
                  <a:cubicBezTo>
                    <a:pt x="0" y="286"/>
                    <a:pt x="774" y="986"/>
                    <a:pt x="774" y="986"/>
                  </a:cubicBezTo>
                  <a:cubicBezTo>
                    <a:pt x="774" y="986"/>
                    <a:pt x="1547" y="286"/>
                    <a:pt x="1270" y="52"/>
                  </a:cubicBezTo>
                  <a:cubicBezTo>
                    <a:pt x="1227" y="15"/>
                    <a:pt x="1183" y="1"/>
                    <a:pt x="1138" y="1"/>
                  </a:cubicBezTo>
                  <a:cubicBezTo>
                    <a:pt x="954" y="1"/>
                    <a:pt x="774" y="256"/>
                    <a:pt x="774" y="256"/>
                  </a:cubicBezTo>
                  <a:cubicBezTo>
                    <a:pt x="774" y="256"/>
                    <a:pt x="603"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7"/>
            <p:cNvSpPr/>
            <p:nvPr/>
          </p:nvSpPr>
          <p:spPr>
            <a:xfrm>
              <a:off x="928551" y="4189923"/>
              <a:ext cx="1698287" cy="255552"/>
            </a:xfrm>
            <a:custGeom>
              <a:avLst/>
              <a:gdLst/>
              <a:ahLst/>
              <a:cxnLst/>
              <a:rect l="l" t="t" r="r" b="b"/>
              <a:pathLst>
                <a:path w="40930" h="6159" extrusionOk="0">
                  <a:moveTo>
                    <a:pt x="20516" y="0"/>
                  </a:moveTo>
                  <a:cubicBezTo>
                    <a:pt x="10200" y="0"/>
                    <a:pt x="0" y="803"/>
                    <a:pt x="1036" y="2145"/>
                  </a:cubicBezTo>
                  <a:cubicBezTo>
                    <a:pt x="2408" y="3896"/>
                    <a:pt x="10200" y="6158"/>
                    <a:pt x="20516" y="6158"/>
                  </a:cubicBezTo>
                  <a:cubicBezTo>
                    <a:pt x="30847" y="6158"/>
                    <a:pt x="38785" y="4072"/>
                    <a:pt x="40010" y="2145"/>
                  </a:cubicBezTo>
                  <a:cubicBezTo>
                    <a:pt x="40930" y="701"/>
                    <a:pt x="30847" y="0"/>
                    <a:pt x="20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7"/>
            <p:cNvSpPr/>
            <p:nvPr/>
          </p:nvSpPr>
          <p:spPr>
            <a:xfrm>
              <a:off x="1315995" y="4180836"/>
              <a:ext cx="928187" cy="152609"/>
            </a:xfrm>
            <a:custGeom>
              <a:avLst/>
              <a:gdLst/>
              <a:ahLst/>
              <a:cxnLst/>
              <a:rect l="l" t="t" r="r" b="b"/>
              <a:pathLst>
                <a:path w="22370" h="3678" extrusionOk="0">
                  <a:moveTo>
                    <a:pt x="11178" y="1"/>
                  </a:moveTo>
                  <a:cubicBezTo>
                    <a:pt x="5006" y="1"/>
                    <a:pt x="1" y="832"/>
                    <a:pt x="1" y="1839"/>
                  </a:cubicBezTo>
                  <a:cubicBezTo>
                    <a:pt x="1" y="2861"/>
                    <a:pt x="5006" y="3678"/>
                    <a:pt x="11178" y="3678"/>
                  </a:cubicBezTo>
                  <a:cubicBezTo>
                    <a:pt x="17365" y="3678"/>
                    <a:pt x="22370" y="2861"/>
                    <a:pt x="22370" y="1839"/>
                  </a:cubicBezTo>
                  <a:cubicBezTo>
                    <a:pt x="22370" y="832"/>
                    <a:pt x="17365" y="1"/>
                    <a:pt x="11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7"/>
            <p:cNvSpPr/>
            <p:nvPr/>
          </p:nvSpPr>
          <p:spPr>
            <a:xfrm>
              <a:off x="1036304" y="3175830"/>
              <a:ext cx="1487007" cy="189538"/>
            </a:xfrm>
            <a:custGeom>
              <a:avLst/>
              <a:gdLst/>
              <a:ahLst/>
              <a:cxnLst/>
              <a:rect l="l" t="t" r="r" b="b"/>
              <a:pathLst>
                <a:path w="35838" h="4568" extrusionOk="0">
                  <a:moveTo>
                    <a:pt x="17919" y="1"/>
                  </a:moveTo>
                  <a:cubicBezTo>
                    <a:pt x="8026" y="1"/>
                    <a:pt x="1" y="1022"/>
                    <a:pt x="1" y="2277"/>
                  </a:cubicBezTo>
                  <a:cubicBezTo>
                    <a:pt x="1" y="3546"/>
                    <a:pt x="8026" y="4568"/>
                    <a:pt x="17919" y="4568"/>
                  </a:cubicBezTo>
                  <a:cubicBezTo>
                    <a:pt x="27827" y="4568"/>
                    <a:pt x="35837" y="3546"/>
                    <a:pt x="35837" y="2277"/>
                  </a:cubicBezTo>
                  <a:cubicBezTo>
                    <a:pt x="35837" y="1022"/>
                    <a:pt x="27827" y="1"/>
                    <a:pt x="17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7"/>
            <p:cNvSpPr/>
            <p:nvPr/>
          </p:nvSpPr>
          <p:spPr>
            <a:xfrm>
              <a:off x="1150736" y="3276322"/>
              <a:ext cx="1258135" cy="89043"/>
            </a:xfrm>
            <a:custGeom>
              <a:avLst/>
              <a:gdLst/>
              <a:ahLst/>
              <a:cxnLst/>
              <a:rect l="l" t="t" r="r" b="b"/>
              <a:pathLst>
                <a:path w="30322" h="2146" extrusionOk="0">
                  <a:moveTo>
                    <a:pt x="15161" y="1"/>
                  </a:moveTo>
                  <a:cubicBezTo>
                    <a:pt x="8785" y="1"/>
                    <a:pt x="3181" y="438"/>
                    <a:pt x="0" y="1066"/>
                  </a:cubicBezTo>
                  <a:cubicBezTo>
                    <a:pt x="3181" y="1708"/>
                    <a:pt x="8785" y="2146"/>
                    <a:pt x="15161" y="2146"/>
                  </a:cubicBezTo>
                  <a:cubicBezTo>
                    <a:pt x="21552" y="2146"/>
                    <a:pt x="27155" y="1708"/>
                    <a:pt x="30322" y="1066"/>
                  </a:cubicBezTo>
                  <a:cubicBezTo>
                    <a:pt x="27155" y="438"/>
                    <a:pt x="21552" y="1"/>
                    <a:pt x="151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37"/>
          <p:cNvGrpSpPr/>
          <p:nvPr/>
        </p:nvGrpSpPr>
        <p:grpSpPr>
          <a:xfrm>
            <a:off x="7052326" y="310037"/>
            <a:ext cx="2019400" cy="824350"/>
            <a:chOff x="5714150" y="539500"/>
            <a:chExt cx="2019400" cy="824350"/>
          </a:xfrm>
        </p:grpSpPr>
        <p:sp>
          <p:nvSpPr>
            <p:cNvPr id="842" name="Google Shape;842;p37"/>
            <p:cNvSpPr/>
            <p:nvPr/>
          </p:nvSpPr>
          <p:spPr>
            <a:xfrm>
              <a:off x="5714150" y="539500"/>
              <a:ext cx="1196900" cy="318850"/>
            </a:xfrm>
            <a:custGeom>
              <a:avLst/>
              <a:gdLst/>
              <a:ahLst/>
              <a:cxnLst/>
              <a:rect l="l" t="t" r="r" b="b"/>
              <a:pathLst>
                <a:path w="47876" h="12754" extrusionOk="0">
                  <a:moveTo>
                    <a:pt x="31110" y="1"/>
                  </a:moveTo>
                  <a:cubicBezTo>
                    <a:pt x="28060" y="1"/>
                    <a:pt x="25521" y="2131"/>
                    <a:pt x="24894" y="4991"/>
                  </a:cubicBezTo>
                  <a:cubicBezTo>
                    <a:pt x="24339" y="4714"/>
                    <a:pt x="23726" y="4553"/>
                    <a:pt x="23070" y="4553"/>
                  </a:cubicBezTo>
                  <a:cubicBezTo>
                    <a:pt x="21888" y="4553"/>
                    <a:pt x="20823" y="5050"/>
                    <a:pt x="20078" y="5852"/>
                  </a:cubicBezTo>
                  <a:cubicBezTo>
                    <a:pt x="19480" y="3430"/>
                    <a:pt x="17306" y="1635"/>
                    <a:pt x="14694" y="1635"/>
                  </a:cubicBezTo>
                  <a:cubicBezTo>
                    <a:pt x="12038" y="1635"/>
                    <a:pt x="9821" y="3503"/>
                    <a:pt x="9281" y="5983"/>
                  </a:cubicBezTo>
                  <a:cubicBezTo>
                    <a:pt x="8799" y="5750"/>
                    <a:pt x="8259" y="5619"/>
                    <a:pt x="7690" y="5619"/>
                  </a:cubicBezTo>
                  <a:cubicBezTo>
                    <a:pt x="6041" y="5619"/>
                    <a:pt x="4670" y="6713"/>
                    <a:pt x="4247" y="8216"/>
                  </a:cubicBezTo>
                  <a:cubicBezTo>
                    <a:pt x="3794" y="7822"/>
                    <a:pt x="3211" y="7589"/>
                    <a:pt x="2569" y="7589"/>
                  </a:cubicBezTo>
                  <a:cubicBezTo>
                    <a:pt x="1153" y="7589"/>
                    <a:pt x="0" y="8741"/>
                    <a:pt x="0" y="10171"/>
                  </a:cubicBezTo>
                  <a:cubicBezTo>
                    <a:pt x="0" y="11587"/>
                    <a:pt x="1153" y="12754"/>
                    <a:pt x="2569" y="12754"/>
                  </a:cubicBezTo>
                  <a:lnTo>
                    <a:pt x="43775" y="12754"/>
                  </a:lnTo>
                  <a:cubicBezTo>
                    <a:pt x="46037" y="12754"/>
                    <a:pt x="47875" y="10915"/>
                    <a:pt x="47875" y="8654"/>
                  </a:cubicBezTo>
                  <a:cubicBezTo>
                    <a:pt x="47875" y="6392"/>
                    <a:pt x="46037" y="4553"/>
                    <a:pt x="43775" y="4553"/>
                  </a:cubicBezTo>
                  <a:cubicBezTo>
                    <a:pt x="42039" y="4553"/>
                    <a:pt x="40565" y="5633"/>
                    <a:pt x="39967" y="7165"/>
                  </a:cubicBezTo>
                  <a:cubicBezTo>
                    <a:pt x="39558" y="6947"/>
                    <a:pt x="39091" y="6830"/>
                    <a:pt x="38595" y="6830"/>
                  </a:cubicBezTo>
                  <a:cubicBezTo>
                    <a:pt x="38187" y="6830"/>
                    <a:pt x="37807" y="6917"/>
                    <a:pt x="37457" y="7063"/>
                  </a:cubicBezTo>
                  <a:cubicBezTo>
                    <a:pt x="37472" y="6830"/>
                    <a:pt x="37486" y="6611"/>
                    <a:pt x="37486" y="6377"/>
                  </a:cubicBezTo>
                  <a:cubicBezTo>
                    <a:pt x="37486" y="2846"/>
                    <a:pt x="34641" y="1"/>
                    <a:pt x="31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7"/>
            <p:cNvSpPr/>
            <p:nvPr/>
          </p:nvSpPr>
          <p:spPr>
            <a:xfrm>
              <a:off x="7147675" y="1130725"/>
              <a:ext cx="585875" cy="233125"/>
            </a:xfrm>
            <a:custGeom>
              <a:avLst/>
              <a:gdLst/>
              <a:ahLst/>
              <a:cxnLst/>
              <a:rect l="l" t="t" r="r" b="b"/>
              <a:pathLst>
                <a:path w="23435" h="9325" extrusionOk="0">
                  <a:moveTo>
                    <a:pt x="8843" y="0"/>
                  </a:moveTo>
                  <a:cubicBezTo>
                    <a:pt x="6348" y="0"/>
                    <a:pt x="4261" y="1591"/>
                    <a:pt x="3765" y="3692"/>
                  </a:cubicBezTo>
                  <a:cubicBezTo>
                    <a:pt x="3561" y="3663"/>
                    <a:pt x="3371" y="3648"/>
                    <a:pt x="3167" y="3648"/>
                  </a:cubicBezTo>
                  <a:cubicBezTo>
                    <a:pt x="1416" y="3648"/>
                    <a:pt x="1" y="4918"/>
                    <a:pt x="1" y="6479"/>
                  </a:cubicBezTo>
                  <a:cubicBezTo>
                    <a:pt x="1" y="8055"/>
                    <a:pt x="1416" y="9324"/>
                    <a:pt x="3167" y="9324"/>
                  </a:cubicBezTo>
                  <a:lnTo>
                    <a:pt x="20779" y="9324"/>
                  </a:lnTo>
                  <a:cubicBezTo>
                    <a:pt x="22253" y="9324"/>
                    <a:pt x="23435" y="8259"/>
                    <a:pt x="23435" y="6946"/>
                  </a:cubicBezTo>
                  <a:cubicBezTo>
                    <a:pt x="23435" y="5633"/>
                    <a:pt x="22253" y="4568"/>
                    <a:pt x="20779" y="4568"/>
                  </a:cubicBezTo>
                  <a:cubicBezTo>
                    <a:pt x="20151" y="4568"/>
                    <a:pt x="19582" y="4772"/>
                    <a:pt x="19130" y="5093"/>
                  </a:cubicBezTo>
                  <a:cubicBezTo>
                    <a:pt x="18707" y="3663"/>
                    <a:pt x="17248" y="2598"/>
                    <a:pt x="15511" y="2598"/>
                  </a:cubicBezTo>
                  <a:cubicBezTo>
                    <a:pt x="14855" y="2598"/>
                    <a:pt x="14242" y="2758"/>
                    <a:pt x="13702" y="3021"/>
                  </a:cubicBezTo>
                  <a:cubicBezTo>
                    <a:pt x="12958" y="1255"/>
                    <a:pt x="11061" y="0"/>
                    <a:pt x="88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898;p38">
            <a:extLst>
              <a:ext uri="{FF2B5EF4-FFF2-40B4-BE49-F238E27FC236}">
                <a16:creationId xmlns:a16="http://schemas.microsoft.com/office/drawing/2014/main" id="{F4654DD5-6107-04DB-997D-D3E24922397F}"/>
              </a:ext>
            </a:extLst>
          </p:cNvPr>
          <p:cNvSpPr txBox="1">
            <a:spLocks/>
          </p:cNvSpPr>
          <p:nvPr/>
        </p:nvSpPr>
        <p:spPr>
          <a:xfrm>
            <a:off x="561544" y="-26511"/>
            <a:ext cx="7089232" cy="7487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60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r>
              <a:rPr lang="el-GR" sz="3500" dirty="0"/>
              <a:t>6. Το εκπαιδευτικό Υλικό (1/7)</a:t>
            </a:r>
          </a:p>
        </p:txBody>
      </p:sp>
      <p:sp>
        <p:nvSpPr>
          <p:cNvPr id="8" name="Θέση περιεχομένου 2">
            <a:extLst>
              <a:ext uri="{FF2B5EF4-FFF2-40B4-BE49-F238E27FC236}">
                <a16:creationId xmlns:a16="http://schemas.microsoft.com/office/drawing/2014/main" id="{2DC72276-4224-4C45-A5BC-18529A18ABAE}"/>
              </a:ext>
            </a:extLst>
          </p:cNvPr>
          <p:cNvSpPr txBox="1">
            <a:spLocks/>
          </p:cNvSpPr>
          <p:nvPr/>
        </p:nvSpPr>
        <p:spPr>
          <a:xfrm>
            <a:off x="356419" y="798325"/>
            <a:ext cx="8651977" cy="790601"/>
          </a:xfrm>
          <a:prstGeom prst="rect">
            <a:avLst/>
          </a:prstGeom>
          <a:no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a:lnSpc>
                <a:spcPct val="170000"/>
              </a:lnSpc>
            </a:pPr>
            <a:r>
              <a:rPr lang="el-GR" sz="5600" dirty="0"/>
              <a:t>Το ψηφιακό Ε.Υ. </a:t>
            </a:r>
            <a:r>
              <a:rPr lang="el-GR" sz="5600" b="1" dirty="0"/>
              <a:t>«Διδασκαλία και Δημιουργία Ολογράμματος» </a:t>
            </a:r>
            <a:r>
              <a:rPr lang="el-GR" sz="5600" dirty="0"/>
              <a:t>εντάσσεται στην Φυσική της Ε΄ τάξης </a:t>
            </a:r>
          </a:p>
          <a:p>
            <a:pPr>
              <a:lnSpc>
                <a:spcPct val="170000"/>
              </a:lnSpc>
            </a:pPr>
            <a:r>
              <a:rPr lang="el-GR" sz="5600" dirty="0"/>
              <a:t>και αφορά την ενότητα «το Φως» </a:t>
            </a:r>
          </a:p>
          <a:p>
            <a:pPr algn="just"/>
            <a:endParaRPr lang="el-GR" sz="5600" dirty="0"/>
          </a:p>
          <a:p>
            <a:pPr algn="just"/>
            <a:endParaRPr lang="el-GR" sz="5600" dirty="0"/>
          </a:p>
          <a:p>
            <a:pPr algn="ctr">
              <a:buFont typeface="Wingdings" panose="05000000000000000000" pitchFamily="2" charset="2"/>
              <a:buChar char="Ø"/>
            </a:pPr>
            <a:endParaRPr lang="el-GR" sz="2800" dirty="0"/>
          </a:p>
          <a:p>
            <a:pPr marL="139700" indent="0" algn="ctr"/>
            <a:endParaRPr lang="el-GR" sz="2800" dirty="0"/>
          </a:p>
          <a:p>
            <a:pPr marL="0" indent="0" algn="just"/>
            <a:r>
              <a:rPr lang="el-GR" sz="2800" dirty="0"/>
              <a:t> </a:t>
            </a:r>
          </a:p>
        </p:txBody>
      </p:sp>
      <p:sp>
        <p:nvSpPr>
          <p:cNvPr id="15" name="Θέση περιεχομένου 2">
            <a:extLst>
              <a:ext uri="{FF2B5EF4-FFF2-40B4-BE49-F238E27FC236}">
                <a16:creationId xmlns:a16="http://schemas.microsoft.com/office/drawing/2014/main" id="{4BEE152F-B0C6-7B3D-F6AD-2FE28AFBFC9C}"/>
              </a:ext>
            </a:extLst>
          </p:cNvPr>
          <p:cNvSpPr txBox="1">
            <a:spLocks/>
          </p:cNvSpPr>
          <p:nvPr/>
        </p:nvSpPr>
        <p:spPr>
          <a:xfrm>
            <a:off x="2118643" y="2102363"/>
            <a:ext cx="8233308" cy="784923"/>
          </a:xfrm>
          <a:prstGeom prst="rect">
            <a:avLst/>
          </a:prstGeom>
          <a:no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algn="ctr"/>
            <a:r>
              <a:rPr lang="el-GR" sz="6000" dirty="0"/>
              <a:t>Σχεδιάστηκε για να χρησιμοποιηθεί ως:</a:t>
            </a:r>
          </a:p>
          <a:p>
            <a:pPr algn="ctr"/>
            <a:endParaRPr lang="el-GR" sz="6000" dirty="0"/>
          </a:p>
          <a:p>
            <a:pPr algn="ctr">
              <a:buFont typeface="Wingdings" panose="05000000000000000000" pitchFamily="2" charset="2"/>
              <a:buChar char="Ø"/>
            </a:pPr>
            <a:r>
              <a:rPr lang="el-GR" sz="6000" dirty="0"/>
              <a:t> Συμπληρωματικό Ε.Υ. στην τάξη</a:t>
            </a:r>
          </a:p>
          <a:p>
            <a:pPr marL="139700" indent="0" algn="ctr"/>
            <a:endParaRPr lang="el-GR" sz="6000" dirty="0"/>
          </a:p>
          <a:p>
            <a:pPr algn="ctr">
              <a:buFont typeface="Wingdings" panose="05000000000000000000" pitchFamily="2" charset="2"/>
              <a:buChar char="Ø"/>
            </a:pPr>
            <a:r>
              <a:rPr lang="el-GR" sz="6000" dirty="0"/>
              <a:t>Αυτοδύναμο Ε.Υ. της ΕξΑΕ</a:t>
            </a:r>
          </a:p>
          <a:p>
            <a:pPr algn="just"/>
            <a:r>
              <a:rPr lang="el-GR" sz="5600" dirty="0"/>
              <a:t>.</a:t>
            </a:r>
          </a:p>
          <a:p>
            <a:pPr algn="just"/>
            <a:endParaRPr lang="el-GR" sz="5600" dirty="0"/>
          </a:p>
          <a:p>
            <a:pPr algn="just"/>
            <a:endParaRPr lang="el-GR" sz="5600" dirty="0"/>
          </a:p>
          <a:p>
            <a:pPr algn="ctr">
              <a:buFont typeface="Wingdings" panose="05000000000000000000" pitchFamily="2" charset="2"/>
              <a:buChar char="Ø"/>
            </a:pPr>
            <a:endParaRPr lang="el-GR" sz="2800" dirty="0"/>
          </a:p>
          <a:p>
            <a:pPr marL="139700" indent="0" algn="ctr"/>
            <a:endParaRPr lang="el-GR" sz="2800" dirty="0"/>
          </a:p>
          <a:p>
            <a:pPr marL="0" indent="0" algn="just"/>
            <a:r>
              <a:rPr lang="el-GR" sz="2800" dirty="0"/>
              <a:t> </a:t>
            </a:r>
          </a:p>
        </p:txBody>
      </p:sp>
      <p:pic>
        <p:nvPicPr>
          <p:cNvPr id="6" name="Εικόνα 5">
            <a:extLst>
              <a:ext uri="{FF2B5EF4-FFF2-40B4-BE49-F238E27FC236}">
                <a16:creationId xmlns:a16="http://schemas.microsoft.com/office/drawing/2014/main" id="{54194434-B4A4-8867-7B50-76061251E48B}"/>
              </a:ext>
            </a:extLst>
          </p:cNvPr>
          <p:cNvPicPr>
            <a:picLocks noChangeAspect="1"/>
          </p:cNvPicPr>
          <p:nvPr/>
        </p:nvPicPr>
        <p:blipFill>
          <a:blip r:embed="rId3"/>
          <a:stretch>
            <a:fillRect/>
          </a:stretch>
        </p:blipFill>
        <p:spPr>
          <a:xfrm>
            <a:off x="7535205" y="3516513"/>
            <a:ext cx="1536521" cy="15365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xEl>
                                              <p:pRg st="2" end="2"/>
                                            </p:txEl>
                                          </p:spTgt>
                                        </p:tgtEl>
                                        <p:attrNameLst>
                                          <p:attrName>style.visibility</p:attrName>
                                        </p:attrNameLst>
                                      </p:cBhvr>
                                      <p:to>
                                        <p:strVal val="visible"/>
                                      </p:to>
                                    </p:set>
                                    <p:animEffect transition="in" filter="fade">
                                      <p:cBhvr>
                                        <p:cTn id="16" dur="500"/>
                                        <p:tgtEl>
                                          <p:spTgt spid="1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grpSp>
        <p:nvGrpSpPr>
          <p:cNvPr id="2" name="Google Shape;1589;p52">
            <a:extLst>
              <a:ext uri="{FF2B5EF4-FFF2-40B4-BE49-F238E27FC236}">
                <a16:creationId xmlns:a16="http://schemas.microsoft.com/office/drawing/2014/main" id="{6B2DDAA7-A4A1-F21C-EC82-9A2BFCB097EA}"/>
              </a:ext>
            </a:extLst>
          </p:cNvPr>
          <p:cNvGrpSpPr/>
          <p:nvPr/>
        </p:nvGrpSpPr>
        <p:grpSpPr>
          <a:xfrm>
            <a:off x="4496413" y="765092"/>
            <a:ext cx="4533539" cy="4351349"/>
            <a:chOff x="3885225" y="1543825"/>
            <a:chExt cx="3722617" cy="3073704"/>
          </a:xfrm>
        </p:grpSpPr>
        <p:grpSp>
          <p:nvGrpSpPr>
            <p:cNvPr id="3" name="Google Shape;1590;p52">
              <a:extLst>
                <a:ext uri="{FF2B5EF4-FFF2-40B4-BE49-F238E27FC236}">
                  <a16:creationId xmlns:a16="http://schemas.microsoft.com/office/drawing/2014/main" id="{EA28021B-764B-ED52-BF11-D538ABB38641}"/>
                </a:ext>
              </a:extLst>
            </p:cNvPr>
            <p:cNvGrpSpPr/>
            <p:nvPr/>
          </p:nvGrpSpPr>
          <p:grpSpPr>
            <a:xfrm>
              <a:off x="3885225" y="1543825"/>
              <a:ext cx="3722617" cy="3073704"/>
              <a:chOff x="3713115" y="1401687"/>
              <a:chExt cx="4067100" cy="3358138"/>
            </a:xfrm>
          </p:grpSpPr>
          <p:sp>
            <p:nvSpPr>
              <p:cNvPr id="8" name="Google Shape;1591;p52">
                <a:extLst>
                  <a:ext uri="{FF2B5EF4-FFF2-40B4-BE49-F238E27FC236}">
                    <a16:creationId xmlns:a16="http://schemas.microsoft.com/office/drawing/2014/main" id="{19909ECF-20F4-63B7-2AFF-9B88ACC2A3D6}"/>
                  </a:ext>
                </a:extLst>
              </p:cNvPr>
              <p:cNvSpPr/>
              <p:nvPr/>
            </p:nvSpPr>
            <p:spPr>
              <a:xfrm rot="10800000">
                <a:off x="4881988" y="3956350"/>
                <a:ext cx="1729225" cy="803475"/>
              </a:xfrm>
              <a:prstGeom prst="flowChartManualOperation">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92;p52">
                <a:extLst>
                  <a:ext uri="{FF2B5EF4-FFF2-40B4-BE49-F238E27FC236}">
                    <a16:creationId xmlns:a16="http://schemas.microsoft.com/office/drawing/2014/main" id="{F8E19D52-21FD-89DB-CD2D-A017A2E19AA1}"/>
                  </a:ext>
                </a:extLst>
              </p:cNvPr>
              <p:cNvSpPr/>
              <p:nvPr/>
            </p:nvSpPr>
            <p:spPr>
              <a:xfrm>
                <a:off x="3713115" y="1401687"/>
                <a:ext cx="4067100" cy="2716200"/>
              </a:xfrm>
              <a:prstGeom prst="roundRect">
                <a:avLst>
                  <a:gd name="adj"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1593;p52">
              <a:extLst>
                <a:ext uri="{FF2B5EF4-FFF2-40B4-BE49-F238E27FC236}">
                  <a16:creationId xmlns:a16="http://schemas.microsoft.com/office/drawing/2014/main" id="{97FDD8A7-C708-6FAF-3BE7-870ADC5D3968}"/>
                </a:ext>
              </a:extLst>
            </p:cNvPr>
            <p:cNvGrpSpPr/>
            <p:nvPr/>
          </p:nvGrpSpPr>
          <p:grpSpPr>
            <a:xfrm>
              <a:off x="7043174" y="3808075"/>
              <a:ext cx="373323" cy="83100"/>
              <a:chOff x="7195574" y="3808075"/>
              <a:chExt cx="373323" cy="83100"/>
            </a:xfrm>
          </p:grpSpPr>
          <p:sp>
            <p:nvSpPr>
              <p:cNvPr id="5" name="Google Shape;1594;p52">
                <a:extLst>
                  <a:ext uri="{FF2B5EF4-FFF2-40B4-BE49-F238E27FC236}">
                    <a16:creationId xmlns:a16="http://schemas.microsoft.com/office/drawing/2014/main" id="{DF7A54CD-E755-2727-61A6-8176FC7FBAC2}"/>
                  </a:ext>
                </a:extLst>
              </p:cNvPr>
              <p:cNvSpPr/>
              <p:nvPr/>
            </p:nvSpPr>
            <p:spPr>
              <a:xfrm>
                <a:off x="7195574" y="3808075"/>
                <a:ext cx="83100" cy="83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95;p52">
                <a:extLst>
                  <a:ext uri="{FF2B5EF4-FFF2-40B4-BE49-F238E27FC236}">
                    <a16:creationId xmlns:a16="http://schemas.microsoft.com/office/drawing/2014/main" id="{2AC61C30-9039-C18A-270B-168A7701CC8B}"/>
                  </a:ext>
                </a:extLst>
              </p:cNvPr>
              <p:cNvSpPr/>
              <p:nvPr/>
            </p:nvSpPr>
            <p:spPr>
              <a:xfrm>
                <a:off x="7340686" y="3808075"/>
                <a:ext cx="83100" cy="83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96;p52">
                <a:extLst>
                  <a:ext uri="{FF2B5EF4-FFF2-40B4-BE49-F238E27FC236}">
                    <a16:creationId xmlns:a16="http://schemas.microsoft.com/office/drawing/2014/main" id="{3B290A5A-E53D-13E4-1D38-E786679CB727}"/>
                  </a:ext>
                </a:extLst>
              </p:cNvPr>
              <p:cNvSpPr/>
              <p:nvPr/>
            </p:nvSpPr>
            <p:spPr>
              <a:xfrm>
                <a:off x="7485797" y="3808075"/>
                <a:ext cx="83100" cy="83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0" name="Google Shape;1160;p45"/>
          <p:cNvGrpSpPr/>
          <p:nvPr/>
        </p:nvGrpSpPr>
        <p:grpSpPr>
          <a:xfrm>
            <a:off x="435794" y="581015"/>
            <a:ext cx="3073424" cy="774819"/>
            <a:chOff x="4841465" y="539501"/>
            <a:chExt cx="3073424" cy="774819"/>
          </a:xfrm>
        </p:grpSpPr>
        <p:sp>
          <p:nvSpPr>
            <p:cNvPr id="1161" name="Google Shape;1161;p45"/>
            <p:cNvSpPr/>
            <p:nvPr/>
          </p:nvSpPr>
          <p:spPr>
            <a:xfrm>
              <a:off x="7188599" y="1025184"/>
              <a:ext cx="726289" cy="289135"/>
            </a:xfrm>
            <a:custGeom>
              <a:avLst/>
              <a:gdLst/>
              <a:ahLst/>
              <a:cxnLst/>
              <a:rect l="l" t="t" r="r" b="b"/>
              <a:pathLst>
                <a:path w="17890" h="7122" extrusionOk="0">
                  <a:moveTo>
                    <a:pt x="6756" y="0"/>
                  </a:moveTo>
                  <a:cubicBezTo>
                    <a:pt x="4845" y="0"/>
                    <a:pt x="3254" y="1212"/>
                    <a:pt x="2875" y="2817"/>
                  </a:cubicBezTo>
                  <a:cubicBezTo>
                    <a:pt x="2729" y="2787"/>
                    <a:pt x="2569" y="2773"/>
                    <a:pt x="2408" y="2773"/>
                  </a:cubicBezTo>
                  <a:cubicBezTo>
                    <a:pt x="1080" y="2773"/>
                    <a:pt x="1" y="3750"/>
                    <a:pt x="1" y="4947"/>
                  </a:cubicBezTo>
                  <a:cubicBezTo>
                    <a:pt x="1" y="6143"/>
                    <a:pt x="1080" y="7121"/>
                    <a:pt x="2408" y="7121"/>
                  </a:cubicBezTo>
                  <a:lnTo>
                    <a:pt x="15862" y="7121"/>
                  </a:lnTo>
                  <a:cubicBezTo>
                    <a:pt x="16985" y="7121"/>
                    <a:pt x="17890" y="6304"/>
                    <a:pt x="17890" y="5297"/>
                  </a:cubicBezTo>
                  <a:cubicBezTo>
                    <a:pt x="17890" y="4290"/>
                    <a:pt x="16985" y="3488"/>
                    <a:pt x="15862" y="3488"/>
                  </a:cubicBezTo>
                  <a:cubicBezTo>
                    <a:pt x="15380" y="3488"/>
                    <a:pt x="14942" y="3634"/>
                    <a:pt x="14607" y="3882"/>
                  </a:cubicBezTo>
                  <a:cubicBezTo>
                    <a:pt x="14271" y="2787"/>
                    <a:pt x="13162" y="1985"/>
                    <a:pt x="11849" y="1985"/>
                  </a:cubicBezTo>
                  <a:cubicBezTo>
                    <a:pt x="11338" y="1985"/>
                    <a:pt x="10871" y="2102"/>
                    <a:pt x="10463" y="2306"/>
                  </a:cubicBezTo>
                  <a:cubicBezTo>
                    <a:pt x="9894" y="963"/>
                    <a:pt x="844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5"/>
            <p:cNvSpPr/>
            <p:nvPr/>
          </p:nvSpPr>
          <p:spPr>
            <a:xfrm>
              <a:off x="4841465" y="539501"/>
              <a:ext cx="1214434" cy="392172"/>
            </a:xfrm>
            <a:custGeom>
              <a:avLst/>
              <a:gdLst/>
              <a:ahLst/>
              <a:cxnLst/>
              <a:rect l="l" t="t" r="r" b="b"/>
              <a:pathLst>
                <a:path w="29914" h="9660" extrusionOk="0">
                  <a:moveTo>
                    <a:pt x="14826" y="0"/>
                  </a:moveTo>
                  <a:cubicBezTo>
                    <a:pt x="12549" y="0"/>
                    <a:pt x="10623" y="1387"/>
                    <a:pt x="9937" y="3313"/>
                  </a:cubicBezTo>
                  <a:cubicBezTo>
                    <a:pt x="9266" y="2773"/>
                    <a:pt x="8405" y="2452"/>
                    <a:pt x="7457" y="2452"/>
                  </a:cubicBezTo>
                  <a:cubicBezTo>
                    <a:pt x="5560" y="2452"/>
                    <a:pt x="3984" y="3750"/>
                    <a:pt x="3678" y="5458"/>
                  </a:cubicBezTo>
                  <a:cubicBezTo>
                    <a:pt x="3313" y="5253"/>
                    <a:pt x="2890" y="5122"/>
                    <a:pt x="2423" y="5122"/>
                  </a:cubicBezTo>
                  <a:cubicBezTo>
                    <a:pt x="1080" y="5122"/>
                    <a:pt x="1" y="6143"/>
                    <a:pt x="1" y="7398"/>
                  </a:cubicBezTo>
                  <a:cubicBezTo>
                    <a:pt x="1" y="8653"/>
                    <a:pt x="1080" y="9660"/>
                    <a:pt x="2423" y="9660"/>
                  </a:cubicBezTo>
                  <a:lnTo>
                    <a:pt x="27491" y="9660"/>
                  </a:lnTo>
                  <a:cubicBezTo>
                    <a:pt x="28834" y="9660"/>
                    <a:pt x="29913" y="8653"/>
                    <a:pt x="29913" y="7398"/>
                  </a:cubicBezTo>
                  <a:cubicBezTo>
                    <a:pt x="29913" y="6143"/>
                    <a:pt x="28834" y="5122"/>
                    <a:pt x="27491" y="5122"/>
                  </a:cubicBezTo>
                  <a:cubicBezTo>
                    <a:pt x="27024" y="5122"/>
                    <a:pt x="26601" y="5253"/>
                    <a:pt x="26236" y="5458"/>
                  </a:cubicBezTo>
                  <a:cubicBezTo>
                    <a:pt x="25930" y="3750"/>
                    <a:pt x="24354" y="2452"/>
                    <a:pt x="22457" y="2452"/>
                  </a:cubicBezTo>
                  <a:cubicBezTo>
                    <a:pt x="21509" y="2452"/>
                    <a:pt x="20648" y="2773"/>
                    <a:pt x="19976" y="3313"/>
                  </a:cubicBezTo>
                  <a:cubicBezTo>
                    <a:pt x="19291" y="1387"/>
                    <a:pt x="17365" y="0"/>
                    <a:pt x="15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45"/>
          <p:cNvGrpSpPr/>
          <p:nvPr/>
        </p:nvGrpSpPr>
        <p:grpSpPr>
          <a:xfrm>
            <a:off x="-863906" y="1254165"/>
            <a:ext cx="5190056" cy="3161654"/>
            <a:chOff x="-863906" y="1254165"/>
            <a:chExt cx="5190056" cy="3161654"/>
          </a:xfrm>
        </p:grpSpPr>
        <p:sp>
          <p:nvSpPr>
            <p:cNvPr id="1164" name="Google Shape;1164;p45"/>
            <p:cNvSpPr/>
            <p:nvPr/>
          </p:nvSpPr>
          <p:spPr>
            <a:xfrm>
              <a:off x="-442691" y="3820416"/>
              <a:ext cx="4514564" cy="595403"/>
            </a:xfrm>
            <a:custGeom>
              <a:avLst/>
              <a:gdLst/>
              <a:ahLst/>
              <a:cxnLst/>
              <a:rect l="l" t="t" r="r" b="b"/>
              <a:pathLst>
                <a:path w="111203" h="14666" extrusionOk="0">
                  <a:moveTo>
                    <a:pt x="55594" y="1"/>
                  </a:moveTo>
                  <a:cubicBezTo>
                    <a:pt x="22603" y="1"/>
                    <a:pt x="0" y="3766"/>
                    <a:pt x="0" y="8420"/>
                  </a:cubicBezTo>
                  <a:cubicBezTo>
                    <a:pt x="0" y="13075"/>
                    <a:pt x="22603" y="14666"/>
                    <a:pt x="55594" y="14666"/>
                  </a:cubicBezTo>
                  <a:cubicBezTo>
                    <a:pt x="88585" y="14666"/>
                    <a:pt x="111202" y="13075"/>
                    <a:pt x="111202" y="8420"/>
                  </a:cubicBezTo>
                  <a:cubicBezTo>
                    <a:pt x="111202" y="3766"/>
                    <a:pt x="88585" y="1"/>
                    <a:pt x="55594" y="1"/>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5"/>
            <p:cNvSpPr/>
            <p:nvPr/>
          </p:nvSpPr>
          <p:spPr>
            <a:xfrm>
              <a:off x="3140743" y="2378631"/>
              <a:ext cx="1185406" cy="1014410"/>
            </a:xfrm>
            <a:custGeom>
              <a:avLst/>
              <a:gdLst/>
              <a:ahLst/>
              <a:cxnLst/>
              <a:rect l="l" t="t" r="r" b="b"/>
              <a:pathLst>
                <a:path w="29199" h="24987" extrusionOk="0">
                  <a:moveTo>
                    <a:pt x="22746" y="0"/>
                  </a:moveTo>
                  <a:cubicBezTo>
                    <a:pt x="21861" y="0"/>
                    <a:pt x="20739" y="1128"/>
                    <a:pt x="20064" y="2479"/>
                  </a:cubicBezTo>
                  <a:cubicBezTo>
                    <a:pt x="19363" y="3879"/>
                    <a:pt x="19276" y="5339"/>
                    <a:pt x="19276" y="5893"/>
                  </a:cubicBezTo>
                  <a:lnTo>
                    <a:pt x="19276" y="5908"/>
                  </a:lnTo>
                  <a:cubicBezTo>
                    <a:pt x="19276" y="5937"/>
                    <a:pt x="19276" y="5966"/>
                    <a:pt x="19276" y="5995"/>
                  </a:cubicBezTo>
                  <a:lnTo>
                    <a:pt x="19276" y="6010"/>
                  </a:lnTo>
                  <a:cubicBezTo>
                    <a:pt x="19276" y="6024"/>
                    <a:pt x="19276" y="6054"/>
                    <a:pt x="19276" y="6068"/>
                  </a:cubicBezTo>
                  <a:cubicBezTo>
                    <a:pt x="19276" y="6068"/>
                    <a:pt x="19276" y="6083"/>
                    <a:pt x="19276" y="6083"/>
                  </a:cubicBezTo>
                  <a:cubicBezTo>
                    <a:pt x="19276" y="6083"/>
                    <a:pt x="19276" y="6097"/>
                    <a:pt x="19276" y="6112"/>
                  </a:cubicBezTo>
                  <a:cubicBezTo>
                    <a:pt x="18284" y="6593"/>
                    <a:pt x="17321" y="7133"/>
                    <a:pt x="16387" y="7732"/>
                  </a:cubicBezTo>
                  <a:cubicBezTo>
                    <a:pt x="16110" y="7907"/>
                    <a:pt x="15832" y="8082"/>
                    <a:pt x="15555" y="8271"/>
                  </a:cubicBezTo>
                  <a:cubicBezTo>
                    <a:pt x="15584" y="8242"/>
                    <a:pt x="15599" y="8228"/>
                    <a:pt x="15628" y="8198"/>
                  </a:cubicBezTo>
                  <a:cubicBezTo>
                    <a:pt x="15861" y="7980"/>
                    <a:pt x="16095" y="7746"/>
                    <a:pt x="16314" y="7498"/>
                  </a:cubicBezTo>
                  <a:cubicBezTo>
                    <a:pt x="16445" y="7338"/>
                    <a:pt x="16591" y="7162"/>
                    <a:pt x="16722" y="6987"/>
                  </a:cubicBezTo>
                  <a:cubicBezTo>
                    <a:pt x="16854" y="6812"/>
                    <a:pt x="16985" y="6623"/>
                    <a:pt x="17102" y="6447"/>
                  </a:cubicBezTo>
                  <a:cubicBezTo>
                    <a:pt x="17539" y="5805"/>
                    <a:pt x="17890" y="5134"/>
                    <a:pt x="18138" y="4507"/>
                  </a:cubicBezTo>
                  <a:cubicBezTo>
                    <a:pt x="18167" y="4405"/>
                    <a:pt x="18196" y="4317"/>
                    <a:pt x="18225" y="4230"/>
                  </a:cubicBezTo>
                  <a:cubicBezTo>
                    <a:pt x="18327" y="3982"/>
                    <a:pt x="18400" y="3719"/>
                    <a:pt x="18444" y="3485"/>
                  </a:cubicBezTo>
                  <a:cubicBezTo>
                    <a:pt x="18459" y="3485"/>
                    <a:pt x="18459" y="3471"/>
                    <a:pt x="18459" y="3456"/>
                  </a:cubicBezTo>
                  <a:cubicBezTo>
                    <a:pt x="18546" y="3062"/>
                    <a:pt x="18575" y="2697"/>
                    <a:pt x="18532" y="2391"/>
                  </a:cubicBezTo>
                  <a:cubicBezTo>
                    <a:pt x="18532" y="2333"/>
                    <a:pt x="18517" y="2274"/>
                    <a:pt x="18503" y="2231"/>
                  </a:cubicBezTo>
                  <a:cubicBezTo>
                    <a:pt x="18473" y="2114"/>
                    <a:pt x="18444" y="2012"/>
                    <a:pt x="18386" y="1924"/>
                  </a:cubicBezTo>
                  <a:cubicBezTo>
                    <a:pt x="18342" y="1851"/>
                    <a:pt x="18284" y="1778"/>
                    <a:pt x="18196" y="1720"/>
                  </a:cubicBezTo>
                  <a:cubicBezTo>
                    <a:pt x="17978" y="1545"/>
                    <a:pt x="17747" y="1465"/>
                    <a:pt x="17512" y="1465"/>
                  </a:cubicBezTo>
                  <a:cubicBezTo>
                    <a:pt x="16473" y="1465"/>
                    <a:pt x="15346" y="3018"/>
                    <a:pt x="14811" y="4755"/>
                  </a:cubicBezTo>
                  <a:cubicBezTo>
                    <a:pt x="14300" y="6433"/>
                    <a:pt x="14490" y="8082"/>
                    <a:pt x="14592" y="8709"/>
                  </a:cubicBezTo>
                  <a:cubicBezTo>
                    <a:pt x="14592" y="8753"/>
                    <a:pt x="14607" y="8782"/>
                    <a:pt x="14607" y="8811"/>
                  </a:cubicBezTo>
                  <a:cubicBezTo>
                    <a:pt x="14607" y="8826"/>
                    <a:pt x="14607" y="8826"/>
                    <a:pt x="14607" y="8826"/>
                  </a:cubicBezTo>
                  <a:cubicBezTo>
                    <a:pt x="14607" y="8855"/>
                    <a:pt x="14621" y="8884"/>
                    <a:pt x="14621" y="8899"/>
                  </a:cubicBezTo>
                  <a:cubicBezTo>
                    <a:pt x="14621" y="8899"/>
                    <a:pt x="14621" y="8899"/>
                    <a:pt x="14621" y="8913"/>
                  </a:cubicBezTo>
                  <a:cubicBezTo>
                    <a:pt x="13731" y="9570"/>
                    <a:pt x="12870" y="10270"/>
                    <a:pt x="12024" y="11000"/>
                  </a:cubicBezTo>
                  <a:cubicBezTo>
                    <a:pt x="12535" y="10095"/>
                    <a:pt x="12914" y="9103"/>
                    <a:pt x="13133" y="8184"/>
                  </a:cubicBezTo>
                  <a:cubicBezTo>
                    <a:pt x="13147" y="8082"/>
                    <a:pt x="13177" y="7994"/>
                    <a:pt x="13191" y="7892"/>
                  </a:cubicBezTo>
                  <a:cubicBezTo>
                    <a:pt x="13264" y="7513"/>
                    <a:pt x="13308" y="7148"/>
                    <a:pt x="13323" y="6827"/>
                  </a:cubicBezTo>
                  <a:cubicBezTo>
                    <a:pt x="13337" y="6491"/>
                    <a:pt x="13323" y="6185"/>
                    <a:pt x="13264" y="5937"/>
                  </a:cubicBezTo>
                  <a:cubicBezTo>
                    <a:pt x="13235" y="5805"/>
                    <a:pt x="13191" y="5689"/>
                    <a:pt x="13147" y="5587"/>
                  </a:cubicBezTo>
                  <a:cubicBezTo>
                    <a:pt x="13060" y="5382"/>
                    <a:pt x="12929" y="5222"/>
                    <a:pt x="12768" y="5134"/>
                  </a:cubicBezTo>
                  <a:cubicBezTo>
                    <a:pt x="12586" y="5037"/>
                    <a:pt x="12406" y="4992"/>
                    <a:pt x="12231" y="4992"/>
                  </a:cubicBezTo>
                  <a:cubicBezTo>
                    <a:pt x="11118" y="4992"/>
                    <a:pt x="10195" y="6822"/>
                    <a:pt x="9981" y="8738"/>
                  </a:cubicBezTo>
                  <a:cubicBezTo>
                    <a:pt x="9791" y="10358"/>
                    <a:pt x="10185" y="11832"/>
                    <a:pt x="10404" y="12518"/>
                  </a:cubicBezTo>
                  <a:cubicBezTo>
                    <a:pt x="10375" y="12561"/>
                    <a:pt x="10331" y="12591"/>
                    <a:pt x="10287" y="12634"/>
                  </a:cubicBezTo>
                  <a:cubicBezTo>
                    <a:pt x="10229" y="12678"/>
                    <a:pt x="10171" y="12707"/>
                    <a:pt x="10127" y="12751"/>
                  </a:cubicBezTo>
                  <a:cubicBezTo>
                    <a:pt x="10098" y="12780"/>
                    <a:pt x="10069" y="12795"/>
                    <a:pt x="10039" y="12824"/>
                  </a:cubicBezTo>
                  <a:lnTo>
                    <a:pt x="10025" y="12824"/>
                  </a:lnTo>
                  <a:cubicBezTo>
                    <a:pt x="10010" y="12839"/>
                    <a:pt x="9996" y="12853"/>
                    <a:pt x="9966" y="12868"/>
                  </a:cubicBezTo>
                  <a:cubicBezTo>
                    <a:pt x="9966" y="12882"/>
                    <a:pt x="9966" y="12882"/>
                    <a:pt x="9966" y="12882"/>
                  </a:cubicBezTo>
                  <a:cubicBezTo>
                    <a:pt x="9937" y="12897"/>
                    <a:pt x="9923" y="12926"/>
                    <a:pt x="9923" y="12926"/>
                  </a:cubicBezTo>
                  <a:cubicBezTo>
                    <a:pt x="9937" y="12926"/>
                    <a:pt x="9952" y="12941"/>
                    <a:pt x="9981" y="12955"/>
                  </a:cubicBezTo>
                  <a:cubicBezTo>
                    <a:pt x="9966" y="12955"/>
                    <a:pt x="9952" y="12970"/>
                    <a:pt x="9952" y="12970"/>
                  </a:cubicBezTo>
                  <a:cubicBezTo>
                    <a:pt x="8858" y="14093"/>
                    <a:pt x="7836" y="15290"/>
                    <a:pt x="6902" y="16545"/>
                  </a:cubicBezTo>
                  <a:cubicBezTo>
                    <a:pt x="6902" y="16516"/>
                    <a:pt x="6917" y="16487"/>
                    <a:pt x="6931" y="16472"/>
                  </a:cubicBezTo>
                  <a:cubicBezTo>
                    <a:pt x="6975" y="16370"/>
                    <a:pt x="7019" y="16268"/>
                    <a:pt x="7063" y="16165"/>
                  </a:cubicBezTo>
                  <a:cubicBezTo>
                    <a:pt x="7238" y="15772"/>
                    <a:pt x="7384" y="15348"/>
                    <a:pt x="7500" y="14925"/>
                  </a:cubicBezTo>
                  <a:cubicBezTo>
                    <a:pt x="7588" y="14604"/>
                    <a:pt x="7661" y="14283"/>
                    <a:pt x="7719" y="13962"/>
                  </a:cubicBezTo>
                  <a:cubicBezTo>
                    <a:pt x="7734" y="13845"/>
                    <a:pt x="7749" y="13743"/>
                    <a:pt x="7763" y="13641"/>
                  </a:cubicBezTo>
                  <a:cubicBezTo>
                    <a:pt x="7778" y="13524"/>
                    <a:pt x="7792" y="13422"/>
                    <a:pt x="7807" y="13320"/>
                  </a:cubicBezTo>
                  <a:cubicBezTo>
                    <a:pt x="7909" y="12474"/>
                    <a:pt x="7894" y="11671"/>
                    <a:pt x="7792" y="11015"/>
                  </a:cubicBezTo>
                  <a:cubicBezTo>
                    <a:pt x="7763" y="10854"/>
                    <a:pt x="7734" y="10694"/>
                    <a:pt x="7690" y="10562"/>
                  </a:cubicBezTo>
                  <a:cubicBezTo>
                    <a:pt x="7617" y="10270"/>
                    <a:pt x="7500" y="10022"/>
                    <a:pt x="7369" y="9847"/>
                  </a:cubicBezTo>
                  <a:cubicBezTo>
                    <a:pt x="7238" y="9658"/>
                    <a:pt x="7092" y="9541"/>
                    <a:pt x="6902" y="9483"/>
                  </a:cubicBezTo>
                  <a:cubicBezTo>
                    <a:pt x="6844" y="9468"/>
                    <a:pt x="6800" y="9468"/>
                    <a:pt x="6742" y="9453"/>
                  </a:cubicBezTo>
                  <a:cubicBezTo>
                    <a:pt x="6679" y="9443"/>
                    <a:pt x="6618" y="9438"/>
                    <a:pt x="6559" y="9438"/>
                  </a:cubicBezTo>
                  <a:cubicBezTo>
                    <a:pt x="5337" y="9438"/>
                    <a:pt x="4722" y="11523"/>
                    <a:pt x="4903" y="13568"/>
                  </a:cubicBezTo>
                  <a:cubicBezTo>
                    <a:pt x="5049" y="15319"/>
                    <a:pt x="5837" y="16778"/>
                    <a:pt x="6158" y="17318"/>
                  </a:cubicBezTo>
                  <a:cubicBezTo>
                    <a:pt x="6173" y="17362"/>
                    <a:pt x="6202" y="17391"/>
                    <a:pt x="6216" y="17420"/>
                  </a:cubicBezTo>
                  <a:cubicBezTo>
                    <a:pt x="6216" y="17420"/>
                    <a:pt x="6231" y="17435"/>
                    <a:pt x="6231" y="17435"/>
                  </a:cubicBezTo>
                  <a:cubicBezTo>
                    <a:pt x="6012" y="17756"/>
                    <a:pt x="5779" y="18077"/>
                    <a:pt x="5574" y="18398"/>
                  </a:cubicBezTo>
                  <a:cubicBezTo>
                    <a:pt x="4641" y="19784"/>
                    <a:pt x="3794" y="21214"/>
                    <a:pt x="3035" y="22717"/>
                  </a:cubicBezTo>
                  <a:cubicBezTo>
                    <a:pt x="3167" y="22323"/>
                    <a:pt x="3269" y="21900"/>
                    <a:pt x="3342" y="21462"/>
                  </a:cubicBezTo>
                  <a:cubicBezTo>
                    <a:pt x="3415" y="21025"/>
                    <a:pt x="3444" y="20558"/>
                    <a:pt x="3459" y="20105"/>
                  </a:cubicBezTo>
                  <a:cubicBezTo>
                    <a:pt x="3473" y="19916"/>
                    <a:pt x="3459" y="19726"/>
                    <a:pt x="3459" y="19536"/>
                  </a:cubicBezTo>
                  <a:cubicBezTo>
                    <a:pt x="3459" y="19390"/>
                    <a:pt x="3444" y="19244"/>
                    <a:pt x="3444" y="19098"/>
                  </a:cubicBezTo>
                  <a:cubicBezTo>
                    <a:pt x="3357" y="17916"/>
                    <a:pt x="3094" y="16837"/>
                    <a:pt x="2714" y="16122"/>
                  </a:cubicBezTo>
                  <a:cubicBezTo>
                    <a:pt x="2671" y="16049"/>
                    <a:pt x="2627" y="15961"/>
                    <a:pt x="2583" y="15903"/>
                  </a:cubicBezTo>
                  <a:cubicBezTo>
                    <a:pt x="2496" y="15772"/>
                    <a:pt x="2408" y="15655"/>
                    <a:pt x="2306" y="15567"/>
                  </a:cubicBezTo>
                  <a:cubicBezTo>
                    <a:pt x="2277" y="15538"/>
                    <a:pt x="2248" y="15509"/>
                    <a:pt x="2233" y="15494"/>
                  </a:cubicBezTo>
                  <a:cubicBezTo>
                    <a:pt x="2072" y="15363"/>
                    <a:pt x="1912" y="15290"/>
                    <a:pt x="1737" y="15275"/>
                  </a:cubicBezTo>
                  <a:lnTo>
                    <a:pt x="1591" y="15275"/>
                  </a:lnTo>
                  <a:cubicBezTo>
                    <a:pt x="219" y="15334"/>
                    <a:pt x="0" y="17639"/>
                    <a:pt x="628" y="19697"/>
                  </a:cubicBezTo>
                  <a:cubicBezTo>
                    <a:pt x="1139" y="21375"/>
                    <a:pt x="2204" y="22630"/>
                    <a:pt x="2627" y="23097"/>
                  </a:cubicBezTo>
                  <a:cubicBezTo>
                    <a:pt x="2656" y="23126"/>
                    <a:pt x="2685" y="23155"/>
                    <a:pt x="2714" y="23184"/>
                  </a:cubicBezTo>
                  <a:cubicBezTo>
                    <a:pt x="2729" y="23213"/>
                    <a:pt x="2758" y="23228"/>
                    <a:pt x="2773" y="23242"/>
                  </a:cubicBezTo>
                  <a:cubicBezTo>
                    <a:pt x="2773" y="23242"/>
                    <a:pt x="2773" y="23257"/>
                    <a:pt x="2773" y="23257"/>
                  </a:cubicBezTo>
                  <a:cubicBezTo>
                    <a:pt x="2642" y="23549"/>
                    <a:pt x="2510" y="23826"/>
                    <a:pt x="2379" y="24133"/>
                  </a:cubicBezTo>
                  <a:cubicBezTo>
                    <a:pt x="2291" y="24337"/>
                    <a:pt x="2160" y="24556"/>
                    <a:pt x="2102" y="24775"/>
                  </a:cubicBezTo>
                  <a:cubicBezTo>
                    <a:pt x="2102" y="24789"/>
                    <a:pt x="2102" y="24789"/>
                    <a:pt x="2102" y="24804"/>
                  </a:cubicBezTo>
                  <a:cubicBezTo>
                    <a:pt x="2055" y="24907"/>
                    <a:pt x="2147" y="24987"/>
                    <a:pt x="2235" y="24987"/>
                  </a:cubicBezTo>
                  <a:cubicBezTo>
                    <a:pt x="2283" y="24987"/>
                    <a:pt x="2329" y="24963"/>
                    <a:pt x="2350" y="24906"/>
                  </a:cubicBezTo>
                  <a:cubicBezTo>
                    <a:pt x="2539" y="24395"/>
                    <a:pt x="2773" y="23899"/>
                    <a:pt x="3006" y="23418"/>
                  </a:cubicBezTo>
                  <a:cubicBezTo>
                    <a:pt x="3154" y="23428"/>
                    <a:pt x="3304" y="23433"/>
                    <a:pt x="3456" y="23433"/>
                  </a:cubicBezTo>
                  <a:cubicBezTo>
                    <a:pt x="4581" y="23433"/>
                    <a:pt x="5808" y="23156"/>
                    <a:pt x="6888" y="22732"/>
                  </a:cubicBezTo>
                  <a:cubicBezTo>
                    <a:pt x="7486" y="22498"/>
                    <a:pt x="8055" y="22221"/>
                    <a:pt x="8522" y="21929"/>
                  </a:cubicBezTo>
                  <a:cubicBezTo>
                    <a:pt x="9047" y="21594"/>
                    <a:pt x="9470" y="21243"/>
                    <a:pt x="9748" y="20893"/>
                  </a:cubicBezTo>
                  <a:cubicBezTo>
                    <a:pt x="9791" y="20849"/>
                    <a:pt x="9821" y="20806"/>
                    <a:pt x="9850" y="20747"/>
                  </a:cubicBezTo>
                  <a:cubicBezTo>
                    <a:pt x="9981" y="20572"/>
                    <a:pt x="10054" y="20397"/>
                    <a:pt x="10083" y="20222"/>
                  </a:cubicBezTo>
                  <a:cubicBezTo>
                    <a:pt x="10098" y="20120"/>
                    <a:pt x="10098" y="20032"/>
                    <a:pt x="10069" y="19930"/>
                  </a:cubicBezTo>
                  <a:cubicBezTo>
                    <a:pt x="10054" y="19886"/>
                    <a:pt x="10039" y="19828"/>
                    <a:pt x="10025" y="19784"/>
                  </a:cubicBezTo>
                  <a:cubicBezTo>
                    <a:pt x="9827" y="19256"/>
                    <a:pt x="9330" y="19029"/>
                    <a:pt x="8691" y="19029"/>
                  </a:cubicBezTo>
                  <a:cubicBezTo>
                    <a:pt x="7776" y="19029"/>
                    <a:pt x="6570" y="19494"/>
                    <a:pt x="5531" y="20207"/>
                  </a:cubicBezTo>
                  <a:cubicBezTo>
                    <a:pt x="4830" y="20689"/>
                    <a:pt x="4261" y="21258"/>
                    <a:pt x="3838" y="21798"/>
                  </a:cubicBezTo>
                  <a:cubicBezTo>
                    <a:pt x="4305" y="20908"/>
                    <a:pt x="4816" y="20047"/>
                    <a:pt x="5356" y="19215"/>
                  </a:cubicBezTo>
                  <a:cubicBezTo>
                    <a:pt x="5691" y="18690"/>
                    <a:pt x="6041" y="18194"/>
                    <a:pt x="6392" y="17698"/>
                  </a:cubicBezTo>
                  <a:cubicBezTo>
                    <a:pt x="6450" y="17712"/>
                    <a:pt x="6494" y="17727"/>
                    <a:pt x="6552" y="17741"/>
                  </a:cubicBezTo>
                  <a:cubicBezTo>
                    <a:pt x="6727" y="17785"/>
                    <a:pt x="6917" y="17829"/>
                    <a:pt x="7107" y="17858"/>
                  </a:cubicBezTo>
                  <a:cubicBezTo>
                    <a:pt x="7223" y="17887"/>
                    <a:pt x="7340" y="17902"/>
                    <a:pt x="7442" y="17916"/>
                  </a:cubicBezTo>
                  <a:cubicBezTo>
                    <a:pt x="7829" y="17970"/>
                    <a:pt x="8227" y="17995"/>
                    <a:pt x="8629" y="17995"/>
                  </a:cubicBezTo>
                  <a:cubicBezTo>
                    <a:pt x="9001" y="17995"/>
                    <a:pt x="9376" y="17973"/>
                    <a:pt x="9748" y="17931"/>
                  </a:cubicBezTo>
                  <a:cubicBezTo>
                    <a:pt x="9966" y="17916"/>
                    <a:pt x="10185" y="17887"/>
                    <a:pt x="10390" y="17844"/>
                  </a:cubicBezTo>
                  <a:cubicBezTo>
                    <a:pt x="12418" y="17508"/>
                    <a:pt x="14110" y="16662"/>
                    <a:pt x="14096" y="15757"/>
                  </a:cubicBezTo>
                  <a:cubicBezTo>
                    <a:pt x="14081" y="15699"/>
                    <a:pt x="14081" y="15655"/>
                    <a:pt x="14067" y="15596"/>
                  </a:cubicBezTo>
                  <a:cubicBezTo>
                    <a:pt x="13961" y="14847"/>
                    <a:pt x="13195" y="14520"/>
                    <a:pt x="12195" y="14520"/>
                  </a:cubicBezTo>
                  <a:cubicBezTo>
                    <a:pt x="11403" y="14520"/>
                    <a:pt x="10464" y="14725"/>
                    <a:pt x="9587" y="15086"/>
                  </a:cubicBezTo>
                  <a:cubicBezTo>
                    <a:pt x="8551" y="15523"/>
                    <a:pt x="7705" y="16165"/>
                    <a:pt x="7121" y="16691"/>
                  </a:cubicBezTo>
                  <a:cubicBezTo>
                    <a:pt x="7851" y="15742"/>
                    <a:pt x="8609" y="14823"/>
                    <a:pt x="9427" y="13933"/>
                  </a:cubicBezTo>
                  <a:cubicBezTo>
                    <a:pt x="9689" y="13641"/>
                    <a:pt x="9952" y="13364"/>
                    <a:pt x="10229" y="13087"/>
                  </a:cubicBezTo>
                  <a:cubicBezTo>
                    <a:pt x="10579" y="13262"/>
                    <a:pt x="10973" y="13408"/>
                    <a:pt x="11367" y="13539"/>
                  </a:cubicBezTo>
                  <a:cubicBezTo>
                    <a:pt x="11572" y="13597"/>
                    <a:pt x="11790" y="13656"/>
                    <a:pt x="12009" y="13700"/>
                  </a:cubicBezTo>
                  <a:cubicBezTo>
                    <a:pt x="12330" y="13772"/>
                    <a:pt x="12651" y="13831"/>
                    <a:pt x="12987" y="13875"/>
                  </a:cubicBezTo>
                  <a:cubicBezTo>
                    <a:pt x="13206" y="13904"/>
                    <a:pt x="13439" y="13918"/>
                    <a:pt x="13658" y="13933"/>
                  </a:cubicBezTo>
                  <a:cubicBezTo>
                    <a:pt x="13877" y="13948"/>
                    <a:pt x="14081" y="13962"/>
                    <a:pt x="14286" y="13962"/>
                  </a:cubicBezTo>
                  <a:cubicBezTo>
                    <a:pt x="14709" y="13962"/>
                    <a:pt x="15117" y="13948"/>
                    <a:pt x="15511" y="13904"/>
                  </a:cubicBezTo>
                  <a:cubicBezTo>
                    <a:pt x="15599" y="13889"/>
                    <a:pt x="15701" y="13875"/>
                    <a:pt x="15788" y="13860"/>
                  </a:cubicBezTo>
                  <a:cubicBezTo>
                    <a:pt x="16037" y="13831"/>
                    <a:pt x="16255" y="13772"/>
                    <a:pt x="16474" y="13729"/>
                  </a:cubicBezTo>
                  <a:cubicBezTo>
                    <a:pt x="16576" y="13700"/>
                    <a:pt x="16693" y="13656"/>
                    <a:pt x="16795" y="13627"/>
                  </a:cubicBezTo>
                  <a:cubicBezTo>
                    <a:pt x="17175" y="13495"/>
                    <a:pt x="17481" y="13335"/>
                    <a:pt x="17685" y="13160"/>
                  </a:cubicBezTo>
                  <a:cubicBezTo>
                    <a:pt x="17773" y="13072"/>
                    <a:pt x="17846" y="12999"/>
                    <a:pt x="17890" y="12912"/>
                  </a:cubicBezTo>
                  <a:cubicBezTo>
                    <a:pt x="17948" y="12824"/>
                    <a:pt x="17977" y="12736"/>
                    <a:pt x="18006" y="12649"/>
                  </a:cubicBezTo>
                  <a:cubicBezTo>
                    <a:pt x="18209" y="11500"/>
                    <a:pt x="16847" y="10942"/>
                    <a:pt x="15208" y="10942"/>
                  </a:cubicBezTo>
                  <a:cubicBezTo>
                    <a:pt x="14724" y="10942"/>
                    <a:pt x="14216" y="10991"/>
                    <a:pt x="13716" y="11088"/>
                  </a:cubicBezTo>
                  <a:cubicBezTo>
                    <a:pt x="12841" y="11263"/>
                    <a:pt x="12068" y="11598"/>
                    <a:pt x="11440" y="11934"/>
                  </a:cubicBezTo>
                  <a:cubicBezTo>
                    <a:pt x="11455" y="11905"/>
                    <a:pt x="11469" y="11876"/>
                    <a:pt x="11484" y="11861"/>
                  </a:cubicBezTo>
                  <a:cubicBezTo>
                    <a:pt x="12520" y="10898"/>
                    <a:pt x="13585" y="10008"/>
                    <a:pt x="14723" y="9191"/>
                  </a:cubicBezTo>
                  <a:cubicBezTo>
                    <a:pt x="14942" y="9366"/>
                    <a:pt x="15190" y="9526"/>
                    <a:pt x="15453" y="9672"/>
                  </a:cubicBezTo>
                  <a:cubicBezTo>
                    <a:pt x="15701" y="9818"/>
                    <a:pt x="15964" y="9949"/>
                    <a:pt x="16226" y="10081"/>
                  </a:cubicBezTo>
                  <a:cubicBezTo>
                    <a:pt x="16795" y="10343"/>
                    <a:pt x="17408" y="10548"/>
                    <a:pt x="18006" y="10694"/>
                  </a:cubicBezTo>
                  <a:cubicBezTo>
                    <a:pt x="18225" y="10752"/>
                    <a:pt x="18430" y="10796"/>
                    <a:pt x="18634" y="10840"/>
                  </a:cubicBezTo>
                  <a:cubicBezTo>
                    <a:pt x="18955" y="10898"/>
                    <a:pt x="19261" y="10942"/>
                    <a:pt x="19553" y="10971"/>
                  </a:cubicBezTo>
                  <a:cubicBezTo>
                    <a:pt x="19836" y="10998"/>
                    <a:pt x="20108" y="11013"/>
                    <a:pt x="20367" y="11013"/>
                  </a:cubicBezTo>
                  <a:cubicBezTo>
                    <a:pt x="20655" y="11013"/>
                    <a:pt x="20926" y="10995"/>
                    <a:pt x="21173" y="10956"/>
                  </a:cubicBezTo>
                  <a:cubicBezTo>
                    <a:pt x="21333" y="10942"/>
                    <a:pt x="21479" y="10913"/>
                    <a:pt x="21611" y="10869"/>
                  </a:cubicBezTo>
                  <a:cubicBezTo>
                    <a:pt x="22077" y="10737"/>
                    <a:pt x="22413" y="10519"/>
                    <a:pt x="22530" y="10212"/>
                  </a:cubicBezTo>
                  <a:cubicBezTo>
                    <a:pt x="22544" y="10168"/>
                    <a:pt x="22559" y="10110"/>
                    <a:pt x="22574" y="10066"/>
                  </a:cubicBezTo>
                  <a:cubicBezTo>
                    <a:pt x="22889" y="8761"/>
                    <a:pt x="20821" y="7921"/>
                    <a:pt x="18712" y="7921"/>
                  </a:cubicBezTo>
                  <a:cubicBezTo>
                    <a:pt x="18676" y="7921"/>
                    <a:pt x="18641" y="7921"/>
                    <a:pt x="18605" y="7921"/>
                  </a:cubicBezTo>
                  <a:cubicBezTo>
                    <a:pt x="17481" y="7936"/>
                    <a:pt x="16460" y="8213"/>
                    <a:pt x="15716" y="8490"/>
                  </a:cubicBezTo>
                  <a:cubicBezTo>
                    <a:pt x="16897" y="7688"/>
                    <a:pt x="18138" y="6973"/>
                    <a:pt x="19407" y="6345"/>
                  </a:cubicBezTo>
                  <a:cubicBezTo>
                    <a:pt x="19801" y="6798"/>
                    <a:pt x="20297" y="7206"/>
                    <a:pt x="20852" y="7556"/>
                  </a:cubicBezTo>
                  <a:cubicBezTo>
                    <a:pt x="21990" y="8286"/>
                    <a:pt x="23347" y="8782"/>
                    <a:pt x="24427" y="8913"/>
                  </a:cubicBezTo>
                  <a:cubicBezTo>
                    <a:pt x="24573" y="8928"/>
                    <a:pt x="24719" y="8943"/>
                    <a:pt x="24864" y="8943"/>
                  </a:cubicBezTo>
                  <a:cubicBezTo>
                    <a:pt x="24996" y="8943"/>
                    <a:pt x="25127" y="8943"/>
                    <a:pt x="25258" y="8928"/>
                  </a:cubicBezTo>
                  <a:cubicBezTo>
                    <a:pt x="25682" y="8884"/>
                    <a:pt x="26003" y="8753"/>
                    <a:pt x="26148" y="8490"/>
                  </a:cubicBezTo>
                  <a:cubicBezTo>
                    <a:pt x="26834" y="7338"/>
                    <a:pt x="25010" y="6214"/>
                    <a:pt x="23055" y="5908"/>
                  </a:cubicBezTo>
                  <a:cubicBezTo>
                    <a:pt x="22695" y="5849"/>
                    <a:pt x="22341" y="5825"/>
                    <a:pt x="22004" y="5825"/>
                  </a:cubicBezTo>
                  <a:cubicBezTo>
                    <a:pt x="21164" y="5825"/>
                    <a:pt x="20426" y="5972"/>
                    <a:pt x="19947" y="6097"/>
                  </a:cubicBezTo>
                  <a:cubicBezTo>
                    <a:pt x="20823" y="5674"/>
                    <a:pt x="21713" y="5295"/>
                    <a:pt x="22632" y="4974"/>
                  </a:cubicBezTo>
                  <a:cubicBezTo>
                    <a:pt x="22647" y="4974"/>
                    <a:pt x="22676" y="4988"/>
                    <a:pt x="22690" y="4988"/>
                  </a:cubicBezTo>
                  <a:cubicBezTo>
                    <a:pt x="22792" y="5018"/>
                    <a:pt x="22880" y="5032"/>
                    <a:pt x="22968" y="5047"/>
                  </a:cubicBezTo>
                  <a:cubicBezTo>
                    <a:pt x="23245" y="5120"/>
                    <a:pt x="23522" y="5163"/>
                    <a:pt x="23814" y="5178"/>
                  </a:cubicBezTo>
                  <a:cubicBezTo>
                    <a:pt x="23916" y="5193"/>
                    <a:pt x="24018" y="5207"/>
                    <a:pt x="24106" y="5207"/>
                  </a:cubicBezTo>
                  <a:cubicBezTo>
                    <a:pt x="24310" y="5222"/>
                    <a:pt x="24500" y="5222"/>
                    <a:pt x="24689" y="5222"/>
                  </a:cubicBezTo>
                  <a:lnTo>
                    <a:pt x="24996" y="5222"/>
                  </a:lnTo>
                  <a:cubicBezTo>
                    <a:pt x="25185" y="5207"/>
                    <a:pt x="25375" y="5207"/>
                    <a:pt x="25565" y="5178"/>
                  </a:cubicBezTo>
                  <a:cubicBezTo>
                    <a:pt x="25769" y="5163"/>
                    <a:pt x="25959" y="5134"/>
                    <a:pt x="26134" y="5105"/>
                  </a:cubicBezTo>
                  <a:cubicBezTo>
                    <a:pt x="26324" y="5090"/>
                    <a:pt x="26513" y="5047"/>
                    <a:pt x="26688" y="5018"/>
                  </a:cubicBezTo>
                  <a:cubicBezTo>
                    <a:pt x="26820" y="4988"/>
                    <a:pt x="26966" y="4945"/>
                    <a:pt x="27097" y="4915"/>
                  </a:cubicBezTo>
                  <a:cubicBezTo>
                    <a:pt x="27243" y="4872"/>
                    <a:pt x="27389" y="4828"/>
                    <a:pt x="27520" y="4784"/>
                  </a:cubicBezTo>
                  <a:cubicBezTo>
                    <a:pt x="27622" y="4755"/>
                    <a:pt x="27724" y="4711"/>
                    <a:pt x="27812" y="4682"/>
                  </a:cubicBezTo>
                  <a:cubicBezTo>
                    <a:pt x="27885" y="4653"/>
                    <a:pt x="27958" y="4624"/>
                    <a:pt x="28016" y="4594"/>
                  </a:cubicBezTo>
                  <a:cubicBezTo>
                    <a:pt x="28075" y="4565"/>
                    <a:pt x="28118" y="4551"/>
                    <a:pt x="28162" y="4521"/>
                  </a:cubicBezTo>
                  <a:cubicBezTo>
                    <a:pt x="28293" y="4463"/>
                    <a:pt x="28425" y="4390"/>
                    <a:pt x="28541" y="4317"/>
                  </a:cubicBezTo>
                  <a:cubicBezTo>
                    <a:pt x="28629" y="4259"/>
                    <a:pt x="28702" y="4200"/>
                    <a:pt x="28775" y="4157"/>
                  </a:cubicBezTo>
                  <a:cubicBezTo>
                    <a:pt x="28906" y="4040"/>
                    <a:pt x="29008" y="3923"/>
                    <a:pt x="29081" y="3806"/>
                  </a:cubicBezTo>
                  <a:cubicBezTo>
                    <a:pt x="29154" y="3690"/>
                    <a:pt x="29198" y="3558"/>
                    <a:pt x="29198" y="3442"/>
                  </a:cubicBezTo>
                  <a:cubicBezTo>
                    <a:pt x="29198" y="3383"/>
                    <a:pt x="29198" y="3339"/>
                    <a:pt x="29184" y="3296"/>
                  </a:cubicBezTo>
                  <a:cubicBezTo>
                    <a:pt x="29114" y="2584"/>
                    <a:pt x="28364" y="2270"/>
                    <a:pt x="27393" y="2270"/>
                  </a:cubicBezTo>
                  <a:cubicBezTo>
                    <a:pt x="26731" y="2270"/>
                    <a:pt x="25966" y="2417"/>
                    <a:pt x="25244" y="2683"/>
                  </a:cubicBezTo>
                  <a:cubicBezTo>
                    <a:pt x="23785" y="3237"/>
                    <a:pt x="22719" y="4244"/>
                    <a:pt x="22340" y="4653"/>
                  </a:cubicBezTo>
                  <a:cubicBezTo>
                    <a:pt x="22311" y="4667"/>
                    <a:pt x="22282" y="4697"/>
                    <a:pt x="22267" y="4711"/>
                  </a:cubicBezTo>
                  <a:cubicBezTo>
                    <a:pt x="22267" y="4726"/>
                    <a:pt x="22267" y="4726"/>
                    <a:pt x="22267" y="4726"/>
                  </a:cubicBezTo>
                  <a:cubicBezTo>
                    <a:pt x="22238" y="4740"/>
                    <a:pt x="22223" y="4755"/>
                    <a:pt x="22223" y="4769"/>
                  </a:cubicBezTo>
                  <a:cubicBezTo>
                    <a:pt x="22209" y="4769"/>
                    <a:pt x="22209" y="4784"/>
                    <a:pt x="22209" y="4784"/>
                  </a:cubicBezTo>
                  <a:cubicBezTo>
                    <a:pt x="22194" y="4799"/>
                    <a:pt x="22180" y="4828"/>
                    <a:pt x="22180" y="4828"/>
                  </a:cubicBezTo>
                  <a:lnTo>
                    <a:pt x="22209" y="4828"/>
                  </a:lnTo>
                  <a:cubicBezTo>
                    <a:pt x="21479" y="5105"/>
                    <a:pt x="20764" y="5411"/>
                    <a:pt x="20064" y="5733"/>
                  </a:cubicBezTo>
                  <a:cubicBezTo>
                    <a:pt x="20210" y="5645"/>
                    <a:pt x="20356" y="5557"/>
                    <a:pt x="20502" y="5455"/>
                  </a:cubicBezTo>
                  <a:cubicBezTo>
                    <a:pt x="20575" y="5397"/>
                    <a:pt x="20647" y="5339"/>
                    <a:pt x="20735" y="5280"/>
                  </a:cubicBezTo>
                  <a:cubicBezTo>
                    <a:pt x="20837" y="5193"/>
                    <a:pt x="20954" y="5105"/>
                    <a:pt x="21056" y="5003"/>
                  </a:cubicBezTo>
                  <a:cubicBezTo>
                    <a:pt x="21144" y="4945"/>
                    <a:pt x="21217" y="4872"/>
                    <a:pt x="21304" y="4799"/>
                  </a:cubicBezTo>
                  <a:cubicBezTo>
                    <a:pt x="21406" y="4711"/>
                    <a:pt x="21508" y="4609"/>
                    <a:pt x="21611" y="4507"/>
                  </a:cubicBezTo>
                  <a:cubicBezTo>
                    <a:pt x="21815" y="4303"/>
                    <a:pt x="22004" y="4084"/>
                    <a:pt x="22194" y="3865"/>
                  </a:cubicBezTo>
                  <a:cubicBezTo>
                    <a:pt x="22997" y="2916"/>
                    <a:pt x="23537" y="1880"/>
                    <a:pt x="23639" y="1151"/>
                  </a:cubicBezTo>
                  <a:cubicBezTo>
                    <a:pt x="23683" y="801"/>
                    <a:pt x="23639" y="523"/>
                    <a:pt x="23464" y="334"/>
                  </a:cubicBezTo>
                  <a:cubicBezTo>
                    <a:pt x="23434" y="290"/>
                    <a:pt x="23405" y="261"/>
                    <a:pt x="23361" y="231"/>
                  </a:cubicBezTo>
                  <a:cubicBezTo>
                    <a:pt x="23179" y="72"/>
                    <a:pt x="22970" y="0"/>
                    <a:pt x="227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5"/>
            <p:cNvSpPr/>
            <p:nvPr/>
          </p:nvSpPr>
          <p:spPr>
            <a:xfrm>
              <a:off x="3692850" y="1565761"/>
              <a:ext cx="454408" cy="405204"/>
            </a:xfrm>
            <a:custGeom>
              <a:avLst/>
              <a:gdLst/>
              <a:ahLst/>
              <a:cxnLst/>
              <a:rect l="l" t="t" r="r" b="b"/>
              <a:pathLst>
                <a:path w="11193" h="9981" extrusionOk="0">
                  <a:moveTo>
                    <a:pt x="11192" y="0"/>
                  </a:moveTo>
                  <a:cubicBezTo>
                    <a:pt x="11192" y="0"/>
                    <a:pt x="1226" y="1051"/>
                    <a:pt x="1" y="9981"/>
                  </a:cubicBezTo>
                  <a:cubicBezTo>
                    <a:pt x="1" y="9981"/>
                    <a:pt x="4232" y="9704"/>
                    <a:pt x="6917" y="6289"/>
                  </a:cubicBezTo>
                  <a:cubicBezTo>
                    <a:pt x="9048" y="3561"/>
                    <a:pt x="9719" y="759"/>
                    <a:pt x="111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5"/>
            <p:cNvSpPr/>
            <p:nvPr/>
          </p:nvSpPr>
          <p:spPr>
            <a:xfrm>
              <a:off x="3583273" y="1987461"/>
              <a:ext cx="553912" cy="230797"/>
            </a:xfrm>
            <a:custGeom>
              <a:avLst/>
              <a:gdLst/>
              <a:ahLst/>
              <a:cxnLst/>
              <a:rect l="l" t="t" r="r" b="b"/>
              <a:pathLst>
                <a:path w="13644" h="5685" extrusionOk="0">
                  <a:moveTo>
                    <a:pt x="8698" y="0"/>
                  </a:moveTo>
                  <a:cubicBezTo>
                    <a:pt x="5850" y="0"/>
                    <a:pt x="2376" y="976"/>
                    <a:pt x="0" y="4935"/>
                  </a:cubicBezTo>
                  <a:cubicBezTo>
                    <a:pt x="0" y="4935"/>
                    <a:pt x="1573" y="5684"/>
                    <a:pt x="3687" y="5684"/>
                  </a:cubicBezTo>
                  <a:cubicBezTo>
                    <a:pt x="4830" y="5684"/>
                    <a:pt x="6131" y="5465"/>
                    <a:pt x="7427" y="4789"/>
                  </a:cubicBezTo>
                  <a:cubicBezTo>
                    <a:pt x="10360" y="3242"/>
                    <a:pt x="12068" y="922"/>
                    <a:pt x="13643" y="922"/>
                  </a:cubicBezTo>
                  <a:cubicBezTo>
                    <a:pt x="13643" y="922"/>
                    <a:pt x="11467" y="0"/>
                    <a:pt x="86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5"/>
            <p:cNvSpPr/>
            <p:nvPr/>
          </p:nvSpPr>
          <p:spPr>
            <a:xfrm>
              <a:off x="3483765" y="1540874"/>
              <a:ext cx="304481" cy="459726"/>
            </a:xfrm>
            <a:custGeom>
              <a:avLst/>
              <a:gdLst/>
              <a:ahLst/>
              <a:cxnLst/>
              <a:rect l="l" t="t" r="r" b="b"/>
              <a:pathLst>
                <a:path w="7500" h="11324" extrusionOk="0">
                  <a:moveTo>
                    <a:pt x="7500" y="0"/>
                  </a:moveTo>
                  <a:cubicBezTo>
                    <a:pt x="7499" y="1"/>
                    <a:pt x="0" y="4451"/>
                    <a:pt x="1868" y="11324"/>
                  </a:cubicBezTo>
                  <a:cubicBezTo>
                    <a:pt x="1868" y="11324"/>
                    <a:pt x="5107" y="9558"/>
                    <a:pt x="6128" y="6100"/>
                  </a:cubicBezTo>
                  <a:cubicBezTo>
                    <a:pt x="6946" y="3357"/>
                    <a:pt x="6581" y="1080"/>
                    <a:pt x="7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5"/>
            <p:cNvSpPr/>
            <p:nvPr/>
          </p:nvSpPr>
          <p:spPr>
            <a:xfrm>
              <a:off x="3010420" y="1821087"/>
              <a:ext cx="360790" cy="655812"/>
            </a:xfrm>
            <a:custGeom>
              <a:avLst/>
              <a:gdLst/>
              <a:ahLst/>
              <a:cxnLst/>
              <a:rect l="l" t="t" r="r" b="b"/>
              <a:pathLst>
                <a:path w="8887" h="16154" extrusionOk="0">
                  <a:moveTo>
                    <a:pt x="8682" y="0"/>
                  </a:moveTo>
                  <a:lnTo>
                    <a:pt x="8682" y="0"/>
                  </a:lnTo>
                  <a:cubicBezTo>
                    <a:pt x="8682" y="1"/>
                    <a:pt x="0" y="8070"/>
                    <a:pt x="4349" y="16153"/>
                  </a:cubicBezTo>
                  <a:cubicBezTo>
                    <a:pt x="4349" y="16153"/>
                    <a:pt x="8157" y="12856"/>
                    <a:pt x="8566" y="8172"/>
                  </a:cubicBezTo>
                  <a:cubicBezTo>
                    <a:pt x="8887" y="4422"/>
                    <a:pt x="7778" y="1678"/>
                    <a:pt x="8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5"/>
            <p:cNvSpPr/>
            <p:nvPr/>
          </p:nvSpPr>
          <p:spPr>
            <a:xfrm>
              <a:off x="3346905" y="2318991"/>
              <a:ext cx="526062" cy="248091"/>
            </a:xfrm>
            <a:custGeom>
              <a:avLst/>
              <a:gdLst/>
              <a:ahLst/>
              <a:cxnLst/>
              <a:rect l="l" t="t" r="r" b="b"/>
              <a:pathLst>
                <a:path w="12958" h="6111" extrusionOk="0">
                  <a:moveTo>
                    <a:pt x="8140" y="1"/>
                  </a:moveTo>
                  <a:cubicBezTo>
                    <a:pt x="5447" y="1"/>
                    <a:pt x="2200" y="1051"/>
                    <a:pt x="0" y="5261"/>
                  </a:cubicBezTo>
                  <a:cubicBezTo>
                    <a:pt x="0" y="5261"/>
                    <a:pt x="1543" y="6111"/>
                    <a:pt x="3590" y="6111"/>
                  </a:cubicBezTo>
                  <a:cubicBezTo>
                    <a:pt x="4660" y="6111"/>
                    <a:pt x="5866" y="5879"/>
                    <a:pt x="7063" y="5173"/>
                  </a:cubicBezTo>
                  <a:cubicBezTo>
                    <a:pt x="9850" y="3539"/>
                    <a:pt x="11469" y="1044"/>
                    <a:pt x="12958" y="1044"/>
                  </a:cubicBezTo>
                  <a:cubicBezTo>
                    <a:pt x="12958" y="1044"/>
                    <a:pt x="10824" y="1"/>
                    <a:pt x="81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5"/>
            <p:cNvSpPr/>
            <p:nvPr/>
          </p:nvSpPr>
          <p:spPr>
            <a:xfrm>
              <a:off x="2772266" y="2376763"/>
              <a:ext cx="379181" cy="664094"/>
            </a:xfrm>
            <a:custGeom>
              <a:avLst/>
              <a:gdLst/>
              <a:ahLst/>
              <a:cxnLst/>
              <a:rect l="l" t="t" r="r" b="b"/>
              <a:pathLst>
                <a:path w="9340" h="16358" extrusionOk="0">
                  <a:moveTo>
                    <a:pt x="6377" y="0"/>
                  </a:moveTo>
                  <a:cubicBezTo>
                    <a:pt x="6377" y="1"/>
                    <a:pt x="1" y="10229"/>
                    <a:pt x="6465" y="16357"/>
                  </a:cubicBezTo>
                  <a:cubicBezTo>
                    <a:pt x="6465" y="16357"/>
                    <a:pt x="9339" y="12097"/>
                    <a:pt x="8464" y="7617"/>
                  </a:cubicBezTo>
                  <a:cubicBezTo>
                    <a:pt x="7763" y="4042"/>
                    <a:pt x="5939" y="1839"/>
                    <a:pt x="6377" y="0"/>
                  </a:cubicBezTo>
                  <a:close/>
                </a:path>
              </a:pathLst>
            </a:custGeom>
            <a:solidFill>
              <a:srgbClr val="65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5"/>
            <p:cNvSpPr/>
            <p:nvPr/>
          </p:nvSpPr>
          <p:spPr>
            <a:xfrm>
              <a:off x="3190518" y="2649831"/>
              <a:ext cx="356649" cy="298189"/>
            </a:xfrm>
            <a:custGeom>
              <a:avLst/>
              <a:gdLst/>
              <a:ahLst/>
              <a:cxnLst/>
              <a:rect l="l" t="t" r="r" b="b"/>
              <a:pathLst>
                <a:path w="8785" h="7345" extrusionOk="0">
                  <a:moveTo>
                    <a:pt x="8763" y="1"/>
                  </a:moveTo>
                  <a:cubicBezTo>
                    <a:pt x="8317" y="1"/>
                    <a:pt x="948" y="111"/>
                    <a:pt x="0" y="7341"/>
                  </a:cubicBezTo>
                  <a:cubicBezTo>
                    <a:pt x="0" y="7341"/>
                    <a:pt x="60" y="7344"/>
                    <a:pt x="168" y="7344"/>
                  </a:cubicBezTo>
                  <a:cubicBezTo>
                    <a:pt x="870" y="7344"/>
                    <a:pt x="3609" y="7191"/>
                    <a:pt x="5428" y="4904"/>
                  </a:cubicBezTo>
                  <a:cubicBezTo>
                    <a:pt x="7106" y="2817"/>
                    <a:pt x="7632" y="497"/>
                    <a:pt x="8784" y="1"/>
                  </a:cubicBezTo>
                  <a:cubicBezTo>
                    <a:pt x="8784" y="1"/>
                    <a:pt x="8777" y="1"/>
                    <a:pt x="8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5"/>
            <p:cNvSpPr/>
            <p:nvPr/>
          </p:nvSpPr>
          <p:spPr>
            <a:xfrm>
              <a:off x="2977251" y="1721620"/>
              <a:ext cx="987940" cy="1812922"/>
            </a:xfrm>
            <a:custGeom>
              <a:avLst/>
              <a:gdLst/>
              <a:ahLst/>
              <a:cxnLst/>
              <a:rect l="l" t="t" r="r" b="b"/>
              <a:pathLst>
                <a:path w="24335" h="44656" extrusionOk="0">
                  <a:moveTo>
                    <a:pt x="16892" y="0"/>
                  </a:moveTo>
                  <a:cubicBezTo>
                    <a:pt x="16834" y="0"/>
                    <a:pt x="16775" y="30"/>
                    <a:pt x="16737" y="101"/>
                  </a:cubicBezTo>
                  <a:cubicBezTo>
                    <a:pt x="16591" y="364"/>
                    <a:pt x="16474" y="612"/>
                    <a:pt x="16343" y="874"/>
                  </a:cubicBezTo>
                  <a:cubicBezTo>
                    <a:pt x="14825" y="4012"/>
                    <a:pt x="13672" y="7499"/>
                    <a:pt x="13541" y="10928"/>
                  </a:cubicBezTo>
                  <a:cubicBezTo>
                    <a:pt x="12885" y="11774"/>
                    <a:pt x="12257" y="12621"/>
                    <a:pt x="11644" y="13496"/>
                  </a:cubicBezTo>
                  <a:cubicBezTo>
                    <a:pt x="11630" y="13511"/>
                    <a:pt x="11615" y="13525"/>
                    <a:pt x="11615" y="13555"/>
                  </a:cubicBezTo>
                  <a:cubicBezTo>
                    <a:pt x="11367" y="13890"/>
                    <a:pt x="11119" y="14240"/>
                    <a:pt x="10885" y="14591"/>
                  </a:cubicBezTo>
                  <a:cubicBezTo>
                    <a:pt x="9164" y="17173"/>
                    <a:pt x="7632" y="19887"/>
                    <a:pt x="6333" y="22718"/>
                  </a:cubicBezTo>
                  <a:cubicBezTo>
                    <a:pt x="5895" y="21244"/>
                    <a:pt x="5618" y="19698"/>
                    <a:pt x="5530" y="18107"/>
                  </a:cubicBezTo>
                  <a:cubicBezTo>
                    <a:pt x="5414" y="15875"/>
                    <a:pt x="5662" y="13569"/>
                    <a:pt x="6289" y="11366"/>
                  </a:cubicBezTo>
                  <a:cubicBezTo>
                    <a:pt x="6537" y="10476"/>
                    <a:pt x="6829" y="9571"/>
                    <a:pt x="7252" y="8754"/>
                  </a:cubicBezTo>
                  <a:cubicBezTo>
                    <a:pt x="7330" y="8598"/>
                    <a:pt x="7220" y="8469"/>
                    <a:pt x="7103" y="8469"/>
                  </a:cubicBezTo>
                  <a:cubicBezTo>
                    <a:pt x="7045" y="8469"/>
                    <a:pt x="6985" y="8501"/>
                    <a:pt x="6946" y="8579"/>
                  </a:cubicBezTo>
                  <a:cubicBezTo>
                    <a:pt x="6785" y="8871"/>
                    <a:pt x="6654" y="9192"/>
                    <a:pt x="6537" y="9513"/>
                  </a:cubicBezTo>
                  <a:cubicBezTo>
                    <a:pt x="4772" y="13978"/>
                    <a:pt x="4757" y="18968"/>
                    <a:pt x="6099" y="23243"/>
                  </a:cubicBezTo>
                  <a:cubicBezTo>
                    <a:pt x="5676" y="24177"/>
                    <a:pt x="5282" y="25126"/>
                    <a:pt x="4918" y="26089"/>
                  </a:cubicBezTo>
                  <a:cubicBezTo>
                    <a:pt x="3969" y="28598"/>
                    <a:pt x="3225" y="31181"/>
                    <a:pt x="2685" y="33778"/>
                  </a:cubicBezTo>
                  <a:cubicBezTo>
                    <a:pt x="2685" y="33793"/>
                    <a:pt x="2670" y="33822"/>
                    <a:pt x="2670" y="33837"/>
                  </a:cubicBezTo>
                  <a:cubicBezTo>
                    <a:pt x="2568" y="34362"/>
                    <a:pt x="2466" y="34887"/>
                    <a:pt x="2379" y="35427"/>
                  </a:cubicBezTo>
                  <a:cubicBezTo>
                    <a:pt x="1926" y="33983"/>
                    <a:pt x="1547" y="32509"/>
                    <a:pt x="1270" y="30991"/>
                  </a:cubicBezTo>
                  <a:cubicBezTo>
                    <a:pt x="803" y="28496"/>
                    <a:pt x="569" y="25928"/>
                    <a:pt x="555" y="23331"/>
                  </a:cubicBezTo>
                  <a:cubicBezTo>
                    <a:pt x="540" y="22266"/>
                    <a:pt x="540" y="21186"/>
                    <a:pt x="642" y="20121"/>
                  </a:cubicBezTo>
                  <a:cubicBezTo>
                    <a:pt x="656" y="19995"/>
                    <a:pt x="580" y="19936"/>
                    <a:pt x="493" y="19936"/>
                  </a:cubicBezTo>
                  <a:cubicBezTo>
                    <a:pt x="399" y="19936"/>
                    <a:pt x="293" y="20006"/>
                    <a:pt x="277" y="20135"/>
                  </a:cubicBezTo>
                  <a:cubicBezTo>
                    <a:pt x="248" y="20515"/>
                    <a:pt x="234" y="20894"/>
                    <a:pt x="204" y="21259"/>
                  </a:cubicBezTo>
                  <a:cubicBezTo>
                    <a:pt x="0" y="26410"/>
                    <a:pt x="642" y="31590"/>
                    <a:pt x="2247" y="36259"/>
                  </a:cubicBezTo>
                  <a:cubicBezTo>
                    <a:pt x="1955" y="38200"/>
                    <a:pt x="1795" y="40155"/>
                    <a:pt x="1810" y="42096"/>
                  </a:cubicBezTo>
                  <a:cubicBezTo>
                    <a:pt x="1810" y="42913"/>
                    <a:pt x="1824" y="43730"/>
                    <a:pt x="1941" y="44518"/>
                  </a:cubicBezTo>
                  <a:cubicBezTo>
                    <a:pt x="1952" y="44614"/>
                    <a:pt x="2014" y="44656"/>
                    <a:pt x="2084" y="44656"/>
                  </a:cubicBezTo>
                  <a:cubicBezTo>
                    <a:pt x="2194" y="44656"/>
                    <a:pt x="2324" y="44553"/>
                    <a:pt x="2306" y="44401"/>
                  </a:cubicBezTo>
                  <a:cubicBezTo>
                    <a:pt x="2291" y="44387"/>
                    <a:pt x="2291" y="44372"/>
                    <a:pt x="2291" y="44357"/>
                  </a:cubicBezTo>
                  <a:cubicBezTo>
                    <a:pt x="2291" y="44036"/>
                    <a:pt x="2233" y="43803"/>
                    <a:pt x="2218" y="43496"/>
                  </a:cubicBezTo>
                  <a:cubicBezTo>
                    <a:pt x="2174" y="42825"/>
                    <a:pt x="2174" y="42139"/>
                    <a:pt x="2174" y="41468"/>
                  </a:cubicBezTo>
                  <a:cubicBezTo>
                    <a:pt x="2204" y="39746"/>
                    <a:pt x="2349" y="38025"/>
                    <a:pt x="2612" y="36303"/>
                  </a:cubicBezTo>
                  <a:cubicBezTo>
                    <a:pt x="2627" y="36274"/>
                    <a:pt x="2627" y="36230"/>
                    <a:pt x="2627" y="36201"/>
                  </a:cubicBezTo>
                  <a:cubicBezTo>
                    <a:pt x="2700" y="35675"/>
                    <a:pt x="2787" y="35165"/>
                    <a:pt x="2875" y="34654"/>
                  </a:cubicBezTo>
                  <a:cubicBezTo>
                    <a:pt x="2933" y="34391"/>
                    <a:pt x="2977" y="34129"/>
                    <a:pt x="3035" y="33881"/>
                  </a:cubicBezTo>
                  <a:cubicBezTo>
                    <a:pt x="4363" y="31444"/>
                    <a:pt x="6070" y="29270"/>
                    <a:pt x="8069" y="27446"/>
                  </a:cubicBezTo>
                  <a:cubicBezTo>
                    <a:pt x="8901" y="26687"/>
                    <a:pt x="9777" y="25957"/>
                    <a:pt x="10725" y="25403"/>
                  </a:cubicBezTo>
                  <a:cubicBezTo>
                    <a:pt x="10909" y="25292"/>
                    <a:pt x="10814" y="25037"/>
                    <a:pt x="10649" y="25037"/>
                  </a:cubicBezTo>
                  <a:cubicBezTo>
                    <a:pt x="10618" y="25037"/>
                    <a:pt x="10585" y="25046"/>
                    <a:pt x="10550" y="25067"/>
                  </a:cubicBezTo>
                  <a:cubicBezTo>
                    <a:pt x="9572" y="25636"/>
                    <a:pt x="8668" y="26410"/>
                    <a:pt x="7821" y="27183"/>
                  </a:cubicBezTo>
                  <a:cubicBezTo>
                    <a:pt x="6070" y="28774"/>
                    <a:pt x="4538" y="30656"/>
                    <a:pt x="3283" y="32728"/>
                  </a:cubicBezTo>
                  <a:cubicBezTo>
                    <a:pt x="3896" y="30058"/>
                    <a:pt x="4728" y="27446"/>
                    <a:pt x="5778" y="24907"/>
                  </a:cubicBezTo>
                  <a:cubicBezTo>
                    <a:pt x="5983" y="24381"/>
                    <a:pt x="6202" y="23871"/>
                    <a:pt x="6435" y="23345"/>
                  </a:cubicBezTo>
                  <a:cubicBezTo>
                    <a:pt x="6464" y="23331"/>
                    <a:pt x="6479" y="23287"/>
                    <a:pt x="6479" y="23258"/>
                  </a:cubicBezTo>
                  <a:cubicBezTo>
                    <a:pt x="6756" y="22660"/>
                    <a:pt x="7033" y="22061"/>
                    <a:pt x="7325" y="21463"/>
                  </a:cubicBezTo>
                  <a:cubicBezTo>
                    <a:pt x="8317" y="20646"/>
                    <a:pt x="9353" y="19931"/>
                    <a:pt x="10462" y="19333"/>
                  </a:cubicBezTo>
                  <a:cubicBezTo>
                    <a:pt x="12024" y="18486"/>
                    <a:pt x="13687" y="17888"/>
                    <a:pt x="15365" y="17523"/>
                  </a:cubicBezTo>
                  <a:cubicBezTo>
                    <a:pt x="16051" y="17378"/>
                    <a:pt x="16751" y="17246"/>
                    <a:pt x="17437" y="17217"/>
                  </a:cubicBezTo>
                  <a:cubicBezTo>
                    <a:pt x="17666" y="17203"/>
                    <a:pt x="17685" y="16823"/>
                    <a:pt x="17464" y="16823"/>
                  </a:cubicBezTo>
                  <a:cubicBezTo>
                    <a:pt x="17460" y="16823"/>
                    <a:pt x="17456" y="16823"/>
                    <a:pt x="17452" y="16823"/>
                  </a:cubicBezTo>
                  <a:cubicBezTo>
                    <a:pt x="17204" y="16823"/>
                    <a:pt x="16941" y="16867"/>
                    <a:pt x="16693" y="16896"/>
                  </a:cubicBezTo>
                  <a:cubicBezTo>
                    <a:pt x="13556" y="17305"/>
                    <a:pt x="10404" y="18603"/>
                    <a:pt x="7719" y="20675"/>
                  </a:cubicBezTo>
                  <a:cubicBezTo>
                    <a:pt x="8959" y="18282"/>
                    <a:pt x="10360" y="15962"/>
                    <a:pt x="11892" y="13759"/>
                  </a:cubicBezTo>
                  <a:cubicBezTo>
                    <a:pt x="13235" y="12752"/>
                    <a:pt x="14650" y="11833"/>
                    <a:pt x="16109" y="11089"/>
                  </a:cubicBezTo>
                  <a:cubicBezTo>
                    <a:pt x="17948" y="10155"/>
                    <a:pt x="19888" y="9454"/>
                    <a:pt x="21844" y="9133"/>
                  </a:cubicBezTo>
                  <a:cubicBezTo>
                    <a:pt x="22384" y="9046"/>
                    <a:pt x="22923" y="8987"/>
                    <a:pt x="23449" y="8973"/>
                  </a:cubicBezTo>
                  <a:lnTo>
                    <a:pt x="23872" y="8973"/>
                  </a:lnTo>
                  <a:cubicBezTo>
                    <a:pt x="23901" y="8973"/>
                    <a:pt x="24091" y="8987"/>
                    <a:pt x="23989" y="8987"/>
                  </a:cubicBezTo>
                  <a:cubicBezTo>
                    <a:pt x="23993" y="8988"/>
                    <a:pt x="23997" y="8988"/>
                    <a:pt x="24001" y="8988"/>
                  </a:cubicBezTo>
                  <a:cubicBezTo>
                    <a:pt x="24226" y="8988"/>
                    <a:pt x="24335" y="8608"/>
                    <a:pt x="24105" y="8593"/>
                  </a:cubicBezTo>
                  <a:cubicBezTo>
                    <a:pt x="23974" y="8579"/>
                    <a:pt x="23846" y="8575"/>
                    <a:pt x="23719" y="8575"/>
                  </a:cubicBezTo>
                  <a:cubicBezTo>
                    <a:pt x="23591" y="8575"/>
                    <a:pt x="23463" y="8579"/>
                    <a:pt x="23332" y="8579"/>
                  </a:cubicBezTo>
                  <a:cubicBezTo>
                    <a:pt x="19582" y="8739"/>
                    <a:pt x="15817" y="10519"/>
                    <a:pt x="12563" y="12810"/>
                  </a:cubicBezTo>
                  <a:cubicBezTo>
                    <a:pt x="15788" y="8389"/>
                    <a:pt x="19538" y="4420"/>
                    <a:pt x="23580" y="874"/>
                  </a:cubicBezTo>
                  <a:cubicBezTo>
                    <a:pt x="23726" y="740"/>
                    <a:pt x="23613" y="554"/>
                    <a:pt x="23468" y="554"/>
                  </a:cubicBezTo>
                  <a:cubicBezTo>
                    <a:pt x="23423" y="554"/>
                    <a:pt x="23376" y="571"/>
                    <a:pt x="23332" y="612"/>
                  </a:cubicBezTo>
                  <a:cubicBezTo>
                    <a:pt x="22734" y="1122"/>
                    <a:pt x="22150" y="1662"/>
                    <a:pt x="21566" y="2188"/>
                  </a:cubicBezTo>
                  <a:cubicBezTo>
                    <a:pt x="18838" y="4727"/>
                    <a:pt x="16270" y="7470"/>
                    <a:pt x="13935" y="10432"/>
                  </a:cubicBezTo>
                  <a:cubicBezTo>
                    <a:pt x="14008" y="9440"/>
                    <a:pt x="14154" y="8462"/>
                    <a:pt x="14373" y="7484"/>
                  </a:cubicBezTo>
                  <a:cubicBezTo>
                    <a:pt x="14927" y="5018"/>
                    <a:pt x="15832" y="2523"/>
                    <a:pt x="17043" y="276"/>
                  </a:cubicBezTo>
                  <a:cubicBezTo>
                    <a:pt x="17132" y="128"/>
                    <a:pt x="17014" y="0"/>
                    <a:pt x="16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5"/>
            <p:cNvSpPr/>
            <p:nvPr/>
          </p:nvSpPr>
          <p:spPr>
            <a:xfrm>
              <a:off x="3204119" y="3026628"/>
              <a:ext cx="1120816" cy="589435"/>
            </a:xfrm>
            <a:custGeom>
              <a:avLst/>
              <a:gdLst/>
              <a:ahLst/>
              <a:cxnLst/>
              <a:rect l="l" t="t" r="r" b="b"/>
              <a:pathLst>
                <a:path w="27608" h="14519" extrusionOk="0">
                  <a:moveTo>
                    <a:pt x="27608" y="0"/>
                  </a:moveTo>
                  <a:cubicBezTo>
                    <a:pt x="27608" y="0"/>
                    <a:pt x="23536" y="715"/>
                    <a:pt x="12987" y="1897"/>
                  </a:cubicBezTo>
                  <a:cubicBezTo>
                    <a:pt x="2452" y="3079"/>
                    <a:pt x="1" y="13147"/>
                    <a:pt x="1" y="13147"/>
                  </a:cubicBezTo>
                  <a:cubicBezTo>
                    <a:pt x="2579" y="14108"/>
                    <a:pt x="4988" y="14519"/>
                    <a:pt x="7222" y="14519"/>
                  </a:cubicBezTo>
                  <a:cubicBezTo>
                    <a:pt x="20498" y="14519"/>
                    <a:pt x="27608" y="0"/>
                    <a:pt x="27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5"/>
            <p:cNvSpPr/>
            <p:nvPr/>
          </p:nvSpPr>
          <p:spPr>
            <a:xfrm>
              <a:off x="3391024" y="3073522"/>
              <a:ext cx="726331" cy="459529"/>
            </a:xfrm>
            <a:custGeom>
              <a:avLst/>
              <a:gdLst/>
              <a:ahLst/>
              <a:cxnLst/>
              <a:rect l="l" t="t" r="r" b="b"/>
              <a:pathLst>
                <a:path w="30308" h="19175" extrusionOk="0">
                  <a:moveTo>
                    <a:pt x="25769" y="1"/>
                  </a:moveTo>
                  <a:cubicBezTo>
                    <a:pt x="25711" y="132"/>
                    <a:pt x="24310" y="3328"/>
                    <a:pt x="24296" y="5969"/>
                  </a:cubicBezTo>
                  <a:cubicBezTo>
                    <a:pt x="22720" y="7005"/>
                    <a:pt x="21144" y="7939"/>
                    <a:pt x="19612" y="8785"/>
                  </a:cubicBezTo>
                  <a:cubicBezTo>
                    <a:pt x="19364" y="4378"/>
                    <a:pt x="22063" y="891"/>
                    <a:pt x="22092" y="847"/>
                  </a:cubicBezTo>
                  <a:lnTo>
                    <a:pt x="21859" y="672"/>
                  </a:lnTo>
                  <a:cubicBezTo>
                    <a:pt x="21830" y="716"/>
                    <a:pt x="19028" y="4364"/>
                    <a:pt x="19334" y="8931"/>
                  </a:cubicBezTo>
                  <a:cubicBezTo>
                    <a:pt x="17700" y="9836"/>
                    <a:pt x="16095" y="10623"/>
                    <a:pt x="14563" y="11324"/>
                  </a:cubicBezTo>
                  <a:cubicBezTo>
                    <a:pt x="14826" y="5896"/>
                    <a:pt x="17438" y="1081"/>
                    <a:pt x="17452" y="1037"/>
                  </a:cubicBezTo>
                  <a:lnTo>
                    <a:pt x="17204" y="905"/>
                  </a:lnTo>
                  <a:cubicBezTo>
                    <a:pt x="17190" y="949"/>
                    <a:pt x="14490" y="5896"/>
                    <a:pt x="14271" y="11455"/>
                  </a:cubicBezTo>
                  <a:cubicBezTo>
                    <a:pt x="12724" y="12156"/>
                    <a:pt x="11251" y="12768"/>
                    <a:pt x="9879" y="13294"/>
                  </a:cubicBezTo>
                  <a:cubicBezTo>
                    <a:pt x="10156" y="6056"/>
                    <a:pt x="14009" y="1256"/>
                    <a:pt x="14052" y="1212"/>
                  </a:cubicBezTo>
                  <a:lnTo>
                    <a:pt x="13833" y="1037"/>
                  </a:lnTo>
                  <a:cubicBezTo>
                    <a:pt x="13790" y="1081"/>
                    <a:pt x="9835" y="5998"/>
                    <a:pt x="9602" y="13396"/>
                  </a:cubicBezTo>
                  <a:cubicBezTo>
                    <a:pt x="7749" y="14096"/>
                    <a:pt x="6100" y="14636"/>
                    <a:pt x="4699" y="15059"/>
                  </a:cubicBezTo>
                  <a:cubicBezTo>
                    <a:pt x="4670" y="8216"/>
                    <a:pt x="7253" y="3911"/>
                    <a:pt x="7282" y="3882"/>
                  </a:cubicBezTo>
                  <a:lnTo>
                    <a:pt x="7034" y="3722"/>
                  </a:lnTo>
                  <a:cubicBezTo>
                    <a:pt x="7005" y="3765"/>
                    <a:pt x="4364" y="8158"/>
                    <a:pt x="4422" y="15147"/>
                  </a:cubicBezTo>
                  <a:cubicBezTo>
                    <a:pt x="1708" y="15935"/>
                    <a:pt x="44" y="16241"/>
                    <a:pt x="1" y="16256"/>
                  </a:cubicBezTo>
                  <a:lnTo>
                    <a:pt x="44" y="16533"/>
                  </a:lnTo>
                  <a:cubicBezTo>
                    <a:pt x="117" y="16519"/>
                    <a:pt x="3094" y="15979"/>
                    <a:pt x="7603" y="14417"/>
                  </a:cubicBezTo>
                  <a:cubicBezTo>
                    <a:pt x="11119" y="17846"/>
                    <a:pt x="15760" y="19160"/>
                    <a:pt x="15803" y="19174"/>
                  </a:cubicBezTo>
                  <a:lnTo>
                    <a:pt x="15876" y="18912"/>
                  </a:lnTo>
                  <a:cubicBezTo>
                    <a:pt x="15832" y="18897"/>
                    <a:pt x="11353" y="17613"/>
                    <a:pt x="7895" y="14315"/>
                  </a:cubicBezTo>
                  <a:cubicBezTo>
                    <a:pt x="9179" y="13877"/>
                    <a:pt x="10565" y="13352"/>
                    <a:pt x="12039" y="12739"/>
                  </a:cubicBezTo>
                  <a:cubicBezTo>
                    <a:pt x="15103" y="15585"/>
                    <a:pt x="21727" y="16081"/>
                    <a:pt x="22005" y="16110"/>
                  </a:cubicBezTo>
                  <a:lnTo>
                    <a:pt x="22034" y="15833"/>
                  </a:lnTo>
                  <a:cubicBezTo>
                    <a:pt x="21961" y="15818"/>
                    <a:pt x="15366" y="15322"/>
                    <a:pt x="12316" y="12623"/>
                  </a:cubicBezTo>
                  <a:cubicBezTo>
                    <a:pt x="13760" y="12010"/>
                    <a:pt x="15293" y="11324"/>
                    <a:pt x="16868" y="10536"/>
                  </a:cubicBezTo>
                  <a:cubicBezTo>
                    <a:pt x="21917" y="12345"/>
                    <a:pt x="26470" y="13235"/>
                    <a:pt x="26513" y="13250"/>
                  </a:cubicBezTo>
                  <a:lnTo>
                    <a:pt x="26572" y="12973"/>
                  </a:lnTo>
                  <a:cubicBezTo>
                    <a:pt x="26528" y="12958"/>
                    <a:pt x="22136" y="12112"/>
                    <a:pt x="17219" y="10361"/>
                  </a:cubicBezTo>
                  <a:cubicBezTo>
                    <a:pt x="18853" y="9544"/>
                    <a:pt x="20546" y="8624"/>
                    <a:pt x="22253" y="7588"/>
                  </a:cubicBezTo>
                  <a:cubicBezTo>
                    <a:pt x="25152" y="9746"/>
                    <a:pt x="28560" y="9959"/>
                    <a:pt x="29816" y="9959"/>
                  </a:cubicBezTo>
                  <a:cubicBezTo>
                    <a:pt x="29970" y="9959"/>
                    <a:pt x="30092" y="9955"/>
                    <a:pt x="30176" y="9952"/>
                  </a:cubicBezTo>
                  <a:cubicBezTo>
                    <a:pt x="30264" y="9938"/>
                    <a:pt x="30307" y="9938"/>
                    <a:pt x="30307" y="9938"/>
                  </a:cubicBezTo>
                  <a:lnTo>
                    <a:pt x="30278" y="9660"/>
                  </a:lnTo>
                  <a:cubicBezTo>
                    <a:pt x="30269" y="9660"/>
                    <a:pt x="30091" y="9673"/>
                    <a:pt x="29785" y="9673"/>
                  </a:cubicBezTo>
                  <a:cubicBezTo>
                    <a:pt x="28564" y="9673"/>
                    <a:pt x="25302" y="9468"/>
                    <a:pt x="22515" y="7428"/>
                  </a:cubicBezTo>
                  <a:cubicBezTo>
                    <a:pt x="25011" y="5910"/>
                    <a:pt x="27535" y="4174"/>
                    <a:pt x="30045" y="2160"/>
                  </a:cubicBezTo>
                  <a:lnTo>
                    <a:pt x="29870" y="1941"/>
                  </a:lnTo>
                  <a:cubicBezTo>
                    <a:pt x="28119" y="3357"/>
                    <a:pt x="26338" y="4626"/>
                    <a:pt x="24587" y="5794"/>
                  </a:cubicBezTo>
                  <a:cubicBezTo>
                    <a:pt x="24660" y="3240"/>
                    <a:pt x="26017" y="147"/>
                    <a:pt x="26032" y="118"/>
                  </a:cubicBezTo>
                  <a:lnTo>
                    <a:pt x="257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5"/>
            <p:cNvSpPr/>
            <p:nvPr/>
          </p:nvSpPr>
          <p:spPr>
            <a:xfrm>
              <a:off x="-505497" y="1590039"/>
              <a:ext cx="1151629" cy="1052165"/>
            </a:xfrm>
            <a:custGeom>
              <a:avLst/>
              <a:gdLst/>
              <a:ahLst/>
              <a:cxnLst/>
              <a:rect l="l" t="t" r="r" b="b"/>
              <a:pathLst>
                <a:path w="28367" h="25917" extrusionOk="0">
                  <a:moveTo>
                    <a:pt x="1" y="1"/>
                  </a:moveTo>
                  <a:cubicBezTo>
                    <a:pt x="1" y="1"/>
                    <a:pt x="3747" y="25917"/>
                    <a:pt x="26073" y="25917"/>
                  </a:cubicBezTo>
                  <a:cubicBezTo>
                    <a:pt x="26514" y="25917"/>
                    <a:pt x="26962" y="25907"/>
                    <a:pt x="27418" y="25886"/>
                  </a:cubicBezTo>
                  <a:cubicBezTo>
                    <a:pt x="27418" y="25886"/>
                    <a:pt x="28367" y="13133"/>
                    <a:pt x="16445" y="7763"/>
                  </a:cubicBezTo>
                  <a:cubicBezTo>
                    <a:pt x="4510" y="2394"/>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5"/>
            <p:cNvSpPr/>
            <p:nvPr/>
          </p:nvSpPr>
          <p:spPr>
            <a:xfrm>
              <a:off x="-377254" y="1765955"/>
              <a:ext cx="766006" cy="673043"/>
            </a:xfrm>
            <a:custGeom>
              <a:avLst/>
              <a:gdLst/>
              <a:ahLst/>
              <a:cxnLst/>
              <a:rect l="l" t="t" r="r" b="b"/>
              <a:pathLst>
                <a:path w="33182" h="29155" extrusionOk="0">
                  <a:moveTo>
                    <a:pt x="9076" y="0"/>
                  </a:moveTo>
                  <a:lnTo>
                    <a:pt x="8741" y="44"/>
                  </a:lnTo>
                  <a:cubicBezTo>
                    <a:pt x="8741" y="88"/>
                    <a:pt x="9164" y="4232"/>
                    <a:pt x="8288" y="7252"/>
                  </a:cubicBezTo>
                  <a:cubicBezTo>
                    <a:pt x="6669" y="5224"/>
                    <a:pt x="5064" y="3065"/>
                    <a:pt x="3546" y="744"/>
                  </a:cubicBezTo>
                  <a:lnTo>
                    <a:pt x="3254" y="934"/>
                  </a:lnTo>
                  <a:cubicBezTo>
                    <a:pt x="5429" y="4246"/>
                    <a:pt x="7749" y="7252"/>
                    <a:pt x="10098" y="9966"/>
                  </a:cubicBezTo>
                  <a:cubicBezTo>
                    <a:pt x="8595" y="10464"/>
                    <a:pt x="7111" y="10640"/>
                    <a:pt x="5766" y="10640"/>
                  </a:cubicBezTo>
                  <a:cubicBezTo>
                    <a:pt x="2580" y="10640"/>
                    <a:pt x="173" y="9656"/>
                    <a:pt x="132" y="9645"/>
                  </a:cubicBezTo>
                  <a:lnTo>
                    <a:pt x="0" y="9952"/>
                  </a:lnTo>
                  <a:cubicBezTo>
                    <a:pt x="0" y="9966"/>
                    <a:pt x="59" y="9981"/>
                    <a:pt x="161" y="10025"/>
                  </a:cubicBezTo>
                  <a:cubicBezTo>
                    <a:pt x="752" y="10238"/>
                    <a:pt x="2963" y="10985"/>
                    <a:pt x="5766" y="10985"/>
                  </a:cubicBezTo>
                  <a:cubicBezTo>
                    <a:pt x="7185" y="10985"/>
                    <a:pt x="8756" y="10793"/>
                    <a:pt x="10346" y="10244"/>
                  </a:cubicBezTo>
                  <a:cubicBezTo>
                    <a:pt x="11966" y="12111"/>
                    <a:pt x="13600" y="13833"/>
                    <a:pt x="15205" y="15409"/>
                  </a:cubicBezTo>
                  <a:cubicBezTo>
                    <a:pt x="14394" y="15433"/>
                    <a:pt x="13598" y="15443"/>
                    <a:pt x="12827" y="15443"/>
                  </a:cubicBezTo>
                  <a:cubicBezTo>
                    <a:pt x="7477" y="15443"/>
                    <a:pt x="3291" y="14940"/>
                    <a:pt x="3240" y="14928"/>
                  </a:cubicBezTo>
                  <a:lnTo>
                    <a:pt x="3196" y="15278"/>
                  </a:lnTo>
                  <a:cubicBezTo>
                    <a:pt x="3246" y="15278"/>
                    <a:pt x="7486" y="15788"/>
                    <a:pt x="12881" y="15788"/>
                  </a:cubicBezTo>
                  <a:cubicBezTo>
                    <a:pt x="13742" y="15788"/>
                    <a:pt x="14633" y="15775"/>
                    <a:pt x="15540" y="15745"/>
                  </a:cubicBezTo>
                  <a:cubicBezTo>
                    <a:pt x="17102" y="17262"/>
                    <a:pt x="18634" y="18648"/>
                    <a:pt x="20093" y="19903"/>
                  </a:cubicBezTo>
                  <a:cubicBezTo>
                    <a:pt x="18507" y="20605"/>
                    <a:pt x="16519" y="20835"/>
                    <a:pt x="14593" y="20835"/>
                  </a:cubicBezTo>
                  <a:cubicBezTo>
                    <a:pt x="10956" y="20835"/>
                    <a:pt x="7543" y="20015"/>
                    <a:pt x="7486" y="20005"/>
                  </a:cubicBezTo>
                  <a:lnTo>
                    <a:pt x="7398" y="20341"/>
                  </a:lnTo>
                  <a:cubicBezTo>
                    <a:pt x="7623" y="20388"/>
                    <a:pt x="10984" y="21198"/>
                    <a:pt x="14597" y="21198"/>
                  </a:cubicBezTo>
                  <a:cubicBezTo>
                    <a:pt x="16615" y="21198"/>
                    <a:pt x="18712" y="20945"/>
                    <a:pt x="20385" y="20166"/>
                  </a:cubicBezTo>
                  <a:cubicBezTo>
                    <a:pt x="21888" y="21435"/>
                    <a:pt x="23318" y="22574"/>
                    <a:pt x="24646" y="23580"/>
                  </a:cubicBezTo>
                  <a:cubicBezTo>
                    <a:pt x="20076" y="25796"/>
                    <a:pt x="15169" y="25948"/>
                    <a:pt x="13871" y="25948"/>
                  </a:cubicBezTo>
                  <a:cubicBezTo>
                    <a:pt x="13665" y="25948"/>
                    <a:pt x="13549" y="25944"/>
                    <a:pt x="13541" y="25944"/>
                  </a:cubicBezTo>
                  <a:lnTo>
                    <a:pt x="13527" y="26294"/>
                  </a:lnTo>
                  <a:cubicBezTo>
                    <a:pt x="13535" y="26294"/>
                    <a:pt x="13645" y="26298"/>
                    <a:pt x="13844" y="26298"/>
                  </a:cubicBezTo>
                  <a:cubicBezTo>
                    <a:pt x="15148" y="26298"/>
                    <a:pt x="20254" y="26144"/>
                    <a:pt x="24952" y="23814"/>
                  </a:cubicBezTo>
                  <a:cubicBezTo>
                    <a:pt x="29665" y="27345"/>
                    <a:pt x="32948" y="29111"/>
                    <a:pt x="33021" y="29154"/>
                  </a:cubicBezTo>
                  <a:lnTo>
                    <a:pt x="33182" y="28848"/>
                  </a:lnTo>
                  <a:cubicBezTo>
                    <a:pt x="33123" y="28819"/>
                    <a:pt x="31299" y="27826"/>
                    <a:pt x="28410" y="25857"/>
                  </a:cubicBezTo>
                  <a:cubicBezTo>
                    <a:pt x="31110" y="17685"/>
                    <a:pt x="29680" y="11542"/>
                    <a:pt x="29665" y="11469"/>
                  </a:cubicBezTo>
                  <a:lnTo>
                    <a:pt x="29665" y="11469"/>
                  </a:lnTo>
                  <a:lnTo>
                    <a:pt x="29329" y="11557"/>
                  </a:lnTo>
                  <a:cubicBezTo>
                    <a:pt x="29344" y="11615"/>
                    <a:pt x="30745" y="17627"/>
                    <a:pt x="28118" y="25652"/>
                  </a:cubicBezTo>
                  <a:cubicBezTo>
                    <a:pt x="26630" y="24631"/>
                    <a:pt x="24894" y="23376"/>
                    <a:pt x="22997" y="21859"/>
                  </a:cubicBezTo>
                  <a:cubicBezTo>
                    <a:pt x="25521" y="13089"/>
                    <a:pt x="22734" y="5808"/>
                    <a:pt x="22705" y="5735"/>
                  </a:cubicBezTo>
                  <a:lnTo>
                    <a:pt x="22384" y="5866"/>
                  </a:lnTo>
                  <a:cubicBezTo>
                    <a:pt x="22413" y="5939"/>
                    <a:pt x="25113" y="13031"/>
                    <a:pt x="22705" y="21625"/>
                  </a:cubicBezTo>
                  <a:cubicBezTo>
                    <a:pt x="21290" y="20487"/>
                    <a:pt x="19801" y="19217"/>
                    <a:pt x="18254" y="17817"/>
                  </a:cubicBezTo>
                  <a:cubicBezTo>
                    <a:pt x="20093" y="11192"/>
                    <a:pt x="18809" y="4378"/>
                    <a:pt x="18794" y="4305"/>
                  </a:cubicBezTo>
                  <a:lnTo>
                    <a:pt x="18794" y="4305"/>
                  </a:lnTo>
                  <a:lnTo>
                    <a:pt x="18444" y="4378"/>
                  </a:lnTo>
                  <a:cubicBezTo>
                    <a:pt x="18459" y="4436"/>
                    <a:pt x="19714" y="11075"/>
                    <a:pt x="17963" y="17554"/>
                  </a:cubicBezTo>
                  <a:cubicBezTo>
                    <a:pt x="16431" y="16153"/>
                    <a:pt x="14840" y="14606"/>
                    <a:pt x="13250" y="12928"/>
                  </a:cubicBezTo>
                  <a:cubicBezTo>
                    <a:pt x="15351" y="7675"/>
                    <a:pt x="13439" y="2335"/>
                    <a:pt x="13410" y="2291"/>
                  </a:cubicBezTo>
                  <a:lnTo>
                    <a:pt x="13410" y="2291"/>
                  </a:lnTo>
                  <a:lnTo>
                    <a:pt x="13089" y="2408"/>
                  </a:lnTo>
                  <a:cubicBezTo>
                    <a:pt x="13104" y="2452"/>
                    <a:pt x="14942" y="7573"/>
                    <a:pt x="12987" y="12651"/>
                  </a:cubicBezTo>
                  <a:cubicBezTo>
                    <a:pt x="11513" y="11075"/>
                    <a:pt x="10010" y="9383"/>
                    <a:pt x="8551" y="7573"/>
                  </a:cubicBezTo>
                  <a:cubicBezTo>
                    <a:pt x="9543" y="4465"/>
                    <a:pt x="9106" y="190"/>
                    <a:pt x="90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5"/>
            <p:cNvSpPr/>
            <p:nvPr/>
          </p:nvSpPr>
          <p:spPr>
            <a:xfrm>
              <a:off x="-716288" y="2301858"/>
              <a:ext cx="1266074" cy="864767"/>
            </a:xfrm>
            <a:custGeom>
              <a:avLst/>
              <a:gdLst/>
              <a:ahLst/>
              <a:cxnLst/>
              <a:rect l="l" t="t" r="r" b="b"/>
              <a:pathLst>
                <a:path w="31186" h="21301" extrusionOk="0">
                  <a:moveTo>
                    <a:pt x="6054" y="1"/>
                  </a:moveTo>
                  <a:cubicBezTo>
                    <a:pt x="5755" y="1"/>
                    <a:pt x="5493" y="106"/>
                    <a:pt x="5295" y="342"/>
                  </a:cubicBezTo>
                  <a:cubicBezTo>
                    <a:pt x="5266" y="386"/>
                    <a:pt x="5236" y="415"/>
                    <a:pt x="5207" y="459"/>
                  </a:cubicBezTo>
                  <a:cubicBezTo>
                    <a:pt x="5076" y="678"/>
                    <a:pt x="5061" y="955"/>
                    <a:pt x="5163" y="1291"/>
                  </a:cubicBezTo>
                  <a:cubicBezTo>
                    <a:pt x="5382" y="2006"/>
                    <a:pt x="6097" y="2925"/>
                    <a:pt x="7046" y="3742"/>
                  </a:cubicBezTo>
                  <a:cubicBezTo>
                    <a:pt x="7265" y="3917"/>
                    <a:pt x="7483" y="4107"/>
                    <a:pt x="7731" y="4267"/>
                  </a:cubicBezTo>
                  <a:cubicBezTo>
                    <a:pt x="7848" y="4355"/>
                    <a:pt x="7965" y="4428"/>
                    <a:pt x="8082" y="4515"/>
                  </a:cubicBezTo>
                  <a:cubicBezTo>
                    <a:pt x="8169" y="4574"/>
                    <a:pt x="8257" y="4632"/>
                    <a:pt x="8344" y="4676"/>
                  </a:cubicBezTo>
                  <a:cubicBezTo>
                    <a:pt x="8476" y="4749"/>
                    <a:pt x="8592" y="4822"/>
                    <a:pt x="8724" y="4895"/>
                  </a:cubicBezTo>
                  <a:cubicBezTo>
                    <a:pt x="8811" y="4939"/>
                    <a:pt x="8899" y="4982"/>
                    <a:pt x="8986" y="5026"/>
                  </a:cubicBezTo>
                  <a:cubicBezTo>
                    <a:pt x="9132" y="5099"/>
                    <a:pt x="9293" y="5172"/>
                    <a:pt x="9453" y="5230"/>
                  </a:cubicBezTo>
                  <a:cubicBezTo>
                    <a:pt x="8709" y="5026"/>
                    <a:pt x="7950" y="4851"/>
                    <a:pt x="7177" y="4691"/>
                  </a:cubicBezTo>
                  <a:cubicBezTo>
                    <a:pt x="7192" y="4691"/>
                    <a:pt x="7206" y="4691"/>
                    <a:pt x="7221" y="4676"/>
                  </a:cubicBezTo>
                  <a:cubicBezTo>
                    <a:pt x="7221" y="4676"/>
                    <a:pt x="7206" y="4661"/>
                    <a:pt x="7177" y="4647"/>
                  </a:cubicBezTo>
                  <a:cubicBezTo>
                    <a:pt x="7177" y="4632"/>
                    <a:pt x="7177" y="4632"/>
                    <a:pt x="7162" y="4632"/>
                  </a:cubicBezTo>
                  <a:cubicBezTo>
                    <a:pt x="7148" y="4632"/>
                    <a:pt x="7133" y="4618"/>
                    <a:pt x="7119" y="4588"/>
                  </a:cubicBezTo>
                  <a:lnTo>
                    <a:pt x="7104" y="4588"/>
                  </a:lnTo>
                  <a:cubicBezTo>
                    <a:pt x="7089" y="4574"/>
                    <a:pt x="7060" y="4559"/>
                    <a:pt x="7031" y="4530"/>
                  </a:cubicBezTo>
                  <a:cubicBezTo>
                    <a:pt x="6579" y="4194"/>
                    <a:pt x="5382" y="3377"/>
                    <a:pt x="3850" y="3071"/>
                  </a:cubicBezTo>
                  <a:cubicBezTo>
                    <a:pt x="3412" y="2985"/>
                    <a:pt x="2966" y="2942"/>
                    <a:pt x="2541" y="2942"/>
                  </a:cubicBezTo>
                  <a:cubicBezTo>
                    <a:pt x="1158" y="2942"/>
                    <a:pt x="1" y="3399"/>
                    <a:pt x="56" y="4326"/>
                  </a:cubicBezTo>
                  <a:cubicBezTo>
                    <a:pt x="56" y="4370"/>
                    <a:pt x="56" y="4413"/>
                    <a:pt x="56" y="4472"/>
                  </a:cubicBezTo>
                  <a:cubicBezTo>
                    <a:pt x="86" y="4588"/>
                    <a:pt x="144" y="4705"/>
                    <a:pt x="231" y="4807"/>
                  </a:cubicBezTo>
                  <a:cubicBezTo>
                    <a:pt x="334" y="4909"/>
                    <a:pt x="450" y="5012"/>
                    <a:pt x="596" y="5099"/>
                  </a:cubicBezTo>
                  <a:cubicBezTo>
                    <a:pt x="684" y="5143"/>
                    <a:pt x="771" y="5187"/>
                    <a:pt x="859" y="5216"/>
                  </a:cubicBezTo>
                  <a:cubicBezTo>
                    <a:pt x="976" y="5274"/>
                    <a:pt x="1122" y="5318"/>
                    <a:pt x="1267" y="5362"/>
                  </a:cubicBezTo>
                  <a:cubicBezTo>
                    <a:pt x="1311" y="5376"/>
                    <a:pt x="1370" y="5391"/>
                    <a:pt x="1413" y="5406"/>
                  </a:cubicBezTo>
                  <a:cubicBezTo>
                    <a:pt x="1486" y="5420"/>
                    <a:pt x="1559" y="5449"/>
                    <a:pt x="1632" y="5464"/>
                  </a:cubicBezTo>
                  <a:cubicBezTo>
                    <a:pt x="1734" y="5479"/>
                    <a:pt x="1837" y="5493"/>
                    <a:pt x="1939" y="5522"/>
                  </a:cubicBezTo>
                  <a:cubicBezTo>
                    <a:pt x="2085" y="5537"/>
                    <a:pt x="2230" y="5551"/>
                    <a:pt x="2391" y="5581"/>
                  </a:cubicBezTo>
                  <a:cubicBezTo>
                    <a:pt x="2522" y="5581"/>
                    <a:pt x="2654" y="5595"/>
                    <a:pt x="2800" y="5610"/>
                  </a:cubicBezTo>
                  <a:lnTo>
                    <a:pt x="3354" y="5610"/>
                  </a:lnTo>
                  <a:cubicBezTo>
                    <a:pt x="3544" y="5610"/>
                    <a:pt x="3733" y="5610"/>
                    <a:pt x="3923" y="5595"/>
                  </a:cubicBezTo>
                  <a:cubicBezTo>
                    <a:pt x="4127" y="5581"/>
                    <a:pt x="4317" y="5551"/>
                    <a:pt x="4507" y="5537"/>
                  </a:cubicBezTo>
                  <a:cubicBezTo>
                    <a:pt x="4609" y="5522"/>
                    <a:pt x="4696" y="5508"/>
                    <a:pt x="4799" y="5493"/>
                  </a:cubicBezTo>
                  <a:cubicBezTo>
                    <a:pt x="4988" y="5449"/>
                    <a:pt x="5178" y="5420"/>
                    <a:pt x="5368" y="5376"/>
                  </a:cubicBezTo>
                  <a:cubicBezTo>
                    <a:pt x="5470" y="5347"/>
                    <a:pt x="5557" y="5333"/>
                    <a:pt x="5659" y="5303"/>
                  </a:cubicBezTo>
                  <a:cubicBezTo>
                    <a:pt x="5937" y="5230"/>
                    <a:pt x="6214" y="5143"/>
                    <a:pt x="6477" y="5041"/>
                  </a:cubicBezTo>
                  <a:cubicBezTo>
                    <a:pt x="6564" y="4997"/>
                    <a:pt x="6652" y="4968"/>
                    <a:pt x="6725" y="4924"/>
                  </a:cubicBezTo>
                  <a:cubicBezTo>
                    <a:pt x="6754" y="4909"/>
                    <a:pt x="6783" y="4909"/>
                    <a:pt x="6798" y="4895"/>
                  </a:cubicBezTo>
                  <a:cubicBezTo>
                    <a:pt x="7746" y="5070"/>
                    <a:pt x="8695" y="5303"/>
                    <a:pt x="9628" y="5566"/>
                  </a:cubicBezTo>
                  <a:cubicBezTo>
                    <a:pt x="9420" y="5549"/>
                    <a:pt x="9168" y="5535"/>
                    <a:pt x="8884" y="5535"/>
                  </a:cubicBezTo>
                  <a:cubicBezTo>
                    <a:pt x="8215" y="5535"/>
                    <a:pt x="7371" y="5610"/>
                    <a:pt x="6520" y="5887"/>
                  </a:cubicBezTo>
                  <a:cubicBezTo>
                    <a:pt x="4653" y="6515"/>
                    <a:pt x="3048" y="7915"/>
                    <a:pt x="3894" y="8951"/>
                  </a:cubicBezTo>
                  <a:cubicBezTo>
                    <a:pt x="4060" y="9143"/>
                    <a:pt x="4349" y="9234"/>
                    <a:pt x="4703" y="9234"/>
                  </a:cubicBezTo>
                  <a:cubicBezTo>
                    <a:pt x="4753" y="9234"/>
                    <a:pt x="4804" y="9232"/>
                    <a:pt x="4857" y="9229"/>
                  </a:cubicBezTo>
                  <a:cubicBezTo>
                    <a:pt x="4974" y="9229"/>
                    <a:pt x="5105" y="9214"/>
                    <a:pt x="5251" y="9185"/>
                  </a:cubicBezTo>
                  <a:cubicBezTo>
                    <a:pt x="5382" y="9156"/>
                    <a:pt x="5528" y="9126"/>
                    <a:pt x="5674" y="9083"/>
                  </a:cubicBezTo>
                  <a:cubicBezTo>
                    <a:pt x="6710" y="8776"/>
                    <a:pt x="7965" y="8076"/>
                    <a:pt x="8986" y="7157"/>
                  </a:cubicBezTo>
                  <a:cubicBezTo>
                    <a:pt x="9453" y="6719"/>
                    <a:pt x="9876" y="6237"/>
                    <a:pt x="10197" y="5727"/>
                  </a:cubicBezTo>
                  <a:cubicBezTo>
                    <a:pt x="11554" y="6135"/>
                    <a:pt x="12897" y="6646"/>
                    <a:pt x="14181" y="7230"/>
                  </a:cubicBezTo>
                  <a:cubicBezTo>
                    <a:pt x="13686" y="7136"/>
                    <a:pt x="13076" y="7061"/>
                    <a:pt x="12411" y="7061"/>
                  </a:cubicBezTo>
                  <a:cubicBezTo>
                    <a:pt x="12038" y="7061"/>
                    <a:pt x="11647" y="7084"/>
                    <a:pt x="11248" y="7142"/>
                  </a:cubicBezTo>
                  <a:cubicBezTo>
                    <a:pt x="9132" y="7463"/>
                    <a:pt x="7148" y="8660"/>
                    <a:pt x="7688" y="9914"/>
                  </a:cubicBezTo>
                  <a:cubicBezTo>
                    <a:pt x="7702" y="9958"/>
                    <a:pt x="7731" y="10002"/>
                    <a:pt x="7761" y="10060"/>
                  </a:cubicBezTo>
                  <a:cubicBezTo>
                    <a:pt x="7921" y="10338"/>
                    <a:pt x="8286" y="10498"/>
                    <a:pt x="8767" y="10556"/>
                  </a:cubicBezTo>
                  <a:cubicBezTo>
                    <a:pt x="8913" y="10571"/>
                    <a:pt x="9059" y="10571"/>
                    <a:pt x="9205" y="10571"/>
                  </a:cubicBezTo>
                  <a:cubicBezTo>
                    <a:pt x="9687" y="10556"/>
                    <a:pt x="10227" y="10469"/>
                    <a:pt x="10810" y="10308"/>
                  </a:cubicBezTo>
                  <a:cubicBezTo>
                    <a:pt x="11102" y="10235"/>
                    <a:pt x="11394" y="10148"/>
                    <a:pt x="11700" y="10031"/>
                  </a:cubicBezTo>
                  <a:cubicBezTo>
                    <a:pt x="11890" y="9958"/>
                    <a:pt x="12094" y="9871"/>
                    <a:pt x="12299" y="9783"/>
                  </a:cubicBezTo>
                  <a:cubicBezTo>
                    <a:pt x="12868" y="9535"/>
                    <a:pt x="13422" y="9229"/>
                    <a:pt x="13947" y="8878"/>
                  </a:cubicBezTo>
                  <a:cubicBezTo>
                    <a:pt x="14196" y="8718"/>
                    <a:pt x="14429" y="8543"/>
                    <a:pt x="14648" y="8353"/>
                  </a:cubicBezTo>
                  <a:cubicBezTo>
                    <a:pt x="14881" y="8163"/>
                    <a:pt x="15086" y="7959"/>
                    <a:pt x="15290" y="7755"/>
                  </a:cubicBezTo>
                  <a:cubicBezTo>
                    <a:pt x="16530" y="8382"/>
                    <a:pt x="17741" y="9083"/>
                    <a:pt x="18909" y="9856"/>
                  </a:cubicBezTo>
                  <a:cubicBezTo>
                    <a:pt x="18938" y="9885"/>
                    <a:pt x="18952" y="9900"/>
                    <a:pt x="18982" y="9929"/>
                  </a:cubicBezTo>
                  <a:cubicBezTo>
                    <a:pt x="18310" y="9696"/>
                    <a:pt x="17479" y="9506"/>
                    <a:pt x="16589" y="9477"/>
                  </a:cubicBezTo>
                  <a:cubicBezTo>
                    <a:pt x="16503" y="9474"/>
                    <a:pt x="16418" y="9472"/>
                    <a:pt x="16333" y="9472"/>
                  </a:cubicBezTo>
                  <a:cubicBezTo>
                    <a:pt x="14188" y="9472"/>
                    <a:pt x="12128" y="10348"/>
                    <a:pt x="12620" y="11709"/>
                  </a:cubicBezTo>
                  <a:cubicBezTo>
                    <a:pt x="12649" y="11797"/>
                    <a:pt x="12707" y="11884"/>
                    <a:pt x="12766" y="11957"/>
                  </a:cubicBezTo>
                  <a:cubicBezTo>
                    <a:pt x="12839" y="12030"/>
                    <a:pt x="12911" y="12103"/>
                    <a:pt x="13014" y="12161"/>
                  </a:cubicBezTo>
                  <a:cubicBezTo>
                    <a:pt x="13247" y="12307"/>
                    <a:pt x="13583" y="12410"/>
                    <a:pt x="13962" y="12483"/>
                  </a:cubicBezTo>
                  <a:cubicBezTo>
                    <a:pt x="14079" y="12497"/>
                    <a:pt x="14196" y="12512"/>
                    <a:pt x="14312" y="12526"/>
                  </a:cubicBezTo>
                  <a:cubicBezTo>
                    <a:pt x="14467" y="12537"/>
                    <a:pt x="14629" y="12547"/>
                    <a:pt x="14793" y="12547"/>
                  </a:cubicBezTo>
                  <a:cubicBezTo>
                    <a:pt x="14861" y="12547"/>
                    <a:pt x="14930" y="12545"/>
                    <a:pt x="14998" y="12541"/>
                  </a:cubicBezTo>
                  <a:lnTo>
                    <a:pt x="15290" y="12541"/>
                  </a:lnTo>
                  <a:cubicBezTo>
                    <a:pt x="15669" y="12512"/>
                    <a:pt x="16092" y="12468"/>
                    <a:pt x="16501" y="12395"/>
                  </a:cubicBezTo>
                  <a:cubicBezTo>
                    <a:pt x="16705" y="12366"/>
                    <a:pt x="16910" y="12322"/>
                    <a:pt x="17114" y="12278"/>
                  </a:cubicBezTo>
                  <a:cubicBezTo>
                    <a:pt x="17333" y="12220"/>
                    <a:pt x="17552" y="12161"/>
                    <a:pt x="17770" y="12089"/>
                  </a:cubicBezTo>
                  <a:cubicBezTo>
                    <a:pt x="18091" y="12001"/>
                    <a:pt x="18412" y="11884"/>
                    <a:pt x="18704" y="11768"/>
                  </a:cubicBezTo>
                  <a:cubicBezTo>
                    <a:pt x="18909" y="11680"/>
                    <a:pt x="19113" y="11592"/>
                    <a:pt x="19303" y="11490"/>
                  </a:cubicBezTo>
                  <a:cubicBezTo>
                    <a:pt x="19682" y="11315"/>
                    <a:pt x="20032" y="11096"/>
                    <a:pt x="20368" y="10863"/>
                  </a:cubicBezTo>
                  <a:cubicBezTo>
                    <a:pt x="20674" y="11096"/>
                    <a:pt x="20981" y="11330"/>
                    <a:pt x="21302" y="11563"/>
                  </a:cubicBezTo>
                  <a:cubicBezTo>
                    <a:pt x="22235" y="12307"/>
                    <a:pt x="23140" y="13095"/>
                    <a:pt x="24016" y="13927"/>
                  </a:cubicBezTo>
                  <a:cubicBezTo>
                    <a:pt x="23359" y="13489"/>
                    <a:pt x="22411" y="12993"/>
                    <a:pt x="21331" y="12745"/>
                  </a:cubicBezTo>
                  <a:cubicBezTo>
                    <a:pt x="20739" y="12606"/>
                    <a:pt x="20134" y="12534"/>
                    <a:pt x="19571" y="12534"/>
                  </a:cubicBezTo>
                  <a:cubicBezTo>
                    <a:pt x="18131" y="12534"/>
                    <a:pt x="16962" y="13000"/>
                    <a:pt x="16983" y="13985"/>
                  </a:cubicBezTo>
                  <a:cubicBezTo>
                    <a:pt x="16983" y="14029"/>
                    <a:pt x="16983" y="14088"/>
                    <a:pt x="16997" y="14131"/>
                  </a:cubicBezTo>
                  <a:cubicBezTo>
                    <a:pt x="17114" y="15021"/>
                    <a:pt x="18923" y="15591"/>
                    <a:pt x="20981" y="15591"/>
                  </a:cubicBezTo>
                  <a:cubicBezTo>
                    <a:pt x="21199" y="15591"/>
                    <a:pt x="21418" y="15576"/>
                    <a:pt x="21637" y="15561"/>
                  </a:cubicBezTo>
                  <a:cubicBezTo>
                    <a:pt x="22396" y="15518"/>
                    <a:pt x="23184" y="15401"/>
                    <a:pt x="23899" y="15167"/>
                  </a:cubicBezTo>
                  <a:cubicBezTo>
                    <a:pt x="24001" y="15138"/>
                    <a:pt x="24118" y="15109"/>
                    <a:pt x="24220" y="15065"/>
                  </a:cubicBezTo>
                  <a:cubicBezTo>
                    <a:pt x="24410" y="15007"/>
                    <a:pt x="24585" y="14934"/>
                    <a:pt x="24760" y="14846"/>
                  </a:cubicBezTo>
                  <a:cubicBezTo>
                    <a:pt x="24804" y="14832"/>
                    <a:pt x="24847" y="14803"/>
                    <a:pt x="24906" y="14773"/>
                  </a:cubicBezTo>
                  <a:cubicBezTo>
                    <a:pt x="25329" y="15211"/>
                    <a:pt x="25752" y="15663"/>
                    <a:pt x="26175" y="16116"/>
                  </a:cubicBezTo>
                  <a:cubicBezTo>
                    <a:pt x="26846" y="16845"/>
                    <a:pt x="27488" y="17619"/>
                    <a:pt x="28101" y="18407"/>
                  </a:cubicBezTo>
                  <a:cubicBezTo>
                    <a:pt x="27591" y="17954"/>
                    <a:pt x="26934" y="17487"/>
                    <a:pt x="26175" y="17123"/>
                  </a:cubicBezTo>
                  <a:cubicBezTo>
                    <a:pt x="25245" y="16685"/>
                    <a:pt x="24239" y="16433"/>
                    <a:pt x="23412" y="16433"/>
                  </a:cubicBezTo>
                  <a:cubicBezTo>
                    <a:pt x="22500" y="16433"/>
                    <a:pt x="21804" y="16740"/>
                    <a:pt x="21666" y="17444"/>
                  </a:cubicBezTo>
                  <a:cubicBezTo>
                    <a:pt x="21652" y="17487"/>
                    <a:pt x="21637" y="17546"/>
                    <a:pt x="21637" y="17604"/>
                  </a:cubicBezTo>
                  <a:cubicBezTo>
                    <a:pt x="21637" y="17692"/>
                    <a:pt x="21652" y="17779"/>
                    <a:pt x="21681" y="17881"/>
                  </a:cubicBezTo>
                  <a:cubicBezTo>
                    <a:pt x="21725" y="18042"/>
                    <a:pt x="21842" y="18202"/>
                    <a:pt x="21987" y="18363"/>
                  </a:cubicBezTo>
                  <a:cubicBezTo>
                    <a:pt x="22031" y="18407"/>
                    <a:pt x="22075" y="18450"/>
                    <a:pt x="22119" y="18494"/>
                  </a:cubicBezTo>
                  <a:cubicBezTo>
                    <a:pt x="22440" y="18786"/>
                    <a:pt x="22921" y="19063"/>
                    <a:pt x="23490" y="19311"/>
                  </a:cubicBezTo>
                  <a:cubicBezTo>
                    <a:pt x="24016" y="19530"/>
                    <a:pt x="24614" y="19705"/>
                    <a:pt x="25241" y="19837"/>
                  </a:cubicBezTo>
                  <a:cubicBezTo>
                    <a:pt x="25940" y="19988"/>
                    <a:pt x="26687" y="20074"/>
                    <a:pt x="27418" y="20074"/>
                  </a:cubicBezTo>
                  <a:cubicBezTo>
                    <a:pt x="28029" y="20074"/>
                    <a:pt x="28629" y="20013"/>
                    <a:pt x="29181" y="19880"/>
                  </a:cubicBezTo>
                  <a:cubicBezTo>
                    <a:pt x="29487" y="20318"/>
                    <a:pt x="29794" y="20771"/>
                    <a:pt x="30071" y="21237"/>
                  </a:cubicBezTo>
                  <a:cubicBezTo>
                    <a:pt x="30098" y="21282"/>
                    <a:pt x="30138" y="21301"/>
                    <a:pt x="30179" y="21301"/>
                  </a:cubicBezTo>
                  <a:cubicBezTo>
                    <a:pt x="30271" y="21301"/>
                    <a:pt x="30365" y="21203"/>
                    <a:pt x="30305" y="21092"/>
                  </a:cubicBezTo>
                  <a:cubicBezTo>
                    <a:pt x="30305" y="21077"/>
                    <a:pt x="30290" y="21077"/>
                    <a:pt x="30290" y="21062"/>
                  </a:cubicBezTo>
                  <a:cubicBezTo>
                    <a:pt x="30202" y="20858"/>
                    <a:pt x="30042" y="20654"/>
                    <a:pt x="29911" y="20464"/>
                  </a:cubicBezTo>
                  <a:cubicBezTo>
                    <a:pt x="29736" y="20201"/>
                    <a:pt x="29560" y="19939"/>
                    <a:pt x="29371" y="19676"/>
                  </a:cubicBezTo>
                  <a:cubicBezTo>
                    <a:pt x="29385" y="19676"/>
                    <a:pt x="29385" y="19662"/>
                    <a:pt x="29385" y="19662"/>
                  </a:cubicBezTo>
                  <a:cubicBezTo>
                    <a:pt x="29400" y="19647"/>
                    <a:pt x="29415" y="19618"/>
                    <a:pt x="29429" y="19589"/>
                  </a:cubicBezTo>
                  <a:cubicBezTo>
                    <a:pt x="29458" y="19559"/>
                    <a:pt x="29473" y="19530"/>
                    <a:pt x="29502" y="19501"/>
                  </a:cubicBezTo>
                  <a:cubicBezTo>
                    <a:pt x="29852" y="18976"/>
                    <a:pt x="30684" y="17546"/>
                    <a:pt x="30917" y="15809"/>
                  </a:cubicBezTo>
                  <a:cubicBezTo>
                    <a:pt x="31185" y="13752"/>
                    <a:pt x="30636" y="11599"/>
                    <a:pt x="29389" y="11599"/>
                  </a:cubicBezTo>
                  <a:cubicBezTo>
                    <a:pt x="29345" y="11599"/>
                    <a:pt x="29300" y="11602"/>
                    <a:pt x="29254" y="11607"/>
                  </a:cubicBezTo>
                  <a:cubicBezTo>
                    <a:pt x="29196" y="11622"/>
                    <a:pt x="29137" y="11622"/>
                    <a:pt x="29093" y="11636"/>
                  </a:cubicBezTo>
                  <a:cubicBezTo>
                    <a:pt x="28918" y="11680"/>
                    <a:pt x="28772" y="11782"/>
                    <a:pt x="28656" y="11928"/>
                  </a:cubicBezTo>
                  <a:cubicBezTo>
                    <a:pt x="28627" y="11957"/>
                    <a:pt x="28597" y="11986"/>
                    <a:pt x="28583" y="12016"/>
                  </a:cubicBezTo>
                  <a:cubicBezTo>
                    <a:pt x="28510" y="12118"/>
                    <a:pt x="28437" y="12249"/>
                    <a:pt x="28364" y="12380"/>
                  </a:cubicBezTo>
                  <a:cubicBezTo>
                    <a:pt x="28335" y="12468"/>
                    <a:pt x="28306" y="12541"/>
                    <a:pt x="28276" y="12628"/>
                  </a:cubicBezTo>
                  <a:cubicBezTo>
                    <a:pt x="28014" y="13387"/>
                    <a:pt x="27926" y="14496"/>
                    <a:pt x="28043" y="15678"/>
                  </a:cubicBezTo>
                  <a:cubicBezTo>
                    <a:pt x="28057" y="15824"/>
                    <a:pt x="28072" y="15970"/>
                    <a:pt x="28101" y="16116"/>
                  </a:cubicBezTo>
                  <a:cubicBezTo>
                    <a:pt x="28116" y="16306"/>
                    <a:pt x="28145" y="16495"/>
                    <a:pt x="28189" y="16685"/>
                  </a:cubicBezTo>
                  <a:cubicBezTo>
                    <a:pt x="28276" y="17137"/>
                    <a:pt x="28393" y="17575"/>
                    <a:pt x="28524" y="17998"/>
                  </a:cubicBezTo>
                  <a:cubicBezTo>
                    <a:pt x="28670" y="18421"/>
                    <a:pt x="28831" y="18815"/>
                    <a:pt x="29035" y="19180"/>
                  </a:cubicBezTo>
                  <a:cubicBezTo>
                    <a:pt x="28043" y="17838"/>
                    <a:pt x="26978" y="16554"/>
                    <a:pt x="25825" y="15342"/>
                  </a:cubicBezTo>
                  <a:cubicBezTo>
                    <a:pt x="25562" y="15051"/>
                    <a:pt x="25285" y="14788"/>
                    <a:pt x="25022" y="14511"/>
                  </a:cubicBezTo>
                  <a:cubicBezTo>
                    <a:pt x="25022" y="14496"/>
                    <a:pt x="25022" y="14496"/>
                    <a:pt x="25022" y="14482"/>
                  </a:cubicBezTo>
                  <a:lnTo>
                    <a:pt x="25037" y="14482"/>
                  </a:lnTo>
                  <a:cubicBezTo>
                    <a:pt x="25037" y="14452"/>
                    <a:pt x="25052" y="14409"/>
                    <a:pt x="25066" y="14379"/>
                  </a:cubicBezTo>
                  <a:cubicBezTo>
                    <a:pt x="25300" y="13781"/>
                    <a:pt x="25840" y="12220"/>
                    <a:pt x="25694" y="10469"/>
                  </a:cubicBezTo>
                  <a:cubicBezTo>
                    <a:pt x="25548" y="8521"/>
                    <a:pt x="24680" y="6645"/>
                    <a:pt x="23549" y="6645"/>
                  </a:cubicBezTo>
                  <a:cubicBezTo>
                    <a:pt x="23435" y="6645"/>
                    <a:pt x="23318" y="6664"/>
                    <a:pt x="23199" y="6704"/>
                  </a:cubicBezTo>
                  <a:cubicBezTo>
                    <a:pt x="23155" y="6733"/>
                    <a:pt x="23096" y="6748"/>
                    <a:pt x="23053" y="6763"/>
                  </a:cubicBezTo>
                  <a:cubicBezTo>
                    <a:pt x="22877" y="6850"/>
                    <a:pt x="22746" y="6996"/>
                    <a:pt x="22644" y="7200"/>
                  </a:cubicBezTo>
                  <a:cubicBezTo>
                    <a:pt x="22542" y="7405"/>
                    <a:pt x="22484" y="7653"/>
                    <a:pt x="22454" y="7959"/>
                  </a:cubicBezTo>
                  <a:cubicBezTo>
                    <a:pt x="22440" y="8105"/>
                    <a:pt x="22425" y="8266"/>
                    <a:pt x="22425" y="8426"/>
                  </a:cubicBezTo>
                  <a:cubicBezTo>
                    <a:pt x="22425" y="9083"/>
                    <a:pt x="22556" y="9885"/>
                    <a:pt x="22790" y="10702"/>
                  </a:cubicBezTo>
                  <a:cubicBezTo>
                    <a:pt x="22819" y="10804"/>
                    <a:pt x="22848" y="10907"/>
                    <a:pt x="22877" y="11009"/>
                  </a:cubicBezTo>
                  <a:cubicBezTo>
                    <a:pt x="22921" y="11111"/>
                    <a:pt x="22950" y="11213"/>
                    <a:pt x="22980" y="11315"/>
                  </a:cubicBezTo>
                  <a:cubicBezTo>
                    <a:pt x="23096" y="11622"/>
                    <a:pt x="23213" y="11928"/>
                    <a:pt x="23359" y="12234"/>
                  </a:cubicBezTo>
                  <a:cubicBezTo>
                    <a:pt x="23549" y="12628"/>
                    <a:pt x="23753" y="13022"/>
                    <a:pt x="23986" y="13387"/>
                  </a:cubicBezTo>
                  <a:cubicBezTo>
                    <a:pt x="24045" y="13489"/>
                    <a:pt x="24103" y="13577"/>
                    <a:pt x="24162" y="13664"/>
                  </a:cubicBezTo>
                  <a:cubicBezTo>
                    <a:pt x="24166" y="13669"/>
                    <a:pt x="24171" y="13675"/>
                    <a:pt x="24176" y="13681"/>
                  </a:cubicBezTo>
                  <a:lnTo>
                    <a:pt x="24176" y="13681"/>
                  </a:lnTo>
                  <a:cubicBezTo>
                    <a:pt x="23050" y="12631"/>
                    <a:pt x="21854" y="11624"/>
                    <a:pt x="20616" y="10717"/>
                  </a:cubicBezTo>
                  <a:cubicBezTo>
                    <a:pt x="20601" y="10702"/>
                    <a:pt x="20601" y="10702"/>
                    <a:pt x="20587" y="10688"/>
                  </a:cubicBezTo>
                  <a:cubicBezTo>
                    <a:pt x="20601" y="10673"/>
                    <a:pt x="20630" y="10659"/>
                    <a:pt x="20645" y="10659"/>
                  </a:cubicBezTo>
                  <a:cubicBezTo>
                    <a:pt x="20645" y="10659"/>
                    <a:pt x="20616" y="10644"/>
                    <a:pt x="20587" y="10615"/>
                  </a:cubicBezTo>
                  <a:lnTo>
                    <a:pt x="20572" y="10615"/>
                  </a:lnTo>
                  <a:cubicBezTo>
                    <a:pt x="20557" y="10600"/>
                    <a:pt x="20543" y="10600"/>
                    <a:pt x="20514" y="10586"/>
                  </a:cubicBezTo>
                  <a:cubicBezTo>
                    <a:pt x="20514" y="10571"/>
                    <a:pt x="20499" y="10571"/>
                    <a:pt x="20499" y="10571"/>
                  </a:cubicBezTo>
                  <a:cubicBezTo>
                    <a:pt x="20470" y="10556"/>
                    <a:pt x="20441" y="10542"/>
                    <a:pt x="20412" y="10527"/>
                  </a:cubicBezTo>
                  <a:cubicBezTo>
                    <a:pt x="20412" y="10527"/>
                    <a:pt x="20397" y="10527"/>
                    <a:pt x="20397" y="10513"/>
                  </a:cubicBezTo>
                  <a:cubicBezTo>
                    <a:pt x="20353" y="10498"/>
                    <a:pt x="20295" y="10469"/>
                    <a:pt x="20222" y="10425"/>
                  </a:cubicBezTo>
                  <a:cubicBezTo>
                    <a:pt x="20178" y="10396"/>
                    <a:pt x="20134" y="10367"/>
                    <a:pt x="20091" y="10338"/>
                  </a:cubicBezTo>
                  <a:cubicBezTo>
                    <a:pt x="20193" y="9623"/>
                    <a:pt x="20339" y="8105"/>
                    <a:pt x="19901" y="6544"/>
                  </a:cubicBezTo>
                  <a:cubicBezTo>
                    <a:pt x="19387" y="4786"/>
                    <a:pt x="18275" y="3205"/>
                    <a:pt x="17232" y="3205"/>
                  </a:cubicBezTo>
                  <a:cubicBezTo>
                    <a:pt x="17002" y="3205"/>
                    <a:pt x="16775" y="3282"/>
                    <a:pt x="16559" y="3450"/>
                  </a:cubicBezTo>
                  <a:cubicBezTo>
                    <a:pt x="16413" y="3567"/>
                    <a:pt x="16311" y="3728"/>
                    <a:pt x="16253" y="3946"/>
                  </a:cubicBezTo>
                  <a:cubicBezTo>
                    <a:pt x="16224" y="4063"/>
                    <a:pt x="16209" y="4180"/>
                    <a:pt x="16195" y="4311"/>
                  </a:cubicBezTo>
                  <a:cubicBezTo>
                    <a:pt x="16180" y="4574"/>
                    <a:pt x="16209" y="4866"/>
                    <a:pt x="16282" y="5201"/>
                  </a:cubicBezTo>
                  <a:cubicBezTo>
                    <a:pt x="16340" y="5522"/>
                    <a:pt x="16443" y="5873"/>
                    <a:pt x="16589" y="6237"/>
                  </a:cubicBezTo>
                  <a:cubicBezTo>
                    <a:pt x="16618" y="6325"/>
                    <a:pt x="16647" y="6412"/>
                    <a:pt x="16691" y="6515"/>
                  </a:cubicBezTo>
                  <a:cubicBezTo>
                    <a:pt x="17055" y="7375"/>
                    <a:pt x="17595" y="8295"/>
                    <a:pt x="18237" y="9112"/>
                  </a:cubicBezTo>
                  <a:cubicBezTo>
                    <a:pt x="17304" y="8514"/>
                    <a:pt x="16326" y="7974"/>
                    <a:pt x="15334" y="7478"/>
                  </a:cubicBezTo>
                  <a:cubicBezTo>
                    <a:pt x="15334" y="7478"/>
                    <a:pt x="15334" y="7478"/>
                    <a:pt x="15334" y="7463"/>
                  </a:cubicBezTo>
                  <a:cubicBezTo>
                    <a:pt x="15334" y="7434"/>
                    <a:pt x="15334" y="7419"/>
                    <a:pt x="15348" y="7390"/>
                  </a:cubicBezTo>
                  <a:lnTo>
                    <a:pt x="15348" y="7375"/>
                  </a:lnTo>
                  <a:cubicBezTo>
                    <a:pt x="15348" y="7346"/>
                    <a:pt x="15348" y="7302"/>
                    <a:pt x="15348" y="7259"/>
                  </a:cubicBezTo>
                  <a:cubicBezTo>
                    <a:pt x="15334" y="6631"/>
                    <a:pt x="15246" y="4982"/>
                    <a:pt x="14473" y="3407"/>
                  </a:cubicBezTo>
                  <a:cubicBezTo>
                    <a:pt x="13709" y="1868"/>
                    <a:pt x="12445" y="581"/>
                    <a:pt x="11437" y="581"/>
                  </a:cubicBezTo>
                  <a:cubicBezTo>
                    <a:pt x="11135" y="581"/>
                    <a:pt x="10856" y="696"/>
                    <a:pt x="10621" y="955"/>
                  </a:cubicBezTo>
                  <a:cubicBezTo>
                    <a:pt x="10562" y="1028"/>
                    <a:pt x="10518" y="1116"/>
                    <a:pt x="10475" y="1203"/>
                  </a:cubicBezTo>
                  <a:cubicBezTo>
                    <a:pt x="10446" y="1291"/>
                    <a:pt x="10431" y="1393"/>
                    <a:pt x="10416" y="1510"/>
                  </a:cubicBezTo>
                  <a:cubicBezTo>
                    <a:pt x="10416" y="1568"/>
                    <a:pt x="10416" y="1626"/>
                    <a:pt x="10416" y="1685"/>
                  </a:cubicBezTo>
                  <a:cubicBezTo>
                    <a:pt x="10416" y="1991"/>
                    <a:pt x="10518" y="2341"/>
                    <a:pt x="10664" y="2721"/>
                  </a:cubicBezTo>
                  <a:cubicBezTo>
                    <a:pt x="10664" y="2735"/>
                    <a:pt x="10664" y="2735"/>
                    <a:pt x="10679" y="2750"/>
                  </a:cubicBezTo>
                  <a:cubicBezTo>
                    <a:pt x="10767" y="2969"/>
                    <a:pt x="10883" y="3202"/>
                    <a:pt x="11015" y="3450"/>
                  </a:cubicBezTo>
                  <a:cubicBezTo>
                    <a:pt x="11058" y="3523"/>
                    <a:pt x="11102" y="3611"/>
                    <a:pt x="11160" y="3698"/>
                  </a:cubicBezTo>
                  <a:cubicBezTo>
                    <a:pt x="11511" y="4282"/>
                    <a:pt x="11963" y="4880"/>
                    <a:pt x="12488" y="5449"/>
                  </a:cubicBezTo>
                  <a:cubicBezTo>
                    <a:pt x="12634" y="5610"/>
                    <a:pt x="12795" y="5756"/>
                    <a:pt x="12955" y="5916"/>
                  </a:cubicBezTo>
                  <a:cubicBezTo>
                    <a:pt x="13116" y="6062"/>
                    <a:pt x="13276" y="6208"/>
                    <a:pt x="13451" y="6354"/>
                  </a:cubicBezTo>
                  <a:cubicBezTo>
                    <a:pt x="13699" y="6558"/>
                    <a:pt x="13962" y="6763"/>
                    <a:pt x="14239" y="6938"/>
                  </a:cubicBezTo>
                  <a:cubicBezTo>
                    <a:pt x="14254" y="6952"/>
                    <a:pt x="14283" y="6967"/>
                    <a:pt x="14312" y="6981"/>
                  </a:cubicBezTo>
                  <a:cubicBezTo>
                    <a:pt x="14020" y="6850"/>
                    <a:pt x="13714" y="6719"/>
                    <a:pt x="13408" y="6588"/>
                  </a:cubicBezTo>
                  <a:cubicBezTo>
                    <a:pt x="12386" y="6164"/>
                    <a:pt x="11350" y="5800"/>
                    <a:pt x="10285" y="5479"/>
                  </a:cubicBezTo>
                  <a:cubicBezTo>
                    <a:pt x="10285" y="5464"/>
                    <a:pt x="10285" y="5449"/>
                    <a:pt x="10285" y="5435"/>
                  </a:cubicBezTo>
                  <a:cubicBezTo>
                    <a:pt x="10285" y="5420"/>
                    <a:pt x="10270" y="5391"/>
                    <a:pt x="10270" y="5362"/>
                  </a:cubicBezTo>
                  <a:cubicBezTo>
                    <a:pt x="10270" y="5333"/>
                    <a:pt x="10256" y="5303"/>
                    <a:pt x="10256" y="5260"/>
                  </a:cubicBezTo>
                  <a:cubicBezTo>
                    <a:pt x="10154" y="4705"/>
                    <a:pt x="9833" y="3290"/>
                    <a:pt x="8913" y="2020"/>
                  </a:cubicBezTo>
                  <a:cubicBezTo>
                    <a:pt x="8089" y="882"/>
                    <a:pt x="6919" y="1"/>
                    <a:pt x="60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5"/>
            <p:cNvSpPr/>
            <p:nvPr/>
          </p:nvSpPr>
          <p:spPr>
            <a:xfrm>
              <a:off x="-863906" y="3063289"/>
              <a:ext cx="543844" cy="187317"/>
            </a:xfrm>
            <a:custGeom>
              <a:avLst/>
              <a:gdLst/>
              <a:ahLst/>
              <a:cxnLst/>
              <a:rect l="l" t="t" r="r" b="b"/>
              <a:pathLst>
                <a:path w="13396" h="4614" extrusionOk="0">
                  <a:moveTo>
                    <a:pt x="6957" y="0"/>
                  </a:moveTo>
                  <a:cubicBezTo>
                    <a:pt x="3116" y="0"/>
                    <a:pt x="1" y="2380"/>
                    <a:pt x="1" y="2380"/>
                  </a:cubicBezTo>
                  <a:cubicBezTo>
                    <a:pt x="141" y="2343"/>
                    <a:pt x="288" y="2326"/>
                    <a:pt x="441" y="2326"/>
                  </a:cubicBezTo>
                  <a:cubicBezTo>
                    <a:pt x="1860" y="2326"/>
                    <a:pt x="3827" y="3791"/>
                    <a:pt x="6567" y="4423"/>
                  </a:cubicBezTo>
                  <a:cubicBezTo>
                    <a:pt x="7138" y="4557"/>
                    <a:pt x="7691" y="4613"/>
                    <a:pt x="8219" y="4613"/>
                  </a:cubicBezTo>
                  <a:cubicBezTo>
                    <a:pt x="11213" y="4613"/>
                    <a:pt x="13396" y="2789"/>
                    <a:pt x="13396" y="2789"/>
                  </a:cubicBezTo>
                  <a:cubicBezTo>
                    <a:pt x="11287" y="685"/>
                    <a:pt x="9018" y="0"/>
                    <a:pt x="6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5"/>
            <p:cNvSpPr/>
            <p:nvPr/>
          </p:nvSpPr>
          <p:spPr>
            <a:xfrm>
              <a:off x="-588441" y="3247202"/>
              <a:ext cx="469794" cy="256333"/>
            </a:xfrm>
            <a:custGeom>
              <a:avLst/>
              <a:gdLst/>
              <a:ahLst/>
              <a:cxnLst/>
              <a:rect l="l" t="t" r="r" b="b"/>
              <a:pathLst>
                <a:path w="11572" h="6314" extrusionOk="0">
                  <a:moveTo>
                    <a:pt x="8451" y="1"/>
                  </a:moveTo>
                  <a:cubicBezTo>
                    <a:pt x="2805" y="1"/>
                    <a:pt x="1" y="6313"/>
                    <a:pt x="1" y="6313"/>
                  </a:cubicBezTo>
                  <a:cubicBezTo>
                    <a:pt x="1066" y="5307"/>
                    <a:pt x="3576" y="5978"/>
                    <a:pt x="6465" y="5263"/>
                  </a:cubicBezTo>
                  <a:cubicBezTo>
                    <a:pt x="10083" y="4373"/>
                    <a:pt x="11572" y="608"/>
                    <a:pt x="11572" y="608"/>
                  </a:cubicBezTo>
                  <a:cubicBezTo>
                    <a:pt x="10449" y="182"/>
                    <a:pt x="9409" y="1"/>
                    <a:pt x="8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5"/>
            <p:cNvSpPr/>
            <p:nvPr/>
          </p:nvSpPr>
          <p:spPr>
            <a:xfrm>
              <a:off x="-635820" y="2904426"/>
              <a:ext cx="423594" cy="214680"/>
            </a:xfrm>
            <a:custGeom>
              <a:avLst/>
              <a:gdLst/>
              <a:ahLst/>
              <a:cxnLst/>
              <a:rect l="l" t="t" r="r" b="b"/>
              <a:pathLst>
                <a:path w="10434" h="5288" extrusionOk="0">
                  <a:moveTo>
                    <a:pt x="1808" y="1"/>
                  </a:moveTo>
                  <a:cubicBezTo>
                    <a:pt x="725" y="1"/>
                    <a:pt x="0" y="136"/>
                    <a:pt x="0" y="136"/>
                  </a:cubicBezTo>
                  <a:cubicBezTo>
                    <a:pt x="1255" y="369"/>
                    <a:pt x="2335" y="2339"/>
                    <a:pt x="4495" y="3915"/>
                  </a:cubicBezTo>
                  <a:cubicBezTo>
                    <a:pt x="6054" y="5047"/>
                    <a:pt x="7781" y="5287"/>
                    <a:pt x="8969" y="5287"/>
                  </a:cubicBezTo>
                  <a:cubicBezTo>
                    <a:pt x="9849" y="5287"/>
                    <a:pt x="10433" y="5155"/>
                    <a:pt x="10433" y="5155"/>
                  </a:cubicBezTo>
                  <a:cubicBezTo>
                    <a:pt x="8523" y="687"/>
                    <a:pt x="425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5"/>
            <p:cNvSpPr/>
            <p:nvPr/>
          </p:nvSpPr>
          <p:spPr>
            <a:xfrm>
              <a:off x="-184400" y="2850673"/>
              <a:ext cx="502353" cy="386854"/>
            </a:xfrm>
            <a:custGeom>
              <a:avLst/>
              <a:gdLst/>
              <a:ahLst/>
              <a:cxnLst/>
              <a:rect l="l" t="t" r="r" b="b"/>
              <a:pathLst>
                <a:path w="12374" h="9529" extrusionOk="0">
                  <a:moveTo>
                    <a:pt x="0" y="1"/>
                  </a:moveTo>
                  <a:lnTo>
                    <a:pt x="0" y="1"/>
                  </a:lnTo>
                  <a:cubicBezTo>
                    <a:pt x="1591" y="686"/>
                    <a:pt x="2452" y="3488"/>
                    <a:pt x="4859" y="6144"/>
                  </a:cubicBezTo>
                  <a:cubicBezTo>
                    <a:pt x="7880" y="9470"/>
                    <a:pt x="12374" y="9529"/>
                    <a:pt x="12374" y="9529"/>
                  </a:cubicBezTo>
                  <a:cubicBezTo>
                    <a:pt x="10579" y="555"/>
                    <a:pt x="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5"/>
            <p:cNvSpPr/>
            <p:nvPr/>
          </p:nvSpPr>
          <p:spPr>
            <a:xfrm>
              <a:off x="-212860" y="3347440"/>
              <a:ext cx="455585" cy="243179"/>
            </a:xfrm>
            <a:custGeom>
              <a:avLst/>
              <a:gdLst/>
              <a:ahLst/>
              <a:cxnLst/>
              <a:rect l="l" t="t" r="r" b="b"/>
              <a:pathLst>
                <a:path w="11222" h="5990" extrusionOk="0">
                  <a:moveTo>
                    <a:pt x="7570" y="0"/>
                  </a:moveTo>
                  <a:cubicBezTo>
                    <a:pt x="2288" y="0"/>
                    <a:pt x="1" y="5989"/>
                    <a:pt x="1" y="5989"/>
                  </a:cubicBezTo>
                  <a:cubicBezTo>
                    <a:pt x="423" y="5585"/>
                    <a:pt x="1116" y="5502"/>
                    <a:pt x="1988" y="5502"/>
                  </a:cubicBezTo>
                  <a:cubicBezTo>
                    <a:pt x="2594" y="5502"/>
                    <a:pt x="3286" y="5542"/>
                    <a:pt x="4035" y="5542"/>
                  </a:cubicBezTo>
                  <a:cubicBezTo>
                    <a:pt x="4775" y="5542"/>
                    <a:pt x="5571" y="5503"/>
                    <a:pt x="6392" y="5347"/>
                  </a:cubicBezTo>
                  <a:cubicBezTo>
                    <a:pt x="9952" y="4676"/>
                    <a:pt x="11222" y="868"/>
                    <a:pt x="11222" y="868"/>
                  </a:cubicBezTo>
                  <a:cubicBezTo>
                    <a:pt x="9873" y="255"/>
                    <a:pt x="8658" y="0"/>
                    <a:pt x="75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5"/>
            <p:cNvSpPr/>
            <p:nvPr/>
          </p:nvSpPr>
          <p:spPr>
            <a:xfrm>
              <a:off x="364743" y="3060975"/>
              <a:ext cx="418276" cy="508890"/>
            </a:xfrm>
            <a:custGeom>
              <a:avLst/>
              <a:gdLst/>
              <a:ahLst/>
              <a:cxnLst/>
              <a:rect l="l" t="t" r="r" b="b"/>
              <a:pathLst>
                <a:path w="10303" h="12535" extrusionOk="0">
                  <a:moveTo>
                    <a:pt x="1" y="1"/>
                  </a:moveTo>
                  <a:cubicBezTo>
                    <a:pt x="1372" y="1124"/>
                    <a:pt x="1430" y="3969"/>
                    <a:pt x="3050" y="7150"/>
                  </a:cubicBezTo>
                  <a:cubicBezTo>
                    <a:pt x="5078" y="11134"/>
                    <a:pt x="9514" y="12535"/>
                    <a:pt x="9514" y="12535"/>
                  </a:cubicBezTo>
                  <a:cubicBezTo>
                    <a:pt x="10302" y="3692"/>
                    <a:pt x="1" y="1"/>
                    <a:pt x="1" y="1"/>
                  </a:cubicBezTo>
                  <a:close/>
                </a:path>
              </a:pathLst>
            </a:custGeom>
            <a:solidFill>
              <a:srgbClr val="65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5"/>
            <p:cNvSpPr/>
            <p:nvPr/>
          </p:nvSpPr>
          <p:spPr>
            <a:xfrm>
              <a:off x="175755" y="3508374"/>
              <a:ext cx="415312" cy="161700"/>
            </a:xfrm>
            <a:custGeom>
              <a:avLst/>
              <a:gdLst/>
              <a:ahLst/>
              <a:cxnLst/>
              <a:rect l="l" t="t" r="r" b="b"/>
              <a:pathLst>
                <a:path w="10230" h="3983" extrusionOk="0">
                  <a:moveTo>
                    <a:pt x="5382" y="1"/>
                  </a:moveTo>
                  <a:cubicBezTo>
                    <a:pt x="2334" y="1"/>
                    <a:pt x="1" y="2288"/>
                    <a:pt x="1" y="2288"/>
                  </a:cubicBezTo>
                  <a:cubicBezTo>
                    <a:pt x="119" y="2248"/>
                    <a:pt x="245" y="2229"/>
                    <a:pt x="380" y="2229"/>
                  </a:cubicBezTo>
                  <a:cubicBezTo>
                    <a:pt x="1456" y="2229"/>
                    <a:pt x="3048" y="3410"/>
                    <a:pt x="5137" y="3864"/>
                  </a:cubicBezTo>
                  <a:cubicBezTo>
                    <a:pt x="5508" y="3946"/>
                    <a:pt x="5867" y="3982"/>
                    <a:pt x="6209" y="3982"/>
                  </a:cubicBezTo>
                  <a:cubicBezTo>
                    <a:pt x="8600" y="3982"/>
                    <a:pt x="10229" y="2230"/>
                    <a:pt x="10229" y="2230"/>
                  </a:cubicBezTo>
                  <a:cubicBezTo>
                    <a:pt x="8569" y="560"/>
                    <a:pt x="6888" y="1"/>
                    <a:pt x="5382" y="1"/>
                  </a:cubicBezTo>
                  <a:close/>
                </a:path>
              </a:pathLst>
            </a:custGeom>
            <a:solidFill>
              <a:srgbClr val="65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5"/>
            <p:cNvSpPr/>
            <p:nvPr/>
          </p:nvSpPr>
          <p:spPr>
            <a:xfrm>
              <a:off x="-617470" y="2965608"/>
              <a:ext cx="1643224" cy="1000241"/>
            </a:xfrm>
            <a:custGeom>
              <a:avLst/>
              <a:gdLst/>
              <a:ahLst/>
              <a:cxnLst/>
              <a:rect l="l" t="t" r="r" b="b"/>
              <a:pathLst>
                <a:path w="40476" h="24638" extrusionOk="0">
                  <a:moveTo>
                    <a:pt x="4699" y="11469"/>
                  </a:moveTo>
                  <a:lnTo>
                    <a:pt x="4699" y="11469"/>
                  </a:lnTo>
                  <a:cubicBezTo>
                    <a:pt x="4693" y="11476"/>
                    <a:pt x="4688" y="11480"/>
                    <a:pt x="4684" y="11484"/>
                  </a:cubicBezTo>
                  <a:lnTo>
                    <a:pt x="4684" y="11484"/>
                  </a:lnTo>
                  <a:cubicBezTo>
                    <a:pt x="4690" y="11479"/>
                    <a:pt x="4694" y="11475"/>
                    <a:pt x="4699" y="11469"/>
                  </a:cubicBezTo>
                  <a:close/>
                  <a:moveTo>
                    <a:pt x="4337" y="0"/>
                  </a:moveTo>
                  <a:cubicBezTo>
                    <a:pt x="4166" y="0"/>
                    <a:pt x="4097" y="275"/>
                    <a:pt x="4291" y="365"/>
                  </a:cubicBezTo>
                  <a:cubicBezTo>
                    <a:pt x="6421" y="1284"/>
                    <a:pt x="8493" y="2612"/>
                    <a:pt x="10317" y="4130"/>
                  </a:cubicBezTo>
                  <a:cubicBezTo>
                    <a:pt x="11032" y="4728"/>
                    <a:pt x="11718" y="5385"/>
                    <a:pt x="12331" y="6100"/>
                  </a:cubicBezTo>
                  <a:cubicBezTo>
                    <a:pt x="9033" y="5341"/>
                    <a:pt x="5677" y="4903"/>
                    <a:pt x="2350" y="4728"/>
                  </a:cubicBezTo>
                  <a:cubicBezTo>
                    <a:pt x="1650" y="4684"/>
                    <a:pt x="949" y="4670"/>
                    <a:pt x="249" y="4640"/>
                  </a:cubicBezTo>
                  <a:cubicBezTo>
                    <a:pt x="15" y="4640"/>
                    <a:pt x="1" y="5005"/>
                    <a:pt x="234" y="5005"/>
                  </a:cubicBezTo>
                  <a:cubicBezTo>
                    <a:pt x="5035" y="5122"/>
                    <a:pt x="9894" y="5735"/>
                    <a:pt x="14651" y="7033"/>
                  </a:cubicBezTo>
                  <a:cubicBezTo>
                    <a:pt x="11105" y="7369"/>
                    <a:pt x="7530" y="8449"/>
                    <a:pt x="4904" y="10740"/>
                  </a:cubicBezTo>
                  <a:cubicBezTo>
                    <a:pt x="4728" y="10886"/>
                    <a:pt x="4553" y="11061"/>
                    <a:pt x="4393" y="11236"/>
                  </a:cubicBezTo>
                  <a:cubicBezTo>
                    <a:pt x="4281" y="11358"/>
                    <a:pt x="4433" y="11523"/>
                    <a:pt x="4577" y="11523"/>
                  </a:cubicBezTo>
                  <a:cubicBezTo>
                    <a:pt x="4611" y="11523"/>
                    <a:pt x="4646" y="11513"/>
                    <a:pt x="4676" y="11491"/>
                  </a:cubicBezTo>
                  <a:lnTo>
                    <a:pt x="4676" y="11491"/>
                  </a:lnTo>
                  <a:cubicBezTo>
                    <a:pt x="4676" y="11491"/>
                    <a:pt x="4676" y="11491"/>
                    <a:pt x="4676" y="11491"/>
                  </a:cubicBezTo>
                  <a:cubicBezTo>
                    <a:pt x="4676" y="11491"/>
                    <a:pt x="4679" y="11489"/>
                    <a:pt x="4684" y="11484"/>
                  </a:cubicBezTo>
                  <a:lnTo>
                    <a:pt x="4684" y="11484"/>
                  </a:lnTo>
                  <a:cubicBezTo>
                    <a:pt x="4682" y="11486"/>
                    <a:pt x="4679" y="11489"/>
                    <a:pt x="4676" y="11491"/>
                  </a:cubicBezTo>
                  <a:lnTo>
                    <a:pt x="4676" y="11491"/>
                  </a:lnTo>
                  <a:cubicBezTo>
                    <a:pt x="4676" y="11487"/>
                    <a:pt x="4750" y="11404"/>
                    <a:pt x="4772" y="11382"/>
                  </a:cubicBezTo>
                  <a:cubicBezTo>
                    <a:pt x="4860" y="11294"/>
                    <a:pt x="4962" y="11207"/>
                    <a:pt x="5064" y="11104"/>
                  </a:cubicBezTo>
                  <a:cubicBezTo>
                    <a:pt x="5429" y="10783"/>
                    <a:pt x="5823" y="10477"/>
                    <a:pt x="6231" y="10200"/>
                  </a:cubicBezTo>
                  <a:cubicBezTo>
                    <a:pt x="7734" y="9178"/>
                    <a:pt x="9471" y="8463"/>
                    <a:pt x="11251" y="7996"/>
                  </a:cubicBezTo>
                  <a:cubicBezTo>
                    <a:pt x="12681" y="7632"/>
                    <a:pt x="14169" y="7413"/>
                    <a:pt x="15672" y="7325"/>
                  </a:cubicBezTo>
                  <a:cubicBezTo>
                    <a:pt x="17992" y="8026"/>
                    <a:pt x="20298" y="8887"/>
                    <a:pt x="22530" y="9923"/>
                  </a:cubicBezTo>
                  <a:cubicBezTo>
                    <a:pt x="19510" y="10068"/>
                    <a:pt x="16621" y="11104"/>
                    <a:pt x="14257" y="12812"/>
                  </a:cubicBezTo>
                  <a:cubicBezTo>
                    <a:pt x="14067" y="12943"/>
                    <a:pt x="13877" y="13089"/>
                    <a:pt x="13702" y="13235"/>
                  </a:cubicBezTo>
                  <a:cubicBezTo>
                    <a:pt x="13572" y="13353"/>
                    <a:pt x="13700" y="13566"/>
                    <a:pt x="13847" y="13566"/>
                  </a:cubicBezTo>
                  <a:cubicBezTo>
                    <a:pt x="13881" y="13566"/>
                    <a:pt x="13917" y="13555"/>
                    <a:pt x="13950" y="13527"/>
                  </a:cubicBezTo>
                  <a:cubicBezTo>
                    <a:pt x="14417" y="13104"/>
                    <a:pt x="14972" y="12753"/>
                    <a:pt x="15526" y="12432"/>
                  </a:cubicBezTo>
                  <a:cubicBezTo>
                    <a:pt x="16869" y="11630"/>
                    <a:pt x="18342" y="11017"/>
                    <a:pt x="19889" y="10652"/>
                  </a:cubicBezTo>
                  <a:cubicBezTo>
                    <a:pt x="20983" y="10404"/>
                    <a:pt x="22107" y="10273"/>
                    <a:pt x="23260" y="10273"/>
                  </a:cubicBezTo>
                  <a:cubicBezTo>
                    <a:pt x="23800" y="10535"/>
                    <a:pt x="24339" y="10798"/>
                    <a:pt x="24879" y="11090"/>
                  </a:cubicBezTo>
                  <a:cubicBezTo>
                    <a:pt x="24909" y="11119"/>
                    <a:pt x="24938" y="11134"/>
                    <a:pt x="24967" y="11134"/>
                  </a:cubicBezTo>
                  <a:cubicBezTo>
                    <a:pt x="25419" y="11382"/>
                    <a:pt x="25872" y="11630"/>
                    <a:pt x="26324" y="11892"/>
                  </a:cubicBezTo>
                  <a:cubicBezTo>
                    <a:pt x="28513" y="13162"/>
                    <a:pt x="30614" y="14621"/>
                    <a:pt x="32584" y="16255"/>
                  </a:cubicBezTo>
                  <a:cubicBezTo>
                    <a:pt x="30526" y="15482"/>
                    <a:pt x="28396" y="15030"/>
                    <a:pt x="26266" y="14942"/>
                  </a:cubicBezTo>
                  <a:cubicBezTo>
                    <a:pt x="25934" y="14928"/>
                    <a:pt x="25598" y="14918"/>
                    <a:pt x="25261" y="14918"/>
                  </a:cubicBezTo>
                  <a:cubicBezTo>
                    <a:pt x="24560" y="14918"/>
                    <a:pt x="23857" y="14960"/>
                    <a:pt x="23187" y="15088"/>
                  </a:cubicBezTo>
                  <a:cubicBezTo>
                    <a:pt x="22980" y="15129"/>
                    <a:pt x="23033" y="15456"/>
                    <a:pt x="23236" y="15456"/>
                  </a:cubicBezTo>
                  <a:cubicBezTo>
                    <a:pt x="23248" y="15456"/>
                    <a:pt x="23261" y="15455"/>
                    <a:pt x="23274" y="15453"/>
                  </a:cubicBezTo>
                  <a:cubicBezTo>
                    <a:pt x="23915" y="15325"/>
                    <a:pt x="24596" y="15283"/>
                    <a:pt x="25276" y="15283"/>
                  </a:cubicBezTo>
                  <a:cubicBezTo>
                    <a:pt x="25602" y="15283"/>
                    <a:pt x="25929" y="15293"/>
                    <a:pt x="26251" y="15307"/>
                  </a:cubicBezTo>
                  <a:cubicBezTo>
                    <a:pt x="28673" y="15409"/>
                    <a:pt x="31110" y="15978"/>
                    <a:pt x="33415" y="16970"/>
                  </a:cubicBezTo>
                  <a:cubicBezTo>
                    <a:pt x="33605" y="17145"/>
                    <a:pt x="33795" y="17306"/>
                    <a:pt x="33984" y="17466"/>
                  </a:cubicBezTo>
                  <a:cubicBezTo>
                    <a:pt x="34349" y="17802"/>
                    <a:pt x="34699" y="18138"/>
                    <a:pt x="35064" y="18488"/>
                  </a:cubicBezTo>
                  <a:cubicBezTo>
                    <a:pt x="35079" y="18517"/>
                    <a:pt x="35108" y="18546"/>
                    <a:pt x="35137" y="18546"/>
                  </a:cubicBezTo>
                  <a:cubicBezTo>
                    <a:pt x="36304" y="19699"/>
                    <a:pt x="37428" y="20925"/>
                    <a:pt x="38449" y="22223"/>
                  </a:cubicBezTo>
                  <a:cubicBezTo>
                    <a:pt x="38843" y="22734"/>
                    <a:pt x="39237" y="23245"/>
                    <a:pt x="39602" y="23785"/>
                  </a:cubicBezTo>
                  <a:cubicBezTo>
                    <a:pt x="39777" y="24033"/>
                    <a:pt x="39879" y="24252"/>
                    <a:pt x="40055" y="24500"/>
                  </a:cubicBezTo>
                  <a:cubicBezTo>
                    <a:pt x="40069" y="24514"/>
                    <a:pt x="40069" y="24529"/>
                    <a:pt x="40084" y="24529"/>
                  </a:cubicBezTo>
                  <a:cubicBezTo>
                    <a:pt x="40125" y="24606"/>
                    <a:pt x="40191" y="24638"/>
                    <a:pt x="40254" y="24638"/>
                  </a:cubicBezTo>
                  <a:cubicBezTo>
                    <a:pt x="40370" y="24638"/>
                    <a:pt x="40475" y="24530"/>
                    <a:pt x="40390" y="24397"/>
                  </a:cubicBezTo>
                  <a:cubicBezTo>
                    <a:pt x="40011" y="23726"/>
                    <a:pt x="39529" y="23084"/>
                    <a:pt x="39062" y="22457"/>
                  </a:cubicBezTo>
                  <a:cubicBezTo>
                    <a:pt x="37939" y="20968"/>
                    <a:pt x="36684" y="19582"/>
                    <a:pt x="35341" y="18284"/>
                  </a:cubicBezTo>
                  <a:cubicBezTo>
                    <a:pt x="33707" y="13702"/>
                    <a:pt x="31095" y="9324"/>
                    <a:pt x="27944" y="5545"/>
                  </a:cubicBezTo>
                  <a:cubicBezTo>
                    <a:pt x="27725" y="5268"/>
                    <a:pt x="27491" y="4991"/>
                    <a:pt x="27243" y="4728"/>
                  </a:cubicBezTo>
                  <a:cubicBezTo>
                    <a:pt x="27200" y="4676"/>
                    <a:pt x="27148" y="4655"/>
                    <a:pt x="27100" y="4655"/>
                  </a:cubicBezTo>
                  <a:cubicBezTo>
                    <a:pt x="26971" y="4655"/>
                    <a:pt x="26864" y="4809"/>
                    <a:pt x="26981" y="4947"/>
                  </a:cubicBezTo>
                  <a:cubicBezTo>
                    <a:pt x="27681" y="5691"/>
                    <a:pt x="28308" y="6508"/>
                    <a:pt x="28936" y="7340"/>
                  </a:cubicBezTo>
                  <a:cubicBezTo>
                    <a:pt x="30424" y="9324"/>
                    <a:pt x="31781" y="11440"/>
                    <a:pt x="32919" y="13643"/>
                  </a:cubicBezTo>
                  <a:cubicBezTo>
                    <a:pt x="33620" y="14971"/>
                    <a:pt x="34232" y="16343"/>
                    <a:pt x="34772" y="17744"/>
                  </a:cubicBezTo>
                  <a:cubicBezTo>
                    <a:pt x="34393" y="17393"/>
                    <a:pt x="34028" y="17043"/>
                    <a:pt x="33634" y="16708"/>
                  </a:cubicBezTo>
                  <a:cubicBezTo>
                    <a:pt x="33634" y="16708"/>
                    <a:pt x="33620" y="16693"/>
                    <a:pt x="33605" y="16678"/>
                  </a:cubicBezTo>
                  <a:cubicBezTo>
                    <a:pt x="31723" y="15030"/>
                    <a:pt x="29695" y="13556"/>
                    <a:pt x="27593" y="12243"/>
                  </a:cubicBezTo>
                  <a:cubicBezTo>
                    <a:pt x="26791" y="11747"/>
                    <a:pt x="25959" y="11280"/>
                    <a:pt x="25127" y="10827"/>
                  </a:cubicBezTo>
                  <a:cubicBezTo>
                    <a:pt x="23537" y="6712"/>
                    <a:pt x="20604" y="2904"/>
                    <a:pt x="16796" y="628"/>
                  </a:cubicBezTo>
                  <a:cubicBezTo>
                    <a:pt x="16533" y="467"/>
                    <a:pt x="16256" y="321"/>
                    <a:pt x="15978" y="190"/>
                  </a:cubicBezTo>
                  <a:cubicBezTo>
                    <a:pt x="15950" y="177"/>
                    <a:pt x="15924" y="171"/>
                    <a:pt x="15900" y="171"/>
                  </a:cubicBezTo>
                  <a:cubicBezTo>
                    <a:pt x="15738" y="171"/>
                    <a:pt x="15684" y="437"/>
                    <a:pt x="15862" y="526"/>
                  </a:cubicBezTo>
                  <a:cubicBezTo>
                    <a:pt x="16635" y="876"/>
                    <a:pt x="17365" y="1386"/>
                    <a:pt x="18050" y="1897"/>
                  </a:cubicBezTo>
                  <a:cubicBezTo>
                    <a:pt x="19772" y="3181"/>
                    <a:pt x="21275" y="4772"/>
                    <a:pt x="22501" y="6552"/>
                  </a:cubicBezTo>
                  <a:cubicBezTo>
                    <a:pt x="23376" y="7821"/>
                    <a:pt x="24091" y="9178"/>
                    <a:pt x="24660" y="10594"/>
                  </a:cubicBezTo>
                  <a:cubicBezTo>
                    <a:pt x="22136" y="9266"/>
                    <a:pt x="19510" y="8172"/>
                    <a:pt x="16825" y="7311"/>
                  </a:cubicBezTo>
                  <a:cubicBezTo>
                    <a:pt x="16460" y="7194"/>
                    <a:pt x="16095" y="7092"/>
                    <a:pt x="15730" y="6990"/>
                  </a:cubicBezTo>
                  <a:cubicBezTo>
                    <a:pt x="15716" y="6975"/>
                    <a:pt x="15701" y="6975"/>
                    <a:pt x="15672" y="6975"/>
                  </a:cubicBezTo>
                  <a:cubicBezTo>
                    <a:pt x="14753" y="6698"/>
                    <a:pt x="13834" y="6450"/>
                    <a:pt x="12900" y="6231"/>
                  </a:cubicBezTo>
                  <a:cubicBezTo>
                    <a:pt x="10798" y="3707"/>
                    <a:pt x="7982" y="1780"/>
                    <a:pt x="5122" y="365"/>
                  </a:cubicBezTo>
                  <a:cubicBezTo>
                    <a:pt x="4889" y="248"/>
                    <a:pt x="4641" y="132"/>
                    <a:pt x="4407" y="15"/>
                  </a:cubicBezTo>
                  <a:cubicBezTo>
                    <a:pt x="4383" y="5"/>
                    <a:pt x="4359" y="0"/>
                    <a:pt x="4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5"/>
            <p:cNvSpPr/>
            <p:nvPr/>
          </p:nvSpPr>
          <p:spPr>
            <a:xfrm>
              <a:off x="63214" y="3292591"/>
              <a:ext cx="3645534" cy="306917"/>
            </a:xfrm>
            <a:custGeom>
              <a:avLst/>
              <a:gdLst/>
              <a:ahLst/>
              <a:cxnLst/>
              <a:rect l="l" t="t" r="r" b="b"/>
              <a:pathLst>
                <a:path w="89797" h="7560" extrusionOk="0">
                  <a:moveTo>
                    <a:pt x="12520" y="1"/>
                  </a:moveTo>
                  <a:lnTo>
                    <a:pt x="0" y="7559"/>
                  </a:lnTo>
                  <a:lnTo>
                    <a:pt x="80400" y="7559"/>
                  </a:lnTo>
                  <a:lnTo>
                    <a:pt x="8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5"/>
            <p:cNvSpPr/>
            <p:nvPr/>
          </p:nvSpPr>
          <p:spPr>
            <a:xfrm>
              <a:off x="63214" y="3951347"/>
              <a:ext cx="3645534" cy="306917"/>
            </a:xfrm>
            <a:custGeom>
              <a:avLst/>
              <a:gdLst/>
              <a:ahLst/>
              <a:cxnLst/>
              <a:rect l="l" t="t" r="r" b="b"/>
              <a:pathLst>
                <a:path w="89797" h="7560" extrusionOk="0">
                  <a:moveTo>
                    <a:pt x="12520" y="1"/>
                  </a:moveTo>
                  <a:lnTo>
                    <a:pt x="0" y="7559"/>
                  </a:lnTo>
                  <a:lnTo>
                    <a:pt x="80400" y="7559"/>
                  </a:lnTo>
                  <a:lnTo>
                    <a:pt x="8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5"/>
            <p:cNvSpPr/>
            <p:nvPr/>
          </p:nvSpPr>
          <p:spPr>
            <a:xfrm>
              <a:off x="3219546" y="3331119"/>
              <a:ext cx="441335" cy="899925"/>
            </a:xfrm>
            <a:custGeom>
              <a:avLst/>
              <a:gdLst/>
              <a:ahLst/>
              <a:cxnLst/>
              <a:rect l="l" t="t" r="r" b="b"/>
              <a:pathLst>
                <a:path w="10871" h="22167" extrusionOk="0">
                  <a:moveTo>
                    <a:pt x="10871" y="0"/>
                  </a:moveTo>
                  <a:lnTo>
                    <a:pt x="2656" y="6610"/>
                  </a:lnTo>
                  <a:cubicBezTo>
                    <a:pt x="2656" y="6610"/>
                    <a:pt x="0" y="7705"/>
                    <a:pt x="102" y="15278"/>
                  </a:cubicBezTo>
                  <a:cubicBezTo>
                    <a:pt x="176" y="21675"/>
                    <a:pt x="1954" y="22167"/>
                    <a:pt x="2499" y="22167"/>
                  </a:cubicBezTo>
                  <a:cubicBezTo>
                    <a:pt x="2598" y="22167"/>
                    <a:pt x="2656" y="22150"/>
                    <a:pt x="2656" y="22150"/>
                  </a:cubicBezTo>
                  <a:lnTo>
                    <a:pt x="10871" y="15599"/>
                  </a:lnTo>
                  <a:cubicBezTo>
                    <a:pt x="6654" y="8230"/>
                    <a:pt x="10871" y="1"/>
                    <a:pt x="10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5"/>
            <p:cNvSpPr/>
            <p:nvPr/>
          </p:nvSpPr>
          <p:spPr>
            <a:xfrm>
              <a:off x="-79573" y="3599477"/>
              <a:ext cx="3406820" cy="658776"/>
            </a:xfrm>
            <a:custGeom>
              <a:avLst/>
              <a:gdLst/>
              <a:ahLst/>
              <a:cxnLst/>
              <a:rect l="l" t="t" r="r" b="b"/>
              <a:pathLst>
                <a:path w="83917" h="16227" extrusionOk="0">
                  <a:moveTo>
                    <a:pt x="3517" y="0"/>
                  </a:moveTo>
                  <a:cubicBezTo>
                    <a:pt x="3517" y="0"/>
                    <a:pt x="1" y="861"/>
                    <a:pt x="1" y="8113"/>
                  </a:cubicBezTo>
                  <a:cubicBezTo>
                    <a:pt x="1" y="15365"/>
                    <a:pt x="3517" y="16226"/>
                    <a:pt x="3517" y="16226"/>
                  </a:cubicBezTo>
                  <a:lnTo>
                    <a:pt x="83917" y="16226"/>
                  </a:lnTo>
                  <a:cubicBezTo>
                    <a:pt x="83917" y="16226"/>
                    <a:pt x="82166" y="14694"/>
                    <a:pt x="82166" y="8113"/>
                  </a:cubicBezTo>
                  <a:cubicBezTo>
                    <a:pt x="82166" y="1547"/>
                    <a:pt x="83917" y="0"/>
                    <a:pt x="83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5"/>
            <p:cNvSpPr/>
            <p:nvPr/>
          </p:nvSpPr>
          <p:spPr>
            <a:xfrm>
              <a:off x="856438" y="3931819"/>
              <a:ext cx="1422942" cy="31422"/>
            </a:xfrm>
            <a:custGeom>
              <a:avLst/>
              <a:gdLst/>
              <a:ahLst/>
              <a:cxnLst/>
              <a:rect l="l" t="t" r="r" b="b"/>
              <a:pathLst>
                <a:path w="35050" h="774" extrusionOk="0">
                  <a:moveTo>
                    <a:pt x="0" y="0"/>
                  </a:moveTo>
                  <a:lnTo>
                    <a:pt x="0" y="774"/>
                  </a:lnTo>
                  <a:lnTo>
                    <a:pt x="35049" y="774"/>
                  </a:lnTo>
                  <a:lnTo>
                    <a:pt x="350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5"/>
            <p:cNvSpPr/>
            <p:nvPr/>
          </p:nvSpPr>
          <p:spPr>
            <a:xfrm>
              <a:off x="178718" y="2681823"/>
              <a:ext cx="3147971" cy="245290"/>
            </a:xfrm>
            <a:custGeom>
              <a:avLst/>
              <a:gdLst/>
              <a:ahLst/>
              <a:cxnLst/>
              <a:rect l="l" t="t" r="r" b="b"/>
              <a:pathLst>
                <a:path w="77541" h="6042" extrusionOk="0">
                  <a:moveTo>
                    <a:pt x="1" y="1"/>
                  </a:moveTo>
                  <a:lnTo>
                    <a:pt x="8114" y="6042"/>
                  </a:lnTo>
                  <a:lnTo>
                    <a:pt x="77540" y="6042"/>
                  </a:lnTo>
                  <a:lnTo>
                    <a:pt x="667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5"/>
            <p:cNvSpPr/>
            <p:nvPr/>
          </p:nvSpPr>
          <p:spPr>
            <a:xfrm>
              <a:off x="178718" y="3208470"/>
              <a:ext cx="3147971" cy="245290"/>
            </a:xfrm>
            <a:custGeom>
              <a:avLst/>
              <a:gdLst/>
              <a:ahLst/>
              <a:cxnLst/>
              <a:rect l="l" t="t" r="r" b="b"/>
              <a:pathLst>
                <a:path w="77541" h="6042" extrusionOk="0">
                  <a:moveTo>
                    <a:pt x="1" y="1"/>
                  </a:moveTo>
                  <a:lnTo>
                    <a:pt x="8114" y="6042"/>
                  </a:lnTo>
                  <a:lnTo>
                    <a:pt x="77540" y="6042"/>
                  </a:lnTo>
                  <a:lnTo>
                    <a:pt x="667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5"/>
            <p:cNvSpPr/>
            <p:nvPr/>
          </p:nvSpPr>
          <p:spPr>
            <a:xfrm>
              <a:off x="220210" y="2712637"/>
              <a:ext cx="380926" cy="719144"/>
            </a:xfrm>
            <a:custGeom>
              <a:avLst/>
              <a:gdLst/>
              <a:ahLst/>
              <a:cxnLst/>
              <a:rect l="l" t="t" r="r" b="b"/>
              <a:pathLst>
                <a:path w="9383" h="17714" extrusionOk="0">
                  <a:moveTo>
                    <a:pt x="0" y="1"/>
                  </a:moveTo>
                  <a:cubicBezTo>
                    <a:pt x="0" y="1"/>
                    <a:pt x="3648" y="6582"/>
                    <a:pt x="0" y="12476"/>
                  </a:cubicBezTo>
                  <a:lnTo>
                    <a:pt x="7092" y="17700"/>
                  </a:lnTo>
                  <a:cubicBezTo>
                    <a:pt x="7092" y="17700"/>
                    <a:pt x="7143" y="17714"/>
                    <a:pt x="7230" y="17714"/>
                  </a:cubicBezTo>
                  <a:cubicBezTo>
                    <a:pt x="7703" y="17714"/>
                    <a:pt x="9233" y="17318"/>
                    <a:pt x="9295" y="12214"/>
                  </a:cubicBezTo>
                  <a:cubicBezTo>
                    <a:pt x="9383" y="6158"/>
                    <a:pt x="7092" y="5283"/>
                    <a:pt x="7092" y="5283"/>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5"/>
            <p:cNvSpPr/>
            <p:nvPr/>
          </p:nvSpPr>
          <p:spPr>
            <a:xfrm>
              <a:off x="508098" y="2927080"/>
              <a:ext cx="2942385" cy="526671"/>
            </a:xfrm>
            <a:custGeom>
              <a:avLst/>
              <a:gdLst/>
              <a:ahLst/>
              <a:cxnLst/>
              <a:rect l="l" t="t" r="r" b="b"/>
              <a:pathLst>
                <a:path w="72477" h="12973" extrusionOk="0">
                  <a:moveTo>
                    <a:pt x="1" y="1"/>
                  </a:moveTo>
                  <a:cubicBezTo>
                    <a:pt x="1" y="1"/>
                    <a:pt x="1518" y="1241"/>
                    <a:pt x="1518" y="6494"/>
                  </a:cubicBezTo>
                  <a:cubicBezTo>
                    <a:pt x="1518" y="11747"/>
                    <a:pt x="1" y="12973"/>
                    <a:pt x="1" y="12973"/>
                  </a:cubicBezTo>
                  <a:lnTo>
                    <a:pt x="69427" y="12973"/>
                  </a:lnTo>
                  <a:cubicBezTo>
                    <a:pt x="69427" y="12973"/>
                    <a:pt x="72477" y="12287"/>
                    <a:pt x="72477" y="6494"/>
                  </a:cubicBezTo>
                  <a:cubicBezTo>
                    <a:pt x="72477" y="701"/>
                    <a:pt x="69427" y="1"/>
                    <a:pt x="694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5"/>
            <p:cNvSpPr/>
            <p:nvPr/>
          </p:nvSpPr>
          <p:spPr>
            <a:xfrm>
              <a:off x="1278831" y="3126136"/>
              <a:ext cx="1287874" cy="90695"/>
            </a:xfrm>
            <a:custGeom>
              <a:avLst/>
              <a:gdLst/>
              <a:ahLst/>
              <a:cxnLst/>
              <a:rect l="l" t="t" r="r" b="b"/>
              <a:pathLst>
                <a:path w="31723" h="2234" extrusionOk="0">
                  <a:moveTo>
                    <a:pt x="15861" y="1"/>
                  </a:moveTo>
                  <a:cubicBezTo>
                    <a:pt x="7106" y="1"/>
                    <a:pt x="0" y="234"/>
                    <a:pt x="0" y="1110"/>
                  </a:cubicBezTo>
                  <a:cubicBezTo>
                    <a:pt x="0" y="1985"/>
                    <a:pt x="7106" y="2233"/>
                    <a:pt x="15861" y="2233"/>
                  </a:cubicBezTo>
                  <a:cubicBezTo>
                    <a:pt x="24631" y="2233"/>
                    <a:pt x="31722" y="1985"/>
                    <a:pt x="31722" y="1110"/>
                  </a:cubicBezTo>
                  <a:cubicBezTo>
                    <a:pt x="31722" y="234"/>
                    <a:pt x="24631" y="1"/>
                    <a:pt x="15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5"/>
            <p:cNvSpPr/>
            <p:nvPr/>
          </p:nvSpPr>
          <p:spPr>
            <a:xfrm>
              <a:off x="2037099" y="2387400"/>
              <a:ext cx="1273056" cy="680130"/>
            </a:xfrm>
            <a:custGeom>
              <a:avLst/>
              <a:gdLst/>
              <a:ahLst/>
              <a:cxnLst/>
              <a:rect l="l" t="t" r="r" b="b"/>
              <a:pathLst>
                <a:path w="31358" h="16753" extrusionOk="0">
                  <a:moveTo>
                    <a:pt x="31358" y="1"/>
                  </a:moveTo>
                  <a:lnTo>
                    <a:pt x="7384" y="6859"/>
                  </a:lnTo>
                  <a:cubicBezTo>
                    <a:pt x="0" y="10842"/>
                    <a:pt x="6625" y="16752"/>
                    <a:pt x="6625" y="16752"/>
                  </a:cubicBezTo>
                  <a:lnTo>
                    <a:pt x="30584" y="10054"/>
                  </a:lnTo>
                  <a:cubicBezTo>
                    <a:pt x="27287" y="3853"/>
                    <a:pt x="31357" y="1"/>
                    <a:pt x="31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5"/>
            <p:cNvSpPr/>
            <p:nvPr/>
          </p:nvSpPr>
          <p:spPr>
            <a:xfrm>
              <a:off x="208356" y="2283751"/>
              <a:ext cx="2128446" cy="783775"/>
            </a:xfrm>
            <a:custGeom>
              <a:avLst/>
              <a:gdLst/>
              <a:ahLst/>
              <a:cxnLst/>
              <a:rect l="l" t="t" r="r" b="b"/>
              <a:pathLst>
                <a:path w="52428" h="19306" extrusionOk="0">
                  <a:moveTo>
                    <a:pt x="6275" y="0"/>
                  </a:moveTo>
                  <a:cubicBezTo>
                    <a:pt x="6275" y="0"/>
                    <a:pt x="0" y="2700"/>
                    <a:pt x="4115" y="9543"/>
                  </a:cubicBezTo>
                  <a:lnTo>
                    <a:pt x="51669" y="19305"/>
                  </a:lnTo>
                  <a:cubicBezTo>
                    <a:pt x="51669" y="19305"/>
                    <a:pt x="47452" y="13731"/>
                    <a:pt x="52428" y="9412"/>
                  </a:cubicBezTo>
                  <a:lnTo>
                    <a:pt x="6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5"/>
            <p:cNvSpPr/>
            <p:nvPr/>
          </p:nvSpPr>
          <p:spPr>
            <a:xfrm>
              <a:off x="431691" y="2316921"/>
              <a:ext cx="308054" cy="417058"/>
            </a:xfrm>
            <a:custGeom>
              <a:avLst/>
              <a:gdLst/>
              <a:ahLst/>
              <a:cxnLst/>
              <a:rect l="l" t="t" r="r" b="b"/>
              <a:pathLst>
                <a:path w="7588" h="10273" extrusionOk="0">
                  <a:moveTo>
                    <a:pt x="4772" y="0"/>
                  </a:moveTo>
                  <a:cubicBezTo>
                    <a:pt x="4772" y="0"/>
                    <a:pt x="0" y="3400"/>
                    <a:pt x="3444" y="9704"/>
                  </a:cubicBezTo>
                  <a:lnTo>
                    <a:pt x="6187" y="10273"/>
                  </a:lnTo>
                  <a:cubicBezTo>
                    <a:pt x="6187" y="10273"/>
                    <a:pt x="3240" y="4144"/>
                    <a:pt x="7588" y="613"/>
                  </a:cubicBezTo>
                  <a:lnTo>
                    <a:pt x="47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5"/>
            <p:cNvSpPr/>
            <p:nvPr/>
          </p:nvSpPr>
          <p:spPr>
            <a:xfrm>
              <a:off x="1731997" y="2582924"/>
              <a:ext cx="314590" cy="419413"/>
            </a:xfrm>
            <a:custGeom>
              <a:avLst/>
              <a:gdLst/>
              <a:ahLst/>
              <a:cxnLst/>
              <a:rect l="l" t="t" r="r" b="b"/>
              <a:pathLst>
                <a:path w="7749" h="10331" extrusionOk="0">
                  <a:moveTo>
                    <a:pt x="4874" y="0"/>
                  </a:moveTo>
                  <a:cubicBezTo>
                    <a:pt x="4874" y="0"/>
                    <a:pt x="1" y="3429"/>
                    <a:pt x="3459" y="9733"/>
                  </a:cubicBezTo>
                  <a:lnTo>
                    <a:pt x="6304" y="10331"/>
                  </a:lnTo>
                  <a:cubicBezTo>
                    <a:pt x="6304" y="10331"/>
                    <a:pt x="3415" y="4130"/>
                    <a:pt x="7749" y="584"/>
                  </a:cubicBezTo>
                  <a:lnTo>
                    <a:pt x="48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5"/>
            <p:cNvSpPr/>
            <p:nvPr/>
          </p:nvSpPr>
          <p:spPr>
            <a:xfrm>
              <a:off x="463074" y="2004716"/>
              <a:ext cx="2847021" cy="661130"/>
            </a:xfrm>
            <a:custGeom>
              <a:avLst/>
              <a:gdLst/>
              <a:ahLst/>
              <a:cxnLst/>
              <a:rect l="l" t="t" r="r" b="b"/>
              <a:pathLst>
                <a:path w="70128" h="16285" extrusionOk="0">
                  <a:moveTo>
                    <a:pt x="20969" y="1"/>
                  </a:moveTo>
                  <a:lnTo>
                    <a:pt x="1" y="6873"/>
                  </a:lnTo>
                  <a:lnTo>
                    <a:pt x="46154" y="16285"/>
                  </a:lnTo>
                  <a:lnTo>
                    <a:pt x="70128" y="9427"/>
                  </a:lnTo>
                  <a:lnTo>
                    <a:pt x="20969" y="1"/>
                  </a:lnTo>
                  <a:close/>
                </a:path>
              </a:pathLst>
            </a:custGeom>
            <a:solidFill>
              <a:srgbClr val="DCC2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5"/>
            <p:cNvSpPr/>
            <p:nvPr/>
          </p:nvSpPr>
          <p:spPr>
            <a:xfrm>
              <a:off x="463074" y="2212663"/>
              <a:ext cx="2847021" cy="453190"/>
            </a:xfrm>
            <a:custGeom>
              <a:avLst/>
              <a:gdLst/>
              <a:ahLst/>
              <a:cxnLst/>
              <a:rect l="l" t="t" r="r" b="b"/>
              <a:pathLst>
                <a:path w="70128" h="11163" extrusionOk="0">
                  <a:moveTo>
                    <a:pt x="5341" y="0"/>
                  </a:moveTo>
                  <a:lnTo>
                    <a:pt x="1" y="1751"/>
                  </a:lnTo>
                  <a:lnTo>
                    <a:pt x="46154" y="11163"/>
                  </a:lnTo>
                  <a:lnTo>
                    <a:pt x="70128" y="4305"/>
                  </a:lnTo>
                  <a:lnTo>
                    <a:pt x="60059" y="2379"/>
                  </a:lnTo>
                  <a:cubicBezTo>
                    <a:pt x="58586" y="5254"/>
                    <a:pt x="51602" y="6902"/>
                    <a:pt x="42053" y="6902"/>
                  </a:cubicBezTo>
                  <a:cubicBezTo>
                    <a:pt x="37792" y="6902"/>
                    <a:pt x="33021" y="6574"/>
                    <a:pt x="28002" y="5881"/>
                  </a:cubicBezTo>
                  <a:cubicBezTo>
                    <a:pt x="19013" y="4640"/>
                    <a:pt x="10974" y="2481"/>
                    <a:pt x="53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5"/>
            <p:cNvSpPr/>
            <p:nvPr/>
          </p:nvSpPr>
          <p:spPr>
            <a:xfrm>
              <a:off x="996830" y="2004716"/>
              <a:ext cx="1204934" cy="277687"/>
            </a:xfrm>
            <a:custGeom>
              <a:avLst/>
              <a:gdLst/>
              <a:ahLst/>
              <a:cxnLst/>
              <a:rect l="l" t="t" r="r" b="b"/>
              <a:pathLst>
                <a:path w="29680" h="6840" extrusionOk="0">
                  <a:moveTo>
                    <a:pt x="7822" y="1"/>
                  </a:moveTo>
                  <a:lnTo>
                    <a:pt x="1" y="2569"/>
                  </a:lnTo>
                  <a:cubicBezTo>
                    <a:pt x="3211" y="4334"/>
                    <a:pt x="7603" y="5764"/>
                    <a:pt x="12506" y="6436"/>
                  </a:cubicBezTo>
                  <a:cubicBezTo>
                    <a:pt x="14506" y="6709"/>
                    <a:pt x="16443" y="6839"/>
                    <a:pt x="18266" y="6839"/>
                  </a:cubicBezTo>
                  <a:cubicBezTo>
                    <a:pt x="23253" y="6839"/>
                    <a:pt x="27393" y="5866"/>
                    <a:pt x="29680" y="4188"/>
                  </a:cubicBezTo>
                  <a:lnTo>
                    <a:pt x="782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5"/>
            <p:cNvSpPr/>
            <p:nvPr/>
          </p:nvSpPr>
          <p:spPr>
            <a:xfrm>
              <a:off x="319719" y="1898103"/>
              <a:ext cx="1236356" cy="811016"/>
            </a:xfrm>
            <a:custGeom>
              <a:avLst/>
              <a:gdLst/>
              <a:ahLst/>
              <a:cxnLst/>
              <a:rect l="l" t="t" r="r" b="b"/>
              <a:pathLst>
                <a:path w="30454" h="19977" extrusionOk="0">
                  <a:moveTo>
                    <a:pt x="1" y="0"/>
                  </a:moveTo>
                  <a:cubicBezTo>
                    <a:pt x="1" y="0"/>
                    <a:pt x="4013" y="4480"/>
                    <a:pt x="964" y="11061"/>
                  </a:cubicBezTo>
                  <a:lnTo>
                    <a:pt x="24208" y="19976"/>
                  </a:lnTo>
                  <a:cubicBezTo>
                    <a:pt x="24208" y="19976"/>
                    <a:pt x="30453" y="13950"/>
                    <a:pt x="23259" y="9105"/>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5"/>
            <p:cNvSpPr/>
            <p:nvPr/>
          </p:nvSpPr>
          <p:spPr>
            <a:xfrm>
              <a:off x="1264012" y="1974510"/>
              <a:ext cx="2046114" cy="734612"/>
            </a:xfrm>
            <a:custGeom>
              <a:avLst/>
              <a:gdLst/>
              <a:ahLst/>
              <a:cxnLst/>
              <a:rect l="l" t="t" r="r" b="b"/>
              <a:pathLst>
                <a:path w="50400" h="18095" extrusionOk="0">
                  <a:moveTo>
                    <a:pt x="44286" y="1"/>
                  </a:moveTo>
                  <a:lnTo>
                    <a:pt x="0" y="7223"/>
                  </a:lnTo>
                  <a:cubicBezTo>
                    <a:pt x="4889" y="12272"/>
                    <a:pt x="949" y="18094"/>
                    <a:pt x="949" y="18094"/>
                  </a:cubicBezTo>
                  <a:lnTo>
                    <a:pt x="46577" y="10565"/>
                  </a:lnTo>
                  <a:cubicBezTo>
                    <a:pt x="50400" y="3357"/>
                    <a:pt x="44286" y="1"/>
                    <a:pt x="44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5"/>
            <p:cNvSpPr/>
            <p:nvPr/>
          </p:nvSpPr>
          <p:spPr>
            <a:xfrm>
              <a:off x="2797154" y="1999966"/>
              <a:ext cx="299204" cy="452053"/>
            </a:xfrm>
            <a:custGeom>
              <a:avLst/>
              <a:gdLst/>
              <a:ahLst/>
              <a:cxnLst/>
              <a:rect l="l" t="t" r="r" b="b"/>
              <a:pathLst>
                <a:path w="7370" h="11135" extrusionOk="0">
                  <a:moveTo>
                    <a:pt x="2685" y="1"/>
                  </a:moveTo>
                  <a:lnTo>
                    <a:pt x="0" y="468"/>
                  </a:lnTo>
                  <a:cubicBezTo>
                    <a:pt x="4246" y="4627"/>
                    <a:pt x="1547" y="11134"/>
                    <a:pt x="1547" y="11134"/>
                  </a:cubicBezTo>
                  <a:lnTo>
                    <a:pt x="4174" y="10697"/>
                  </a:lnTo>
                  <a:cubicBezTo>
                    <a:pt x="7369" y="4028"/>
                    <a:pt x="2685" y="1"/>
                    <a:pt x="2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5"/>
            <p:cNvSpPr/>
            <p:nvPr/>
          </p:nvSpPr>
          <p:spPr>
            <a:xfrm>
              <a:off x="1542440" y="2203772"/>
              <a:ext cx="305699" cy="454976"/>
            </a:xfrm>
            <a:custGeom>
              <a:avLst/>
              <a:gdLst/>
              <a:ahLst/>
              <a:cxnLst/>
              <a:rect l="l" t="t" r="r" b="b"/>
              <a:pathLst>
                <a:path w="7530" h="11207" extrusionOk="0">
                  <a:moveTo>
                    <a:pt x="2773" y="0"/>
                  </a:moveTo>
                  <a:lnTo>
                    <a:pt x="0" y="453"/>
                  </a:lnTo>
                  <a:cubicBezTo>
                    <a:pt x="4261" y="4611"/>
                    <a:pt x="1606" y="11207"/>
                    <a:pt x="1606" y="11207"/>
                  </a:cubicBezTo>
                  <a:lnTo>
                    <a:pt x="4334" y="10740"/>
                  </a:lnTo>
                  <a:cubicBezTo>
                    <a:pt x="7530" y="4072"/>
                    <a:pt x="2773" y="0"/>
                    <a:pt x="27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5"/>
            <p:cNvSpPr/>
            <p:nvPr/>
          </p:nvSpPr>
          <p:spPr>
            <a:xfrm>
              <a:off x="1903203" y="2220498"/>
              <a:ext cx="899884" cy="214030"/>
            </a:xfrm>
            <a:custGeom>
              <a:avLst/>
              <a:gdLst/>
              <a:ahLst/>
              <a:cxnLst/>
              <a:rect l="l" t="t" r="r" b="b"/>
              <a:pathLst>
                <a:path w="22166" h="5272" extrusionOk="0">
                  <a:moveTo>
                    <a:pt x="19332" y="0"/>
                  </a:moveTo>
                  <a:cubicBezTo>
                    <a:pt x="17262" y="0"/>
                    <a:pt x="14177" y="331"/>
                    <a:pt x="10769" y="975"/>
                  </a:cubicBezTo>
                  <a:cubicBezTo>
                    <a:pt x="4743" y="2098"/>
                    <a:pt x="1" y="3762"/>
                    <a:pt x="176" y="4681"/>
                  </a:cubicBezTo>
                  <a:cubicBezTo>
                    <a:pt x="252" y="5079"/>
                    <a:pt x="1233" y="5271"/>
                    <a:pt x="2811" y="5271"/>
                  </a:cubicBezTo>
                  <a:cubicBezTo>
                    <a:pt x="4881" y="5271"/>
                    <a:pt x="7977" y="4939"/>
                    <a:pt x="11397" y="4302"/>
                  </a:cubicBezTo>
                  <a:cubicBezTo>
                    <a:pt x="17423" y="3178"/>
                    <a:pt x="22165" y="1515"/>
                    <a:pt x="21990" y="595"/>
                  </a:cubicBezTo>
                  <a:cubicBezTo>
                    <a:pt x="21914" y="196"/>
                    <a:pt x="20923" y="0"/>
                    <a:pt x="19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5"/>
            <p:cNvSpPr/>
            <p:nvPr/>
          </p:nvSpPr>
          <p:spPr>
            <a:xfrm>
              <a:off x="319719" y="1612572"/>
              <a:ext cx="2742158" cy="655203"/>
            </a:xfrm>
            <a:custGeom>
              <a:avLst/>
              <a:gdLst/>
              <a:ahLst/>
              <a:cxnLst/>
              <a:rect l="l" t="t" r="r" b="b"/>
              <a:pathLst>
                <a:path w="67545" h="16139" extrusionOk="0">
                  <a:moveTo>
                    <a:pt x="47190" y="0"/>
                  </a:moveTo>
                  <a:lnTo>
                    <a:pt x="1" y="7033"/>
                  </a:lnTo>
                  <a:lnTo>
                    <a:pt x="23259" y="16138"/>
                  </a:lnTo>
                  <a:lnTo>
                    <a:pt x="67545" y="8916"/>
                  </a:lnTo>
                  <a:lnTo>
                    <a:pt x="471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5"/>
            <p:cNvSpPr/>
            <p:nvPr/>
          </p:nvSpPr>
          <p:spPr>
            <a:xfrm>
              <a:off x="1383657" y="1612572"/>
              <a:ext cx="1159952" cy="278255"/>
            </a:xfrm>
            <a:custGeom>
              <a:avLst/>
              <a:gdLst/>
              <a:ahLst/>
              <a:cxnLst/>
              <a:rect l="l" t="t" r="r" b="b"/>
              <a:pathLst>
                <a:path w="28572" h="6854" extrusionOk="0">
                  <a:moveTo>
                    <a:pt x="20984" y="0"/>
                  </a:moveTo>
                  <a:lnTo>
                    <a:pt x="1" y="3123"/>
                  </a:lnTo>
                  <a:cubicBezTo>
                    <a:pt x="2599" y="5423"/>
                    <a:pt x="7566" y="6854"/>
                    <a:pt x="13392" y="6854"/>
                  </a:cubicBezTo>
                  <a:cubicBezTo>
                    <a:pt x="14439" y="6854"/>
                    <a:pt x="15513" y="6808"/>
                    <a:pt x="16606" y="6712"/>
                  </a:cubicBezTo>
                  <a:cubicBezTo>
                    <a:pt x="21319" y="6304"/>
                    <a:pt x="25522" y="5049"/>
                    <a:pt x="28571" y="3327"/>
                  </a:cubicBezTo>
                  <a:lnTo>
                    <a:pt x="209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5"/>
            <p:cNvSpPr/>
            <p:nvPr/>
          </p:nvSpPr>
          <p:spPr>
            <a:xfrm>
              <a:off x="1972506" y="1470395"/>
              <a:ext cx="941943" cy="618462"/>
            </a:xfrm>
            <a:custGeom>
              <a:avLst/>
              <a:gdLst/>
              <a:ahLst/>
              <a:cxnLst/>
              <a:rect l="l" t="t" r="r" b="b"/>
              <a:pathLst>
                <a:path w="23202" h="15234" extrusionOk="0">
                  <a:moveTo>
                    <a:pt x="23201" y="0"/>
                  </a:moveTo>
                  <a:lnTo>
                    <a:pt x="5473" y="6946"/>
                  </a:lnTo>
                  <a:cubicBezTo>
                    <a:pt x="1" y="10652"/>
                    <a:pt x="4758" y="15234"/>
                    <a:pt x="4758" y="15234"/>
                  </a:cubicBezTo>
                  <a:lnTo>
                    <a:pt x="22472" y="8419"/>
                  </a:lnTo>
                  <a:cubicBezTo>
                    <a:pt x="20137" y="3415"/>
                    <a:pt x="23201" y="0"/>
                    <a:pt x="23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5"/>
            <p:cNvSpPr/>
            <p:nvPr/>
          </p:nvSpPr>
          <p:spPr>
            <a:xfrm>
              <a:off x="635458" y="1530806"/>
              <a:ext cx="1559188" cy="558053"/>
            </a:xfrm>
            <a:custGeom>
              <a:avLst/>
              <a:gdLst/>
              <a:ahLst/>
              <a:cxnLst/>
              <a:rect l="l" t="t" r="r" b="b"/>
              <a:pathLst>
                <a:path w="38406" h="13746" extrusionOk="0">
                  <a:moveTo>
                    <a:pt x="4656" y="0"/>
                  </a:moveTo>
                  <a:cubicBezTo>
                    <a:pt x="4656" y="0"/>
                    <a:pt x="1" y="2569"/>
                    <a:pt x="2919" y="8055"/>
                  </a:cubicBezTo>
                  <a:lnTo>
                    <a:pt x="37691" y="13746"/>
                  </a:lnTo>
                  <a:cubicBezTo>
                    <a:pt x="37691" y="13746"/>
                    <a:pt x="34685" y="9310"/>
                    <a:pt x="38406" y="5458"/>
                  </a:cubicBezTo>
                  <a:lnTo>
                    <a:pt x="4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5"/>
            <p:cNvSpPr/>
            <p:nvPr/>
          </p:nvSpPr>
          <p:spPr>
            <a:xfrm>
              <a:off x="798381" y="1549765"/>
              <a:ext cx="170631" cy="336513"/>
            </a:xfrm>
            <a:custGeom>
              <a:avLst/>
              <a:gdLst/>
              <a:ahLst/>
              <a:cxnLst/>
              <a:rect l="l" t="t" r="r" b="b"/>
              <a:pathLst>
                <a:path w="4203" h="8289" extrusionOk="0">
                  <a:moveTo>
                    <a:pt x="3561" y="0"/>
                  </a:moveTo>
                  <a:cubicBezTo>
                    <a:pt x="3561" y="0"/>
                    <a:pt x="1" y="3079"/>
                    <a:pt x="2437" y="8157"/>
                  </a:cubicBezTo>
                  <a:lnTo>
                    <a:pt x="3225" y="8288"/>
                  </a:lnTo>
                  <a:cubicBezTo>
                    <a:pt x="1358" y="4247"/>
                    <a:pt x="3094" y="1387"/>
                    <a:pt x="4203" y="117"/>
                  </a:cubicBezTo>
                  <a:lnTo>
                    <a:pt x="3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5"/>
            <p:cNvSpPr/>
            <p:nvPr/>
          </p:nvSpPr>
          <p:spPr>
            <a:xfrm>
              <a:off x="872434" y="1562189"/>
              <a:ext cx="173027" cy="336513"/>
            </a:xfrm>
            <a:custGeom>
              <a:avLst/>
              <a:gdLst/>
              <a:ahLst/>
              <a:cxnLst/>
              <a:rect l="l" t="t" r="r" b="b"/>
              <a:pathLst>
                <a:path w="4262" h="8289" extrusionOk="0">
                  <a:moveTo>
                    <a:pt x="3590" y="1"/>
                  </a:moveTo>
                  <a:cubicBezTo>
                    <a:pt x="3590" y="1"/>
                    <a:pt x="0" y="3080"/>
                    <a:pt x="2437" y="8157"/>
                  </a:cubicBezTo>
                  <a:lnTo>
                    <a:pt x="3254" y="8289"/>
                  </a:lnTo>
                  <a:cubicBezTo>
                    <a:pt x="1401" y="4247"/>
                    <a:pt x="3152" y="1387"/>
                    <a:pt x="4261" y="103"/>
                  </a:cubicBezTo>
                  <a:lnTo>
                    <a:pt x="35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5"/>
            <p:cNvSpPr/>
            <p:nvPr/>
          </p:nvSpPr>
          <p:spPr>
            <a:xfrm>
              <a:off x="948842" y="1574652"/>
              <a:ext cx="174813" cy="337081"/>
            </a:xfrm>
            <a:custGeom>
              <a:avLst/>
              <a:gdLst/>
              <a:ahLst/>
              <a:cxnLst/>
              <a:rect l="l" t="t" r="r" b="b"/>
              <a:pathLst>
                <a:path w="4306" h="8303" extrusionOk="0">
                  <a:moveTo>
                    <a:pt x="3619" y="0"/>
                  </a:moveTo>
                  <a:cubicBezTo>
                    <a:pt x="3619" y="0"/>
                    <a:pt x="1" y="3079"/>
                    <a:pt x="2438" y="8157"/>
                  </a:cubicBezTo>
                  <a:lnTo>
                    <a:pt x="3342" y="8303"/>
                  </a:lnTo>
                  <a:cubicBezTo>
                    <a:pt x="1489" y="4261"/>
                    <a:pt x="3182" y="1386"/>
                    <a:pt x="4305" y="117"/>
                  </a:cubicBezTo>
                  <a:lnTo>
                    <a:pt x="36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5"/>
            <p:cNvSpPr/>
            <p:nvPr/>
          </p:nvSpPr>
          <p:spPr>
            <a:xfrm>
              <a:off x="1662695" y="1689547"/>
              <a:ext cx="170063" cy="338299"/>
            </a:xfrm>
            <a:custGeom>
              <a:avLst/>
              <a:gdLst/>
              <a:ahLst/>
              <a:cxnLst/>
              <a:rect l="l" t="t" r="r" b="b"/>
              <a:pathLst>
                <a:path w="4189" h="8333" extrusionOk="0">
                  <a:moveTo>
                    <a:pt x="3561" y="1"/>
                  </a:moveTo>
                  <a:cubicBezTo>
                    <a:pt x="3561" y="1"/>
                    <a:pt x="1" y="3138"/>
                    <a:pt x="2437" y="8216"/>
                  </a:cubicBezTo>
                  <a:lnTo>
                    <a:pt x="3225" y="8333"/>
                  </a:lnTo>
                  <a:cubicBezTo>
                    <a:pt x="1358" y="4291"/>
                    <a:pt x="3079" y="1387"/>
                    <a:pt x="4188" y="118"/>
                  </a:cubicBezTo>
                  <a:lnTo>
                    <a:pt x="35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5"/>
            <p:cNvSpPr/>
            <p:nvPr/>
          </p:nvSpPr>
          <p:spPr>
            <a:xfrm>
              <a:off x="1737356" y="1702011"/>
              <a:ext cx="171809" cy="338299"/>
            </a:xfrm>
            <a:custGeom>
              <a:avLst/>
              <a:gdLst/>
              <a:ahLst/>
              <a:cxnLst/>
              <a:rect l="l" t="t" r="r" b="b"/>
              <a:pathLst>
                <a:path w="4232" h="8333" extrusionOk="0">
                  <a:moveTo>
                    <a:pt x="3560" y="0"/>
                  </a:moveTo>
                  <a:cubicBezTo>
                    <a:pt x="3560" y="0"/>
                    <a:pt x="0" y="3123"/>
                    <a:pt x="2437" y="8201"/>
                  </a:cubicBezTo>
                  <a:lnTo>
                    <a:pt x="3254" y="8332"/>
                  </a:lnTo>
                  <a:cubicBezTo>
                    <a:pt x="1386" y="4290"/>
                    <a:pt x="3123" y="1387"/>
                    <a:pt x="4232" y="103"/>
                  </a:cubicBezTo>
                  <a:lnTo>
                    <a:pt x="35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5"/>
            <p:cNvSpPr/>
            <p:nvPr/>
          </p:nvSpPr>
          <p:spPr>
            <a:xfrm>
              <a:off x="1813155" y="1714434"/>
              <a:ext cx="174204" cy="338908"/>
            </a:xfrm>
            <a:custGeom>
              <a:avLst/>
              <a:gdLst/>
              <a:ahLst/>
              <a:cxnLst/>
              <a:rect l="l" t="t" r="r" b="b"/>
              <a:pathLst>
                <a:path w="4291" h="8348" extrusionOk="0">
                  <a:moveTo>
                    <a:pt x="3605" y="1"/>
                  </a:moveTo>
                  <a:cubicBezTo>
                    <a:pt x="3605" y="1"/>
                    <a:pt x="1" y="3123"/>
                    <a:pt x="2438" y="8201"/>
                  </a:cubicBezTo>
                  <a:lnTo>
                    <a:pt x="3357" y="8347"/>
                  </a:lnTo>
                  <a:cubicBezTo>
                    <a:pt x="1489" y="4305"/>
                    <a:pt x="3167" y="1387"/>
                    <a:pt x="4291" y="103"/>
                  </a:cubicBezTo>
                  <a:lnTo>
                    <a:pt x="36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5"/>
            <p:cNvSpPr/>
            <p:nvPr/>
          </p:nvSpPr>
          <p:spPr>
            <a:xfrm>
              <a:off x="824446" y="1254165"/>
              <a:ext cx="2089959" cy="498213"/>
            </a:xfrm>
            <a:custGeom>
              <a:avLst/>
              <a:gdLst/>
              <a:ahLst/>
              <a:cxnLst/>
              <a:rect l="l" t="t" r="r" b="b"/>
              <a:pathLst>
                <a:path w="51480" h="12272" extrusionOk="0">
                  <a:moveTo>
                    <a:pt x="15511" y="0"/>
                  </a:moveTo>
                  <a:lnTo>
                    <a:pt x="1" y="6814"/>
                  </a:lnTo>
                  <a:lnTo>
                    <a:pt x="33751" y="12272"/>
                  </a:lnTo>
                  <a:lnTo>
                    <a:pt x="51479" y="5326"/>
                  </a:lnTo>
                  <a:lnTo>
                    <a:pt x="155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5"/>
            <p:cNvSpPr/>
            <p:nvPr/>
          </p:nvSpPr>
          <p:spPr>
            <a:xfrm rot="-473620" flipH="1">
              <a:off x="48923" y="3583553"/>
              <a:ext cx="464734" cy="702090"/>
            </a:xfrm>
            <a:custGeom>
              <a:avLst/>
              <a:gdLst/>
              <a:ahLst/>
              <a:cxnLst/>
              <a:rect l="l" t="t" r="r" b="b"/>
              <a:pathLst>
                <a:path w="7370" h="11135" extrusionOk="0">
                  <a:moveTo>
                    <a:pt x="2685" y="1"/>
                  </a:moveTo>
                  <a:lnTo>
                    <a:pt x="0" y="468"/>
                  </a:lnTo>
                  <a:cubicBezTo>
                    <a:pt x="4246" y="4627"/>
                    <a:pt x="1547" y="11134"/>
                    <a:pt x="1547" y="11134"/>
                  </a:cubicBezTo>
                  <a:lnTo>
                    <a:pt x="4174" y="10697"/>
                  </a:lnTo>
                  <a:cubicBezTo>
                    <a:pt x="7369" y="4028"/>
                    <a:pt x="2685" y="1"/>
                    <a:pt x="26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5"/>
            <p:cNvSpPr/>
            <p:nvPr/>
          </p:nvSpPr>
          <p:spPr>
            <a:xfrm rot="-473620" flipH="1">
              <a:off x="2620323" y="3583553"/>
              <a:ext cx="464734" cy="702090"/>
            </a:xfrm>
            <a:custGeom>
              <a:avLst/>
              <a:gdLst/>
              <a:ahLst/>
              <a:cxnLst/>
              <a:rect l="l" t="t" r="r" b="b"/>
              <a:pathLst>
                <a:path w="7370" h="11135" extrusionOk="0">
                  <a:moveTo>
                    <a:pt x="2685" y="1"/>
                  </a:moveTo>
                  <a:lnTo>
                    <a:pt x="0" y="468"/>
                  </a:lnTo>
                  <a:cubicBezTo>
                    <a:pt x="4246" y="4627"/>
                    <a:pt x="1547" y="11134"/>
                    <a:pt x="1547" y="11134"/>
                  </a:cubicBezTo>
                  <a:lnTo>
                    <a:pt x="4174" y="10697"/>
                  </a:lnTo>
                  <a:cubicBezTo>
                    <a:pt x="7369" y="4028"/>
                    <a:pt x="2685" y="1"/>
                    <a:pt x="26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898;p38">
            <a:extLst>
              <a:ext uri="{FF2B5EF4-FFF2-40B4-BE49-F238E27FC236}">
                <a16:creationId xmlns:a16="http://schemas.microsoft.com/office/drawing/2014/main" id="{2FAB00EB-15C9-AB86-6D11-39AA4A1A35D1}"/>
              </a:ext>
            </a:extLst>
          </p:cNvPr>
          <p:cNvSpPr txBox="1">
            <a:spLocks/>
          </p:cNvSpPr>
          <p:nvPr/>
        </p:nvSpPr>
        <p:spPr>
          <a:xfrm>
            <a:off x="527257" y="32515"/>
            <a:ext cx="7089232" cy="7487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PT Sans Narrow"/>
              <a:buNone/>
              <a:defRPr sz="60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4800"/>
              <a:buFont typeface="DM Sans"/>
              <a:buNone/>
              <a:defRPr sz="48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4800"/>
              <a:buFont typeface="DM Sans"/>
              <a:buNone/>
              <a:defRPr sz="48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4800"/>
              <a:buFont typeface="DM Sans"/>
              <a:buNone/>
              <a:defRPr sz="48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4800"/>
              <a:buFont typeface="DM Sans"/>
              <a:buNone/>
              <a:defRPr sz="48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4800"/>
              <a:buFont typeface="DM Sans"/>
              <a:buNone/>
              <a:defRPr sz="48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4800"/>
              <a:buFont typeface="DM Sans"/>
              <a:buNone/>
              <a:defRPr sz="48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4800"/>
              <a:buFont typeface="DM Sans"/>
              <a:buNone/>
              <a:defRPr sz="48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4800"/>
              <a:buFont typeface="DM Sans"/>
              <a:buNone/>
              <a:defRPr sz="4800" b="1" i="0" u="none" strike="noStrike" cap="none">
                <a:solidFill>
                  <a:schemeClr val="dk1"/>
                </a:solidFill>
                <a:latin typeface="DM Sans"/>
                <a:ea typeface="DM Sans"/>
                <a:cs typeface="DM Sans"/>
                <a:sym typeface="DM Sans"/>
              </a:defRPr>
            </a:lvl9pPr>
          </a:lstStyle>
          <a:p>
            <a:pPr algn="ctr"/>
            <a:r>
              <a:rPr lang="el-GR" sz="3500" dirty="0"/>
              <a:t>6. Το εκπαιδευτικό Υλικό (2/7)</a:t>
            </a:r>
          </a:p>
        </p:txBody>
      </p:sp>
      <p:sp>
        <p:nvSpPr>
          <p:cNvPr id="11" name="TextBox 10">
            <a:extLst>
              <a:ext uri="{FF2B5EF4-FFF2-40B4-BE49-F238E27FC236}">
                <a16:creationId xmlns:a16="http://schemas.microsoft.com/office/drawing/2014/main" id="{16668A9F-794F-3394-1D39-3EB254926FB6}"/>
              </a:ext>
            </a:extLst>
          </p:cNvPr>
          <p:cNvSpPr txBox="1"/>
          <p:nvPr/>
        </p:nvSpPr>
        <p:spPr>
          <a:xfrm>
            <a:off x="4635679" y="901389"/>
            <a:ext cx="4283876" cy="3040097"/>
          </a:xfrm>
          <a:prstGeom prst="rect">
            <a:avLst/>
          </a:prstGeom>
          <a:solidFill>
            <a:srgbClr val="FCEDE0"/>
          </a:solidFill>
        </p:spPr>
        <p:txBody>
          <a:bodyPr wrap="square" rtlCol="0">
            <a:spAutoFit/>
          </a:bodyPr>
          <a:lstStyle/>
          <a:p>
            <a:endParaRPr lang="el-GR" dirty="0"/>
          </a:p>
        </p:txBody>
      </p:sp>
      <p:sp>
        <p:nvSpPr>
          <p:cNvPr id="13" name="Ορθογώνιο 12">
            <a:extLst>
              <a:ext uri="{FF2B5EF4-FFF2-40B4-BE49-F238E27FC236}">
                <a16:creationId xmlns:a16="http://schemas.microsoft.com/office/drawing/2014/main" id="{8544AC9A-3043-3486-7806-A7FF3921894F}"/>
              </a:ext>
            </a:extLst>
          </p:cNvPr>
          <p:cNvSpPr/>
          <p:nvPr/>
        </p:nvSpPr>
        <p:spPr>
          <a:xfrm>
            <a:off x="4931361" y="774094"/>
            <a:ext cx="3414684" cy="646331"/>
          </a:xfrm>
          <a:prstGeom prst="rect">
            <a:avLst/>
          </a:prstGeom>
          <a:noFill/>
        </p:spPr>
        <p:txBody>
          <a:bodyPr wrap="square" lIns="91440" tIns="45720" rIns="91440" bIns="45720">
            <a:spAutoFit/>
          </a:bodyPr>
          <a:lstStyle/>
          <a:p>
            <a:pPr algn="ctr"/>
            <a:r>
              <a:rPr lang="el-GR" sz="3600" b="1" dirty="0">
                <a:ln w="22225">
                  <a:solidFill>
                    <a:schemeClr val="accent2"/>
                  </a:solidFill>
                  <a:prstDash val="solid"/>
                </a:ln>
                <a:solidFill>
                  <a:schemeClr val="accent2">
                    <a:lumMod val="60000"/>
                    <a:lumOff val="40000"/>
                  </a:schemeClr>
                </a:solidFill>
              </a:rPr>
              <a:t>Σκοπός</a:t>
            </a:r>
          </a:p>
        </p:txBody>
      </p:sp>
      <p:sp>
        <p:nvSpPr>
          <p:cNvPr id="14" name="Θέση περιεχομένου 2">
            <a:extLst>
              <a:ext uri="{FF2B5EF4-FFF2-40B4-BE49-F238E27FC236}">
                <a16:creationId xmlns:a16="http://schemas.microsoft.com/office/drawing/2014/main" id="{3137C796-4B18-3D6D-F545-526A752FB917}"/>
              </a:ext>
            </a:extLst>
          </p:cNvPr>
          <p:cNvSpPr txBox="1">
            <a:spLocks/>
          </p:cNvSpPr>
          <p:nvPr/>
        </p:nvSpPr>
        <p:spPr>
          <a:xfrm>
            <a:off x="4495106" y="1027963"/>
            <a:ext cx="4477389" cy="2746081"/>
          </a:xfrm>
          <a:prstGeom prst="rect">
            <a:avLst/>
          </a:prstGeom>
          <a:no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algn="ctr"/>
            <a:endParaRPr lang="el-GR" sz="6000" dirty="0"/>
          </a:p>
          <a:p>
            <a:pPr marL="139700" indent="0" algn="just"/>
            <a:r>
              <a:rPr lang="el-GR" sz="7200" dirty="0"/>
              <a:t>Οι επιμορφούμενοι / μαθητές να γνωρίσουν τα </a:t>
            </a:r>
            <a:r>
              <a:rPr lang="el-GR" sz="7200" b="1" dirty="0"/>
              <a:t>ολογράμματα</a:t>
            </a:r>
            <a:r>
              <a:rPr lang="el-GR" sz="7200" dirty="0"/>
              <a:t> και </a:t>
            </a:r>
            <a:r>
              <a:rPr lang="el-GR" sz="7200" b="1" dirty="0"/>
              <a:t>να δημιουργήσουν το δικό τους ολόγραμμα, μέσω της δικής τους τρισδιάστατης πυραμίδας προβολής (3D Hologram)</a:t>
            </a:r>
            <a:r>
              <a:rPr lang="el-GR" sz="7200" dirty="0"/>
              <a:t>, αφού έρθουν σε επαφή και  γνωρίσουν εκπαιδευτικό υλικό που είναι σχεδιασμένο με τη μεθοδολογία της συμπληρωματικής Εξ Αποστάσεως Εκπαίδευσης.</a:t>
            </a:r>
          </a:p>
          <a:p>
            <a:pPr marL="139700" indent="0" algn="ctr"/>
            <a:endParaRPr lang="el-GR" sz="6000" dirty="0"/>
          </a:p>
          <a:p>
            <a:pPr algn="just"/>
            <a:endParaRPr lang="el-GR" sz="5600" dirty="0"/>
          </a:p>
          <a:p>
            <a:pPr algn="just"/>
            <a:endParaRPr lang="el-GR" sz="5600" dirty="0"/>
          </a:p>
          <a:p>
            <a:pPr algn="just"/>
            <a:endParaRPr lang="el-GR" sz="5600" dirty="0"/>
          </a:p>
          <a:p>
            <a:pPr algn="ctr">
              <a:buFont typeface="Wingdings" panose="05000000000000000000" pitchFamily="2" charset="2"/>
              <a:buChar char="Ø"/>
            </a:pPr>
            <a:endParaRPr lang="el-GR" sz="2800" dirty="0"/>
          </a:p>
          <a:p>
            <a:pPr marL="139700" indent="0" algn="ctr"/>
            <a:endParaRPr lang="el-GR" sz="2800" dirty="0"/>
          </a:p>
          <a:p>
            <a:pPr marL="0" indent="0" algn="just"/>
            <a:r>
              <a:rPr lang="el-GR" sz="2800" dirty="0"/>
              <a:t> </a:t>
            </a:r>
          </a:p>
        </p:txBody>
      </p:sp>
    </p:spTree>
    <p:extLst>
      <p:ext uri="{BB962C8B-B14F-4D97-AF65-F5344CB8AC3E}">
        <p14:creationId xmlns:p14="http://schemas.microsoft.com/office/powerpoint/2010/main" val="406369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graphicFrame>
        <p:nvGraphicFramePr>
          <p:cNvPr id="5" name="Πίνακας 4">
            <a:extLst>
              <a:ext uri="{FF2B5EF4-FFF2-40B4-BE49-F238E27FC236}">
                <a16:creationId xmlns:a16="http://schemas.microsoft.com/office/drawing/2014/main" id="{762A26E5-13CC-553F-AA2E-13285EB5F45D}"/>
              </a:ext>
            </a:extLst>
          </p:cNvPr>
          <p:cNvGraphicFramePr>
            <a:graphicFrameLocks noGrp="1"/>
          </p:cNvGraphicFramePr>
          <p:nvPr>
            <p:extLst>
              <p:ext uri="{D42A27DB-BD31-4B8C-83A1-F6EECF244321}">
                <p14:modId xmlns:p14="http://schemas.microsoft.com/office/powerpoint/2010/main" val="4029006067"/>
              </p:ext>
            </p:extLst>
          </p:nvPr>
        </p:nvGraphicFramePr>
        <p:xfrm>
          <a:off x="396530" y="1052587"/>
          <a:ext cx="8312104" cy="2976869"/>
        </p:xfrm>
        <a:graphic>
          <a:graphicData uri="http://schemas.openxmlformats.org/drawingml/2006/table">
            <a:tbl>
              <a:tblPr firstRow="1" bandRow="1">
                <a:tableStyleId>{BED1136D-2B66-4F3C-9675-3DFC393CD863}</a:tableStyleId>
              </a:tblPr>
              <a:tblGrid>
                <a:gridCol w="4156052">
                  <a:extLst>
                    <a:ext uri="{9D8B030D-6E8A-4147-A177-3AD203B41FA5}">
                      <a16:colId xmlns:a16="http://schemas.microsoft.com/office/drawing/2014/main" val="4178969748"/>
                    </a:ext>
                  </a:extLst>
                </a:gridCol>
                <a:gridCol w="4156052">
                  <a:extLst>
                    <a:ext uri="{9D8B030D-6E8A-4147-A177-3AD203B41FA5}">
                      <a16:colId xmlns:a16="http://schemas.microsoft.com/office/drawing/2014/main" val="3509698587"/>
                    </a:ext>
                  </a:extLst>
                </a:gridCol>
              </a:tblGrid>
              <a:tr h="2976869">
                <a:tc>
                  <a:txBody>
                    <a:bodyPr/>
                    <a:lstStyle/>
                    <a:p>
                      <a:endParaRPr lang="el-GR" dirty="0"/>
                    </a:p>
                  </a:txBody>
                  <a:tcPr>
                    <a:solidFill>
                      <a:schemeClr val="accent2"/>
                    </a:solidFill>
                  </a:tcPr>
                </a:tc>
                <a:tc>
                  <a:txBody>
                    <a:bodyPr/>
                    <a:lstStyle/>
                    <a:p>
                      <a:endParaRPr lang="el-GR" dirty="0"/>
                    </a:p>
                  </a:txBody>
                  <a:tcPr>
                    <a:solidFill>
                      <a:srgbClr val="DFBA96"/>
                    </a:solidFill>
                  </a:tcPr>
                </a:tc>
                <a:extLst>
                  <a:ext uri="{0D108BD9-81ED-4DB2-BD59-A6C34878D82A}">
                    <a16:rowId xmlns:a16="http://schemas.microsoft.com/office/drawing/2014/main" val="3982056411"/>
                  </a:ext>
                </a:extLst>
              </a:tr>
            </a:tbl>
          </a:graphicData>
        </a:graphic>
      </p:graphicFrame>
      <p:sp>
        <p:nvSpPr>
          <p:cNvPr id="913" name="Google Shape;913;p39"/>
          <p:cNvSpPr txBox="1">
            <a:spLocks noGrp="1"/>
          </p:cNvSpPr>
          <p:nvPr>
            <p:ph type="subTitle" idx="2"/>
          </p:nvPr>
        </p:nvSpPr>
        <p:spPr>
          <a:xfrm>
            <a:off x="4679388" y="1619832"/>
            <a:ext cx="4166027" cy="24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1η διδακτική ενότητα : Η διάδοση του φωτός </a:t>
            </a:r>
          </a:p>
          <a:p>
            <a:pPr marL="0" lvl="0" indent="0" algn="l" rtl="0">
              <a:spcBef>
                <a:spcPts val="0"/>
              </a:spcBef>
              <a:spcAft>
                <a:spcPts val="0"/>
              </a:spcAft>
              <a:buNone/>
            </a:pPr>
            <a:endParaRPr lang="el-GR" dirty="0"/>
          </a:p>
          <a:p>
            <a:pPr marL="0" lvl="0" indent="0" algn="l" rtl="0">
              <a:spcBef>
                <a:spcPts val="0"/>
              </a:spcBef>
              <a:spcAft>
                <a:spcPts val="0"/>
              </a:spcAft>
              <a:buNone/>
            </a:pPr>
            <a:r>
              <a:rPr lang="el-GR" dirty="0"/>
              <a:t>2 η διδακτική ενότητα : Διαφανή, Ημιδιαφανή και Αδιαφανή Σώματα </a:t>
            </a:r>
          </a:p>
          <a:p>
            <a:pPr marL="0" lvl="0" indent="0" algn="l" rtl="0">
              <a:spcBef>
                <a:spcPts val="0"/>
              </a:spcBef>
              <a:spcAft>
                <a:spcPts val="0"/>
              </a:spcAft>
              <a:buNone/>
            </a:pPr>
            <a:endParaRPr lang="el-GR" dirty="0"/>
          </a:p>
          <a:p>
            <a:pPr marL="0" lvl="0" indent="0" algn="l" rtl="0">
              <a:spcBef>
                <a:spcPts val="0"/>
              </a:spcBef>
              <a:spcAft>
                <a:spcPts val="0"/>
              </a:spcAft>
              <a:buNone/>
            </a:pPr>
            <a:r>
              <a:rPr lang="el-GR" dirty="0"/>
              <a:t>3 η διδακτική ενότητα : Ανάκλαση και Διάχυση του Φωτός </a:t>
            </a:r>
          </a:p>
          <a:p>
            <a:pPr marL="0" lvl="0" indent="0" algn="l" rtl="0">
              <a:spcBef>
                <a:spcPts val="0"/>
              </a:spcBef>
              <a:spcAft>
                <a:spcPts val="0"/>
              </a:spcAft>
              <a:buNone/>
            </a:pPr>
            <a:endParaRPr lang="el-GR" dirty="0"/>
          </a:p>
          <a:p>
            <a:pPr marL="0" lvl="0" indent="0" algn="l" rtl="0">
              <a:spcBef>
                <a:spcPts val="0"/>
              </a:spcBef>
              <a:spcAft>
                <a:spcPts val="0"/>
              </a:spcAft>
              <a:buNone/>
            </a:pPr>
            <a:r>
              <a:rPr lang="el-GR" dirty="0"/>
              <a:t>4 η διδακτική ενότητα : Δημιουργία Ολογράμματος </a:t>
            </a:r>
          </a:p>
          <a:p>
            <a:pPr marL="0" lvl="0" indent="0" algn="l" rtl="0">
              <a:spcBef>
                <a:spcPts val="0"/>
              </a:spcBef>
              <a:spcAft>
                <a:spcPts val="0"/>
              </a:spcAft>
              <a:buNone/>
            </a:pPr>
            <a:endParaRPr lang="el-GR" dirty="0"/>
          </a:p>
        </p:txBody>
      </p:sp>
      <p:sp>
        <p:nvSpPr>
          <p:cNvPr id="2" name="Google Shape;1587;p52">
            <a:extLst>
              <a:ext uri="{FF2B5EF4-FFF2-40B4-BE49-F238E27FC236}">
                <a16:creationId xmlns:a16="http://schemas.microsoft.com/office/drawing/2014/main" id="{73092738-285A-65B0-49C3-C55B6A6944E7}"/>
              </a:ext>
            </a:extLst>
          </p:cNvPr>
          <p:cNvSpPr txBox="1">
            <a:spLocks/>
          </p:cNvSpPr>
          <p:nvPr/>
        </p:nvSpPr>
        <p:spPr>
          <a:xfrm>
            <a:off x="601284" y="0"/>
            <a:ext cx="5566947" cy="805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dirty="0"/>
              <a:t>6. Εκπαιδευτικό Υλικό (3/7)</a:t>
            </a:r>
          </a:p>
        </p:txBody>
      </p:sp>
      <p:sp>
        <p:nvSpPr>
          <p:cNvPr id="3" name="Google Shape;839;p37">
            <a:extLst>
              <a:ext uri="{FF2B5EF4-FFF2-40B4-BE49-F238E27FC236}">
                <a16:creationId xmlns:a16="http://schemas.microsoft.com/office/drawing/2014/main" id="{7E4D98C0-886A-6F37-79DD-67C7AC8D7322}"/>
              </a:ext>
            </a:extLst>
          </p:cNvPr>
          <p:cNvSpPr txBox="1">
            <a:spLocks noGrp="1"/>
          </p:cNvSpPr>
          <p:nvPr>
            <p:ph type="title"/>
          </p:nvPr>
        </p:nvSpPr>
        <p:spPr>
          <a:xfrm>
            <a:off x="5214940" y="916510"/>
            <a:ext cx="3450600" cy="73410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sz="3600" dirty="0">
                <a:ln w="22225">
                  <a:noFill/>
                  <a:prstDash val="solid"/>
                </a:ln>
                <a:solidFill>
                  <a:srgbClr val="CE7C7C"/>
                </a:solidFill>
                <a:latin typeface="Batang" panose="02030600000101010101" pitchFamily="18" charset="-127"/>
                <a:ea typeface="Batang" panose="02030600000101010101" pitchFamily="18" charset="-127"/>
                <a:cs typeface="Arial"/>
                <a:sym typeface="Arial"/>
              </a:rPr>
              <a:t>Περιεχόμενα</a:t>
            </a:r>
            <a:endParaRPr sz="3600" dirty="0">
              <a:ln w="22225">
                <a:noFill/>
                <a:prstDash val="solid"/>
              </a:ln>
              <a:solidFill>
                <a:srgbClr val="CE7C7C"/>
              </a:solidFill>
              <a:latin typeface="Batang" panose="02030600000101010101" pitchFamily="18" charset="-127"/>
              <a:ea typeface="Batang" panose="02030600000101010101" pitchFamily="18" charset="-127"/>
              <a:cs typeface="Arial"/>
              <a:sym typeface="Arial"/>
            </a:endParaRPr>
          </a:p>
        </p:txBody>
      </p:sp>
      <p:pic>
        <p:nvPicPr>
          <p:cNvPr id="7" name="Εικόνα 6">
            <a:extLst>
              <a:ext uri="{FF2B5EF4-FFF2-40B4-BE49-F238E27FC236}">
                <a16:creationId xmlns:a16="http://schemas.microsoft.com/office/drawing/2014/main" id="{6F67F0DD-2337-53AE-0F39-2B028586BC54}"/>
              </a:ext>
            </a:extLst>
          </p:cNvPr>
          <p:cNvPicPr>
            <a:picLocks noChangeAspect="1"/>
          </p:cNvPicPr>
          <p:nvPr/>
        </p:nvPicPr>
        <p:blipFill>
          <a:blip r:embed="rId3"/>
          <a:stretch>
            <a:fillRect/>
          </a:stretch>
        </p:blipFill>
        <p:spPr>
          <a:xfrm>
            <a:off x="6719958" y="4174509"/>
            <a:ext cx="1358180" cy="968991"/>
          </a:xfrm>
          <a:prstGeom prst="rect">
            <a:avLst/>
          </a:prstGeom>
          <a:solidFill>
            <a:schemeClr val="lt1"/>
          </a:solidFill>
          <a:ln w="19050" cmpd="thickThin">
            <a:solidFill>
              <a:schemeClr val="accent2">
                <a:lumMod val="75000"/>
              </a:schemeClr>
            </a:solidFill>
          </a:ln>
        </p:spPr>
      </p:pic>
      <p:grpSp>
        <p:nvGrpSpPr>
          <p:cNvPr id="9" name="Google Shape;1002;p41">
            <a:extLst>
              <a:ext uri="{FF2B5EF4-FFF2-40B4-BE49-F238E27FC236}">
                <a16:creationId xmlns:a16="http://schemas.microsoft.com/office/drawing/2014/main" id="{DF4273CE-BA4C-9237-616F-378671242D0E}"/>
              </a:ext>
            </a:extLst>
          </p:cNvPr>
          <p:cNvGrpSpPr/>
          <p:nvPr/>
        </p:nvGrpSpPr>
        <p:grpSpPr>
          <a:xfrm>
            <a:off x="4698657" y="1100540"/>
            <a:ext cx="351644" cy="351959"/>
            <a:chOff x="3508282" y="3810341"/>
            <a:chExt cx="351644" cy="351959"/>
          </a:xfrm>
        </p:grpSpPr>
        <p:sp>
          <p:nvSpPr>
            <p:cNvPr id="10" name="Google Shape;1003;p41">
              <a:extLst>
                <a:ext uri="{FF2B5EF4-FFF2-40B4-BE49-F238E27FC236}">
                  <a16:creationId xmlns:a16="http://schemas.microsoft.com/office/drawing/2014/main" id="{12EA0B97-591B-243D-144A-3AAD2B80E46B}"/>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04;p41">
              <a:extLst>
                <a:ext uri="{FF2B5EF4-FFF2-40B4-BE49-F238E27FC236}">
                  <a16:creationId xmlns:a16="http://schemas.microsoft.com/office/drawing/2014/main" id="{542A174E-41B0-0526-7A6A-3C6ABD368407}"/>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05;p41">
              <a:extLst>
                <a:ext uri="{FF2B5EF4-FFF2-40B4-BE49-F238E27FC236}">
                  <a16:creationId xmlns:a16="http://schemas.microsoft.com/office/drawing/2014/main" id="{BE04A0A2-E972-C2DB-5CAB-BA90DA45BF70}"/>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6;p41">
              <a:extLst>
                <a:ext uri="{FF2B5EF4-FFF2-40B4-BE49-F238E27FC236}">
                  <a16:creationId xmlns:a16="http://schemas.microsoft.com/office/drawing/2014/main" id="{27820BC5-9625-6C4A-8318-97F6D4FC73C7}"/>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07;p41">
              <a:extLst>
                <a:ext uri="{FF2B5EF4-FFF2-40B4-BE49-F238E27FC236}">
                  <a16:creationId xmlns:a16="http://schemas.microsoft.com/office/drawing/2014/main" id="{540D8D11-D9D1-937C-3DE9-E97018755501}"/>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8;p41">
              <a:extLst>
                <a:ext uri="{FF2B5EF4-FFF2-40B4-BE49-F238E27FC236}">
                  <a16:creationId xmlns:a16="http://schemas.microsoft.com/office/drawing/2014/main" id="{A3788827-0709-E26B-6E89-D86D0E897D90}"/>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09;p41">
              <a:extLst>
                <a:ext uri="{FF2B5EF4-FFF2-40B4-BE49-F238E27FC236}">
                  <a16:creationId xmlns:a16="http://schemas.microsoft.com/office/drawing/2014/main" id="{01BB3F3D-4425-AE0D-1884-028B077ABDF2}"/>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0;p41">
              <a:extLst>
                <a:ext uri="{FF2B5EF4-FFF2-40B4-BE49-F238E27FC236}">
                  <a16:creationId xmlns:a16="http://schemas.microsoft.com/office/drawing/2014/main" id="{9E2055B1-A019-AC0D-E150-C0153BE389F2}"/>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1;p41">
              <a:extLst>
                <a:ext uri="{FF2B5EF4-FFF2-40B4-BE49-F238E27FC236}">
                  <a16:creationId xmlns:a16="http://schemas.microsoft.com/office/drawing/2014/main" id="{C2E35210-48FB-0497-F78B-E60AD59D9E10}"/>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41">
              <a:extLst>
                <a:ext uri="{FF2B5EF4-FFF2-40B4-BE49-F238E27FC236}">
                  <a16:creationId xmlns:a16="http://schemas.microsoft.com/office/drawing/2014/main" id="{678DA757-31FF-BE58-B2BF-0BCE4C870C9B}"/>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3;p41">
              <a:extLst>
                <a:ext uri="{FF2B5EF4-FFF2-40B4-BE49-F238E27FC236}">
                  <a16:creationId xmlns:a16="http://schemas.microsoft.com/office/drawing/2014/main" id="{6278C553-C1BD-49C1-9FEE-A31E918A89A6}"/>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4;p41">
              <a:extLst>
                <a:ext uri="{FF2B5EF4-FFF2-40B4-BE49-F238E27FC236}">
                  <a16:creationId xmlns:a16="http://schemas.microsoft.com/office/drawing/2014/main" id="{448F4B65-6D93-F947-91BC-6B3E6DCE185C}"/>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5;p41">
              <a:extLst>
                <a:ext uri="{FF2B5EF4-FFF2-40B4-BE49-F238E27FC236}">
                  <a16:creationId xmlns:a16="http://schemas.microsoft.com/office/drawing/2014/main" id="{C48225EB-2C88-EC54-82D5-7DAF5E40958E}"/>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39;p37">
            <a:extLst>
              <a:ext uri="{FF2B5EF4-FFF2-40B4-BE49-F238E27FC236}">
                <a16:creationId xmlns:a16="http://schemas.microsoft.com/office/drawing/2014/main" id="{D2BA0C3F-2969-9335-BBB8-BEE835D6B2E0}"/>
              </a:ext>
            </a:extLst>
          </p:cNvPr>
          <p:cNvSpPr txBox="1">
            <a:spLocks/>
          </p:cNvSpPr>
          <p:nvPr/>
        </p:nvSpPr>
        <p:spPr>
          <a:xfrm>
            <a:off x="1051687" y="957535"/>
            <a:ext cx="3595830" cy="73410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sz="2800" dirty="0">
                <a:ln w="22225">
                  <a:noFill/>
                  <a:prstDash val="solid"/>
                </a:ln>
                <a:solidFill>
                  <a:srgbClr val="CE7C7C"/>
                </a:solidFill>
                <a:latin typeface="Batang" panose="02030600000101010101" pitchFamily="18" charset="-127"/>
                <a:ea typeface="Batang" panose="02030600000101010101" pitchFamily="18" charset="-127"/>
                <a:cs typeface="Arial"/>
                <a:sym typeface="Arial"/>
              </a:rPr>
              <a:t>Διδακτικοί Στόχοι</a:t>
            </a:r>
          </a:p>
        </p:txBody>
      </p:sp>
      <p:pic>
        <p:nvPicPr>
          <p:cNvPr id="26" name="Εικόνα 25">
            <a:extLst>
              <a:ext uri="{FF2B5EF4-FFF2-40B4-BE49-F238E27FC236}">
                <a16:creationId xmlns:a16="http://schemas.microsoft.com/office/drawing/2014/main" id="{18F910D9-634C-7895-9362-1647F285BA77}"/>
              </a:ext>
            </a:extLst>
          </p:cNvPr>
          <p:cNvPicPr>
            <a:picLocks noChangeAspect="1"/>
          </p:cNvPicPr>
          <p:nvPr/>
        </p:nvPicPr>
        <p:blipFill>
          <a:blip r:embed="rId4"/>
          <a:stretch>
            <a:fillRect/>
          </a:stretch>
        </p:blipFill>
        <p:spPr>
          <a:xfrm>
            <a:off x="533311" y="1082668"/>
            <a:ext cx="530395" cy="558712"/>
          </a:xfrm>
          <a:prstGeom prst="rect">
            <a:avLst/>
          </a:prstGeom>
        </p:spPr>
      </p:pic>
      <p:sp>
        <p:nvSpPr>
          <p:cNvPr id="29" name="Google Shape;913;p39">
            <a:extLst>
              <a:ext uri="{FF2B5EF4-FFF2-40B4-BE49-F238E27FC236}">
                <a16:creationId xmlns:a16="http://schemas.microsoft.com/office/drawing/2014/main" id="{DF4D4DAE-F001-653E-3F77-535D94964142}"/>
              </a:ext>
            </a:extLst>
          </p:cNvPr>
          <p:cNvSpPr txBox="1">
            <a:spLocks/>
          </p:cNvSpPr>
          <p:nvPr/>
        </p:nvSpPr>
        <p:spPr>
          <a:xfrm>
            <a:off x="454946" y="1777457"/>
            <a:ext cx="4166027" cy="10660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dirty="0"/>
              <a:t>Η διατύπωση των επιμέρους διδακτικών στόχων του εκπαιδευτικού υλικού, βασίστηκε στην ταξινομία του </a:t>
            </a:r>
            <a:r>
              <a:rPr lang="el-GR" dirty="0" err="1"/>
              <a:t>Bloom</a:t>
            </a:r>
            <a:r>
              <a:rPr lang="el-GR" dirty="0"/>
              <a:t> (1956) και διακρίνονται σε τρία επίπεδα:</a:t>
            </a:r>
          </a:p>
          <a:p>
            <a:pPr marL="342900" indent="-342900">
              <a:buAutoNum type="arabicPeriod"/>
            </a:pPr>
            <a:r>
              <a:rPr lang="el-GR" dirty="0"/>
              <a:t>Γνώσεων</a:t>
            </a:r>
          </a:p>
          <a:p>
            <a:pPr marL="342900" indent="-342900">
              <a:buAutoNum type="arabicPeriod"/>
            </a:pPr>
            <a:r>
              <a:rPr lang="el-GR" dirty="0"/>
              <a:t>Δεξιοτήτων</a:t>
            </a:r>
          </a:p>
          <a:p>
            <a:pPr marL="342900" indent="-342900">
              <a:buAutoNum type="arabicPeriod"/>
            </a:pPr>
            <a:r>
              <a:rPr lang="el-GR" dirty="0"/>
              <a:t>Στάσεων </a:t>
            </a:r>
          </a:p>
          <a:p>
            <a:pPr marL="0" indent="0"/>
            <a:endParaRPr lang="el-GR" dirty="0"/>
          </a:p>
        </p:txBody>
      </p:sp>
    </p:spTree>
    <p:extLst>
      <p:ext uri="{BB962C8B-B14F-4D97-AF65-F5344CB8AC3E}">
        <p14:creationId xmlns:p14="http://schemas.microsoft.com/office/powerpoint/2010/main" val="425173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fade">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xEl>
                                              <p:pRg st="1" end="1"/>
                                            </p:txEl>
                                          </p:spTgt>
                                        </p:tgtEl>
                                        <p:attrNameLst>
                                          <p:attrName>style.visibility</p:attrName>
                                        </p:attrNameLst>
                                      </p:cBhvr>
                                      <p:to>
                                        <p:strVal val="visible"/>
                                      </p:to>
                                    </p:set>
                                    <p:animEffect transition="in" filter="fade">
                                      <p:cBhvr>
                                        <p:cTn id="22" dur="500"/>
                                        <p:tgtEl>
                                          <p:spTgt spid="2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xEl>
                                              <p:pRg st="2" end="2"/>
                                            </p:txEl>
                                          </p:spTgt>
                                        </p:tgtEl>
                                        <p:attrNameLst>
                                          <p:attrName>style.visibility</p:attrName>
                                        </p:attrNameLst>
                                      </p:cBhvr>
                                      <p:to>
                                        <p:strVal val="visible"/>
                                      </p:to>
                                    </p:set>
                                    <p:animEffect transition="in" filter="fade">
                                      <p:cBhvr>
                                        <p:cTn id="27" dur="500"/>
                                        <p:tgtEl>
                                          <p:spTgt spid="2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3" end="3"/>
                                            </p:txEl>
                                          </p:spTgt>
                                        </p:tgtEl>
                                        <p:attrNameLst>
                                          <p:attrName>style.visibility</p:attrName>
                                        </p:attrNameLst>
                                      </p:cBhvr>
                                      <p:to>
                                        <p:strVal val="visible"/>
                                      </p:to>
                                    </p:set>
                                    <p:animEffect transition="in" filter="fade">
                                      <p:cBhvr>
                                        <p:cTn id="32" dur="500"/>
                                        <p:tgtEl>
                                          <p:spTgt spid="2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13">
                                            <p:txEl>
                                              <p:pRg st="0" end="0"/>
                                            </p:txEl>
                                          </p:spTgt>
                                        </p:tgtEl>
                                        <p:attrNameLst>
                                          <p:attrName>style.visibility</p:attrName>
                                        </p:attrNameLst>
                                      </p:cBhvr>
                                      <p:to>
                                        <p:strVal val="visible"/>
                                      </p:to>
                                    </p:set>
                                    <p:animEffect transition="in" filter="fade">
                                      <p:cBhvr>
                                        <p:cTn id="47" dur="500"/>
                                        <p:tgtEl>
                                          <p:spTgt spid="9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13">
                                            <p:txEl>
                                              <p:pRg st="2" end="2"/>
                                            </p:txEl>
                                          </p:spTgt>
                                        </p:tgtEl>
                                        <p:attrNameLst>
                                          <p:attrName>style.visibility</p:attrName>
                                        </p:attrNameLst>
                                      </p:cBhvr>
                                      <p:to>
                                        <p:strVal val="visible"/>
                                      </p:to>
                                    </p:set>
                                    <p:animEffect transition="in" filter="fade">
                                      <p:cBhvr>
                                        <p:cTn id="52" dur="500"/>
                                        <p:tgtEl>
                                          <p:spTgt spid="91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13">
                                            <p:txEl>
                                              <p:pRg st="4" end="4"/>
                                            </p:txEl>
                                          </p:spTgt>
                                        </p:tgtEl>
                                        <p:attrNameLst>
                                          <p:attrName>style.visibility</p:attrName>
                                        </p:attrNameLst>
                                      </p:cBhvr>
                                      <p:to>
                                        <p:strVal val="visible"/>
                                      </p:to>
                                    </p:set>
                                    <p:animEffect transition="in" filter="fade">
                                      <p:cBhvr>
                                        <p:cTn id="57" dur="500"/>
                                        <p:tgtEl>
                                          <p:spTgt spid="913">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13">
                                            <p:txEl>
                                              <p:pRg st="6" end="6"/>
                                            </p:txEl>
                                          </p:spTgt>
                                        </p:tgtEl>
                                        <p:attrNameLst>
                                          <p:attrName>style.visibility</p:attrName>
                                        </p:attrNameLst>
                                      </p:cBhvr>
                                      <p:to>
                                        <p:strVal val="visible"/>
                                      </p:to>
                                    </p:set>
                                    <p:animEffect transition="in" filter="fade">
                                      <p:cBhvr>
                                        <p:cTn id="62" dur="500"/>
                                        <p:tgtEl>
                                          <p:spTgt spid="9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 grpId="0" build="p"/>
      <p:bldP spid="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graphicFrame>
        <p:nvGraphicFramePr>
          <p:cNvPr id="3" name="Θέση περιεχομένου 3">
            <a:extLst>
              <a:ext uri="{FF2B5EF4-FFF2-40B4-BE49-F238E27FC236}">
                <a16:creationId xmlns:a16="http://schemas.microsoft.com/office/drawing/2014/main" id="{7F995FE8-C444-E3AA-A83E-B155A9DEC68F}"/>
              </a:ext>
            </a:extLst>
          </p:cNvPr>
          <p:cNvGraphicFramePr>
            <a:graphicFrameLocks/>
          </p:cNvGraphicFramePr>
          <p:nvPr>
            <p:extLst>
              <p:ext uri="{D42A27DB-BD31-4B8C-83A1-F6EECF244321}">
                <p14:modId xmlns:p14="http://schemas.microsoft.com/office/powerpoint/2010/main" val="3231374438"/>
              </p:ext>
            </p:extLst>
          </p:nvPr>
        </p:nvGraphicFramePr>
        <p:xfrm>
          <a:off x="165004" y="1070794"/>
          <a:ext cx="8603680" cy="3665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8" name="Google Shape;898;p38"/>
          <p:cNvSpPr txBox="1">
            <a:spLocks noGrp="1"/>
          </p:cNvSpPr>
          <p:nvPr>
            <p:ph type="title"/>
          </p:nvPr>
        </p:nvSpPr>
        <p:spPr>
          <a:xfrm>
            <a:off x="856034" y="-100389"/>
            <a:ext cx="6292110" cy="74878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l-GR" sz="3500" dirty="0"/>
              <a:t>6. Το εκπαιδευτικό υλικό (4/7)</a:t>
            </a:r>
            <a:endParaRPr sz="3500" dirty="0"/>
          </a:p>
        </p:txBody>
      </p:sp>
      <p:grpSp>
        <p:nvGrpSpPr>
          <p:cNvPr id="901" name="Google Shape;901;p38"/>
          <p:cNvGrpSpPr/>
          <p:nvPr/>
        </p:nvGrpSpPr>
        <p:grpSpPr>
          <a:xfrm>
            <a:off x="7859753" y="2801271"/>
            <a:ext cx="1119243" cy="322999"/>
            <a:chOff x="-110247" y="387104"/>
            <a:chExt cx="2001921" cy="559763"/>
          </a:xfrm>
        </p:grpSpPr>
        <p:sp>
          <p:nvSpPr>
            <p:cNvPr id="902" name="Google Shape;902;p38"/>
            <p:cNvSpPr/>
            <p:nvPr/>
          </p:nvSpPr>
          <p:spPr>
            <a:xfrm>
              <a:off x="1161396" y="710635"/>
              <a:ext cx="730279" cy="236232"/>
            </a:xfrm>
            <a:custGeom>
              <a:avLst/>
              <a:gdLst/>
              <a:ahLst/>
              <a:cxnLst/>
              <a:rect l="l" t="t" r="r" b="b"/>
              <a:pathLst>
                <a:path w="22536" h="7290" extrusionOk="0">
                  <a:moveTo>
                    <a:pt x="11170" y="1"/>
                  </a:moveTo>
                  <a:cubicBezTo>
                    <a:pt x="9448" y="1"/>
                    <a:pt x="7994" y="1045"/>
                    <a:pt x="7485" y="2499"/>
                  </a:cubicBezTo>
                  <a:cubicBezTo>
                    <a:pt x="6977" y="2097"/>
                    <a:pt x="6326" y="1856"/>
                    <a:pt x="5621" y="1856"/>
                  </a:cubicBezTo>
                  <a:cubicBezTo>
                    <a:pt x="4185" y="1856"/>
                    <a:pt x="2998" y="2838"/>
                    <a:pt x="2766" y="4122"/>
                  </a:cubicBezTo>
                  <a:cubicBezTo>
                    <a:pt x="2490" y="3962"/>
                    <a:pt x="2168" y="3864"/>
                    <a:pt x="1820" y="3864"/>
                  </a:cubicBezTo>
                  <a:cubicBezTo>
                    <a:pt x="812" y="3864"/>
                    <a:pt x="1" y="4631"/>
                    <a:pt x="1" y="5577"/>
                  </a:cubicBezTo>
                  <a:cubicBezTo>
                    <a:pt x="1" y="6522"/>
                    <a:pt x="812" y="7289"/>
                    <a:pt x="1820" y="7289"/>
                  </a:cubicBezTo>
                  <a:lnTo>
                    <a:pt x="11170" y="7289"/>
                  </a:lnTo>
                  <a:cubicBezTo>
                    <a:pt x="11197" y="7289"/>
                    <a:pt x="11232" y="7280"/>
                    <a:pt x="11268" y="7280"/>
                  </a:cubicBezTo>
                  <a:cubicBezTo>
                    <a:pt x="11295" y="7280"/>
                    <a:pt x="11330" y="7289"/>
                    <a:pt x="11366" y="7289"/>
                  </a:cubicBezTo>
                  <a:lnTo>
                    <a:pt x="20715" y="7289"/>
                  </a:lnTo>
                  <a:cubicBezTo>
                    <a:pt x="21714" y="7289"/>
                    <a:pt x="22535" y="6522"/>
                    <a:pt x="22535" y="5577"/>
                  </a:cubicBezTo>
                  <a:cubicBezTo>
                    <a:pt x="22535" y="4631"/>
                    <a:pt x="21714" y="3864"/>
                    <a:pt x="20715" y="3864"/>
                  </a:cubicBezTo>
                  <a:cubicBezTo>
                    <a:pt x="20367" y="3864"/>
                    <a:pt x="20037" y="3962"/>
                    <a:pt x="19761" y="4122"/>
                  </a:cubicBezTo>
                  <a:cubicBezTo>
                    <a:pt x="19538" y="2838"/>
                    <a:pt x="18351" y="1856"/>
                    <a:pt x="16915" y="1856"/>
                  </a:cubicBezTo>
                  <a:cubicBezTo>
                    <a:pt x="16201" y="1856"/>
                    <a:pt x="15550" y="2097"/>
                    <a:pt x="15050" y="2499"/>
                  </a:cubicBezTo>
                  <a:cubicBezTo>
                    <a:pt x="14533" y="1045"/>
                    <a:pt x="13079" y="1"/>
                    <a:pt x="11366" y="1"/>
                  </a:cubicBezTo>
                  <a:cubicBezTo>
                    <a:pt x="11330" y="1"/>
                    <a:pt x="11295" y="1"/>
                    <a:pt x="11268" y="10"/>
                  </a:cubicBezTo>
                  <a:cubicBezTo>
                    <a:pt x="11232" y="1"/>
                    <a:pt x="11197" y="1"/>
                    <a:pt x="11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8"/>
            <p:cNvSpPr/>
            <p:nvPr/>
          </p:nvSpPr>
          <p:spPr>
            <a:xfrm>
              <a:off x="-110247" y="387104"/>
              <a:ext cx="626778" cy="167113"/>
            </a:xfrm>
            <a:custGeom>
              <a:avLst/>
              <a:gdLst/>
              <a:ahLst/>
              <a:cxnLst/>
              <a:rect l="l" t="t" r="r" b="b"/>
              <a:pathLst>
                <a:path w="19342" h="5157" extrusionOk="0">
                  <a:moveTo>
                    <a:pt x="6771" y="1"/>
                  </a:moveTo>
                  <a:cubicBezTo>
                    <a:pt x="5344" y="1"/>
                    <a:pt x="4193" y="1151"/>
                    <a:pt x="4193" y="2579"/>
                  </a:cubicBezTo>
                  <a:cubicBezTo>
                    <a:pt x="4193" y="2668"/>
                    <a:pt x="4202" y="2766"/>
                    <a:pt x="4211" y="2855"/>
                  </a:cubicBezTo>
                  <a:cubicBezTo>
                    <a:pt x="4068" y="2793"/>
                    <a:pt x="3908" y="2766"/>
                    <a:pt x="3747" y="2766"/>
                  </a:cubicBezTo>
                  <a:cubicBezTo>
                    <a:pt x="3551" y="2766"/>
                    <a:pt x="3363" y="2811"/>
                    <a:pt x="3194" y="2900"/>
                  </a:cubicBezTo>
                  <a:cubicBezTo>
                    <a:pt x="2953" y="2284"/>
                    <a:pt x="2355" y="1847"/>
                    <a:pt x="1651" y="1847"/>
                  </a:cubicBezTo>
                  <a:cubicBezTo>
                    <a:pt x="741" y="1847"/>
                    <a:pt x="0" y="2588"/>
                    <a:pt x="0" y="3498"/>
                  </a:cubicBezTo>
                  <a:cubicBezTo>
                    <a:pt x="0" y="4417"/>
                    <a:pt x="741" y="5157"/>
                    <a:pt x="1651" y="5157"/>
                  </a:cubicBezTo>
                  <a:lnTo>
                    <a:pt x="18306" y="5157"/>
                  </a:lnTo>
                  <a:cubicBezTo>
                    <a:pt x="18877" y="5157"/>
                    <a:pt x="19341" y="4684"/>
                    <a:pt x="19341" y="4113"/>
                  </a:cubicBezTo>
                  <a:cubicBezTo>
                    <a:pt x="19341" y="3533"/>
                    <a:pt x="18877" y="3069"/>
                    <a:pt x="18306" y="3069"/>
                  </a:cubicBezTo>
                  <a:cubicBezTo>
                    <a:pt x="18039" y="3069"/>
                    <a:pt x="17807" y="3168"/>
                    <a:pt x="17619" y="3319"/>
                  </a:cubicBezTo>
                  <a:cubicBezTo>
                    <a:pt x="17450" y="2713"/>
                    <a:pt x="16897" y="2267"/>
                    <a:pt x="16237" y="2267"/>
                  </a:cubicBezTo>
                  <a:cubicBezTo>
                    <a:pt x="16005" y="2267"/>
                    <a:pt x="15791" y="2329"/>
                    <a:pt x="15594" y="2418"/>
                  </a:cubicBezTo>
                  <a:cubicBezTo>
                    <a:pt x="15371" y="1419"/>
                    <a:pt x="14479" y="661"/>
                    <a:pt x="13400" y="661"/>
                  </a:cubicBezTo>
                  <a:cubicBezTo>
                    <a:pt x="12347" y="661"/>
                    <a:pt x="11473" y="1392"/>
                    <a:pt x="11223" y="2365"/>
                  </a:cubicBezTo>
                  <a:cubicBezTo>
                    <a:pt x="10929" y="2044"/>
                    <a:pt x="10500" y="1847"/>
                    <a:pt x="10019" y="1847"/>
                  </a:cubicBezTo>
                  <a:cubicBezTo>
                    <a:pt x="9760" y="1847"/>
                    <a:pt x="9510" y="1910"/>
                    <a:pt x="9287" y="2017"/>
                  </a:cubicBezTo>
                  <a:cubicBezTo>
                    <a:pt x="9028" y="866"/>
                    <a:pt x="8002" y="1"/>
                    <a:pt x="67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38"/>
          <p:cNvGrpSpPr/>
          <p:nvPr/>
        </p:nvGrpSpPr>
        <p:grpSpPr>
          <a:xfrm flipH="1">
            <a:off x="7175025" y="274004"/>
            <a:ext cx="1849521" cy="407363"/>
            <a:chOff x="42153" y="539504"/>
            <a:chExt cx="1849521" cy="407363"/>
          </a:xfrm>
        </p:grpSpPr>
        <p:sp>
          <p:nvSpPr>
            <p:cNvPr id="905" name="Google Shape;905;p38"/>
            <p:cNvSpPr/>
            <p:nvPr/>
          </p:nvSpPr>
          <p:spPr>
            <a:xfrm>
              <a:off x="1161396" y="710635"/>
              <a:ext cx="730279" cy="236232"/>
            </a:xfrm>
            <a:custGeom>
              <a:avLst/>
              <a:gdLst/>
              <a:ahLst/>
              <a:cxnLst/>
              <a:rect l="l" t="t" r="r" b="b"/>
              <a:pathLst>
                <a:path w="22536" h="7290" extrusionOk="0">
                  <a:moveTo>
                    <a:pt x="11170" y="1"/>
                  </a:moveTo>
                  <a:cubicBezTo>
                    <a:pt x="9448" y="1"/>
                    <a:pt x="7994" y="1045"/>
                    <a:pt x="7485" y="2499"/>
                  </a:cubicBezTo>
                  <a:cubicBezTo>
                    <a:pt x="6977" y="2097"/>
                    <a:pt x="6326" y="1856"/>
                    <a:pt x="5621" y="1856"/>
                  </a:cubicBezTo>
                  <a:cubicBezTo>
                    <a:pt x="4185" y="1856"/>
                    <a:pt x="2998" y="2838"/>
                    <a:pt x="2766" y="4122"/>
                  </a:cubicBezTo>
                  <a:cubicBezTo>
                    <a:pt x="2490" y="3962"/>
                    <a:pt x="2168" y="3864"/>
                    <a:pt x="1820" y="3864"/>
                  </a:cubicBezTo>
                  <a:cubicBezTo>
                    <a:pt x="812" y="3864"/>
                    <a:pt x="1" y="4631"/>
                    <a:pt x="1" y="5577"/>
                  </a:cubicBezTo>
                  <a:cubicBezTo>
                    <a:pt x="1" y="6522"/>
                    <a:pt x="812" y="7289"/>
                    <a:pt x="1820" y="7289"/>
                  </a:cubicBezTo>
                  <a:lnTo>
                    <a:pt x="11170" y="7289"/>
                  </a:lnTo>
                  <a:cubicBezTo>
                    <a:pt x="11197" y="7289"/>
                    <a:pt x="11232" y="7280"/>
                    <a:pt x="11268" y="7280"/>
                  </a:cubicBezTo>
                  <a:cubicBezTo>
                    <a:pt x="11295" y="7280"/>
                    <a:pt x="11330" y="7289"/>
                    <a:pt x="11366" y="7289"/>
                  </a:cubicBezTo>
                  <a:lnTo>
                    <a:pt x="20715" y="7289"/>
                  </a:lnTo>
                  <a:cubicBezTo>
                    <a:pt x="21714" y="7289"/>
                    <a:pt x="22535" y="6522"/>
                    <a:pt x="22535" y="5577"/>
                  </a:cubicBezTo>
                  <a:cubicBezTo>
                    <a:pt x="22535" y="4631"/>
                    <a:pt x="21714" y="3864"/>
                    <a:pt x="20715" y="3864"/>
                  </a:cubicBezTo>
                  <a:cubicBezTo>
                    <a:pt x="20367" y="3864"/>
                    <a:pt x="20037" y="3962"/>
                    <a:pt x="19761" y="4122"/>
                  </a:cubicBezTo>
                  <a:cubicBezTo>
                    <a:pt x="19538" y="2838"/>
                    <a:pt x="18351" y="1856"/>
                    <a:pt x="16915" y="1856"/>
                  </a:cubicBezTo>
                  <a:cubicBezTo>
                    <a:pt x="16201" y="1856"/>
                    <a:pt x="15550" y="2097"/>
                    <a:pt x="15050" y="2499"/>
                  </a:cubicBezTo>
                  <a:cubicBezTo>
                    <a:pt x="14533" y="1045"/>
                    <a:pt x="13079" y="1"/>
                    <a:pt x="11366" y="1"/>
                  </a:cubicBezTo>
                  <a:cubicBezTo>
                    <a:pt x="11330" y="1"/>
                    <a:pt x="11295" y="1"/>
                    <a:pt x="11268" y="10"/>
                  </a:cubicBezTo>
                  <a:cubicBezTo>
                    <a:pt x="11232" y="1"/>
                    <a:pt x="11197" y="1"/>
                    <a:pt x="11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8"/>
            <p:cNvSpPr/>
            <p:nvPr/>
          </p:nvSpPr>
          <p:spPr>
            <a:xfrm>
              <a:off x="42153" y="539504"/>
              <a:ext cx="626778" cy="167113"/>
            </a:xfrm>
            <a:custGeom>
              <a:avLst/>
              <a:gdLst/>
              <a:ahLst/>
              <a:cxnLst/>
              <a:rect l="l" t="t" r="r" b="b"/>
              <a:pathLst>
                <a:path w="19342" h="5157" extrusionOk="0">
                  <a:moveTo>
                    <a:pt x="6771" y="1"/>
                  </a:moveTo>
                  <a:cubicBezTo>
                    <a:pt x="5344" y="1"/>
                    <a:pt x="4193" y="1151"/>
                    <a:pt x="4193" y="2579"/>
                  </a:cubicBezTo>
                  <a:cubicBezTo>
                    <a:pt x="4193" y="2668"/>
                    <a:pt x="4202" y="2766"/>
                    <a:pt x="4211" y="2855"/>
                  </a:cubicBezTo>
                  <a:cubicBezTo>
                    <a:pt x="4068" y="2793"/>
                    <a:pt x="3908" y="2766"/>
                    <a:pt x="3747" y="2766"/>
                  </a:cubicBezTo>
                  <a:cubicBezTo>
                    <a:pt x="3551" y="2766"/>
                    <a:pt x="3363" y="2811"/>
                    <a:pt x="3194" y="2900"/>
                  </a:cubicBezTo>
                  <a:cubicBezTo>
                    <a:pt x="2953" y="2284"/>
                    <a:pt x="2355" y="1847"/>
                    <a:pt x="1651" y="1847"/>
                  </a:cubicBezTo>
                  <a:cubicBezTo>
                    <a:pt x="741" y="1847"/>
                    <a:pt x="0" y="2588"/>
                    <a:pt x="0" y="3498"/>
                  </a:cubicBezTo>
                  <a:cubicBezTo>
                    <a:pt x="0" y="4417"/>
                    <a:pt x="741" y="5157"/>
                    <a:pt x="1651" y="5157"/>
                  </a:cubicBezTo>
                  <a:lnTo>
                    <a:pt x="18306" y="5157"/>
                  </a:lnTo>
                  <a:cubicBezTo>
                    <a:pt x="18877" y="5157"/>
                    <a:pt x="19341" y="4684"/>
                    <a:pt x="19341" y="4113"/>
                  </a:cubicBezTo>
                  <a:cubicBezTo>
                    <a:pt x="19341" y="3533"/>
                    <a:pt x="18877" y="3069"/>
                    <a:pt x="18306" y="3069"/>
                  </a:cubicBezTo>
                  <a:cubicBezTo>
                    <a:pt x="18039" y="3069"/>
                    <a:pt x="17807" y="3168"/>
                    <a:pt x="17619" y="3319"/>
                  </a:cubicBezTo>
                  <a:cubicBezTo>
                    <a:pt x="17450" y="2713"/>
                    <a:pt x="16897" y="2267"/>
                    <a:pt x="16237" y="2267"/>
                  </a:cubicBezTo>
                  <a:cubicBezTo>
                    <a:pt x="16005" y="2267"/>
                    <a:pt x="15791" y="2329"/>
                    <a:pt x="15594" y="2418"/>
                  </a:cubicBezTo>
                  <a:cubicBezTo>
                    <a:pt x="15371" y="1419"/>
                    <a:pt x="14479" y="661"/>
                    <a:pt x="13400" y="661"/>
                  </a:cubicBezTo>
                  <a:cubicBezTo>
                    <a:pt x="12347" y="661"/>
                    <a:pt x="11473" y="1392"/>
                    <a:pt x="11223" y="2365"/>
                  </a:cubicBezTo>
                  <a:cubicBezTo>
                    <a:pt x="10929" y="2044"/>
                    <a:pt x="10500" y="1847"/>
                    <a:pt x="10019" y="1847"/>
                  </a:cubicBezTo>
                  <a:cubicBezTo>
                    <a:pt x="9760" y="1847"/>
                    <a:pt x="9510" y="1910"/>
                    <a:pt x="9287" y="2017"/>
                  </a:cubicBezTo>
                  <a:cubicBezTo>
                    <a:pt x="9028" y="866"/>
                    <a:pt x="8002" y="1"/>
                    <a:pt x="67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747FDD79-F90C-C5F5-8E84-7A9A261961E2}"/>
              </a:ext>
            </a:extLst>
          </p:cNvPr>
          <p:cNvSpPr txBox="1"/>
          <p:nvPr/>
        </p:nvSpPr>
        <p:spPr>
          <a:xfrm>
            <a:off x="2260811" y="527590"/>
            <a:ext cx="5672031" cy="338554"/>
          </a:xfrm>
          <a:prstGeom prst="rect">
            <a:avLst/>
          </a:prstGeom>
          <a:noFill/>
        </p:spPr>
        <p:txBody>
          <a:bodyPr wrap="square" rtlCol="0">
            <a:spAutoFit/>
          </a:bodyPr>
          <a:lstStyle/>
          <a:p>
            <a:r>
              <a:rPr lang="el-GR" sz="1600" b="1" u="sng" dirty="0">
                <a:solidFill>
                  <a:srgbClr val="CE7C7C"/>
                </a:solidFill>
                <a:latin typeface="Batang" panose="02030600000101010101" pitchFamily="18" charset="-127"/>
                <a:ea typeface="Batang" panose="02030600000101010101" pitchFamily="18" charset="-127"/>
              </a:rPr>
              <a:t>Βασικές Αρχές Σχεδιασμού Εκπαιδευτικού Υλικού</a:t>
            </a:r>
          </a:p>
        </p:txBody>
      </p:sp>
    </p:spTree>
    <p:extLst>
      <p:ext uri="{BB962C8B-B14F-4D97-AF65-F5344CB8AC3E}">
        <p14:creationId xmlns:p14="http://schemas.microsoft.com/office/powerpoint/2010/main" val="2849963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8" name="Google Shape;998;p41"/>
          <p:cNvSpPr/>
          <p:nvPr/>
        </p:nvSpPr>
        <p:spPr>
          <a:xfrm>
            <a:off x="483195" y="2217436"/>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1"/>
          <p:cNvSpPr/>
          <p:nvPr/>
        </p:nvSpPr>
        <p:spPr>
          <a:xfrm>
            <a:off x="483195" y="3282439"/>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1"/>
          <p:cNvSpPr/>
          <p:nvPr/>
        </p:nvSpPr>
        <p:spPr>
          <a:xfrm>
            <a:off x="360835" y="556713"/>
            <a:ext cx="726289" cy="289135"/>
          </a:xfrm>
          <a:custGeom>
            <a:avLst/>
            <a:gdLst/>
            <a:ahLst/>
            <a:cxnLst/>
            <a:rect l="l" t="t" r="r" b="b"/>
            <a:pathLst>
              <a:path w="17890" h="7122" extrusionOk="0">
                <a:moveTo>
                  <a:pt x="6756" y="0"/>
                </a:moveTo>
                <a:cubicBezTo>
                  <a:pt x="4845" y="0"/>
                  <a:pt x="3254" y="1212"/>
                  <a:pt x="2875" y="2817"/>
                </a:cubicBezTo>
                <a:cubicBezTo>
                  <a:pt x="2729" y="2787"/>
                  <a:pt x="2569" y="2773"/>
                  <a:pt x="2408" y="2773"/>
                </a:cubicBezTo>
                <a:cubicBezTo>
                  <a:pt x="1080" y="2773"/>
                  <a:pt x="1" y="3750"/>
                  <a:pt x="1" y="4947"/>
                </a:cubicBezTo>
                <a:cubicBezTo>
                  <a:pt x="1" y="6143"/>
                  <a:pt x="1080" y="7121"/>
                  <a:pt x="2408" y="7121"/>
                </a:cubicBezTo>
                <a:lnTo>
                  <a:pt x="15862" y="7121"/>
                </a:lnTo>
                <a:cubicBezTo>
                  <a:pt x="16985" y="7121"/>
                  <a:pt x="17890" y="6304"/>
                  <a:pt x="17890" y="5297"/>
                </a:cubicBezTo>
                <a:cubicBezTo>
                  <a:pt x="17890" y="4290"/>
                  <a:pt x="16985" y="3488"/>
                  <a:pt x="15862" y="3488"/>
                </a:cubicBezTo>
                <a:cubicBezTo>
                  <a:pt x="15380" y="3488"/>
                  <a:pt x="14942" y="3634"/>
                  <a:pt x="14607" y="3882"/>
                </a:cubicBezTo>
                <a:cubicBezTo>
                  <a:pt x="14271" y="2787"/>
                  <a:pt x="13162" y="1985"/>
                  <a:pt x="11849" y="1985"/>
                </a:cubicBezTo>
                <a:cubicBezTo>
                  <a:pt x="11338" y="1985"/>
                  <a:pt x="10871" y="2102"/>
                  <a:pt x="10463" y="2306"/>
                </a:cubicBezTo>
                <a:cubicBezTo>
                  <a:pt x="9894" y="963"/>
                  <a:pt x="844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1"/>
          <p:cNvSpPr/>
          <p:nvPr/>
        </p:nvSpPr>
        <p:spPr>
          <a:xfrm>
            <a:off x="7216340" y="1380451"/>
            <a:ext cx="1214434" cy="392172"/>
          </a:xfrm>
          <a:custGeom>
            <a:avLst/>
            <a:gdLst/>
            <a:ahLst/>
            <a:cxnLst/>
            <a:rect l="l" t="t" r="r" b="b"/>
            <a:pathLst>
              <a:path w="29914" h="9660" extrusionOk="0">
                <a:moveTo>
                  <a:pt x="14826" y="0"/>
                </a:moveTo>
                <a:cubicBezTo>
                  <a:pt x="12549" y="0"/>
                  <a:pt x="10623" y="1387"/>
                  <a:pt x="9937" y="3313"/>
                </a:cubicBezTo>
                <a:cubicBezTo>
                  <a:pt x="9266" y="2773"/>
                  <a:pt x="8405" y="2452"/>
                  <a:pt x="7457" y="2452"/>
                </a:cubicBezTo>
                <a:cubicBezTo>
                  <a:pt x="5560" y="2452"/>
                  <a:pt x="3984" y="3750"/>
                  <a:pt x="3678" y="5458"/>
                </a:cubicBezTo>
                <a:cubicBezTo>
                  <a:pt x="3313" y="5253"/>
                  <a:pt x="2890" y="5122"/>
                  <a:pt x="2423" y="5122"/>
                </a:cubicBezTo>
                <a:cubicBezTo>
                  <a:pt x="1080" y="5122"/>
                  <a:pt x="1" y="6143"/>
                  <a:pt x="1" y="7398"/>
                </a:cubicBezTo>
                <a:cubicBezTo>
                  <a:pt x="1" y="8653"/>
                  <a:pt x="1080" y="9660"/>
                  <a:pt x="2423" y="9660"/>
                </a:cubicBezTo>
                <a:lnTo>
                  <a:pt x="27491" y="9660"/>
                </a:lnTo>
                <a:cubicBezTo>
                  <a:pt x="28834" y="9660"/>
                  <a:pt x="29913" y="8653"/>
                  <a:pt x="29913" y="7398"/>
                </a:cubicBezTo>
                <a:cubicBezTo>
                  <a:pt x="29913" y="6143"/>
                  <a:pt x="28834" y="5122"/>
                  <a:pt x="27491" y="5122"/>
                </a:cubicBezTo>
                <a:cubicBezTo>
                  <a:pt x="27024" y="5122"/>
                  <a:pt x="26601" y="5253"/>
                  <a:pt x="26236" y="5458"/>
                </a:cubicBezTo>
                <a:cubicBezTo>
                  <a:pt x="25930" y="3750"/>
                  <a:pt x="24354" y="2452"/>
                  <a:pt x="22457" y="2452"/>
                </a:cubicBezTo>
                <a:cubicBezTo>
                  <a:pt x="21509" y="2452"/>
                  <a:pt x="20648" y="2773"/>
                  <a:pt x="19976" y="3313"/>
                </a:cubicBezTo>
                <a:cubicBezTo>
                  <a:pt x="19291" y="1387"/>
                  <a:pt x="17365" y="0"/>
                  <a:pt x="15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Ορθογώνιο 1">
            <a:extLst>
              <a:ext uri="{FF2B5EF4-FFF2-40B4-BE49-F238E27FC236}">
                <a16:creationId xmlns:a16="http://schemas.microsoft.com/office/drawing/2014/main" id="{27B76FCD-A504-D067-7E7D-C20010DE30F3}"/>
              </a:ext>
            </a:extLst>
          </p:cNvPr>
          <p:cNvSpPr/>
          <p:nvPr/>
        </p:nvSpPr>
        <p:spPr>
          <a:xfrm>
            <a:off x="1668109" y="526248"/>
            <a:ext cx="4667959" cy="584775"/>
          </a:xfrm>
          <a:prstGeom prst="rect">
            <a:avLst/>
          </a:prstGeom>
          <a:noFill/>
        </p:spPr>
        <p:txBody>
          <a:bodyPr wrap="square" lIns="91440" tIns="45720" rIns="91440" bIns="45720">
            <a:spAutoFit/>
          </a:bodyPr>
          <a:lstStyle/>
          <a:p>
            <a:pPr algn="ctr"/>
            <a:r>
              <a:rPr lang="el-GR" sz="3200" b="1" u="sng" dirty="0">
                <a:ln w="22225">
                  <a:solidFill>
                    <a:schemeClr val="accent2"/>
                  </a:solidFill>
                  <a:prstDash val="solid"/>
                </a:ln>
                <a:solidFill>
                  <a:srgbClr val="CE7C7C"/>
                </a:solidFill>
                <a:latin typeface="Batang" panose="02030600000101010101" pitchFamily="18" charset="-127"/>
                <a:ea typeface="Batang" panose="02030600000101010101" pitchFamily="18" charset="-127"/>
              </a:rPr>
              <a:t>Τα τεχνολογικά μέσα</a:t>
            </a:r>
            <a:endParaRPr lang="el-GR" sz="3200" b="1" dirty="0">
              <a:ln w="22225">
                <a:solidFill>
                  <a:schemeClr val="accent2"/>
                </a:solidFill>
                <a:prstDash val="solid"/>
              </a:ln>
              <a:solidFill>
                <a:srgbClr val="CE7C7C"/>
              </a:solidFill>
            </a:endParaRPr>
          </a:p>
        </p:txBody>
      </p:sp>
      <p:sp>
        <p:nvSpPr>
          <p:cNvPr id="6" name="Google Shape;898;p38">
            <a:extLst>
              <a:ext uri="{FF2B5EF4-FFF2-40B4-BE49-F238E27FC236}">
                <a16:creationId xmlns:a16="http://schemas.microsoft.com/office/drawing/2014/main" id="{EE60EF95-56C9-92E4-278A-00532DF80318}"/>
              </a:ext>
            </a:extLst>
          </p:cNvPr>
          <p:cNvSpPr txBox="1">
            <a:spLocks/>
          </p:cNvSpPr>
          <p:nvPr/>
        </p:nvSpPr>
        <p:spPr>
          <a:xfrm>
            <a:off x="856034" y="-100389"/>
            <a:ext cx="6292110" cy="7487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r>
              <a:rPr lang="el-GR" dirty="0"/>
              <a:t>6. Το εκπαιδευτικό υλικό (5/7)</a:t>
            </a:r>
          </a:p>
        </p:txBody>
      </p:sp>
      <p:sp>
        <p:nvSpPr>
          <p:cNvPr id="8" name="Google Shape;1071;p43">
            <a:extLst>
              <a:ext uri="{FF2B5EF4-FFF2-40B4-BE49-F238E27FC236}">
                <a16:creationId xmlns:a16="http://schemas.microsoft.com/office/drawing/2014/main" id="{E7B63A84-C35A-D653-14CF-E634B854079F}"/>
              </a:ext>
            </a:extLst>
          </p:cNvPr>
          <p:cNvSpPr/>
          <p:nvPr/>
        </p:nvSpPr>
        <p:spPr>
          <a:xfrm>
            <a:off x="483195" y="1152433"/>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Εικόνα 14">
            <a:extLst>
              <a:ext uri="{FF2B5EF4-FFF2-40B4-BE49-F238E27FC236}">
                <a16:creationId xmlns:a16="http://schemas.microsoft.com/office/drawing/2014/main" id="{5ED48126-263E-1DD5-AF9A-07D8CEE9A91A}"/>
              </a:ext>
            </a:extLst>
          </p:cNvPr>
          <p:cNvPicPr>
            <a:picLocks noChangeAspect="1"/>
          </p:cNvPicPr>
          <p:nvPr/>
        </p:nvPicPr>
        <p:blipFill>
          <a:blip r:embed="rId3"/>
          <a:stretch>
            <a:fillRect/>
          </a:stretch>
        </p:blipFill>
        <p:spPr>
          <a:xfrm>
            <a:off x="577867" y="1345457"/>
            <a:ext cx="629372" cy="472225"/>
          </a:xfrm>
          <a:prstGeom prst="rect">
            <a:avLst/>
          </a:prstGeom>
        </p:spPr>
      </p:pic>
      <p:pic>
        <p:nvPicPr>
          <p:cNvPr id="16" name="Εικόνα 15">
            <a:extLst>
              <a:ext uri="{FF2B5EF4-FFF2-40B4-BE49-F238E27FC236}">
                <a16:creationId xmlns:a16="http://schemas.microsoft.com/office/drawing/2014/main" id="{3276AC8B-E5BA-80DD-F022-EAFCC78248D0}"/>
              </a:ext>
            </a:extLst>
          </p:cNvPr>
          <p:cNvPicPr>
            <a:picLocks noChangeAspect="1"/>
          </p:cNvPicPr>
          <p:nvPr/>
        </p:nvPicPr>
        <p:blipFill>
          <a:blip r:embed="rId4"/>
          <a:stretch>
            <a:fillRect/>
          </a:stretch>
        </p:blipFill>
        <p:spPr>
          <a:xfrm>
            <a:off x="571638" y="2315866"/>
            <a:ext cx="635601" cy="635601"/>
          </a:xfrm>
          <a:prstGeom prst="rect">
            <a:avLst/>
          </a:prstGeom>
        </p:spPr>
      </p:pic>
      <p:pic>
        <p:nvPicPr>
          <p:cNvPr id="17" name="Εικόνα 16">
            <a:extLst>
              <a:ext uri="{FF2B5EF4-FFF2-40B4-BE49-F238E27FC236}">
                <a16:creationId xmlns:a16="http://schemas.microsoft.com/office/drawing/2014/main" id="{B21625E8-482F-AB18-2911-E30D143C6C21}"/>
              </a:ext>
            </a:extLst>
          </p:cNvPr>
          <p:cNvPicPr>
            <a:picLocks noChangeAspect="1"/>
          </p:cNvPicPr>
          <p:nvPr/>
        </p:nvPicPr>
        <p:blipFill>
          <a:blip r:embed="rId5"/>
          <a:stretch>
            <a:fillRect/>
          </a:stretch>
        </p:blipFill>
        <p:spPr>
          <a:xfrm>
            <a:off x="573408" y="3422279"/>
            <a:ext cx="657773" cy="568788"/>
          </a:xfrm>
          <a:prstGeom prst="rect">
            <a:avLst/>
          </a:prstGeom>
        </p:spPr>
      </p:pic>
      <p:sp>
        <p:nvSpPr>
          <p:cNvPr id="19" name="Google Shape;1067;p43">
            <a:extLst>
              <a:ext uri="{FF2B5EF4-FFF2-40B4-BE49-F238E27FC236}">
                <a16:creationId xmlns:a16="http://schemas.microsoft.com/office/drawing/2014/main" id="{B84E48A6-2390-7DD3-DB35-FD90062EE1A0}"/>
              </a:ext>
            </a:extLst>
          </p:cNvPr>
          <p:cNvSpPr txBox="1">
            <a:spLocks/>
          </p:cNvSpPr>
          <p:nvPr/>
        </p:nvSpPr>
        <p:spPr>
          <a:xfrm>
            <a:off x="1416067" y="1267122"/>
            <a:ext cx="2782177" cy="505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l-GR" sz="2300" b="1" dirty="0">
                <a:latin typeface="PT Sans Narrow" panose="020B0506020203020204" pitchFamily="34" charset="0"/>
                <a:ea typeface="Batang" panose="02030600000101010101" pitchFamily="18" charset="-127"/>
              </a:rPr>
              <a:t>Το εργαλείο </a:t>
            </a:r>
            <a:r>
              <a:rPr lang="en-US" sz="2300" b="1" dirty="0">
                <a:latin typeface="PT Sans Narrow" panose="020B0506020203020204" pitchFamily="34" charset="0"/>
                <a:ea typeface="Batang" panose="02030600000101010101" pitchFamily="18" charset="-127"/>
              </a:rPr>
              <a:t>H5P</a:t>
            </a:r>
          </a:p>
        </p:txBody>
      </p:sp>
      <p:sp>
        <p:nvSpPr>
          <p:cNvPr id="22" name="Google Shape;1067;p43">
            <a:extLst>
              <a:ext uri="{FF2B5EF4-FFF2-40B4-BE49-F238E27FC236}">
                <a16:creationId xmlns:a16="http://schemas.microsoft.com/office/drawing/2014/main" id="{03D52817-6B66-314F-2917-729C0B791368}"/>
              </a:ext>
            </a:extLst>
          </p:cNvPr>
          <p:cNvSpPr txBox="1">
            <a:spLocks/>
          </p:cNvSpPr>
          <p:nvPr/>
        </p:nvSpPr>
        <p:spPr>
          <a:xfrm>
            <a:off x="1405273" y="2391348"/>
            <a:ext cx="3166727" cy="505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DM Sans"/>
              <a:buNone/>
              <a:defRPr sz="2300" b="1" i="0" u="none" strike="noStrike" cap="none">
                <a:solidFill>
                  <a:schemeClr val="dk1"/>
                </a:solidFill>
                <a:latin typeface="PT Sans Narrow"/>
                <a:ea typeface="PT Sans Narrow"/>
                <a:cs typeface="PT Sans Narrow"/>
                <a:sym typeface="PT Sans Narrow"/>
              </a:defRPr>
            </a:lvl1pPr>
            <a:lvl2pPr marL="914400" marR="0" lvl="1"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r>
              <a:rPr lang="el-GR" dirty="0">
                <a:solidFill>
                  <a:schemeClr val="bg1">
                    <a:lumMod val="10000"/>
                  </a:schemeClr>
                </a:solidFill>
              </a:rPr>
              <a:t>Το λογισμικό </a:t>
            </a:r>
            <a:r>
              <a:rPr lang="en-AU" dirty="0">
                <a:solidFill>
                  <a:schemeClr val="bg1">
                    <a:lumMod val="10000"/>
                  </a:schemeClr>
                </a:solidFill>
              </a:rPr>
              <a:t>W</a:t>
            </a:r>
            <a:r>
              <a:rPr lang="en-US" dirty="0" err="1">
                <a:solidFill>
                  <a:schemeClr val="bg1">
                    <a:lumMod val="10000"/>
                  </a:schemeClr>
                </a:solidFill>
              </a:rPr>
              <a:t>ordpress</a:t>
            </a:r>
            <a:endParaRPr lang="en-US" dirty="0">
              <a:solidFill>
                <a:schemeClr val="bg1">
                  <a:lumMod val="10000"/>
                </a:schemeClr>
              </a:solidFill>
            </a:endParaRPr>
          </a:p>
        </p:txBody>
      </p:sp>
      <p:sp>
        <p:nvSpPr>
          <p:cNvPr id="23" name="Google Shape;1068;p43">
            <a:extLst>
              <a:ext uri="{FF2B5EF4-FFF2-40B4-BE49-F238E27FC236}">
                <a16:creationId xmlns:a16="http://schemas.microsoft.com/office/drawing/2014/main" id="{0B72DD6C-DA14-0CFF-372E-1ED6204F8D8E}"/>
              </a:ext>
            </a:extLst>
          </p:cNvPr>
          <p:cNvSpPr txBox="1">
            <a:spLocks/>
          </p:cNvSpPr>
          <p:nvPr/>
        </p:nvSpPr>
        <p:spPr>
          <a:xfrm>
            <a:off x="1354341" y="3374337"/>
            <a:ext cx="2843904" cy="72384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DM Sans"/>
              <a:buNone/>
              <a:defRPr sz="2300" b="1" i="0" u="none" strike="noStrike" cap="none">
                <a:solidFill>
                  <a:schemeClr val="dk1"/>
                </a:solidFill>
                <a:latin typeface="PT Sans Narrow"/>
                <a:ea typeface="PT Sans Narrow"/>
                <a:cs typeface="PT Sans Narrow"/>
                <a:sym typeface="PT Sans Narrow"/>
              </a:defRPr>
            </a:lvl1pPr>
            <a:lvl2pPr marL="914400" marR="0" lvl="1"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r>
              <a:rPr lang="el-GR" dirty="0">
                <a:solidFill>
                  <a:schemeClr val="bg1">
                    <a:lumMod val="10000"/>
                  </a:schemeClr>
                </a:solidFill>
              </a:rPr>
              <a:t>Η Πλατφόρμα </a:t>
            </a:r>
            <a:r>
              <a:rPr lang="en-US" dirty="0">
                <a:solidFill>
                  <a:schemeClr val="bg1">
                    <a:lumMod val="10000"/>
                  </a:schemeClr>
                </a:solidFill>
              </a:rPr>
              <a:t>Chamilo</a:t>
            </a:r>
            <a:endParaRPr lang="el-GR" dirty="0">
              <a:solidFill>
                <a:schemeClr val="bg1">
                  <a:lumMod val="10000"/>
                </a:schemeClr>
              </a:solidFill>
            </a:endParaRPr>
          </a:p>
          <a:p>
            <a:pPr marL="0" indent="0"/>
            <a:endParaRPr lang="el-GR" sz="1400" dirty="0">
              <a:solidFill>
                <a:srgbClr val="FF3300"/>
              </a:solidFill>
              <a:latin typeface="Batang" panose="02030600000101010101" pitchFamily="18" charset="-127"/>
              <a:ea typeface="Batang" panose="02030600000101010101" pitchFamily="18" charset="-127"/>
            </a:endParaRPr>
          </a:p>
        </p:txBody>
      </p:sp>
      <p:sp>
        <p:nvSpPr>
          <p:cNvPr id="24" name="Google Shape;1072;p43">
            <a:extLst>
              <a:ext uri="{FF2B5EF4-FFF2-40B4-BE49-F238E27FC236}">
                <a16:creationId xmlns:a16="http://schemas.microsoft.com/office/drawing/2014/main" id="{ED4F7F9D-6D53-4C2F-DC7F-AAE53F490874}"/>
              </a:ext>
            </a:extLst>
          </p:cNvPr>
          <p:cNvSpPr/>
          <p:nvPr/>
        </p:nvSpPr>
        <p:spPr>
          <a:xfrm>
            <a:off x="4802547" y="1189912"/>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Εικόνα 25">
            <a:extLst>
              <a:ext uri="{FF2B5EF4-FFF2-40B4-BE49-F238E27FC236}">
                <a16:creationId xmlns:a16="http://schemas.microsoft.com/office/drawing/2014/main" id="{8C0F5A94-2DC7-873C-ECC1-4778B81D7ECA}"/>
              </a:ext>
            </a:extLst>
          </p:cNvPr>
          <p:cNvPicPr>
            <a:picLocks noChangeAspect="1"/>
          </p:cNvPicPr>
          <p:nvPr/>
        </p:nvPicPr>
        <p:blipFill>
          <a:blip r:embed="rId6"/>
          <a:stretch>
            <a:fillRect/>
          </a:stretch>
        </p:blipFill>
        <p:spPr>
          <a:xfrm>
            <a:off x="4847177" y="1442305"/>
            <a:ext cx="713126" cy="386075"/>
          </a:xfrm>
          <a:prstGeom prst="rect">
            <a:avLst/>
          </a:prstGeom>
        </p:spPr>
      </p:pic>
      <p:sp>
        <p:nvSpPr>
          <p:cNvPr id="27" name="Google Shape;1074;p43">
            <a:extLst>
              <a:ext uri="{FF2B5EF4-FFF2-40B4-BE49-F238E27FC236}">
                <a16:creationId xmlns:a16="http://schemas.microsoft.com/office/drawing/2014/main" id="{37B05E60-B445-71CB-BCC7-6A8B74A8FA6B}"/>
              </a:ext>
            </a:extLst>
          </p:cNvPr>
          <p:cNvSpPr/>
          <p:nvPr/>
        </p:nvSpPr>
        <p:spPr>
          <a:xfrm>
            <a:off x="4837590" y="2363195"/>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 name="Εικόνα 27">
            <a:extLst>
              <a:ext uri="{FF2B5EF4-FFF2-40B4-BE49-F238E27FC236}">
                <a16:creationId xmlns:a16="http://schemas.microsoft.com/office/drawing/2014/main" id="{2F168937-2C0E-73C4-C082-32181DA5ED5F}"/>
              </a:ext>
            </a:extLst>
          </p:cNvPr>
          <p:cNvPicPr>
            <a:picLocks noChangeAspect="1"/>
          </p:cNvPicPr>
          <p:nvPr/>
        </p:nvPicPr>
        <p:blipFill>
          <a:blip r:embed="rId7"/>
          <a:stretch>
            <a:fillRect/>
          </a:stretch>
        </p:blipFill>
        <p:spPr>
          <a:xfrm>
            <a:off x="4900454" y="2524786"/>
            <a:ext cx="731646" cy="505500"/>
          </a:xfrm>
          <a:prstGeom prst="rect">
            <a:avLst/>
          </a:prstGeom>
        </p:spPr>
      </p:pic>
      <p:sp>
        <p:nvSpPr>
          <p:cNvPr id="29" name="Google Shape;1073;p43">
            <a:extLst>
              <a:ext uri="{FF2B5EF4-FFF2-40B4-BE49-F238E27FC236}">
                <a16:creationId xmlns:a16="http://schemas.microsoft.com/office/drawing/2014/main" id="{72287B39-C8A9-9A9B-BB3B-1E33AE516A63}"/>
              </a:ext>
            </a:extLst>
          </p:cNvPr>
          <p:cNvSpPr/>
          <p:nvPr/>
        </p:nvSpPr>
        <p:spPr>
          <a:xfrm>
            <a:off x="4847177" y="3405825"/>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Εικόνα 29">
            <a:extLst>
              <a:ext uri="{FF2B5EF4-FFF2-40B4-BE49-F238E27FC236}">
                <a16:creationId xmlns:a16="http://schemas.microsoft.com/office/drawing/2014/main" id="{C5D66288-69B4-6D3E-83B5-AA44D72D777F}"/>
              </a:ext>
            </a:extLst>
          </p:cNvPr>
          <p:cNvPicPr>
            <a:picLocks noChangeAspect="1"/>
          </p:cNvPicPr>
          <p:nvPr/>
        </p:nvPicPr>
        <p:blipFill>
          <a:blip r:embed="rId8"/>
          <a:stretch>
            <a:fillRect/>
          </a:stretch>
        </p:blipFill>
        <p:spPr>
          <a:xfrm>
            <a:off x="4960621" y="3486874"/>
            <a:ext cx="611311" cy="611311"/>
          </a:xfrm>
          <a:prstGeom prst="rect">
            <a:avLst/>
          </a:prstGeom>
        </p:spPr>
      </p:pic>
      <p:sp>
        <p:nvSpPr>
          <p:cNvPr id="31" name="Google Shape;1069;p43">
            <a:extLst>
              <a:ext uri="{FF2B5EF4-FFF2-40B4-BE49-F238E27FC236}">
                <a16:creationId xmlns:a16="http://schemas.microsoft.com/office/drawing/2014/main" id="{FB702B76-524F-4D12-8C03-D1852BFD4158}"/>
              </a:ext>
            </a:extLst>
          </p:cNvPr>
          <p:cNvSpPr txBox="1">
            <a:spLocks/>
          </p:cNvSpPr>
          <p:nvPr/>
        </p:nvSpPr>
        <p:spPr>
          <a:xfrm>
            <a:off x="5791500" y="1339465"/>
            <a:ext cx="1978200" cy="505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PT Sans Narrow" panose="020B0506020203020204" pitchFamily="34" charset="0"/>
              </a:rPr>
              <a:t>Doodly</a:t>
            </a:r>
            <a:endParaRPr lang="en-US" sz="2000" b="1" dirty="0">
              <a:latin typeface="PT Sans Narrow" panose="020B0506020203020204" pitchFamily="34" charset="0"/>
            </a:endParaRPr>
          </a:p>
        </p:txBody>
      </p:sp>
      <p:sp>
        <p:nvSpPr>
          <p:cNvPr id="32" name="Google Shape;1070;p43">
            <a:extLst>
              <a:ext uri="{FF2B5EF4-FFF2-40B4-BE49-F238E27FC236}">
                <a16:creationId xmlns:a16="http://schemas.microsoft.com/office/drawing/2014/main" id="{D14B654D-5F0B-9EB5-8CF8-963C00F6F1FF}"/>
              </a:ext>
            </a:extLst>
          </p:cNvPr>
          <p:cNvSpPr txBox="1">
            <a:spLocks/>
          </p:cNvSpPr>
          <p:nvPr/>
        </p:nvSpPr>
        <p:spPr>
          <a:xfrm>
            <a:off x="5808536" y="2576823"/>
            <a:ext cx="1978200" cy="505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PT Sans Narrow" panose="020B0506020203020204" pitchFamily="34" charset="0"/>
              </a:rPr>
              <a:t>Animaker</a:t>
            </a:r>
            <a:endParaRPr lang="en-US" sz="2000" b="1" dirty="0">
              <a:latin typeface="PT Sans Narrow" panose="020B0506020203020204" pitchFamily="34" charset="0"/>
            </a:endParaRPr>
          </a:p>
        </p:txBody>
      </p:sp>
      <p:sp>
        <p:nvSpPr>
          <p:cNvPr id="33" name="Google Shape;1068;p43">
            <a:extLst>
              <a:ext uri="{FF2B5EF4-FFF2-40B4-BE49-F238E27FC236}">
                <a16:creationId xmlns:a16="http://schemas.microsoft.com/office/drawing/2014/main" id="{75E06348-DF68-6FF4-B288-1F51837E7DFA}"/>
              </a:ext>
            </a:extLst>
          </p:cNvPr>
          <p:cNvSpPr txBox="1">
            <a:spLocks/>
          </p:cNvSpPr>
          <p:nvPr/>
        </p:nvSpPr>
        <p:spPr>
          <a:xfrm>
            <a:off x="5808536" y="3549177"/>
            <a:ext cx="1978200" cy="505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latin typeface="PT Sans Narrow" panose="020B0506020203020204" pitchFamily="34" charset="0"/>
              </a:rPr>
              <a:t>Wardwall</a:t>
            </a:r>
            <a:endParaRPr lang="en-US" sz="2000" b="1" dirty="0">
              <a:latin typeface="PT Sans Narrow" panose="020B0506020203020204" pitchFamily="34" charset="0"/>
            </a:endParaRPr>
          </a:p>
        </p:txBody>
      </p:sp>
      <p:sp>
        <p:nvSpPr>
          <p:cNvPr id="35" name="TextBox 34">
            <a:extLst>
              <a:ext uri="{FF2B5EF4-FFF2-40B4-BE49-F238E27FC236}">
                <a16:creationId xmlns:a16="http://schemas.microsoft.com/office/drawing/2014/main" id="{33A10545-AAD6-275E-C2F7-DBC90D530104}"/>
              </a:ext>
            </a:extLst>
          </p:cNvPr>
          <p:cNvSpPr txBox="1"/>
          <p:nvPr/>
        </p:nvSpPr>
        <p:spPr>
          <a:xfrm>
            <a:off x="2480066" y="4318624"/>
            <a:ext cx="4737004" cy="307777"/>
          </a:xfrm>
          <a:prstGeom prst="rect">
            <a:avLst/>
          </a:prstGeom>
          <a:noFill/>
        </p:spPr>
        <p:txBody>
          <a:bodyPr wrap="square">
            <a:spAutoFit/>
          </a:bodyPr>
          <a:lstStyle/>
          <a:p>
            <a:r>
              <a:rPr lang="el-GR" sz="1400" b="1" dirty="0">
                <a:solidFill>
                  <a:srgbClr val="FF3300"/>
                </a:solidFill>
                <a:latin typeface="Batang" panose="02030600000101010101" pitchFamily="18" charset="-127"/>
                <a:ea typeface="Batang" panose="02030600000101010101" pitchFamily="18" charset="-127"/>
                <a:hlinkClick r:id="rId9">
                  <a:extLst>
                    <a:ext uri="{A12FA001-AC4F-418D-AE19-62706E023703}">
                      <ahyp:hlinkClr xmlns:ahyp="http://schemas.microsoft.com/office/drawing/2018/hyperlinkcolor" val="tx"/>
                    </a:ext>
                  </a:extLst>
                </a:hlinkClick>
              </a:rPr>
              <a:t>Το Ε.Υ «Διδασκαλία &amp; Δημιουργία Ολογράμματος»</a:t>
            </a:r>
            <a:endParaRPr lang="el-GR" b="1" dirty="0">
              <a:solidFill>
                <a:srgbClr val="FF3300"/>
              </a:solidFill>
            </a:endParaRPr>
          </a:p>
        </p:txBody>
      </p:sp>
      <p:pic>
        <p:nvPicPr>
          <p:cNvPr id="41" name="Εικόνα 40">
            <a:extLst>
              <a:ext uri="{FF2B5EF4-FFF2-40B4-BE49-F238E27FC236}">
                <a16:creationId xmlns:a16="http://schemas.microsoft.com/office/drawing/2014/main" id="{9C1D269A-FB40-E435-839F-1DB0AF5F037E}"/>
              </a:ext>
            </a:extLst>
          </p:cNvPr>
          <p:cNvPicPr>
            <a:picLocks noChangeAspect="1"/>
          </p:cNvPicPr>
          <p:nvPr/>
        </p:nvPicPr>
        <p:blipFill>
          <a:blip r:embed="rId10"/>
          <a:stretch>
            <a:fillRect/>
          </a:stretch>
        </p:blipFill>
        <p:spPr>
          <a:xfrm rot="5400000">
            <a:off x="2000157" y="4202744"/>
            <a:ext cx="460260" cy="608959"/>
          </a:xfrm>
          <a:prstGeom prst="rect">
            <a:avLst/>
          </a:prstGeom>
        </p:spPr>
      </p:pic>
      <p:pic>
        <p:nvPicPr>
          <p:cNvPr id="42" name="Εικόνα 41">
            <a:extLst>
              <a:ext uri="{FF2B5EF4-FFF2-40B4-BE49-F238E27FC236}">
                <a16:creationId xmlns:a16="http://schemas.microsoft.com/office/drawing/2014/main" id="{D4828D42-6C5E-98DE-D5EF-68CA1A5C5331}"/>
              </a:ext>
            </a:extLst>
          </p:cNvPr>
          <p:cNvPicPr>
            <a:picLocks noChangeAspect="1"/>
          </p:cNvPicPr>
          <p:nvPr/>
        </p:nvPicPr>
        <p:blipFill>
          <a:blip r:embed="rId11"/>
          <a:stretch>
            <a:fillRect/>
          </a:stretch>
        </p:blipFill>
        <p:spPr>
          <a:xfrm>
            <a:off x="6894195" y="4069196"/>
            <a:ext cx="877133" cy="604244"/>
          </a:xfrm>
          <a:prstGeom prst="rect">
            <a:avLst/>
          </a:prstGeom>
        </p:spPr>
      </p:pic>
    </p:spTree>
    <p:extLst>
      <p:ext uri="{BB962C8B-B14F-4D97-AF65-F5344CB8AC3E}">
        <p14:creationId xmlns:p14="http://schemas.microsoft.com/office/powerpoint/2010/main" val="241963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98"/>
                                        </p:tgtEl>
                                        <p:attrNameLst>
                                          <p:attrName>style.visibility</p:attrName>
                                        </p:attrNameLst>
                                      </p:cBhvr>
                                      <p:to>
                                        <p:strVal val="visible"/>
                                      </p:to>
                                    </p:set>
                                    <p:animEffect transition="in" filter="fade">
                                      <p:cBhvr>
                                        <p:cTn id="25" dur="500"/>
                                        <p:tgtEl>
                                          <p:spTgt spid="998"/>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99"/>
                                        </p:tgtEl>
                                        <p:attrNameLst>
                                          <p:attrName>style.visibility</p:attrName>
                                        </p:attrNameLst>
                                      </p:cBhvr>
                                      <p:to>
                                        <p:strVal val="visible"/>
                                      </p:to>
                                    </p:set>
                                    <p:animEffect transition="in" filter="fade">
                                      <p:cBhvr>
                                        <p:cTn id="38" dur="500"/>
                                        <p:tgtEl>
                                          <p:spTgt spid="999"/>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2">
                                            <p:txEl>
                                              <p:pRg st="0" end="0"/>
                                            </p:txEl>
                                          </p:spTgt>
                                        </p:tgtEl>
                                        <p:attrNameLst>
                                          <p:attrName>style.visibility</p:attrName>
                                        </p:attrNameLst>
                                      </p:cBhvr>
                                      <p:to>
                                        <p:strVal val="visible"/>
                                      </p:to>
                                    </p:set>
                                    <p:animEffect transition="in" filter="fade">
                                      <p:cBhvr>
                                        <p:cTn id="72" dur="500"/>
                                        <p:tgtEl>
                                          <p:spTgt spid="3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par>
                                <p:cTn id="91" presetID="10" presetClass="entr" presetSubtype="0"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500"/>
                                        <p:tgtEl>
                                          <p:spTgt spid="41"/>
                                        </p:tgtEl>
                                      </p:cBhvr>
                                    </p:animEffect>
                                  </p:childTnLst>
                                </p:cTn>
                              </p:par>
                              <p:par>
                                <p:cTn id="94" presetID="10"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 grpId="0" animBg="1"/>
      <p:bldP spid="999" grpId="0" animBg="1"/>
      <p:bldP spid="2" grpId="0"/>
      <p:bldP spid="8" grpId="0" animBg="1"/>
      <p:bldP spid="19" grpId="0"/>
      <p:bldP spid="22" grpId="0"/>
      <p:bldP spid="23" grpId="0"/>
      <p:bldP spid="24" grpId="0" animBg="1"/>
      <p:bldP spid="27" grpId="0" animBg="1"/>
      <p:bldP spid="29" grpId="0" animBg="1"/>
      <p:bldP spid="31" grpId="0"/>
      <p:bldP spid="33"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1000" name="Google Shape;1000;p41"/>
          <p:cNvSpPr/>
          <p:nvPr/>
        </p:nvSpPr>
        <p:spPr>
          <a:xfrm>
            <a:off x="129745" y="330481"/>
            <a:ext cx="726289" cy="289135"/>
          </a:xfrm>
          <a:custGeom>
            <a:avLst/>
            <a:gdLst/>
            <a:ahLst/>
            <a:cxnLst/>
            <a:rect l="l" t="t" r="r" b="b"/>
            <a:pathLst>
              <a:path w="17890" h="7122" extrusionOk="0">
                <a:moveTo>
                  <a:pt x="6756" y="0"/>
                </a:moveTo>
                <a:cubicBezTo>
                  <a:pt x="4845" y="0"/>
                  <a:pt x="3254" y="1212"/>
                  <a:pt x="2875" y="2817"/>
                </a:cubicBezTo>
                <a:cubicBezTo>
                  <a:pt x="2729" y="2787"/>
                  <a:pt x="2569" y="2773"/>
                  <a:pt x="2408" y="2773"/>
                </a:cubicBezTo>
                <a:cubicBezTo>
                  <a:pt x="1080" y="2773"/>
                  <a:pt x="1" y="3750"/>
                  <a:pt x="1" y="4947"/>
                </a:cubicBezTo>
                <a:cubicBezTo>
                  <a:pt x="1" y="6143"/>
                  <a:pt x="1080" y="7121"/>
                  <a:pt x="2408" y="7121"/>
                </a:cubicBezTo>
                <a:lnTo>
                  <a:pt x="15862" y="7121"/>
                </a:lnTo>
                <a:cubicBezTo>
                  <a:pt x="16985" y="7121"/>
                  <a:pt x="17890" y="6304"/>
                  <a:pt x="17890" y="5297"/>
                </a:cubicBezTo>
                <a:cubicBezTo>
                  <a:pt x="17890" y="4290"/>
                  <a:pt x="16985" y="3488"/>
                  <a:pt x="15862" y="3488"/>
                </a:cubicBezTo>
                <a:cubicBezTo>
                  <a:pt x="15380" y="3488"/>
                  <a:pt x="14942" y="3634"/>
                  <a:pt x="14607" y="3882"/>
                </a:cubicBezTo>
                <a:cubicBezTo>
                  <a:pt x="14271" y="2787"/>
                  <a:pt x="13162" y="1985"/>
                  <a:pt x="11849" y="1985"/>
                </a:cubicBezTo>
                <a:cubicBezTo>
                  <a:pt x="11338" y="1985"/>
                  <a:pt x="10871" y="2102"/>
                  <a:pt x="10463" y="2306"/>
                </a:cubicBezTo>
                <a:cubicBezTo>
                  <a:pt x="9894" y="963"/>
                  <a:pt x="844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1001;p41"/>
          <p:cNvSpPr/>
          <p:nvPr/>
        </p:nvSpPr>
        <p:spPr>
          <a:xfrm>
            <a:off x="7216340" y="1380451"/>
            <a:ext cx="1214434" cy="392172"/>
          </a:xfrm>
          <a:custGeom>
            <a:avLst/>
            <a:gdLst/>
            <a:ahLst/>
            <a:cxnLst/>
            <a:rect l="l" t="t" r="r" b="b"/>
            <a:pathLst>
              <a:path w="29914" h="9660" extrusionOk="0">
                <a:moveTo>
                  <a:pt x="14826" y="0"/>
                </a:moveTo>
                <a:cubicBezTo>
                  <a:pt x="12549" y="0"/>
                  <a:pt x="10623" y="1387"/>
                  <a:pt x="9937" y="3313"/>
                </a:cubicBezTo>
                <a:cubicBezTo>
                  <a:pt x="9266" y="2773"/>
                  <a:pt x="8405" y="2452"/>
                  <a:pt x="7457" y="2452"/>
                </a:cubicBezTo>
                <a:cubicBezTo>
                  <a:pt x="5560" y="2452"/>
                  <a:pt x="3984" y="3750"/>
                  <a:pt x="3678" y="5458"/>
                </a:cubicBezTo>
                <a:cubicBezTo>
                  <a:pt x="3313" y="5253"/>
                  <a:pt x="2890" y="5122"/>
                  <a:pt x="2423" y="5122"/>
                </a:cubicBezTo>
                <a:cubicBezTo>
                  <a:pt x="1080" y="5122"/>
                  <a:pt x="1" y="6143"/>
                  <a:pt x="1" y="7398"/>
                </a:cubicBezTo>
                <a:cubicBezTo>
                  <a:pt x="1" y="8653"/>
                  <a:pt x="1080" y="9660"/>
                  <a:pt x="2423" y="9660"/>
                </a:cubicBezTo>
                <a:lnTo>
                  <a:pt x="27491" y="9660"/>
                </a:lnTo>
                <a:cubicBezTo>
                  <a:pt x="28834" y="9660"/>
                  <a:pt x="29913" y="8653"/>
                  <a:pt x="29913" y="7398"/>
                </a:cubicBezTo>
                <a:cubicBezTo>
                  <a:pt x="29913" y="6143"/>
                  <a:pt x="28834" y="5122"/>
                  <a:pt x="27491" y="5122"/>
                </a:cubicBezTo>
                <a:cubicBezTo>
                  <a:pt x="27024" y="5122"/>
                  <a:pt x="26601" y="5253"/>
                  <a:pt x="26236" y="5458"/>
                </a:cubicBezTo>
                <a:cubicBezTo>
                  <a:pt x="25930" y="3750"/>
                  <a:pt x="24354" y="2452"/>
                  <a:pt x="22457" y="2452"/>
                </a:cubicBezTo>
                <a:cubicBezTo>
                  <a:pt x="21509" y="2452"/>
                  <a:pt x="20648" y="2773"/>
                  <a:pt x="19976" y="3313"/>
                </a:cubicBezTo>
                <a:cubicBezTo>
                  <a:pt x="19291" y="1387"/>
                  <a:pt x="17365" y="0"/>
                  <a:pt x="15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98;p38">
            <a:extLst>
              <a:ext uri="{FF2B5EF4-FFF2-40B4-BE49-F238E27FC236}">
                <a16:creationId xmlns:a16="http://schemas.microsoft.com/office/drawing/2014/main" id="{EE60EF95-56C9-92E4-278A-00532DF80318}"/>
              </a:ext>
            </a:extLst>
          </p:cNvPr>
          <p:cNvSpPr txBox="1">
            <a:spLocks/>
          </p:cNvSpPr>
          <p:nvPr/>
        </p:nvSpPr>
        <p:spPr>
          <a:xfrm>
            <a:off x="856034" y="-100389"/>
            <a:ext cx="6292110" cy="7487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r>
              <a:rPr lang="el-GR" dirty="0"/>
              <a:t>6. Το εκπαιδευτικό υλικό (6/7)</a:t>
            </a:r>
          </a:p>
        </p:txBody>
      </p:sp>
      <p:sp>
        <p:nvSpPr>
          <p:cNvPr id="5" name="Google Shape;913;p39">
            <a:extLst>
              <a:ext uri="{FF2B5EF4-FFF2-40B4-BE49-F238E27FC236}">
                <a16:creationId xmlns:a16="http://schemas.microsoft.com/office/drawing/2014/main" id="{E1C15386-C2C4-195F-5CFD-4BF52DB5819F}"/>
              </a:ext>
            </a:extLst>
          </p:cNvPr>
          <p:cNvSpPr txBox="1">
            <a:spLocks/>
          </p:cNvSpPr>
          <p:nvPr/>
        </p:nvSpPr>
        <p:spPr>
          <a:xfrm>
            <a:off x="129745" y="1385880"/>
            <a:ext cx="4211165" cy="10660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sz="1200" dirty="0"/>
              <a:t>Για την κατασκευή οι μαθητές χρειάστηκαν χαρτί A4 (τυπωμένο με το προσχέδιο της πυραμίδας, το οποίο αποτελείται από 4 τραπέζια), χάρακα, ψαλίδι, μαρκαδόρο, </a:t>
            </a:r>
            <a:r>
              <a:rPr lang="el-GR" sz="1200" dirty="0" err="1"/>
              <a:t>σελοτέιπ</a:t>
            </a:r>
            <a:r>
              <a:rPr lang="el-GR" sz="1200" dirty="0"/>
              <a:t> και μια πλαστική διαφάνεια. </a:t>
            </a:r>
          </a:p>
          <a:p>
            <a:pPr marL="0" indent="0" algn="just"/>
            <a:endParaRPr lang="el-GR" dirty="0"/>
          </a:p>
        </p:txBody>
      </p:sp>
      <p:sp>
        <p:nvSpPr>
          <p:cNvPr id="7" name="Τίτλος 3">
            <a:extLst>
              <a:ext uri="{FF2B5EF4-FFF2-40B4-BE49-F238E27FC236}">
                <a16:creationId xmlns:a16="http://schemas.microsoft.com/office/drawing/2014/main" id="{8D6BABFD-9198-5C06-64BD-9721C85DC2CE}"/>
              </a:ext>
            </a:extLst>
          </p:cNvPr>
          <p:cNvSpPr txBox="1">
            <a:spLocks/>
          </p:cNvSpPr>
          <p:nvPr/>
        </p:nvSpPr>
        <p:spPr>
          <a:xfrm>
            <a:off x="856034" y="619616"/>
            <a:ext cx="7190686" cy="513527"/>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sz="2000" dirty="0">
                <a:ln w="22225">
                  <a:solidFill>
                    <a:schemeClr val="accent2"/>
                  </a:solidFill>
                  <a:prstDash val="solid"/>
                </a:ln>
                <a:solidFill>
                  <a:schemeClr val="accent2">
                    <a:lumMod val="40000"/>
                    <a:lumOff val="60000"/>
                  </a:schemeClr>
                </a:solidFill>
              </a:rPr>
              <a:t>Κατασκευή της πυραμίδας για την παραγωγή ολογράμματος (1/2)</a:t>
            </a:r>
          </a:p>
        </p:txBody>
      </p:sp>
      <p:pic>
        <p:nvPicPr>
          <p:cNvPr id="9" name="Εικόνα 8">
            <a:extLst>
              <a:ext uri="{FF2B5EF4-FFF2-40B4-BE49-F238E27FC236}">
                <a16:creationId xmlns:a16="http://schemas.microsoft.com/office/drawing/2014/main" id="{6C6DEB52-8683-094F-EBB9-A11B1F04D7E1}"/>
              </a:ext>
            </a:extLst>
          </p:cNvPr>
          <p:cNvPicPr>
            <a:picLocks noChangeAspect="1"/>
          </p:cNvPicPr>
          <p:nvPr/>
        </p:nvPicPr>
        <p:blipFill>
          <a:blip r:embed="rId3"/>
          <a:stretch>
            <a:fillRect/>
          </a:stretch>
        </p:blipFill>
        <p:spPr>
          <a:xfrm>
            <a:off x="1482202" y="2839141"/>
            <a:ext cx="2697284" cy="1717040"/>
          </a:xfrm>
          <a:prstGeom prst="round2DiagRect">
            <a:avLst>
              <a:gd name="adj1" fmla="val 16667"/>
              <a:gd name="adj2" fmla="val 0"/>
            </a:avLst>
          </a:prstGeom>
          <a:ln w="88900" cap="sq">
            <a:solidFill>
              <a:srgbClr val="FFCCFF"/>
            </a:solidFill>
            <a:miter lim="800000"/>
          </a:ln>
          <a:effectLst>
            <a:outerShdw blurRad="254000" algn="tl" rotWithShape="0">
              <a:srgbClr val="000000">
                <a:alpha val="43000"/>
              </a:srgbClr>
            </a:outerShdw>
          </a:effectLst>
        </p:spPr>
      </p:pic>
      <p:pic>
        <p:nvPicPr>
          <p:cNvPr id="10" name="Εικόνα 9">
            <a:extLst>
              <a:ext uri="{FF2B5EF4-FFF2-40B4-BE49-F238E27FC236}">
                <a16:creationId xmlns:a16="http://schemas.microsoft.com/office/drawing/2014/main" id="{CB5541CB-DC98-D2C8-05D1-10876784EC6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745" y="3441023"/>
            <a:ext cx="1082040" cy="112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9D88D83F-739B-5AAC-3678-8D962190DC55}"/>
              </a:ext>
            </a:extLst>
          </p:cNvPr>
          <p:cNvSpPr txBox="1"/>
          <p:nvPr/>
        </p:nvSpPr>
        <p:spPr>
          <a:xfrm>
            <a:off x="-109699" y="2953131"/>
            <a:ext cx="1664179" cy="400110"/>
          </a:xfrm>
          <a:prstGeom prst="rect">
            <a:avLst/>
          </a:prstGeom>
          <a:noFill/>
        </p:spPr>
        <p:txBody>
          <a:bodyPr wrap="square">
            <a:spAutoFit/>
          </a:bodyPr>
          <a:lstStyle/>
          <a:p>
            <a:pPr algn="ctr">
              <a:spcAft>
                <a:spcPts val="800"/>
              </a:spcAft>
            </a:pPr>
            <a:r>
              <a:rPr lang="el-GR" sz="1000" dirty="0">
                <a:effectLst/>
                <a:latin typeface="Times New Roman" panose="02020603050405020304" pitchFamily="18" charset="0"/>
                <a:ea typeface="Calibri" panose="020F0502020204030204" pitchFamily="34" charset="0"/>
                <a:cs typeface="Times New Roman" panose="02020603050405020304" pitchFamily="18" charset="0"/>
              </a:rPr>
              <a:t>Προσχέδιο πυραμίδας προβολής ολογράμματος</a:t>
            </a:r>
            <a:endParaRPr lang="el-GR"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AC9F81C-A104-D240-2427-917CBBE612EC}"/>
              </a:ext>
            </a:extLst>
          </p:cNvPr>
          <p:cNvSpPr txBox="1"/>
          <p:nvPr/>
        </p:nvSpPr>
        <p:spPr>
          <a:xfrm>
            <a:off x="1371502" y="4668122"/>
            <a:ext cx="3323883" cy="276999"/>
          </a:xfrm>
          <a:prstGeom prst="rect">
            <a:avLst/>
          </a:prstGeom>
          <a:noFill/>
        </p:spPr>
        <p:txBody>
          <a:bodyPr wrap="square">
            <a:spAutoFit/>
          </a:bodyPr>
          <a:lstStyle/>
          <a:p>
            <a:r>
              <a:rPr lang="el-GR" sz="1200" dirty="0">
                <a:effectLst/>
                <a:latin typeface="Times New Roman" panose="02020603050405020304" pitchFamily="18" charset="0"/>
                <a:ea typeface="Calibri" panose="020F0502020204030204" pitchFamily="34" charset="0"/>
              </a:rPr>
              <a:t>Τα υλικά για την κατασκευή της πυραμίδας</a:t>
            </a:r>
            <a:endParaRPr lang="el-GR" sz="1200" dirty="0"/>
          </a:p>
        </p:txBody>
      </p:sp>
      <p:sp>
        <p:nvSpPr>
          <p:cNvPr id="37" name="Google Shape;1000;p41">
            <a:extLst>
              <a:ext uri="{FF2B5EF4-FFF2-40B4-BE49-F238E27FC236}">
                <a16:creationId xmlns:a16="http://schemas.microsoft.com/office/drawing/2014/main" id="{2CD7F867-1349-25A9-2031-0715D0C9F4C4}"/>
              </a:ext>
            </a:extLst>
          </p:cNvPr>
          <p:cNvSpPr/>
          <p:nvPr/>
        </p:nvSpPr>
        <p:spPr>
          <a:xfrm>
            <a:off x="8131918" y="447649"/>
            <a:ext cx="726289" cy="289135"/>
          </a:xfrm>
          <a:custGeom>
            <a:avLst/>
            <a:gdLst/>
            <a:ahLst/>
            <a:cxnLst/>
            <a:rect l="l" t="t" r="r" b="b"/>
            <a:pathLst>
              <a:path w="17890" h="7122" extrusionOk="0">
                <a:moveTo>
                  <a:pt x="6756" y="0"/>
                </a:moveTo>
                <a:cubicBezTo>
                  <a:pt x="4845" y="0"/>
                  <a:pt x="3254" y="1212"/>
                  <a:pt x="2875" y="2817"/>
                </a:cubicBezTo>
                <a:cubicBezTo>
                  <a:pt x="2729" y="2787"/>
                  <a:pt x="2569" y="2773"/>
                  <a:pt x="2408" y="2773"/>
                </a:cubicBezTo>
                <a:cubicBezTo>
                  <a:pt x="1080" y="2773"/>
                  <a:pt x="1" y="3750"/>
                  <a:pt x="1" y="4947"/>
                </a:cubicBezTo>
                <a:cubicBezTo>
                  <a:pt x="1" y="6143"/>
                  <a:pt x="1080" y="7121"/>
                  <a:pt x="2408" y="7121"/>
                </a:cubicBezTo>
                <a:lnTo>
                  <a:pt x="15862" y="7121"/>
                </a:lnTo>
                <a:cubicBezTo>
                  <a:pt x="16985" y="7121"/>
                  <a:pt x="17890" y="6304"/>
                  <a:pt x="17890" y="5297"/>
                </a:cubicBezTo>
                <a:cubicBezTo>
                  <a:pt x="17890" y="4290"/>
                  <a:pt x="16985" y="3488"/>
                  <a:pt x="15862" y="3488"/>
                </a:cubicBezTo>
                <a:cubicBezTo>
                  <a:pt x="15380" y="3488"/>
                  <a:pt x="14942" y="3634"/>
                  <a:pt x="14607" y="3882"/>
                </a:cubicBezTo>
                <a:cubicBezTo>
                  <a:pt x="14271" y="2787"/>
                  <a:pt x="13162" y="1985"/>
                  <a:pt x="11849" y="1985"/>
                </a:cubicBezTo>
                <a:cubicBezTo>
                  <a:pt x="11338" y="1985"/>
                  <a:pt x="10871" y="2102"/>
                  <a:pt x="10463" y="2306"/>
                </a:cubicBezTo>
                <a:cubicBezTo>
                  <a:pt x="9894" y="963"/>
                  <a:pt x="844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913;p39">
            <a:extLst>
              <a:ext uri="{FF2B5EF4-FFF2-40B4-BE49-F238E27FC236}">
                <a16:creationId xmlns:a16="http://schemas.microsoft.com/office/drawing/2014/main" id="{A8B8C371-D5C1-1B70-9D85-504C5CE9AAF5}"/>
              </a:ext>
            </a:extLst>
          </p:cNvPr>
          <p:cNvSpPr txBox="1">
            <a:spLocks/>
          </p:cNvSpPr>
          <p:nvPr/>
        </p:nvSpPr>
        <p:spPr>
          <a:xfrm>
            <a:off x="4578759" y="1318267"/>
            <a:ext cx="4600683" cy="16644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sz="1200" dirty="0"/>
              <a:t>Αρχικά, οι μαθητές πρέπει να τοποθετήσουν την διαφάνεια πάνω στο τυπωμένο Α4 χαρτί με το προσχέδιο της πυραμίδας και να το σχεδιάσουν με το στυλό τους. Η χρήση του τυπωμένου χαρτιού με το προσχέδιο της πυραμίδας έχει στόχο να διευκολύνει τους μαθητές, ώστε να μπορούν να το χρησιμοποιήσουν και μαθητές από μικρότερες τάξεις, αλλά και να είναι το σχέδιο πιο συμμετρικό για να πετύχει η κατασκευή.</a:t>
            </a:r>
          </a:p>
          <a:p>
            <a:pPr marL="0" indent="0" algn="just"/>
            <a:endParaRPr lang="el-GR" dirty="0"/>
          </a:p>
        </p:txBody>
      </p:sp>
      <p:pic>
        <p:nvPicPr>
          <p:cNvPr id="39" name="Εικόνα 38">
            <a:extLst>
              <a:ext uri="{FF2B5EF4-FFF2-40B4-BE49-F238E27FC236}">
                <a16:creationId xmlns:a16="http://schemas.microsoft.com/office/drawing/2014/main" id="{4696ECD8-5C0B-D56C-E9D4-E91369CE74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1744" y="3038701"/>
            <a:ext cx="3434715" cy="1543685"/>
          </a:xfrm>
          <a:prstGeom prst="rect">
            <a:avLst/>
          </a:prstGeom>
          <a:noFill/>
          <a:ln>
            <a:noFill/>
          </a:ln>
        </p:spPr>
      </p:pic>
      <p:sp>
        <p:nvSpPr>
          <p:cNvPr id="44" name="TextBox 43">
            <a:extLst>
              <a:ext uri="{FF2B5EF4-FFF2-40B4-BE49-F238E27FC236}">
                <a16:creationId xmlns:a16="http://schemas.microsoft.com/office/drawing/2014/main" id="{991F2407-25A0-8740-A83D-0CB1ADD24782}"/>
              </a:ext>
            </a:extLst>
          </p:cNvPr>
          <p:cNvSpPr txBox="1"/>
          <p:nvPr/>
        </p:nvSpPr>
        <p:spPr>
          <a:xfrm>
            <a:off x="5161744" y="4668121"/>
            <a:ext cx="3785308" cy="276999"/>
          </a:xfrm>
          <a:prstGeom prst="rect">
            <a:avLst/>
          </a:prstGeom>
          <a:noFill/>
        </p:spPr>
        <p:txBody>
          <a:bodyPr wrap="square">
            <a:spAutoFit/>
          </a:bodyPr>
          <a:lstStyle/>
          <a:p>
            <a:r>
              <a:rPr lang="el-GR" sz="1200" dirty="0">
                <a:latin typeface="Times New Roman" panose="02020603050405020304" pitchFamily="18" charset="0"/>
                <a:ea typeface="Calibri" panose="020F0502020204030204" pitchFamily="34" charset="0"/>
              </a:rPr>
              <a:t>Ο μαθητής και τα υλικά για την κατασκευή της πυραμίδας</a:t>
            </a:r>
          </a:p>
        </p:txBody>
      </p:sp>
    </p:spTree>
    <p:extLst>
      <p:ext uri="{BB962C8B-B14F-4D97-AF65-F5344CB8AC3E}">
        <p14:creationId xmlns:p14="http://schemas.microsoft.com/office/powerpoint/2010/main" val="340027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P spid="20" grpId="0"/>
      <p:bldP spid="38"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1000" name="Google Shape;1000;p41"/>
          <p:cNvSpPr/>
          <p:nvPr/>
        </p:nvSpPr>
        <p:spPr>
          <a:xfrm>
            <a:off x="129745" y="330481"/>
            <a:ext cx="726289" cy="289135"/>
          </a:xfrm>
          <a:custGeom>
            <a:avLst/>
            <a:gdLst/>
            <a:ahLst/>
            <a:cxnLst/>
            <a:rect l="l" t="t" r="r" b="b"/>
            <a:pathLst>
              <a:path w="17890" h="7122" extrusionOk="0">
                <a:moveTo>
                  <a:pt x="6756" y="0"/>
                </a:moveTo>
                <a:cubicBezTo>
                  <a:pt x="4845" y="0"/>
                  <a:pt x="3254" y="1212"/>
                  <a:pt x="2875" y="2817"/>
                </a:cubicBezTo>
                <a:cubicBezTo>
                  <a:pt x="2729" y="2787"/>
                  <a:pt x="2569" y="2773"/>
                  <a:pt x="2408" y="2773"/>
                </a:cubicBezTo>
                <a:cubicBezTo>
                  <a:pt x="1080" y="2773"/>
                  <a:pt x="1" y="3750"/>
                  <a:pt x="1" y="4947"/>
                </a:cubicBezTo>
                <a:cubicBezTo>
                  <a:pt x="1" y="6143"/>
                  <a:pt x="1080" y="7121"/>
                  <a:pt x="2408" y="7121"/>
                </a:cubicBezTo>
                <a:lnTo>
                  <a:pt x="15862" y="7121"/>
                </a:lnTo>
                <a:cubicBezTo>
                  <a:pt x="16985" y="7121"/>
                  <a:pt x="17890" y="6304"/>
                  <a:pt x="17890" y="5297"/>
                </a:cubicBezTo>
                <a:cubicBezTo>
                  <a:pt x="17890" y="4290"/>
                  <a:pt x="16985" y="3488"/>
                  <a:pt x="15862" y="3488"/>
                </a:cubicBezTo>
                <a:cubicBezTo>
                  <a:pt x="15380" y="3488"/>
                  <a:pt x="14942" y="3634"/>
                  <a:pt x="14607" y="3882"/>
                </a:cubicBezTo>
                <a:cubicBezTo>
                  <a:pt x="14271" y="2787"/>
                  <a:pt x="13162" y="1985"/>
                  <a:pt x="11849" y="1985"/>
                </a:cubicBezTo>
                <a:cubicBezTo>
                  <a:pt x="11338" y="1985"/>
                  <a:pt x="10871" y="2102"/>
                  <a:pt x="10463" y="2306"/>
                </a:cubicBezTo>
                <a:cubicBezTo>
                  <a:pt x="9894" y="963"/>
                  <a:pt x="844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1001;p41"/>
          <p:cNvSpPr/>
          <p:nvPr/>
        </p:nvSpPr>
        <p:spPr>
          <a:xfrm>
            <a:off x="7216340" y="1380451"/>
            <a:ext cx="1214434" cy="392172"/>
          </a:xfrm>
          <a:custGeom>
            <a:avLst/>
            <a:gdLst/>
            <a:ahLst/>
            <a:cxnLst/>
            <a:rect l="l" t="t" r="r" b="b"/>
            <a:pathLst>
              <a:path w="29914" h="9660" extrusionOk="0">
                <a:moveTo>
                  <a:pt x="14826" y="0"/>
                </a:moveTo>
                <a:cubicBezTo>
                  <a:pt x="12549" y="0"/>
                  <a:pt x="10623" y="1387"/>
                  <a:pt x="9937" y="3313"/>
                </a:cubicBezTo>
                <a:cubicBezTo>
                  <a:pt x="9266" y="2773"/>
                  <a:pt x="8405" y="2452"/>
                  <a:pt x="7457" y="2452"/>
                </a:cubicBezTo>
                <a:cubicBezTo>
                  <a:pt x="5560" y="2452"/>
                  <a:pt x="3984" y="3750"/>
                  <a:pt x="3678" y="5458"/>
                </a:cubicBezTo>
                <a:cubicBezTo>
                  <a:pt x="3313" y="5253"/>
                  <a:pt x="2890" y="5122"/>
                  <a:pt x="2423" y="5122"/>
                </a:cubicBezTo>
                <a:cubicBezTo>
                  <a:pt x="1080" y="5122"/>
                  <a:pt x="1" y="6143"/>
                  <a:pt x="1" y="7398"/>
                </a:cubicBezTo>
                <a:cubicBezTo>
                  <a:pt x="1" y="8653"/>
                  <a:pt x="1080" y="9660"/>
                  <a:pt x="2423" y="9660"/>
                </a:cubicBezTo>
                <a:lnTo>
                  <a:pt x="27491" y="9660"/>
                </a:lnTo>
                <a:cubicBezTo>
                  <a:pt x="28834" y="9660"/>
                  <a:pt x="29913" y="8653"/>
                  <a:pt x="29913" y="7398"/>
                </a:cubicBezTo>
                <a:cubicBezTo>
                  <a:pt x="29913" y="6143"/>
                  <a:pt x="28834" y="5122"/>
                  <a:pt x="27491" y="5122"/>
                </a:cubicBezTo>
                <a:cubicBezTo>
                  <a:pt x="27024" y="5122"/>
                  <a:pt x="26601" y="5253"/>
                  <a:pt x="26236" y="5458"/>
                </a:cubicBezTo>
                <a:cubicBezTo>
                  <a:pt x="25930" y="3750"/>
                  <a:pt x="24354" y="2452"/>
                  <a:pt x="22457" y="2452"/>
                </a:cubicBezTo>
                <a:cubicBezTo>
                  <a:pt x="21509" y="2452"/>
                  <a:pt x="20648" y="2773"/>
                  <a:pt x="19976" y="3313"/>
                </a:cubicBezTo>
                <a:cubicBezTo>
                  <a:pt x="19291" y="1387"/>
                  <a:pt x="17365" y="0"/>
                  <a:pt x="15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98;p38">
            <a:extLst>
              <a:ext uri="{FF2B5EF4-FFF2-40B4-BE49-F238E27FC236}">
                <a16:creationId xmlns:a16="http://schemas.microsoft.com/office/drawing/2014/main" id="{EE60EF95-56C9-92E4-278A-00532DF80318}"/>
              </a:ext>
            </a:extLst>
          </p:cNvPr>
          <p:cNvSpPr txBox="1">
            <a:spLocks/>
          </p:cNvSpPr>
          <p:nvPr/>
        </p:nvSpPr>
        <p:spPr>
          <a:xfrm>
            <a:off x="856034" y="-100389"/>
            <a:ext cx="6292110" cy="7487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r>
              <a:rPr lang="el-GR" dirty="0"/>
              <a:t>6. Το εκπαιδευτικό υλικό (7/7)</a:t>
            </a:r>
          </a:p>
        </p:txBody>
      </p:sp>
      <p:sp>
        <p:nvSpPr>
          <p:cNvPr id="5" name="Google Shape;913;p39">
            <a:extLst>
              <a:ext uri="{FF2B5EF4-FFF2-40B4-BE49-F238E27FC236}">
                <a16:creationId xmlns:a16="http://schemas.microsoft.com/office/drawing/2014/main" id="{E1C15386-C2C4-195F-5CFD-4BF52DB5819F}"/>
              </a:ext>
            </a:extLst>
          </p:cNvPr>
          <p:cNvSpPr txBox="1">
            <a:spLocks/>
          </p:cNvSpPr>
          <p:nvPr/>
        </p:nvSpPr>
        <p:spPr>
          <a:xfrm>
            <a:off x="166356" y="1234020"/>
            <a:ext cx="4211165" cy="10660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sz="1200" dirty="0"/>
              <a:t>Αφού σχεδιάσουν με το στυλό τους το προσχέδιο της πυραμίδας, πρέπει να το κόψουν με το ψαλίδι τους για να δημιουργήσουν την πυραμίδα προβολής του ολογράμματος. Έπειτα χρησιμοποιώντας τον χάρακα «τσακίζουν» κάθε πλευρά του τραπεζίου κι έπειτα ενώνουν με το </a:t>
            </a:r>
            <a:r>
              <a:rPr lang="el-GR" sz="1200" dirty="0" err="1"/>
              <a:t>σελοτέιπ</a:t>
            </a:r>
            <a:r>
              <a:rPr lang="el-GR" sz="1200" dirty="0"/>
              <a:t> την κατασκευή.</a:t>
            </a:r>
            <a:endParaRPr lang="el-GR" dirty="0"/>
          </a:p>
        </p:txBody>
      </p:sp>
      <p:sp>
        <p:nvSpPr>
          <p:cNvPr id="7" name="Τίτλος 3">
            <a:extLst>
              <a:ext uri="{FF2B5EF4-FFF2-40B4-BE49-F238E27FC236}">
                <a16:creationId xmlns:a16="http://schemas.microsoft.com/office/drawing/2014/main" id="{8D6BABFD-9198-5C06-64BD-9721C85DC2CE}"/>
              </a:ext>
            </a:extLst>
          </p:cNvPr>
          <p:cNvSpPr txBox="1">
            <a:spLocks/>
          </p:cNvSpPr>
          <p:nvPr/>
        </p:nvSpPr>
        <p:spPr>
          <a:xfrm>
            <a:off x="856034" y="619616"/>
            <a:ext cx="7162551" cy="513527"/>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sz="2000" dirty="0">
                <a:ln w="22225">
                  <a:solidFill>
                    <a:schemeClr val="accent2"/>
                  </a:solidFill>
                  <a:prstDash val="solid"/>
                </a:ln>
                <a:solidFill>
                  <a:schemeClr val="accent2">
                    <a:lumMod val="40000"/>
                    <a:lumOff val="60000"/>
                  </a:schemeClr>
                </a:solidFill>
              </a:rPr>
              <a:t>Κατασκευή της πυραμίδας για την παραγωγή ολογράμματος (2/2)</a:t>
            </a:r>
          </a:p>
        </p:txBody>
      </p:sp>
      <p:sp>
        <p:nvSpPr>
          <p:cNvPr id="20" name="TextBox 19">
            <a:extLst>
              <a:ext uri="{FF2B5EF4-FFF2-40B4-BE49-F238E27FC236}">
                <a16:creationId xmlns:a16="http://schemas.microsoft.com/office/drawing/2014/main" id="{DAC9F81C-A104-D240-2427-917CBBE612EC}"/>
              </a:ext>
            </a:extLst>
          </p:cNvPr>
          <p:cNvSpPr txBox="1"/>
          <p:nvPr/>
        </p:nvSpPr>
        <p:spPr>
          <a:xfrm>
            <a:off x="759557" y="4259021"/>
            <a:ext cx="2623722" cy="276999"/>
          </a:xfrm>
          <a:prstGeom prst="rect">
            <a:avLst/>
          </a:prstGeom>
          <a:noFill/>
        </p:spPr>
        <p:txBody>
          <a:bodyPr wrap="square">
            <a:spAutoFit/>
          </a:bodyPr>
          <a:lstStyle/>
          <a:p>
            <a:r>
              <a:rPr lang="el-GR" sz="1200" dirty="0">
                <a:effectLst/>
                <a:latin typeface="Times New Roman" panose="02020603050405020304" pitchFamily="18" charset="0"/>
                <a:ea typeface="Calibri" panose="020F0502020204030204" pitchFamily="34" charset="0"/>
              </a:rPr>
              <a:t>Πυραμίδα προβολής Ολογράμματος</a:t>
            </a:r>
            <a:endParaRPr lang="el-GR" sz="1200" dirty="0"/>
          </a:p>
        </p:txBody>
      </p:sp>
      <p:sp>
        <p:nvSpPr>
          <p:cNvPr id="37" name="Google Shape;1000;p41">
            <a:extLst>
              <a:ext uri="{FF2B5EF4-FFF2-40B4-BE49-F238E27FC236}">
                <a16:creationId xmlns:a16="http://schemas.microsoft.com/office/drawing/2014/main" id="{2CD7F867-1349-25A9-2031-0715D0C9F4C4}"/>
              </a:ext>
            </a:extLst>
          </p:cNvPr>
          <p:cNvSpPr/>
          <p:nvPr/>
        </p:nvSpPr>
        <p:spPr>
          <a:xfrm>
            <a:off x="8131918" y="447649"/>
            <a:ext cx="726289" cy="289135"/>
          </a:xfrm>
          <a:custGeom>
            <a:avLst/>
            <a:gdLst/>
            <a:ahLst/>
            <a:cxnLst/>
            <a:rect l="l" t="t" r="r" b="b"/>
            <a:pathLst>
              <a:path w="17890" h="7122" extrusionOk="0">
                <a:moveTo>
                  <a:pt x="6756" y="0"/>
                </a:moveTo>
                <a:cubicBezTo>
                  <a:pt x="4845" y="0"/>
                  <a:pt x="3254" y="1212"/>
                  <a:pt x="2875" y="2817"/>
                </a:cubicBezTo>
                <a:cubicBezTo>
                  <a:pt x="2729" y="2787"/>
                  <a:pt x="2569" y="2773"/>
                  <a:pt x="2408" y="2773"/>
                </a:cubicBezTo>
                <a:cubicBezTo>
                  <a:pt x="1080" y="2773"/>
                  <a:pt x="1" y="3750"/>
                  <a:pt x="1" y="4947"/>
                </a:cubicBezTo>
                <a:cubicBezTo>
                  <a:pt x="1" y="6143"/>
                  <a:pt x="1080" y="7121"/>
                  <a:pt x="2408" y="7121"/>
                </a:cubicBezTo>
                <a:lnTo>
                  <a:pt x="15862" y="7121"/>
                </a:lnTo>
                <a:cubicBezTo>
                  <a:pt x="16985" y="7121"/>
                  <a:pt x="17890" y="6304"/>
                  <a:pt x="17890" y="5297"/>
                </a:cubicBezTo>
                <a:cubicBezTo>
                  <a:pt x="17890" y="4290"/>
                  <a:pt x="16985" y="3488"/>
                  <a:pt x="15862" y="3488"/>
                </a:cubicBezTo>
                <a:cubicBezTo>
                  <a:pt x="15380" y="3488"/>
                  <a:pt x="14942" y="3634"/>
                  <a:pt x="14607" y="3882"/>
                </a:cubicBezTo>
                <a:cubicBezTo>
                  <a:pt x="14271" y="2787"/>
                  <a:pt x="13162" y="1985"/>
                  <a:pt x="11849" y="1985"/>
                </a:cubicBezTo>
                <a:cubicBezTo>
                  <a:pt x="11338" y="1985"/>
                  <a:pt x="10871" y="2102"/>
                  <a:pt x="10463" y="2306"/>
                </a:cubicBezTo>
                <a:cubicBezTo>
                  <a:pt x="9894" y="963"/>
                  <a:pt x="844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913;p39">
            <a:extLst>
              <a:ext uri="{FF2B5EF4-FFF2-40B4-BE49-F238E27FC236}">
                <a16:creationId xmlns:a16="http://schemas.microsoft.com/office/drawing/2014/main" id="{A8B8C371-D5C1-1B70-9D85-504C5CE9AAF5}"/>
              </a:ext>
            </a:extLst>
          </p:cNvPr>
          <p:cNvSpPr txBox="1">
            <a:spLocks/>
          </p:cNvSpPr>
          <p:nvPr/>
        </p:nvSpPr>
        <p:spPr>
          <a:xfrm>
            <a:off x="4543317" y="1114659"/>
            <a:ext cx="4600683" cy="16644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sz="1200" dirty="0"/>
              <a:t>Έπειτα οι μαθητές χρειάζονται μία επίπεδη οθόνη ηλεκτρονικής συσκευής, ώστε να αναπαράγουν μία εικόνα ή ένα βίντεο, της οποίας θα είναι στο μέγιστο η φωτεινότητά της. Έπειτα αφού τοποθετηθεί συμμετρικά η πυραμίδα στην οθόνη, προβάλλεται το προσωπικό ολόγραμμα των μαθητών. Με την βοήθεια της κατασκευής και της επίπεδης οθόνης, τα παιδιά θα είναι σε θέση να μεταφέρουν σε τρισδιάστατη προβολή εικόνες ή βίντεο. </a:t>
            </a:r>
            <a:endParaRPr lang="el-GR" dirty="0"/>
          </a:p>
        </p:txBody>
      </p:sp>
      <p:pic>
        <p:nvPicPr>
          <p:cNvPr id="2" name="Εικόνα 1">
            <a:extLst>
              <a:ext uri="{FF2B5EF4-FFF2-40B4-BE49-F238E27FC236}">
                <a16:creationId xmlns:a16="http://schemas.microsoft.com/office/drawing/2014/main" id="{72A5AC99-E344-309A-8AD9-9CC371C74352}"/>
              </a:ext>
            </a:extLst>
          </p:cNvPr>
          <p:cNvPicPr>
            <a:picLocks noChangeAspect="1"/>
          </p:cNvPicPr>
          <p:nvPr/>
        </p:nvPicPr>
        <p:blipFill>
          <a:blip r:embed="rId3"/>
          <a:stretch>
            <a:fillRect/>
          </a:stretch>
        </p:blipFill>
        <p:spPr>
          <a:xfrm>
            <a:off x="320314" y="2659860"/>
            <a:ext cx="3903247" cy="1516380"/>
          </a:xfrm>
          <a:prstGeom prst="rect">
            <a:avLst/>
          </a:prstGeom>
          <a:solidFill>
            <a:srgbClr val="FFCCFF"/>
          </a:solidFill>
          <a:ln w="88900" cap="sq">
            <a:solidFill>
              <a:srgbClr val="FFCC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Εικόνα 2">
            <a:extLst>
              <a:ext uri="{FF2B5EF4-FFF2-40B4-BE49-F238E27FC236}">
                <a16:creationId xmlns:a16="http://schemas.microsoft.com/office/drawing/2014/main" id="{C861ACDE-AC09-9AE3-8F02-D20A3F8E1F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7245" y="2779122"/>
            <a:ext cx="1401490" cy="2107572"/>
          </a:xfrm>
          <a:prstGeom prst="rect">
            <a:avLst/>
          </a:prstGeom>
          <a:solidFill>
            <a:srgbClr val="FF99CC"/>
          </a:solidFill>
          <a:ln w="190500" cap="rnd">
            <a:solidFill>
              <a:srgbClr val="FFCC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a:extLst>
              <a:ext uri="{FF2B5EF4-FFF2-40B4-BE49-F238E27FC236}">
                <a16:creationId xmlns:a16="http://schemas.microsoft.com/office/drawing/2014/main" id="{E0982D81-C31F-71CB-1F79-DECFC11FFE27}"/>
              </a:ext>
            </a:extLst>
          </p:cNvPr>
          <p:cNvSpPr txBox="1"/>
          <p:nvPr/>
        </p:nvSpPr>
        <p:spPr>
          <a:xfrm>
            <a:off x="5874264" y="4748194"/>
            <a:ext cx="1938788" cy="276999"/>
          </a:xfrm>
          <a:prstGeom prst="rect">
            <a:avLst/>
          </a:prstGeom>
          <a:noFill/>
        </p:spPr>
        <p:txBody>
          <a:bodyPr wrap="square">
            <a:spAutoFit/>
          </a:bodyPr>
          <a:lstStyle/>
          <a:p>
            <a:r>
              <a:rPr lang="el-GR" sz="1200" dirty="0">
                <a:effectLst/>
                <a:latin typeface="Times New Roman" panose="02020603050405020304" pitchFamily="18" charset="0"/>
                <a:ea typeface="Calibri" panose="020F0502020204030204" pitchFamily="34" charset="0"/>
              </a:rPr>
              <a:t>Ολογράμματα των μαθητών</a:t>
            </a:r>
          </a:p>
        </p:txBody>
      </p:sp>
    </p:spTree>
    <p:extLst>
      <p:ext uri="{BB962C8B-B14F-4D97-AF65-F5344CB8AC3E}">
        <p14:creationId xmlns:p14="http://schemas.microsoft.com/office/powerpoint/2010/main" val="219618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20" grpId="0"/>
      <p:bldP spid="3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sp>
        <p:nvSpPr>
          <p:cNvPr id="1586" name="Google Shape;1586;p52"/>
          <p:cNvSpPr/>
          <p:nvPr/>
        </p:nvSpPr>
        <p:spPr>
          <a:xfrm rot="-6299960" flipH="1">
            <a:off x="3455814" y="1318933"/>
            <a:ext cx="1104294" cy="853476"/>
          </a:xfrm>
          <a:custGeom>
            <a:avLst/>
            <a:gdLst/>
            <a:ahLst/>
            <a:cxnLst/>
            <a:rect l="l" t="t" r="r" b="b"/>
            <a:pathLst>
              <a:path w="28825" h="22278" extrusionOk="0">
                <a:moveTo>
                  <a:pt x="9833" y="0"/>
                </a:moveTo>
                <a:cubicBezTo>
                  <a:pt x="9761" y="0"/>
                  <a:pt x="9687" y="8"/>
                  <a:pt x="9610" y="26"/>
                </a:cubicBezTo>
                <a:cubicBezTo>
                  <a:pt x="7167" y="574"/>
                  <a:pt x="10888" y="8083"/>
                  <a:pt x="11824" y="9886"/>
                </a:cubicBezTo>
                <a:cubicBezTo>
                  <a:pt x="10797" y="8996"/>
                  <a:pt x="9792" y="8083"/>
                  <a:pt x="8788" y="7147"/>
                </a:cubicBezTo>
                <a:cubicBezTo>
                  <a:pt x="7631" y="5077"/>
                  <a:pt x="4599" y="49"/>
                  <a:pt x="2737" y="49"/>
                </a:cubicBezTo>
                <a:cubicBezTo>
                  <a:pt x="2504" y="49"/>
                  <a:pt x="2290" y="127"/>
                  <a:pt x="2100" y="300"/>
                </a:cubicBezTo>
                <a:cubicBezTo>
                  <a:pt x="0" y="2217"/>
                  <a:pt x="9267" y="8015"/>
                  <a:pt x="9267" y="8015"/>
                </a:cubicBezTo>
                <a:cubicBezTo>
                  <a:pt x="9929" y="8608"/>
                  <a:pt x="10614" y="9224"/>
                  <a:pt x="11276" y="9818"/>
                </a:cubicBezTo>
                <a:cubicBezTo>
                  <a:pt x="9576" y="8864"/>
                  <a:pt x="5411" y="6684"/>
                  <a:pt x="3229" y="6684"/>
                </a:cubicBezTo>
                <a:cubicBezTo>
                  <a:pt x="2540" y="6684"/>
                  <a:pt x="2048" y="6901"/>
                  <a:pt x="1895" y="7444"/>
                </a:cubicBezTo>
                <a:cubicBezTo>
                  <a:pt x="1164" y="9909"/>
                  <a:pt x="10066" y="10206"/>
                  <a:pt x="11755" y="10251"/>
                </a:cubicBezTo>
                <a:cubicBezTo>
                  <a:pt x="13216" y="11507"/>
                  <a:pt x="14700" y="12739"/>
                  <a:pt x="16206" y="13949"/>
                </a:cubicBezTo>
                <a:cubicBezTo>
                  <a:pt x="14440" y="13032"/>
                  <a:pt x="10452" y="11118"/>
                  <a:pt x="8290" y="11118"/>
                </a:cubicBezTo>
                <a:cubicBezTo>
                  <a:pt x="7545" y="11118"/>
                  <a:pt x="7017" y="11345"/>
                  <a:pt x="6871" y="11918"/>
                </a:cubicBezTo>
                <a:cubicBezTo>
                  <a:pt x="6232" y="14406"/>
                  <a:pt x="15111" y="14428"/>
                  <a:pt x="16823" y="14428"/>
                </a:cubicBezTo>
                <a:cubicBezTo>
                  <a:pt x="17987" y="15341"/>
                  <a:pt x="19174" y="16232"/>
                  <a:pt x="20383" y="17099"/>
                </a:cubicBezTo>
                <a:cubicBezTo>
                  <a:pt x="20589" y="17236"/>
                  <a:pt x="20771" y="17373"/>
                  <a:pt x="20977" y="17510"/>
                </a:cubicBezTo>
                <a:cubicBezTo>
                  <a:pt x="19283" y="16845"/>
                  <a:pt x="15503" y="15488"/>
                  <a:pt x="13231" y="15488"/>
                </a:cubicBezTo>
                <a:cubicBezTo>
                  <a:pt x="12227" y="15488"/>
                  <a:pt x="11518" y="15753"/>
                  <a:pt x="11413" y="16460"/>
                </a:cubicBezTo>
                <a:cubicBezTo>
                  <a:pt x="11197" y="17859"/>
                  <a:pt x="13810" y="18209"/>
                  <a:pt x="16474" y="18209"/>
                </a:cubicBezTo>
                <a:cubicBezTo>
                  <a:pt x="18590" y="18209"/>
                  <a:pt x="20737" y="17989"/>
                  <a:pt x="21525" y="17898"/>
                </a:cubicBezTo>
                <a:cubicBezTo>
                  <a:pt x="23784" y="19473"/>
                  <a:pt x="26090" y="20934"/>
                  <a:pt x="28509" y="22258"/>
                </a:cubicBezTo>
                <a:cubicBezTo>
                  <a:pt x="28533" y="22271"/>
                  <a:pt x="28557" y="22277"/>
                  <a:pt x="28581" y="22277"/>
                </a:cubicBezTo>
                <a:cubicBezTo>
                  <a:pt x="28715" y="22277"/>
                  <a:pt x="28824" y="22084"/>
                  <a:pt x="28669" y="22006"/>
                </a:cubicBezTo>
                <a:cubicBezTo>
                  <a:pt x="26249" y="20660"/>
                  <a:pt x="23876" y="19153"/>
                  <a:pt x="21593" y="17578"/>
                </a:cubicBezTo>
                <a:cubicBezTo>
                  <a:pt x="21397" y="15971"/>
                  <a:pt x="20354" y="7951"/>
                  <a:pt x="18187" y="7951"/>
                </a:cubicBezTo>
                <a:cubicBezTo>
                  <a:pt x="18077" y="7951"/>
                  <a:pt x="17965" y="7972"/>
                  <a:pt x="17850" y="8015"/>
                </a:cubicBezTo>
                <a:cubicBezTo>
                  <a:pt x="15567" y="8859"/>
                  <a:pt x="19927" y="15433"/>
                  <a:pt x="21273" y="17327"/>
                </a:cubicBezTo>
                <a:cubicBezTo>
                  <a:pt x="19767" y="16300"/>
                  <a:pt x="18306" y="15205"/>
                  <a:pt x="16891" y="14086"/>
                </a:cubicBezTo>
                <a:cubicBezTo>
                  <a:pt x="16869" y="12390"/>
                  <a:pt x="16634" y="4192"/>
                  <a:pt x="14404" y="4192"/>
                </a:cubicBezTo>
                <a:cubicBezTo>
                  <a:pt x="14322" y="4192"/>
                  <a:pt x="14239" y="4203"/>
                  <a:pt x="14152" y="4226"/>
                </a:cubicBezTo>
                <a:cubicBezTo>
                  <a:pt x="11801" y="4819"/>
                  <a:pt x="15453" y="11804"/>
                  <a:pt x="16571" y="13835"/>
                </a:cubicBezTo>
                <a:cubicBezTo>
                  <a:pt x="16069" y="13447"/>
                  <a:pt x="15590" y="13036"/>
                  <a:pt x="15088" y="12648"/>
                </a:cubicBezTo>
                <a:cubicBezTo>
                  <a:pt x="14061" y="11804"/>
                  <a:pt x="13034" y="10936"/>
                  <a:pt x="12029" y="10069"/>
                </a:cubicBezTo>
                <a:cubicBezTo>
                  <a:pt x="12051" y="8608"/>
                  <a:pt x="12138" y="0"/>
                  <a:pt x="9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2"/>
          <p:cNvSpPr txBox="1">
            <a:spLocks noGrp="1"/>
          </p:cNvSpPr>
          <p:nvPr>
            <p:ph type="title"/>
          </p:nvPr>
        </p:nvSpPr>
        <p:spPr>
          <a:xfrm>
            <a:off x="363130" y="-22314"/>
            <a:ext cx="6092389" cy="80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7. Μεθοδολογία έρευνας  (1/3)</a:t>
            </a:r>
            <a:endParaRPr dirty="0"/>
          </a:p>
        </p:txBody>
      </p:sp>
      <p:grpSp>
        <p:nvGrpSpPr>
          <p:cNvPr id="1589" name="Google Shape;1589;p52"/>
          <p:cNvGrpSpPr/>
          <p:nvPr/>
        </p:nvGrpSpPr>
        <p:grpSpPr>
          <a:xfrm>
            <a:off x="2702055" y="796145"/>
            <a:ext cx="4620982" cy="4355709"/>
            <a:chOff x="3885225" y="1543825"/>
            <a:chExt cx="3722617" cy="3073704"/>
          </a:xfrm>
        </p:grpSpPr>
        <p:grpSp>
          <p:nvGrpSpPr>
            <p:cNvPr id="1590" name="Google Shape;1590;p52"/>
            <p:cNvGrpSpPr/>
            <p:nvPr/>
          </p:nvGrpSpPr>
          <p:grpSpPr>
            <a:xfrm>
              <a:off x="3885225" y="1543825"/>
              <a:ext cx="3722617" cy="3073704"/>
              <a:chOff x="3713115" y="1401687"/>
              <a:chExt cx="4067100" cy="3358138"/>
            </a:xfrm>
          </p:grpSpPr>
          <p:sp>
            <p:nvSpPr>
              <p:cNvPr id="1591" name="Google Shape;1591;p52"/>
              <p:cNvSpPr/>
              <p:nvPr/>
            </p:nvSpPr>
            <p:spPr>
              <a:xfrm rot="10800000">
                <a:off x="4881988" y="3956350"/>
                <a:ext cx="1729225" cy="803475"/>
              </a:xfrm>
              <a:prstGeom prst="flowChartManualOperation">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2"/>
              <p:cNvSpPr/>
              <p:nvPr/>
            </p:nvSpPr>
            <p:spPr>
              <a:xfrm>
                <a:off x="3713115" y="1401687"/>
                <a:ext cx="4067100" cy="2716200"/>
              </a:xfrm>
              <a:prstGeom prst="roundRect">
                <a:avLst>
                  <a:gd name="adj"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52"/>
            <p:cNvGrpSpPr/>
            <p:nvPr/>
          </p:nvGrpSpPr>
          <p:grpSpPr>
            <a:xfrm>
              <a:off x="7043174" y="3808075"/>
              <a:ext cx="373323" cy="83100"/>
              <a:chOff x="7195574" y="3808075"/>
              <a:chExt cx="373323" cy="83100"/>
            </a:xfrm>
          </p:grpSpPr>
          <p:sp>
            <p:nvSpPr>
              <p:cNvPr id="1594" name="Google Shape;1594;p52"/>
              <p:cNvSpPr/>
              <p:nvPr/>
            </p:nvSpPr>
            <p:spPr>
              <a:xfrm>
                <a:off x="7195574" y="3808075"/>
                <a:ext cx="83100" cy="83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2"/>
              <p:cNvSpPr/>
              <p:nvPr/>
            </p:nvSpPr>
            <p:spPr>
              <a:xfrm>
                <a:off x="7340686" y="3808075"/>
                <a:ext cx="83100" cy="83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2"/>
              <p:cNvSpPr/>
              <p:nvPr/>
            </p:nvSpPr>
            <p:spPr>
              <a:xfrm>
                <a:off x="7485797" y="3808075"/>
                <a:ext cx="83100" cy="83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98" name="Google Shape;1598;p52"/>
          <p:cNvSpPr/>
          <p:nvPr/>
        </p:nvSpPr>
        <p:spPr>
          <a:xfrm>
            <a:off x="910844" y="3601912"/>
            <a:ext cx="754975" cy="244250"/>
          </a:xfrm>
          <a:custGeom>
            <a:avLst/>
            <a:gdLst/>
            <a:ahLst/>
            <a:cxnLst/>
            <a:rect l="l" t="t" r="r" b="b"/>
            <a:pathLst>
              <a:path w="30199" h="9770" extrusionOk="0">
                <a:moveTo>
                  <a:pt x="14974" y="0"/>
                </a:moveTo>
                <a:cubicBezTo>
                  <a:pt x="12669" y="0"/>
                  <a:pt x="10728" y="1416"/>
                  <a:pt x="10044" y="3356"/>
                </a:cubicBezTo>
                <a:cubicBezTo>
                  <a:pt x="9359" y="2808"/>
                  <a:pt x="8492" y="2488"/>
                  <a:pt x="7533" y="2488"/>
                </a:cubicBezTo>
                <a:cubicBezTo>
                  <a:pt x="5616" y="2488"/>
                  <a:pt x="4018" y="3789"/>
                  <a:pt x="3721" y="5524"/>
                </a:cubicBezTo>
                <a:cubicBezTo>
                  <a:pt x="3356" y="5296"/>
                  <a:pt x="2899" y="5182"/>
                  <a:pt x="2443" y="5182"/>
                </a:cubicBezTo>
                <a:cubicBezTo>
                  <a:pt x="1096" y="5182"/>
                  <a:pt x="1" y="6209"/>
                  <a:pt x="1" y="7464"/>
                </a:cubicBezTo>
                <a:cubicBezTo>
                  <a:pt x="1" y="8742"/>
                  <a:pt x="1096" y="9770"/>
                  <a:pt x="2443" y="9770"/>
                </a:cubicBezTo>
                <a:lnTo>
                  <a:pt x="14974" y="9770"/>
                </a:lnTo>
                <a:cubicBezTo>
                  <a:pt x="15020" y="9770"/>
                  <a:pt x="15065" y="9747"/>
                  <a:pt x="15088" y="9747"/>
                </a:cubicBezTo>
                <a:cubicBezTo>
                  <a:pt x="15134" y="9747"/>
                  <a:pt x="15179" y="9770"/>
                  <a:pt x="15225" y="9770"/>
                </a:cubicBezTo>
                <a:lnTo>
                  <a:pt x="27756" y="9770"/>
                </a:lnTo>
                <a:cubicBezTo>
                  <a:pt x="29103" y="9770"/>
                  <a:pt x="30198" y="8742"/>
                  <a:pt x="30198" y="7464"/>
                </a:cubicBezTo>
                <a:cubicBezTo>
                  <a:pt x="30198" y="6209"/>
                  <a:pt x="29103" y="5182"/>
                  <a:pt x="27756" y="5182"/>
                </a:cubicBezTo>
                <a:cubicBezTo>
                  <a:pt x="27300" y="5182"/>
                  <a:pt x="26866" y="5296"/>
                  <a:pt x="26478" y="5524"/>
                </a:cubicBezTo>
                <a:cubicBezTo>
                  <a:pt x="26181" y="3789"/>
                  <a:pt x="24583" y="2488"/>
                  <a:pt x="22666" y="2488"/>
                </a:cubicBezTo>
                <a:cubicBezTo>
                  <a:pt x="21707" y="2488"/>
                  <a:pt x="20840" y="2808"/>
                  <a:pt x="20155" y="3356"/>
                </a:cubicBezTo>
                <a:cubicBezTo>
                  <a:pt x="19471" y="1416"/>
                  <a:pt x="17530" y="0"/>
                  <a:pt x="15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2"/>
          <p:cNvSpPr/>
          <p:nvPr/>
        </p:nvSpPr>
        <p:spPr>
          <a:xfrm>
            <a:off x="1910423" y="1002449"/>
            <a:ext cx="483350" cy="192325"/>
          </a:xfrm>
          <a:custGeom>
            <a:avLst/>
            <a:gdLst/>
            <a:ahLst/>
            <a:cxnLst/>
            <a:rect l="l" t="t" r="r" b="b"/>
            <a:pathLst>
              <a:path w="19334" h="7693" extrusionOk="0">
                <a:moveTo>
                  <a:pt x="7305" y="0"/>
                </a:moveTo>
                <a:cubicBezTo>
                  <a:pt x="5228" y="0"/>
                  <a:pt x="3516" y="1301"/>
                  <a:pt x="3105" y="3059"/>
                </a:cubicBezTo>
                <a:cubicBezTo>
                  <a:pt x="2945" y="3036"/>
                  <a:pt x="2785" y="3013"/>
                  <a:pt x="2603" y="3013"/>
                </a:cubicBezTo>
                <a:cubicBezTo>
                  <a:pt x="1165" y="3013"/>
                  <a:pt x="1" y="4063"/>
                  <a:pt x="1" y="5364"/>
                </a:cubicBezTo>
                <a:cubicBezTo>
                  <a:pt x="1" y="6642"/>
                  <a:pt x="1165" y="7692"/>
                  <a:pt x="2603" y="7692"/>
                </a:cubicBezTo>
                <a:lnTo>
                  <a:pt x="17165" y="7692"/>
                </a:lnTo>
                <a:cubicBezTo>
                  <a:pt x="18352" y="7692"/>
                  <a:pt x="19334" y="6825"/>
                  <a:pt x="19334" y="5729"/>
                </a:cubicBezTo>
                <a:cubicBezTo>
                  <a:pt x="19334" y="4656"/>
                  <a:pt x="18352" y="3766"/>
                  <a:pt x="17165" y="3766"/>
                </a:cubicBezTo>
                <a:cubicBezTo>
                  <a:pt x="16640" y="3766"/>
                  <a:pt x="16161" y="3926"/>
                  <a:pt x="15796" y="4200"/>
                </a:cubicBezTo>
                <a:cubicBezTo>
                  <a:pt x="15431" y="3013"/>
                  <a:pt x="14244" y="2146"/>
                  <a:pt x="12806" y="2146"/>
                </a:cubicBezTo>
                <a:cubicBezTo>
                  <a:pt x="12258" y="2146"/>
                  <a:pt x="11756" y="2283"/>
                  <a:pt x="11299" y="2488"/>
                </a:cubicBezTo>
                <a:cubicBezTo>
                  <a:pt x="10706" y="1050"/>
                  <a:pt x="9131" y="0"/>
                  <a:pt x="7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0" name="Google Shape;1600;p52"/>
          <p:cNvGrpSpPr/>
          <p:nvPr/>
        </p:nvGrpSpPr>
        <p:grpSpPr>
          <a:xfrm rot="-900258">
            <a:off x="7264113" y="4004305"/>
            <a:ext cx="1901667" cy="981129"/>
            <a:chOff x="6072353" y="3816195"/>
            <a:chExt cx="3414186" cy="1761485"/>
          </a:xfrm>
        </p:grpSpPr>
        <p:sp>
          <p:nvSpPr>
            <p:cNvPr id="1601" name="Google Shape;1601;p52"/>
            <p:cNvSpPr/>
            <p:nvPr/>
          </p:nvSpPr>
          <p:spPr>
            <a:xfrm>
              <a:off x="6072353" y="4914551"/>
              <a:ext cx="3414186" cy="663128"/>
            </a:xfrm>
            <a:custGeom>
              <a:avLst/>
              <a:gdLst/>
              <a:ahLst/>
              <a:cxnLst/>
              <a:rect l="l" t="t" r="r" b="b"/>
              <a:pathLst>
                <a:path w="106710" h="20726" extrusionOk="0">
                  <a:moveTo>
                    <a:pt x="106550" y="0"/>
                  </a:moveTo>
                  <a:lnTo>
                    <a:pt x="1" y="19858"/>
                  </a:lnTo>
                  <a:lnTo>
                    <a:pt x="161" y="20726"/>
                  </a:lnTo>
                  <a:lnTo>
                    <a:pt x="47272" y="11938"/>
                  </a:lnTo>
                  <a:cubicBezTo>
                    <a:pt x="48504" y="13063"/>
                    <a:pt x="50296" y="13713"/>
                    <a:pt x="52263" y="13713"/>
                  </a:cubicBezTo>
                  <a:cubicBezTo>
                    <a:pt x="52810" y="13713"/>
                    <a:pt x="53371" y="13663"/>
                    <a:pt x="53937" y="13558"/>
                  </a:cubicBezTo>
                  <a:cubicBezTo>
                    <a:pt x="56562" y="13079"/>
                    <a:pt x="58639" y="11550"/>
                    <a:pt x="59598" y="9655"/>
                  </a:cubicBezTo>
                  <a:lnTo>
                    <a:pt x="106709" y="868"/>
                  </a:lnTo>
                  <a:lnTo>
                    <a:pt x="106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2"/>
            <p:cNvSpPr/>
            <p:nvPr/>
          </p:nvSpPr>
          <p:spPr>
            <a:xfrm>
              <a:off x="6072353" y="4599048"/>
              <a:ext cx="3409067" cy="950891"/>
            </a:xfrm>
            <a:custGeom>
              <a:avLst/>
              <a:gdLst/>
              <a:ahLst/>
              <a:cxnLst/>
              <a:rect l="l" t="t" r="r" b="b"/>
              <a:pathLst>
                <a:path w="106550" h="29720" extrusionOk="0">
                  <a:moveTo>
                    <a:pt x="96347" y="1"/>
                  </a:moveTo>
                  <a:lnTo>
                    <a:pt x="5936" y="16869"/>
                  </a:lnTo>
                  <a:lnTo>
                    <a:pt x="1" y="29719"/>
                  </a:lnTo>
                  <a:lnTo>
                    <a:pt x="106550" y="9861"/>
                  </a:lnTo>
                  <a:lnTo>
                    <a:pt x="96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2"/>
            <p:cNvSpPr/>
            <p:nvPr/>
          </p:nvSpPr>
          <p:spPr>
            <a:xfrm>
              <a:off x="7741820" y="4520181"/>
              <a:ext cx="1641024" cy="698195"/>
            </a:xfrm>
            <a:custGeom>
              <a:avLst/>
              <a:gdLst/>
              <a:ahLst/>
              <a:cxnLst/>
              <a:rect l="l" t="t" r="r" b="b"/>
              <a:pathLst>
                <a:path w="51290" h="21822" extrusionOk="0">
                  <a:moveTo>
                    <a:pt x="40857" y="1"/>
                  </a:moveTo>
                  <a:cubicBezTo>
                    <a:pt x="40673" y="1"/>
                    <a:pt x="7285" y="23"/>
                    <a:pt x="1" y="16480"/>
                  </a:cubicBezTo>
                  <a:lnTo>
                    <a:pt x="1005" y="21822"/>
                  </a:lnTo>
                  <a:cubicBezTo>
                    <a:pt x="1005" y="21822"/>
                    <a:pt x="10683" y="15978"/>
                    <a:pt x="51289" y="11961"/>
                  </a:cubicBezTo>
                  <a:lnTo>
                    <a:pt x="40858" y="1"/>
                  </a:lnTo>
                  <a:cubicBezTo>
                    <a:pt x="40858" y="1"/>
                    <a:pt x="40858" y="1"/>
                    <a:pt x="40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2"/>
            <p:cNvSpPr/>
            <p:nvPr/>
          </p:nvSpPr>
          <p:spPr>
            <a:xfrm>
              <a:off x="7773943" y="4474940"/>
              <a:ext cx="1557773" cy="743436"/>
            </a:xfrm>
            <a:custGeom>
              <a:avLst/>
              <a:gdLst/>
              <a:ahLst/>
              <a:cxnLst/>
              <a:rect l="l" t="t" r="r" b="b"/>
              <a:pathLst>
                <a:path w="48688" h="23236" extrusionOk="0">
                  <a:moveTo>
                    <a:pt x="37645" y="1"/>
                  </a:moveTo>
                  <a:cubicBezTo>
                    <a:pt x="29369" y="1"/>
                    <a:pt x="3762" y="1757"/>
                    <a:pt x="1" y="23236"/>
                  </a:cubicBezTo>
                  <a:cubicBezTo>
                    <a:pt x="1" y="23236"/>
                    <a:pt x="20036" y="10465"/>
                    <a:pt x="44527" y="10465"/>
                  </a:cubicBezTo>
                  <a:cubicBezTo>
                    <a:pt x="45901" y="10465"/>
                    <a:pt x="47288" y="10505"/>
                    <a:pt x="48687" y="10590"/>
                  </a:cubicBezTo>
                  <a:lnTo>
                    <a:pt x="40219" y="68"/>
                  </a:lnTo>
                  <a:cubicBezTo>
                    <a:pt x="40219" y="68"/>
                    <a:pt x="39263" y="1"/>
                    <a:pt x="37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2"/>
            <p:cNvSpPr/>
            <p:nvPr/>
          </p:nvSpPr>
          <p:spPr>
            <a:xfrm>
              <a:off x="7623503" y="3992167"/>
              <a:ext cx="1638816" cy="1226208"/>
            </a:xfrm>
            <a:custGeom>
              <a:avLst/>
              <a:gdLst/>
              <a:ahLst/>
              <a:cxnLst/>
              <a:rect l="l" t="t" r="r" b="b"/>
              <a:pathLst>
                <a:path w="51221" h="38325" extrusionOk="0">
                  <a:moveTo>
                    <a:pt x="35677" y="1"/>
                  </a:moveTo>
                  <a:cubicBezTo>
                    <a:pt x="4269" y="2375"/>
                    <a:pt x="1" y="13080"/>
                    <a:pt x="1" y="13080"/>
                  </a:cubicBezTo>
                  <a:lnTo>
                    <a:pt x="4703" y="38325"/>
                  </a:lnTo>
                  <a:cubicBezTo>
                    <a:pt x="16800" y="21685"/>
                    <a:pt x="51221" y="19539"/>
                    <a:pt x="51221" y="19539"/>
                  </a:cubicBezTo>
                  <a:lnTo>
                    <a:pt x="356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2"/>
            <p:cNvSpPr/>
            <p:nvPr/>
          </p:nvSpPr>
          <p:spPr>
            <a:xfrm>
              <a:off x="6159284" y="4860352"/>
              <a:ext cx="1614692" cy="643579"/>
            </a:xfrm>
            <a:custGeom>
              <a:avLst/>
              <a:gdLst/>
              <a:ahLst/>
              <a:cxnLst/>
              <a:rect l="l" t="t" r="r" b="b"/>
              <a:pathLst>
                <a:path w="50467" h="20115" extrusionOk="0">
                  <a:moveTo>
                    <a:pt x="31685" y="1"/>
                  </a:moveTo>
                  <a:cubicBezTo>
                    <a:pt x="18847" y="1"/>
                    <a:pt x="5433" y="5186"/>
                    <a:pt x="5433" y="5186"/>
                  </a:cubicBezTo>
                  <a:lnTo>
                    <a:pt x="0" y="20114"/>
                  </a:lnTo>
                  <a:cubicBezTo>
                    <a:pt x="27426" y="12151"/>
                    <a:pt x="41357" y="10998"/>
                    <a:pt x="47124" y="10998"/>
                  </a:cubicBezTo>
                  <a:cubicBezTo>
                    <a:pt x="49473" y="10998"/>
                    <a:pt x="50467" y="11190"/>
                    <a:pt x="50467" y="11190"/>
                  </a:cubicBezTo>
                  <a:lnTo>
                    <a:pt x="49463" y="5848"/>
                  </a:lnTo>
                  <a:cubicBezTo>
                    <a:pt x="45065" y="1443"/>
                    <a:pt x="38455" y="1"/>
                    <a:pt x="31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2"/>
            <p:cNvSpPr/>
            <p:nvPr/>
          </p:nvSpPr>
          <p:spPr>
            <a:xfrm>
              <a:off x="6175345" y="4828453"/>
              <a:ext cx="1598630" cy="573958"/>
            </a:xfrm>
            <a:custGeom>
              <a:avLst/>
              <a:gdLst/>
              <a:ahLst/>
              <a:cxnLst/>
              <a:rect l="l" t="t" r="r" b="b"/>
              <a:pathLst>
                <a:path w="49965" h="17939" extrusionOk="0">
                  <a:moveTo>
                    <a:pt x="26596" y="1"/>
                  </a:moveTo>
                  <a:cubicBezTo>
                    <a:pt x="14890" y="1"/>
                    <a:pt x="4109" y="5065"/>
                    <a:pt x="4109" y="5065"/>
                  </a:cubicBezTo>
                  <a:lnTo>
                    <a:pt x="0" y="17938"/>
                  </a:lnTo>
                  <a:cubicBezTo>
                    <a:pt x="13020" y="12399"/>
                    <a:pt x="26059" y="11075"/>
                    <a:pt x="35551" y="11075"/>
                  </a:cubicBezTo>
                  <a:cubicBezTo>
                    <a:pt x="44246" y="11075"/>
                    <a:pt x="49965" y="12187"/>
                    <a:pt x="49965" y="12187"/>
                  </a:cubicBezTo>
                  <a:cubicBezTo>
                    <a:pt x="44275" y="2728"/>
                    <a:pt x="35186" y="1"/>
                    <a:pt x="26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2"/>
            <p:cNvSpPr/>
            <p:nvPr/>
          </p:nvSpPr>
          <p:spPr>
            <a:xfrm>
              <a:off x="6169490" y="4296568"/>
              <a:ext cx="1604485" cy="921808"/>
            </a:xfrm>
            <a:custGeom>
              <a:avLst/>
              <a:gdLst/>
              <a:ahLst/>
              <a:cxnLst/>
              <a:rect l="l" t="t" r="r" b="b"/>
              <a:pathLst>
                <a:path w="50148" h="28811" extrusionOk="0">
                  <a:moveTo>
                    <a:pt x="31557" y="1"/>
                  </a:moveTo>
                  <a:cubicBezTo>
                    <a:pt x="25850" y="1"/>
                    <a:pt x="18027" y="1037"/>
                    <a:pt x="7465" y="4228"/>
                  </a:cubicBezTo>
                  <a:lnTo>
                    <a:pt x="1" y="28034"/>
                  </a:lnTo>
                  <a:cubicBezTo>
                    <a:pt x="1" y="28034"/>
                    <a:pt x="13850" y="23640"/>
                    <a:pt x="28324" y="23640"/>
                  </a:cubicBezTo>
                  <a:cubicBezTo>
                    <a:pt x="36102" y="23640"/>
                    <a:pt x="44061" y="24909"/>
                    <a:pt x="50148" y="28811"/>
                  </a:cubicBezTo>
                  <a:lnTo>
                    <a:pt x="45446" y="3566"/>
                  </a:lnTo>
                  <a:cubicBezTo>
                    <a:pt x="45446" y="3566"/>
                    <a:pt x="42141" y="1"/>
                    <a:pt x="3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2"/>
            <p:cNvSpPr/>
            <p:nvPr/>
          </p:nvSpPr>
          <p:spPr>
            <a:xfrm>
              <a:off x="6382737" y="4135409"/>
              <a:ext cx="1391239" cy="1082967"/>
            </a:xfrm>
            <a:custGeom>
              <a:avLst/>
              <a:gdLst/>
              <a:ahLst/>
              <a:cxnLst/>
              <a:rect l="l" t="t" r="r" b="b"/>
              <a:pathLst>
                <a:path w="43483" h="33848" extrusionOk="0">
                  <a:moveTo>
                    <a:pt x="20164" y="1"/>
                  </a:moveTo>
                  <a:cubicBezTo>
                    <a:pt x="12757" y="1"/>
                    <a:pt x="5981" y="1322"/>
                    <a:pt x="5981" y="1322"/>
                  </a:cubicBezTo>
                  <a:lnTo>
                    <a:pt x="1" y="25836"/>
                  </a:lnTo>
                  <a:cubicBezTo>
                    <a:pt x="4647" y="24777"/>
                    <a:pt x="9007" y="24341"/>
                    <a:pt x="13037" y="24341"/>
                  </a:cubicBezTo>
                  <a:cubicBezTo>
                    <a:pt x="31855" y="24341"/>
                    <a:pt x="43483" y="33848"/>
                    <a:pt x="43483" y="33848"/>
                  </a:cubicBezTo>
                  <a:lnTo>
                    <a:pt x="38781" y="8603"/>
                  </a:lnTo>
                  <a:cubicBezTo>
                    <a:pt x="37481" y="1645"/>
                    <a:pt x="28430" y="1"/>
                    <a:pt x="20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2"/>
            <p:cNvSpPr/>
            <p:nvPr/>
          </p:nvSpPr>
          <p:spPr>
            <a:xfrm>
              <a:off x="7532221" y="3816195"/>
              <a:ext cx="1459900" cy="1402181"/>
            </a:xfrm>
            <a:custGeom>
              <a:avLst/>
              <a:gdLst/>
              <a:ahLst/>
              <a:cxnLst/>
              <a:rect l="l" t="t" r="r" b="b"/>
              <a:pathLst>
                <a:path w="45629" h="43825" extrusionOk="0">
                  <a:moveTo>
                    <a:pt x="30564" y="0"/>
                  </a:moveTo>
                  <a:cubicBezTo>
                    <a:pt x="30564" y="0"/>
                    <a:pt x="1" y="3264"/>
                    <a:pt x="2854" y="18580"/>
                  </a:cubicBezTo>
                  <a:lnTo>
                    <a:pt x="7556" y="43825"/>
                  </a:lnTo>
                  <a:cubicBezTo>
                    <a:pt x="7556" y="43825"/>
                    <a:pt x="18900" y="24218"/>
                    <a:pt x="45629" y="20337"/>
                  </a:cubicBezTo>
                  <a:lnTo>
                    <a:pt x="30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2"/>
            <p:cNvSpPr/>
            <p:nvPr/>
          </p:nvSpPr>
          <p:spPr>
            <a:xfrm>
              <a:off x="7811921" y="4410630"/>
              <a:ext cx="1009314" cy="549226"/>
            </a:xfrm>
            <a:custGeom>
              <a:avLst/>
              <a:gdLst/>
              <a:ahLst/>
              <a:cxnLst/>
              <a:rect l="l" t="t" r="r" b="b"/>
              <a:pathLst>
                <a:path w="31546" h="17166" extrusionOk="0">
                  <a:moveTo>
                    <a:pt x="31500" y="1"/>
                  </a:moveTo>
                  <a:cubicBezTo>
                    <a:pt x="18992" y="2603"/>
                    <a:pt x="11094" y="7099"/>
                    <a:pt x="6666" y="10409"/>
                  </a:cubicBezTo>
                  <a:cubicBezTo>
                    <a:pt x="1873" y="14015"/>
                    <a:pt x="24" y="17051"/>
                    <a:pt x="1" y="17074"/>
                  </a:cubicBezTo>
                  <a:lnTo>
                    <a:pt x="183" y="17165"/>
                  </a:lnTo>
                  <a:cubicBezTo>
                    <a:pt x="252" y="17051"/>
                    <a:pt x="7647" y="5159"/>
                    <a:pt x="31545" y="183"/>
                  </a:cubicBezTo>
                  <a:lnTo>
                    <a:pt x="31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2"/>
            <p:cNvSpPr/>
            <p:nvPr/>
          </p:nvSpPr>
          <p:spPr>
            <a:xfrm>
              <a:off x="7792212" y="4310581"/>
              <a:ext cx="970600" cy="541195"/>
            </a:xfrm>
            <a:custGeom>
              <a:avLst/>
              <a:gdLst/>
              <a:ahLst/>
              <a:cxnLst/>
              <a:rect l="l" t="t" r="r" b="b"/>
              <a:pathLst>
                <a:path w="30336" h="16915" extrusionOk="0">
                  <a:moveTo>
                    <a:pt x="30290" y="1"/>
                  </a:moveTo>
                  <a:cubicBezTo>
                    <a:pt x="18261" y="2671"/>
                    <a:pt x="10683" y="7099"/>
                    <a:pt x="6414" y="10341"/>
                  </a:cubicBezTo>
                  <a:cubicBezTo>
                    <a:pt x="1804" y="13856"/>
                    <a:pt x="23" y="16777"/>
                    <a:pt x="1" y="16800"/>
                  </a:cubicBezTo>
                  <a:lnTo>
                    <a:pt x="160" y="16914"/>
                  </a:lnTo>
                  <a:cubicBezTo>
                    <a:pt x="183" y="16869"/>
                    <a:pt x="1964" y="13970"/>
                    <a:pt x="6551" y="10478"/>
                  </a:cubicBezTo>
                  <a:cubicBezTo>
                    <a:pt x="10774" y="7259"/>
                    <a:pt x="18352" y="2854"/>
                    <a:pt x="30335" y="183"/>
                  </a:cubicBezTo>
                  <a:lnTo>
                    <a:pt x="3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2"/>
            <p:cNvSpPr/>
            <p:nvPr/>
          </p:nvSpPr>
          <p:spPr>
            <a:xfrm>
              <a:off x="7773943" y="4227330"/>
              <a:ext cx="915121" cy="528045"/>
            </a:xfrm>
            <a:custGeom>
              <a:avLst/>
              <a:gdLst/>
              <a:ahLst/>
              <a:cxnLst/>
              <a:rect l="l" t="t" r="r" b="b"/>
              <a:pathLst>
                <a:path w="28602" h="16504" extrusionOk="0">
                  <a:moveTo>
                    <a:pt x="28555" y="1"/>
                  </a:moveTo>
                  <a:cubicBezTo>
                    <a:pt x="6917" y="5273"/>
                    <a:pt x="69" y="16298"/>
                    <a:pt x="1" y="16389"/>
                  </a:cubicBezTo>
                  <a:lnTo>
                    <a:pt x="161" y="16503"/>
                  </a:lnTo>
                  <a:cubicBezTo>
                    <a:pt x="184" y="16480"/>
                    <a:pt x="1873" y="13719"/>
                    <a:pt x="6209" y="10340"/>
                  </a:cubicBezTo>
                  <a:cubicBezTo>
                    <a:pt x="10204" y="7213"/>
                    <a:pt x="17325" y="2922"/>
                    <a:pt x="28601" y="183"/>
                  </a:cubicBezTo>
                  <a:lnTo>
                    <a:pt x="28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2"/>
            <p:cNvSpPr/>
            <p:nvPr/>
          </p:nvSpPr>
          <p:spPr>
            <a:xfrm>
              <a:off x="7754234" y="4128754"/>
              <a:ext cx="873463" cy="517807"/>
            </a:xfrm>
            <a:custGeom>
              <a:avLst/>
              <a:gdLst/>
              <a:ahLst/>
              <a:cxnLst/>
              <a:rect l="l" t="t" r="r" b="b"/>
              <a:pathLst>
                <a:path w="27300" h="16184" extrusionOk="0">
                  <a:moveTo>
                    <a:pt x="27254" y="0"/>
                  </a:moveTo>
                  <a:cubicBezTo>
                    <a:pt x="6620" y="5410"/>
                    <a:pt x="46" y="15978"/>
                    <a:pt x="1" y="16092"/>
                  </a:cubicBezTo>
                  <a:lnTo>
                    <a:pt x="160" y="16183"/>
                  </a:lnTo>
                  <a:cubicBezTo>
                    <a:pt x="206" y="16092"/>
                    <a:pt x="6757" y="5570"/>
                    <a:pt x="27300" y="183"/>
                  </a:cubicBez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2"/>
            <p:cNvSpPr/>
            <p:nvPr/>
          </p:nvSpPr>
          <p:spPr>
            <a:xfrm>
              <a:off x="7721376" y="4041855"/>
              <a:ext cx="845724" cy="506833"/>
            </a:xfrm>
            <a:custGeom>
              <a:avLst/>
              <a:gdLst/>
              <a:ahLst/>
              <a:cxnLst/>
              <a:rect l="l" t="t" r="r" b="b"/>
              <a:pathLst>
                <a:path w="26433" h="15841" extrusionOk="0">
                  <a:moveTo>
                    <a:pt x="26387" y="0"/>
                  </a:moveTo>
                  <a:cubicBezTo>
                    <a:pt x="6346" y="4816"/>
                    <a:pt x="69" y="15658"/>
                    <a:pt x="1" y="15749"/>
                  </a:cubicBezTo>
                  <a:lnTo>
                    <a:pt x="160" y="15841"/>
                  </a:lnTo>
                  <a:cubicBezTo>
                    <a:pt x="183" y="15818"/>
                    <a:pt x="1735" y="13102"/>
                    <a:pt x="5730" y="9838"/>
                  </a:cubicBezTo>
                  <a:cubicBezTo>
                    <a:pt x="9427" y="6825"/>
                    <a:pt x="16001" y="2693"/>
                    <a:pt x="26432" y="183"/>
                  </a:cubicBezTo>
                  <a:lnTo>
                    <a:pt x="26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2"/>
            <p:cNvSpPr/>
            <p:nvPr/>
          </p:nvSpPr>
          <p:spPr>
            <a:xfrm>
              <a:off x="7700195" y="3952749"/>
              <a:ext cx="811393" cy="477653"/>
            </a:xfrm>
            <a:custGeom>
              <a:avLst/>
              <a:gdLst/>
              <a:ahLst/>
              <a:cxnLst/>
              <a:rect l="l" t="t" r="r" b="b"/>
              <a:pathLst>
                <a:path w="25360" h="14929" extrusionOk="0">
                  <a:moveTo>
                    <a:pt x="25314" y="0"/>
                  </a:moveTo>
                  <a:cubicBezTo>
                    <a:pt x="6209" y="4862"/>
                    <a:pt x="69" y="14745"/>
                    <a:pt x="1" y="14837"/>
                  </a:cubicBezTo>
                  <a:lnTo>
                    <a:pt x="160" y="14928"/>
                  </a:lnTo>
                  <a:cubicBezTo>
                    <a:pt x="229" y="14837"/>
                    <a:pt x="6323" y="5022"/>
                    <a:pt x="25360" y="183"/>
                  </a:cubicBezTo>
                  <a:lnTo>
                    <a:pt x="25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2"/>
            <p:cNvSpPr/>
            <p:nvPr/>
          </p:nvSpPr>
          <p:spPr>
            <a:xfrm>
              <a:off x="7682662" y="3886296"/>
              <a:ext cx="776359" cy="455001"/>
            </a:xfrm>
            <a:custGeom>
              <a:avLst/>
              <a:gdLst/>
              <a:ahLst/>
              <a:cxnLst/>
              <a:rect l="l" t="t" r="r" b="b"/>
              <a:pathLst>
                <a:path w="24265" h="14221" extrusionOk="0">
                  <a:moveTo>
                    <a:pt x="24218" y="0"/>
                  </a:moveTo>
                  <a:cubicBezTo>
                    <a:pt x="18101" y="1461"/>
                    <a:pt x="9656" y="4223"/>
                    <a:pt x="4087" y="8993"/>
                  </a:cubicBezTo>
                  <a:cubicBezTo>
                    <a:pt x="731" y="11869"/>
                    <a:pt x="24" y="14061"/>
                    <a:pt x="1" y="14152"/>
                  </a:cubicBezTo>
                  <a:lnTo>
                    <a:pt x="183" y="14220"/>
                  </a:lnTo>
                  <a:cubicBezTo>
                    <a:pt x="206" y="14129"/>
                    <a:pt x="3196" y="5250"/>
                    <a:pt x="24264" y="183"/>
                  </a:cubicBezTo>
                  <a:lnTo>
                    <a:pt x="242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2"/>
            <p:cNvSpPr/>
            <p:nvPr/>
          </p:nvSpPr>
          <p:spPr>
            <a:xfrm>
              <a:off x="6515644" y="4805992"/>
              <a:ext cx="1136398" cy="185251"/>
            </a:xfrm>
            <a:custGeom>
              <a:avLst/>
              <a:gdLst/>
              <a:ahLst/>
              <a:cxnLst/>
              <a:rect l="l" t="t" r="r" b="b"/>
              <a:pathLst>
                <a:path w="35518" h="5790" extrusionOk="0">
                  <a:moveTo>
                    <a:pt x="12437" y="0"/>
                  </a:moveTo>
                  <a:cubicBezTo>
                    <a:pt x="8782" y="0"/>
                    <a:pt x="4635" y="301"/>
                    <a:pt x="1" y="1065"/>
                  </a:cubicBezTo>
                  <a:lnTo>
                    <a:pt x="24" y="1270"/>
                  </a:lnTo>
                  <a:cubicBezTo>
                    <a:pt x="4621" y="507"/>
                    <a:pt x="8750" y="198"/>
                    <a:pt x="12421" y="198"/>
                  </a:cubicBezTo>
                  <a:cubicBezTo>
                    <a:pt x="27960" y="198"/>
                    <a:pt x="35311" y="5734"/>
                    <a:pt x="35403" y="5790"/>
                  </a:cubicBezTo>
                  <a:lnTo>
                    <a:pt x="35517" y="5653"/>
                  </a:lnTo>
                  <a:cubicBezTo>
                    <a:pt x="35494" y="5630"/>
                    <a:pt x="32664" y="3462"/>
                    <a:pt x="26912" y="1841"/>
                  </a:cubicBezTo>
                  <a:cubicBezTo>
                    <a:pt x="23550" y="889"/>
                    <a:pt x="18719" y="0"/>
                    <a:pt x="12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2"/>
            <p:cNvSpPr/>
            <p:nvPr/>
          </p:nvSpPr>
          <p:spPr>
            <a:xfrm>
              <a:off x="6533913" y="4697593"/>
              <a:ext cx="1097652" cy="185571"/>
            </a:xfrm>
            <a:custGeom>
              <a:avLst/>
              <a:gdLst/>
              <a:ahLst/>
              <a:cxnLst/>
              <a:rect l="l" t="t" r="r" b="b"/>
              <a:pathLst>
                <a:path w="34307" h="5800" extrusionOk="0">
                  <a:moveTo>
                    <a:pt x="11206" y="0"/>
                  </a:moveTo>
                  <a:cubicBezTo>
                    <a:pt x="7878" y="0"/>
                    <a:pt x="4142" y="249"/>
                    <a:pt x="1" y="869"/>
                  </a:cubicBezTo>
                  <a:lnTo>
                    <a:pt x="23" y="1075"/>
                  </a:lnTo>
                  <a:cubicBezTo>
                    <a:pt x="4177" y="442"/>
                    <a:pt x="7922" y="189"/>
                    <a:pt x="11257" y="189"/>
                  </a:cubicBezTo>
                  <a:cubicBezTo>
                    <a:pt x="17671" y="189"/>
                    <a:pt x="22566" y="1126"/>
                    <a:pt x="25930" y="2102"/>
                  </a:cubicBezTo>
                  <a:cubicBezTo>
                    <a:pt x="31477" y="3700"/>
                    <a:pt x="34170" y="5777"/>
                    <a:pt x="34193" y="5800"/>
                  </a:cubicBezTo>
                  <a:lnTo>
                    <a:pt x="34307" y="5640"/>
                  </a:lnTo>
                  <a:cubicBezTo>
                    <a:pt x="34284" y="5617"/>
                    <a:pt x="31568" y="3540"/>
                    <a:pt x="25999" y="1919"/>
                  </a:cubicBezTo>
                  <a:cubicBezTo>
                    <a:pt x="22608" y="940"/>
                    <a:pt x="17675" y="0"/>
                    <a:pt x="11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2"/>
            <p:cNvSpPr/>
            <p:nvPr/>
          </p:nvSpPr>
          <p:spPr>
            <a:xfrm>
              <a:off x="6572627" y="4600904"/>
              <a:ext cx="1041437" cy="185859"/>
            </a:xfrm>
            <a:custGeom>
              <a:avLst/>
              <a:gdLst/>
              <a:ahLst/>
              <a:cxnLst/>
              <a:rect l="l" t="t" r="r" b="b"/>
              <a:pathLst>
                <a:path w="32550" h="5809" extrusionOk="0">
                  <a:moveTo>
                    <a:pt x="9400" y="0"/>
                  </a:moveTo>
                  <a:cubicBezTo>
                    <a:pt x="6543" y="0"/>
                    <a:pt x="3412" y="187"/>
                    <a:pt x="0" y="627"/>
                  </a:cubicBezTo>
                  <a:lnTo>
                    <a:pt x="23" y="833"/>
                  </a:lnTo>
                  <a:cubicBezTo>
                    <a:pt x="3482" y="380"/>
                    <a:pt x="6642" y="193"/>
                    <a:pt x="9501" y="193"/>
                  </a:cubicBezTo>
                  <a:cubicBezTo>
                    <a:pt x="16153" y="193"/>
                    <a:pt x="21183" y="1204"/>
                    <a:pt x="24583" y="2225"/>
                  </a:cubicBezTo>
                  <a:cubicBezTo>
                    <a:pt x="29833" y="3823"/>
                    <a:pt x="32412" y="5786"/>
                    <a:pt x="32435" y="5809"/>
                  </a:cubicBezTo>
                  <a:lnTo>
                    <a:pt x="32549" y="5649"/>
                  </a:lnTo>
                  <a:cubicBezTo>
                    <a:pt x="32453" y="5591"/>
                    <a:pt x="25045" y="0"/>
                    <a:pt x="9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2"/>
            <p:cNvSpPr/>
            <p:nvPr/>
          </p:nvSpPr>
          <p:spPr>
            <a:xfrm>
              <a:off x="6594544" y="4492633"/>
              <a:ext cx="999076" cy="185315"/>
            </a:xfrm>
            <a:custGeom>
              <a:avLst/>
              <a:gdLst/>
              <a:ahLst/>
              <a:cxnLst/>
              <a:rect l="l" t="t" r="r" b="b"/>
              <a:pathLst>
                <a:path w="31226" h="5792" extrusionOk="0">
                  <a:moveTo>
                    <a:pt x="8124" y="1"/>
                  </a:moveTo>
                  <a:cubicBezTo>
                    <a:pt x="5627" y="1"/>
                    <a:pt x="2920" y="143"/>
                    <a:pt x="0" y="474"/>
                  </a:cubicBezTo>
                  <a:lnTo>
                    <a:pt x="23" y="656"/>
                  </a:lnTo>
                  <a:cubicBezTo>
                    <a:pt x="2922" y="330"/>
                    <a:pt x="5611" y="189"/>
                    <a:pt x="8091" y="189"/>
                  </a:cubicBezTo>
                  <a:cubicBezTo>
                    <a:pt x="23652" y="189"/>
                    <a:pt x="31032" y="5733"/>
                    <a:pt x="31111" y="5792"/>
                  </a:cubicBezTo>
                  <a:lnTo>
                    <a:pt x="31225" y="5655"/>
                  </a:lnTo>
                  <a:cubicBezTo>
                    <a:pt x="31146" y="5576"/>
                    <a:pt x="23738" y="1"/>
                    <a:pt x="8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2"/>
            <p:cNvSpPr/>
            <p:nvPr/>
          </p:nvSpPr>
          <p:spPr>
            <a:xfrm>
              <a:off x="6619372" y="4386250"/>
              <a:ext cx="969864" cy="189474"/>
            </a:xfrm>
            <a:custGeom>
              <a:avLst/>
              <a:gdLst/>
              <a:ahLst/>
              <a:cxnLst/>
              <a:rect l="l" t="t" r="r" b="b"/>
              <a:pathLst>
                <a:path w="30313" h="5922" extrusionOk="0">
                  <a:moveTo>
                    <a:pt x="8395" y="0"/>
                  </a:moveTo>
                  <a:cubicBezTo>
                    <a:pt x="5829" y="0"/>
                    <a:pt x="3032" y="174"/>
                    <a:pt x="0" y="580"/>
                  </a:cubicBezTo>
                  <a:lnTo>
                    <a:pt x="46" y="763"/>
                  </a:lnTo>
                  <a:cubicBezTo>
                    <a:pt x="3085" y="357"/>
                    <a:pt x="5882" y="188"/>
                    <a:pt x="8431" y="188"/>
                  </a:cubicBezTo>
                  <a:cubicBezTo>
                    <a:pt x="14783" y="188"/>
                    <a:pt x="19600" y="1240"/>
                    <a:pt x="22825" y="2315"/>
                  </a:cubicBezTo>
                  <a:cubicBezTo>
                    <a:pt x="27733" y="3913"/>
                    <a:pt x="30152" y="5898"/>
                    <a:pt x="30175" y="5921"/>
                  </a:cubicBezTo>
                  <a:lnTo>
                    <a:pt x="30312" y="5762"/>
                  </a:lnTo>
                  <a:cubicBezTo>
                    <a:pt x="30215" y="5703"/>
                    <a:pt x="23116" y="0"/>
                    <a:pt x="8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2"/>
            <p:cNvSpPr/>
            <p:nvPr/>
          </p:nvSpPr>
          <p:spPr>
            <a:xfrm>
              <a:off x="6639081" y="4285657"/>
              <a:ext cx="926767" cy="171749"/>
            </a:xfrm>
            <a:custGeom>
              <a:avLst/>
              <a:gdLst/>
              <a:ahLst/>
              <a:cxnLst/>
              <a:rect l="l" t="t" r="r" b="b"/>
              <a:pathLst>
                <a:path w="28966" h="5368" extrusionOk="0">
                  <a:moveTo>
                    <a:pt x="7800" y="1"/>
                  </a:moveTo>
                  <a:cubicBezTo>
                    <a:pt x="5410" y="1"/>
                    <a:pt x="2811" y="146"/>
                    <a:pt x="0" y="483"/>
                  </a:cubicBezTo>
                  <a:lnTo>
                    <a:pt x="23" y="666"/>
                  </a:lnTo>
                  <a:cubicBezTo>
                    <a:pt x="2814" y="332"/>
                    <a:pt x="5394" y="189"/>
                    <a:pt x="7768" y="189"/>
                  </a:cubicBezTo>
                  <a:cubicBezTo>
                    <a:pt x="21975" y="189"/>
                    <a:pt x="28773" y="5309"/>
                    <a:pt x="28852" y="5368"/>
                  </a:cubicBezTo>
                  <a:lnTo>
                    <a:pt x="28966" y="5231"/>
                  </a:lnTo>
                  <a:cubicBezTo>
                    <a:pt x="28888" y="5152"/>
                    <a:pt x="22062" y="1"/>
                    <a:pt x="7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2"/>
            <p:cNvSpPr/>
            <p:nvPr/>
          </p:nvSpPr>
          <p:spPr>
            <a:xfrm>
              <a:off x="6664645" y="4198823"/>
              <a:ext cx="885878" cy="168774"/>
            </a:xfrm>
            <a:custGeom>
              <a:avLst/>
              <a:gdLst/>
              <a:ahLst/>
              <a:cxnLst/>
              <a:rect l="l" t="t" r="r" b="b"/>
              <a:pathLst>
                <a:path w="27688" h="5275" extrusionOk="0">
                  <a:moveTo>
                    <a:pt x="9579" y="1"/>
                  </a:moveTo>
                  <a:cubicBezTo>
                    <a:pt x="6131" y="1"/>
                    <a:pt x="2801" y="307"/>
                    <a:pt x="0" y="686"/>
                  </a:cubicBezTo>
                  <a:lnTo>
                    <a:pt x="23" y="869"/>
                  </a:lnTo>
                  <a:cubicBezTo>
                    <a:pt x="3573" y="397"/>
                    <a:pt x="6699" y="200"/>
                    <a:pt x="9446" y="200"/>
                  </a:cubicBezTo>
                  <a:cubicBezTo>
                    <a:pt x="23303" y="200"/>
                    <a:pt x="27493" y="5217"/>
                    <a:pt x="27550" y="5274"/>
                  </a:cubicBezTo>
                  <a:lnTo>
                    <a:pt x="27687" y="5160"/>
                  </a:lnTo>
                  <a:cubicBezTo>
                    <a:pt x="27642" y="5091"/>
                    <a:pt x="26181" y="3288"/>
                    <a:pt x="22027" y="1805"/>
                  </a:cubicBezTo>
                  <a:cubicBezTo>
                    <a:pt x="18206" y="460"/>
                    <a:pt x="13804" y="1"/>
                    <a:pt x="9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2"/>
            <p:cNvSpPr/>
            <p:nvPr/>
          </p:nvSpPr>
          <p:spPr>
            <a:xfrm>
              <a:off x="7608177" y="4265309"/>
              <a:ext cx="336715" cy="1040701"/>
            </a:xfrm>
            <a:custGeom>
              <a:avLst/>
              <a:gdLst/>
              <a:ahLst/>
              <a:cxnLst/>
              <a:rect l="l" t="t" r="r" b="b"/>
              <a:pathLst>
                <a:path w="10524" h="32527" extrusionOk="0">
                  <a:moveTo>
                    <a:pt x="640" y="1"/>
                  </a:moveTo>
                  <a:cubicBezTo>
                    <a:pt x="640" y="1"/>
                    <a:pt x="1" y="1849"/>
                    <a:pt x="480" y="4543"/>
                  </a:cubicBezTo>
                  <a:cubicBezTo>
                    <a:pt x="480" y="4543"/>
                    <a:pt x="4725" y="28167"/>
                    <a:pt x="5753" y="32527"/>
                  </a:cubicBezTo>
                  <a:cubicBezTo>
                    <a:pt x="5753" y="32527"/>
                    <a:pt x="6757" y="30837"/>
                    <a:pt x="7670" y="29651"/>
                  </a:cubicBezTo>
                  <a:cubicBezTo>
                    <a:pt x="7670" y="29651"/>
                    <a:pt x="8651" y="30290"/>
                    <a:pt x="10523" y="31431"/>
                  </a:cubicBezTo>
                  <a:cubicBezTo>
                    <a:pt x="10523" y="31431"/>
                    <a:pt x="1484" y="4771"/>
                    <a:pt x="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6F87C92A-1AB5-7FA8-1525-538124B6970A}"/>
              </a:ext>
            </a:extLst>
          </p:cNvPr>
          <p:cNvSpPr txBox="1"/>
          <p:nvPr/>
        </p:nvSpPr>
        <p:spPr>
          <a:xfrm>
            <a:off x="2831637" y="934444"/>
            <a:ext cx="4283876" cy="3040097"/>
          </a:xfrm>
          <a:prstGeom prst="rect">
            <a:avLst/>
          </a:prstGeom>
          <a:solidFill>
            <a:srgbClr val="FCEDE0"/>
          </a:solidFill>
        </p:spPr>
        <p:txBody>
          <a:bodyPr wrap="square" rtlCol="0">
            <a:spAutoFit/>
          </a:bodyPr>
          <a:lstStyle/>
          <a:p>
            <a:endParaRPr lang="el-GR" dirty="0"/>
          </a:p>
        </p:txBody>
      </p:sp>
      <p:grpSp>
        <p:nvGrpSpPr>
          <p:cNvPr id="8" name="Google Shape;1075;p43">
            <a:extLst>
              <a:ext uri="{FF2B5EF4-FFF2-40B4-BE49-F238E27FC236}">
                <a16:creationId xmlns:a16="http://schemas.microsoft.com/office/drawing/2014/main" id="{0ECC6DBC-BE42-97C9-7A55-B4BB854495C9}"/>
              </a:ext>
            </a:extLst>
          </p:cNvPr>
          <p:cNvGrpSpPr/>
          <p:nvPr/>
        </p:nvGrpSpPr>
        <p:grpSpPr>
          <a:xfrm>
            <a:off x="6286861" y="216821"/>
            <a:ext cx="510530" cy="486364"/>
            <a:chOff x="3943638" y="3815072"/>
            <a:chExt cx="357933" cy="342676"/>
          </a:xfrm>
        </p:grpSpPr>
        <p:sp>
          <p:nvSpPr>
            <p:cNvPr id="9" name="Google Shape;1076;p43">
              <a:extLst>
                <a:ext uri="{FF2B5EF4-FFF2-40B4-BE49-F238E27FC236}">
                  <a16:creationId xmlns:a16="http://schemas.microsoft.com/office/drawing/2014/main" id="{80149924-BCB3-4837-C157-F68899D1A827}"/>
                </a:ext>
              </a:extLst>
            </p:cNvPr>
            <p:cNvSpPr/>
            <p:nvPr/>
          </p:nvSpPr>
          <p:spPr>
            <a:xfrm>
              <a:off x="4136918" y="3996389"/>
              <a:ext cx="87215" cy="87514"/>
            </a:xfrm>
            <a:custGeom>
              <a:avLst/>
              <a:gdLst/>
              <a:ahLst/>
              <a:cxnLst/>
              <a:rect l="l" t="t" r="r" b="b"/>
              <a:pathLst>
                <a:path w="5825" h="5845" extrusionOk="0">
                  <a:moveTo>
                    <a:pt x="1073" y="0"/>
                  </a:moveTo>
                  <a:lnTo>
                    <a:pt x="1" y="1072"/>
                  </a:lnTo>
                  <a:lnTo>
                    <a:pt x="4752" y="5845"/>
                  </a:lnTo>
                  <a:lnTo>
                    <a:pt x="5824" y="4752"/>
                  </a:lnTo>
                  <a:lnTo>
                    <a:pt x="10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77;p43">
              <a:extLst>
                <a:ext uri="{FF2B5EF4-FFF2-40B4-BE49-F238E27FC236}">
                  <a16:creationId xmlns:a16="http://schemas.microsoft.com/office/drawing/2014/main" id="{B47CD646-E241-7158-AD5F-E6AE10E8E632}"/>
                </a:ext>
              </a:extLst>
            </p:cNvPr>
            <p:cNvSpPr/>
            <p:nvPr/>
          </p:nvSpPr>
          <p:spPr>
            <a:xfrm>
              <a:off x="4173750" y="4034240"/>
              <a:ext cx="127820" cy="123508"/>
            </a:xfrm>
            <a:custGeom>
              <a:avLst/>
              <a:gdLst/>
              <a:ahLst/>
              <a:cxnLst/>
              <a:rect l="l" t="t" r="r" b="b"/>
              <a:pathLst>
                <a:path w="8537" h="8249" extrusionOk="0">
                  <a:moveTo>
                    <a:pt x="1790" y="0"/>
                  </a:moveTo>
                  <a:cubicBezTo>
                    <a:pt x="1628" y="0"/>
                    <a:pt x="1467" y="63"/>
                    <a:pt x="1346" y="184"/>
                  </a:cubicBezTo>
                  <a:lnTo>
                    <a:pt x="253" y="1299"/>
                  </a:lnTo>
                  <a:cubicBezTo>
                    <a:pt x="0" y="1530"/>
                    <a:pt x="0" y="1908"/>
                    <a:pt x="211" y="2161"/>
                  </a:cubicBezTo>
                  <a:lnTo>
                    <a:pt x="4983" y="7606"/>
                  </a:lnTo>
                  <a:cubicBezTo>
                    <a:pt x="5355" y="8032"/>
                    <a:pt x="5874" y="8248"/>
                    <a:pt x="6396" y="8248"/>
                  </a:cubicBezTo>
                  <a:cubicBezTo>
                    <a:pt x="6879" y="8248"/>
                    <a:pt x="7364" y="8064"/>
                    <a:pt x="7737" y="7690"/>
                  </a:cubicBezTo>
                  <a:lnTo>
                    <a:pt x="7758" y="7690"/>
                  </a:lnTo>
                  <a:cubicBezTo>
                    <a:pt x="8536" y="6912"/>
                    <a:pt x="8494" y="5651"/>
                    <a:pt x="7653" y="4936"/>
                  </a:cubicBezTo>
                  <a:lnTo>
                    <a:pt x="2208" y="163"/>
                  </a:lnTo>
                  <a:cubicBezTo>
                    <a:pt x="2087" y="53"/>
                    <a:pt x="1938" y="0"/>
                    <a:pt x="1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78;p43">
              <a:extLst>
                <a:ext uri="{FF2B5EF4-FFF2-40B4-BE49-F238E27FC236}">
                  <a16:creationId xmlns:a16="http://schemas.microsoft.com/office/drawing/2014/main" id="{86FD82D5-4425-DFA9-3932-FD476034F0DA}"/>
                </a:ext>
              </a:extLst>
            </p:cNvPr>
            <p:cNvSpPr/>
            <p:nvPr/>
          </p:nvSpPr>
          <p:spPr>
            <a:xfrm>
              <a:off x="4173750" y="4042969"/>
              <a:ext cx="122460" cy="114779"/>
            </a:xfrm>
            <a:custGeom>
              <a:avLst/>
              <a:gdLst/>
              <a:ahLst/>
              <a:cxnLst/>
              <a:rect l="l" t="t" r="r" b="b"/>
              <a:pathLst>
                <a:path w="8179" h="7666" extrusionOk="0">
                  <a:moveTo>
                    <a:pt x="967" y="1"/>
                  </a:moveTo>
                  <a:lnTo>
                    <a:pt x="253" y="716"/>
                  </a:lnTo>
                  <a:cubicBezTo>
                    <a:pt x="0" y="947"/>
                    <a:pt x="0" y="1325"/>
                    <a:pt x="211" y="1578"/>
                  </a:cubicBezTo>
                  <a:lnTo>
                    <a:pt x="4983" y="7023"/>
                  </a:lnTo>
                  <a:cubicBezTo>
                    <a:pt x="5366" y="7449"/>
                    <a:pt x="5884" y="7665"/>
                    <a:pt x="6404" y="7665"/>
                  </a:cubicBezTo>
                  <a:cubicBezTo>
                    <a:pt x="6883" y="7665"/>
                    <a:pt x="7364" y="7481"/>
                    <a:pt x="7737" y="7107"/>
                  </a:cubicBezTo>
                  <a:cubicBezTo>
                    <a:pt x="7927" y="6918"/>
                    <a:pt x="8095" y="6666"/>
                    <a:pt x="8179" y="6413"/>
                  </a:cubicBezTo>
                  <a:lnTo>
                    <a:pt x="8179" y="6413"/>
                  </a:lnTo>
                  <a:cubicBezTo>
                    <a:pt x="7964" y="6493"/>
                    <a:pt x="7742" y="6532"/>
                    <a:pt x="7523" y="6532"/>
                  </a:cubicBezTo>
                  <a:cubicBezTo>
                    <a:pt x="6991" y="6532"/>
                    <a:pt x="6476" y="6304"/>
                    <a:pt x="6118" y="5888"/>
                  </a:cubicBez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43">
              <a:extLst>
                <a:ext uri="{FF2B5EF4-FFF2-40B4-BE49-F238E27FC236}">
                  <a16:creationId xmlns:a16="http://schemas.microsoft.com/office/drawing/2014/main" id="{D252F098-E90C-6A1D-D10F-8AEDF9B3E315}"/>
                </a:ext>
              </a:extLst>
            </p:cNvPr>
            <p:cNvSpPr/>
            <p:nvPr/>
          </p:nvSpPr>
          <p:spPr>
            <a:xfrm>
              <a:off x="3943638" y="3815072"/>
              <a:ext cx="268846" cy="245235"/>
            </a:xfrm>
            <a:custGeom>
              <a:avLst/>
              <a:gdLst/>
              <a:ahLst/>
              <a:cxnLst/>
              <a:rect l="l" t="t" r="r" b="b"/>
              <a:pathLst>
                <a:path w="17956" h="16379" extrusionOk="0">
                  <a:moveTo>
                    <a:pt x="8978" y="0"/>
                  </a:moveTo>
                  <a:cubicBezTo>
                    <a:pt x="6886" y="0"/>
                    <a:pt x="4794" y="799"/>
                    <a:pt x="3196" y="2397"/>
                  </a:cubicBezTo>
                  <a:cubicBezTo>
                    <a:pt x="1" y="5593"/>
                    <a:pt x="1" y="10786"/>
                    <a:pt x="3196" y="13981"/>
                  </a:cubicBezTo>
                  <a:cubicBezTo>
                    <a:pt x="4794" y="15579"/>
                    <a:pt x="6886" y="16378"/>
                    <a:pt x="8978" y="16378"/>
                  </a:cubicBezTo>
                  <a:cubicBezTo>
                    <a:pt x="11070" y="16378"/>
                    <a:pt x="13162" y="15579"/>
                    <a:pt x="14760" y="13981"/>
                  </a:cubicBezTo>
                  <a:cubicBezTo>
                    <a:pt x="17955" y="10786"/>
                    <a:pt x="17955" y="5593"/>
                    <a:pt x="14760" y="2397"/>
                  </a:cubicBezTo>
                  <a:cubicBezTo>
                    <a:pt x="13162" y="799"/>
                    <a:pt x="11070" y="0"/>
                    <a:pt x="8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80;p43">
              <a:extLst>
                <a:ext uri="{FF2B5EF4-FFF2-40B4-BE49-F238E27FC236}">
                  <a16:creationId xmlns:a16="http://schemas.microsoft.com/office/drawing/2014/main" id="{7EFA14FD-856A-39BC-A436-13685333474D}"/>
                </a:ext>
              </a:extLst>
            </p:cNvPr>
            <p:cNvSpPr/>
            <p:nvPr/>
          </p:nvSpPr>
          <p:spPr>
            <a:xfrm>
              <a:off x="3974795" y="3843715"/>
              <a:ext cx="206516" cy="187860"/>
            </a:xfrm>
            <a:custGeom>
              <a:avLst/>
              <a:gdLst/>
              <a:ahLst/>
              <a:cxnLst/>
              <a:rect l="l" t="t" r="r" b="b"/>
              <a:pathLst>
                <a:path w="13793" h="12547" extrusionOk="0">
                  <a:moveTo>
                    <a:pt x="6897" y="0"/>
                  </a:moveTo>
                  <a:cubicBezTo>
                    <a:pt x="5294" y="0"/>
                    <a:pt x="3691" y="610"/>
                    <a:pt x="2461" y="1829"/>
                  </a:cubicBezTo>
                  <a:cubicBezTo>
                    <a:pt x="1" y="4289"/>
                    <a:pt x="1" y="8263"/>
                    <a:pt x="2461" y="10702"/>
                  </a:cubicBezTo>
                  <a:cubicBezTo>
                    <a:pt x="3691" y="11932"/>
                    <a:pt x="5294" y="12547"/>
                    <a:pt x="6897" y="12547"/>
                  </a:cubicBezTo>
                  <a:cubicBezTo>
                    <a:pt x="8500" y="12547"/>
                    <a:pt x="10103" y="11932"/>
                    <a:pt x="11333" y="10702"/>
                  </a:cubicBezTo>
                  <a:cubicBezTo>
                    <a:pt x="13793" y="8263"/>
                    <a:pt x="13793" y="4289"/>
                    <a:pt x="11333" y="1829"/>
                  </a:cubicBezTo>
                  <a:cubicBezTo>
                    <a:pt x="10103" y="610"/>
                    <a:pt x="8500" y="0"/>
                    <a:pt x="6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81;p43">
              <a:extLst>
                <a:ext uri="{FF2B5EF4-FFF2-40B4-BE49-F238E27FC236}">
                  <a16:creationId xmlns:a16="http://schemas.microsoft.com/office/drawing/2014/main" id="{257FEC87-ED08-631E-473F-7C6F501D67FE}"/>
                </a:ext>
              </a:extLst>
            </p:cNvPr>
            <p:cNvSpPr/>
            <p:nvPr/>
          </p:nvSpPr>
          <p:spPr>
            <a:xfrm>
              <a:off x="3973538" y="3863538"/>
              <a:ext cx="178817" cy="167857"/>
            </a:xfrm>
            <a:custGeom>
              <a:avLst/>
              <a:gdLst/>
              <a:ahLst/>
              <a:cxnLst/>
              <a:rect l="l" t="t" r="r" b="b"/>
              <a:pathLst>
                <a:path w="11943" h="11211" extrusionOk="0">
                  <a:moveTo>
                    <a:pt x="3134" y="1"/>
                  </a:moveTo>
                  <a:cubicBezTo>
                    <a:pt x="2923" y="148"/>
                    <a:pt x="2734" y="337"/>
                    <a:pt x="2545" y="527"/>
                  </a:cubicBezTo>
                  <a:cubicBezTo>
                    <a:pt x="1" y="3070"/>
                    <a:pt x="148" y="7254"/>
                    <a:pt x="2860" y="9651"/>
                  </a:cubicBezTo>
                  <a:cubicBezTo>
                    <a:pt x="4056" y="10699"/>
                    <a:pt x="5530" y="11211"/>
                    <a:pt x="6995" y="11211"/>
                  </a:cubicBezTo>
                  <a:cubicBezTo>
                    <a:pt x="8853" y="11211"/>
                    <a:pt x="10697" y="10388"/>
                    <a:pt x="11943" y="8789"/>
                  </a:cubicBezTo>
                  <a:lnTo>
                    <a:pt x="11943" y="8789"/>
                  </a:lnTo>
                  <a:cubicBezTo>
                    <a:pt x="10805" y="9668"/>
                    <a:pt x="9455" y="10100"/>
                    <a:pt x="8111" y="10100"/>
                  </a:cubicBezTo>
                  <a:cubicBezTo>
                    <a:pt x="6499" y="10100"/>
                    <a:pt x="4896" y="9479"/>
                    <a:pt x="3680" y="8263"/>
                  </a:cubicBezTo>
                  <a:cubicBezTo>
                    <a:pt x="1452" y="6035"/>
                    <a:pt x="1220" y="2482"/>
                    <a:pt x="3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82;p43">
              <a:extLst>
                <a:ext uri="{FF2B5EF4-FFF2-40B4-BE49-F238E27FC236}">
                  <a16:creationId xmlns:a16="http://schemas.microsoft.com/office/drawing/2014/main" id="{DAC58869-68F8-31FE-781F-F6924DA85985}"/>
                </a:ext>
              </a:extLst>
            </p:cNvPr>
            <p:cNvSpPr/>
            <p:nvPr/>
          </p:nvSpPr>
          <p:spPr>
            <a:xfrm>
              <a:off x="4028008" y="3869842"/>
              <a:ext cx="102202" cy="29017"/>
            </a:xfrm>
            <a:custGeom>
              <a:avLst/>
              <a:gdLst/>
              <a:ahLst/>
              <a:cxnLst/>
              <a:rect l="l" t="t" r="r" b="b"/>
              <a:pathLst>
                <a:path w="6826" h="1938" extrusionOk="0">
                  <a:moveTo>
                    <a:pt x="3332" y="0"/>
                  </a:moveTo>
                  <a:cubicBezTo>
                    <a:pt x="2171" y="0"/>
                    <a:pt x="1009" y="442"/>
                    <a:pt x="126" y="1325"/>
                  </a:cubicBezTo>
                  <a:cubicBezTo>
                    <a:pt x="0" y="1451"/>
                    <a:pt x="0" y="1661"/>
                    <a:pt x="126" y="1808"/>
                  </a:cubicBezTo>
                  <a:cubicBezTo>
                    <a:pt x="189" y="1872"/>
                    <a:pt x="273" y="1903"/>
                    <a:pt x="360" y="1903"/>
                  </a:cubicBezTo>
                  <a:cubicBezTo>
                    <a:pt x="447" y="1903"/>
                    <a:pt x="536" y="1872"/>
                    <a:pt x="610" y="1808"/>
                  </a:cubicBezTo>
                  <a:cubicBezTo>
                    <a:pt x="1356" y="1052"/>
                    <a:pt x="2344" y="673"/>
                    <a:pt x="3332" y="673"/>
                  </a:cubicBezTo>
                  <a:cubicBezTo>
                    <a:pt x="4321" y="673"/>
                    <a:pt x="5309" y="1052"/>
                    <a:pt x="6055" y="1808"/>
                  </a:cubicBezTo>
                  <a:cubicBezTo>
                    <a:pt x="6131" y="1900"/>
                    <a:pt x="6220" y="1937"/>
                    <a:pt x="6307" y="1937"/>
                  </a:cubicBezTo>
                  <a:cubicBezTo>
                    <a:pt x="6580" y="1937"/>
                    <a:pt x="6826" y="1564"/>
                    <a:pt x="6539" y="1325"/>
                  </a:cubicBezTo>
                  <a:cubicBezTo>
                    <a:pt x="5656" y="442"/>
                    <a:pt x="4494"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83;p43">
              <a:extLst>
                <a:ext uri="{FF2B5EF4-FFF2-40B4-BE49-F238E27FC236}">
                  <a16:creationId xmlns:a16="http://schemas.microsoft.com/office/drawing/2014/main" id="{13768BDD-502F-FA67-4865-D4865AA0B00C}"/>
                </a:ext>
              </a:extLst>
            </p:cNvPr>
            <p:cNvSpPr/>
            <p:nvPr/>
          </p:nvSpPr>
          <p:spPr>
            <a:xfrm>
              <a:off x="4173750" y="4034240"/>
              <a:ext cx="51640" cy="50936"/>
            </a:xfrm>
            <a:custGeom>
              <a:avLst/>
              <a:gdLst/>
              <a:ahLst/>
              <a:cxnLst/>
              <a:rect l="l" t="t" r="r" b="b"/>
              <a:pathLst>
                <a:path w="3449" h="3402" extrusionOk="0">
                  <a:moveTo>
                    <a:pt x="1790" y="0"/>
                  </a:moveTo>
                  <a:cubicBezTo>
                    <a:pt x="1628" y="0"/>
                    <a:pt x="1467" y="63"/>
                    <a:pt x="1346" y="184"/>
                  </a:cubicBezTo>
                  <a:lnTo>
                    <a:pt x="253" y="1299"/>
                  </a:lnTo>
                  <a:cubicBezTo>
                    <a:pt x="0" y="1530"/>
                    <a:pt x="0" y="1908"/>
                    <a:pt x="211" y="2140"/>
                  </a:cubicBezTo>
                  <a:lnTo>
                    <a:pt x="1304" y="3401"/>
                  </a:lnTo>
                  <a:lnTo>
                    <a:pt x="3448" y="1257"/>
                  </a:lnTo>
                  <a:lnTo>
                    <a:pt x="2208" y="163"/>
                  </a:lnTo>
                  <a:cubicBezTo>
                    <a:pt x="2087" y="53"/>
                    <a:pt x="1938" y="0"/>
                    <a:pt x="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84;p43">
              <a:extLst>
                <a:ext uri="{FF2B5EF4-FFF2-40B4-BE49-F238E27FC236}">
                  <a16:creationId xmlns:a16="http://schemas.microsoft.com/office/drawing/2014/main" id="{CD38F559-36BE-2BC2-60C9-1CCCBAE0708F}"/>
                </a:ext>
              </a:extLst>
            </p:cNvPr>
            <p:cNvSpPr/>
            <p:nvPr/>
          </p:nvSpPr>
          <p:spPr>
            <a:xfrm>
              <a:off x="4173750" y="4042969"/>
              <a:ext cx="36533" cy="42207"/>
            </a:xfrm>
            <a:custGeom>
              <a:avLst/>
              <a:gdLst/>
              <a:ahLst/>
              <a:cxnLst/>
              <a:rect l="l" t="t" r="r" b="b"/>
              <a:pathLst>
                <a:path w="2440" h="2819" extrusionOk="0">
                  <a:moveTo>
                    <a:pt x="967" y="1"/>
                  </a:moveTo>
                  <a:lnTo>
                    <a:pt x="253" y="716"/>
                  </a:lnTo>
                  <a:cubicBezTo>
                    <a:pt x="0" y="947"/>
                    <a:pt x="0" y="1325"/>
                    <a:pt x="211" y="1578"/>
                  </a:cubicBezTo>
                  <a:lnTo>
                    <a:pt x="1304" y="2818"/>
                  </a:lnTo>
                  <a:lnTo>
                    <a:pt x="2439" y="1662"/>
                  </a:lnTo>
                  <a:lnTo>
                    <a:pt x="9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659;p54">
            <a:extLst>
              <a:ext uri="{FF2B5EF4-FFF2-40B4-BE49-F238E27FC236}">
                <a16:creationId xmlns:a16="http://schemas.microsoft.com/office/drawing/2014/main" id="{7C61763F-E434-2573-045B-D871914066E4}"/>
              </a:ext>
            </a:extLst>
          </p:cNvPr>
          <p:cNvGrpSpPr/>
          <p:nvPr/>
        </p:nvGrpSpPr>
        <p:grpSpPr>
          <a:xfrm>
            <a:off x="9247" y="4313212"/>
            <a:ext cx="3999192" cy="871701"/>
            <a:chOff x="2823807" y="4555081"/>
            <a:chExt cx="3496409" cy="762109"/>
          </a:xfrm>
        </p:grpSpPr>
        <p:sp>
          <p:nvSpPr>
            <p:cNvPr id="5" name="Google Shape;1660;p54">
              <a:extLst>
                <a:ext uri="{FF2B5EF4-FFF2-40B4-BE49-F238E27FC236}">
                  <a16:creationId xmlns:a16="http://schemas.microsoft.com/office/drawing/2014/main" id="{4DBA9787-22AF-91CB-E236-4CABF40FF80B}"/>
                </a:ext>
              </a:extLst>
            </p:cNvPr>
            <p:cNvSpPr/>
            <p:nvPr/>
          </p:nvSpPr>
          <p:spPr>
            <a:xfrm>
              <a:off x="2823807" y="5247528"/>
              <a:ext cx="3496409" cy="69662"/>
            </a:xfrm>
            <a:custGeom>
              <a:avLst/>
              <a:gdLst/>
              <a:ahLst/>
              <a:cxnLst/>
              <a:rect l="l" t="t" r="r" b="b"/>
              <a:pathLst>
                <a:path w="92351" h="1840" extrusionOk="0">
                  <a:moveTo>
                    <a:pt x="92350" y="1"/>
                  </a:moveTo>
                  <a:lnTo>
                    <a:pt x="0" y="249"/>
                  </a:lnTo>
                  <a:lnTo>
                    <a:pt x="0" y="658"/>
                  </a:lnTo>
                  <a:lnTo>
                    <a:pt x="40842" y="555"/>
                  </a:lnTo>
                  <a:cubicBezTo>
                    <a:pt x="41922" y="1318"/>
                    <a:pt x="43867" y="1840"/>
                    <a:pt x="46091" y="1840"/>
                  </a:cubicBezTo>
                  <a:cubicBezTo>
                    <a:pt x="46121" y="1840"/>
                    <a:pt x="46152" y="1840"/>
                    <a:pt x="46183" y="1839"/>
                  </a:cubicBezTo>
                  <a:cubicBezTo>
                    <a:pt x="48444" y="1839"/>
                    <a:pt x="50429" y="1314"/>
                    <a:pt x="51509" y="526"/>
                  </a:cubicBezTo>
                  <a:lnTo>
                    <a:pt x="92350" y="409"/>
                  </a:lnTo>
                  <a:lnTo>
                    <a:pt x="92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61;p54">
              <a:extLst>
                <a:ext uri="{FF2B5EF4-FFF2-40B4-BE49-F238E27FC236}">
                  <a16:creationId xmlns:a16="http://schemas.microsoft.com/office/drawing/2014/main" id="{F7B7A6DA-2F9D-6BB7-BD20-3946F8EF8E2D}"/>
                </a:ext>
              </a:extLst>
            </p:cNvPr>
            <p:cNvSpPr/>
            <p:nvPr/>
          </p:nvSpPr>
          <p:spPr>
            <a:xfrm>
              <a:off x="2823807" y="5044792"/>
              <a:ext cx="3496409" cy="212167"/>
            </a:xfrm>
            <a:custGeom>
              <a:avLst/>
              <a:gdLst/>
              <a:ahLst/>
              <a:cxnLst/>
              <a:rect l="l" t="t" r="r" b="b"/>
              <a:pathLst>
                <a:path w="92351" h="5604" extrusionOk="0">
                  <a:moveTo>
                    <a:pt x="85302" y="1"/>
                  </a:moveTo>
                  <a:lnTo>
                    <a:pt x="6946" y="205"/>
                  </a:lnTo>
                  <a:lnTo>
                    <a:pt x="0" y="5604"/>
                  </a:lnTo>
                  <a:lnTo>
                    <a:pt x="0" y="5604"/>
                  </a:lnTo>
                  <a:lnTo>
                    <a:pt x="92350" y="5356"/>
                  </a:lnTo>
                  <a:lnTo>
                    <a:pt x="85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62;p54">
              <a:extLst>
                <a:ext uri="{FF2B5EF4-FFF2-40B4-BE49-F238E27FC236}">
                  <a16:creationId xmlns:a16="http://schemas.microsoft.com/office/drawing/2014/main" id="{36E3F730-55C7-683D-63AA-40A386F37404}"/>
                </a:ext>
              </a:extLst>
            </p:cNvPr>
            <p:cNvSpPr/>
            <p:nvPr/>
          </p:nvSpPr>
          <p:spPr>
            <a:xfrm>
              <a:off x="4571119" y="4970625"/>
              <a:ext cx="1653460" cy="273652"/>
            </a:xfrm>
            <a:custGeom>
              <a:avLst/>
              <a:gdLst/>
              <a:ahLst/>
              <a:cxnLst/>
              <a:rect l="l" t="t" r="r" b="b"/>
              <a:pathLst>
                <a:path w="43673" h="7228" extrusionOk="0">
                  <a:moveTo>
                    <a:pt x="24163" y="0"/>
                  </a:moveTo>
                  <a:cubicBezTo>
                    <a:pt x="15519" y="0"/>
                    <a:pt x="4773" y="859"/>
                    <a:pt x="0" y="4703"/>
                  </a:cubicBezTo>
                  <a:lnTo>
                    <a:pt x="15" y="7227"/>
                  </a:lnTo>
                  <a:cubicBezTo>
                    <a:pt x="15" y="7227"/>
                    <a:pt x="4542" y="6288"/>
                    <a:pt x="19535" y="6288"/>
                  </a:cubicBezTo>
                  <a:cubicBezTo>
                    <a:pt x="25684" y="6288"/>
                    <a:pt x="33593" y="6446"/>
                    <a:pt x="43673" y="6892"/>
                  </a:cubicBezTo>
                  <a:lnTo>
                    <a:pt x="36742" y="559"/>
                  </a:lnTo>
                  <a:cubicBezTo>
                    <a:pt x="36742" y="559"/>
                    <a:pt x="31136" y="0"/>
                    <a:pt x="24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63;p54">
              <a:extLst>
                <a:ext uri="{FF2B5EF4-FFF2-40B4-BE49-F238E27FC236}">
                  <a16:creationId xmlns:a16="http://schemas.microsoft.com/office/drawing/2014/main" id="{A95DDDA5-CDED-55D9-0B99-7B27B60FC8AD}"/>
                </a:ext>
              </a:extLst>
            </p:cNvPr>
            <p:cNvSpPr/>
            <p:nvPr/>
          </p:nvSpPr>
          <p:spPr>
            <a:xfrm>
              <a:off x="4571687" y="4941701"/>
              <a:ext cx="1618666" cy="302577"/>
            </a:xfrm>
            <a:custGeom>
              <a:avLst/>
              <a:gdLst/>
              <a:ahLst/>
              <a:cxnLst/>
              <a:rect l="l" t="t" r="r" b="b"/>
              <a:pathLst>
                <a:path w="42754" h="7992" extrusionOk="0">
                  <a:moveTo>
                    <a:pt x="25422" y="0"/>
                  </a:moveTo>
                  <a:cubicBezTo>
                    <a:pt x="16281" y="0"/>
                    <a:pt x="4454" y="1386"/>
                    <a:pt x="0" y="7991"/>
                  </a:cubicBezTo>
                  <a:cubicBezTo>
                    <a:pt x="0" y="7991"/>
                    <a:pt x="12120" y="5293"/>
                    <a:pt x="27545" y="5293"/>
                  </a:cubicBezTo>
                  <a:cubicBezTo>
                    <a:pt x="32380" y="5293"/>
                    <a:pt x="37540" y="5558"/>
                    <a:pt x="42753" y="6255"/>
                  </a:cubicBezTo>
                  <a:lnTo>
                    <a:pt x="37238" y="725"/>
                  </a:lnTo>
                  <a:cubicBezTo>
                    <a:pt x="37238" y="725"/>
                    <a:pt x="32032" y="0"/>
                    <a:pt x="25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4;p54">
              <a:extLst>
                <a:ext uri="{FF2B5EF4-FFF2-40B4-BE49-F238E27FC236}">
                  <a16:creationId xmlns:a16="http://schemas.microsoft.com/office/drawing/2014/main" id="{B9000FFC-69AD-4177-187D-A12BFF74C1E7}"/>
                </a:ext>
              </a:extLst>
            </p:cNvPr>
            <p:cNvSpPr/>
            <p:nvPr/>
          </p:nvSpPr>
          <p:spPr>
            <a:xfrm>
              <a:off x="4567787" y="4665668"/>
              <a:ext cx="1588303" cy="578614"/>
            </a:xfrm>
            <a:custGeom>
              <a:avLst/>
              <a:gdLst/>
              <a:ahLst/>
              <a:cxnLst/>
              <a:rect l="l" t="t" r="r" b="b"/>
              <a:pathLst>
                <a:path w="41952" h="15283" extrusionOk="0">
                  <a:moveTo>
                    <a:pt x="21699" y="1"/>
                  </a:moveTo>
                  <a:cubicBezTo>
                    <a:pt x="3814" y="1"/>
                    <a:pt x="1" y="3332"/>
                    <a:pt x="1" y="3332"/>
                  </a:cubicBezTo>
                  <a:lnTo>
                    <a:pt x="103" y="15282"/>
                  </a:lnTo>
                  <a:cubicBezTo>
                    <a:pt x="8182" y="11071"/>
                    <a:pt x="22954" y="10307"/>
                    <a:pt x="32611" y="10307"/>
                  </a:cubicBezTo>
                  <a:cubicBezTo>
                    <a:pt x="38111" y="10307"/>
                    <a:pt x="41952" y="10555"/>
                    <a:pt x="41952" y="10555"/>
                  </a:cubicBezTo>
                  <a:lnTo>
                    <a:pt x="31898" y="311"/>
                  </a:lnTo>
                  <a:cubicBezTo>
                    <a:pt x="28073" y="94"/>
                    <a:pt x="24689" y="1"/>
                    <a:pt x="21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65;p54">
              <a:extLst>
                <a:ext uri="{FF2B5EF4-FFF2-40B4-BE49-F238E27FC236}">
                  <a16:creationId xmlns:a16="http://schemas.microsoft.com/office/drawing/2014/main" id="{C734F36E-911C-9302-1F41-5F59F8D852AD}"/>
                </a:ext>
              </a:extLst>
            </p:cNvPr>
            <p:cNvSpPr/>
            <p:nvPr/>
          </p:nvSpPr>
          <p:spPr>
            <a:xfrm>
              <a:off x="2918833" y="4975282"/>
              <a:ext cx="1652892" cy="268995"/>
            </a:xfrm>
            <a:custGeom>
              <a:avLst/>
              <a:gdLst/>
              <a:ahLst/>
              <a:cxnLst/>
              <a:rect l="l" t="t" r="r" b="b"/>
              <a:pathLst>
                <a:path w="43658" h="7105" extrusionOk="0">
                  <a:moveTo>
                    <a:pt x="20054" y="0"/>
                  </a:moveTo>
                  <a:cubicBezTo>
                    <a:pt x="12772" y="0"/>
                    <a:pt x="6814" y="626"/>
                    <a:pt x="6814" y="626"/>
                  </a:cubicBezTo>
                  <a:lnTo>
                    <a:pt x="0" y="7002"/>
                  </a:lnTo>
                  <a:cubicBezTo>
                    <a:pt x="10965" y="6382"/>
                    <a:pt x="19394" y="6172"/>
                    <a:pt x="25785" y="6172"/>
                  </a:cubicBezTo>
                  <a:cubicBezTo>
                    <a:pt x="39244" y="6172"/>
                    <a:pt x="43658" y="7104"/>
                    <a:pt x="43658" y="7104"/>
                  </a:cubicBezTo>
                  <a:lnTo>
                    <a:pt x="43643" y="4580"/>
                  </a:lnTo>
                  <a:cubicBezTo>
                    <a:pt x="38922" y="858"/>
                    <a:pt x="28580" y="0"/>
                    <a:pt x="20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66;p54">
              <a:extLst>
                <a:ext uri="{FF2B5EF4-FFF2-40B4-BE49-F238E27FC236}">
                  <a16:creationId xmlns:a16="http://schemas.microsoft.com/office/drawing/2014/main" id="{83177091-3621-CD1A-48B0-5FBBA8505929}"/>
                </a:ext>
              </a:extLst>
            </p:cNvPr>
            <p:cNvSpPr/>
            <p:nvPr/>
          </p:nvSpPr>
          <p:spPr>
            <a:xfrm>
              <a:off x="2952528" y="4946925"/>
              <a:ext cx="1619196" cy="297352"/>
            </a:xfrm>
            <a:custGeom>
              <a:avLst/>
              <a:gdLst/>
              <a:ahLst/>
              <a:cxnLst/>
              <a:rect l="l" t="t" r="r" b="b"/>
              <a:pathLst>
                <a:path w="42768" h="7854" extrusionOk="0">
                  <a:moveTo>
                    <a:pt x="17696" y="1"/>
                  </a:moveTo>
                  <a:cubicBezTo>
                    <a:pt x="10853" y="1"/>
                    <a:pt x="5399" y="791"/>
                    <a:pt x="5399" y="791"/>
                  </a:cubicBezTo>
                  <a:lnTo>
                    <a:pt x="0" y="6336"/>
                  </a:lnTo>
                  <a:cubicBezTo>
                    <a:pt x="5502" y="5659"/>
                    <a:pt x="10868" y="5403"/>
                    <a:pt x="15835" y="5403"/>
                  </a:cubicBezTo>
                  <a:cubicBezTo>
                    <a:pt x="31208" y="5403"/>
                    <a:pt x="42768" y="7853"/>
                    <a:pt x="42768" y="7853"/>
                  </a:cubicBezTo>
                  <a:cubicBezTo>
                    <a:pt x="38285" y="1390"/>
                    <a:pt x="26769" y="1"/>
                    <a:pt x="17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67;p54">
              <a:extLst>
                <a:ext uri="{FF2B5EF4-FFF2-40B4-BE49-F238E27FC236}">
                  <a16:creationId xmlns:a16="http://schemas.microsoft.com/office/drawing/2014/main" id="{35DC923C-F37A-F3CA-F2D3-04C7B8BDCE4C}"/>
                </a:ext>
              </a:extLst>
            </p:cNvPr>
            <p:cNvSpPr/>
            <p:nvPr/>
          </p:nvSpPr>
          <p:spPr>
            <a:xfrm>
              <a:off x="2984556" y="4670136"/>
              <a:ext cx="1587167" cy="574147"/>
            </a:xfrm>
            <a:custGeom>
              <a:avLst/>
              <a:gdLst/>
              <a:ahLst/>
              <a:cxnLst/>
              <a:rect l="l" t="t" r="r" b="b"/>
              <a:pathLst>
                <a:path w="41922" h="15165" extrusionOk="0">
                  <a:moveTo>
                    <a:pt x="20831" y="0"/>
                  </a:moveTo>
                  <a:cubicBezTo>
                    <a:pt x="17654" y="0"/>
                    <a:pt x="14018" y="109"/>
                    <a:pt x="9864" y="368"/>
                  </a:cubicBezTo>
                  <a:lnTo>
                    <a:pt x="1" y="10656"/>
                  </a:lnTo>
                  <a:cubicBezTo>
                    <a:pt x="1" y="10656"/>
                    <a:pt x="4282" y="10354"/>
                    <a:pt x="10287" y="10354"/>
                  </a:cubicBezTo>
                  <a:cubicBezTo>
                    <a:pt x="19916" y="10354"/>
                    <a:pt x="33977" y="11129"/>
                    <a:pt x="41922" y="15164"/>
                  </a:cubicBezTo>
                  <a:lnTo>
                    <a:pt x="41820" y="3214"/>
                  </a:lnTo>
                  <a:cubicBezTo>
                    <a:pt x="41820" y="3214"/>
                    <a:pt x="38055" y="0"/>
                    <a:pt x="20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68;p54">
              <a:extLst>
                <a:ext uri="{FF2B5EF4-FFF2-40B4-BE49-F238E27FC236}">
                  <a16:creationId xmlns:a16="http://schemas.microsoft.com/office/drawing/2014/main" id="{54A9D3F8-487E-7316-4CB0-989D0AEF2562}"/>
                </a:ext>
              </a:extLst>
            </p:cNvPr>
            <p:cNvSpPr/>
            <p:nvPr/>
          </p:nvSpPr>
          <p:spPr>
            <a:xfrm>
              <a:off x="3238137" y="4562502"/>
              <a:ext cx="1333581" cy="681783"/>
            </a:xfrm>
            <a:custGeom>
              <a:avLst/>
              <a:gdLst/>
              <a:ahLst/>
              <a:cxnLst/>
              <a:rect l="l" t="t" r="r" b="b"/>
              <a:pathLst>
                <a:path w="35224" h="18008" extrusionOk="0">
                  <a:moveTo>
                    <a:pt x="8942" y="1"/>
                  </a:moveTo>
                  <a:cubicBezTo>
                    <a:pt x="8800" y="1"/>
                    <a:pt x="8726" y="1"/>
                    <a:pt x="8726" y="1"/>
                  </a:cubicBezTo>
                  <a:lnTo>
                    <a:pt x="0" y="10726"/>
                  </a:lnTo>
                  <a:cubicBezTo>
                    <a:pt x="785" y="10707"/>
                    <a:pt x="1558" y="10698"/>
                    <a:pt x="2318" y="10698"/>
                  </a:cubicBezTo>
                  <a:cubicBezTo>
                    <a:pt x="23804" y="10698"/>
                    <a:pt x="35224" y="18007"/>
                    <a:pt x="35224" y="18007"/>
                  </a:cubicBezTo>
                  <a:lnTo>
                    <a:pt x="35122" y="6057"/>
                  </a:lnTo>
                  <a:cubicBezTo>
                    <a:pt x="35067" y="158"/>
                    <a:pt x="11454" y="1"/>
                    <a:pt x="8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69;p54">
              <a:extLst>
                <a:ext uri="{FF2B5EF4-FFF2-40B4-BE49-F238E27FC236}">
                  <a16:creationId xmlns:a16="http://schemas.microsoft.com/office/drawing/2014/main" id="{9C65223B-B1BB-7808-E8E8-B8E2F855E01E}"/>
                </a:ext>
              </a:extLst>
            </p:cNvPr>
            <p:cNvSpPr/>
            <p:nvPr/>
          </p:nvSpPr>
          <p:spPr>
            <a:xfrm>
              <a:off x="4565667" y="4555081"/>
              <a:ext cx="1350125" cy="689203"/>
            </a:xfrm>
            <a:custGeom>
              <a:avLst/>
              <a:gdLst/>
              <a:ahLst/>
              <a:cxnLst/>
              <a:rect l="l" t="t" r="r" b="b"/>
              <a:pathLst>
                <a:path w="35661" h="18204" extrusionOk="0">
                  <a:moveTo>
                    <a:pt x="22798" y="0"/>
                  </a:moveTo>
                  <a:cubicBezTo>
                    <a:pt x="15774" y="0"/>
                    <a:pt x="0" y="626"/>
                    <a:pt x="57" y="6253"/>
                  </a:cubicBezTo>
                  <a:lnTo>
                    <a:pt x="159" y="18203"/>
                  </a:lnTo>
                  <a:cubicBezTo>
                    <a:pt x="159" y="18203"/>
                    <a:pt x="12009" y="10598"/>
                    <a:pt x="33851" y="10598"/>
                  </a:cubicBezTo>
                  <a:cubicBezTo>
                    <a:pt x="34447" y="10598"/>
                    <a:pt x="35050" y="10604"/>
                    <a:pt x="35660" y="10616"/>
                  </a:cubicBezTo>
                  <a:lnTo>
                    <a:pt x="26103" y="51"/>
                  </a:lnTo>
                  <a:cubicBezTo>
                    <a:pt x="26103" y="51"/>
                    <a:pt x="24809" y="0"/>
                    <a:pt x="22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70;p54">
              <a:extLst>
                <a:ext uri="{FF2B5EF4-FFF2-40B4-BE49-F238E27FC236}">
                  <a16:creationId xmlns:a16="http://schemas.microsoft.com/office/drawing/2014/main" id="{F396328E-BF21-8B9D-8BC8-46A12B8B2982}"/>
                </a:ext>
              </a:extLst>
            </p:cNvPr>
            <p:cNvSpPr/>
            <p:nvPr/>
          </p:nvSpPr>
          <p:spPr>
            <a:xfrm>
              <a:off x="4656756" y="4909444"/>
              <a:ext cx="1097713" cy="199484"/>
            </a:xfrm>
            <a:custGeom>
              <a:avLst/>
              <a:gdLst/>
              <a:ahLst/>
              <a:cxnLst/>
              <a:rect l="l" t="t" r="r" b="b"/>
              <a:pathLst>
                <a:path w="28994" h="5269" extrusionOk="0">
                  <a:moveTo>
                    <a:pt x="28993" y="1"/>
                  </a:moveTo>
                  <a:cubicBezTo>
                    <a:pt x="18108" y="161"/>
                    <a:pt x="10798" y="1562"/>
                    <a:pt x="6595" y="2715"/>
                  </a:cubicBezTo>
                  <a:cubicBezTo>
                    <a:pt x="2028" y="3955"/>
                    <a:pt x="15" y="5195"/>
                    <a:pt x="0" y="5210"/>
                  </a:cubicBezTo>
                  <a:lnTo>
                    <a:pt x="117" y="5268"/>
                  </a:lnTo>
                  <a:cubicBezTo>
                    <a:pt x="204" y="5210"/>
                    <a:pt x="8215" y="380"/>
                    <a:pt x="28993" y="103"/>
                  </a:cubicBezTo>
                  <a:lnTo>
                    <a:pt x="28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71;p54">
              <a:extLst>
                <a:ext uri="{FF2B5EF4-FFF2-40B4-BE49-F238E27FC236}">
                  <a16:creationId xmlns:a16="http://schemas.microsoft.com/office/drawing/2014/main" id="{5D557094-135E-BA6F-3F0E-08D2841DA3FC}"/>
                </a:ext>
              </a:extLst>
            </p:cNvPr>
            <p:cNvSpPr/>
            <p:nvPr/>
          </p:nvSpPr>
          <p:spPr>
            <a:xfrm>
              <a:off x="4656188" y="4849778"/>
              <a:ext cx="1058490" cy="198386"/>
            </a:xfrm>
            <a:custGeom>
              <a:avLst/>
              <a:gdLst/>
              <a:ahLst/>
              <a:cxnLst/>
              <a:rect l="l" t="t" r="r" b="b"/>
              <a:pathLst>
                <a:path w="27958" h="5240" extrusionOk="0">
                  <a:moveTo>
                    <a:pt x="27958" y="1"/>
                  </a:moveTo>
                  <a:cubicBezTo>
                    <a:pt x="17467" y="220"/>
                    <a:pt x="10433" y="1621"/>
                    <a:pt x="6362" y="2744"/>
                  </a:cubicBezTo>
                  <a:cubicBezTo>
                    <a:pt x="1970" y="3970"/>
                    <a:pt x="15" y="5166"/>
                    <a:pt x="1" y="5181"/>
                  </a:cubicBezTo>
                  <a:lnTo>
                    <a:pt x="117" y="5239"/>
                  </a:lnTo>
                  <a:cubicBezTo>
                    <a:pt x="146" y="5225"/>
                    <a:pt x="2073" y="4043"/>
                    <a:pt x="6450" y="2817"/>
                  </a:cubicBezTo>
                  <a:cubicBezTo>
                    <a:pt x="10492" y="1694"/>
                    <a:pt x="17510" y="307"/>
                    <a:pt x="27958" y="88"/>
                  </a:cubicBezTo>
                  <a:lnTo>
                    <a:pt x="27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72;p54">
              <a:extLst>
                <a:ext uri="{FF2B5EF4-FFF2-40B4-BE49-F238E27FC236}">
                  <a16:creationId xmlns:a16="http://schemas.microsoft.com/office/drawing/2014/main" id="{949DD848-1928-6921-2464-99CB107DE184}"/>
                </a:ext>
              </a:extLst>
            </p:cNvPr>
            <p:cNvSpPr/>
            <p:nvPr/>
          </p:nvSpPr>
          <p:spPr>
            <a:xfrm>
              <a:off x="4655620" y="4797305"/>
              <a:ext cx="1001056" cy="196721"/>
            </a:xfrm>
            <a:custGeom>
              <a:avLst/>
              <a:gdLst/>
              <a:ahLst/>
              <a:cxnLst/>
              <a:rect l="l" t="t" r="r" b="b"/>
              <a:pathLst>
                <a:path w="26441" h="5196" extrusionOk="0">
                  <a:moveTo>
                    <a:pt x="26426" y="1"/>
                  </a:moveTo>
                  <a:cubicBezTo>
                    <a:pt x="7486" y="628"/>
                    <a:pt x="74" y="5093"/>
                    <a:pt x="1" y="5137"/>
                  </a:cubicBezTo>
                  <a:lnTo>
                    <a:pt x="118" y="5195"/>
                  </a:lnTo>
                  <a:cubicBezTo>
                    <a:pt x="147" y="5181"/>
                    <a:pt x="1985" y="4057"/>
                    <a:pt x="6115" y="2875"/>
                  </a:cubicBezTo>
                  <a:cubicBezTo>
                    <a:pt x="9952" y="1781"/>
                    <a:pt x="16577" y="409"/>
                    <a:pt x="26441" y="88"/>
                  </a:cubicBezTo>
                  <a:lnTo>
                    <a:pt x="264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73;p54">
              <a:extLst>
                <a:ext uri="{FF2B5EF4-FFF2-40B4-BE49-F238E27FC236}">
                  <a16:creationId xmlns:a16="http://schemas.microsoft.com/office/drawing/2014/main" id="{C66D6E10-B5F3-8CF6-4F9F-524C9ADCB157}"/>
                </a:ext>
              </a:extLst>
            </p:cNvPr>
            <p:cNvSpPr/>
            <p:nvPr/>
          </p:nvSpPr>
          <p:spPr>
            <a:xfrm>
              <a:off x="4655090" y="4738207"/>
              <a:ext cx="958502" cy="195055"/>
            </a:xfrm>
            <a:custGeom>
              <a:avLst/>
              <a:gdLst/>
              <a:ahLst/>
              <a:cxnLst/>
              <a:rect l="l" t="t" r="r" b="b"/>
              <a:pathLst>
                <a:path w="25317" h="5152" extrusionOk="0">
                  <a:moveTo>
                    <a:pt x="25317" y="0"/>
                  </a:moveTo>
                  <a:cubicBezTo>
                    <a:pt x="7194" y="745"/>
                    <a:pt x="73" y="5049"/>
                    <a:pt x="0" y="5093"/>
                  </a:cubicBezTo>
                  <a:lnTo>
                    <a:pt x="132" y="5151"/>
                  </a:lnTo>
                  <a:cubicBezTo>
                    <a:pt x="190" y="5108"/>
                    <a:pt x="7282" y="832"/>
                    <a:pt x="25317" y="88"/>
                  </a:cubicBezTo>
                  <a:lnTo>
                    <a:pt x="253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74;p54">
              <a:extLst>
                <a:ext uri="{FF2B5EF4-FFF2-40B4-BE49-F238E27FC236}">
                  <a16:creationId xmlns:a16="http://schemas.microsoft.com/office/drawing/2014/main" id="{822D14C2-B628-2E26-A8E6-F75AB4252E34}"/>
                </a:ext>
              </a:extLst>
            </p:cNvPr>
            <p:cNvSpPr/>
            <p:nvPr/>
          </p:nvSpPr>
          <p:spPr>
            <a:xfrm>
              <a:off x="4640174" y="4684636"/>
              <a:ext cx="928668" cy="192253"/>
            </a:xfrm>
            <a:custGeom>
              <a:avLst/>
              <a:gdLst/>
              <a:ahLst/>
              <a:cxnLst/>
              <a:rect l="l" t="t" r="r" b="b"/>
              <a:pathLst>
                <a:path w="24529" h="5078" extrusionOk="0">
                  <a:moveTo>
                    <a:pt x="24529" y="0"/>
                  </a:moveTo>
                  <a:cubicBezTo>
                    <a:pt x="6990" y="540"/>
                    <a:pt x="73" y="4976"/>
                    <a:pt x="0" y="5034"/>
                  </a:cubicBezTo>
                  <a:lnTo>
                    <a:pt x="132" y="5078"/>
                  </a:lnTo>
                  <a:cubicBezTo>
                    <a:pt x="146" y="5078"/>
                    <a:pt x="1868" y="3954"/>
                    <a:pt x="5706" y="2787"/>
                  </a:cubicBezTo>
                  <a:cubicBezTo>
                    <a:pt x="9266" y="1722"/>
                    <a:pt x="15409" y="379"/>
                    <a:pt x="24529" y="88"/>
                  </a:cubicBezTo>
                  <a:lnTo>
                    <a:pt x="24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75;p54">
              <a:extLst>
                <a:ext uri="{FF2B5EF4-FFF2-40B4-BE49-F238E27FC236}">
                  <a16:creationId xmlns:a16="http://schemas.microsoft.com/office/drawing/2014/main" id="{114EBF3E-FE13-EC1A-E302-995557206F5A}"/>
                </a:ext>
              </a:extLst>
            </p:cNvPr>
            <p:cNvSpPr/>
            <p:nvPr/>
          </p:nvSpPr>
          <p:spPr>
            <a:xfrm>
              <a:off x="4640704" y="4631027"/>
              <a:ext cx="889483" cy="179570"/>
            </a:xfrm>
            <a:custGeom>
              <a:avLst/>
              <a:gdLst/>
              <a:ahLst/>
              <a:cxnLst/>
              <a:rect l="l" t="t" r="r" b="b"/>
              <a:pathLst>
                <a:path w="23494" h="4743" extrusionOk="0">
                  <a:moveTo>
                    <a:pt x="23493" y="1"/>
                  </a:moveTo>
                  <a:cubicBezTo>
                    <a:pt x="6713" y="643"/>
                    <a:pt x="59" y="4655"/>
                    <a:pt x="1" y="4699"/>
                  </a:cubicBezTo>
                  <a:lnTo>
                    <a:pt x="132" y="4743"/>
                  </a:lnTo>
                  <a:cubicBezTo>
                    <a:pt x="191" y="4714"/>
                    <a:pt x="6801" y="716"/>
                    <a:pt x="23493" y="88"/>
                  </a:cubicBezTo>
                  <a:lnTo>
                    <a:pt x="23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76;p54">
              <a:extLst>
                <a:ext uri="{FF2B5EF4-FFF2-40B4-BE49-F238E27FC236}">
                  <a16:creationId xmlns:a16="http://schemas.microsoft.com/office/drawing/2014/main" id="{AC15B102-6D59-8F62-E957-61A0CC9D49E0}"/>
                </a:ext>
              </a:extLst>
            </p:cNvPr>
            <p:cNvSpPr/>
            <p:nvPr/>
          </p:nvSpPr>
          <p:spPr>
            <a:xfrm>
              <a:off x="4639076" y="4590139"/>
              <a:ext cx="850790" cy="170749"/>
            </a:xfrm>
            <a:custGeom>
              <a:avLst/>
              <a:gdLst/>
              <a:ahLst/>
              <a:cxnLst/>
              <a:rect l="l" t="t" r="r" b="b"/>
              <a:pathLst>
                <a:path w="22472" h="4510" extrusionOk="0">
                  <a:moveTo>
                    <a:pt x="22457" y="1"/>
                  </a:moveTo>
                  <a:cubicBezTo>
                    <a:pt x="17116" y="161"/>
                    <a:pt x="9616" y="716"/>
                    <a:pt x="4217" y="2438"/>
                  </a:cubicBezTo>
                  <a:cubicBezTo>
                    <a:pt x="963" y="3474"/>
                    <a:pt x="29" y="4422"/>
                    <a:pt x="0" y="4466"/>
                  </a:cubicBezTo>
                  <a:lnTo>
                    <a:pt x="146" y="4510"/>
                  </a:lnTo>
                  <a:cubicBezTo>
                    <a:pt x="175" y="4466"/>
                    <a:pt x="4042" y="658"/>
                    <a:pt x="22471" y="88"/>
                  </a:cubicBezTo>
                  <a:lnTo>
                    <a:pt x="224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77;p54">
              <a:extLst>
                <a:ext uri="{FF2B5EF4-FFF2-40B4-BE49-F238E27FC236}">
                  <a16:creationId xmlns:a16="http://schemas.microsoft.com/office/drawing/2014/main" id="{1B165EA9-5354-AAE6-A632-69D0005C5DFE}"/>
                </a:ext>
              </a:extLst>
            </p:cNvPr>
            <p:cNvSpPr/>
            <p:nvPr/>
          </p:nvSpPr>
          <p:spPr>
            <a:xfrm>
              <a:off x="3391126" y="4916070"/>
              <a:ext cx="1101045" cy="193389"/>
            </a:xfrm>
            <a:custGeom>
              <a:avLst/>
              <a:gdLst/>
              <a:ahLst/>
              <a:cxnLst/>
              <a:rect l="l" t="t" r="r" b="b"/>
              <a:pathLst>
                <a:path w="29082" h="5108" extrusionOk="0">
                  <a:moveTo>
                    <a:pt x="1" y="1"/>
                  </a:moveTo>
                  <a:lnTo>
                    <a:pt x="1" y="88"/>
                  </a:lnTo>
                  <a:cubicBezTo>
                    <a:pt x="20779" y="264"/>
                    <a:pt x="28892" y="5050"/>
                    <a:pt x="28965" y="5108"/>
                  </a:cubicBezTo>
                  <a:lnTo>
                    <a:pt x="29082" y="5050"/>
                  </a:lnTo>
                  <a:cubicBezTo>
                    <a:pt x="29067" y="5035"/>
                    <a:pt x="27039" y="3809"/>
                    <a:pt x="22443" y="2584"/>
                  </a:cubicBezTo>
                  <a:cubicBezTo>
                    <a:pt x="18226" y="1460"/>
                    <a:pt x="10901" y="88"/>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78;p54">
              <a:extLst>
                <a:ext uri="{FF2B5EF4-FFF2-40B4-BE49-F238E27FC236}">
                  <a16:creationId xmlns:a16="http://schemas.microsoft.com/office/drawing/2014/main" id="{243E7425-97A6-0881-E981-5D2829D6D320}"/>
                </a:ext>
              </a:extLst>
            </p:cNvPr>
            <p:cNvSpPr/>
            <p:nvPr/>
          </p:nvSpPr>
          <p:spPr>
            <a:xfrm>
              <a:off x="3429818" y="4855874"/>
              <a:ext cx="1061822" cy="192821"/>
            </a:xfrm>
            <a:custGeom>
              <a:avLst/>
              <a:gdLst/>
              <a:ahLst/>
              <a:cxnLst/>
              <a:rect l="l" t="t" r="r" b="b"/>
              <a:pathLst>
                <a:path w="28046" h="5093" extrusionOk="0">
                  <a:moveTo>
                    <a:pt x="15" y="0"/>
                  </a:moveTo>
                  <a:lnTo>
                    <a:pt x="0" y="88"/>
                  </a:lnTo>
                  <a:cubicBezTo>
                    <a:pt x="10462" y="249"/>
                    <a:pt x="17496" y="1606"/>
                    <a:pt x="21552" y="2714"/>
                  </a:cubicBezTo>
                  <a:cubicBezTo>
                    <a:pt x="25959" y="3911"/>
                    <a:pt x="27914" y="5078"/>
                    <a:pt x="27929" y="5093"/>
                  </a:cubicBezTo>
                  <a:lnTo>
                    <a:pt x="28045" y="5035"/>
                  </a:lnTo>
                  <a:cubicBezTo>
                    <a:pt x="28031" y="5020"/>
                    <a:pt x="26061" y="3838"/>
                    <a:pt x="21640" y="2627"/>
                  </a:cubicBezTo>
                  <a:cubicBezTo>
                    <a:pt x="17569" y="1518"/>
                    <a:pt x="10506" y="161"/>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79;p54">
              <a:extLst>
                <a:ext uri="{FF2B5EF4-FFF2-40B4-BE49-F238E27FC236}">
                  <a16:creationId xmlns:a16="http://schemas.microsoft.com/office/drawing/2014/main" id="{62089C1C-CD39-40A3-2BC3-90BA2C71184D}"/>
                </a:ext>
              </a:extLst>
            </p:cNvPr>
            <p:cNvSpPr/>
            <p:nvPr/>
          </p:nvSpPr>
          <p:spPr>
            <a:xfrm>
              <a:off x="3487250" y="4802833"/>
              <a:ext cx="1004388" cy="191723"/>
            </a:xfrm>
            <a:custGeom>
              <a:avLst/>
              <a:gdLst/>
              <a:ahLst/>
              <a:cxnLst/>
              <a:rect l="l" t="t" r="r" b="b"/>
              <a:pathLst>
                <a:path w="26529" h="5064" extrusionOk="0">
                  <a:moveTo>
                    <a:pt x="15" y="1"/>
                  </a:moveTo>
                  <a:lnTo>
                    <a:pt x="1" y="88"/>
                  </a:lnTo>
                  <a:cubicBezTo>
                    <a:pt x="9865" y="365"/>
                    <a:pt x="16518" y="1708"/>
                    <a:pt x="20356" y="2773"/>
                  </a:cubicBezTo>
                  <a:cubicBezTo>
                    <a:pt x="24529" y="3940"/>
                    <a:pt x="26382" y="5049"/>
                    <a:pt x="26397" y="5064"/>
                  </a:cubicBezTo>
                  <a:lnTo>
                    <a:pt x="26528" y="5006"/>
                  </a:lnTo>
                  <a:cubicBezTo>
                    <a:pt x="26455" y="4962"/>
                    <a:pt x="18955" y="526"/>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80;p54">
              <a:extLst>
                <a:ext uri="{FF2B5EF4-FFF2-40B4-BE49-F238E27FC236}">
                  <a16:creationId xmlns:a16="http://schemas.microsoft.com/office/drawing/2014/main" id="{33FCB27D-77AD-EC08-D3C6-EC29A4B35308}"/>
                </a:ext>
              </a:extLst>
            </p:cNvPr>
            <p:cNvSpPr/>
            <p:nvPr/>
          </p:nvSpPr>
          <p:spPr>
            <a:xfrm>
              <a:off x="3528706" y="4743734"/>
              <a:ext cx="962363" cy="190057"/>
            </a:xfrm>
            <a:custGeom>
              <a:avLst/>
              <a:gdLst/>
              <a:ahLst/>
              <a:cxnLst/>
              <a:rect l="l" t="t" r="r" b="b"/>
              <a:pathLst>
                <a:path w="25419" h="5020" extrusionOk="0">
                  <a:moveTo>
                    <a:pt x="15" y="0"/>
                  </a:moveTo>
                  <a:lnTo>
                    <a:pt x="0" y="88"/>
                  </a:lnTo>
                  <a:cubicBezTo>
                    <a:pt x="18065" y="745"/>
                    <a:pt x="25229" y="4976"/>
                    <a:pt x="25287" y="5020"/>
                  </a:cubicBezTo>
                  <a:lnTo>
                    <a:pt x="25419" y="4962"/>
                  </a:lnTo>
                  <a:cubicBezTo>
                    <a:pt x="25346" y="4918"/>
                    <a:pt x="18152" y="657"/>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81;p54">
              <a:extLst>
                <a:ext uri="{FF2B5EF4-FFF2-40B4-BE49-F238E27FC236}">
                  <a16:creationId xmlns:a16="http://schemas.microsoft.com/office/drawing/2014/main" id="{88D9F7ED-3184-C040-EB38-5FC9F7E3CEBA}"/>
                </a:ext>
              </a:extLst>
            </p:cNvPr>
            <p:cNvSpPr/>
            <p:nvPr/>
          </p:nvSpPr>
          <p:spPr>
            <a:xfrm>
              <a:off x="3572887" y="4690125"/>
              <a:ext cx="932000" cy="187331"/>
            </a:xfrm>
            <a:custGeom>
              <a:avLst/>
              <a:gdLst/>
              <a:ahLst/>
              <a:cxnLst/>
              <a:rect l="l" t="t" r="r" b="b"/>
              <a:pathLst>
                <a:path w="24617" h="4948" extrusionOk="0">
                  <a:moveTo>
                    <a:pt x="1" y="1"/>
                  </a:moveTo>
                  <a:lnTo>
                    <a:pt x="1" y="89"/>
                  </a:lnTo>
                  <a:cubicBezTo>
                    <a:pt x="9120" y="322"/>
                    <a:pt x="15292" y="1635"/>
                    <a:pt x="18867" y="2686"/>
                  </a:cubicBezTo>
                  <a:cubicBezTo>
                    <a:pt x="22734" y="3839"/>
                    <a:pt x="24471" y="4933"/>
                    <a:pt x="24485" y="4948"/>
                  </a:cubicBezTo>
                  <a:lnTo>
                    <a:pt x="24616" y="4889"/>
                  </a:lnTo>
                  <a:cubicBezTo>
                    <a:pt x="24543" y="4845"/>
                    <a:pt x="17540" y="439"/>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82;p54">
              <a:extLst>
                <a:ext uri="{FF2B5EF4-FFF2-40B4-BE49-F238E27FC236}">
                  <a16:creationId xmlns:a16="http://schemas.microsoft.com/office/drawing/2014/main" id="{E95CA42B-1734-0C0F-6814-48DB05D776E2}"/>
                </a:ext>
              </a:extLst>
            </p:cNvPr>
            <p:cNvSpPr/>
            <p:nvPr/>
          </p:nvSpPr>
          <p:spPr>
            <a:xfrm>
              <a:off x="3610443" y="4635987"/>
              <a:ext cx="892777" cy="175178"/>
            </a:xfrm>
            <a:custGeom>
              <a:avLst/>
              <a:gdLst/>
              <a:ahLst/>
              <a:cxnLst/>
              <a:rect l="l" t="t" r="r" b="b"/>
              <a:pathLst>
                <a:path w="23581" h="4627" extrusionOk="0">
                  <a:moveTo>
                    <a:pt x="15" y="1"/>
                  </a:moveTo>
                  <a:lnTo>
                    <a:pt x="1" y="89"/>
                  </a:lnTo>
                  <a:cubicBezTo>
                    <a:pt x="16708" y="643"/>
                    <a:pt x="23391" y="4583"/>
                    <a:pt x="23449" y="4627"/>
                  </a:cubicBezTo>
                  <a:lnTo>
                    <a:pt x="23581" y="4568"/>
                  </a:lnTo>
                  <a:cubicBezTo>
                    <a:pt x="23508" y="4539"/>
                    <a:pt x="16796" y="555"/>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83;p54">
              <a:extLst>
                <a:ext uri="{FF2B5EF4-FFF2-40B4-BE49-F238E27FC236}">
                  <a16:creationId xmlns:a16="http://schemas.microsoft.com/office/drawing/2014/main" id="{EE8FFCFC-51A1-2D5C-E981-31F38830A3FA}"/>
                </a:ext>
              </a:extLst>
            </p:cNvPr>
            <p:cNvSpPr/>
            <p:nvPr/>
          </p:nvSpPr>
          <p:spPr>
            <a:xfrm>
              <a:off x="3650233" y="4594568"/>
              <a:ext cx="854084" cy="166319"/>
            </a:xfrm>
            <a:custGeom>
              <a:avLst/>
              <a:gdLst/>
              <a:ahLst/>
              <a:cxnLst/>
              <a:rect l="l" t="t" r="r" b="b"/>
              <a:pathLst>
                <a:path w="22559" h="4393" extrusionOk="0">
                  <a:moveTo>
                    <a:pt x="15" y="1"/>
                  </a:moveTo>
                  <a:lnTo>
                    <a:pt x="0" y="88"/>
                  </a:lnTo>
                  <a:cubicBezTo>
                    <a:pt x="18429" y="570"/>
                    <a:pt x="22369" y="4364"/>
                    <a:pt x="22413" y="4393"/>
                  </a:cubicBezTo>
                  <a:lnTo>
                    <a:pt x="22559" y="4364"/>
                  </a:lnTo>
                  <a:cubicBezTo>
                    <a:pt x="22515" y="4320"/>
                    <a:pt x="21567" y="3371"/>
                    <a:pt x="18298" y="2350"/>
                  </a:cubicBezTo>
                  <a:cubicBezTo>
                    <a:pt x="12870" y="657"/>
                    <a:pt x="5355" y="147"/>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84;p54">
              <a:extLst>
                <a:ext uri="{FF2B5EF4-FFF2-40B4-BE49-F238E27FC236}">
                  <a16:creationId xmlns:a16="http://schemas.microsoft.com/office/drawing/2014/main" id="{527A1AF3-C5C6-2441-C548-E48788984A27}"/>
                </a:ext>
              </a:extLst>
            </p:cNvPr>
            <p:cNvSpPr/>
            <p:nvPr/>
          </p:nvSpPr>
          <p:spPr>
            <a:xfrm>
              <a:off x="4566159" y="4713901"/>
              <a:ext cx="165751" cy="579523"/>
            </a:xfrm>
            <a:custGeom>
              <a:avLst/>
              <a:gdLst/>
              <a:ahLst/>
              <a:cxnLst/>
              <a:rect l="l" t="t" r="r" b="b"/>
              <a:pathLst>
                <a:path w="4378" h="15307" extrusionOk="0">
                  <a:moveTo>
                    <a:pt x="861" y="0"/>
                  </a:moveTo>
                  <a:cubicBezTo>
                    <a:pt x="861" y="1"/>
                    <a:pt x="44" y="788"/>
                    <a:pt x="44" y="2058"/>
                  </a:cubicBezTo>
                  <a:cubicBezTo>
                    <a:pt x="44" y="2058"/>
                    <a:pt x="0" y="13235"/>
                    <a:pt x="204" y="15307"/>
                  </a:cubicBezTo>
                  <a:cubicBezTo>
                    <a:pt x="204" y="15307"/>
                    <a:pt x="1313" y="14621"/>
                    <a:pt x="2247" y="14169"/>
                  </a:cubicBezTo>
                  <a:cubicBezTo>
                    <a:pt x="2247" y="14169"/>
                    <a:pt x="2977" y="14534"/>
                    <a:pt x="4378" y="15205"/>
                  </a:cubicBezTo>
                  <a:cubicBezTo>
                    <a:pt x="4378" y="15205"/>
                    <a:pt x="846" y="2248"/>
                    <a:pt x="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Θέση περιεχομένου 2">
            <a:extLst>
              <a:ext uri="{FF2B5EF4-FFF2-40B4-BE49-F238E27FC236}">
                <a16:creationId xmlns:a16="http://schemas.microsoft.com/office/drawing/2014/main" id="{C188301C-D2CF-08B1-64E6-C0D32CD7EFB6}"/>
              </a:ext>
            </a:extLst>
          </p:cNvPr>
          <p:cNvSpPr txBox="1">
            <a:spLocks/>
          </p:cNvSpPr>
          <p:nvPr/>
        </p:nvSpPr>
        <p:spPr>
          <a:xfrm>
            <a:off x="2934187" y="966068"/>
            <a:ext cx="4009176" cy="2859463"/>
          </a:xfrm>
          <a:prstGeom prst="rect">
            <a:avLst/>
          </a:prstGeom>
        </p:spPr>
        <p:txBody>
          <a:bodyPr vert="horz" lIns="91440" tIns="45720" rIns="91440" bIns="45720" rtlCol="0">
            <a:noAutofit/>
          </a:bodyPr>
          <a:lst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baseline="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800"/>
              </a:spcBef>
              <a:spcAft>
                <a:spcPts val="0"/>
              </a:spcAft>
              <a:buClrTx/>
              <a:buSzPct val="110000"/>
              <a:buFont typeface="Arial" pitchFamily="34" charset="0"/>
              <a:buNone/>
              <a:tabLst/>
              <a:defRPr/>
            </a:pPr>
            <a:r>
              <a:rPr kumimoji="0" lang="el-GR" sz="2000" b="1" i="0" u="none" strike="noStrike" kern="1200" cap="none" spc="0" normalizeH="0" baseline="0" noProof="0" dirty="0">
                <a:ln>
                  <a:noFill/>
                </a:ln>
                <a:solidFill>
                  <a:srgbClr val="E95020">
                    <a:lumMod val="75000"/>
                  </a:srgbClr>
                </a:solidFill>
                <a:effectLst/>
                <a:uLnTx/>
                <a:uFillTx/>
                <a:latin typeface="Batang" panose="02030600000101010101" pitchFamily="18" charset="-127"/>
                <a:ea typeface="Batang" panose="02030600000101010101" pitchFamily="18" charset="-127"/>
              </a:rPr>
              <a:t>Αξιοπιστία και εγκυρότητα</a:t>
            </a:r>
          </a:p>
          <a:p>
            <a:pPr marL="274320" marR="0" lvl="0" indent="-274320" algn="just" defTabSz="914400" rtl="0" eaLnBrk="1" fontAlgn="auto" latinLnBrk="0" hangingPunct="1">
              <a:lnSpc>
                <a:spcPct val="90000"/>
              </a:lnSpc>
              <a:spcBef>
                <a:spcPts val="1800"/>
              </a:spcBef>
              <a:spcAft>
                <a:spcPts val="0"/>
              </a:spcAft>
              <a:buClrTx/>
              <a:buSzPct val="110000"/>
              <a:buFont typeface="Arial" pitchFamily="34" charset="0"/>
              <a:buChar char="▪"/>
              <a:tabLst/>
              <a:defRPr/>
            </a:pPr>
            <a:r>
              <a:rPr kumimoji="0" lang="el-GR" sz="1200" b="0" i="0" u="none" strike="noStrike" kern="1200" cap="none" spc="0" normalizeH="0" baseline="0" noProof="0" dirty="0">
                <a:ln>
                  <a:noFill/>
                </a:ln>
                <a:solidFill>
                  <a:srgbClr val="652825"/>
                </a:solidFill>
                <a:effectLst/>
                <a:uLnTx/>
                <a:uFillTx/>
                <a:latin typeface="Batang" panose="02030600000101010101" pitchFamily="18" charset="-127"/>
                <a:ea typeface="Batang" panose="02030600000101010101" pitchFamily="18" charset="-127"/>
              </a:rPr>
              <a:t>Ανώνυμο ερωτηματολόγιο </a:t>
            </a:r>
            <a:endParaRPr lang="el-GR" sz="1200" dirty="0">
              <a:solidFill>
                <a:srgbClr val="652825"/>
              </a:solidFill>
              <a:latin typeface="Batang" panose="02030600000101010101" pitchFamily="18" charset="-127"/>
              <a:ea typeface="Batang" panose="02030600000101010101" pitchFamily="18" charset="-127"/>
            </a:endParaRPr>
          </a:p>
          <a:p>
            <a:pPr marL="0" marR="0" lvl="0" indent="0" algn="just" defTabSz="914400" rtl="0" eaLnBrk="1" fontAlgn="auto" latinLnBrk="0" hangingPunct="1">
              <a:lnSpc>
                <a:spcPct val="90000"/>
              </a:lnSpc>
              <a:spcBef>
                <a:spcPts val="1800"/>
              </a:spcBef>
              <a:spcAft>
                <a:spcPts val="0"/>
              </a:spcAft>
              <a:buClrTx/>
              <a:buSzPct val="110000"/>
              <a:buNone/>
              <a:tabLst/>
              <a:defRPr/>
            </a:pPr>
            <a:r>
              <a:rPr lang="el-GR" sz="1200" dirty="0">
                <a:solidFill>
                  <a:srgbClr val="652825"/>
                </a:solidFill>
                <a:latin typeface="Batang" panose="02030600000101010101" pitchFamily="18" charset="-127"/>
                <a:ea typeface="Batang" panose="02030600000101010101" pitchFamily="18" charset="-127"/>
              </a:rPr>
              <a:t>      </a:t>
            </a:r>
            <a:r>
              <a:rPr kumimoji="0" lang="el-GR" sz="1200" b="0" i="0" u="none" strike="noStrike" kern="1200" cap="none" spc="0" normalizeH="0" baseline="0" noProof="0" dirty="0">
                <a:ln>
                  <a:noFill/>
                </a:ln>
                <a:solidFill>
                  <a:srgbClr val="652825"/>
                </a:solidFill>
                <a:effectLst/>
                <a:uLnTx/>
                <a:uFillTx/>
                <a:latin typeface="Batang" panose="02030600000101010101" pitchFamily="18" charset="-127"/>
                <a:ea typeface="Batang" panose="02030600000101010101" pitchFamily="18" charset="-127"/>
              </a:rPr>
              <a:t>(διασφάλιση αξιοπιστίας απαντήσεων)</a:t>
            </a:r>
          </a:p>
          <a:p>
            <a:pPr marL="274320" marR="0" lvl="0" indent="-274320" algn="just" defTabSz="914400" rtl="0" eaLnBrk="1" fontAlgn="auto" latinLnBrk="0" hangingPunct="1">
              <a:lnSpc>
                <a:spcPct val="90000"/>
              </a:lnSpc>
              <a:spcBef>
                <a:spcPts val="1800"/>
              </a:spcBef>
              <a:spcAft>
                <a:spcPts val="0"/>
              </a:spcAft>
              <a:buClrTx/>
              <a:buSzPct val="110000"/>
              <a:buFont typeface="Arial" pitchFamily="34" charset="0"/>
              <a:buChar char="▪"/>
              <a:tabLst/>
              <a:defRPr/>
            </a:pPr>
            <a:r>
              <a:rPr kumimoji="0" lang="el-GR" sz="1200" b="0" i="0" u="none" strike="noStrike" kern="1200" cap="none" spc="0" normalizeH="0" baseline="0" noProof="0" dirty="0">
                <a:ln>
                  <a:noFill/>
                </a:ln>
                <a:solidFill>
                  <a:srgbClr val="652825"/>
                </a:solidFill>
                <a:effectLst/>
                <a:uLnTx/>
                <a:uFillTx/>
                <a:latin typeface="Batang" panose="02030600000101010101" pitchFamily="18" charset="-127"/>
                <a:ea typeface="Batang" panose="02030600000101010101" pitchFamily="18" charset="-127"/>
              </a:rPr>
              <a:t>Αποφυγή σύνθετων ερωτήσεων</a:t>
            </a:r>
          </a:p>
          <a:p>
            <a:pPr marL="274320" marR="0" lvl="0" indent="-274320" algn="just" defTabSz="914400" rtl="0" eaLnBrk="1" fontAlgn="auto" latinLnBrk="0" hangingPunct="1">
              <a:lnSpc>
                <a:spcPct val="90000"/>
              </a:lnSpc>
              <a:spcBef>
                <a:spcPts val="1800"/>
              </a:spcBef>
              <a:spcAft>
                <a:spcPts val="0"/>
              </a:spcAft>
              <a:buClrTx/>
              <a:buSzPct val="110000"/>
              <a:buFont typeface="Arial" pitchFamily="34" charset="0"/>
              <a:buChar char="▪"/>
              <a:tabLst/>
              <a:defRPr/>
            </a:pPr>
            <a:r>
              <a:rPr kumimoji="0" lang="el-GR" sz="1200" b="0" i="0" u="none" strike="noStrike" kern="1200" cap="none" spc="0" normalizeH="0" baseline="0" noProof="0" dirty="0">
                <a:ln>
                  <a:noFill/>
                </a:ln>
                <a:solidFill>
                  <a:srgbClr val="652825"/>
                </a:solidFill>
                <a:effectLst/>
                <a:uLnTx/>
                <a:uFillTx/>
                <a:latin typeface="Batang" panose="02030600000101010101" pitchFamily="18" charset="-127"/>
                <a:ea typeface="Batang" panose="02030600000101010101" pitchFamily="18" charset="-127"/>
              </a:rPr>
              <a:t>Αποφυγή ερωτήσεων που κατευθύνουν την απάντηση</a:t>
            </a:r>
          </a:p>
          <a:p>
            <a:pPr marL="274320" marR="0" lvl="0" indent="-274320" algn="just" defTabSz="914400" rtl="0" eaLnBrk="1" fontAlgn="auto" latinLnBrk="0" hangingPunct="1">
              <a:lnSpc>
                <a:spcPct val="90000"/>
              </a:lnSpc>
              <a:spcBef>
                <a:spcPts val="1800"/>
              </a:spcBef>
              <a:spcAft>
                <a:spcPts val="0"/>
              </a:spcAft>
              <a:buClrTx/>
              <a:buSzPct val="110000"/>
              <a:buFont typeface="Arial" pitchFamily="34" charset="0"/>
              <a:buChar char="▪"/>
              <a:tabLst/>
              <a:defRPr/>
            </a:pPr>
            <a:r>
              <a:rPr lang="el-GR" sz="1200" dirty="0">
                <a:solidFill>
                  <a:srgbClr val="652825"/>
                </a:solidFill>
                <a:latin typeface="Batang" panose="02030600000101010101" pitchFamily="18" charset="-127"/>
                <a:ea typeface="Batang" panose="02030600000101010101" pitchFamily="18" charset="-127"/>
              </a:rPr>
              <a:t>Χρήση Απλού</a:t>
            </a:r>
            <a:r>
              <a:rPr kumimoji="0" lang="el-GR" sz="1200" b="0" i="0" u="none" strike="noStrike" kern="1200" cap="none" spc="0" normalizeH="0" baseline="0" noProof="0" dirty="0">
                <a:ln>
                  <a:noFill/>
                </a:ln>
                <a:solidFill>
                  <a:srgbClr val="652825"/>
                </a:solidFill>
                <a:effectLst/>
                <a:uLnTx/>
                <a:uFillTx/>
                <a:latin typeface="Batang" panose="02030600000101010101" pitchFamily="18" charset="-127"/>
                <a:ea typeface="Batang" panose="02030600000101010101" pitchFamily="18" charset="-127"/>
              </a:rPr>
              <a:t> Λεξιλογίου &amp; Συντακτικής Δομής </a:t>
            </a:r>
          </a:p>
          <a:p>
            <a:pPr marL="274320" marR="0" lvl="0" indent="-274320" algn="just" defTabSz="914400" rtl="0" eaLnBrk="1" fontAlgn="auto" latinLnBrk="0" hangingPunct="1">
              <a:lnSpc>
                <a:spcPct val="90000"/>
              </a:lnSpc>
              <a:spcBef>
                <a:spcPts val="1800"/>
              </a:spcBef>
              <a:spcAft>
                <a:spcPts val="0"/>
              </a:spcAft>
              <a:buClrTx/>
              <a:buSzPct val="110000"/>
              <a:buFont typeface="Arial" pitchFamily="34" charset="0"/>
              <a:buChar char="▪"/>
              <a:tabLst/>
              <a:defRPr/>
            </a:pPr>
            <a:r>
              <a:rPr kumimoji="0" lang="el-GR" sz="1200" b="0" i="0" u="none" strike="noStrike" kern="1200" cap="none" spc="0" normalizeH="0" baseline="0" noProof="0" dirty="0">
                <a:ln>
                  <a:noFill/>
                </a:ln>
                <a:solidFill>
                  <a:srgbClr val="652825"/>
                </a:solidFill>
                <a:effectLst/>
                <a:uLnTx/>
                <a:uFillTx/>
                <a:latin typeface="Batang" panose="02030600000101010101" pitchFamily="18" charset="-127"/>
                <a:ea typeface="Batang" panose="02030600000101010101" pitchFamily="18" charset="-127"/>
              </a:rPr>
              <a:t>Συντομία στις ερωτήσεις ανοιχτού τύπου</a:t>
            </a:r>
          </a:p>
          <a:p>
            <a:pPr marL="274320" marR="0" lvl="0" indent="-274320" algn="just" defTabSz="914400" rtl="0" eaLnBrk="1" fontAlgn="auto" latinLnBrk="0" hangingPunct="1">
              <a:lnSpc>
                <a:spcPct val="90000"/>
              </a:lnSpc>
              <a:spcBef>
                <a:spcPts val="1800"/>
              </a:spcBef>
              <a:spcAft>
                <a:spcPts val="0"/>
              </a:spcAft>
              <a:buClrTx/>
              <a:buSzPct val="110000"/>
              <a:buFont typeface="Arial" pitchFamily="34" charset="0"/>
              <a:buChar char="▪"/>
              <a:tabLst/>
              <a:defRPr/>
            </a:pPr>
            <a:endParaRPr kumimoji="0" lang="el-GR" sz="1200" b="0" i="0" u="none" strike="noStrike" kern="1200" cap="none" spc="0" normalizeH="0" baseline="0" noProof="0" dirty="0">
              <a:ln>
                <a:noFill/>
              </a:ln>
              <a:solidFill>
                <a:srgbClr val="652825"/>
              </a:solidFill>
              <a:effectLst/>
              <a:uLnTx/>
              <a:uFillTx/>
              <a:latin typeface="Corbel"/>
            </a:endParaRPr>
          </a:p>
        </p:txBody>
      </p:sp>
      <p:grpSp>
        <p:nvGrpSpPr>
          <p:cNvPr id="43" name="Google Shape;1048;p47">
            <a:extLst>
              <a:ext uri="{FF2B5EF4-FFF2-40B4-BE49-F238E27FC236}">
                <a16:creationId xmlns:a16="http://schemas.microsoft.com/office/drawing/2014/main" id="{BEB5BDE9-1FE0-B268-FC72-E3B1C8E00003}"/>
              </a:ext>
            </a:extLst>
          </p:cNvPr>
          <p:cNvGrpSpPr/>
          <p:nvPr/>
        </p:nvGrpSpPr>
        <p:grpSpPr>
          <a:xfrm rot="2150585">
            <a:off x="-79771" y="1001768"/>
            <a:ext cx="2807238" cy="2116756"/>
            <a:chOff x="6847761" y="-38926"/>
            <a:chExt cx="2807238" cy="2116756"/>
          </a:xfrm>
        </p:grpSpPr>
        <p:sp>
          <p:nvSpPr>
            <p:cNvPr id="44" name="Google Shape;1049;p47">
              <a:extLst>
                <a:ext uri="{FF2B5EF4-FFF2-40B4-BE49-F238E27FC236}">
                  <a16:creationId xmlns:a16="http://schemas.microsoft.com/office/drawing/2014/main" id="{EFA99629-7BB6-910F-4276-92F1C74C4191}"/>
                </a:ext>
              </a:extLst>
            </p:cNvPr>
            <p:cNvSpPr/>
            <p:nvPr/>
          </p:nvSpPr>
          <p:spPr>
            <a:xfrm rot="3294312" flipH="1">
              <a:off x="7872823" y="135246"/>
              <a:ext cx="1344461" cy="1768412"/>
            </a:xfrm>
            <a:custGeom>
              <a:avLst/>
              <a:gdLst/>
              <a:ahLst/>
              <a:cxnLst/>
              <a:rect l="l" t="t" r="r" b="b"/>
              <a:pathLst>
                <a:path w="53772" h="70728" extrusionOk="0">
                  <a:moveTo>
                    <a:pt x="11474" y="1"/>
                  </a:moveTo>
                  <a:cubicBezTo>
                    <a:pt x="11355" y="1"/>
                    <a:pt x="11233" y="52"/>
                    <a:pt x="11141" y="144"/>
                  </a:cubicBezTo>
                  <a:cubicBezTo>
                    <a:pt x="11008" y="277"/>
                    <a:pt x="10941" y="344"/>
                    <a:pt x="10841" y="477"/>
                  </a:cubicBezTo>
                  <a:cubicBezTo>
                    <a:pt x="10674" y="644"/>
                    <a:pt x="10741" y="944"/>
                    <a:pt x="10908" y="1078"/>
                  </a:cubicBezTo>
                  <a:cubicBezTo>
                    <a:pt x="10975" y="1111"/>
                    <a:pt x="11075" y="1144"/>
                    <a:pt x="11141" y="1144"/>
                  </a:cubicBezTo>
                  <a:cubicBezTo>
                    <a:pt x="11275" y="1144"/>
                    <a:pt x="11408" y="1111"/>
                    <a:pt x="11508" y="1011"/>
                  </a:cubicBezTo>
                  <a:cubicBezTo>
                    <a:pt x="11608" y="911"/>
                    <a:pt x="11675" y="811"/>
                    <a:pt x="11775" y="677"/>
                  </a:cubicBezTo>
                  <a:cubicBezTo>
                    <a:pt x="11942" y="510"/>
                    <a:pt x="11909" y="277"/>
                    <a:pt x="11742" y="110"/>
                  </a:cubicBezTo>
                  <a:cubicBezTo>
                    <a:pt x="11667" y="35"/>
                    <a:pt x="11571" y="1"/>
                    <a:pt x="11474" y="1"/>
                  </a:cubicBezTo>
                  <a:close/>
                  <a:moveTo>
                    <a:pt x="10209" y="1623"/>
                  </a:moveTo>
                  <a:cubicBezTo>
                    <a:pt x="10066" y="1623"/>
                    <a:pt x="9926" y="1683"/>
                    <a:pt x="9841" y="1811"/>
                  </a:cubicBezTo>
                  <a:lnTo>
                    <a:pt x="9607" y="2178"/>
                  </a:lnTo>
                  <a:cubicBezTo>
                    <a:pt x="9474" y="2412"/>
                    <a:pt x="9507" y="2645"/>
                    <a:pt x="9740" y="2779"/>
                  </a:cubicBezTo>
                  <a:cubicBezTo>
                    <a:pt x="9774" y="2812"/>
                    <a:pt x="9841" y="2845"/>
                    <a:pt x="9941" y="2845"/>
                  </a:cubicBezTo>
                  <a:cubicBezTo>
                    <a:pt x="10041" y="2845"/>
                    <a:pt x="10174" y="2779"/>
                    <a:pt x="10341" y="2612"/>
                  </a:cubicBezTo>
                  <a:cubicBezTo>
                    <a:pt x="10374" y="2479"/>
                    <a:pt x="10474" y="2412"/>
                    <a:pt x="10574" y="2278"/>
                  </a:cubicBezTo>
                  <a:cubicBezTo>
                    <a:pt x="10674" y="2045"/>
                    <a:pt x="10641" y="1811"/>
                    <a:pt x="10441" y="1678"/>
                  </a:cubicBezTo>
                  <a:cubicBezTo>
                    <a:pt x="10369" y="1642"/>
                    <a:pt x="10289" y="1623"/>
                    <a:pt x="10209" y="1623"/>
                  </a:cubicBezTo>
                  <a:close/>
                  <a:moveTo>
                    <a:pt x="9090" y="3467"/>
                  </a:moveTo>
                  <a:cubicBezTo>
                    <a:pt x="8940" y="3467"/>
                    <a:pt x="8775" y="3541"/>
                    <a:pt x="8706" y="3679"/>
                  </a:cubicBezTo>
                  <a:cubicBezTo>
                    <a:pt x="8640" y="3813"/>
                    <a:pt x="8540" y="3946"/>
                    <a:pt x="8506" y="4080"/>
                  </a:cubicBezTo>
                  <a:cubicBezTo>
                    <a:pt x="8440" y="4280"/>
                    <a:pt x="8506" y="4513"/>
                    <a:pt x="8706" y="4613"/>
                  </a:cubicBezTo>
                  <a:cubicBezTo>
                    <a:pt x="8773" y="4647"/>
                    <a:pt x="8840" y="4647"/>
                    <a:pt x="8907" y="4647"/>
                  </a:cubicBezTo>
                  <a:cubicBezTo>
                    <a:pt x="9073" y="4647"/>
                    <a:pt x="9207" y="4580"/>
                    <a:pt x="9273" y="4447"/>
                  </a:cubicBezTo>
                  <a:cubicBezTo>
                    <a:pt x="9307" y="4313"/>
                    <a:pt x="9407" y="4180"/>
                    <a:pt x="9440" y="4080"/>
                  </a:cubicBezTo>
                  <a:cubicBezTo>
                    <a:pt x="9540" y="3880"/>
                    <a:pt x="9474" y="3646"/>
                    <a:pt x="9273" y="3513"/>
                  </a:cubicBezTo>
                  <a:cubicBezTo>
                    <a:pt x="9222" y="3482"/>
                    <a:pt x="9157" y="3467"/>
                    <a:pt x="9090" y="3467"/>
                  </a:cubicBezTo>
                  <a:close/>
                  <a:moveTo>
                    <a:pt x="8328" y="5363"/>
                  </a:moveTo>
                  <a:cubicBezTo>
                    <a:pt x="8151" y="5363"/>
                    <a:pt x="7961" y="5483"/>
                    <a:pt x="7906" y="5647"/>
                  </a:cubicBezTo>
                  <a:cubicBezTo>
                    <a:pt x="7839" y="5781"/>
                    <a:pt x="7806" y="5948"/>
                    <a:pt x="7772" y="6048"/>
                  </a:cubicBezTo>
                  <a:cubicBezTo>
                    <a:pt x="7672" y="6315"/>
                    <a:pt x="7806" y="6515"/>
                    <a:pt x="8006" y="6615"/>
                  </a:cubicBezTo>
                  <a:lnTo>
                    <a:pt x="8139" y="6615"/>
                  </a:lnTo>
                  <a:cubicBezTo>
                    <a:pt x="8306" y="6615"/>
                    <a:pt x="8473" y="6481"/>
                    <a:pt x="8573" y="6315"/>
                  </a:cubicBezTo>
                  <a:lnTo>
                    <a:pt x="8673" y="5948"/>
                  </a:lnTo>
                  <a:cubicBezTo>
                    <a:pt x="8773" y="5748"/>
                    <a:pt x="8640" y="5481"/>
                    <a:pt x="8440" y="5381"/>
                  </a:cubicBezTo>
                  <a:cubicBezTo>
                    <a:pt x="8404" y="5369"/>
                    <a:pt x="8367" y="5363"/>
                    <a:pt x="8328" y="5363"/>
                  </a:cubicBezTo>
                  <a:close/>
                  <a:moveTo>
                    <a:pt x="7738" y="7344"/>
                  </a:moveTo>
                  <a:cubicBezTo>
                    <a:pt x="7506" y="7344"/>
                    <a:pt x="7336" y="7499"/>
                    <a:pt x="7305" y="7682"/>
                  </a:cubicBezTo>
                  <a:cubicBezTo>
                    <a:pt x="7272" y="7816"/>
                    <a:pt x="7272" y="7982"/>
                    <a:pt x="7239" y="8116"/>
                  </a:cubicBezTo>
                  <a:cubicBezTo>
                    <a:pt x="7172" y="8349"/>
                    <a:pt x="7339" y="8583"/>
                    <a:pt x="7539" y="8616"/>
                  </a:cubicBezTo>
                  <a:lnTo>
                    <a:pt x="7639" y="8616"/>
                  </a:lnTo>
                  <a:cubicBezTo>
                    <a:pt x="7806" y="8616"/>
                    <a:pt x="8006" y="8483"/>
                    <a:pt x="8073" y="8283"/>
                  </a:cubicBezTo>
                  <a:cubicBezTo>
                    <a:pt x="8106" y="8116"/>
                    <a:pt x="8106" y="7982"/>
                    <a:pt x="8139" y="7849"/>
                  </a:cubicBezTo>
                  <a:cubicBezTo>
                    <a:pt x="8173" y="7616"/>
                    <a:pt x="8006" y="7415"/>
                    <a:pt x="7806" y="7349"/>
                  </a:cubicBezTo>
                  <a:cubicBezTo>
                    <a:pt x="7783" y="7346"/>
                    <a:pt x="7760" y="7344"/>
                    <a:pt x="7738" y="7344"/>
                  </a:cubicBezTo>
                  <a:close/>
                  <a:moveTo>
                    <a:pt x="7412" y="9446"/>
                  </a:moveTo>
                  <a:cubicBezTo>
                    <a:pt x="7200" y="9446"/>
                    <a:pt x="7005" y="9604"/>
                    <a:pt x="7005" y="9817"/>
                  </a:cubicBezTo>
                  <a:cubicBezTo>
                    <a:pt x="6972" y="9951"/>
                    <a:pt x="6972" y="10117"/>
                    <a:pt x="6972" y="10251"/>
                  </a:cubicBezTo>
                  <a:cubicBezTo>
                    <a:pt x="6972" y="10484"/>
                    <a:pt x="7139" y="10684"/>
                    <a:pt x="7405" y="10684"/>
                  </a:cubicBezTo>
                  <a:cubicBezTo>
                    <a:pt x="7606" y="10684"/>
                    <a:pt x="7806" y="10518"/>
                    <a:pt x="7806" y="10318"/>
                  </a:cubicBezTo>
                  <a:cubicBezTo>
                    <a:pt x="7839" y="10184"/>
                    <a:pt x="7839" y="10017"/>
                    <a:pt x="7839" y="9917"/>
                  </a:cubicBezTo>
                  <a:cubicBezTo>
                    <a:pt x="7872" y="9650"/>
                    <a:pt x="7706" y="9450"/>
                    <a:pt x="7472" y="9450"/>
                  </a:cubicBezTo>
                  <a:cubicBezTo>
                    <a:pt x="7452" y="9447"/>
                    <a:pt x="7432" y="9446"/>
                    <a:pt x="7412" y="9446"/>
                  </a:cubicBezTo>
                  <a:close/>
                  <a:moveTo>
                    <a:pt x="7405" y="11585"/>
                  </a:moveTo>
                  <a:cubicBezTo>
                    <a:pt x="7139" y="11585"/>
                    <a:pt x="6972" y="11752"/>
                    <a:pt x="6972" y="11985"/>
                  </a:cubicBezTo>
                  <a:lnTo>
                    <a:pt x="6972" y="12419"/>
                  </a:lnTo>
                  <a:cubicBezTo>
                    <a:pt x="6972" y="12619"/>
                    <a:pt x="7172" y="12786"/>
                    <a:pt x="7405" y="12786"/>
                  </a:cubicBezTo>
                  <a:cubicBezTo>
                    <a:pt x="7639" y="12786"/>
                    <a:pt x="7806" y="12586"/>
                    <a:pt x="7806" y="12419"/>
                  </a:cubicBezTo>
                  <a:lnTo>
                    <a:pt x="7806" y="11985"/>
                  </a:lnTo>
                  <a:cubicBezTo>
                    <a:pt x="7806" y="11752"/>
                    <a:pt x="7606" y="11585"/>
                    <a:pt x="7405" y="11585"/>
                  </a:cubicBezTo>
                  <a:close/>
                  <a:moveTo>
                    <a:pt x="7565" y="13616"/>
                  </a:moveTo>
                  <a:cubicBezTo>
                    <a:pt x="7545" y="13616"/>
                    <a:pt x="7526" y="13617"/>
                    <a:pt x="7506" y="13620"/>
                  </a:cubicBezTo>
                  <a:cubicBezTo>
                    <a:pt x="7272" y="13653"/>
                    <a:pt x="7105" y="13853"/>
                    <a:pt x="7139" y="14087"/>
                  </a:cubicBezTo>
                  <a:cubicBezTo>
                    <a:pt x="7139" y="14187"/>
                    <a:pt x="7172" y="14354"/>
                    <a:pt x="7172" y="14487"/>
                  </a:cubicBezTo>
                  <a:cubicBezTo>
                    <a:pt x="7239" y="14687"/>
                    <a:pt x="7405" y="14854"/>
                    <a:pt x="7606" y="14854"/>
                  </a:cubicBezTo>
                  <a:lnTo>
                    <a:pt x="7639" y="14854"/>
                  </a:lnTo>
                  <a:cubicBezTo>
                    <a:pt x="7906" y="14854"/>
                    <a:pt x="8073" y="14621"/>
                    <a:pt x="8006" y="14420"/>
                  </a:cubicBezTo>
                  <a:cubicBezTo>
                    <a:pt x="8006" y="14287"/>
                    <a:pt x="7973" y="14120"/>
                    <a:pt x="7973" y="13987"/>
                  </a:cubicBezTo>
                  <a:cubicBezTo>
                    <a:pt x="7942" y="13773"/>
                    <a:pt x="7772" y="13616"/>
                    <a:pt x="7565" y="13616"/>
                  </a:cubicBezTo>
                  <a:close/>
                  <a:moveTo>
                    <a:pt x="7825" y="15650"/>
                  </a:moveTo>
                  <a:cubicBezTo>
                    <a:pt x="7807" y="15650"/>
                    <a:pt x="7790" y="15652"/>
                    <a:pt x="7772" y="15655"/>
                  </a:cubicBezTo>
                  <a:cubicBezTo>
                    <a:pt x="7539" y="15688"/>
                    <a:pt x="7405" y="15955"/>
                    <a:pt x="7439" y="16155"/>
                  </a:cubicBezTo>
                  <a:cubicBezTo>
                    <a:pt x="7472" y="16288"/>
                    <a:pt x="7472" y="16455"/>
                    <a:pt x="7506" y="16589"/>
                  </a:cubicBezTo>
                  <a:cubicBezTo>
                    <a:pt x="7539" y="16789"/>
                    <a:pt x="7739" y="16922"/>
                    <a:pt x="7939" y="16922"/>
                  </a:cubicBezTo>
                  <a:lnTo>
                    <a:pt x="8006" y="16922"/>
                  </a:lnTo>
                  <a:cubicBezTo>
                    <a:pt x="8273" y="16856"/>
                    <a:pt x="8373" y="16622"/>
                    <a:pt x="8339" y="16422"/>
                  </a:cubicBezTo>
                  <a:cubicBezTo>
                    <a:pt x="8306" y="16288"/>
                    <a:pt x="8306" y="16122"/>
                    <a:pt x="8273" y="15988"/>
                  </a:cubicBezTo>
                  <a:cubicBezTo>
                    <a:pt x="8212" y="15805"/>
                    <a:pt x="8012" y="15650"/>
                    <a:pt x="7825" y="15650"/>
                  </a:cubicBezTo>
                  <a:close/>
                  <a:moveTo>
                    <a:pt x="8236" y="17684"/>
                  </a:moveTo>
                  <a:cubicBezTo>
                    <a:pt x="8215" y="17684"/>
                    <a:pt x="8193" y="17686"/>
                    <a:pt x="8173" y="17689"/>
                  </a:cubicBezTo>
                  <a:cubicBezTo>
                    <a:pt x="7973" y="17756"/>
                    <a:pt x="7839" y="17990"/>
                    <a:pt x="7872" y="18190"/>
                  </a:cubicBezTo>
                  <a:lnTo>
                    <a:pt x="7973" y="18623"/>
                  </a:lnTo>
                  <a:cubicBezTo>
                    <a:pt x="8006" y="18824"/>
                    <a:pt x="8173" y="18957"/>
                    <a:pt x="8373" y="18957"/>
                  </a:cubicBezTo>
                  <a:cubicBezTo>
                    <a:pt x="8373" y="18957"/>
                    <a:pt x="8440" y="18957"/>
                    <a:pt x="8473" y="18924"/>
                  </a:cubicBezTo>
                  <a:cubicBezTo>
                    <a:pt x="8673" y="18857"/>
                    <a:pt x="8806" y="18623"/>
                    <a:pt x="8773" y="18423"/>
                  </a:cubicBezTo>
                  <a:lnTo>
                    <a:pt x="8673" y="17990"/>
                  </a:lnTo>
                  <a:cubicBezTo>
                    <a:pt x="8643" y="17810"/>
                    <a:pt x="8425" y="17684"/>
                    <a:pt x="8236" y="17684"/>
                  </a:cubicBezTo>
                  <a:close/>
                  <a:moveTo>
                    <a:pt x="6638" y="19257"/>
                  </a:moveTo>
                  <a:cubicBezTo>
                    <a:pt x="6438" y="19291"/>
                    <a:pt x="6271" y="19457"/>
                    <a:pt x="6271" y="19691"/>
                  </a:cubicBezTo>
                  <a:cubicBezTo>
                    <a:pt x="6271" y="19924"/>
                    <a:pt x="6471" y="20091"/>
                    <a:pt x="6672" y="20091"/>
                  </a:cubicBezTo>
                  <a:lnTo>
                    <a:pt x="7105" y="20091"/>
                  </a:lnTo>
                  <a:cubicBezTo>
                    <a:pt x="7305" y="20091"/>
                    <a:pt x="7506" y="19858"/>
                    <a:pt x="7506" y="19658"/>
                  </a:cubicBezTo>
                  <a:cubicBezTo>
                    <a:pt x="7506" y="19457"/>
                    <a:pt x="7339" y="19257"/>
                    <a:pt x="7105" y="19257"/>
                  </a:cubicBezTo>
                  <a:close/>
                  <a:moveTo>
                    <a:pt x="5032" y="19557"/>
                  </a:moveTo>
                  <a:cubicBezTo>
                    <a:pt x="4979" y="19557"/>
                    <a:pt x="4925" y="19567"/>
                    <a:pt x="4870" y="19591"/>
                  </a:cubicBezTo>
                  <a:cubicBezTo>
                    <a:pt x="4770" y="19624"/>
                    <a:pt x="4603" y="19691"/>
                    <a:pt x="4470" y="19758"/>
                  </a:cubicBezTo>
                  <a:cubicBezTo>
                    <a:pt x="4270" y="19824"/>
                    <a:pt x="4170" y="20091"/>
                    <a:pt x="4270" y="20291"/>
                  </a:cubicBezTo>
                  <a:cubicBezTo>
                    <a:pt x="4303" y="20458"/>
                    <a:pt x="4470" y="20525"/>
                    <a:pt x="4637" y="20525"/>
                  </a:cubicBezTo>
                  <a:cubicBezTo>
                    <a:pt x="4737" y="20525"/>
                    <a:pt x="4770" y="20525"/>
                    <a:pt x="4804" y="20491"/>
                  </a:cubicBezTo>
                  <a:lnTo>
                    <a:pt x="5171" y="20358"/>
                  </a:lnTo>
                  <a:cubicBezTo>
                    <a:pt x="5371" y="20291"/>
                    <a:pt x="5504" y="20024"/>
                    <a:pt x="5437" y="19824"/>
                  </a:cubicBezTo>
                  <a:cubicBezTo>
                    <a:pt x="5361" y="19671"/>
                    <a:pt x="5206" y="19557"/>
                    <a:pt x="5032" y="19557"/>
                  </a:cubicBezTo>
                  <a:close/>
                  <a:moveTo>
                    <a:pt x="8679" y="19428"/>
                  </a:moveTo>
                  <a:cubicBezTo>
                    <a:pt x="8508" y="19428"/>
                    <a:pt x="8333" y="19571"/>
                    <a:pt x="8306" y="19758"/>
                  </a:cubicBezTo>
                  <a:cubicBezTo>
                    <a:pt x="8306" y="19824"/>
                    <a:pt x="8306" y="19958"/>
                    <a:pt x="8339" y="20024"/>
                  </a:cubicBezTo>
                  <a:lnTo>
                    <a:pt x="8339" y="20225"/>
                  </a:lnTo>
                  <a:lnTo>
                    <a:pt x="8440" y="20658"/>
                  </a:lnTo>
                  <a:cubicBezTo>
                    <a:pt x="8473" y="20858"/>
                    <a:pt x="8640" y="20992"/>
                    <a:pt x="8840" y="20992"/>
                  </a:cubicBezTo>
                  <a:lnTo>
                    <a:pt x="8940" y="20992"/>
                  </a:lnTo>
                  <a:cubicBezTo>
                    <a:pt x="9140" y="20958"/>
                    <a:pt x="9273" y="20692"/>
                    <a:pt x="9240" y="20491"/>
                  </a:cubicBezTo>
                  <a:lnTo>
                    <a:pt x="9240" y="20425"/>
                  </a:lnTo>
                  <a:cubicBezTo>
                    <a:pt x="9340" y="20358"/>
                    <a:pt x="9474" y="20258"/>
                    <a:pt x="9507" y="20125"/>
                  </a:cubicBezTo>
                  <a:cubicBezTo>
                    <a:pt x="9574" y="19858"/>
                    <a:pt x="9440" y="19658"/>
                    <a:pt x="9240" y="19591"/>
                  </a:cubicBezTo>
                  <a:cubicBezTo>
                    <a:pt x="9107" y="19524"/>
                    <a:pt x="8940" y="19491"/>
                    <a:pt x="8806" y="19457"/>
                  </a:cubicBezTo>
                  <a:cubicBezTo>
                    <a:pt x="8766" y="19437"/>
                    <a:pt x="8722" y="19428"/>
                    <a:pt x="8679" y="19428"/>
                  </a:cubicBezTo>
                  <a:close/>
                  <a:moveTo>
                    <a:pt x="10622" y="20223"/>
                  </a:moveTo>
                  <a:cubicBezTo>
                    <a:pt x="10482" y="20223"/>
                    <a:pt x="10351" y="20305"/>
                    <a:pt x="10308" y="20458"/>
                  </a:cubicBezTo>
                  <a:cubicBezTo>
                    <a:pt x="10174" y="20658"/>
                    <a:pt x="10274" y="20925"/>
                    <a:pt x="10474" y="20992"/>
                  </a:cubicBezTo>
                  <a:cubicBezTo>
                    <a:pt x="10608" y="21025"/>
                    <a:pt x="10741" y="21092"/>
                    <a:pt x="10841" y="21159"/>
                  </a:cubicBezTo>
                  <a:cubicBezTo>
                    <a:pt x="10941" y="21192"/>
                    <a:pt x="10975" y="21192"/>
                    <a:pt x="11075" y="21192"/>
                  </a:cubicBezTo>
                  <a:cubicBezTo>
                    <a:pt x="11175" y="21192"/>
                    <a:pt x="11342" y="21125"/>
                    <a:pt x="11408" y="21059"/>
                  </a:cubicBezTo>
                  <a:cubicBezTo>
                    <a:pt x="11508" y="20858"/>
                    <a:pt x="11442" y="20625"/>
                    <a:pt x="11242" y="20491"/>
                  </a:cubicBezTo>
                  <a:cubicBezTo>
                    <a:pt x="11108" y="20425"/>
                    <a:pt x="10975" y="20358"/>
                    <a:pt x="10841" y="20291"/>
                  </a:cubicBezTo>
                  <a:cubicBezTo>
                    <a:pt x="10773" y="20246"/>
                    <a:pt x="10696" y="20223"/>
                    <a:pt x="10622" y="20223"/>
                  </a:cubicBezTo>
                  <a:close/>
                  <a:moveTo>
                    <a:pt x="3272" y="20623"/>
                  </a:moveTo>
                  <a:cubicBezTo>
                    <a:pt x="3173" y="20623"/>
                    <a:pt x="3075" y="20648"/>
                    <a:pt x="3002" y="20692"/>
                  </a:cubicBezTo>
                  <a:cubicBezTo>
                    <a:pt x="2902" y="20792"/>
                    <a:pt x="2802" y="20925"/>
                    <a:pt x="2669" y="20992"/>
                  </a:cubicBezTo>
                  <a:cubicBezTo>
                    <a:pt x="2469" y="21159"/>
                    <a:pt x="2469" y="21425"/>
                    <a:pt x="2635" y="21592"/>
                  </a:cubicBezTo>
                  <a:cubicBezTo>
                    <a:pt x="2735" y="21659"/>
                    <a:pt x="2802" y="21692"/>
                    <a:pt x="2936" y="21692"/>
                  </a:cubicBezTo>
                  <a:cubicBezTo>
                    <a:pt x="3002" y="21692"/>
                    <a:pt x="3136" y="21659"/>
                    <a:pt x="3269" y="21592"/>
                  </a:cubicBezTo>
                  <a:cubicBezTo>
                    <a:pt x="3336" y="21492"/>
                    <a:pt x="3469" y="21425"/>
                    <a:pt x="3569" y="21325"/>
                  </a:cubicBezTo>
                  <a:cubicBezTo>
                    <a:pt x="3703" y="21192"/>
                    <a:pt x="3703" y="20925"/>
                    <a:pt x="3603" y="20758"/>
                  </a:cubicBezTo>
                  <a:cubicBezTo>
                    <a:pt x="3528" y="20664"/>
                    <a:pt x="3399" y="20623"/>
                    <a:pt x="3272" y="20623"/>
                  </a:cubicBezTo>
                  <a:close/>
                  <a:moveTo>
                    <a:pt x="12458" y="21221"/>
                  </a:moveTo>
                  <a:cubicBezTo>
                    <a:pt x="12332" y="21221"/>
                    <a:pt x="12220" y="21289"/>
                    <a:pt x="12142" y="21425"/>
                  </a:cubicBezTo>
                  <a:cubicBezTo>
                    <a:pt x="11975" y="21626"/>
                    <a:pt x="12009" y="21859"/>
                    <a:pt x="12242" y="21993"/>
                  </a:cubicBezTo>
                  <a:cubicBezTo>
                    <a:pt x="12342" y="22093"/>
                    <a:pt x="12442" y="22159"/>
                    <a:pt x="12576" y="22259"/>
                  </a:cubicBezTo>
                  <a:cubicBezTo>
                    <a:pt x="12643" y="22293"/>
                    <a:pt x="12743" y="22326"/>
                    <a:pt x="12809" y="22326"/>
                  </a:cubicBezTo>
                  <a:cubicBezTo>
                    <a:pt x="12943" y="22326"/>
                    <a:pt x="13076" y="22293"/>
                    <a:pt x="13143" y="22159"/>
                  </a:cubicBezTo>
                  <a:cubicBezTo>
                    <a:pt x="13276" y="21993"/>
                    <a:pt x="13243" y="21692"/>
                    <a:pt x="13076" y="21592"/>
                  </a:cubicBezTo>
                  <a:cubicBezTo>
                    <a:pt x="12976" y="21492"/>
                    <a:pt x="12843" y="21425"/>
                    <a:pt x="12743" y="21325"/>
                  </a:cubicBezTo>
                  <a:cubicBezTo>
                    <a:pt x="12645" y="21256"/>
                    <a:pt x="12548" y="21221"/>
                    <a:pt x="12458" y="21221"/>
                  </a:cubicBezTo>
                  <a:close/>
                  <a:moveTo>
                    <a:pt x="9259" y="21786"/>
                  </a:moveTo>
                  <a:cubicBezTo>
                    <a:pt x="9231" y="21786"/>
                    <a:pt x="9202" y="21788"/>
                    <a:pt x="9173" y="21792"/>
                  </a:cubicBezTo>
                  <a:cubicBezTo>
                    <a:pt x="8940" y="21826"/>
                    <a:pt x="8806" y="22093"/>
                    <a:pt x="8840" y="22293"/>
                  </a:cubicBezTo>
                  <a:cubicBezTo>
                    <a:pt x="8907" y="22460"/>
                    <a:pt x="8907" y="22560"/>
                    <a:pt x="8940" y="22693"/>
                  </a:cubicBezTo>
                  <a:cubicBezTo>
                    <a:pt x="8973" y="22927"/>
                    <a:pt x="9140" y="23027"/>
                    <a:pt x="9340" y="23027"/>
                  </a:cubicBezTo>
                  <a:lnTo>
                    <a:pt x="9440" y="23027"/>
                  </a:lnTo>
                  <a:cubicBezTo>
                    <a:pt x="9674" y="22993"/>
                    <a:pt x="9807" y="22760"/>
                    <a:pt x="9774" y="22526"/>
                  </a:cubicBezTo>
                  <a:cubicBezTo>
                    <a:pt x="9740" y="22426"/>
                    <a:pt x="9740" y="22259"/>
                    <a:pt x="9674" y="22126"/>
                  </a:cubicBezTo>
                  <a:cubicBezTo>
                    <a:pt x="9644" y="21892"/>
                    <a:pt x="9461" y="21786"/>
                    <a:pt x="9259" y="21786"/>
                  </a:cubicBezTo>
                  <a:close/>
                  <a:moveTo>
                    <a:pt x="1873" y="22090"/>
                  </a:moveTo>
                  <a:cubicBezTo>
                    <a:pt x="1729" y="22090"/>
                    <a:pt x="1587" y="22163"/>
                    <a:pt x="1501" y="22293"/>
                  </a:cubicBezTo>
                  <a:lnTo>
                    <a:pt x="1268" y="22660"/>
                  </a:lnTo>
                  <a:cubicBezTo>
                    <a:pt x="1134" y="22860"/>
                    <a:pt x="1168" y="23127"/>
                    <a:pt x="1401" y="23260"/>
                  </a:cubicBezTo>
                  <a:cubicBezTo>
                    <a:pt x="1435" y="23293"/>
                    <a:pt x="1501" y="23293"/>
                    <a:pt x="1601" y="23293"/>
                  </a:cubicBezTo>
                  <a:cubicBezTo>
                    <a:pt x="1768" y="23293"/>
                    <a:pt x="1902" y="23260"/>
                    <a:pt x="2002" y="23093"/>
                  </a:cubicBezTo>
                  <a:cubicBezTo>
                    <a:pt x="2102" y="22960"/>
                    <a:pt x="2135" y="22860"/>
                    <a:pt x="2235" y="22726"/>
                  </a:cubicBezTo>
                  <a:cubicBezTo>
                    <a:pt x="2335" y="22526"/>
                    <a:pt x="2302" y="22293"/>
                    <a:pt x="2102" y="22159"/>
                  </a:cubicBezTo>
                  <a:cubicBezTo>
                    <a:pt x="2031" y="22112"/>
                    <a:pt x="1951" y="22090"/>
                    <a:pt x="1873" y="22090"/>
                  </a:cubicBezTo>
                  <a:close/>
                  <a:moveTo>
                    <a:pt x="14142" y="22517"/>
                  </a:moveTo>
                  <a:cubicBezTo>
                    <a:pt x="14024" y="22517"/>
                    <a:pt x="13902" y="22568"/>
                    <a:pt x="13810" y="22660"/>
                  </a:cubicBezTo>
                  <a:cubicBezTo>
                    <a:pt x="13643" y="22826"/>
                    <a:pt x="13677" y="23093"/>
                    <a:pt x="13843" y="23260"/>
                  </a:cubicBezTo>
                  <a:cubicBezTo>
                    <a:pt x="13943" y="23360"/>
                    <a:pt x="14044" y="23460"/>
                    <a:pt x="14144" y="23527"/>
                  </a:cubicBezTo>
                  <a:cubicBezTo>
                    <a:pt x="14244" y="23627"/>
                    <a:pt x="14344" y="23660"/>
                    <a:pt x="14444" y="23660"/>
                  </a:cubicBezTo>
                  <a:cubicBezTo>
                    <a:pt x="14511" y="23660"/>
                    <a:pt x="14644" y="23627"/>
                    <a:pt x="14777" y="23494"/>
                  </a:cubicBezTo>
                  <a:cubicBezTo>
                    <a:pt x="14911" y="23327"/>
                    <a:pt x="14911" y="23093"/>
                    <a:pt x="14744" y="22927"/>
                  </a:cubicBezTo>
                  <a:cubicBezTo>
                    <a:pt x="14611" y="22793"/>
                    <a:pt x="14511" y="22693"/>
                    <a:pt x="14410" y="22626"/>
                  </a:cubicBezTo>
                  <a:cubicBezTo>
                    <a:pt x="14335" y="22551"/>
                    <a:pt x="14240" y="22517"/>
                    <a:pt x="14142" y="22517"/>
                  </a:cubicBezTo>
                  <a:close/>
                  <a:moveTo>
                    <a:pt x="9658" y="23823"/>
                  </a:moveTo>
                  <a:cubicBezTo>
                    <a:pt x="9641" y="23823"/>
                    <a:pt x="9624" y="23824"/>
                    <a:pt x="9607" y="23827"/>
                  </a:cubicBezTo>
                  <a:cubicBezTo>
                    <a:pt x="9340" y="23861"/>
                    <a:pt x="9173" y="24094"/>
                    <a:pt x="9240" y="24294"/>
                  </a:cubicBezTo>
                  <a:cubicBezTo>
                    <a:pt x="9240" y="24461"/>
                    <a:pt x="9273" y="24594"/>
                    <a:pt x="9273" y="24694"/>
                  </a:cubicBezTo>
                  <a:cubicBezTo>
                    <a:pt x="9307" y="24928"/>
                    <a:pt x="9474" y="25095"/>
                    <a:pt x="9674" y="25095"/>
                  </a:cubicBezTo>
                  <a:cubicBezTo>
                    <a:pt x="9941" y="25028"/>
                    <a:pt x="10107" y="24828"/>
                    <a:pt x="10107" y="24628"/>
                  </a:cubicBezTo>
                  <a:cubicBezTo>
                    <a:pt x="10107" y="24494"/>
                    <a:pt x="10074" y="24328"/>
                    <a:pt x="10074" y="24194"/>
                  </a:cubicBezTo>
                  <a:cubicBezTo>
                    <a:pt x="10013" y="23981"/>
                    <a:pt x="9841" y="23823"/>
                    <a:pt x="9658" y="23823"/>
                  </a:cubicBezTo>
                  <a:close/>
                  <a:moveTo>
                    <a:pt x="15599" y="24002"/>
                  </a:moveTo>
                  <a:cubicBezTo>
                    <a:pt x="15495" y="24002"/>
                    <a:pt x="15394" y="24044"/>
                    <a:pt x="15311" y="24127"/>
                  </a:cubicBezTo>
                  <a:cubicBezTo>
                    <a:pt x="15144" y="24294"/>
                    <a:pt x="15144" y="24528"/>
                    <a:pt x="15311" y="24694"/>
                  </a:cubicBezTo>
                  <a:lnTo>
                    <a:pt x="15611" y="24995"/>
                  </a:lnTo>
                  <a:cubicBezTo>
                    <a:pt x="15678" y="25095"/>
                    <a:pt x="15778" y="25128"/>
                    <a:pt x="15912" y="25128"/>
                  </a:cubicBezTo>
                  <a:cubicBezTo>
                    <a:pt x="16012" y="25128"/>
                    <a:pt x="16112" y="25095"/>
                    <a:pt x="16178" y="24995"/>
                  </a:cubicBezTo>
                  <a:cubicBezTo>
                    <a:pt x="16345" y="24828"/>
                    <a:pt x="16345" y="24594"/>
                    <a:pt x="16178" y="24394"/>
                  </a:cubicBezTo>
                  <a:lnTo>
                    <a:pt x="15912" y="24127"/>
                  </a:lnTo>
                  <a:cubicBezTo>
                    <a:pt x="15811" y="24044"/>
                    <a:pt x="15703" y="24002"/>
                    <a:pt x="15599" y="24002"/>
                  </a:cubicBezTo>
                  <a:close/>
                  <a:moveTo>
                    <a:pt x="892" y="24010"/>
                  </a:moveTo>
                  <a:cubicBezTo>
                    <a:pt x="722" y="24010"/>
                    <a:pt x="550" y="24129"/>
                    <a:pt x="467" y="24294"/>
                  </a:cubicBezTo>
                  <a:cubicBezTo>
                    <a:pt x="434" y="24428"/>
                    <a:pt x="400" y="24594"/>
                    <a:pt x="334" y="24694"/>
                  </a:cubicBezTo>
                  <a:cubicBezTo>
                    <a:pt x="300" y="24928"/>
                    <a:pt x="434" y="25128"/>
                    <a:pt x="634" y="25195"/>
                  </a:cubicBezTo>
                  <a:lnTo>
                    <a:pt x="767" y="25195"/>
                  </a:lnTo>
                  <a:cubicBezTo>
                    <a:pt x="934" y="25195"/>
                    <a:pt x="1101" y="25095"/>
                    <a:pt x="1134" y="24961"/>
                  </a:cubicBezTo>
                  <a:lnTo>
                    <a:pt x="1268" y="24594"/>
                  </a:lnTo>
                  <a:cubicBezTo>
                    <a:pt x="1334" y="24361"/>
                    <a:pt x="1201" y="24127"/>
                    <a:pt x="1001" y="24027"/>
                  </a:cubicBezTo>
                  <a:cubicBezTo>
                    <a:pt x="965" y="24015"/>
                    <a:pt x="929" y="24010"/>
                    <a:pt x="892" y="24010"/>
                  </a:cubicBezTo>
                  <a:close/>
                  <a:moveTo>
                    <a:pt x="17010" y="25519"/>
                  </a:moveTo>
                  <a:cubicBezTo>
                    <a:pt x="16916" y="25519"/>
                    <a:pt x="16821" y="25553"/>
                    <a:pt x="16745" y="25628"/>
                  </a:cubicBezTo>
                  <a:cubicBezTo>
                    <a:pt x="16579" y="25762"/>
                    <a:pt x="16512" y="26029"/>
                    <a:pt x="16679" y="26196"/>
                  </a:cubicBezTo>
                  <a:cubicBezTo>
                    <a:pt x="16779" y="26329"/>
                    <a:pt x="16846" y="26429"/>
                    <a:pt x="16946" y="26529"/>
                  </a:cubicBezTo>
                  <a:cubicBezTo>
                    <a:pt x="17012" y="26663"/>
                    <a:pt x="17146" y="26696"/>
                    <a:pt x="17279" y="26696"/>
                  </a:cubicBezTo>
                  <a:cubicBezTo>
                    <a:pt x="17413" y="26696"/>
                    <a:pt x="17479" y="26663"/>
                    <a:pt x="17579" y="26596"/>
                  </a:cubicBezTo>
                  <a:cubicBezTo>
                    <a:pt x="17746" y="26462"/>
                    <a:pt x="17780" y="26162"/>
                    <a:pt x="17613" y="25995"/>
                  </a:cubicBezTo>
                  <a:cubicBezTo>
                    <a:pt x="17479" y="25862"/>
                    <a:pt x="17413" y="25795"/>
                    <a:pt x="17313" y="25662"/>
                  </a:cubicBezTo>
                  <a:cubicBezTo>
                    <a:pt x="17239" y="25570"/>
                    <a:pt x="17126" y="25519"/>
                    <a:pt x="17010" y="25519"/>
                  </a:cubicBezTo>
                  <a:close/>
                  <a:moveTo>
                    <a:pt x="9707" y="25958"/>
                  </a:moveTo>
                  <a:cubicBezTo>
                    <a:pt x="9474" y="25958"/>
                    <a:pt x="9307" y="26115"/>
                    <a:pt x="9307" y="26329"/>
                  </a:cubicBezTo>
                  <a:cubicBezTo>
                    <a:pt x="9307" y="26462"/>
                    <a:pt x="9273" y="26596"/>
                    <a:pt x="9273" y="26696"/>
                  </a:cubicBezTo>
                  <a:cubicBezTo>
                    <a:pt x="9207" y="26929"/>
                    <a:pt x="9407" y="27130"/>
                    <a:pt x="9607" y="27163"/>
                  </a:cubicBezTo>
                  <a:lnTo>
                    <a:pt x="9640" y="27163"/>
                  </a:lnTo>
                  <a:cubicBezTo>
                    <a:pt x="9841" y="27163"/>
                    <a:pt x="10007" y="26996"/>
                    <a:pt x="10107" y="26863"/>
                  </a:cubicBezTo>
                  <a:cubicBezTo>
                    <a:pt x="10107" y="26696"/>
                    <a:pt x="10141" y="26596"/>
                    <a:pt x="10141" y="26429"/>
                  </a:cubicBezTo>
                  <a:cubicBezTo>
                    <a:pt x="10174" y="26162"/>
                    <a:pt x="10007" y="25962"/>
                    <a:pt x="9774" y="25962"/>
                  </a:cubicBezTo>
                  <a:cubicBezTo>
                    <a:pt x="9751" y="25959"/>
                    <a:pt x="9729" y="25958"/>
                    <a:pt x="9707" y="25958"/>
                  </a:cubicBezTo>
                  <a:close/>
                  <a:moveTo>
                    <a:pt x="501" y="25995"/>
                  </a:moveTo>
                  <a:cubicBezTo>
                    <a:pt x="267" y="25995"/>
                    <a:pt x="100" y="26162"/>
                    <a:pt x="67" y="26362"/>
                  </a:cubicBezTo>
                  <a:cubicBezTo>
                    <a:pt x="0" y="26529"/>
                    <a:pt x="0" y="26663"/>
                    <a:pt x="0" y="26829"/>
                  </a:cubicBezTo>
                  <a:cubicBezTo>
                    <a:pt x="0" y="27029"/>
                    <a:pt x="167" y="27263"/>
                    <a:pt x="434" y="27263"/>
                  </a:cubicBezTo>
                  <a:cubicBezTo>
                    <a:pt x="634" y="27263"/>
                    <a:pt x="801" y="27096"/>
                    <a:pt x="834" y="26829"/>
                  </a:cubicBezTo>
                  <a:cubicBezTo>
                    <a:pt x="834" y="26696"/>
                    <a:pt x="901" y="26596"/>
                    <a:pt x="901" y="26462"/>
                  </a:cubicBezTo>
                  <a:cubicBezTo>
                    <a:pt x="934" y="26196"/>
                    <a:pt x="734" y="26029"/>
                    <a:pt x="501" y="25995"/>
                  </a:cubicBezTo>
                  <a:close/>
                  <a:moveTo>
                    <a:pt x="18324" y="27181"/>
                  </a:moveTo>
                  <a:cubicBezTo>
                    <a:pt x="18236" y="27181"/>
                    <a:pt x="18149" y="27207"/>
                    <a:pt x="18080" y="27263"/>
                  </a:cubicBezTo>
                  <a:cubicBezTo>
                    <a:pt x="17913" y="27363"/>
                    <a:pt x="17846" y="27663"/>
                    <a:pt x="17980" y="27830"/>
                  </a:cubicBezTo>
                  <a:cubicBezTo>
                    <a:pt x="18080" y="27963"/>
                    <a:pt x="18146" y="28030"/>
                    <a:pt x="18247" y="28164"/>
                  </a:cubicBezTo>
                  <a:cubicBezTo>
                    <a:pt x="18313" y="28297"/>
                    <a:pt x="18447" y="28330"/>
                    <a:pt x="18580" y="28330"/>
                  </a:cubicBezTo>
                  <a:cubicBezTo>
                    <a:pt x="18647" y="28330"/>
                    <a:pt x="18747" y="28330"/>
                    <a:pt x="18814" y="28264"/>
                  </a:cubicBezTo>
                  <a:cubicBezTo>
                    <a:pt x="18980" y="28130"/>
                    <a:pt x="19014" y="27830"/>
                    <a:pt x="18914" y="27663"/>
                  </a:cubicBezTo>
                  <a:cubicBezTo>
                    <a:pt x="18814" y="27563"/>
                    <a:pt x="18747" y="27463"/>
                    <a:pt x="18647" y="27330"/>
                  </a:cubicBezTo>
                  <a:cubicBezTo>
                    <a:pt x="18569" y="27233"/>
                    <a:pt x="18446" y="27181"/>
                    <a:pt x="18324" y="27181"/>
                  </a:cubicBezTo>
                  <a:close/>
                  <a:moveTo>
                    <a:pt x="9128" y="27862"/>
                  </a:moveTo>
                  <a:cubicBezTo>
                    <a:pt x="8992" y="27862"/>
                    <a:pt x="8861" y="27944"/>
                    <a:pt x="8773" y="28097"/>
                  </a:cubicBezTo>
                  <a:cubicBezTo>
                    <a:pt x="8673" y="28197"/>
                    <a:pt x="8640" y="28330"/>
                    <a:pt x="8573" y="28430"/>
                  </a:cubicBezTo>
                  <a:cubicBezTo>
                    <a:pt x="8406" y="28631"/>
                    <a:pt x="8440" y="28864"/>
                    <a:pt x="8640" y="28998"/>
                  </a:cubicBezTo>
                  <a:cubicBezTo>
                    <a:pt x="8706" y="29031"/>
                    <a:pt x="8806" y="29098"/>
                    <a:pt x="8907" y="29098"/>
                  </a:cubicBezTo>
                  <a:cubicBezTo>
                    <a:pt x="9007" y="29098"/>
                    <a:pt x="9173" y="29031"/>
                    <a:pt x="9273" y="28864"/>
                  </a:cubicBezTo>
                  <a:lnTo>
                    <a:pt x="9507" y="28497"/>
                  </a:lnTo>
                  <a:cubicBezTo>
                    <a:pt x="9640" y="28297"/>
                    <a:pt x="9574" y="28030"/>
                    <a:pt x="9340" y="27930"/>
                  </a:cubicBezTo>
                  <a:cubicBezTo>
                    <a:pt x="9271" y="27884"/>
                    <a:pt x="9199" y="27862"/>
                    <a:pt x="9128" y="27862"/>
                  </a:cubicBezTo>
                  <a:close/>
                  <a:moveTo>
                    <a:pt x="578" y="28080"/>
                  </a:moveTo>
                  <a:cubicBezTo>
                    <a:pt x="540" y="28080"/>
                    <a:pt x="503" y="28085"/>
                    <a:pt x="467" y="28097"/>
                  </a:cubicBezTo>
                  <a:cubicBezTo>
                    <a:pt x="267" y="28130"/>
                    <a:pt x="134" y="28364"/>
                    <a:pt x="167" y="28597"/>
                  </a:cubicBezTo>
                  <a:cubicBezTo>
                    <a:pt x="234" y="28764"/>
                    <a:pt x="267" y="28931"/>
                    <a:pt x="300" y="29031"/>
                  </a:cubicBezTo>
                  <a:cubicBezTo>
                    <a:pt x="334" y="29198"/>
                    <a:pt x="501" y="29331"/>
                    <a:pt x="667" y="29331"/>
                  </a:cubicBezTo>
                  <a:cubicBezTo>
                    <a:pt x="734" y="29331"/>
                    <a:pt x="767" y="29298"/>
                    <a:pt x="801" y="29298"/>
                  </a:cubicBezTo>
                  <a:cubicBezTo>
                    <a:pt x="1001" y="29198"/>
                    <a:pt x="1134" y="28964"/>
                    <a:pt x="1068" y="28764"/>
                  </a:cubicBezTo>
                  <a:cubicBezTo>
                    <a:pt x="1068" y="28631"/>
                    <a:pt x="1001" y="28497"/>
                    <a:pt x="968" y="28364"/>
                  </a:cubicBezTo>
                  <a:cubicBezTo>
                    <a:pt x="940" y="28199"/>
                    <a:pt x="755" y="28080"/>
                    <a:pt x="578" y="28080"/>
                  </a:cubicBezTo>
                  <a:close/>
                  <a:moveTo>
                    <a:pt x="19563" y="28886"/>
                  </a:moveTo>
                  <a:cubicBezTo>
                    <a:pt x="19478" y="28886"/>
                    <a:pt x="19391" y="28913"/>
                    <a:pt x="19314" y="28964"/>
                  </a:cubicBezTo>
                  <a:cubicBezTo>
                    <a:pt x="19114" y="29098"/>
                    <a:pt x="19080" y="29331"/>
                    <a:pt x="19181" y="29531"/>
                  </a:cubicBezTo>
                  <a:cubicBezTo>
                    <a:pt x="19247" y="29631"/>
                    <a:pt x="19314" y="29765"/>
                    <a:pt x="19414" y="29865"/>
                  </a:cubicBezTo>
                  <a:cubicBezTo>
                    <a:pt x="19447" y="29998"/>
                    <a:pt x="19614" y="30098"/>
                    <a:pt x="19748" y="30098"/>
                  </a:cubicBezTo>
                  <a:cubicBezTo>
                    <a:pt x="19781" y="30098"/>
                    <a:pt x="19848" y="30098"/>
                    <a:pt x="19981" y="30032"/>
                  </a:cubicBezTo>
                  <a:cubicBezTo>
                    <a:pt x="20148" y="29932"/>
                    <a:pt x="20248" y="29665"/>
                    <a:pt x="20115" y="29465"/>
                  </a:cubicBezTo>
                  <a:cubicBezTo>
                    <a:pt x="20081" y="29331"/>
                    <a:pt x="19981" y="29198"/>
                    <a:pt x="19914" y="29098"/>
                  </a:cubicBezTo>
                  <a:cubicBezTo>
                    <a:pt x="19832" y="28954"/>
                    <a:pt x="19700" y="28886"/>
                    <a:pt x="19563" y="28886"/>
                  </a:cubicBezTo>
                  <a:close/>
                  <a:moveTo>
                    <a:pt x="7722" y="29386"/>
                  </a:moveTo>
                  <a:cubicBezTo>
                    <a:pt x="7636" y="29386"/>
                    <a:pt x="7549" y="29413"/>
                    <a:pt x="7472" y="29465"/>
                  </a:cubicBezTo>
                  <a:cubicBezTo>
                    <a:pt x="7339" y="29531"/>
                    <a:pt x="7272" y="29598"/>
                    <a:pt x="7139" y="29665"/>
                  </a:cubicBezTo>
                  <a:cubicBezTo>
                    <a:pt x="6938" y="29798"/>
                    <a:pt x="6838" y="30032"/>
                    <a:pt x="6972" y="30265"/>
                  </a:cubicBezTo>
                  <a:cubicBezTo>
                    <a:pt x="7039" y="30365"/>
                    <a:pt x="7239" y="30465"/>
                    <a:pt x="7339" y="30465"/>
                  </a:cubicBezTo>
                  <a:cubicBezTo>
                    <a:pt x="7439" y="30465"/>
                    <a:pt x="7506" y="30465"/>
                    <a:pt x="7539" y="30432"/>
                  </a:cubicBezTo>
                  <a:lnTo>
                    <a:pt x="7939" y="30165"/>
                  </a:lnTo>
                  <a:cubicBezTo>
                    <a:pt x="8139" y="30032"/>
                    <a:pt x="8173" y="29798"/>
                    <a:pt x="8073" y="29598"/>
                  </a:cubicBezTo>
                  <a:cubicBezTo>
                    <a:pt x="7991" y="29454"/>
                    <a:pt x="7858" y="29386"/>
                    <a:pt x="7722" y="29386"/>
                  </a:cubicBezTo>
                  <a:close/>
                  <a:moveTo>
                    <a:pt x="1518" y="29907"/>
                  </a:moveTo>
                  <a:cubicBezTo>
                    <a:pt x="1418" y="29907"/>
                    <a:pt x="1318" y="29948"/>
                    <a:pt x="1234" y="30032"/>
                  </a:cubicBezTo>
                  <a:cubicBezTo>
                    <a:pt x="1068" y="30198"/>
                    <a:pt x="1068" y="30465"/>
                    <a:pt x="1234" y="30632"/>
                  </a:cubicBezTo>
                  <a:cubicBezTo>
                    <a:pt x="1334" y="30699"/>
                    <a:pt x="1468" y="30832"/>
                    <a:pt x="1601" y="30932"/>
                  </a:cubicBezTo>
                  <a:cubicBezTo>
                    <a:pt x="1668" y="30966"/>
                    <a:pt x="1768" y="30999"/>
                    <a:pt x="1835" y="30999"/>
                  </a:cubicBezTo>
                  <a:cubicBezTo>
                    <a:pt x="1968" y="30999"/>
                    <a:pt x="2102" y="30966"/>
                    <a:pt x="2168" y="30866"/>
                  </a:cubicBezTo>
                  <a:cubicBezTo>
                    <a:pt x="2302" y="30699"/>
                    <a:pt x="2268" y="30432"/>
                    <a:pt x="2102" y="30298"/>
                  </a:cubicBezTo>
                  <a:cubicBezTo>
                    <a:pt x="1968" y="30198"/>
                    <a:pt x="1902" y="30132"/>
                    <a:pt x="1801" y="30032"/>
                  </a:cubicBezTo>
                  <a:cubicBezTo>
                    <a:pt x="1718" y="29948"/>
                    <a:pt x="1618" y="29907"/>
                    <a:pt x="1518" y="29907"/>
                  </a:cubicBezTo>
                  <a:close/>
                  <a:moveTo>
                    <a:pt x="5813" y="30312"/>
                  </a:moveTo>
                  <a:cubicBezTo>
                    <a:pt x="5766" y="30312"/>
                    <a:pt x="5719" y="30318"/>
                    <a:pt x="5671" y="30332"/>
                  </a:cubicBezTo>
                  <a:lnTo>
                    <a:pt x="5304" y="30465"/>
                  </a:lnTo>
                  <a:cubicBezTo>
                    <a:pt x="5037" y="30532"/>
                    <a:pt x="4937" y="30799"/>
                    <a:pt x="5004" y="30999"/>
                  </a:cubicBezTo>
                  <a:cubicBezTo>
                    <a:pt x="5104" y="31166"/>
                    <a:pt x="5271" y="31299"/>
                    <a:pt x="5437" y="31299"/>
                  </a:cubicBezTo>
                  <a:cubicBezTo>
                    <a:pt x="5471" y="31299"/>
                    <a:pt x="5504" y="31299"/>
                    <a:pt x="5571" y="31266"/>
                  </a:cubicBezTo>
                  <a:cubicBezTo>
                    <a:pt x="5671" y="31199"/>
                    <a:pt x="5838" y="31166"/>
                    <a:pt x="5971" y="31132"/>
                  </a:cubicBezTo>
                  <a:cubicBezTo>
                    <a:pt x="6171" y="31032"/>
                    <a:pt x="6305" y="30799"/>
                    <a:pt x="6238" y="30599"/>
                  </a:cubicBezTo>
                  <a:cubicBezTo>
                    <a:pt x="6158" y="30413"/>
                    <a:pt x="5994" y="30312"/>
                    <a:pt x="5813" y="30312"/>
                  </a:cubicBezTo>
                  <a:close/>
                  <a:moveTo>
                    <a:pt x="3377" y="30754"/>
                  </a:moveTo>
                  <a:cubicBezTo>
                    <a:pt x="3158" y="30754"/>
                    <a:pt x="3002" y="30956"/>
                    <a:pt x="3002" y="31132"/>
                  </a:cubicBezTo>
                  <a:cubicBezTo>
                    <a:pt x="2969" y="31366"/>
                    <a:pt x="3169" y="31599"/>
                    <a:pt x="3369" y="31599"/>
                  </a:cubicBezTo>
                  <a:lnTo>
                    <a:pt x="3836" y="31599"/>
                  </a:lnTo>
                  <a:cubicBezTo>
                    <a:pt x="4103" y="31599"/>
                    <a:pt x="4270" y="31433"/>
                    <a:pt x="4270" y="31166"/>
                  </a:cubicBezTo>
                  <a:cubicBezTo>
                    <a:pt x="4270" y="30932"/>
                    <a:pt x="4036" y="30765"/>
                    <a:pt x="3836" y="30765"/>
                  </a:cubicBezTo>
                  <a:lnTo>
                    <a:pt x="3469" y="30765"/>
                  </a:lnTo>
                  <a:cubicBezTo>
                    <a:pt x="3438" y="30758"/>
                    <a:pt x="3407" y="30754"/>
                    <a:pt x="3377" y="30754"/>
                  </a:cubicBezTo>
                  <a:close/>
                  <a:moveTo>
                    <a:pt x="20562" y="30653"/>
                  </a:moveTo>
                  <a:cubicBezTo>
                    <a:pt x="20493" y="30653"/>
                    <a:pt x="20420" y="30668"/>
                    <a:pt x="20348" y="30699"/>
                  </a:cubicBezTo>
                  <a:cubicBezTo>
                    <a:pt x="20148" y="30832"/>
                    <a:pt x="20081" y="31099"/>
                    <a:pt x="20181" y="31299"/>
                  </a:cubicBezTo>
                  <a:cubicBezTo>
                    <a:pt x="20281" y="31433"/>
                    <a:pt x="20315" y="31533"/>
                    <a:pt x="20415" y="31666"/>
                  </a:cubicBezTo>
                  <a:cubicBezTo>
                    <a:pt x="20481" y="31800"/>
                    <a:pt x="20615" y="31866"/>
                    <a:pt x="20782" y="31866"/>
                  </a:cubicBezTo>
                  <a:cubicBezTo>
                    <a:pt x="20815" y="31866"/>
                    <a:pt x="20915" y="31866"/>
                    <a:pt x="20982" y="31833"/>
                  </a:cubicBezTo>
                  <a:cubicBezTo>
                    <a:pt x="21182" y="31699"/>
                    <a:pt x="21282" y="31466"/>
                    <a:pt x="21149" y="31266"/>
                  </a:cubicBezTo>
                  <a:cubicBezTo>
                    <a:pt x="21082" y="31132"/>
                    <a:pt x="21015" y="30999"/>
                    <a:pt x="20948" y="30866"/>
                  </a:cubicBezTo>
                  <a:cubicBezTo>
                    <a:pt x="20856" y="30727"/>
                    <a:pt x="20717" y="30653"/>
                    <a:pt x="20562" y="30653"/>
                  </a:cubicBezTo>
                  <a:close/>
                  <a:moveTo>
                    <a:pt x="21567" y="32561"/>
                  </a:moveTo>
                  <a:cubicBezTo>
                    <a:pt x="21507" y="32561"/>
                    <a:pt x="21445" y="32573"/>
                    <a:pt x="21382" y="32600"/>
                  </a:cubicBezTo>
                  <a:cubicBezTo>
                    <a:pt x="21182" y="32667"/>
                    <a:pt x="21115" y="32934"/>
                    <a:pt x="21182" y="33134"/>
                  </a:cubicBezTo>
                  <a:lnTo>
                    <a:pt x="21349" y="33501"/>
                  </a:lnTo>
                  <a:cubicBezTo>
                    <a:pt x="21449" y="33668"/>
                    <a:pt x="21549" y="33768"/>
                    <a:pt x="21749" y="33768"/>
                  </a:cubicBezTo>
                  <a:cubicBezTo>
                    <a:pt x="21782" y="33768"/>
                    <a:pt x="21849" y="33768"/>
                    <a:pt x="21882" y="33701"/>
                  </a:cubicBezTo>
                  <a:cubicBezTo>
                    <a:pt x="22116" y="33634"/>
                    <a:pt x="22183" y="33367"/>
                    <a:pt x="22116" y="33167"/>
                  </a:cubicBezTo>
                  <a:lnTo>
                    <a:pt x="21949" y="32800"/>
                  </a:lnTo>
                  <a:cubicBezTo>
                    <a:pt x="21876" y="32654"/>
                    <a:pt x="21731" y="32561"/>
                    <a:pt x="21567" y="32561"/>
                  </a:cubicBezTo>
                  <a:close/>
                  <a:moveTo>
                    <a:pt x="22389" y="34476"/>
                  </a:moveTo>
                  <a:cubicBezTo>
                    <a:pt x="22333" y="34476"/>
                    <a:pt x="22274" y="34485"/>
                    <a:pt x="22216" y="34501"/>
                  </a:cubicBezTo>
                  <a:cubicBezTo>
                    <a:pt x="22016" y="34602"/>
                    <a:pt x="21949" y="34835"/>
                    <a:pt x="22016" y="35035"/>
                  </a:cubicBezTo>
                  <a:lnTo>
                    <a:pt x="22183" y="35435"/>
                  </a:lnTo>
                  <a:cubicBezTo>
                    <a:pt x="22249" y="35602"/>
                    <a:pt x="22383" y="35669"/>
                    <a:pt x="22583" y="35669"/>
                  </a:cubicBezTo>
                  <a:cubicBezTo>
                    <a:pt x="22650" y="35669"/>
                    <a:pt x="22683" y="35636"/>
                    <a:pt x="22716" y="35636"/>
                  </a:cubicBezTo>
                  <a:cubicBezTo>
                    <a:pt x="22950" y="35536"/>
                    <a:pt x="23017" y="35302"/>
                    <a:pt x="22950" y="35102"/>
                  </a:cubicBezTo>
                  <a:lnTo>
                    <a:pt x="22783" y="34702"/>
                  </a:lnTo>
                  <a:cubicBezTo>
                    <a:pt x="22708" y="34552"/>
                    <a:pt x="22558" y="34476"/>
                    <a:pt x="22389" y="34476"/>
                  </a:cubicBezTo>
                  <a:close/>
                  <a:moveTo>
                    <a:pt x="23212" y="36402"/>
                  </a:moveTo>
                  <a:cubicBezTo>
                    <a:pt x="23159" y="36402"/>
                    <a:pt x="23105" y="36413"/>
                    <a:pt x="23050" y="36436"/>
                  </a:cubicBezTo>
                  <a:cubicBezTo>
                    <a:pt x="22850" y="36503"/>
                    <a:pt x="22716" y="36770"/>
                    <a:pt x="22816" y="36970"/>
                  </a:cubicBezTo>
                  <a:lnTo>
                    <a:pt x="22983" y="37337"/>
                  </a:lnTo>
                  <a:cubicBezTo>
                    <a:pt x="23017" y="37504"/>
                    <a:pt x="23183" y="37604"/>
                    <a:pt x="23350" y="37604"/>
                  </a:cubicBezTo>
                  <a:lnTo>
                    <a:pt x="23517" y="37604"/>
                  </a:lnTo>
                  <a:cubicBezTo>
                    <a:pt x="23750" y="37504"/>
                    <a:pt x="23851" y="37270"/>
                    <a:pt x="23784" y="37037"/>
                  </a:cubicBezTo>
                  <a:lnTo>
                    <a:pt x="23617" y="36670"/>
                  </a:lnTo>
                  <a:cubicBezTo>
                    <a:pt x="23540" y="36516"/>
                    <a:pt x="23385" y="36402"/>
                    <a:pt x="23212" y="36402"/>
                  </a:cubicBezTo>
                  <a:close/>
                  <a:moveTo>
                    <a:pt x="23949" y="38317"/>
                  </a:moveTo>
                  <a:cubicBezTo>
                    <a:pt x="23904" y="38317"/>
                    <a:pt x="23859" y="38324"/>
                    <a:pt x="23817" y="38338"/>
                  </a:cubicBezTo>
                  <a:cubicBezTo>
                    <a:pt x="23617" y="38438"/>
                    <a:pt x="23484" y="38671"/>
                    <a:pt x="23584" y="38871"/>
                  </a:cubicBezTo>
                  <a:lnTo>
                    <a:pt x="23684" y="39272"/>
                  </a:lnTo>
                  <a:cubicBezTo>
                    <a:pt x="23750" y="39405"/>
                    <a:pt x="23917" y="39538"/>
                    <a:pt x="24084" y="39538"/>
                  </a:cubicBezTo>
                  <a:lnTo>
                    <a:pt x="24251" y="39538"/>
                  </a:lnTo>
                  <a:cubicBezTo>
                    <a:pt x="24451" y="39472"/>
                    <a:pt x="24584" y="39205"/>
                    <a:pt x="24484" y="39005"/>
                  </a:cubicBezTo>
                  <a:lnTo>
                    <a:pt x="24351" y="38571"/>
                  </a:lnTo>
                  <a:cubicBezTo>
                    <a:pt x="24298" y="38413"/>
                    <a:pt x="24120" y="38317"/>
                    <a:pt x="23949" y="38317"/>
                  </a:cubicBezTo>
                  <a:close/>
                  <a:moveTo>
                    <a:pt x="24595" y="40238"/>
                  </a:moveTo>
                  <a:cubicBezTo>
                    <a:pt x="24546" y="40238"/>
                    <a:pt x="24498" y="40249"/>
                    <a:pt x="24451" y="40272"/>
                  </a:cubicBezTo>
                  <a:cubicBezTo>
                    <a:pt x="24251" y="40339"/>
                    <a:pt x="24117" y="40606"/>
                    <a:pt x="24184" y="40806"/>
                  </a:cubicBezTo>
                  <a:lnTo>
                    <a:pt x="24318" y="41206"/>
                  </a:lnTo>
                  <a:cubicBezTo>
                    <a:pt x="24418" y="41373"/>
                    <a:pt x="24584" y="41506"/>
                    <a:pt x="24751" y="41506"/>
                  </a:cubicBezTo>
                  <a:cubicBezTo>
                    <a:pt x="24785" y="41506"/>
                    <a:pt x="24818" y="41506"/>
                    <a:pt x="24851" y="41473"/>
                  </a:cubicBezTo>
                  <a:cubicBezTo>
                    <a:pt x="25085" y="41373"/>
                    <a:pt x="25185" y="41140"/>
                    <a:pt x="25118" y="40939"/>
                  </a:cubicBezTo>
                  <a:lnTo>
                    <a:pt x="24985" y="40506"/>
                  </a:lnTo>
                  <a:cubicBezTo>
                    <a:pt x="24908" y="40352"/>
                    <a:pt x="24753" y="40238"/>
                    <a:pt x="24595" y="40238"/>
                  </a:cubicBezTo>
                  <a:close/>
                  <a:moveTo>
                    <a:pt x="25296" y="42240"/>
                  </a:moveTo>
                  <a:cubicBezTo>
                    <a:pt x="25247" y="42240"/>
                    <a:pt x="25197" y="42251"/>
                    <a:pt x="25151" y="42274"/>
                  </a:cubicBezTo>
                  <a:cubicBezTo>
                    <a:pt x="24918" y="42340"/>
                    <a:pt x="24785" y="42607"/>
                    <a:pt x="24851" y="42807"/>
                  </a:cubicBezTo>
                  <a:lnTo>
                    <a:pt x="24985" y="43208"/>
                  </a:lnTo>
                  <a:cubicBezTo>
                    <a:pt x="25085" y="43374"/>
                    <a:pt x="25252" y="43508"/>
                    <a:pt x="25418" y="43508"/>
                  </a:cubicBezTo>
                  <a:lnTo>
                    <a:pt x="25518" y="43508"/>
                  </a:lnTo>
                  <a:cubicBezTo>
                    <a:pt x="25785" y="43408"/>
                    <a:pt x="25919" y="43174"/>
                    <a:pt x="25819" y="42974"/>
                  </a:cubicBezTo>
                  <a:lnTo>
                    <a:pt x="25685" y="42541"/>
                  </a:lnTo>
                  <a:cubicBezTo>
                    <a:pt x="25634" y="42361"/>
                    <a:pt x="25463" y="42240"/>
                    <a:pt x="25296" y="42240"/>
                  </a:cubicBezTo>
                  <a:close/>
                  <a:moveTo>
                    <a:pt x="25890" y="44275"/>
                  </a:moveTo>
                  <a:cubicBezTo>
                    <a:pt x="25844" y="44275"/>
                    <a:pt x="25797" y="44286"/>
                    <a:pt x="25752" y="44308"/>
                  </a:cubicBezTo>
                  <a:cubicBezTo>
                    <a:pt x="25485" y="44342"/>
                    <a:pt x="25352" y="44609"/>
                    <a:pt x="25452" y="44809"/>
                  </a:cubicBezTo>
                  <a:lnTo>
                    <a:pt x="25585" y="45209"/>
                  </a:lnTo>
                  <a:cubicBezTo>
                    <a:pt x="25652" y="45376"/>
                    <a:pt x="25819" y="45509"/>
                    <a:pt x="25985" y="45509"/>
                  </a:cubicBezTo>
                  <a:lnTo>
                    <a:pt x="26085" y="45509"/>
                  </a:lnTo>
                  <a:cubicBezTo>
                    <a:pt x="26319" y="45476"/>
                    <a:pt x="26452" y="45209"/>
                    <a:pt x="26352" y="45009"/>
                  </a:cubicBezTo>
                  <a:lnTo>
                    <a:pt x="26252" y="44609"/>
                  </a:lnTo>
                  <a:cubicBezTo>
                    <a:pt x="26201" y="44402"/>
                    <a:pt x="26049" y="44275"/>
                    <a:pt x="25890" y="44275"/>
                  </a:cubicBezTo>
                  <a:close/>
                  <a:moveTo>
                    <a:pt x="26461" y="46277"/>
                  </a:moveTo>
                  <a:cubicBezTo>
                    <a:pt x="26412" y="46277"/>
                    <a:pt x="26364" y="46287"/>
                    <a:pt x="26319" y="46310"/>
                  </a:cubicBezTo>
                  <a:cubicBezTo>
                    <a:pt x="26085" y="46343"/>
                    <a:pt x="25952" y="46610"/>
                    <a:pt x="26019" y="46810"/>
                  </a:cubicBezTo>
                  <a:lnTo>
                    <a:pt x="26152" y="47211"/>
                  </a:lnTo>
                  <a:cubicBezTo>
                    <a:pt x="26252" y="47377"/>
                    <a:pt x="26419" y="47511"/>
                    <a:pt x="26586" y="47511"/>
                  </a:cubicBezTo>
                  <a:lnTo>
                    <a:pt x="26653" y="47511"/>
                  </a:lnTo>
                  <a:cubicBezTo>
                    <a:pt x="26919" y="47477"/>
                    <a:pt x="27019" y="47211"/>
                    <a:pt x="26953" y="47010"/>
                  </a:cubicBezTo>
                  <a:lnTo>
                    <a:pt x="26819" y="46610"/>
                  </a:lnTo>
                  <a:cubicBezTo>
                    <a:pt x="26793" y="46403"/>
                    <a:pt x="26627" y="46277"/>
                    <a:pt x="26461" y="46277"/>
                  </a:cubicBezTo>
                  <a:close/>
                  <a:moveTo>
                    <a:pt x="27095" y="48278"/>
                  </a:moveTo>
                  <a:cubicBezTo>
                    <a:pt x="27046" y="48278"/>
                    <a:pt x="26998" y="48289"/>
                    <a:pt x="26953" y="48311"/>
                  </a:cubicBezTo>
                  <a:cubicBezTo>
                    <a:pt x="26686" y="48345"/>
                    <a:pt x="26586" y="48612"/>
                    <a:pt x="26653" y="48812"/>
                  </a:cubicBezTo>
                  <a:lnTo>
                    <a:pt x="26786" y="49212"/>
                  </a:lnTo>
                  <a:cubicBezTo>
                    <a:pt x="26853" y="49379"/>
                    <a:pt x="27019" y="49512"/>
                    <a:pt x="27186" y="49512"/>
                  </a:cubicBezTo>
                  <a:lnTo>
                    <a:pt x="27286" y="49512"/>
                  </a:lnTo>
                  <a:cubicBezTo>
                    <a:pt x="27520" y="49479"/>
                    <a:pt x="27653" y="49212"/>
                    <a:pt x="27587" y="49012"/>
                  </a:cubicBezTo>
                  <a:lnTo>
                    <a:pt x="27453" y="48612"/>
                  </a:lnTo>
                  <a:cubicBezTo>
                    <a:pt x="27427" y="48405"/>
                    <a:pt x="27261" y="48278"/>
                    <a:pt x="27095" y="48278"/>
                  </a:cubicBezTo>
                  <a:close/>
                  <a:moveTo>
                    <a:pt x="27693" y="50229"/>
                  </a:moveTo>
                  <a:cubicBezTo>
                    <a:pt x="27657" y="50229"/>
                    <a:pt x="27621" y="50234"/>
                    <a:pt x="27587" y="50246"/>
                  </a:cubicBezTo>
                  <a:cubicBezTo>
                    <a:pt x="27320" y="50346"/>
                    <a:pt x="27186" y="50613"/>
                    <a:pt x="27286" y="50813"/>
                  </a:cubicBezTo>
                  <a:lnTo>
                    <a:pt x="27420" y="51213"/>
                  </a:lnTo>
                  <a:cubicBezTo>
                    <a:pt x="27486" y="51380"/>
                    <a:pt x="27653" y="51514"/>
                    <a:pt x="27820" y="51514"/>
                  </a:cubicBezTo>
                  <a:lnTo>
                    <a:pt x="27987" y="51514"/>
                  </a:lnTo>
                  <a:cubicBezTo>
                    <a:pt x="28187" y="51447"/>
                    <a:pt x="28320" y="51180"/>
                    <a:pt x="28254" y="50980"/>
                  </a:cubicBezTo>
                  <a:lnTo>
                    <a:pt x="28120" y="50546"/>
                  </a:lnTo>
                  <a:cubicBezTo>
                    <a:pt x="28038" y="50353"/>
                    <a:pt x="27864" y="50229"/>
                    <a:pt x="27693" y="50229"/>
                  </a:cubicBezTo>
                  <a:close/>
                  <a:moveTo>
                    <a:pt x="28349" y="52247"/>
                  </a:moveTo>
                  <a:cubicBezTo>
                    <a:pt x="28296" y="52247"/>
                    <a:pt x="28242" y="52257"/>
                    <a:pt x="28187" y="52281"/>
                  </a:cubicBezTo>
                  <a:cubicBezTo>
                    <a:pt x="27987" y="52348"/>
                    <a:pt x="27853" y="52614"/>
                    <a:pt x="27953" y="52815"/>
                  </a:cubicBezTo>
                  <a:lnTo>
                    <a:pt x="28087" y="53215"/>
                  </a:lnTo>
                  <a:cubicBezTo>
                    <a:pt x="28120" y="53382"/>
                    <a:pt x="28287" y="53515"/>
                    <a:pt x="28454" y="53515"/>
                  </a:cubicBezTo>
                  <a:cubicBezTo>
                    <a:pt x="28487" y="53515"/>
                    <a:pt x="28521" y="53482"/>
                    <a:pt x="28621" y="53448"/>
                  </a:cubicBezTo>
                  <a:cubicBezTo>
                    <a:pt x="28821" y="53348"/>
                    <a:pt x="28954" y="53115"/>
                    <a:pt x="28854" y="52881"/>
                  </a:cubicBezTo>
                  <a:lnTo>
                    <a:pt x="28754" y="52514"/>
                  </a:lnTo>
                  <a:cubicBezTo>
                    <a:pt x="28677" y="52361"/>
                    <a:pt x="28522" y="52247"/>
                    <a:pt x="28349" y="52247"/>
                  </a:cubicBezTo>
                  <a:close/>
                  <a:moveTo>
                    <a:pt x="29002" y="54282"/>
                  </a:moveTo>
                  <a:cubicBezTo>
                    <a:pt x="28951" y="54282"/>
                    <a:pt x="28901" y="54292"/>
                    <a:pt x="28854" y="54316"/>
                  </a:cubicBezTo>
                  <a:cubicBezTo>
                    <a:pt x="28654" y="54382"/>
                    <a:pt x="28521" y="54649"/>
                    <a:pt x="28621" y="54849"/>
                  </a:cubicBezTo>
                  <a:lnTo>
                    <a:pt x="28787" y="55216"/>
                  </a:lnTo>
                  <a:cubicBezTo>
                    <a:pt x="28821" y="55383"/>
                    <a:pt x="28988" y="55483"/>
                    <a:pt x="29154" y="55483"/>
                  </a:cubicBezTo>
                  <a:cubicBezTo>
                    <a:pt x="29177" y="55483"/>
                    <a:pt x="29228" y="55468"/>
                    <a:pt x="29270" y="55468"/>
                  </a:cubicBezTo>
                  <a:cubicBezTo>
                    <a:pt x="29291" y="55468"/>
                    <a:pt x="29310" y="55472"/>
                    <a:pt x="29321" y="55483"/>
                  </a:cubicBezTo>
                  <a:cubicBezTo>
                    <a:pt x="29521" y="55383"/>
                    <a:pt x="29655" y="55150"/>
                    <a:pt x="29588" y="54916"/>
                  </a:cubicBezTo>
                  <a:lnTo>
                    <a:pt x="29388" y="54549"/>
                  </a:lnTo>
                  <a:cubicBezTo>
                    <a:pt x="29337" y="54396"/>
                    <a:pt x="29168" y="54282"/>
                    <a:pt x="29002" y="54282"/>
                  </a:cubicBezTo>
                  <a:close/>
                  <a:moveTo>
                    <a:pt x="29775" y="56193"/>
                  </a:moveTo>
                  <a:cubicBezTo>
                    <a:pt x="29722" y="56193"/>
                    <a:pt x="29670" y="56201"/>
                    <a:pt x="29621" y="56217"/>
                  </a:cubicBezTo>
                  <a:cubicBezTo>
                    <a:pt x="29421" y="56317"/>
                    <a:pt x="29321" y="56551"/>
                    <a:pt x="29421" y="56784"/>
                  </a:cubicBezTo>
                  <a:cubicBezTo>
                    <a:pt x="29455" y="56884"/>
                    <a:pt x="29521" y="57018"/>
                    <a:pt x="29588" y="57151"/>
                  </a:cubicBezTo>
                  <a:cubicBezTo>
                    <a:pt x="29621" y="57318"/>
                    <a:pt x="29788" y="57385"/>
                    <a:pt x="29955" y="57385"/>
                  </a:cubicBezTo>
                  <a:cubicBezTo>
                    <a:pt x="29988" y="57385"/>
                    <a:pt x="30088" y="57385"/>
                    <a:pt x="30122" y="57351"/>
                  </a:cubicBezTo>
                  <a:cubicBezTo>
                    <a:pt x="30322" y="57284"/>
                    <a:pt x="30422" y="57018"/>
                    <a:pt x="30322" y="56817"/>
                  </a:cubicBezTo>
                  <a:cubicBezTo>
                    <a:pt x="30288" y="56684"/>
                    <a:pt x="30188" y="56551"/>
                    <a:pt x="30155" y="56451"/>
                  </a:cubicBezTo>
                  <a:cubicBezTo>
                    <a:pt x="30104" y="56274"/>
                    <a:pt x="29939" y="56193"/>
                    <a:pt x="29775" y="56193"/>
                  </a:cubicBezTo>
                  <a:close/>
                  <a:moveTo>
                    <a:pt x="30659" y="58079"/>
                  </a:moveTo>
                  <a:cubicBezTo>
                    <a:pt x="30601" y="58079"/>
                    <a:pt x="30542" y="58092"/>
                    <a:pt x="30489" y="58118"/>
                  </a:cubicBezTo>
                  <a:cubicBezTo>
                    <a:pt x="30288" y="58185"/>
                    <a:pt x="30188" y="58452"/>
                    <a:pt x="30288" y="58652"/>
                  </a:cubicBezTo>
                  <a:cubicBezTo>
                    <a:pt x="30322" y="58752"/>
                    <a:pt x="30355" y="58886"/>
                    <a:pt x="30455" y="59019"/>
                  </a:cubicBezTo>
                  <a:cubicBezTo>
                    <a:pt x="30522" y="59186"/>
                    <a:pt x="30655" y="59286"/>
                    <a:pt x="30822" y="59286"/>
                  </a:cubicBezTo>
                  <a:cubicBezTo>
                    <a:pt x="30922" y="59286"/>
                    <a:pt x="30956" y="59286"/>
                    <a:pt x="31022" y="59219"/>
                  </a:cubicBezTo>
                  <a:cubicBezTo>
                    <a:pt x="31189" y="59152"/>
                    <a:pt x="31289" y="58886"/>
                    <a:pt x="31189" y="58685"/>
                  </a:cubicBezTo>
                  <a:cubicBezTo>
                    <a:pt x="31156" y="58552"/>
                    <a:pt x="31089" y="58452"/>
                    <a:pt x="31022" y="58319"/>
                  </a:cubicBezTo>
                  <a:cubicBezTo>
                    <a:pt x="30973" y="58172"/>
                    <a:pt x="30817" y="58079"/>
                    <a:pt x="30659" y="58079"/>
                  </a:cubicBezTo>
                  <a:close/>
                  <a:moveTo>
                    <a:pt x="31635" y="59885"/>
                  </a:moveTo>
                  <a:cubicBezTo>
                    <a:pt x="31564" y="59885"/>
                    <a:pt x="31491" y="59907"/>
                    <a:pt x="31423" y="59953"/>
                  </a:cubicBezTo>
                  <a:cubicBezTo>
                    <a:pt x="31189" y="60053"/>
                    <a:pt x="31122" y="60320"/>
                    <a:pt x="31256" y="60520"/>
                  </a:cubicBezTo>
                  <a:cubicBezTo>
                    <a:pt x="31323" y="60654"/>
                    <a:pt x="31356" y="60754"/>
                    <a:pt x="31456" y="60887"/>
                  </a:cubicBezTo>
                  <a:cubicBezTo>
                    <a:pt x="31523" y="61020"/>
                    <a:pt x="31689" y="61087"/>
                    <a:pt x="31823" y="61087"/>
                  </a:cubicBezTo>
                  <a:cubicBezTo>
                    <a:pt x="31923" y="61087"/>
                    <a:pt x="31956" y="61087"/>
                    <a:pt x="32090" y="61054"/>
                  </a:cubicBezTo>
                  <a:cubicBezTo>
                    <a:pt x="32257" y="60954"/>
                    <a:pt x="32323" y="60687"/>
                    <a:pt x="32190" y="60487"/>
                  </a:cubicBezTo>
                  <a:cubicBezTo>
                    <a:pt x="32123" y="60353"/>
                    <a:pt x="32090" y="60220"/>
                    <a:pt x="31990" y="60120"/>
                  </a:cubicBezTo>
                  <a:cubicBezTo>
                    <a:pt x="31902" y="59966"/>
                    <a:pt x="31771" y="59885"/>
                    <a:pt x="31635" y="59885"/>
                  </a:cubicBezTo>
                  <a:close/>
                  <a:moveTo>
                    <a:pt x="32749" y="61708"/>
                  </a:moveTo>
                  <a:cubicBezTo>
                    <a:pt x="32661" y="61708"/>
                    <a:pt x="32570" y="61734"/>
                    <a:pt x="32490" y="61788"/>
                  </a:cubicBezTo>
                  <a:cubicBezTo>
                    <a:pt x="32290" y="61888"/>
                    <a:pt x="32223" y="62155"/>
                    <a:pt x="32357" y="62355"/>
                  </a:cubicBezTo>
                  <a:cubicBezTo>
                    <a:pt x="32457" y="62455"/>
                    <a:pt x="32523" y="62555"/>
                    <a:pt x="32623" y="62688"/>
                  </a:cubicBezTo>
                  <a:cubicBezTo>
                    <a:pt x="32690" y="62822"/>
                    <a:pt x="32824" y="62855"/>
                    <a:pt x="32957" y="62855"/>
                  </a:cubicBezTo>
                  <a:cubicBezTo>
                    <a:pt x="33024" y="62855"/>
                    <a:pt x="33124" y="62855"/>
                    <a:pt x="33257" y="62822"/>
                  </a:cubicBezTo>
                  <a:cubicBezTo>
                    <a:pt x="33424" y="62688"/>
                    <a:pt x="33457" y="62388"/>
                    <a:pt x="33324" y="62221"/>
                  </a:cubicBezTo>
                  <a:cubicBezTo>
                    <a:pt x="33257" y="62121"/>
                    <a:pt x="33157" y="62021"/>
                    <a:pt x="33090" y="61888"/>
                  </a:cubicBezTo>
                  <a:cubicBezTo>
                    <a:pt x="33010" y="61768"/>
                    <a:pt x="32882" y="61708"/>
                    <a:pt x="32749" y="61708"/>
                  </a:cubicBezTo>
                  <a:close/>
                  <a:moveTo>
                    <a:pt x="33970" y="63346"/>
                  </a:moveTo>
                  <a:cubicBezTo>
                    <a:pt x="33868" y="63346"/>
                    <a:pt x="33766" y="63380"/>
                    <a:pt x="33691" y="63456"/>
                  </a:cubicBezTo>
                  <a:cubicBezTo>
                    <a:pt x="33524" y="63556"/>
                    <a:pt x="33491" y="63856"/>
                    <a:pt x="33658" y="64023"/>
                  </a:cubicBezTo>
                  <a:cubicBezTo>
                    <a:pt x="33758" y="64156"/>
                    <a:pt x="33858" y="64223"/>
                    <a:pt x="33958" y="64356"/>
                  </a:cubicBezTo>
                  <a:cubicBezTo>
                    <a:pt x="34024" y="64423"/>
                    <a:pt x="34125" y="64490"/>
                    <a:pt x="34258" y="64490"/>
                  </a:cubicBezTo>
                  <a:cubicBezTo>
                    <a:pt x="34358" y="64490"/>
                    <a:pt x="34458" y="64423"/>
                    <a:pt x="34491" y="64356"/>
                  </a:cubicBezTo>
                  <a:cubicBezTo>
                    <a:pt x="34658" y="64189"/>
                    <a:pt x="34692" y="63956"/>
                    <a:pt x="34525" y="63789"/>
                  </a:cubicBezTo>
                  <a:cubicBezTo>
                    <a:pt x="34458" y="63689"/>
                    <a:pt x="34358" y="63556"/>
                    <a:pt x="34291" y="63489"/>
                  </a:cubicBezTo>
                  <a:cubicBezTo>
                    <a:pt x="34218" y="63397"/>
                    <a:pt x="34094" y="63346"/>
                    <a:pt x="33970" y="63346"/>
                  </a:cubicBezTo>
                  <a:close/>
                  <a:moveTo>
                    <a:pt x="35409" y="64865"/>
                  </a:moveTo>
                  <a:cubicBezTo>
                    <a:pt x="35309" y="64865"/>
                    <a:pt x="35209" y="64907"/>
                    <a:pt x="35125" y="64990"/>
                  </a:cubicBezTo>
                  <a:cubicBezTo>
                    <a:pt x="34958" y="65157"/>
                    <a:pt x="34958" y="65390"/>
                    <a:pt x="35125" y="65557"/>
                  </a:cubicBezTo>
                  <a:cubicBezTo>
                    <a:pt x="35259" y="65657"/>
                    <a:pt x="35325" y="65791"/>
                    <a:pt x="35459" y="65857"/>
                  </a:cubicBezTo>
                  <a:cubicBezTo>
                    <a:pt x="35526" y="65957"/>
                    <a:pt x="35659" y="65991"/>
                    <a:pt x="35726" y="65991"/>
                  </a:cubicBezTo>
                  <a:cubicBezTo>
                    <a:pt x="35826" y="65991"/>
                    <a:pt x="35959" y="65891"/>
                    <a:pt x="36026" y="65857"/>
                  </a:cubicBezTo>
                  <a:cubicBezTo>
                    <a:pt x="36159" y="65690"/>
                    <a:pt x="36159" y="65457"/>
                    <a:pt x="35993" y="65290"/>
                  </a:cubicBezTo>
                  <a:cubicBezTo>
                    <a:pt x="35926" y="65157"/>
                    <a:pt x="35792" y="65057"/>
                    <a:pt x="35692" y="64990"/>
                  </a:cubicBezTo>
                  <a:cubicBezTo>
                    <a:pt x="35609" y="64907"/>
                    <a:pt x="35509" y="64865"/>
                    <a:pt x="35409" y="64865"/>
                  </a:cubicBezTo>
                  <a:close/>
                  <a:moveTo>
                    <a:pt x="37065" y="66168"/>
                  </a:moveTo>
                  <a:cubicBezTo>
                    <a:pt x="36925" y="66168"/>
                    <a:pt x="36776" y="66220"/>
                    <a:pt x="36693" y="66324"/>
                  </a:cubicBezTo>
                  <a:cubicBezTo>
                    <a:pt x="36560" y="66491"/>
                    <a:pt x="36626" y="66791"/>
                    <a:pt x="36793" y="66891"/>
                  </a:cubicBezTo>
                  <a:cubicBezTo>
                    <a:pt x="36860" y="66991"/>
                    <a:pt x="36993" y="67058"/>
                    <a:pt x="37127" y="67158"/>
                  </a:cubicBezTo>
                  <a:cubicBezTo>
                    <a:pt x="37193" y="67192"/>
                    <a:pt x="37293" y="67225"/>
                    <a:pt x="37360" y="67225"/>
                  </a:cubicBezTo>
                  <a:cubicBezTo>
                    <a:pt x="37494" y="67225"/>
                    <a:pt x="37627" y="67192"/>
                    <a:pt x="37760" y="67058"/>
                  </a:cubicBezTo>
                  <a:cubicBezTo>
                    <a:pt x="37861" y="66858"/>
                    <a:pt x="37827" y="66624"/>
                    <a:pt x="37627" y="66491"/>
                  </a:cubicBezTo>
                  <a:cubicBezTo>
                    <a:pt x="37494" y="66391"/>
                    <a:pt x="37427" y="66324"/>
                    <a:pt x="37293" y="66224"/>
                  </a:cubicBezTo>
                  <a:cubicBezTo>
                    <a:pt x="37231" y="66187"/>
                    <a:pt x="37150" y="66168"/>
                    <a:pt x="37065" y="66168"/>
                  </a:cubicBezTo>
                  <a:close/>
                  <a:moveTo>
                    <a:pt x="38759" y="67264"/>
                  </a:moveTo>
                  <a:cubicBezTo>
                    <a:pt x="38607" y="67264"/>
                    <a:pt x="38452" y="67354"/>
                    <a:pt x="38361" y="67492"/>
                  </a:cubicBezTo>
                  <a:cubicBezTo>
                    <a:pt x="38261" y="67692"/>
                    <a:pt x="38328" y="67925"/>
                    <a:pt x="38528" y="68059"/>
                  </a:cubicBezTo>
                  <a:cubicBezTo>
                    <a:pt x="38661" y="68159"/>
                    <a:pt x="38795" y="68192"/>
                    <a:pt x="38928" y="68259"/>
                  </a:cubicBezTo>
                  <a:cubicBezTo>
                    <a:pt x="38995" y="68326"/>
                    <a:pt x="39028" y="68326"/>
                    <a:pt x="39128" y="68326"/>
                  </a:cubicBezTo>
                  <a:cubicBezTo>
                    <a:pt x="39295" y="68326"/>
                    <a:pt x="39428" y="68226"/>
                    <a:pt x="39495" y="68059"/>
                  </a:cubicBezTo>
                  <a:cubicBezTo>
                    <a:pt x="39628" y="67892"/>
                    <a:pt x="39528" y="67659"/>
                    <a:pt x="39328" y="67525"/>
                  </a:cubicBezTo>
                  <a:cubicBezTo>
                    <a:pt x="39195" y="67458"/>
                    <a:pt x="39095" y="67392"/>
                    <a:pt x="38961" y="67325"/>
                  </a:cubicBezTo>
                  <a:cubicBezTo>
                    <a:pt x="38898" y="67283"/>
                    <a:pt x="38829" y="67264"/>
                    <a:pt x="38759" y="67264"/>
                  </a:cubicBezTo>
                  <a:close/>
                  <a:moveTo>
                    <a:pt x="40630" y="68187"/>
                  </a:moveTo>
                  <a:cubicBezTo>
                    <a:pt x="40470" y="68187"/>
                    <a:pt x="40312" y="68287"/>
                    <a:pt x="40262" y="68459"/>
                  </a:cubicBezTo>
                  <a:cubicBezTo>
                    <a:pt x="40129" y="68659"/>
                    <a:pt x="40262" y="68893"/>
                    <a:pt x="40462" y="68993"/>
                  </a:cubicBezTo>
                  <a:cubicBezTo>
                    <a:pt x="40629" y="69026"/>
                    <a:pt x="40729" y="69093"/>
                    <a:pt x="40863" y="69160"/>
                  </a:cubicBezTo>
                  <a:cubicBezTo>
                    <a:pt x="40963" y="69193"/>
                    <a:pt x="40996" y="69193"/>
                    <a:pt x="41029" y="69193"/>
                  </a:cubicBezTo>
                  <a:cubicBezTo>
                    <a:pt x="41196" y="69193"/>
                    <a:pt x="41363" y="69060"/>
                    <a:pt x="41430" y="68959"/>
                  </a:cubicBezTo>
                  <a:cubicBezTo>
                    <a:pt x="41496" y="68726"/>
                    <a:pt x="41363" y="68492"/>
                    <a:pt x="41163" y="68392"/>
                  </a:cubicBezTo>
                  <a:cubicBezTo>
                    <a:pt x="41029" y="68326"/>
                    <a:pt x="40929" y="68292"/>
                    <a:pt x="40796" y="68226"/>
                  </a:cubicBezTo>
                  <a:cubicBezTo>
                    <a:pt x="40744" y="68199"/>
                    <a:pt x="40687" y="68187"/>
                    <a:pt x="40630" y="68187"/>
                  </a:cubicBezTo>
                  <a:close/>
                  <a:moveTo>
                    <a:pt x="42601" y="68888"/>
                  </a:moveTo>
                  <a:cubicBezTo>
                    <a:pt x="42417" y="68888"/>
                    <a:pt x="42223" y="69013"/>
                    <a:pt x="42164" y="69193"/>
                  </a:cubicBezTo>
                  <a:cubicBezTo>
                    <a:pt x="42130" y="69393"/>
                    <a:pt x="42230" y="69627"/>
                    <a:pt x="42464" y="69693"/>
                  </a:cubicBezTo>
                  <a:cubicBezTo>
                    <a:pt x="42597" y="69727"/>
                    <a:pt x="42731" y="69793"/>
                    <a:pt x="42864" y="69827"/>
                  </a:cubicBezTo>
                  <a:lnTo>
                    <a:pt x="42998" y="69827"/>
                  </a:lnTo>
                  <a:cubicBezTo>
                    <a:pt x="43198" y="69827"/>
                    <a:pt x="43364" y="69727"/>
                    <a:pt x="43331" y="69527"/>
                  </a:cubicBezTo>
                  <a:cubicBezTo>
                    <a:pt x="43364" y="69326"/>
                    <a:pt x="43231" y="69060"/>
                    <a:pt x="43031" y="69026"/>
                  </a:cubicBezTo>
                  <a:lnTo>
                    <a:pt x="42664" y="68893"/>
                  </a:lnTo>
                  <a:cubicBezTo>
                    <a:pt x="42643" y="68889"/>
                    <a:pt x="42622" y="68888"/>
                    <a:pt x="42601" y="68888"/>
                  </a:cubicBezTo>
                  <a:close/>
                  <a:moveTo>
                    <a:pt x="44639" y="69355"/>
                  </a:moveTo>
                  <a:cubicBezTo>
                    <a:pt x="44432" y="69355"/>
                    <a:pt x="44259" y="69510"/>
                    <a:pt x="44198" y="69693"/>
                  </a:cubicBezTo>
                  <a:cubicBezTo>
                    <a:pt x="44165" y="69927"/>
                    <a:pt x="44332" y="70160"/>
                    <a:pt x="44532" y="70194"/>
                  </a:cubicBezTo>
                  <a:cubicBezTo>
                    <a:pt x="44665" y="70227"/>
                    <a:pt x="44832" y="70227"/>
                    <a:pt x="44966" y="70260"/>
                  </a:cubicBezTo>
                  <a:lnTo>
                    <a:pt x="45032" y="70260"/>
                  </a:lnTo>
                  <a:cubicBezTo>
                    <a:pt x="45266" y="70260"/>
                    <a:pt x="45433" y="70160"/>
                    <a:pt x="45466" y="69927"/>
                  </a:cubicBezTo>
                  <a:cubicBezTo>
                    <a:pt x="45499" y="69693"/>
                    <a:pt x="45333" y="69493"/>
                    <a:pt x="45132" y="69426"/>
                  </a:cubicBezTo>
                  <a:cubicBezTo>
                    <a:pt x="44966" y="69393"/>
                    <a:pt x="44832" y="69393"/>
                    <a:pt x="44699" y="69360"/>
                  </a:cubicBezTo>
                  <a:cubicBezTo>
                    <a:pt x="44679" y="69357"/>
                    <a:pt x="44659" y="69355"/>
                    <a:pt x="44639" y="69355"/>
                  </a:cubicBezTo>
                  <a:close/>
                  <a:moveTo>
                    <a:pt x="46700" y="69693"/>
                  </a:moveTo>
                  <a:cubicBezTo>
                    <a:pt x="46500" y="69693"/>
                    <a:pt x="46300" y="69860"/>
                    <a:pt x="46267" y="70060"/>
                  </a:cubicBezTo>
                  <a:cubicBezTo>
                    <a:pt x="46267" y="70260"/>
                    <a:pt x="46433" y="70494"/>
                    <a:pt x="46633" y="70527"/>
                  </a:cubicBezTo>
                  <a:cubicBezTo>
                    <a:pt x="46767" y="70527"/>
                    <a:pt x="46934" y="70561"/>
                    <a:pt x="47034" y="70561"/>
                  </a:cubicBezTo>
                  <a:lnTo>
                    <a:pt x="47100" y="70561"/>
                  </a:lnTo>
                  <a:cubicBezTo>
                    <a:pt x="47301" y="70561"/>
                    <a:pt x="47501" y="70394"/>
                    <a:pt x="47501" y="70194"/>
                  </a:cubicBezTo>
                  <a:cubicBezTo>
                    <a:pt x="47501" y="69960"/>
                    <a:pt x="47334" y="69793"/>
                    <a:pt x="47134" y="69727"/>
                  </a:cubicBezTo>
                  <a:cubicBezTo>
                    <a:pt x="47000" y="69727"/>
                    <a:pt x="46834" y="69693"/>
                    <a:pt x="46700" y="69693"/>
                  </a:cubicBezTo>
                  <a:close/>
                  <a:moveTo>
                    <a:pt x="53305" y="69793"/>
                  </a:moveTo>
                  <a:lnTo>
                    <a:pt x="52871" y="69827"/>
                  </a:lnTo>
                  <a:cubicBezTo>
                    <a:pt x="52671" y="69860"/>
                    <a:pt x="52504" y="70027"/>
                    <a:pt x="52504" y="70294"/>
                  </a:cubicBezTo>
                  <a:cubicBezTo>
                    <a:pt x="52504" y="70494"/>
                    <a:pt x="52704" y="70661"/>
                    <a:pt x="52938" y="70661"/>
                  </a:cubicBezTo>
                  <a:lnTo>
                    <a:pt x="53372" y="70627"/>
                  </a:lnTo>
                  <a:cubicBezTo>
                    <a:pt x="53605" y="70561"/>
                    <a:pt x="53772" y="70394"/>
                    <a:pt x="53772" y="70160"/>
                  </a:cubicBezTo>
                  <a:cubicBezTo>
                    <a:pt x="53705" y="69927"/>
                    <a:pt x="53505" y="69793"/>
                    <a:pt x="53305" y="69793"/>
                  </a:cubicBezTo>
                  <a:close/>
                  <a:moveTo>
                    <a:pt x="48702" y="69893"/>
                  </a:moveTo>
                  <a:cubicBezTo>
                    <a:pt x="48501" y="69893"/>
                    <a:pt x="48301" y="70060"/>
                    <a:pt x="48301" y="70327"/>
                  </a:cubicBezTo>
                  <a:cubicBezTo>
                    <a:pt x="48301" y="70527"/>
                    <a:pt x="48468" y="70727"/>
                    <a:pt x="48702" y="70727"/>
                  </a:cubicBezTo>
                  <a:lnTo>
                    <a:pt x="49169" y="70727"/>
                  </a:lnTo>
                  <a:cubicBezTo>
                    <a:pt x="49369" y="70727"/>
                    <a:pt x="49602" y="70527"/>
                    <a:pt x="49536" y="70327"/>
                  </a:cubicBezTo>
                  <a:cubicBezTo>
                    <a:pt x="49536" y="70127"/>
                    <a:pt x="49369" y="69893"/>
                    <a:pt x="49135" y="69893"/>
                  </a:cubicBezTo>
                  <a:close/>
                  <a:moveTo>
                    <a:pt x="50836" y="69893"/>
                  </a:moveTo>
                  <a:cubicBezTo>
                    <a:pt x="50603" y="69893"/>
                    <a:pt x="50436" y="70060"/>
                    <a:pt x="50436" y="70327"/>
                  </a:cubicBezTo>
                  <a:cubicBezTo>
                    <a:pt x="50436" y="70561"/>
                    <a:pt x="50636" y="70727"/>
                    <a:pt x="50836" y="70727"/>
                  </a:cubicBezTo>
                  <a:lnTo>
                    <a:pt x="51270" y="70727"/>
                  </a:lnTo>
                  <a:cubicBezTo>
                    <a:pt x="51504" y="70727"/>
                    <a:pt x="51670" y="70561"/>
                    <a:pt x="51670" y="70327"/>
                  </a:cubicBezTo>
                  <a:cubicBezTo>
                    <a:pt x="51670" y="70060"/>
                    <a:pt x="51470" y="69893"/>
                    <a:pt x="51270" y="69893"/>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1050;p47">
              <a:extLst>
                <a:ext uri="{FF2B5EF4-FFF2-40B4-BE49-F238E27FC236}">
                  <a16:creationId xmlns:a16="http://schemas.microsoft.com/office/drawing/2014/main" id="{A74E9280-7F22-DFD8-6077-41C8A90F5E31}"/>
                </a:ext>
              </a:extLst>
            </p:cNvPr>
            <p:cNvGrpSpPr/>
            <p:nvPr/>
          </p:nvGrpSpPr>
          <p:grpSpPr>
            <a:xfrm rot="-2700000" flipH="1">
              <a:off x="6941791" y="594321"/>
              <a:ext cx="733043" cy="569595"/>
              <a:chOff x="1833150" y="1046200"/>
              <a:chExt cx="733050" cy="569600"/>
            </a:xfrm>
          </p:grpSpPr>
          <p:sp>
            <p:nvSpPr>
              <p:cNvPr id="46" name="Google Shape;1051;p47">
                <a:extLst>
                  <a:ext uri="{FF2B5EF4-FFF2-40B4-BE49-F238E27FC236}">
                    <a16:creationId xmlns:a16="http://schemas.microsoft.com/office/drawing/2014/main" id="{F0C9A0E3-04DE-FD7B-1E89-8FF2F76AAD9D}"/>
                  </a:ext>
                </a:extLst>
              </p:cNvPr>
              <p:cNvSpPr/>
              <p:nvPr/>
            </p:nvSpPr>
            <p:spPr>
              <a:xfrm>
                <a:off x="1833150" y="1046200"/>
                <a:ext cx="733050" cy="535400"/>
              </a:xfrm>
              <a:custGeom>
                <a:avLst/>
                <a:gdLst/>
                <a:ahLst/>
                <a:cxnLst/>
                <a:rect l="l" t="t" r="r" b="b"/>
                <a:pathLst>
                  <a:path w="29322" h="21416" extrusionOk="0">
                    <a:moveTo>
                      <a:pt x="29321" y="0"/>
                    </a:moveTo>
                    <a:lnTo>
                      <a:pt x="0" y="14811"/>
                    </a:lnTo>
                    <a:lnTo>
                      <a:pt x="0" y="14811"/>
                    </a:lnTo>
                    <a:lnTo>
                      <a:pt x="10241" y="14377"/>
                    </a:lnTo>
                    <a:lnTo>
                      <a:pt x="26453" y="2902"/>
                    </a:lnTo>
                    <a:lnTo>
                      <a:pt x="26453" y="2902"/>
                    </a:lnTo>
                    <a:lnTo>
                      <a:pt x="13744" y="15244"/>
                    </a:lnTo>
                    <a:lnTo>
                      <a:pt x="22650" y="21415"/>
                    </a:lnTo>
                    <a:lnTo>
                      <a:pt x="293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52;p47">
                <a:extLst>
                  <a:ext uri="{FF2B5EF4-FFF2-40B4-BE49-F238E27FC236}">
                    <a16:creationId xmlns:a16="http://schemas.microsoft.com/office/drawing/2014/main" id="{8D824E90-BF37-EDFF-5F7F-53D18B6CAE58}"/>
                  </a:ext>
                </a:extLst>
              </p:cNvPr>
              <p:cNvSpPr/>
              <p:nvPr/>
            </p:nvSpPr>
            <p:spPr>
              <a:xfrm>
                <a:off x="2089175" y="1118750"/>
                <a:ext cx="405300" cy="497050"/>
              </a:xfrm>
              <a:custGeom>
                <a:avLst/>
                <a:gdLst/>
                <a:ahLst/>
                <a:cxnLst/>
                <a:rect l="l" t="t" r="r" b="b"/>
                <a:pathLst>
                  <a:path w="16212" h="19882" extrusionOk="0">
                    <a:moveTo>
                      <a:pt x="16212" y="0"/>
                    </a:moveTo>
                    <a:lnTo>
                      <a:pt x="0" y="11475"/>
                    </a:lnTo>
                    <a:lnTo>
                      <a:pt x="2769" y="19881"/>
                    </a:lnTo>
                    <a:lnTo>
                      <a:pt x="3503" y="12342"/>
                    </a:lnTo>
                    <a:lnTo>
                      <a:pt x="162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53;p47">
                <a:extLst>
                  <a:ext uri="{FF2B5EF4-FFF2-40B4-BE49-F238E27FC236}">
                    <a16:creationId xmlns:a16="http://schemas.microsoft.com/office/drawing/2014/main" id="{B305CF8B-71CF-8B64-9E68-AE23B5B7ABE2}"/>
                  </a:ext>
                </a:extLst>
              </p:cNvPr>
              <p:cNvSpPr/>
              <p:nvPr/>
            </p:nvSpPr>
            <p:spPr>
              <a:xfrm>
                <a:off x="2158375" y="1427300"/>
                <a:ext cx="98425" cy="188500"/>
              </a:xfrm>
              <a:custGeom>
                <a:avLst/>
                <a:gdLst/>
                <a:ahLst/>
                <a:cxnLst/>
                <a:rect l="l" t="t" r="r" b="b"/>
                <a:pathLst>
                  <a:path w="3937" h="7540" extrusionOk="0">
                    <a:moveTo>
                      <a:pt x="735" y="0"/>
                    </a:moveTo>
                    <a:lnTo>
                      <a:pt x="1" y="7539"/>
                    </a:lnTo>
                    <a:lnTo>
                      <a:pt x="3937" y="2235"/>
                    </a:lnTo>
                    <a:lnTo>
                      <a:pt x="7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1598;p52">
            <a:extLst>
              <a:ext uri="{FF2B5EF4-FFF2-40B4-BE49-F238E27FC236}">
                <a16:creationId xmlns:a16="http://schemas.microsoft.com/office/drawing/2014/main" id="{9AF04548-D432-8067-970F-378835243397}"/>
              </a:ext>
            </a:extLst>
          </p:cNvPr>
          <p:cNvSpPr/>
          <p:nvPr/>
        </p:nvSpPr>
        <p:spPr>
          <a:xfrm>
            <a:off x="7848685" y="616012"/>
            <a:ext cx="754975" cy="244250"/>
          </a:xfrm>
          <a:custGeom>
            <a:avLst/>
            <a:gdLst/>
            <a:ahLst/>
            <a:cxnLst/>
            <a:rect l="l" t="t" r="r" b="b"/>
            <a:pathLst>
              <a:path w="30199" h="9770" extrusionOk="0">
                <a:moveTo>
                  <a:pt x="14974" y="0"/>
                </a:moveTo>
                <a:cubicBezTo>
                  <a:pt x="12669" y="0"/>
                  <a:pt x="10728" y="1416"/>
                  <a:pt x="10044" y="3356"/>
                </a:cubicBezTo>
                <a:cubicBezTo>
                  <a:pt x="9359" y="2808"/>
                  <a:pt x="8492" y="2488"/>
                  <a:pt x="7533" y="2488"/>
                </a:cubicBezTo>
                <a:cubicBezTo>
                  <a:pt x="5616" y="2488"/>
                  <a:pt x="4018" y="3789"/>
                  <a:pt x="3721" y="5524"/>
                </a:cubicBezTo>
                <a:cubicBezTo>
                  <a:pt x="3356" y="5296"/>
                  <a:pt x="2899" y="5182"/>
                  <a:pt x="2443" y="5182"/>
                </a:cubicBezTo>
                <a:cubicBezTo>
                  <a:pt x="1096" y="5182"/>
                  <a:pt x="1" y="6209"/>
                  <a:pt x="1" y="7464"/>
                </a:cubicBezTo>
                <a:cubicBezTo>
                  <a:pt x="1" y="8742"/>
                  <a:pt x="1096" y="9770"/>
                  <a:pt x="2443" y="9770"/>
                </a:cubicBezTo>
                <a:lnTo>
                  <a:pt x="14974" y="9770"/>
                </a:lnTo>
                <a:cubicBezTo>
                  <a:pt x="15020" y="9770"/>
                  <a:pt x="15065" y="9747"/>
                  <a:pt x="15088" y="9747"/>
                </a:cubicBezTo>
                <a:cubicBezTo>
                  <a:pt x="15134" y="9747"/>
                  <a:pt x="15179" y="9770"/>
                  <a:pt x="15225" y="9770"/>
                </a:cubicBezTo>
                <a:lnTo>
                  <a:pt x="27756" y="9770"/>
                </a:lnTo>
                <a:cubicBezTo>
                  <a:pt x="29103" y="9770"/>
                  <a:pt x="30198" y="8742"/>
                  <a:pt x="30198" y="7464"/>
                </a:cubicBezTo>
                <a:cubicBezTo>
                  <a:pt x="30198" y="6209"/>
                  <a:pt x="29103" y="5182"/>
                  <a:pt x="27756" y="5182"/>
                </a:cubicBezTo>
                <a:cubicBezTo>
                  <a:pt x="27300" y="5182"/>
                  <a:pt x="26866" y="5296"/>
                  <a:pt x="26478" y="5524"/>
                </a:cubicBezTo>
                <a:cubicBezTo>
                  <a:pt x="26181" y="3789"/>
                  <a:pt x="24583" y="2488"/>
                  <a:pt x="22666" y="2488"/>
                </a:cubicBezTo>
                <a:cubicBezTo>
                  <a:pt x="21707" y="2488"/>
                  <a:pt x="20840" y="2808"/>
                  <a:pt x="20155" y="3356"/>
                </a:cubicBezTo>
                <a:cubicBezTo>
                  <a:pt x="19471" y="1416"/>
                  <a:pt x="17530" y="0"/>
                  <a:pt x="15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598;p52">
            <a:extLst>
              <a:ext uri="{FF2B5EF4-FFF2-40B4-BE49-F238E27FC236}">
                <a16:creationId xmlns:a16="http://schemas.microsoft.com/office/drawing/2014/main" id="{D52B3F8C-9050-5958-E542-D353428C1F6E}"/>
              </a:ext>
            </a:extLst>
          </p:cNvPr>
          <p:cNvSpPr/>
          <p:nvPr/>
        </p:nvSpPr>
        <p:spPr>
          <a:xfrm>
            <a:off x="7472949" y="1207656"/>
            <a:ext cx="754975" cy="244250"/>
          </a:xfrm>
          <a:custGeom>
            <a:avLst/>
            <a:gdLst/>
            <a:ahLst/>
            <a:cxnLst/>
            <a:rect l="l" t="t" r="r" b="b"/>
            <a:pathLst>
              <a:path w="30199" h="9770" extrusionOk="0">
                <a:moveTo>
                  <a:pt x="14974" y="0"/>
                </a:moveTo>
                <a:cubicBezTo>
                  <a:pt x="12669" y="0"/>
                  <a:pt x="10728" y="1416"/>
                  <a:pt x="10044" y="3356"/>
                </a:cubicBezTo>
                <a:cubicBezTo>
                  <a:pt x="9359" y="2808"/>
                  <a:pt x="8492" y="2488"/>
                  <a:pt x="7533" y="2488"/>
                </a:cubicBezTo>
                <a:cubicBezTo>
                  <a:pt x="5616" y="2488"/>
                  <a:pt x="4018" y="3789"/>
                  <a:pt x="3721" y="5524"/>
                </a:cubicBezTo>
                <a:cubicBezTo>
                  <a:pt x="3356" y="5296"/>
                  <a:pt x="2899" y="5182"/>
                  <a:pt x="2443" y="5182"/>
                </a:cubicBezTo>
                <a:cubicBezTo>
                  <a:pt x="1096" y="5182"/>
                  <a:pt x="1" y="6209"/>
                  <a:pt x="1" y="7464"/>
                </a:cubicBezTo>
                <a:cubicBezTo>
                  <a:pt x="1" y="8742"/>
                  <a:pt x="1096" y="9770"/>
                  <a:pt x="2443" y="9770"/>
                </a:cubicBezTo>
                <a:lnTo>
                  <a:pt x="14974" y="9770"/>
                </a:lnTo>
                <a:cubicBezTo>
                  <a:pt x="15020" y="9770"/>
                  <a:pt x="15065" y="9747"/>
                  <a:pt x="15088" y="9747"/>
                </a:cubicBezTo>
                <a:cubicBezTo>
                  <a:pt x="15134" y="9747"/>
                  <a:pt x="15179" y="9770"/>
                  <a:pt x="15225" y="9770"/>
                </a:cubicBezTo>
                <a:lnTo>
                  <a:pt x="27756" y="9770"/>
                </a:lnTo>
                <a:cubicBezTo>
                  <a:pt x="29103" y="9770"/>
                  <a:pt x="30198" y="8742"/>
                  <a:pt x="30198" y="7464"/>
                </a:cubicBezTo>
                <a:cubicBezTo>
                  <a:pt x="30198" y="6209"/>
                  <a:pt x="29103" y="5182"/>
                  <a:pt x="27756" y="5182"/>
                </a:cubicBezTo>
                <a:cubicBezTo>
                  <a:pt x="27300" y="5182"/>
                  <a:pt x="26866" y="5296"/>
                  <a:pt x="26478" y="5524"/>
                </a:cubicBezTo>
                <a:cubicBezTo>
                  <a:pt x="26181" y="3789"/>
                  <a:pt x="24583" y="2488"/>
                  <a:pt x="22666" y="2488"/>
                </a:cubicBezTo>
                <a:cubicBezTo>
                  <a:pt x="21707" y="2488"/>
                  <a:pt x="20840" y="2808"/>
                  <a:pt x="20155" y="3356"/>
                </a:cubicBezTo>
                <a:cubicBezTo>
                  <a:pt x="19471" y="1416"/>
                  <a:pt x="17530" y="0"/>
                  <a:pt x="15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08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xEl>
                                              <p:pRg st="1" end="1"/>
                                            </p:txEl>
                                          </p:spTgt>
                                        </p:tgtEl>
                                        <p:attrNameLst>
                                          <p:attrName>style.visibility</p:attrName>
                                        </p:attrNameLst>
                                      </p:cBhvr>
                                      <p:to>
                                        <p:strVal val="visible"/>
                                      </p:to>
                                    </p:set>
                                    <p:animEffect transition="in" filter="fade">
                                      <p:cBhvr>
                                        <p:cTn id="12" dur="500"/>
                                        <p:tgtEl>
                                          <p:spTgt spid="4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animEffect transition="in" filter="fade">
                                      <p:cBhvr>
                                        <p:cTn id="15" dur="500"/>
                                        <p:tgtEl>
                                          <p:spTgt spid="4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
                                            <p:txEl>
                                              <p:pRg st="3" end="3"/>
                                            </p:txEl>
                                          </p:spTgt>
                                        </p:tgtEl>
                                        <p:attrNameLst>
                                          <p:attrName>style.visibility</p:attrName>
                                        </p:attrNameLst>
                                      </p:cBhvr>
                                      <p:to>
                                        <p:strVal val="visible"/>
                                      </p:to>
                                    </p:set>
                                    <p:animEffect transition="in" filter="fade">
                                      <p:cBhvr>
                                        <p:cTn id="20" dur="500"/>
                                        <p:tgtEl>
                                          <p:spTgt spid="4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
                                            <p:txEl>
                                              <p:pRg st="4" end="4"/>
                                            </p:txEl>
                                          </p:spTgt>
                                        </p:tgtEl>
                                        <p:attrNameLst>
                                          <p:attrName>style.visibility</p:attrName>
                                        </p:attrNameLst>
                                      </p:cBhvr>
                                      <p:to>
                                        <p:strVal val="visible"/>
                                      </p:to>
                                    </p:set>
                                    <p:animEffect transition="in" filter="fade">
                                      <p:cBhvr>
                                        <p:cTn id="25" dur="500"/>
                                        <p:tgtEl>
                                          <p:spTgt spid="4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2">
                                            <p:txEl>
                                              <p:pRg st="5" end="5"/>
                                            </p:txEl>
                                          </p:spTgt>
                                        </p:tgtEl>
                                        <p:attrNameLst>
                                          <p:attrName>style.visibility</p:attrName>
                                        </p:attrNameLst>
                                      </p:cBhvr>
                                      <p:to>
                                        <p:strVal val="visible"/>
                                      </p:to>
                                    </p:set>
                                    <p:animEffect transition="in" filter="fade">
                                      <p:cBhvr>
                                        <p:cTn id="30" dur="500"/>
                                        <p:tgtEl>
                                          <p:spTgt spid="4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2">
                                            <p:txEl>
                                              <p:pRg st="6" end="6"/>
                                            </p:txEl>
                                          </p:spTgt>
                                        </p:tgtEl>
                                        <p:attrNameLst>
                                          <p:attrName>style.visibility</p:attrName>
                                        </p:attrNameLst>
                                      </p:cBhvr>
                                      <p:to>
                                        <p:strVal val="visible"/>
                                      </p:to>
                                    </p:set>
                                    <p:animEffect transition="in" filter="fade">
                                      <p:cBhvr>
                                        <p:cTn id="35" dur="500"/>
                                        <p:tgtEl>
                                          <p:spTgt spid="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9"/>
          <p:cNvSpPr txBox="1">
            <a:spLocks noGrp="1"/>
          </p:cNvSpPr>
          <p:nvPr>
            <p:ph type="title"/>
          </p:nvPr>
        </p:nvSpPr>
        <p:spPr>
          <a:xfrm>
            <a:off x="3305071" y="53139"/>
            <a:ext cx="265571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Ευχαριστίες</a:t>
            </a:r>
            <a:endParaRPr dirty="0"/>
          </a:p>
        </p:txBody>
      </p:sp>
      <p:sp>
        <p:nvSpPr>
          <p:cNvPr id="7" name="TextBox 6">
            <a:extLst>
              <a:ext uri="{FF2B5EF4-FFF2-40B4-BE49-F238E27FC236}">
                <a16:creationId xmlns:a16="http://schemas.microsoft.com/office/drawing/2014/main" id="{6700B3D8-E2EB-6094-C949-A4E0DF27B393}"/>
              </a:ext>
            </a:extLst>
          </p:cNvPr>
          <p:cNvSpPr txBox="1"/>
          <p:nvPr/>
        </p:nvSpPr>
        <p:spPr>
          <a:xfrm>
            <a:off x="527668" y="866471"/>
            <a:ext cx="7963189" cy="4275529"/>
          </a:xfrm>
          <a:prstGeom prst="rect">
            <a:avLst/>
          </a:prstGeom>
          <a:noFill/>
        </p:spPr>
        <p:txBody>
          <a:bodyPr wrap="square">
            <a:spAutoFit/>
          </a:bodyPr>
          <a:lstStyle/>
          <a:p>
            <a:pPr marR="635" algn="just">
              <a:lnSpc>
                <a:spcPct val="150000"/>
              </a:lnSpc>
              <a:spcBef>
                <a:spcPts val="735"/>
              </a:spcBef>
              <a:spcAft>
                <a:spcPts val="800"/>
              </a:spcAft>
            </a:pPr>
            <a:r>
              <a:rPr lang="el-GR" sz="1200" i="1" dirty="0">
                <a:latin typeface="Times New Roman" panose="02020603050405020304" pitchFamily="18" charset="0"/>
                <a:cs typeface="Times New Roman" panose="02020603050405020304" pitchFamily="18" charset="0"/>
              </a:rPr>
              <a:t>«Φτάνοντας στο τέλος του μεταπτυχιακού μου ταξιδιού θα ήθελα να ευχαριστήσω από καρδιάς και να εκφράσω τη βαθιά μου εκτίμηση, στον επιστημονικά υπεύθυνο καθηγητή και διευθυντή του Π.Μ.Σ. «Επιστήμες Αγωγής – Εξ Αποστάσεως Εκπαίδευση με την χρήση των Τ.Π.Ε. (</a:t>
            </a:r>
            <a:r>
              <a:rPr lang="en-AU" sz="1200" i="1" dirty="0">
                <a:latin typeface="Times New Roman" panose="02020603050405020304" pitchFamily="18" charset="0"/>
                <a:cs typeface="Times New Roman" panose="02020603050405020304" pitchFamily="18" charset="0"/>
              </a:rPr>
              <a:t>eLearning</a:t>
            </a:r>
            <a:r>
              <a:rPr lang="el-GR" sz="1200" i="1" dirty="0">
                <a:latin typeface="Times New Roman" panose="02020603050405020304" pitchFamily="18" charset="0"/>
                <a:cs typeface="Times New Roman" panose="02020603050405020304" pitchFamily="18" charset="0"/>
              </a:rPr>
              <a:t>)»,  κ. Αναστασιάδη Παναγιώτη για την πολύτιμη μαθησιακή εμπειρία που μας προσέφερε, στον επιβλέποντα καθηγητή μου κ. </a:t>
            </a:r>
            <a:r>
              <a:rPr lang="el-GR" sz="1200" i="1" dirty="0" err="1">
                <a:latin typeface="Times New Roman" panose="02020603050405020304" pitchFamily="18" charset="0"/>
                <a:cs typeface="Times New Roman" panose="02020603050405020304" pitchFamily="18" charset="0"/>
              </a:rPr>
              <a:t>Κωτσίδη</a:t>
            </a:r>
            <a:r>
              <a:rPr lang="el-GR" sz="1200" i="1" dirty="0">
                <a:latin typeface="Times New Roman" panose="02020603050405020304" pitchFamily="18" charset="0"/>
                <a:cs typeface="Times New Roman" panose="02020603050405020304" pitchFamily="18" charset="0"/>
              </a:rPr>
              <a:t> Κωσταντίνο για την επιστημονική καθοδήγηση, την εμψύχωση και την ανατροφοδότηση που μου παρείχε κατά τη διάρκεια εκπόνησης της διπλωματικής μου εργασίας και στους καθηγητές του Π.Μ.Σ για τις γνώσεις που μου παρείχαν.</a:t>
            </a:r>
          </a:p>
          <a:p>
            <a:pPr marR="635" algn="just">
              <a:lnSpc>
                <a:spcPct val="150000"/>
              </a:lnSpc>
              <a:spcAft>
                <a:spcPts val="800"/>
              </a:spcAft>
            </a:pPr>
            <a:r>
              <a:rPr lang="el-GR" sz="1200" i="1" dirty="0">
                <a:latin typeface="Times New Roman" panose="02020603050405020304" pitchFamily="18" charset="0"/>
                <a:cs typeface="Times New Roman" panose="02020603050405020304" pitchFamily="18" charset="0"/>
              </a:rPr>
              <a:t>Επίσης, θέλω να ευχαριστήσω την ομάδα μου στο Π.Μ.Σ, «</a:t>
            </a:r>
            <a:r>
              <a:rPr lang="en-AU" sz="1200" i="1" dirty="0" err="1">
                <a:latin typeface="Times New Roman" panose="02020603050405020304" pitchFamily="18" charset="0"/>
                <a:cs typeface="Times New Roman" panose="02020603050405020304" pitchFamily="18" charset="0"/>
              </a:rPr>
              <a:t>eTeam</a:t>
            </a:r>
            <a:r>
              <a:rPr lang="el-GR" sz="1200" i="1" dirty="0">
                <a:latin typeface="Times New Roman" panose="02020603050405020304" pitchFamily="18" charset="0"/>
                <a:cs typeface="Times New Roman" panose="02020603050405020304" pitchFamily="18" charset="0"/>
              </a:rPr>
              <a:t>», </a:t>
            </a:r>
            <a:r>
              <a:rPr lang="el-GR" sz="1200" i="1" dirty="0" err="1">
                <a:latin typeface="Times New Roman" panose="02020603050405020304" pitchFamily="18" charset="0"/>
                <a:cs typeface="Times New Roman" panose="02020603050405020304" pitchFamily="18" charset="0"/>
              </a:rPr>
              <a:t>Ανθία</a:t>
            </a:r>
            <a:r>
              <a:rPr lang="el-GR" sz="1200" i="1" dirty="0">
                <a:latin typeface="Times New Roman" panose="02020603050405020304" pitchFamily="18" charset="0"/>
                <a:cs typeface="Times New Roman" panose="02020603050405020304" pitchFamily="18" charset="0"/>
              </a:rPr>
              <a:t> </a:t>
            </a:r>
            <a:r>
              <a:rPr lang="el-GR" sz="1200" i="1" dirty="0" err="1">
                <a:latin typeface="Times New Roman" panose="02020603050405020304" pitchFamily="18" charset="0"/>
                <a:cs typeface="Times New Roman" panose="02020603050405020304" pitchFamily="18" charset="0"/>
              </a:rPr>
              <a:t>Λαφάρα</a:t>
            </a:r>
            <a:r>
              <a:rPr lang="el-GR" sz="1200" i="1" dirty="0">
                <a:latin typeface="Times New Roman" panose="02020603050405020304" pitchFamily="18" charset="0"/>
                <a:cs typeface="Times New Roman" panose="02020603050405020304" pitchFamily="18" charset="0"/>
              </a:rPr>
              <a:t>, Καλλιόπη </a:t>
            </a:r>
            <a:r>
              <a:rPr lang="el-GR" sz="1200" i="1" dirty="0" err="1">
                <a:latin typeface="Times New Roman" panose="02020603050405020304" pitchFamily="18" charset="0"/>
                <a:cs typeface="Times New Roman" panose="02020603050405020304" pitchFamily="18" charset="0"/>
              </a:rPr>
              <a:t>Περιστέρη</a:t>
            </a:r>
            <a:r>
              <a:rPr lang="el-GR" sz="1200" i="1" dirty="0">
                <a:latin typeface="Times New Roman" panose="02020603050405020304" pitchFamily="18" charset="0"/>
                <a:cs typeface="Times New Roman" panose="02020603050405020304" pitchFamily="18" charset="0"/>
              </a:rPr>
              <a:t> και Ιωάννα Σταθοπούλου για την άψογη συνεργασία και συνεχή στήριξη κατά τη διάρκεια των μεταπτυχιακών μας σπουδών, μα περισσότερο για την αληθινή φιλία που ένιωσα! </a:t>
            </a:r>
          </a:p>
          <a:p>
            <a:pPr algn="just">
              <a:lnSpc>
                <a:spcPct val="150000"/>
              </a:lnSpc>
              <a:spcAft>
                <a:spcPts val="800"/>
              </a:spcAft>
            </a:pPr>
            <a:r>
              <a:rPr lang="el-GR" sz="1200" i="1" dirty="0">
                <a:latin typeface="Times New Roman" panose="02020603050405020304" pitchFamily="18" charset="0"/>
                <a:cs typeface="Times New Roman" panose="02020603050405020304" pitchFamily="18" charset="0"/>
              </a:rPr>
              <a:t>Τέλος</a:t>
            </a:r>
            <a:r>
              <a:rPr lang="el-GR" sz="1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το μεγαλύτερο ευχαριστώ το οφείλω στην οικογένειά μου, τον σύζυγό μου Μανώλη και τα παιδιά μου Μαριεύη και Νικόλα για την στήριξη, την αγάπη, την κατανόηση και την υπομονή που επέδειξαν καθ’ όλη τη διάρκεια των μεταπτυχιακών μου σπουδών και είναι πάντα δίπλα μου σε όλες τις επιλογές μου, καθώς τις σέβονται, αλλά και στους γονείς μου που μου έμαθαν να αγωνίζομαι και να μην τα παρατάω ποτέ!» </a:t>
            </a:r>
            <a:endParaRPr lang="el-GR"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R="635" algn="just">
              <a:spcBef>
                <a:spcPts val="735"/>
              </a:spcBef>
              <a:spcAft>
                <a:spcPts val="800"/>
              </a:spcAft>
            </a:pPr>
            <a:endParaRPr lang="el-GR"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1477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EDE0"/>
        </a:solidFill>
        <a:effectLst/>
      </p:bgPr>
    </p:bg>
    <p:spTree>
      <p:nvGrpSpPr>
        <p:cNvPr id="1" name="Shape 1585"/>
        <p:cNvGrpSpPr/>
        <p:nvPr/>
      </p:nvGrpSpPr>
      <p:grpSpPr>
        <a:xfrm>
          <a:off x="0" y="0"/>
          <a:ext cx="0" cy="0"/>
          <a:chOff x="0" y="0"/>
          <a:chExt cx="0" cy="0"/>
        </a:xfrm>
      </p:grpSpPr>
      <p:pic>
        <p:nvPicPr>
          <p:cNvPr id="1597" name="Google Shape;1597;p52"/>
          <p:cNvPicPr preferRelativeResize="0"/>
          <p:nvPr/>
        </p:nvPicPr>
        <p:blipFill rotWithShape="1">
          <a:blip r:embed="rId3">
            <a:alphaModFix/>
          </a:blip>
          <a:srcRect r="64475"/>
          <a:stretch/>
        </p:blipFill>
        <p:spPr>
          <a:xfrm>
            <a:off x="7581813" y="4095693"/>
            <a:ext cx="758210" cy="1178600"/>
          </a:xfrm>
          <a:prstGeom prst="rect">
            <a:avLst/>
          </a:prstGeom>
          <a:noFill/>
          <a:ln>
            <a:noFill/>
          </a:ln>
        </p:spPr>
      </p:pic>
      <p:sp>
        <p:nvSpPr>
          <p:cNvPr id="1586" name="Google Shape;1586;p52"/>
          <p:cNvSpPr/>
          <p:nvPr/>
        </p:nvSpPr>
        <p:spPr>
          <a:xfrm rot="-6299960" flipH="1">
            <a:off x="3455814" y="1318933"/>
            <a:ext cx="1104294" cy="853476"/>
          </a:xfrm>
          <a:custGeom>
            <a:avLst/>
            <a:gdLst/>
            <a:ahLst/>
            <a:cxnLst/>
            <a:rect l="l" t="t" r="r" b="b"/>
            <a:pathLst>
              <a:path w="28825" h="22278" extrusionOk="0">
                <a:moveTo>
                  <a:pt x="9833" y="0"/>
                </a:moveTo>
                <a:cubicBezTo>
                  <a:pt x="9761" y="0"/>
                  <a:pt x="9687" y="8"/>
                  <a:pt x="9610" y="26"/>
                </a:cubicBezTo>
                <a:cubicBezTo>
                  <a:pt x="7167" y="574"/>
                  <a:pt x="10888" y="8083"/>
                  <a:pt x="11824" y="9886"/>
                </a:cubicBezTo>
                <a:cubicBezTo>
                  <a:pt x="10797" y="8996"/>
                  <a:pt x="9792" y="8083"/>
                  <a:pt x="8788" y="7147"/>
                </a:cubicBezTo>
                <a:cubicBezTo>
                  <a:pt x="7631" y="5077"/>
                  <a:pt x="4599" y="49"/>
                  <a:pt x="2737" y="49"/>
                </a:cubicBezTo>
                <a:cubicBezTo>
                  <a:pt x="2504" y="49"/>
                  <a:pt x="2290" y="127"/>
                  <a:pt x="2100" y="300"/>
                </a:cubicBezTo>
                <a:cubicBezTo>
                  <a:pt x="0" y="2217"/>
                  <a:pt x="9267" y="8015"/>
                  <a:pt x="9267" y="8015"/>
                </a:cubicBezTo>
                <a:cubicBezTo>
                  <a:pt x="9929" y="8608"/>
                  <a:pt x="10614" y="9224"/>
                  <a:pt x="11276" y="9818"/>
                </a:cubicBezTo>
                <a:cubicBezTo>
                  <a:pt x="9576" y="8864"/>
                  <a:pt x="5411" y="6684"/>
                  <a:pt x="3229" y="6684"/>
                </a:cubicBezTo>
                <a:cubicBezTo>
                  <a:pt x="2540" y="6684"/>
                  <a:pt x="2048" y="6901"/>
                  <a:pt x="1895" y="7444"/>
                </a:cubicBezTo>
                <a:cubicBezTo>
                  <a:pt x="1164" y="9909"/>
                  <a:pt x="10066" y="10206"/>
                  <a:pt x="11755" y="10251"/>
                </a:cubicBezTo>
                <a:cubicBezTo>
                  <a:pt x="13216" y="11507"/>
                  <a:pt x="14700" y="12739"/>
                  <a:pt x="16206" y="13949"/>
                </a:cubicBezTo>
                <a:cubicBezTo>
                  <a:pt x="14440" y="13032"/>
                  <a:pt x="10452" y="11118"/>
                  <a:pt x="8290" y="11118"/>
                </a:cubicBezTo>
                <a:cubicBezTo>
                  <a:pt x="7545" y="11118"/>
                  <a:pt x="7017" y="11345"/>
                  <a:pt x="6871" y="11918"/>
                </a:cubicBezTo>
                <a:cubicBezTo>
                  <a:pt x="6232" y="14406"/>
                  <a:pt x="15111" y="14428"/>
                  <a:pt x="16823" y="14428"/>
                </a:cubicBezTo>
                <a:cubicBezTo>
                  <a:pt x="17987" y="15341"/>
                  <a:pt x="19174" y="16232"/>
                  <a:pt x="20383" y="17099"/>
                </a:cubicBezTo>
                <a:cubicBezTo>
                  <a:pt x="20589" y="17236"/>
                  <a:pt x="20771" y="17373"/>
                  <a:pt x="20977" y="17510"/>
                </a:cubicBezTo>
                <a:cubicBezTo>
                  <a:pt x="19283" y="16845"/>
                  <a:pt x="15503" y="15488"/>
                  <a:pt x="13231" y="15488"/>
                </a:cubicBezTo>
                <a:cubicBezTo>
                  <a:pt x="12227" y="15488"/>
                  <a:pt x="11518" y="15753"/>
                  <a:pt x="11413" y="16460"/>
                </a:cubicBezTo>
                <a:cubicBezTo>
                  <a:pt x="11197" y="17859"/>
                  <a:pt x="13810" y="18209"/>
                  <a:pt x="16474" y="18209"/>
                </a:cubicBezTo>
                <a:cubicBezTo>
                  <a:pt x="18590" y="18209"/>
                  <a:pt x="20737" y="17989"/>
                  <a:pt x="21525" y="17898"/>
                </a:cubicBezTo>
                <a:cubicBezTo>
                  <a:pt x="23784" y="19473"/>
                  <a:pt x="26090" y="20934"/>
                  <a:pt x="28509" y="22258"/>
                </a:cubicBezTo>
                <a:cubicBezTo>
                  <a:pt x="28533" y="22271"/>
                  <a:pt x="28557" y="22277"/>
                  <a:pt x="28581" y="22277"/>
                </a:cubicBezTo>
                <a:cubicBezTo>
                  <a:pt x="28715" y="22277"/>
                  <a:pt x="28824" y="22084"/>
                  <a:pt x="28669" y="22006"/>
                </a:cubicBezTo>
                <a:cubicBezTo>
                  <a:pt x="26249" y="20660"/>
                  <a:pt x="23876" y="19153"/>
                  <a:pt x="21593" y="17578"/>
                </a:cubicBezTo>
                <a:cubicBezTo>
                  <a:pt x="21397" y="15971"/>
                  <a:pt x="20354" y="7951"/>
                  <a:pt x="18187" y="7951"/>
                </a:cubicBezTo>
                <a:cubicBezTo>
                  <a:pt x="18077" y="7951"/>
                  <a:pt x="17965" y="7972"/>
                  <a:pt x="17850" y="8015"/>
                </a:cubicBezTo>
                <a:cubicBezTo>
                  <a:pt x="15567" y="8859"/>
                  <a:pt x="19927" y="15433"/>
                  <a:pt x="21273" y="17327"/>
                </a:cubicBezTo>
                <a:cubicBezTo>
                  <a:pt x="19767" y="16300"/>
                  <a:pt x="18306" y="15205"/>
                  <a:pt x="16891" y="14086"/>
                </a:cubicBezTo>
                <a:cubicBezTo>
                  <a:pt x="16869" y="12390"/>
                  <a:pt x="16634" y="4192"/>
                  <a:pt x="14404" y="4192"/>
                </a:cubicBezTo>
                <a:cubicBezTo>
                  <a:pt x="14322" y="4192"/>
                  <a:pt x="14239" y="4203"/>
                  <a:pt x="14152" y="4226"/>
                </a:cubicBezTo>
                <a:cubicBezTo>
                  <a:pt x="11801" y="4819"/>
                  <a:pt x="15453" y="11804"/>
                  <a:pt x="16571" y="13835"/>
                </a:cubicBezTo>
                <a:cubicBezTo>
                  <a:pt x="16069" y="13447"/>
                  <a:pt x="15590" y="13036"/>
                  <a:pt x="15088" y="12648"/>
                </a:cubicBezTo>
                <a:cubicBezTo>
                  <a:pt x="14061" y="11804"/>
                  <a:pt x="13034" y="10936"/>
                  <a:pt x="12029" y="10069"/>
                </a:cubicBezTo>
                <a:cubicBezTo>
                  <a:pt x="12051" y="8608"/>
                  <a:pt x="12138" y="0"/>
                  <a:pt x="9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2"/>
          <p:cNvSpPr txBox="1">
            <a:spLocks noGrp="1"/>
          </p:cNvSpPr>
          <p:nvPr>
            <p:ph type="title"/>
          </p:nvPr>
        </p:nvSpPr>
        <p:spPr>
          <a:xfrm>
            <a:off x="363130" y="-22314"/>
            <a:ext cx="6108008" cy="805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7. Μεθοδολογία έρευνας (2/3)</a:t>
            </a:r>
            <a:endParaRPr dirty="0"/>
          </a:p>
        </p:txBody>
      </p:sp>
      <p:grpSp>
        <p:nvGrpSpPr>
          <p:cNvPr id="1589" name="Google Shape;1589;p52"/>
          <p:cNvGrpSpPr/>
          <p:nvPr/>
        </p:nvGrpSpPr>
        <p:grpSpPr>
          <a:xfrm>
            <a:off x="4424544" y="787791"/>
            <a:ext cx="4620982" cy="4355709"/>
            <a:chOff x="3885225" y="1543825"/>
            <a:chExt cx="3722617" cy="3073704"/>
          </a:xfrm>
        </p:grpSpPr>
        <p:grpSp>
          <p:nvGrpSpPr>
            <p:cNvPr id="1590" name="Google Shape;1590;p52"/>
            <p:cNvGrpSpPr/>
            <p:nvPr/>
          </p:nvGrpSpPr>
          <p:grpSpPr>
            <a:xfrm>
              <a:off x="3885225" y="1543825"/>
              <a:ext cx="3722617" cy="3073704"/>
              <a:chOff x="3713115" y="1401687"/>
              <a:chExt cx="4067100" cy="3358138"/>
            </a:xfrm>
          </p:grpSpPr>
          <p:sp>
            <p:nvSpPr>
              <p:cNvPr id="1591" name="Google Shape;1591;p52"/>
              <p:cNvSpPr/>
              <p:nvPr/>
            </p:nvSpPr>
            <p:spPr>
              <a:xfrm rot="10800000">
                <a:off x="4881988" y="3956350"/>
                <a:ext cx="1729225" cy="803475"/>
              </a:xfrm>
              <a:prstGeom prst="flowChartManualOperation">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2"/>
              <p:cNvSpPr/>
              <p:nvPr/>
            </p:nvSpPr>
            <p:spPr>
              <a:xfrm>
                <a:off x="3713115" y="1401687"/>
                <a:ext cx="4067100" cy="2716200"/>
              </a:xfrm>
              <a:prstGeom prst="roundRect">
                <a:avLst>
                  <a:gd name="adj"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52"/>
            <p:cNvGrpSpPr/>
            <p:nvPr/>
          </p:nvGrpSpPr>
          <p:grpSpPr>
            <a:xfrm>
              <a:off x="7043174" y="3808075"/>
              <a:ext cx="373323" cy="83100"/>
              <a:chOff x="7195574" y="3808075"/>
              <a:chExt cx="373323" cy="83100"/>
            </a:xfrm>
          </p:grpSpPr>
          <p:sp>
            <p:nvSpPr>
              <p:cNvPr id="1594" name="Google Shape;1594;p52"/>
              <p:cNvSpPr/>
              <p:nvPr/>
            </p:nvSpPr>
            <p:spPr>
              <a:xfrm>
                <a:off x="7195574" y="3808075"/>
                <a:ext cx="83100" cy="83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2"/>
              <p:cNvSpPr/>
              <p:nvPr/>
            </p:nvSpPr>
            <p:spPr>
              <a:xfrm>
                <a:off x="7340686" y="3808075"/>
                <a:ext cx="83100" cy="83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2"/>
              <p:cNvSpPr/>
              <p:nvPr/>
            </p:nvSpPr>
            <p:spPr>
              <a:xfrm>
                <a:off x="7485797" y="3808075"/>
                <a:ext cx="83100" cy="83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98" name="Google Shape;1598;p52"/>
          <p:cNvSpPr/>
          <p:nvPr/>
        </p:nvSpPr>
        <p:spPr>
          <a:xfrm>
            <a:off x="1113688" y="3713650"/>
            <a:ext cx="754975" cy="244250"/>
          </a:xfrm>
          <a:custGeom>
            <a:avLst/>
            <a:gdLst/>
            <a:ahLst/>
            <a:cxnLst/>
            <a:rect l="l" t="t" r="r" b="b"/>
            <a:pathLst>
              <a:path w="30199" h="9770" extrusionOk="0">
                <a:moveTo>
                  <a:pt x="14974" y="0"/>
                </a:moveTo>
                <a:cubicBezTo>
                  <a:pt x="12669" y="0"/>
                  <a:pt x="10728" y="1416"/>
                  <a:pt x="10044" y="3356"/>
                </a:cubicBezTo>
                <a:cubicBezTo>
                  <a:pt x="9359" y="2808"/>
                  <a:pt x="8492" y="2488"/>
                  <a:pt x="7533" y="2488"/>
                </a:cubicBezTo>
                <a:cubicBezTo>
                  <a:pt x="5616" y="2488"/>
                  <a:pt x="4018" y="3789"/>
                  <a:pt x="3721" y="5524"/>
                </a:cubicBezTo>
                <a:cubicBezTo>
                  <a:pt x="3356" y="5296"/>
                  <a:pt x="2899" y="5182"/>
                  <a:pt x="2443" y="5182"/>
                </a:cubicBezTo>
                <a:cubicBezTo>
                  <a:pt x="1096" y="5182"/>
                  <a:pt x="1" y="6209"/>
                  <a:pt x="1" y="7464"/>
                </a:cubicBezTo>
                <a:cubicBezTo>
                  <a:pt x="1" y="8742"/>
                  <a:pt x="1096" y="9770"/>
                  <a:pt x="2443" y="9770"/>
                </a:cubicBezTo>
                <a:lnTo>
                  <a:pt x="14974" y="9770"/>
                </a:lnTo>
                <a:cubicBezTo>
                  <a:pt x="15020" y="9770"/>
                  <a:pt x="15065" y="9747"/>
                  <a:pt x="15088" y="9747"/>
                </a:cubicBezTo>
                <a:cubicBezTo>
                  <a:pt x="15134" y="9747"/>
                  <a:pt x="15179" y="9770"/>
                  <a:pt x="15225" y="9770"/>
                </a:cubicBezTo>
                <a:lnTo>
                  <a:pt x="27756" y="9770"/>
                </a:lnTo>
                <a:cubicBezTo>
                  <a:pt x="29103" y="9770"/>
                  <a:pt x="30198" y="8742"/>
                  <a:pt x="30198" y="7464"/>
                </a:cubicBezTo>
                <a:cubicBezTo>
                  <a:pt x="30198" y="6209"/>
                  <a:pt x="29103" y="5182"/>
                  <a:pt x="27756" y="5182"/>
                </a:cubicBezTo>
                <a:cubicBezTo>
                  <a:pt x="27300" y="5182"/>
                  <a:pt x="26866" y="5296"/>
                  <a:pt x="26478" y="5524"/>
                </a:cubicBezTo>
                <a:cubicBezTo>
                  <a:pt x="26181" y="3789"/>
                  <a:pt x="24583" y="2488"/>
                  <a:pt x="22666" y="2488"/>
                </a:cubicBezTo>
                <a:cubicBezTo>
                  <a:pt x="21707" y="2488"/>
                  <a:pt x="20840" y="2808"/>
                  <a:pt x="20155" y="3356"/>
                </a:cubicBezTo>
                <a:cubicBezTo>
                  <a:pt x="19471" y="1416"/>
                  <a:pt x="17530" y="0"/>
                  <a:pt x="15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2"/>
          <p:cNvSpPr/>
          <p:nvPr/>
        </p:nvSpPr>
        <p:spPr>
          <a:xfrm>
            <a:off x="363130" y="1039216"/>
            <a:ext cx="483350" cy="192325"/>
          </a:xfrm>
          <a:custGeom>
            <a:avLst/>
            <a:gdLst/>
            <a:ahLst/>
            <a:cxnLst/>
            <a:rect l="l" t="t" r="r" b="b"/>
            <a:pathLst>
              <a:path w="19334" h="7693" extrusionOk="0">
                <a:moveTo>
                  <a:pt x="7305" y="0"/>
                </a:moveTo>
                <a:cubicBezTo>
                  <a:pt x="5228" y="0"/>
                  <a:pt x="3516" y="1301"/>
                  <a:pt x="3105" y="3059"/>
                </a:cubicBezTo>
                <a:cubicBezTo>
                  <a:pt x="2945" y="3036"/>
                  <a:pt x="2785" y="3013"/>
                  <a:pt x="2603" y="3013"/>
                </a:cubicBezTo>
                <a:cubicBezTo>
                  <a:pt x="1165" y="3013"/>
                  <a:pt x="1" y="4063"/>
                  <a:pt x="1" y="5364"/>
                </a:cubicBezTo>
                <a:cubicBezTo>
                  <a:pt x="1" y="6642"/>
                  <a:pt x="1165" y="7692"/>
                  <a:pt x="2603" y="7692"/>
                </a:cubicBezTo>
                <a:lnTo>
                  <a:pt x="17165" y="7692"/>
                </a:lnTo>
                <a:cubicBezTo>
                  <a:pt x="18352" y="7692"/>
                  <a:pt x="19334" y="6825"/>
                  <a:pt x="19334" y="5729"/>
                </a:cubicBezTo>
                <a:cubicBezTo>
                  <a:pt x="19334" y="4656"/>
                  <a:pt x="18352" y="3766"/>
                  <a:pt x="17165" y="3766"/>
                </a:cubicBezTo>
                <a:cubicBezTo>
                  <a:pt x="16640" y="3766"/>
                  <a:pt x="16161" y="3926"/>
                  <a:pt x="15796" y="4200"/>
                </a:cubicBezTo>
                <a:cubicBezTo>
                  <a:pt x="15431" y="3013"/>
                  <a:pt x="14244" y="2146"/>
                  <a:pt x="12806" y="2146"/>
                </a:cubicBezTo>
                <a:cubicBezTo>
                  <a:pt x="12258" y="2146"/>
                  <a:pt x="11756" y="2283"/>
                  <a:pt x="11299" y="2488"/>
                </a:cubicBezTo>
                <a:cubicBezTo>
                  <a:pt x="10706" y="1050"/>
                  <a:pt x="9131" y="0"/>
                  <a:pt x="7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6F87C92A-1AB5-7FA8-1525-538124B6970A}"/>
              </a:ext>
            </a:extLst>
          </p:cNvPr>
          <p:cNvSpPr txBox="1"/>
          <p:nvPr/>
        </p:nvSpPr>
        <p:spPr>
          <a:xfrm>
            <a:off x="4559650" y="924804"/>
            <a:ext cx="4283876" cy="3040097"/>
          </a:xfrm>
          <a:prstGeom prst="rect">
            <a:avLst/>
          </a:prstGeom>
          <a:solidFill>
            <a:srgbClr val="FCEDE0"/>
          </a:solidFill>
        </p:spPr>
        <p:txBody>
          <a:bodyPr wrap="square" rtlCol="0">
            <a:spAutoFit/>
          </a:bodyPr>
          <a:lstStyle/>
          <a:p>
            <a:endParaRPr lang="el-GR" dirty="0"/>
          </a:p>
        </p:txBody>
      </p:sp>
      <p:sp>
        <p:nvSpPr>
          <p:cNvPr id="4" name="Google Shape;1588;p52">
            <a:extLst>
              <a:ext uri="{FF2B5EF4-FFF2-40B4-BE49-F238E27FC236}">
                <a16:creationId xmlns:a16="http://schemas.microsoft.com/office/drawing/2014/main" id="{D1348CF0-5467-EF23-C882-98F8CFA82F32}"/>
              </a:ext>
            </a:extLst>
          </p:cNvPr>
          <p:cNvSpPr txBox="1">
            <a:spLocks/>
          </p:cNvSpPr>
          <p:nvPr/>
        </p:nvSpPr>
        <p:spPr>
          <a:xfrm>
            <a:off x="4596986" y="882147"/>
            <a:ext cx="4485132" cy="32945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sz="1200" b="1" u="sng" dirty="0"/>
              <a:t>ΕΙΔΟΣ</a:t>
            </a:r>
            <a:r>
              <a:rPr lang="en-AU" sz="1200" b="1" u="sng" dirty="0"/>
              <a:t> </a:t>
            </a:r>
            <a:r>
              <a:rPr lang="el-GR" sz="1200" b="1" dirty="0"/>
              <a:t>:</a:t>
            </a:r>
            <a:r>
              <a:rPr lang="el-GR" sz="1200" dirty="0"/>
              <a:t> Ποιοτική έρευνα και εφαρμογή διαμορφωτικής αξιολόγησης</a:t>
            </a:r>
          </a:p>
          <a:p>
            <a:pPr marL="0" indent="0" algn="l"/>
            <a:endParaRPr lang="el-GR" sz="1200" dirty="0"/>
          </a:p>
          <a:p>
            <a:pPr marL="0" indent="0" algn="l"/>
            <a:r>
              <a:rPr lang="el-GR" sz="1200" b="1" u="sng" dirty="0"/>
              <a:t>ΜΕΘΟΔΟΣ ΔΕΙΓΜΑΤΟΛΗΨΙΑΣ</a:t>
            </a:r>
            <a:r>
              <a:rPr lang="en-AU" sz="1200" b="1" u="sng" dirty="0"/>
              <a:t> </a:t>
            </a:r>
            <a:r>
              <a:rPr lang="el-GR" sz="1200" dirty="0"/>
              <a:t>: Σκόπιμη δειγματοληψία</a:t>
            </a:r>
          </a:p>
          <a:p>
            <a:pPr marL="0" indent="0" algn="l"/>
            <a:endParaRPr lang="el-GR" sz="1200" dirty="0"/>
          </a:p>
          <a:p>
            <a:pPr marL="0" indent="0" algn="l"/>
            <a:r>
              <a:rPr lang="el-GR" sz="1200" b="1" u="sng" dirty="0"/>
              <a:t>ΔΕΙΓΜΑ</a:t>
            </a:r>
            <a:r>
              <a:rPr lang="el-GR" sz="1200" dirty="0"/>
              <a:t>: 3 εκπαιδευτικοί (δύο Πρωτοβάθμιας και μία Δευτεροβάθμιας)</a:t>
            </a:r>
          </a:p>
          <a:p>
            <a:pPr marL="0" indent="0" algn="l"/>
            <a:endParaRPr lang="el-GR" sz="1200" dirty="0"/>
          </a:p>
          <a:p>
            <a:pPr marL="0" indent="0" algn="l"/>
            <a:r>
              <a:rPr lang="el-GR" sz="1200" b="1" u="sng" dirty="0"/>
              <a:t>ΜΕΘΟΔΟΣ ΕΡΕΥΝΑΣ</a:t>
            </a:r>
            <a:r>
              <a:rPr lang="en-AU" sz="1200" b="1" u="sng" dirty="0"/>
              <a:t> </a:t>
            </a:r>
            <a:r>
              <a:rPr lang="el-GR" sz="1200" dirty="0"/>
              <a:t>: Ποιοτική ανάλυση περιεχομένου</a:t>
            </a:r>
          </a:p>
          <a:p>
            <a:pPr marL="0" indent="0" algn="l"/>
            <a:endParaRPr lang="el-GR" sz="1200" dirty="0"/>
          </a:p>
          <a:p>
            <a:pPr marL="0" indent="0" algn="l"/>
            <a:r>
              <a:rPr lang="el-GR" sz="1200" b="1" u="sng" dirty="0"/>
              <a:t>ΜΕΣΟ ΣΥΛΛΟΓΗΣ ΔΕΔΟΜΕΝΩΝ</a:t>
            </a:r>
            <a:r>
              <a:rPr lang="en-AU" sz="1200" b="1" u="sng" dirty="0"/>
              <a:t> </a:t>
            </a:r>
            <a:r>
              <a:rPr lang="el-GR" sz="1200" dirty="0"/>
              <a:t>: Ερωτηματολόγιο ανοικτών ερωτήσεων</a:t>
            </a:r>
          </a:p>
          <a:p>
            <a:pPr marL="0" indent="0" algn="l"/>
            <a:endParaRPr lang="el-GR" sz="1200" dirty="0"/>
          </a:p>
          <a:p>
            <a:pPr marL="0" indent="0" algn="l"/>
            <a:r>
              <a:rPr lang="el-GR" sz="1200" b="1" u="sng" dirty="0"/>
              <a:t>ΧΡΟΝΟΣ ΔΙΕΞΑΓΩΓΗΣ</a:t>
            </a:r>
            <a:r>
              <a:rPr lang="en-AU" sz="1200" b="1" u="sng" dirty="0"/>
              <a:t> </a:t>
            </a:r>
            <a:r>
              <a:rPr lang="el-GR" sz="1200" dirty="0"/>
              <a:t>: Ιούνιος 2023</a:t>
            </a:r>
          </a:p>
          <a:p>
            <a:pPr marL="0" indent="0" algn="l"/>
            <a:endParaRPr lang="en-US" sz="1200" dirty="0"/>
          </a:p>
        </p:txBody>
      </p:sp>
      <p:grpSp>
        <p:nvGrpSpPr>
          <p:cNvPr id="8" name="Google Shape;1075;p43">
            <a:extLst>
              <a:ext uri="{FF2B5EF4-FFF2-40B4-BE49-F238E27FC236}">
                <a16:creationId xmlns:a16="http://schemas.microsoft.com/office/drawing/2014/main" id="{0ECC6DBC-BE42-97C9-7A55-B4BB854495C9}"/>
              </a:ext>
            </a:extLst>
          </p:cNvPr>
          <p:cNvGrpSpPr/>
          <p:nvPr/>
        </p:nvGrpSpPr>
        <p:grpSpPr>
          <a:xfrm>
            <a:off x="6383280" y="212844"/>
            <a:ext cx="510530" cy="486364"/>
            <a:chOff x="3943638" y="3815072"/>
            <a:chExt cx="357933" cy="342676"/>
          </a:xfrm>
        </p:grpSpPr>
        <p:sp>
          <p:nvSpPr>
            <p:cNvPr id="9" name="Google Shape;1076;p43">
              <a:extLst>
                <a:ext uri="{FF2B5EF4-FFF2-40B4-BE49-F238E27FC236}">
                  <a16:creationId xmlns:a16="http://schemas.microsoft.com/office/drawing/2014/main" id="{80149924-BCB3-4837-C157-F68899D1A827}"/>
                </a:ext>
              </a:extLst>
            </p:cNvPr>
            <p:cNvSpPr/>
            <p:nvPr/>
          </p:nvSpPr>
          <p:spPr>
            <a:xfrm>
              <a:off x="4136918" y="3996389"/>
              <a:ext cx="87215" cy="87514"/>
            </a:xfrm>
            <a:custGeom>
              <a:avLst/>
              <a:gdLst/>
              <a:ahLst/>
              <a:cxnLst/>
              <a:rect l="l" t="t" r="r" b="b"/>
              <a:pathLst>
                <a:path w="5825" h="5845" extrusionOk="0">
                  <a:moveTo>
                    <a:pt x="1073" y="0"/>
                  </a:moveTo>
                  <a:lnTo>
                    <a:pt x="1" y="1072"/>
                  </a:lnTo>
                  <a:lnTo>
                    <a:pt x="4752" y="5845"/>
                  </a:lnTo>
                  <a:lnTo>
                    <a:pt x="5824" y="4752"/>
                  </a:lnTo>
                  <a:lnTo>
                    <a:pt x="10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77;p43">
              <a:extLst>
                <a:ext uri="{FF2B5EF4-FFF2-40B4-BE49-F238E27FC236}">
                  <a16:creationId xmlns:a16="http://schemas.microsoft.com/office/drawing/2014/main" id="{B47CD646-E241-7158-AD5F-E6AE10E8E632}"/>
                </a:ext>
              </a:extLst>
            </p:cNvPr>
            <p:cNvSpPr/>
            <p:nvPr/>
          </p:nvSpPr>
          <p:spPr>
            <a:xfrm>
              <a:off x="4173750" y="4034240"/>
              <a:ext cx="127820" cy="123508"/>
            </a:xfrm>
            <a:custGeom>
              <a:avLst/>
              <a:gdLst/>
              <a:ahLst/>
              <a:cxnLst/>
              <a:rect l="l" t="t" r="r" b="b"/>
              <a:pathLst>
                <a:path w="8537" h="8249" extrusionOk="0">
                  <a:moveTo>
                    <a:pt x="1790" y="0"/>
                  </a:moveTo>
                  <a:cubicBezTo>
                    <a:pt x="1628" y="0"/>
                    <a:pt x="1467" y="63"/>
                    <a:pt x="1346" y="184"/>
                  </a:cubicBezTo>
                  <a:lnTo>
                    <a:pt x="253" y="1299"/>
                  </a:lnTo>
                  <a:cubicBezTo>
                    <a:pt x="0" y="1530"/>
                    <a:pt x="0" y="1908"/>
                    <a:pt x="211" y="2161"/>
                  </a:cubicBezTo>
                  <a:lnTo>
                    <a:pt x="4983" y="7606"/>
                  </a:lnTo>
                  <a:cubicBezTo>
                    <a:pt x="5355" y="8032"/>
                    <a:pt x="5874" y="8248"/>
                    <a:pt x="6396" y="8248"/>
                  </a:cubicBezTo>
                  <a:cubicBezTo>
                    <a:pt x="6879" y="8248"/>
                    <a:pt x="7364" y="8064"/>
                    <a:pt x="7737" y="7690"/>
                  </a:cubicBezTo>
                  <a:lnTo>
                    <a:pt x="7758" y="7690"/>
                  </a:lnTo>
                  <a:cubicBezTo>
                    <a:pt x="8536" y="6912"/>
                    <a:pt x="8494" y="5651"/>
                    <a:pt x="7653" y="4936"/>
                  </a:cubicBezTo>
                  <a:lnTo>
                    <a:pt x="2208" y="163"/>
                  </a:lnTo>
                  <a:cubicBezTo>
                    <a:pt x="2087" y="53"/>
                    <a:pt x="1938" y="0"/>
                    <a:pt x="1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78;p43">
              <a:extLst>
                <a:ext uri="{FF2B5EF4-FFF2-40B4-BE49-F238E27FC236}">
                  <a16:creationId xmlns:a16="http://schemas.microsoft.com/office/drawing/2014/main" id="{86FD82D5-4425-DFA9-3932-FD476034F0DA}"/>
                </a:ext>
              </a:extLst>
            </p:cNvPr>
            <p:cNvSpPr/>
            <p:nvPr/>
          </p:nvSpPr>
          <p:spPr>
            <a:xfrm>
              <a:off x="4173750" y="4042969"/>
              <a:ext cx="122460" cy="114779"/>
            </a:xfrm>
            <a:custGeom>
              <a:avLst/>
              <a:gdLst/>
              <a:ahLst/>
              <a:cxnLst/>
              <a:rect l="l" t="t" r="r" b="b"/>
              <a:pathLst>
                <a:path w="8179" h="7666" extrusionOk="0">
                  <a:moveTo>
                    <a:pt x="967" y="1"/>
                  </a:moveTo>
                  <a:lnTo>
                    <a:pt x="253" y="716"/>
                  </a:lnTo>
                  <a:cubicBezTo>
                    <a:pt x="0" y="947"/>
                    <a:pt x="0" y="1325"/>
                    <a:pt x="211" y="1578"/>
                  </a:cubicBezTo>
                  <a:lnTo>
                    <a:pt x="4983" y="7023"/>
                  </a:lnTo>
                  <a:cubicBezTo>
                    <a:pt x="5366" y="7449"/>
                    <a:pt x="5884" y="7665"/>
                    <a:pt x="6404" y="7665"/>
                  </a:cubicBezTo>
                  <a:cubicBezTo>
                    <a:pt x="6883" y="7665"/>
                    <a:pt x="7364" y="7481"/>
                    <a:pt x="7737" y="7107"/>
                  </a:cubicBezTo>
                  <a:cubicBezTo>
                    <a:pt x="7927" y="6918"/>
                    <a:pt x="8095" y="6666"/>
                    <a:pt x="8179" y="6413"/>
                  </a:cubicBezTo>
                  <a:lnTo>
                    <a:pt x="8179" y="6413"/>
                  </a:lnTo>
                  <a:cubicBezTo>
                    <a:pt x="7964" y="6493"/>
                    <a:pt x="7742" y="6532"/>
                    <a:pt x="7523" y="6532"/>
                  </a:cubicBezTo>
                  <a:cubicBezTo>
                    <a:pt x="6991" y="6532"/>
                    <a:pt x="6476" y="6304"/>
                    <a:pt x="6118" y="5888"/>
                  </a:cubicBez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79;p43">
              <a:extLst>
                <a:ext uri="{FF2B5EF4-FFF2-40B4-BE49-F238E27FC236}">
                  <a16:creationId xmlns:a16="http://schemas.microsoft.com/office/drawing/2014/main" id="{D252F098-E90C-6A1D-D10F-8AEDF9B3E315}"/>
                </a:ext>
              </a:extLst>
            </p:cNvPr>
            <p:cNvSpPr/>
            <p:nvPr/>
          </p:nvSpPr>
          <p:spPr>
            <a:xfrm>
              <a:off x="3943638" y="3815072"/>
              <a:ext cx="268846" cy="245235"/>
            </a:xfrm>
            <a:custGeom>
              <a:avLst/>
              <a:gdLst/>
              <a:ahLst/>
              <a:cxnLst/>
              <a:rect l="l" t="t" r="r" b="b"/>
              <a:pathLst>
                <a:path w="17956" h="16379" extrusionOk="0">
                  <a:moveTo>
                    <a:pt x="8978" y="0"/>
                  </a:moveTo>
                  <a:cubicBezTo>
                    <a:pt x="6886" y="0"/>
                    <a:pt x="4794" y="799"/>
                    <a:pt x="3196" y="2397"/>
                  </a:cubicBezTo>
                  <a:cubicBezTo>
                    <a:pt x="1" y="5593"/>
                    <a:pt x="1" y="10786"/>
                    <a:pt x="3196" y="13981"/>
                  </a:cubicBezTo>
                  <a:cubicBezTo>
                    <a:pt x="4794" y="15579"/>
                    <a:pt x="6886" y="16378"/>
                    <a:pt x="8978" y="16378"/>
                  </a:cubicBezTo>
                  <a:cubicBezTo>
                    <a:pt x="11070" y="16378"/>
                    <a:pt x="13162" y="15579"/>
                    <a:pt x="14760" y="13981"/>
                  </a:cubicBezTo>
                  <a:cubicBezTo>
                    <a:pt x="17955" y="10786"/>
                    <a:pt x="17955" y="5593"/>
                    <a:pt x="14760" y="2397"/>
                  </a:cubicBezTo>
                  <a:cubicBezTo>
                    <a:pt x="13162" y="799"/>
                    <a:pt x="11070" y="0"/>
                    <a:pt x="8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80;p43">
              <a:extLst>
                <a:ext uri="{FF2B5EF4-FFF2-40B4-BE49-F238E27FC236}">
                  <a16:creationId xmlns:a16="http://schemas.microsoft.com/office/drawing/2014/main" id="{7EFA14FD-856A-39BC-A436-13685333474D}"/>
                </a:ext>
              </a:extLst>
            </p:cNvPr>
            <p:cNvSpPr/>
            <p:nvPr/>
          </p:nvSpPr>
          <p:spPr>
            <a:xfrm>
              <a:off x="3974795" y="3843715"/>
              <a:ext cx="206516" cy="187860"/>
            </a:xfrm>
            <a:custGeom>
              <a:avLst/>
              <a:gdLst/>
              <a:ahLst/>
              <a:cxnLst/>
              <a:rect l="l" t="t" r="r" b="b"/>
              <a:pathLst>
                <a:path w="13793" h="12547" extrusionOk="0">
                  <a:moveTo>
                    <a:pt x="6897" y="0"/>
                  </a:moveTo>
                  <a:cubicBezTo>
                    <a:pt x="5294" y="0"/>
                    <a:pt x="3691" y="610"/>
                    <a:pt x="2461" y="1829"/>
                  </a:cubicBezTo>
                  <a:cubicBezTo>
                    <a:pt x="1" y="4289"/>
                    <a:pt x="1" y="8263"/>
                    <a:pt x="2461" y="10702"/>
                  </a:cubicBezTo>
                  <a:cubicBezTo>
                    <a:pt x="3691" y="11932"/>
                    <a:pt x="5294" y="12547"/>
                    <a:pt x="6897" y="12547"/>
                  </a:cubicBezTo>
                  <a:cubicBezTo>
                    <a:pt x="8500" y="12547"/>
                    <a:pt x="10103" y="11932"/>
                    <a:pt x="11333" y="10702"/>
                  </a:cubicBezTo>
                  <a:cubicBezTo>
                    <a:pt x="13793" y="8263"/>
                    <a:pt x="13793" y="4289"/>
                    <a:pt x="11333" y="1829"/>
                  </a:cubicBezTo>
                  <a:cubicBezTo>
                    <a:pt x="10103" y="610"/>
                    <a:pt x="8500" y="0"/>
                    <a:pt x="6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81;p43">
              <a:extLst>
                <a:ext uri="{FF2B5EF4-FFF2-40B4-BE49-F238E27FC236}">
                  <a16:creationId xmlns:a16="http://schemas.microsoft.com/office/drawing/2014/main" id="{257FEC87-ED08-631E-473F-7C6F501D67FE}"/>
                </a:ext>
              </a:extLst>
            </p:cNvPr>
            <p:cNvSpPr/>
            <p:nvPr/>
          </p:nvSpPr>
          <p:spPr>
            <a:xfrm>
              <a:off x="3973538" y="3863538"/>
              <a:ext cx="178817" cy="167857"/>
            </a:xfrm>
            <a:custGeom>
              <a:avLst/>
              <a:gdLst/>
              <a:ahLst/>
              <a:cxnLst/>
              <a:rect l="l" t="t" r="r" b="b"/>
              <a:pathLst>
                <a:path w="11943" h="11211" extrusionOk="0">
                  <a:moveTo>
                    <a:pt x="3134" y="1"/>
                  </a:moveTo>
                  <a:cubicBezTo>
                    <a:pt x="2923" y="148"/>
                    <a:pt x="2734" y="337"/>
                    <a:pt x="2545" y="527"/>
                  </a:cubicBezTo>
                  <a:cubicBezTo>
                    <a:pt x="1" y="3070"/>
                    <a:pt x="148" y="7254"/>
                    <a:pt x="2860" y="9651"/>
                  </a:cubicBezTo>
                  <a:cubicBezTo>
                    <a:pt x="4056" y="10699"/>
                    <a:pt x="5530" y="11211"/>
                    <a:pt x="6995" y="11211"/>
                  </a:cubicBezTo>
                  <a:cubicBezTo>
                    <a:pt x="8853" y="11211"/>
                    <a:pt x="10697" y="10388"/>
                    <a:pt x="11943" y="8789"/>
                  </a:cubicBezTo>
                  <a:lnTo>
                    <a:pt x="11943" y="8789"/>
                  </a:lnTo>
                  <a:cubicBezTo>
                    <a:pt x="10805" y="9668"/>
                    <a:pt x="9455" y="10100"/>
                    <a:pt x="8111" y="10100"/>
                  </a:cubicBezTo>
                  <a:cubicBezTo>
                    <a:pt x="6499" y="10100"/>
                    <a:pt x="4896" y="9479"/>
                    <a:pt x="3680" y="8263"/>
                  </a:cubicBezTo>
                  <a:cubicBezTo>
                    <a:pt x="1452" y="6035"/>
                    <a:pt x="1220" y="2482"/>
                    <a:pt x="3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82;p43">
              <a:extLst>
                <a:ext uri="{FF2B5EF4-FFF2-40B4-BE49-F238E27FC236}">
                  <a16:creationId xmlns:a16="http://schemas.microsoft.com/office/drawing/2014/main" id="{DAC58869-68F8-31FE-781F-F6924DA85985}"/>
                </a:ext>
              </a:extLst>
            </p:cNvPr>
            <p:cNvSpPr/>
            <p:nvPr/>
          </p:nvSpPr>
          <p:spPr>
            <a:xfrm>
              <a:off x="4028008" y="3869842"/>
              <a:ext cx="102202" cy="29017"/>
            </a:xfrm>
            <a:custGeom>
              <a:avLst/>
              <a:gdLst/>
              <a:ahLst/>
              <a:cxnLst/>
              <a:rect l="l" t="t" r="r" b="b"/>
              <a:pathLst>
                <a:path w="6826" h="1938" extrusionOk="0">
                  <a:moveTo>
                    <a:pt x="3332" y="0"/>
                  </a:moveTo>
                  <a:cubicBezTo>
                    <a:pt x="2171" y="0"/>
                    <a:pt x="1009" y="442"/>
                    <a:pt x="126" y="1325"/>
                  </a:cubicBezTo>
                  <a:cubicBezTo>
                    <a:pt x="0" y="1451"/>
                    <a:pt x="0" y="1661"/>
                    <a:pt x="126" y="1808"/>
                  </a:cubicBezTo>
                  <a:cubicBezTo>
                    <a:pt x="189" y="1872"/>
                    <a:pt x="273" y="1903"/>
                    <a:pt x="360" y="1903"/>
                  </a:cubicBezTo>
                  <a:cubicBezTo>
                    <a:pt x="447" y="1903"/>
                    <a:pt x="536" y="1872"/>
                    <a:pt x="610" y="1808"/>
                  </a:cubicBezTo>
                  <a:cubicBezTo>
                    <a:pt x="1356" y="1052"/>
                    <a:pt x="2344" y="673"/>
                    <a:pt x="3332" y="673"/>
                  </a:cubicBezTo>
                  <a:cubicBezTo>
                    <a:pt x="4321" y="673"/>
                    <a:pt x="5309" y="1052"/>
                    <a:pt x="6055" y="1808"/>
                  </a:cubicBezTo>
                  <a:cubicBezTo>
                    <a:pt x="6131" y="1900"/>
                    <a:pt x="6220" y="1937"/>
                    <a:pt x="6307" y="1937"/>
                  </a:cubicBezTo>
                  <a:cubicBezTo>
                    <a:pt x="6580" y="1937"/>
                    <a:pt x="6826" y="1564"/>
                    <a:pt x="6539" y="1325"/>
                  </a:cubicBezTo>
                  <a:cubicBezTo>
                    <a:pt x="5656" y="442"/>
                    <a:pt x="4494"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83;p43">
              <a:extLst>
                <a:ext uri="{FF2B5EF4-FFF2-40B4-BE49-F238E27FC236}">
                  <a16:creationId xmlns:a16="http://schemas.microsoft.com/office/drawing/2014/main" id="{13768BDD-502F-FA67-4865-D4865AA0B00C}"/>
                </a:ext>
              </a:extLst>
            </p:cNvPr>
            <p:cNvSpPr/>
            <p:nvPr/>
          </p:nvSpPr>
          <p:spPr>
            <a:xfrm>
              <a:off x="4173750" y="4034240"/>
              <a:ext cx="51640" cy="50936"/>
            </a:xfrm>
            <a:custGeom>
              <a:avLst/>
              <a:gdLst/>
              <a:ahLst/>
              <a:cxnLst/>
              <a:rect l="l" t="t" r="r" b="b"/>
              <a:pathLst>
                <a:path w="3449" h="3402" extrusionOk="0">
                  <a:moveTo>
                    <a:pt x="1790" y="0"/>
                  </a:moveTo>
                  <a:cubicBezTo>
                    <a:pt x="1628" y="0"/>
                    <a:pt x="1467" y="63"/>
                    <a:pt x="1346" y="184"/>
                  </a:cubicBezTo>
                  <a:lnTo>
                    <a:pt x="253" y="1299"/>
                  </a:lnTo>
                  <a:cubicBezTo>
                    <a:pt x="0" y="1530"/>
                    <a:pt x="0" y="1908"/>
                    <a:pt x="211" y="2140"/>
                  </a:cubicBezTo>
                  <a:lnTo>
                    <a:pt x="1304" y="3401"/>
                  </a:lnTo>
                  <a:lnTo>
                    <a:pt x="3448" y="1257"/>
                  </a:lnTo>
                  <a:lnTo>
                    <a:pt x="2208" y="163"/>
                  </a:lnTo>
                  <a:cubicBezTo>
                    <a:pt x="2087" y="53"/>
                    <a:pt x="1938" y="0"/>
                    <a:pt x="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84;p43">
              <a:extLst>
                <a:ext uri="{FF2B5EF4-FFF2-40B4-BE49-F238E27FC236}">
                  <a16:creationId xmlns:a16="http://schemas.microsoft.com/office/drawing/2014/main" id="{CD38F559-36BE-2BC2-60C9-1CCCBAE0708F}"/>
                </a:ext>
              </a:extLst>
            </p:cNvPr>
            <p:cNvSpPr/>
            <p:nvPr/>
          </p:nvSpPr>
          <p:spPr>
            <a:xfrm>
              <a:off x="4173750" y="4042969"/>
              <a:ext cx="36533" cy="42207"/>
            </a:xfrm>
            <a:custGeom>
              <a:avLst/>
              <a:gdLst/>
              <a:ahLst/>
              <a:cxnLst/>
              <a:rect l="l" t="t" r="r" b="b"/>
              <a:pathLst>
                <a:path w="2440" h="2819" extrusionOk="0">
                  <a:moveTo>
                    <a:pt x="967" y="1"/>
                  </a:moveTo>
                  <a:lnTo>
                    <a:pt x="253" y="716"/>
                  </a:lnTo>
                  <a:cubicBezTo>
                    <a:pt x="0" y="947"/>
                    <a:pt x="0" y="1325"/>
                    <a:pt x="211" y="1578"/>
                  </a:cubicBezTo>
                  <a:lnTo>
                    <a:pt x="1304" y="2818"/>
                  </a:lnTo>
                  <a:lnTo>
                    <a:pt x="2439" y="1662"/>
                  </a:lnTo>
                  <a:lnTo>
                    <a:pt x="9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659;p54">
            <a:extLst>
              <a:ext uri="{FF2B5EF4-FFF2-40B4-BE49-F238E27FC236}">
                <a16:creationId xmlns:a16="http://schemas.microsoft.com/office/drawing/2014/main" id="{7C61763F-E434-2573-045B-D871914066E4}"/>
              </a:ext>
            </a:extLst>
          </p:cNvPr>
          <p:cNvGrpSpPr/>
          <p:nvPr/>
        </p:nvGrpSpPr>
        <p:grpSpPr>
          <a:xfrm>
            <a:off x="363130" y="4205742"/>
            <a:ext cx="3999192" cy="871701"/>
            <a:chOff x="2823807" y="4555081"/>
            <a:chExt cx="3496409" cy="762109"/>
          </a:xfrm>
        </p:grpSpPr>
        <p:sp>
          <p:nvSpPr>
            <p:cNvPr id="5" name="Google Shape;1660;p54">
              <a:extLst>
                <a:ext uri="{FF2B5EF4-FFF2-40B4-BE49-F238E27FC236}">
                  <a16:creationId xmlns:a16="http://schemas.microsoft.com/office/drawing/2014/main" id="{4DBA9787-22AF-91CB-E236-4CABF40FF80B}"/>
                </a:ext>
              </a:extLst>
            </p:cNvPr>
            <p:cNvSpPr/>
            <p:nvPr/>
          </p:nvSpPr>
          <p:spPr>
            <a:xfrm>
              <a:off x="2823807" y="5247528"/>
              <a:ext cx="3496409" cy="69662"/>
            </a:xfrm>
            <a:custGeom>
              <a:avLst/>
              <a:gdLst/>
              <a:ahLst/>
              <a:cxnLst/>
              <a:rect l="l" t="t" r="r" b="b"/>
              <a:pathLst>
                <a:path w="92351" h="1840" extrusionOk="0">
                  <a:moveTo>
                    <a:pt x="92350" y="1"/>
                  </a:moveTo>
                  <a:lnTo>
                    <a:pt x="0" y="249"/>
                  </a:lnTo>
                  <a:lnTo>
                    <a:pt x="0" y="658"/>
                  </a:lnTo>
                  <a:lnTo>
                    <a:pt x="40842" y="555"/>
                  </a:lnTo>
                  <a:cubicBezTo>
                    <a:pt x="41922" y="1318"/>
                    <a:pt x="43867" y="1840"/>
                    <a:pt x="46091" y="1840"/>
                  </a:cubicBezTo>
                  <a:cubicBezTo>
                    <a:pt x="46121" y="1840"/>
                    <a:pt x="46152" y="1840"/>
                    <a:pt x="46183" y="1839"/>
                  </a:cubicBezTo>
                  <a:cubicBezTo>
                    <a:pt x="48444" y="1839"/>
                    <a:pt x="50429" y="1314"/>
                    <a:pt x="51509" y="526"/>
                  </a:cubicBezTo>
                  <a:lnTo>
                    <a:pt x="92350" y="409"/>
                  </a:lnTo>
                  <a:lnTo>
                    <a:pt x="92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61;p54">
              <a:extLst>
                <a:ext uri="{FF2B5EF4-FFF2-40B4-BE49-F238E27FC236}">
                  <a16:creationId xmlns:a16="http://schemas.microsoft.com/office/drawing/2014/main" id="{F7B7A6DA-2F9D-6BB7-BD20-3946F8EF8E2D}"/>
                </a:ext>
              </a:extLst>
            </p:cNvPr>
            <p:cNvSpPr/>
            <p:nvPr/>
          </p:nvSpPr>
          <p:spPr>
            <a:xfrm>
              <a:off x="2823807" y="5044792"/>
              <a:ext cx="3496409" cy="212167"/>
            </a:xfrm>
            <a:custGeom>
              <a:avLst/>
              <a:gdLst/>
              <a:ahLst/>
              <a:cxnLst/>
              <a:rect l="l" t="t" r="r" b="b"/>
              <a:pathLst>
                <a:path w="92351" h="5604" extrusionOk="0">
                  <a:moveTo>
                    <a:pt x="85302" y="1"/>
                  </a:moveTo>
                  <a:lnTo>
                    <a:pt x="6946" y="205"/>
                  </a:lnTo>
                  <a:lnTo>
                    <a:pt x="0" y="5604"/>
                  </a:lnTo>
                  <a:lnTo>
                    <a:pt x="0" y="5604"/>
                  </a:lnTo>
                  <a:lnTo>
                    <a:pt x="92350" y="5356"/>
                  </a:lnTo>
                  <a:lnTo>
                    <a:pt x="85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62;p54">
              <a:extLst>
                <a:ext uri="{FF2B5EF4-FFF2-40B4-BE49-F238E27FC236}">
                  <a16:creationId xmlns:a16="http://schemas.microsoft.com/office/drawing/2014/main" id="{36E3F730-55C7-683D-63AA-40A386F37404}"/>
                </a:ext>
              </a:extLst>
            </p:cNvPr>
            <p:cNvSpPr/>
            <p:nvPr/>
          </p:nvSpPr>
          <p:spPr>
            <a:xfrm>
              <a:off x="4571119" y="4970625"/>
              <a:ext cx="1653460" cy="273652"/>
            </a:xfrm>
            <a:custGeom>
              <a:avLst/>
              <a:gdLst/>
              <a:ahLst/>
              <a:cxnLst/>
              <a:rect l="l" t="t" r="r" b="b"/>
              <a:pathLst>
                <a:path w="43673" h="7228" extrusionOk="0">
                  <a:moveTo>
                    <a:pt x="24163" y="0"/>
                  </a:moveTo>
                  <a:cubicBezTo>
                    <a:pt x="15519" y="0"/>
                    <a:pt x="4773" y="859"/>
                    <a:pt x="0" y="4703"/>
                  </a:cubicBezTo>
                  <a:lnTo>
                    <a:pt x="15" y="7227"/>
                  </a:lnTo>
                  <a:cubicBezTo>
                    <a:pt x="15" y="7227"/>
                    <a:pt x="4542" y="6288"/>
                    <a:pt x="19535" y="6288"/>
                  </a:cubicBezTo>
                  <a:cubicBezTo>
                    <a:pt x="25684" y="6288"/>
                    <a:pt x="33593" y="6446"/>
                    <a:pt x="43673" y="6892"/>
                  </a:cubicBezTo>
                  <a:lnTo>
                    <a:pt x="36742" y="559"/>
                  </a:lnTo>
                  <a:cubicBezTo>
                    <a:pt x="36742" y="559"/>
                    <a:pt x="31136" y="0"/>
                    <a:pt x="24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63;p54">
              <a:extLst>
                <a:ext uri="{FF2B5EF4-FFF2-40B4-BE49-F238E27FC236}">
                  <a16:creationId xmlns:a16="http://schemas.microsoft.com/office/drawing/2014/main" id="{A95DDDA5-CDED-55D9-0B99-7B27B60FC8AD}"/>
                </a:ext>
              </a:extLst>
            </p:cNvPr>
            <p:cNvSpPr/>
            <p:nvPr/>
          </p:nvSpPr>
          <p:spPr>
            <a:xfrm>
              <a:off x="4571687" y="4941701"/>
              <a:ext cx="1618666" cy="302577"/>
            </a:xfrm>
            <a:custGeom>
              <a:avLst/>
              <a:gdLst/>
              <a:ahLst/>
              <a:cxnLst/>
              <a:rect l="l" t="t" r="r" b="b"/>
              <a:pathLst>
                <a:path w="42754" h="7992" extrusionOk="0">
                  <a:moveTo>
                    <a:pt x="25422" y="0"/>
                  </a:moveTo>
                  <a:cubicBezTo>
                    <a:pt x="16281" y="0"/>
                    <a:pt x="4454" y="1386"/>
                    <a:pt x="0" y="7991"/>
                  </a:cubicBezTo>
                  <a:cubicBezTo>
                    <a:pt x="0" y="7991"/>
                    <a:pt x="12120" y="5293"/>
                    <a:pt x="27545" y="5293"/>
                  </a:cubicBezTo>
                  <a:cubicBezTo>
                    <a:pt x="32380" y="5293"/>
                    <a:pt x="37540" y="5558"/>
                    <a:pt x="42753" y="6255"/>
                  </a:cubicBezTo>
                  <a:lnTo>
                    <a:pt x="37238" y="725"/>
                  </a:lnTo>
                  <a:cubicBezTo>
                    <a:pt x="37238" y="725"/>
                    <a:pt x="32032" y="0"/>
                    <a:pt x="25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4;p54">
              <a:extLst>
                <a:ext uri="{FF2B5EF4-FFF2-40B4-BE49-F238E27FC236}">
                  <a16:creationId xmlns:a16="http://schemas.microsoft.com/office/drawing/2014/main" id="{B9000FFC-69AD-4177-187D-A12BFF74C1E7}"/>
                </a:ext>
              </a:extLst>
            </p:cNvPr>
            <p:cNvSpPr/>
            <p:nvPr/>
          </p:nvSpPr>
          <p:spPr>
            <a:xfrm>
              <a:off x="4567787" y="4665668"/>
              <a:ext cx="1588303" cy="578614"/>
            </a:xfrm>
            <a:custGeom>
              <a:avLst/>
              <a:gdLst/>
              <a:ahLst/>
              <a:cxnLst/>
              <a:rect l="l" t="t" r="r" b="b"/>
              <a:pathLst>
                <a:path w="41952" h="15283" extrusionOk="0">
                  <a:moveTo>
                    <a:pt x="21699" y="1"/>
                  </a:moveTo>
                  <a:cubicBezTo>
                    <a:pt x="3814" y="1"/>
                    <a:pt x="1" y="3332"/>
                    <a:pt x="1" y="3332"/>
                  </a:cubicBezTo>
                  <a:lnTo>
                    <a:pt x="103" y="15282"/>
                  </a:lnTo>
                  <a:cubicBezTo>
                    <a:pt x="8182" y="11071"/>
                    <a:pt x="22954" y="10307"/>
                    <a:pt x="32611" y="10307"/>
                  </a:cubicBezTo>
                  <a:cubicBezTo>
                    <a:pt x="38111" y="10307"/>
                    <a:pt x="41952" y="10555"/>
                    <a:pt x="41952" y="10555"/>
                  </a:cubicBezTo>
                  <a:lnTo>
                    <a:pt x="31898" y="311"/>
                  </a:lnTo>
                  <a:cubicBezTo>
                    <a:pt x="28073" y="94"/>
                    <a:pt x="24689" y="1"/>
                    <a:pt x="21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65;p54">
              <a:extLst>
                <a:ext uri="{FF2B5EF4-FFF2-40B4-BE49-F238E27FC236}">
                  <a16:creationId xmlns:a16="http://schemas.microsoft.com/office/drawing/2014/main" id="{C734F36E-911C-9302-1F41-5F59F8D852AD}"/>
                </a:ext>
              </a:extLst>
            </p:cNvPr>
            <p:cNvSpPr/>
            <p:nvPr/>
          </p:nvSpPr>
          <p:spPr>
            <a:xfrm>
              <a:off x="2918833" y="4975282"/>
              <a:ext cx="1652892" cy="268995"/>
            </a:xfrm>
            <a:custGeom>
              <a:avLst/>
              <a:gdLst/>
              <a:ahLst/>
              <a:cxnLst/>
              <a:rect l="l" t="t" r="r" b="b"/>
              <a:pathLst>
                <a:path w="43658" h="7105" extrusionOk="0">
                  <a:moveTo>
                    <a:pt x="20054" y="0"/>
                  </a:moveTo>
                  <a:cubicBezTo>
                    <a:pt x="12772" y="0"/>
                    <a:pt x="6814" y="626"/>
                    <a:pt x="6814" y="626"/>
                  </a:cubicBezTo>
                  <a:lnTo>
                    <a:pt x="0" y="7002"/>
                  </a:lnTo>
                  <a:cubicBezTo>
                    <a:pt x="10965" y="6382"/>
                    <a:pt x="19394" y="6172"/>
                    <a:pt x="25785" y="6172"/>
                  </a:cubicBezTo>
                  <a:cubicBezTo>
                    <a:pt x="39244" y="6172"/>
                    <a:pt x="43658" y="7104"/>
                    <a:pt x="43658" y="7104"/>
                  </a:cubicBezTo>
                  <a:lnTo>
                    <a:pt x="43643" y="4580"/>
                  </a:lnTo>
                  <a:cubicBezTo>
                    <a:pt x="38922" y="858"/>
                    <a:pt x="28580" y="0"/>
                    <a:pt x="20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66;p54">
              <a:extLst>
                <a:ext uri="{FF2B5EF4-FFF2-40B4-BE49-F238E27FC236}">
                  <a16:creationId xmlns:a16="http://schemas.microsoft.com/office/drawing/2014/main" id="{83177091-3621-CD1A-48B0-5FBBA8505929}"/>
                </a:ext>
              </a:extLst>
            </p:cNvPr>
            <p:cNvSpPr/>
            <p:nvPr/>
          </p:nvSpPr>
          <p:spPr>
            <a:xfrm>
              <a:off x="2952528" y="4946925"/>
              <a:ext cx="1619196" cy="297352"/>
            </a:xfrm>
            <a:custGeom>
              <a:avLst/>
              <a:gdLst/>
              <a:ahLst/>
              <a:cxnLst/>
              <a:rect l="l" t="t" r="r" b="b"/>
              <a:pathLst>
                <a:path w="42768" h="7854" extrusionOk="0">
                  <a:moveTo>
                    <a:pt x="17696" y="1"/>
                  </a:moveTo>
                  <a:cubicBezTo>
                    <a:pt x="10853" y="1"/>
                    <a:pt x="5399" y="791"/>
                    <a:pt x="5399" y="791"/>
                  </a:cubicBezTo>
                  <a:lnTo>
                    <a:pt x="0" y="6336"/>
                  </a:lnTo>
                  <a:cubicBezTo>
                    <a:pt x="5502" y="5659"/>
                    <a:pt x="10868" y="5403"/>
                    <a:pt x="15835" y="5403"/>
                  </a:cubicBezTo>
                  <a:cubicBezTo>
                    <a:pt x="31208" y="5403"/>
                    <a:pt x="42768" y="7853"/>
                    <a:pt x="42768" y="7853"/>
                  </a:cubicBezTo>
                  <a:cubicBezTo>
                    <a:pt x="38285" y="1390"/>
                    <a:pt x="26769" y="1"/>
                    <a:pt x="17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67;p54">
              <a:extLst>
                <a:ext uri="{FF2B5EF4-FFF2-40B4-BE49-F238E27FC236}">
                  <a16:creationId xmlns:a16="http://schemas.microsoft.com/office/drawing/2014/main" id="{35DC923C-F37A-F3CA-F2D3-04C7B8BDCE4C}"/>
                </a:ext>
              </a:extLst>
            </p:cNvPr>
            <p:cNvSpPr/>
            <p:nvPr/>
          </p:nvSpPr>
          <p:spPr>
            <a:xfrm>
              <a:off x="2984556" y="4670136"/>
              <a:ext cx="1587167" cy="574147"/>
            </a:xfrm>
            <a:custGeom>
              <a:avLst/>
              <a:gdLst/>
              <a:ahLst/>
              <a:cxnLst/>
              <a:rect l="l" t="t" r="r" b="b"/>
              <a:pathLst>
                <a:path w="41922" h="15165" extrusionOk="0">
                  <a:moveTo>
                    <a:pt x="20831" y="0"/>
                  </a:moveTo>
                  <a:cubicBezTo>
                    <a:pt x="17654" y="0"/>
                    <a:pt x="14018" y="109"/>
                    <a:pt x="9864" y="368"/>
                  </a:cubicBezTo>
                  <a:lnTo>
                    <a:pt x="1" y="10656"/>
                  </a:lnTo>
                  <a:cubicBezTo>
                    <a:pt x="1" y="10656"/>
                    <a:pt x="4282" y="10354"/>
                    <a:pt x="10287" y="10354"/>
                  </a:cubicBezTo>
                  <a:cubicBezTo>
                    <a:pt x="19916" y="10354"/>
                    <a:pt x="33977" y="11129"/>
                    <a:pt x="41922" y="15164"/>
                  </a:cubicBezTo>
                  <a:lnTo>
                    <a:pt x="41820" y="3214"/>
                  </a:lnTo>
                  <a:cubicBezTo>
                    <a:pt x="41820" y="3214"/>
                    <a:pt x="38055" y="0"/>
                    <a:pt x="20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68;p54">
              <a:extLst>
                <a:ext uri="{FF2B5EF4-FFF2-40B4-BE49-F238E27FC236}">
                  <a16:creationId xmlns:a16="http://schemas.microsoft.com/office/drawing/2014/main" id="{54A9D3F8-487E-7316-4CB0-989D0AEF2562}"/>
                </a:ext>
              </a:extLst>
            </p:cNvPr>
            <p:cNvSpPr/>
            <p:nvPr/>
          </p:nvSpPr>
          <p:spPr>
            <a:xfrm>
              <a:off x="3238137" y="4562502"/>
              <a:ext cx="1333581" cy="681783"/>
            </a:xfrm>
            <a:custGeom>
              <a:avLst/>
              <a:gdLst/>
              <a:ahLst/>
              <a:cxnLst/>
              <a:rect l="l" t="t" r="r" b="b"/>
              <a:pathLst>
                <a:path w="35224" h="18008" extrusionOk="0">
                  <a:moveTo>
                    <a:pt x="8942" y="1"/>
                  </a:moveTo>
                  <a:cubicBezTo>
                    <a:pt x="8800" y="1"/>
                    <a:pt x="8726" y="1"/>
                    <a:pt x="8726" y="1"/>
                  </a:cubicBezTo>
                  <a:lnTo>
                    <a:pt x="0" y="10726"/>
                  </a:lnTo>
                  <a:cubicBezTo>
                    <a:pt x="785" y="10707"/>
                    <a:pt x="1558" y="10698"/>
                    <a:pt x="2318" y="10698"/>
                  </a:cubicBezTo>
                  <a:cubicBezTo>
                    <a:pt x="23804" y="10698"/>
                    <a:pt x="35224" y="18007"/>
                    <a:pt x="35224" y="18007"/>
                  </a:cubicBezTo>
                  <a:lnTo>
                    <a:pt x="35122" y="6057"/>
                  </a:lnTo>
                  <a:cubicBezTo>
                    <a:pt x="35067" y="158"/>
                    <a:pt x="11454" y="1"/>
                    <a:pt x="8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69;p54">
              <a:extLst>
                <a:ext uri="{FF2B5EF4-FFF2-40B4-BE49-F238E27FC236}">
                  <a16:creationId xmlns:a16="http://schemas.microsoft.com/office/drawing/2014/main" id="{9C65223B-B1BB-7808-E8E8-B8E2F855E01E}"/>
                </a:ext>
              </a:extLst>
            </p:cNvPr>
            <p:cNvSpPr/>
            <p:nvPr/>
          </p:nvSpPr>
          <p:spPr>
            <a:xfrm>
              <a:off x="4565667" y="4555081"/>
              <a:ext cx="1350125" cy="689203"/>
            </a:xfrm>
            <a:custGeom>
              <a:avLst/>
              <a:gdLst/>
              <a:ahLst/>
              <a:cxnLst/>
              <a:rect l="l" t="t" r="r" b="b"/>
              <a:pathLst>
                <a:path w="35661" h="18204" extrusionOk="0">
                  <a:moveTo>
                    <a:pt x="22798" y="0"/>
                  </a:moveTo>
                  <a:cubicBezTo>
                    <a:pt x="15774" y="0"/>
                    <a:pt x="0" y="626"/>
                    <a:pt x="57" y="6253"/>
                  </a:cubicBezTo>
                  <a:lnTo>
                    <a:pt x="159" y="18203"/>
                  </a:lnTo>
                  <a:cubicBezTo>
                    <a:pt x="159" y="18203"/>
                    <a:pt x="12009" y="10598"/>
                    <a:pt x="33851" y="10598"/>
                  </a:cubicBezTo>
                  <a:cubicBezTo>
                    <a:pt x="34447" y="10598"/>
                    <a:pt x="35050" y="10604"/>
                    <a:pt x="35660" y="10616"/>
                  </a:cubicBezTo>
                  <a:lnTo>
                    <a:pt x="26103" y="51"/>
                  </a:lnTo>
                  <a:cubicBezTo>
                    <a:pt x="26103" y="51"/>
                    <a:pt x="24809" y="0"/>
                    <a:pt x="22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70;p54">
              <a:extLst>
                <a:ext uri="{FF2B5EF4-FFF2-40B4-BE49-F238E27FC236}">
                  <a16:creationId xmlns:a16="http://schemas.microsoft.com/office/drawing/2014/main" id="{F396328E-BF21-8B9D-8BC8-46A12B8B2982}"/>
                </a:ext>
              </a:extLst>
            </p:cNvPr>
            <p:cNvSpPr/>
            <p:nvPr/>
          </p:nvSpPr>
          <p:spPr>
            <a:xfrm>
              <a:off x="4656756" y="4909444"/>
              <a:ext cx="1097713" cy="199484"/>
            </a:xfrm>
            <a:custGeom>
              <a:avLst/>
              <a:gdLst/>
              <a:ahLst/>
              <a:cxnLst/>
              <a:rect l="l" t="t" r="r" b="b"/>
              <a:pathLst>
                <a:path w="28994" h="5269" extrusionOk="0">
                  <a:moveTo>
                    <a:pt x="28993" y="1"/>
                  </a:moveTo>
                  <a:cubicBezTo>
                    <a:pt x="18108" y="161"/>
                    <a:pt x="10798" y="1562"/>
                    <a:pt x="6595" y="2715"/>
                  </a:cubicBezTo>
                  <a:cubicBezTo>
                    <a:pt x="2028" y="3955"/>
                    <a:pt x="15" y="5195"/>
                    <a:pt x="0" y="5210"/>
                  </a:cubicBezTo>
                  <a:lnTo>
                    <a:pt x="117" y="5268"/>
                  </a:lnTo>
                  <a:cubicBezTo>
                    <a:pt x="204" y="5210"/>
                    <a:pt x="8215" y="380"/>
                    <a:pt x="28993" y="103"/>
                  </a:cubicBezTo>
                  <a:lnTo>
                    <a:pt x="28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71;p54">
              <a:extLst>
                <a:ext uri="{FF2B5EF4-FFF2-40B4-BE49-F238E27FC236}">
                  <a16:creationId xmlns:a16="http://schemas.microsoft.com/office/drawing/2014/main" id="{5D557094-135E-BA6F-3F0E-08D2841DA3FC}"/>
                </a:ext>
              </a:extLst>
            </p:cNvPr>
            <p:cNvSpPr/>
            <p:nvPr/>
          </p:nvSpPr>
          <p:spPr>
            <a:xfrm>
              <a:off x="4656188" y="4849778"/>
              <a:ext cx="1058490" cy="198386"/>
            </a:xfrm>
            <a:custGeom>
              <a:avLst/>
              <a:gdLst/>
              <a:ahLst/>
              <a:cxnLst/>
              <a:rect l="l" t="t" r="r" b="b"/>
              <a:pathLst>
                <a:path w="27958" h="5240" extrusionOk="0">
                  <a:moveTo>
                    <a:pt x="27958" y="1"/>
                  </a:moveTo>
                  <a:cubicBezTo>
                    <a:pt x="17467" y="220"/>
                    <a:pt x="10433" y="1621"/>
                    <a:pt x="6362" y="2744"/>
                  </a:cubicBezTo>
                  <a:cubicBezTo>
                    <a:pt x="1970" y="3970"/>
                    <a:pt x="15" y="5166"/>
                    <a:pt x="1" y="5181"/>
                  </a:cubicBezTo>
                  <a:lnTo>
                    <a:pt x="117" y="5239"/>
                  </a:lnTo>
                  <a:cubicBezTo>
                    <a:pt x="146" y="5225"/>
                    <a:pt x="2073" y="4043"/>
                    <a:pt x="6450" y="2817"/>
                  </a:cubicBezTo>
                  <a:cubicBezTo>
                    <a:pt x="10492" y="1694"/>
                    <a:pt x="17510" y="307"/>
                    <a:pt x="27958" y="88"/>
                  </a:cubicBezTo>
                  <a:lnTo>
                    <a:pt x="27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72;p54">
              <a:extLst>
                <a:ext uri="{FF2B5EF4-FFF2-40B4-BE49-F238E27FC236}">
                  <a16:creationId xmlns:a16="http://schemas.microsoft.com/office/drawing/2014/main" id="{949DD848-1928-6921-2464-99CB107DE184}"/>
                </a:ext>
              </a:extLst>
            </p:cNvPr>
            <p:cNvSpPr/>
            <p:nvPr/>
          </p:nvSpPr>
          <p:spPr>
            <a:xfrm>
              <a:off x="4655620" y="4797305"/>
              <a:ext cx="1001056" cy="196721"/>
            </a:xfrm>
            <a:custGeom>
              <a:avLst/>
              <a:gdLst/>
              <a:ahLst/>
              <a:cxnLst/>
              <a:rect l="l" t="t" r="r" b="b"/>
              <a:pathLst>
                <a:path w="26441" h="5196" extrusionOk="0">
                  <a:moveTo>
                    <a:pt x="26426" y="1"/>
                  </a:moveTo>
                  <a:cubicBezTo>
                    <a:pt x="7486" y="628"/>
                    <a:pt x="74" y="5093"/>
                    <a:pt x="1" y="5137"/>
                  </a:cubicBezTo>
                  <a:lnTo>
                    <a:pt x="118" y="5195"/>
                  </a:lnTo>
                  <a:cubicBezTo>
                    <a:pt x="147" y="5181"/>
                    <a:pt x="1985" y="4057"/>
                    <a:pt x="6115" y="2875"/>
                  </a:cubicBezTo>
                  <a:cubicBezTo>
                    <a:pt x="9952" y="1781"/>
                    <a:pt x="16577" y="409"/>
                    <a:pt x="26441" y="88"/>
                  </a:cubicBezTo>
                  <a:lnTo>
                    <a:pt x="264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73;p54">
              <a:extLst>
                <a:ext uri="{FF2B5EF4-FFF2-40B4-BE49-F238E27FC236}">
                  <a16:creationId xmlns:a16="http://schemas.microsoft.com/office/drawing/2014/main" id="{C66D6E10-B5F3-8CF6-4F9F-524C9ADCB157}"/>
                </a:ext>
              </a:extLst>
            </p:cNvPr>
            <p:cNvSpPr/>
            <p:nvPr/>
          </p:nvSpPr>
          <p:spPr>
            <a:xfrm>
              <a:off x="4655090" y="4738207"/>
              <a:ext cx="958502" cy="195055"/>
            </a:xfrm>
            <a:custGeom>
              <a:avLst/>
              <a:gdLst/>
              <a:ahLst/>
              <a:cxnLst/>
              <a:rect l="l" t="t" r="r" b="b"/>
              <a:pathLst>
                <a:path w="25317" h="5152" extrusionOk="0">
                  <a:moveTo>
                    <a:pt x="25317" y="0"/>
                  </a:moveTo>
                  <a:cubicBezTo>
                    <a:pt x="7194" y="745"/>
                    <a:pt x="73" y="5049"/>
                    <a:pt x="0" y="5093"/>
                  </a:cubicBezTo>
                  <a:lnTo>
                    <a:pt x="132" y="5151"/>
                  </a:lnTo>
                  <a:cubicBezTo>
                    <a:pt x="190" y="5108"/>
                    <a:pt x="7282" y="832"/>
                    <a:pt x="25317" y="88"/>
                  </a:cubicBezTo>
                  <a:lnTo>
                    <a:pt x="253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674;p54">
              <a:extLst>
                <a:ext uri="{FF2B5EF4-FFF2-40B4-BE49-F238E27FC236}">
                  <a16:creationId xmlns:a16="http://schemas.microsoft.com/office/drawing/2014/main" id="{822D14C2-B628-2E26-A8E6-F75AB4252E34}"/>
                </a:ext>
              </a:extLst>
            </p:cNvPr>
            <p:cNvSpPr/>
            <p:nvPr/>
          </p:nvSpPr>
          <p:spPr>
            <a:xfrm>
              <a:off x="4640174" y="4684636"/>
              <a:ext cx="928668" cy="192253"/>
            </a:xfrm>
            <a:custGeom>
              <a:avLst/>
              <a:gdLst/>
              <a:ahLst/>
              <a:cxnLst/>
              <a:rect l="l" t="t" r="r" b="b"/>
              <a:pathLst>
                <a:path w="24529" h="5078" extrusionOk="0">
                  <a:moveTo>
                    <a:pt x="24529" y="0"/>
                  </a:moveTo>
                  <a:cubicBezTo>
                    <a:pt x="6990" y="540"/>
                    <a:pt x="73" y="4976"/>
                    <a:pt x="0" y="5034"/>
                  </a:cubicBezTo>
                  <a:lnTo>
                    <a:pt x="132" y="5078"/>
                  </a:lnTo>
                  <a:cubicBezTo>
                    <a:pt x="146" y="5078"/>
                    <a:pt x="1868" y="3954"/>
                    <a:pt x="5706" y="2787"/>
                  </a:cubicBezTo>
                  <a:cubicBezTo>
                    <a:pt x="9266" y="1722"/>
                    <a:pt x="15409" y="379"/>
                    <a:pt x="24529" y="88"/>
                  </a:cubicBezTo>
                  <a:lnTo>
                    <a:pt x="24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75;p54">
              <a:extLst>
                <a:ext uri="{FF2B5EF4-FFF2-40B4-BE49-F238E27FC236}">
                  <a16:creationId xmlns:a16="http://schemas.microsoft.com/office/drawing/2014/main" id="{114EBF3E-FE13-EC1A-E302-995557206F5A}"/>
                </a:ext>
              </a:extLst>
            </p:cNvPr>
            <p:cNvSpPr/>
            <p:nvPr/>
          </p:nvSpPr>
          <p:spPr>
            <a:xfrm>
              <a:off x="4640704" y="4631027"/>
              <a:ext cx="889483" cy="179570"/>
            </a:xfrm>
            <a:custGeom>
              <a:avLst/>
              <a:gdLst/>
              <a:ahLst/>
              <a:cxnLst/>
              <a:rect l="l" t="t" r="r" b="b"/>
              <a:pathLst>
                <a:path w="23494" h="4743" extrusionOk="0">
                  <a:moveTo>
                    <a:pt x="23493" y="1"/>
                  </a:moveTo>
                  <a:cubicBezTo>
                    <a:pt x="6713" y="643"/>
                    <a:pt x="59" y="4655"/>
                    <a:pt x="1" y="4699"/>
                  </a:cubicBezTo>
                  <a:lnTo>
                    <a:pt x="132" y="4743"/>
                  </a:lnTo>
                  <a:cubicBezTo>
                    <a:pt x="191" y="4714"/>
                    <a:pt x="6801" y="716"/>
                    <a:pt x="23493" y="88"/>
                  </a:cubicBezTo>
                  <a:lnTo>
                    <a:pt x="23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676;p54">
              <a:extLst>
                <a:ext uri="{FF2B5EF4-FFF2-40B4-BE49-F238E27FC236}">
                  <a16:creationId xmlns:a16="http://schemas.microsoft.com/office/drawing/2014/main" id="{AC15B102-6D59-8F62-E957-61A0CC9D49E0}"/>
                </a:ext>
              </a:extLst>
            </p:cNvPr>
            <p:cNvSpPr/>
            <p:nvPr/>
          </p:nvSpPr>
          <p:spPr>
            <a:xfrm>
              <a:off x="4639076" y="4590139"/>
              <a:ext cx="850790" cy="170749"/>
            </a:xfrm>
            <a:custGeom>
              <a:avLst/>
              <a:gdLst/>
              <a:ahLst/>
              <a:cxnLst/>
              <a:rect l="l" t="t" r="r" b="b"/>
              <a:pathLst>
                <a:path w="22472" h="4510" extrusionOk="0">
                  <a:moveTo>
                    <a:pt x="22457" y="1"/>
                  </a:moveTo>
                  <a:cubicBezTo>
                    <a:pt x="17116" y="161"/>
                    <a:pt x="9616" y="716"/>
                    <a:pt x="4217" y="2438"/>
                  </a:cubicBezTo>
                  <a:cubicBezTo>
                    <a:pt x="963" y="3474"/>
                    <a:pt x="29" y="4422"/>
                    <a:pt x="0" y="4466"/>
                  </a:cubicBezTo>
                  <a:lnTo>
                    <a:pt x="146" y="4510"/>
                  </a:lnTo>
                  <a:cubicBezTo>
                    <a:pt x="175" y="4466"/>
                    <a:pt x="4042" y="658"/>
                    <a:pt x="22471" y="88"/>
                  </a:cubicBezTo>
                  <a:lnTo>
                    <a:pt x="224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677;p54">
              <a:extLst>
                <a:ext uri="{FF2B5EF4-FFF2-40B4-BE49-F238E27FC236}">
                  <a16:creationId xmlns:a16="http://schemas.microsoft.com/office/drawing/2014/main" id="{1B165EA9-5354-AAE6-A632-69D0005C5DFE}"/>
                </a:ext>
              </a:extLst>
            </p:cNvPr>
            <p:cNvSpPr/>
            <p:nvPr/>
          </p:nvSpPr>
          <p:spPr>
            <a:xfrm>
              <a:off x="3391126" y="4916070"/>
              <a:ext cx="1101045" cy="193389"/>
            </a:xfrm>
            <a:custGeom>
              <a:avLst/>
              <a:gdLst/>
              <a:ahLst/>
              <a:cxnLst/>
              <a:rect l="l" t="t" r="r" b="b"/>
              <a:pathLst>
                <a:path w="29082" h="5108" extrusionOk="0">
                  <a:moveTo>
                    <a:pt x="1" y="1"/>
                  </a:moveTo>
                  <a:lnTo>
                    <a:pt x="1" y="88"/>
                  </a:lnTo>
                  <a:cubicBezTo>
                    <a:pt x="20779" y="264"/>
                    <a:pt x="28892" y="5050"/>
                    <a:pt x="28965" y="5108"/>
                  </a:cubicBezTo>
                  <a:lnTo>
                    <a:pt x="29082" y="5050"/>
                  </a:lnTo>
                  <a:cubicBezTo>
                    <a:pt x="29067" y="5035"/>
                    <a:pt x="27039" y="3809"/>
                    <a:pt x="22443" y="2584"/>
                  </a:cubicBezTo>
                  <a:cubicBezTo>
                    <a:pt x="18226" y="1460"/>
                    <a:pt x="10901" y="88"/>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78;p54">
              <a:extLst>
                <a:ext uri="{FF2B5EF4-FFF2-40B4-BE49-F238E27FC236}">
                  <a16:creationId xmlns:a16="http://schemas.microsoft.com/office/drawing/2014/main" id="{243E7425-97A6-0881-E981-5D2829D6D320}"/>
                </a:ext>
              </a:extLst>
            </p:cNvPr>
            <p:cNvSpPr/>
            <p:nvPr/>
          </p:nvSpPr>
          <p:spPr>
            <a:xfrm>
              <a:off x="3429818" y="4855874"/>
              <a:ext cx="1061822" cy="192821"/>
            </a:xfrm>
            <a:custGeom>
              <a:avLst/>
              <a:gdLst/>
              <a:ahLst/>
              <a:cxnLst/>
              <a:rect l="l" t="t" r="r" b="b"/>
              <a:pathLst>
                <a:path w="28046" h="5093" extrusionOk="0">
                  <a:moveTo>
                    <a:pt x="15" y="0"/>
                  </a:moveTo>
                  <a:lnTo>
                    <a:pt x="0" y="88"/>
                  </a:lnTo>
                  <a:cubicBezTo>
                    <a:pt x="10462" y="249"/>
                    <a:pt x="17496" y="1606"/>
                    <a:pt x="21552" y="2714"/>
                  </a:cubicBezTo>
                  <a:cubicBezTo>
                    <a:pt x="25959" y="3911"/>
                    <a:pt x="27914" y="5078"/>
                    <a:pt x="27929" y="5093"/>
                  </a:cubicBezTo>
                  <a:lnTo>
                    <a:pt x="28045" y="5035"/>
                  </a:lnTo>
                  <a:cubicBezTo>
                    <a:pt x="28031" y="5020"/>
                    <a:pt x="26061" y="3838"/>
                    <a:pt x="21640" y="2627"/>
                  </a:cubicBezTo>
                  <a:cubicBezTo>
                    <a:pt x="17569" y="1518"/>
                    <a:pt x="10506" y="161"/>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79;p54">
              <a:extLst>
                <a:ext uri="{FF2B5EF4-FFF2-40B4-BE49-F238E27FC236}">
                  <a16:creationId xmlns:a16="http://schemas.microsoft.com/office/drawing/2014/main" id="{62089C1C-CD39-40A3-2BC3-90BA2C71184D}"/>
                </a:ext>
              </a:extLst>
            </p:cNvPr>
            <p:cNvSpPr/>
            <p:nvPr/>
          </p:nvSpPr>
          <p:spPr>
            <a:xfrm>
              <a:off x="3487250" y="4802833"/>
              <a:ext cx="1004388" cy="191723"/>
            </a:xfrm>
            <a:custGeom>
              <a:avLst/>
              <a:gdLst/>
              <a:ahLst/>
              <a:cxnLst/>
              <a:rect l="l" t="t" r="r" b="b"/>
              <a:pathLst>
                <a:path w="26529" h="5064" extrusionOk="0">
                  <a:moveTo>
                    <a:pt x="15" y="1"/>
                  </a:moveTo>
                  <a:lnTo>
                    <a:pt x="1" y="88"/>
                  </a:lnTo>
                  <a:cubicBezTo>
                    <a:pt x="9865" y="365"/>
                    <a:pt x="16518" y="1708"/>
                    <a:pt x="20356" y="2773"/>
                  </a:cubicBezTo>
                  <a:cubicBezTo>
                    <a:pt x="24529" y="3940"/>
                    <a:pt x="26382" y="5049"/>
                    <a:pt x="26397" y="5064"/>
                  </a:cubicBezTo>
                  <a:lnTo>
                    <a:pt x="26528" y="5006"/>
                  </a:lnTo>
                  <a:cubicBezTo>
                    <a:pt x="26455" y="4962"/>
                    <a:pt x="18955" y="526"/>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80;p54">
              <a:extLst>
                <a:ext uri="{FF2B5EF4-FFF2-40B4-BE49-F238E27FC236}">
                  <a16:creationId xmlns:a16="http://schemas.microsoft.com/office/drawing/2014/main" id="{33FCB27D-77AD-EC08-D3C6-EC29A4B35308}"/>
                </a:ext>
              </a:extLst>
            </p:cNvPr>
            <p:cNvSpPr/>
            <p:nvPr/>
          </p:nvSpPr>
          <p:spPr>
            <a:xfrm>
              <a:off x="3528706" y="4743734"/>
              <a:ext cx="962363" cy="190057"/>
            </a:xfrm>
            <a:custGeom>
              <a:avLst/>
              <a:gdLst/>
              <a:ahLst/>
              <a:cxnLst/>
              <a:rect l="l" t="t" r="r" b="b"/>
              <a:pathLst>
                <a:path w="25419" h="5020" extrusionOk="0">
                  <a:moveTo>
                    <a:pt x="15" y="0"/>
                  </a:moveTo>
                  <a:lnTo>
                    <a:pt x="0" y="88"/>
                  </a:lnTo>
                  <a:cubicBezTo>
                    <a:pt x="18065" y="745"/>
                    <a:pt x="25229" y="4976"/>
                    <a:pt x="25287" y="5020"/>
                  </a:cubicBezTo>
                  <a:lnTo>
                    <a:pt x="25419" y="4962"/>
                  </a:lnTo>
                  <a:cubicBezTo>
                    <a:pt x="25346" y="4918"/>
                    <a:pt x="18152" y="657"/>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81;p54">
              <a:extLst>
                <a:ext uri="{FF2B5EF4-FFF2-40B4-BE49-F238E27FC236}">
                  <a16:creationId xmlns:a16="http://schemas.microsoft.com/office/drawing/2014/main" id="{88D9F7ED-3184-C040-EB38-5FC9F7E3CEBA}"/>
                </a:ext>
              </a:extLst>
            </p:cNvPr>
            <p:cNvSpPr/>
            <p:nvPr/>
          </p:nvSpPr>
          <p:spPr>
            <a:xfrm>
              <a:off x="3572887" y="4690125"/>
              <a:ext cx="932000" cy="187331"/>
            </a:xfrm>
            <a:custGeom>
              <a:avLst/>
              <a:gdLst/>
              <a:ahLst/>
              <a:cxnLst/>
              <a:rect l="l" t="t" r="r" b="b"/>
              <a:pathLst>
                <a:path w="24617" h="4948" extrusionOk="0">
                  <a:moveTo>
                    <a:pt x="1" y="1"/>
                  </a:moveTo>
                  <a:lnTo>
                    <a:pt x="1" y="89"/>
                  </a:lnTo>
                  <a:cubicBezTo>
                    <a:pt x="9120" y="322"/>
                    <a:pt x="15292" y="1635"/>
                    <a:pt x="18867" y="2686"/>
                  </a:cubicBezTo>
                  <a:cubicBezTo>
                    <a:pt x="22734" y="3839"/>
                    <a:pt x="24471" y="4933"/>
                    <a:pt x="24485" y="4948"/>
                  </a:cubicBezTo>
                  <a:lnTo>
                    <a:pt x="24616" y="4889"/>
                  </a:lnTo>
                  <a:cubicBezTo>
                    <a:pt x="24543" y="4845"/>
                    <a:pt x="17540" y="439"/>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82;p54">
              <a:extLst>
                <a:ext uri="{FF2B5EF4-FFF2-40B4-BE49-F238E27FC236}">
                  <a16:creationId xmlns:a16="http://schemas.microsoft.com/office/drawing/2014/main" id="{E95CA42B-1734-0C0F-6814-48DB05D776E2}"/>
                </a:ext>
              </a:extLst>
            </p:cNvPr>
            <p:cNvSpPr/>
            <p:nvPr/>
          </p:nvSpPr>
          <p:spPr>
            <a:xfrm>
              <a:off x="3610443" y="4635987"/>
              <a:ext cx="892777" cy="175178"/>
            </a:xfrm>
            <a:custGeom>
              <a:avLst/>
              <a:gdLst/>
              <a:ahLst/>
              <a:cxnLst/>
              <a:rect l="l" t="t" r="r" b="b"/>
              <a:pathLst>
                <a:path w="23581" h="4627" extrusionOk="0">
                  <a:moveTo>
                    <a:pt x="15" y="1"/>
                  </a:moveTo>
                  <a:lnTo>
                    <a:pt x="1" y="89"/>
                  </a:lnTo>
                  <a:cubicBezTo>
                    <a:pt x="16708" y="643"/>
                    <a:pt x="23391" y="4583"/>
                    <a:pt x="23449" y="4627"/>
                  </a:cubicBezTo>
                  <a:lnTo>
                    <a:pt x="23581" y="4568"/>
                  </a:lnTo>
                  <a:cubicBezTo>
                    <a:pt x="23508" y="4539"/>
                    <a:pt x="16796" y="555"/>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83;p54">
              <a:extLst>
                <a:ext uri="{FF2B5EF4-FFF2-40B4-BE49-F238E27FC236}">
                  <a16:creationId xmlns:a16="http://schemas.microsoft.com/office/drawing/2014/main" id="{EE8FFCFC-51A1-2D5C-E981-31F38830A3FA}"/>
                </a:ext>
              </a:extLst>
            </p:cNvPr>
            <p:cNvSpPr/>
            <p:nvPr/>
          </p:nvSpPr>
          <p:spPr>
            <a:xfrm>
              <a:off x="3650233" y="4594568"/>
              <a:ext cx="854084" cy="166319"/>
            </a:xfrm>
            <a:custGeom>
              <a:avLst/>
              <a:gdLst/>
              <a:ahLst/>
              <a:cxnLst/>
              <a:rect l="l" t="t" r="r" b="b"/>
              <a:pathLst>
                <a:path w="22559" h="4393" extrusionOk="0">
                  <a:moveTo>
                    <a:pt x="15" y="1"/>
                  </a:moveTo>
                  <a:lnTo>
                    <a:pt x="0" y="88"/>
                  </a:lnTo>
                  <a:cubicBezTo>
                    <a:pt x="18429" y="570"/>
                    <a:pt x="22369" y="4364"/>
                    <a:pt x="22413" y="4393"/>
                  </a:cubicBezTo>
                  <a:lnTo>
                    <a:pt x="22559" y="4364"/>
                  </a:lnTo>
                  <a:cubicBezTo>
                    <a:pt x="22515" y="4320"/>
                    <a:pt x="21567" y="3371"/>
                    <a:pt x="18298" y="2350"/>
                  </a:cubicBezTo>
                  <a:cubicBezTo>
                    <a:pt x="12870" y="657"/>
                    <a:pt x="5355" y="147"/>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84;p54">
              <a:extLst>
                <a:ext uri="{FF2B5EF4-FFF2-40B4-BE49-F238E27FC236}">
                  <a16:creationId xmlns:a16="http://schemas.microsoft.com/office/drawing/2014/main" id="{527A1AF3-C5C6-2441-C548-E48788984A27}"/>
                </a:ext>
              </a:extLst>
            </p:cNvPr>
            <p:cNvSpPr/>
            <p:nvPr/>
          </p:nvSpPr>
          <p:spPr>
            <a:xfrm>
              <a:off x="4566159" y="4713901"/>
              <a:ext cx="165751" cy="579523"/>
            </a:xfrm>
            <a:custGeom>
              <a:avLst/>
              <a:gdLst/>
              <a:ahLst/>
              <a:cxnLst/>
              <a:rect l="l" t="t" r="r" b="b"/>
              <a:pathLst>
                <a:path w="4378" h="15307" extrusionOk="0">
                  <a:moveTo>
                    <a:pt x="861" y="0"/>
                  </a:moveTo>
                  <a:cubicBezTo>
                    <a:pt x="861" y="1"/>
                    <a:pt x="44" y="788"/>
                    <a:pt x="44" y="2058"/>
                  </a:cubicBezTo>
                  <a:cubicBezTo>
                    <a:pt x="44" y="2058"/>
                    <a:pt x="0" y="13235"/>
                    <a:pt x="204" y="15307"/>
                  </a:cubicBezTo>
                  <a:cubicBezTo>
                    <a:pt x="204" y="15307"/>
                    <a:pt x="1313" y="14621"/>
                    <a:pt x="2247" y="14169"/>
                  </a:cubicBezTo>
                  <a:cubicBezTo>
                    <a:pt x="2247" y="14169"/>
                    <a:pt x="2977" y="14534"/>
                    <a:pt x="4378" y="15205"/>
                  </a:cubicBezTo>
                  <a:cubicBezTo>
                    <a:pt x="4378" y="15205"/>
                    <a:pt x="846" y="2248"/>
                    <a:pt x="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Τίτλος 3">
            <a:extLst>
              <a:ext uri="{FF2B5EF4-FFF2-40B4-BE49-F238E27FC236}">
                <a16:creationId xmlns:a16="http://schemas.microsoft.com/office/drawing/2014/main" id="{6D5A3CB4-AAC8-0E6D-7F0E-9766B2A81495}"/>
              </a:ext>
            </a:extLst>
          </p:cNvPr>
          <p:cNvSpPr txBox="1">
            <a:spLocks/>
          </p:cNvSpPr>
          <p:nvPr/>
        </p:nvSpPr>
        <p:spPr>
          <a:xfrm>
            <a:off x="1327709" y="1889696"/>
            <a:ext cx="2275656" cy="513527"/>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sz="2000" dirty="0">
                <a:ln w="22225">
                  <a:solidFill>
                    <a:schemeClr val="accent2"/>
                  </a:solidFill>
                  <a:prstDash val="solid"/>
                </a:ln>
                <a:solidFill>
                  <a:schemeClr val="accent2">
                    <a:lumMod val="40000"/>
                    <a:lumOff val="60000"/>
                  </a:schemeClr>
                </a:solidFill>
              </a:rPr>
              <a:t>1</a:t>
            </a:r>
            <a:r>
              <a:rPr lang="el-GR" sz="2000" baseline="30000" dirty="0">
                <a:ln w="22225">
                  <a:solidFill>
                    <a:schemeClr val="accent2"/>
                  </a:solidFill>
                  <a:prstDash val="solid"/>
                </a:ln>
                <a:solidFill>
                  <a:schemeClr val="accent2">
                    <a:lumMod val="40000"/>
                    <a:lumOff val="60000"/>
                  </a:schemeClr>
                </a:solidFill>
              </a:rPr>
              <a:t>ης</a:t>
            </a:r>
            <a:r>
              <a:rPr lang="el-GR" sz="2000" dirty="0">
                <a:ln w="22225">
                  <a:solidFill>
                    <a:schemeClr val="accent2"/>
                  </a:solidFill>
                  <a:prstDash val="solid"/>
                </a:ln>
                <a:solidFill>
                  <a:schemeClr val="accent2">
                    <a:lumMod val="40000"/>
                    <a:lumOff val="60000"/>
                  </a:schemeClr>
                </a:solidFill>
              </a:rPr>
              <a:t> φάσης έρευνας </a:t>
            </a:r>
          </a:p>
        </p:txBody>
      </p:sp>
    </p:spTree>
    <p:extLst>
      <p:ext uri="{BB962C8B-B14F-4D97-AF65-F5344CB8AC3E}">
        <p14:creationId xmlns:p14="http://schemas.microsoft.com/office/powerpoint/2010/main" val="18641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51" name="Google Shape;1651;p54"/>
          <p:cNvSpPr/>
          <p:nvPr/>
        </p:nvSpPr>
        <p:spPr>
          <a:xfrm>
            <a:off x="6936982" y="2722625"/>
            <a:ext cx="1179195" cy="381494"/>
          </a:xfrm>
          <a:custGeom>
            <a:avLst/>
            <a:gdLst/>
            <a:ahLst/>
            <a:cxnLst/>
            <a:rect l="l" t="t" r="r" b="b"/>
            <a:pathLst>
              <a:path w="30199" h="9770" extrusionOk="0">
                <a:moveTo>
                  <a:pt x="14974" y="0"/>
                </a:moveTo>
                <a:cubicBezTo>
                  <a:pt x="12669" y="0"/>
                  <a:pt x="10728" y="1416"/>
                  <a:pt x="10044" y="3356"/>
                </a:cubicBezTo>
                <a:cubicBezTo>
                  <a:pt x="9359" y="2808"/>
                  <a:pt x="8492" y="2488"/>
                  <a:pt x="7533" y="2488"/>
                </a:cubicBezTo>
                <a:cubicBezTo>
                  <a:pt x="5616" y="2488"/>
                  <a:pt x="4018" y="3789"/>
                  <a:pt x="3721" y="5524"/>
                </a:cubicBezTo>
                <a:cubicBezTo>
                  <a:pt x="3356" y="5296"/>
                  <a:pt x="2899" y="5182"/>
                  <a:pt x="2443" y="5182"/>
                </a:cubicBezTo>
                <a:cubicBezTo>
                  <a:pt x="1096" y="5182"/>
                  <a:pt x="1" y="6209"/>
                  <a:pt x="1" y="7464"/>
                </a:cubicBezTo>
                <a:cubicBezTo>
                  <a:pt x="1" y="8742"/>
                  <a:pt x="1096" y="9770"/>
                  <a:pt x="2443" y="9770"/>
                </a:cubicBezTo>
                <a:lnTo>
                  <a:pt x="14974" y="9770"/>
                </a:lnTo>
                <a:cubicBezTo>
                  <a:pt x="15020" y="9770"/>
                  <a:pt x="15065" y="9747"/>
                  <a:pt x="15088" y="9747"/>
                </a:cubicBezTo>
                <a:cubicBezTo>
                  <a:pt x="15134" y="9747"/>
                  <a:pt x="15179" y="9770"/>
                  <a:pt x="15225" y="9770"/>
                </a:cubicBezTo>
                <a:lnTo>
                  <a:pt x="27756" y="9770"/>
                </a:lnTo>
                <a:cubicBezTo>
                  <a:pt x="29103" y="9770"/>
                  <a:pt x="30198" y="8742"/>
                  <a:pt x="30198" y="7464"/>
                </a:cubicBezTo>
                <a:cubicBezTo>
                  <a:pt x="30198" y="6209"/>
                  <a:pt x="29103" y="5182"/>
                  <a:pt x="27756" y="5182"/>
                </a:cubicBezTo>
                <a:cubicBezTo>
                  <a:pt x="27300" y="5182"/>
                  <a:pt x="26866" y="5296"/>
                  <a:pt x="26478" y="5524"/>
                </a:cubicBezTo>
                <a:cubicBezTo>
                  <a:pt x="26181" y="3789"/>
                  <a:pt x="24583" y="2488"/>
                  <a:pt x="22666" y="2488"/>
                </a:cubicBezTo>
                <a:cubicBezTo>
                  <a:pt x="21707" y="2488"/>
                  <a:pt x="20840" y="2808"/>
                  <a:pt x="20155" y="3356"/>
                </a:cubicBezTo>
                <a:cubicBezTo>
                  <a:pt x="19471" y="1416"/>
                  <a:pt x="17530" y="0"/>
                  <a:pt x="152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4"/>
          <p:cNvSpPr/>
          <p:nvPr/>
        </p:nvSpPr>
        <p:spPr>
          <a:xfrm rot="5400000">
            <a:off x="4226423" y="567881"/>
            <a:ext cx="4004580" cy="4288837"/>
          </a:xfrm>
          <a:prstGeom prst="roundRect">
            <a:avLst>
              <a:gd name="adj"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6" name="Google Shape;1656;p54"/>
          <p:cNvGrpSpPr/>
          <p:nvPr/>
        </p:nvGrpSpPr>
        <p:grpSpPr>
          <a:xfrm>
            <a:off x="5848783" y="934355"/>
            <a:ext cx="531360" cy="78544"/>
            <a:chOff x="281617" y="1581250"/>
            <a:chExt cx="480999" cy="71100"/>
          </a:xfrm>
        </p:grpSpPr>
        <p:sp>
          <p:nvSpPr>
            <p:cNvPr id="1657" name="Google Shape;1657;p54"/>
            <p:cNvSpPr/>
            <p:nvPr/>
          </p:nvSpPr>
          <p:spPr>
            <a:xfrm>
              <a:off x="281617" y="1581250"/>
              <a:ext cx="340200" cy="711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4"/>
            <p:cNvSpPr/>
            <p:nvPr/>
          </p:nvSpPr>
          <p:spPr>
            <a:xfrm>
              <a:off x="691516" y="1581250"/>
              <a:ext cx="71100" cy="71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 name="Google Shape;1659;p54"/>
          <p:cNvGrpSpPr/>
          <p:nvPr/>
        </p:nvGrpSpPr>
        <p:grpSpPr>
          <a:xfrm>
            <a:off x="-65123" y="4298324"/>
            <a:ext cx="3999192" cy="871701"/>
            <a:chOff x="2823807" y="4555081"/>
            <a:chExt cx="3496409" cy="762109"/>
          </a:xfrm>
        </p:grpSpPr>
        <p:sp>
          <p:nvSpPr>
            <p:cNvPr id="1660" name="Google Shape;1660;p54"/>
            <p:cNvSpPr/>
            <p:nvPr/>
          </p:nvSpPr>
          <p:spPr>
            <a:xfrm>
              <a:off x="2823807" y="5247528"/>
              <a:ext cx="3496409" cy="69662"/>
            </a:xfrm>
            <a:custGeom>
              <a:avLst/>
              <a:gdLst/>
              <a:ahLst/>
              <a:cxnLst/>
              <a:rect l="l" t="t" r="r" b="b"/>
              <a:pathLst>
                <a:path w="92351" h="1840" extrusionOk="0">
                  <a:moveTo>
                    <a:pt x="92350" y="1"/>
                  </a:moveTo>
                  <a:lnTo>
                    <a:pt x="0" y="249"/>
                  </a:lnTo>
                  <a:lnTo>
                    <a:pt x="0" y="658"/>
                  </a:lnTo>
                  <a:lnTo>
                    <a:pt x="40842" y="555"/>
                  </a:lnTo>
                  <a:cubicBezTo>
                    <a:pt x="41922" y="1318"/>
                    <a:pt x="43867" y="1840"/>
                    <a:pt x="46091" y="1840"/>
                  </a:cubicBezTo>
                  <a:cubicBezTo>
                    <a:pt x="46121" y="1840"/>
                    <a:pt x="46152" y="1840"/>
                    <a:pt x="46183" y="1839"/>
                  </a:cubicBezTo>
                  <a:cubicBezTo>
                    <a:pt x="48444" y="1839"/>
                    <a:pt x="50429" y="1314"/>
                    <a:pt x="51509" y="526"/>
                  </a:cubicBezTo>
                  <a:lnTo>
                    <a:pt x="92350" y="409"/>
                  </a:lnTo>
                  <a:lnTo>
                    <a:pt x="92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4"/>
            <p:cNvSpPr/>
            <p:nvPr/>
          </p:nvSpPr>
          <p:spPr>
            <a:xfrm>
              <a:off x="2823807" y="5044792"/>
              <a:ext cx="3496409" cy="212167"/>
            </a:xfrm>
            <a:custGeom>
              <a:avLst/>
              <a:gdLst/>
              <a:ahLst/>
              <a:cxnLst/>
              <a:rect l="l" t="t" r="r" b="b"/>
              <a:pathLst>
                <a:path w="92351" h="5604" extrusionOk="0">
                  <a:moveTo>
                    <a:pt x="85302" y="1"/>
                  </a:moveTo>
                  <a:lnTo>
                    <a:pt x="6946" y="205"/>
                  </a:lnTo>
                  <a:lnTo>
                    <a:pt x="0" y="5604"/>
                  </a:lnTo>
                  <a:lnTo>
                    <a:pt x="0" y="5604"/>
                  </a:lnTo>
                  <a:lnTo>
                    <a:pt x="92350" y="5356"/>
                  </a:lnTo>
                  <a:lnTo>
                    <a:pt x="85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4"/>
            <p:cNvSpPr/>
            <p:nvPr/>
          </p:nvSpPr>
          <p:spPr>
            <a:xfrm>
              <a:off x="4571119" y="4970625"/>
              <a:ext cx="1653460" cy="273652"/>
            </a:xfrm>
            <a:custGeom>
              <a:avLst/>
              <a:gdLst/>
              <a:ahLst/>
              <a:cxnLst/>
              <a:rect l="l" t="t" r="r" b="b"/>
              <a:pathLst>
                <a:path w="43673" h="7228" extrusionOk="0">
                  <a:moveTo>
                    <a:pt x="24163" y="0"/>
                  </a:moveTo>
                  <a:cubicBezTo>
                    <a:pt x="15519" y="0"/>
                    <a:pt x="4773" y="859"/>
                    <a:pt x="0" y="4703"/>
                  </a:cubicBezTo>
                  <a:lnTo>
                    <a:pt x="15" y="7227"/>
                  </a:lnTo>
                  <a:cubicBezTo>
                    <a:pt x="15" y="7227"/>
                    <a:pt x="4542" y="6288"/>
                    <a:pt x="19535" y="6288"/>
                  </a:cubicBezTo>
                  <a:cubicBezTo>
                    <a:pt x="25684" y="6288"/>
                    <a:pt x="33593" y="6446"/>
                    <a:pt x="43673" y="6892"/>
                  </a:cubicBezTo>
                  <a:lnTo>
                    <a:pt x="36742" y="559"/>
                  </a:lnTo>
                  <a:cubicBezTo>
                    <a:pt x="36742" y="559"/>
                    <a:pt x="31136" y="0"/>
                    <a:pt x="24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4"/>
            <p:cNvSpPr/>
            <p:nvPr/>
          </p:nvSpPr>
          <p:spPr>
            <a:xfrm>
              <a:off x="4571687" y="4941701"/>
              <a:ext cx="1618666" cy="302577"/>
            </a:xfrm>
            <a:custGeom>
              <a:avLst/>
              <a:gdLst/>
              <a:ahLst/>
              <a:cxnLst/>
              <a:rect l="l" t="t" r="r" b="b"/>
              <a:pathLst>
                <a:path w="42754" h="7992" extrusionOk="0">
                  <a:moveTo>
                    <a:pt x="25422" y="0"/>
                  </a:moveTo>
                  <a:cubicBezTo>
                    <a:pt x="16281" y="0"/>
                    <a:pt x="4454" y="1386"/>
                    <a:pt x="0" y="7991"/>
                  </a:cubicBezTo>
                  <a:cubicBezTo>
                    <a:pt x="0" y="7991"/>
                    <a:pt x="12120" y="5293"/>
                    <a:pt x="27545" y="5293"/>
                  </a:cubicBezTo>
                  <a:cubicBezTo>
                    <a:pt x="32380" y="5293"/>
                    <a:pt x="37540" y="5558"/>
                    <a:pt x="42753" y="6255"/>
                  </a:cubicBezTo>
                  <a:lnTo>
                    <a:pt x="37238" y="725"/>
                  </a:lnTo>
                  <a:cubicBezTo>
                    <a:pt x="37238" y="725"/>
                    <a:pt x="32032" y="0"/>
                    <a:pt x="25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4"/>
            <p:cNvSpPr/>
            <p:nvPr/>
          </p:nvSpPr>
          <p:spPr>
            <a:xfrm>
              <a:off x="4567787" y="4665668"/>
              <a:ext cx="1588303" cy="578614"/>
            </a:xfrm>
            <a:custGeom>
              <a:avLst/>
              <a:gdLst/>
              <a:ahLst/>
              <a:cxnLst/>
              <a:rect l="l" t="t" r="r" b="b"/>
              <a:pathLst>
                <a:path w="41952" h="15283" extrusionOk="0">
                  <a:moveTo>
                    <a:pt x="21699" y="1"/>
                  </a:moveTo>
                  <a:cubicBezTo>
                    <a:pt x="3814" y="1"/>
                    <a:pt x="1" y="3332"/>
                    <a:pt x="1" y="3332"/>
                  </a:cubicBezTo>
                  <a:lnTo>
                    <a:pt x="103" y="15282"/>
                  </a:lnTo>
                  <a:cubicBezTo>
                    <a:pt x="8182" y="11071"/>
                    <a:pt x="22954" y="10307"/>
                    <a:pt x="32611" y="10307"/>
                  </a:cubicBezTo>
                  <a:cubicBezTo>
                    <a:pt x="38111" y="10307"/>
                    <a:pt x="41952" y="10555"/>
                    <a:pt x="41952" y="10555"/>
                  </a:cubicBezTo>
                  <a:lnTo>
                    <a:pt x="31898" y="311"/>
                  </a:lnTo>
                  <a:cubicBezTo>
                    <a:pt x="28073" y="94"/>
                    <a:pt x="24689" y="1"/>
                    <a:pt x="21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4"/>
            <p:cNvSpPr/>
            <p:nvPr/>
          </p:nvSpPr>
          <p:spPr>
            <a:xfrm>
              <a:off x="2918833" y="4975282"/>
              <a:ext cx="1652892" cy="268995"/>
            </a:xfrm>
            <a:custGeom>
              <a:avLst/>
              <a:gdLst/>
              <a:ahLst/>
              <a:cxnLst/>
              <a:rect l="l" t="t" r="r" b="b"/>
              <a:pathLst>
                <a:path w="43658" h="7105" extrusionOk="0">
                  <a:moveTo>
                    <a:pt x="20054" y="0"/>
                  </a:moveTo>
                  <a:cubicBezTo>
                    <a:pt x="12772" y="0"/>
                    <a:pt x="6814" y="626"/>
                    <a:pt x="6814" y="626"/>
                  </a:cubicBezTo>
                  <a:lnTo>
                    <a:pt x="0" y="7002"/>
                  </a:lnTo>
                  <a:cubicBezTo>
                    <a:pt x="10965" y="6382"/>
                    <a:pt x="19394" y="6172"/>
                    <a:pt x="25785" y="6172"/>
                  </a:cubicBezTo>
                  <a:cubicBezTo>
                    <a:pt x="39244" y="6172"/>
                    <a:pt x="43658" y="7104"/>
                    <a:pt x="43658" y="7104"/>
                  </a:cubicBezTo>
                  <a:lnTo>
                    <a:pt x="43643" y="4580"/>
                  </a:lnTo>
                  <a:cubicBezTo>
                    <a:pt x="38922" y="858"/>
                    <a:pt x="28580" y="0"/>
                    <a:pt x="20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4"/>
            <p:cNvSpPr/>
            <p:nvPr/>
          </p:nvSpPr>
          <p:spPr>
            <a:xfrm>
              <a:off x="2952528" y="4946925"/>
              <a:ext cx="1619196" cy="297352"/>
            </a:xfrm>
            <a:custGeom>
              <a:avLst/>
              <a:gdLst/>
              <a:ahLst/>
              <a:cxnLst/>
              <a:rect l="l" t="t" r="r" b="b"/>
              <a:pathLst>
                <a:path w="42768" h="7854" extrusionOk="0">
                  <a:moveTo>
                    <a:pt x="17696" y="1"/>
                  </a:moveTo>
                  <a:cubicBezTo>
                    <a:pt x="10853" y="1"/>
                    <a:pt x="5399" y="791"/>
                    <a:pt x="5399" y="791"/>
                  </a:cubicBezTo>
                  <a:lnTo>
                    <a:pt x="0" y="6336"/>
                  </a:lnTo>
                  <a:cubicBezTo>
                    <a:pt x="5502" y="5659"/>
                    <a:pt x="10868" y="5403"/>
                    <a:pt x="15835" y="5403"/>
                  </a:cubicBezTo>
                  <a:cubicBezTo>
                    <a:pt x="31208" y="5403"/>
                    <a:pt x="42768" y="7853"/>
                    <a:pt x="42768" y="7853"/>
                  </a:cubicBezTo>
                  <a:cubicBezTo>
                    <a:pt x="38285" y="1390"/>
                    <a:pt x="26769" y="1"/>
                    <a:pt x="17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4"/>
            <p:cNvSpPr/>
            <p:nvPr/>
          </p:nvSpPr>
          <p:spPr>
            <a:xfrm>
              <a:off x="2984556" y="4670136"/>
              <a:ext cx="1587167" cy="574147"/>
            </a:xfrm>
            <a:custGeom>
              <a:avLst/>
              <a:gdLst/>
              <a:ahLst/>
              <a:cxnLst/>
              <a:rect l="l" t="t" r="r" b="b"/>
              <a:pathLst>
                <a:path w="41922" h="15165" extrusionOk="0">
                  <a:moveTo>
                    <a:pt x="20831" y="0"/>
                  </a:moveTo>
                  <a:cubicBezTo>
                    <a:pt x="17654" y="0"/>
                    <a:pt x="14018" y="109"/>
                    <a:pt x="9864" y="368"/>
                  </a:cubicBezTo>
                  <a:lnTo>
                    <a:pt x="1" y="10656"/>
                  </a:lnTo>
                  <a:cubicBezTo>
                    <a:pt x="1" y="10656"/>
                    <a:pt x="4282" y="10354"/>
                    <a:pt x="10287" y="10354"/>
                  </a:cubicBezTo>
                  <a:cubicBezTo>
                    <a:pt x="19916" y="10354"/>
                    <a:pt x="33977" y="11129"/>
                    <a:pt x="41922" y="15164"/>
                  </a:cubicBezTo>
                  <a:lnTo>
                    <a:pt x="41820" y="3214"/>
                  </a:lnTo>
                  <a:cubicBezTo>
                    <a:pt x="41820" y="3214"/>
                    <a:pt x="38055" y="0"/>
                    <a:pt x="20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4"/>
            <p:cNvSpPr/>
            <p:nvPr/>
          </p:nvSpPr>
          <p:spPr>
            <a:xfrm>
              <a:off x="3238137" y="4562502"/>
              <a:ext cx="1333581" cy="681783"/>
            </a:xfrm>
            <a:custGeom>
              <a:avLst/>
              <a:gdLst/>
              <a:ahLst/>
              <a:cxnLst/>
              <a:rect l="l" t="t" r="r" b="b"/>
              <a:pathLst>
                <a:path w="35224" h="18008" extrusionOk="0">
                  <a:moveTo>
                    <a:pt x="8942" y="1"/>
                  </a:moveTo>
                  <a:cubicBezTo>
                    <a:pt x="8800" y="1"/>
                    <a:pt x="8726" y="1"/>
                    <a:pt x="8726" y="1"/>
                  </a:cubicBezTo>
                  <a:lnTo>
                    <a:pt x="0" y="10726"/>
                  </a:lnTo>
                  <a:cubicBezTo>
                    <a:pt x="785" y="10707"/>
                    <a:pt x="1558" y="10698"/>
                    <a:pt x="2318" y="10698"/>
                  </a:cubicBezTo>
                  <a:cubicBezTo>
                    <a:pt x="23804" y="10698"/>
                    <a:pt x="35224" y="18007"/>
                    <a:pt x="35224" y="18007"/>
                  </a:cubicBezTo>
                  <a:lnTo>
                    <a:pt x="35122" y="6057"/>
                  </a:lnTo>
                  <a:cubicBezTo>
                    <a:pt x="35067" y="158"/>
                    <a:pt x="11454" y="1"/>
                    <a:pt x="8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4"/>
            <p:cNvSpPr/>
            <p:nvPr/>
          </p:nvSpPr>
          <p:spPr>
            <a:xfrm>
              <a:off x="4565667" y="4555081"/>
              <a:ext cx="1350125" cy="689203"/>
            </a:xfrm>
            <a:custGeom>
              <a:avLst/>
              <a:gdLst/>
              <a:ahLst/>
              <a:cxnLst/>
              <a:rect l="l" t="t" r="r" b="b"/>
              <a:pathLst>
                <a:path w="35661" h="18204" extrusionOk="0">
                  <a:moveTo>
                    <a:pt x="22798" y="0"/>
                  </a:moveTo>
                  <a:cubicBezTo>
                    <a:pt x="15774" y="0"/>
                    <a:pt x="0" y="626"/>
                    <a:pt x="57" y="6253"/>
                  </a:cubicBezTo>
                  <a:lnTo>
                    <a:pt x="159" y="18203"/>
                  </a:lnTo>
                  <a:cubicBezTo>
                    <a:pt x="159" y="18203"/>
                    <a:pt x="12009" y="10598"/>
                    <a:pt x="33851" y="10598"/>
                  </a:cubicBezTo>
                  <a:cubicBezTo>
                    <a:pt x="34447" y="10598"/>
                    <a:pt x="35050" y="10604"/>
                    <a:pt x="35660" y="10616"/>
                  </a:cubicBezTo>
                  <a:lnTo>
                    <a:pt x="26103" y="51"/>
                  </a:lnTo>
                  <a:cubicBezTo>
                    <a:pt x="26103" y="51"/>
                    <a:pt x="24809" y="0"/>
                    <a:pt x="22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4"/>
            <p:cNvSpPr/>
            <p:nvPr/>
          </p:nvSpPr>
          <p:spPr>
            <a:xfrm>
              <a:off x="4656756" y="4909444"/>
              <a:ext cx="1097713" cy="199484"/>
            </a:xfrm>
            <a:custGeom>
              <a:avLst/>
              <a:gdLst/>
              <a:ahLst/>
              <a:cxnLst/>
              <a:rect l="l" t="t" r="r" b="b"/>
              <a:pathLst>
                <a:path w="28994" h="5269" extrusionOk="0">
                  <a:moveTo>
                    <a:pt x="28993" y="1"/>
                  </a:moveTo>
                  <a:cubicBezTo>
                    <a:pt x="18108" y="161"/>
                    <a:pt x="10798" y="1562"/>
                    <a:pt x="6595" y="2715"/>
                  </a:cubicBezTo>
                  <a:cubicBezTo>
                    <a:pt x="2028" y="3955"/>
                    <a:pt x="15" y="5195"/>
                    <a:pt x="0" y="5210"/>
                  </a:cubicBezTo>
                  <a:lnTo>
                    <a:pt x="117" y="5268"/>
                  </a:lnTo>
                  <a:cubicBezTo>
                    <a:pt x="204" y="5210"/>
                    <a:pt x="8215" y="380"/>
                    <a:pt x="28993" y="103"/>
                  </a:cubicBezTo>
                  <a:lnTo>
                    <a:pt x="28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4"/>
            <p:cNvSpPr/>
            <p:nvPr/>
          </p:nvSpPr>
          <p:spPr>
            <a:xfrm>
              <a:off x="4656188" y="4849778"/>
              <a:ext cx="1058490" cy="198386"/>
            </a:xfrm>
            <a:custGeom>
              <a:avLst/>
              <a:gdLst/>
              <a:ahLst/>
              <a:cxnLst/>
              <a:rect l="l" t="t" r="r" b="b"/>
              <a:pathLst>
                <a:path w="27958" h="5240" extrusionOk="0">
                  <a:moveTo>
                    <a:pt x="27958" y="1"/>
                  </a:moveTo>
                  <a:cubicBezTo>
                    <a:pt x="17467" y="220"/>
                    <a:pt x="10433" y="1621"/>
                    <a:pt x="6362" y="2744"/>
                  </a:cubicBezTo>
                  <a:cubicBezTo>
                    <a:pt x="1970" y="3970"/>
                    <a:pt x="15" y="5166"/>
                    <a:pt x="1" y="5181"/>
                  </a:cubicBezTo>
                  <a:lnTo>
                    <a:pt x="117" y="5239"/>
                  </a:lnTo>
                  <a:cubicBezTo>
                    <a:pt x="146" y="5225"/>
                    <a:pt x="2073" y="4043"/>
                    <a:pt x="6450" y="2817"/>
                  </a:cubicBezTo>
                  <a:cubicBezTo>
                    <a:pt x="10492" y="1694"/>
                    <a:pt x="17510" y="307"/>
                    <a:pt x="27958" y="88"/>
                  </a:cubicBezTo>
                  <a:lnTo>
                    <a:pt x="27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4"/>
            <p:cNvSpPr/>
            <p:nvPr/>
          </p:nvSpPr>
          <p:spPr>
            <a:xfrm>
              <a:off x="4655620" y="4797305"/>
              <a:ext cx="1001056" cy="196721"/>
            </a:xfrm>
            <a:custGeom>
              <a:avLst/>
              <a:gdLst/>
              <a:ahLst/>
              <a:cxnLst/>
              <a:rect l="l" t="t" r="r" b="b"/>
              <a:pathLst>
                <a:path w="26441" h="5196" extrusionOk="0">
                  <a:moveTo>
                    <a:pt x="26426" y="1"/>
                  </a:moveTo>
                  <a:cubicBezTo>
                    <a:pt x="7486" y="628"/>
                    <a:pt x="74" y="5093"/>
                    <a:pt x="1" y="5137"/>
                  </a:cubicBezTo>
                  <a:lnTo>
                    <a:pt x="118" y="5195"/>
                  </a:lnTo>
                  <a:cubicBezTo>
                    <a:pt x="147" y="5181"/>
                    <a:pt x="1985" y="4057"/>
                    <a:pt x="6115" y="2875"/>
                  </a:cubicBezTo>
                  <a:cubicBezTo>
                    <a:pt x="9952" y="1781"/>
                    <a:pt x="16577" y="409"/>
                    <a:pt x="26441" y="88"/>
                  </a:cubicBezTo>
                  <a:lnTo>
                    <a:pt x="264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4"/>
            <p:cNvSpPr/>
            <p:nvPr/>
          </p:nvSpPr>
          <p:spPr>
            <a:xfrm>
              <a:off x="4655090" y="4738207"/>
              <a:ext cx="958502" cy="195055"/>
            </a:xfrm>
            <a:custGeom>
              <a:avLst/>
              <a:gdLst/>
              <a:ahLst/>
              <a:cxnLst/>
              <a:rect l="l" t="t" r="r" b="b"/>
              <a:pathLst>
                <a:path w="25317" h="5152" extrusionOk="0">
                  <a:moveTo>
                    <a:pt x="25317" y="0"/>
                  </a:moveTo>
                  <a:cubicBezTo>
                    <a:pt x="7194" y="745"/>
                    <a:pt x="73" y="5049"/>
                    <a:pt x="0" y="5093"/>
                  </a:cubicBezTo>
                  <a:lnTo>
                    <a:pt x="132" y="5151"/>
                  </a:lnTo>
                  <a:cubicBezTo>
                    <a:pt x="190" y="5108"/>
                    <a:pt x="7282" y="832"/>
                    <a:pt x="25317" y="88"/>
                  </a:cubicBezTo>
                  <a:lnTo>
                    <a:pt x="253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4"/>
            <p:cNvSpPr/>
            <p:nvPr/>
          </p:nvSpPr>
          <p:spPr>
            <a:xfrm>
              <a:off x="4640174" y="4684636"/>
              <a:ext cx="928668" cy="192253"/>
            </a:xfrm>
            <a:custGeom>
              <a:avLst/>
              <a:gdLst/>
              <a:ahLst/>
              <a:cxnLst/>
              <a:rect l="l" t="t" r="r" b="b"/>
              <a:pathLst>
                <a:path w="24529" h="5078" extrusionOk="0">
                  <a:moveTo>
                    <a:pt x="24529" y="0"/>
                  </a:moveTo>
                  <a:cubicBezTo>
                    <a:pt x="6990" y="540"/>
                    <a:pt x="73" y="4976"/>
                    <a:pt x="0" y="5034"/>
                  </a:cubicBezTo>
                  <a:lnTo>
                    <a:pt x="132" y="5078"/>
                  </a:lnTo>
                  <a:cubicBezTo>
                    <a:pt x="146" y="5078"/>
                    <a:pt x="1868" y="3954"/>
                    <a:pt x="5706" y="2787"/>
                  </a:cubicBezTo>
                  <a:cubicBezTo>
                    <a:pt x="9266" y="1722"/>
                    <a:pt x="15409" y="379"/>
                    <a:pt x="24529" y="88"/>
                  </a:cubicBezTo>
                  <a:lnTo>
                    <a:pt x="24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4"/>
            <p:cNvSpPr/>
            <p:nvPr/>
          </p:nvSpPr>
          <p:spPr>
            <a:xfrm>
              <a:off x="4640704" y="4631027"/>
              <a:ext cx="889483" cy="179570"/>
            </a:xfrm>
            <a:custGeom>
              <a:avLst/>
              <a:gdLst/>
              <a:ahLst/>
              <a:cxnLst/>
              <a:rect l="l" t="t" r="r" b="b"/>
              <a:pathLst>
                <a:path w="23494" h="4743" extrusionOk="0">
                  <a:moveTo>
                    <a:pt x="23493" y="1"/>
                  </a:moveTo>
                  <a:cubicBezTo>
                    <a:pt x="6713" y="643"/>
                    <a:pt x="59" y="4655"/>
                    <a:pt x="1" y="4699"/>
                  </a:cubicBezTo>
                  <a:lnTo>
                    <a:pt x="132" y="4743"/>
                  </a:lnTo>
                  <a:cubicBezTo>
                    <a:pt x="191" y="4714"/>
                    <a:pt x="6801" y="716"/>
                    <a:pt x="23493" y="88"/>
                  </a:cubicBezTo>
                  <a:lnTo>
                    <a:pt x="23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4"/>
            <p:cNvSpPr/>
            <p:nvPr/>
          </p:nvSpPr>
          <p:spPr>
            <a:xfrm>
              <a:off x="4639076" y="4590139"/>
              <a:ext cx="850790" cy="170749"/>
            </a:xfrm>
            <a:custGeom>
              <a:avLst/>
              <a:gdLst/>
              <a:ahLst/>
              <a:cxnLst/>
              <a:rect l="l" t="t" r="r" b="b"/>
              <a:pathLst>
                <a:path w="22472" h="4510" extrusionOk="0">
                  <a:moveTo>
                    <a:pt x="22457" y="1"/>
                  </a:moveTo>
                  <a:cubicBezTo>
                    <a:pt x="17116" y="161"/>
                    <a:pt x="9616" y="716"/>
                    <a:pt x="4217" y="2438"/>
                  </a:cubicBezTo>
                  <a:cubicBezTo>
                    <a:pt x="963" y="3474"/>
                    <a:pt x="29" y="4422"/>
                    <a:pt x="0" y="4466"/>
                  </a:cubicBezTo>
                  <a:lnTo>
                    <a:pt x="146" y="4510"/>
                  </a:lnTo>
                  <a:cubicBezTo>
                    <a:pt x="175" y="4466"/>
                    <a:pt x="4042" y="658"/>
                    <a:pt x="22471" y="88"/>
                  </a:cubicBezTo>
                  <a:lnTo>
                    <a:pt x="224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4"/>
            <p:cNvSpPr/>
            <p:nvPr/>
          </p:nvSpPr>
          <p:spPr>
            <a:xfrm>
              <a:off x="3391126" y="4916070"/>
              <a:ext cx="1101045" cy="193389"/>
            </a:xfrm>
            <a:custGeom>
              <a:avLst/>
              <a:gdLst/>
              <a:ahLst/>
              <a:cxnLst/>
              <a:rect l="l" t="t" r="r" b="b"/>
              <a:pathLst>
                <a:path w="29082" h="5108" extrusionOk="0">
                  <a:moveTo>
                    <a:pt x="1" y="1"/>
                  </a:moveTo>
                  <a:lnTo>
                    <a:pt x="1" y="88"/>
                  </a:lnTo>
                  <a:cubicBezTo>
                    <a:pt x="20779" y="264"/>
                    <a:pt x="28892" y="5050"/>
                    <a:pt x="28965" y="5108"/>
                  </a:cubicBezTo>
                  <a:lnTo>
                    <a:pt x="29082" y="5050"/>
                  </a:lnTo>
                  <a:cubicBezTo>
                    <a:pt x="29067" y="5035"/>
                    <a:pt x="27039" y="3809"/>
                    <a:pt x="22443" y="2584"/>
                  </a:cubicBezTo>
                  <a:cubicBezTo>
                    <a:pt x="18226" y="1460"/>
                    <a:pt x="10901" y="88"/>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4"/>
            <p:cNvSpPr/>
            <p:nvPr/>
          </p:nvSpPr>
          <p:spPr>
            <a:xfrm>
              <a:off x="3429818" y="4855874"/>
              <a:ext cx="1061822" cy="192821"/>
            </a:xfrm>
            <a:custGeom>
              <a:avLst/>
              <a:gdLst/>
              <a:ahLst/>
              <a:cxnLst/>
              <a:rect l="l" t="t" r="r" b="b"/>
              <a:pathLst>
                <a:path w="28046" h="5093" extrusionOk="0">
                  <a:moveTo>
                    <a:pt x="15" y="0"/>
                  </a:moveTo>
                  <a:lnTo>
                    <a:pt x="0" y="88"/>
                  </a:lnTo>
                  <a:cubicBezTo>
                    <a:pt x="10462" y="249"/>
                    <a:pt x="17496" y="1606"/>
                    <a:pt x="21552" y="2714"/>
                  </a:cubicBezTo>
                  <a:cubicBezTo>
                    <a:pt x="25959" y="3911"/>
                    <a:pt x="27914" y="5078"/>
                    <a:pt x="27929" y="5093"/>
                  </a:cubicBezTo>
                  <a:lnTo>
                    <a:pt x="28045" y="5035"/>
                  </a:lnTo>
                  <a:cubicBezTo>
                    <a:pt x="28031" y="5020"/>
                    <a:pt x="26061" y="3838"/>
                    <a:pt x="21640" y="2627"/>
                  </a:cubicBezTo>
                  <a:cubicBezTo>
                    <a:pt x="17569" y="1518"/>
                    <a:pt x="10506" y="161"/>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4"/>
            <p:cNvSpPr/>
            <p:nvPr/>
          </p:nvSpPr>
          <p:spPr>
            <a:xfrm>
              <a:off x="3487250" y="4802833"/>
              <a:ext cx="1004388" cy="191723"/>
            </a:xfrm>
            <a:custGeom>
              <a:avLst/>
              <a:gdLst/>
              <a:ahLst/>
              <a:cxnLst/>
              <a:rect l="l" t="t" r="r" b="b"/>
              <a:pathLst>
                <a:path w="26529" h="5064" extrusionOk="0">
                  <a:moveTo>
                    <a:pt x="15" y="1"/>
                  </a:moveTo>
                  <a:lnTo>
                    <a:pt x="1" y="88"/>
                  </a:lnTo>
                  <a:cubicBezTo>
                    <a:pt x="9865" y="365"/>
                    <a:pt x="16518" y="1708"/>
                    <a:pt x="20356" y="2773"/>
                  </a:cubicBezTo>
                  <a:cubicBezTo>
                    <a:pt x="24529" y="3940"/>
                    <a:pt x="26382" y="5049"/>
                    <a:pt x="26397" y="5064"/>
                  </a:cubicBezTo>
                  <a:lnTo>
                    <a:pt x="26528" y="5006"/>
                  </a:lnTo>
                  <a:cubicBezTo>
                    <a:pt x="26455" y="4962"/>
                    <a:pt x="18955" y="526"/>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4"/>
            <p:cNvSpPr/>
            <p:nvPr/>
          </p:nvSpPr>
          <p:spPr>
            <a:xfrm>
              <a:off x="3528706" y="4743734"/>
              <a:ext cx="962363" cy="190057"/>
            </a:xfrm>
            <a:custGeom>
              <a:avLst/>
              <a:gdLst/>
              <a:ahLst/>
              <a:cxnLst/>
              <a:rect l="l" t="t" r="r" b="b"/>
              <a:pathLst>
                <a:path w="25419" h="5020" extrusionOk="0">
                  <a:moveTo>
                    <a:pt x="15" y="0"/>
                  </a:moveTo>
                  <a:lnTo>
                    <a:pt x="0" y="88"/>
                  </a:lnTo>
                  <a:cubicBezTo>
                    <a:pt x="18065" y="745"/>
                    <a:pt x="25229" y="4976"/>
                    <a:pt x="25287" y="5020"/>
                  </a:cubicBezTo>
                  <a:lnTo>
                    <a:pt x="25419" y="4962"/>
                  </a:lnTo>
                  <a:cubicBezTo>
                    <a:pt x="25346" y="4918"/>
                    <a:pt x="18152" y="657"/>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4"/>
            <p:cNvSpPr/>
            <p:nvPr/>
          </p:nvSpPr>
          <p:spPr>
            <a:xfrm>
              <a:off x="3572887" y="4690125"/>
              <a:ext cx="932000" cy="187331"/>
            </a:xfrm>
            <a:custGeom>
              <a:avLst/>
              <a:gdLst/>
              <a:ahLst/>
              <a:cxnLst/>
              <a:rect l="l" t="t" r="r" b="b"/>
              <a:pathLst>
                <a:path w="24617" h="4948" extrusionOk="0">
                  <a:moveTo>
                    <a:pt x="1" y="1"/>
                  </a:moveTo>
                  <a:lnTo>
                    <a:pt x="1" y="89"/>
                  </a:lnTo>
                  <a:cubicBezTo>
                    <a:pt x="9120" y="322"/>
                    <a:pt x="15292" y="1635"/>
                    <a:pt x="18867" y="2686"/>
                  </a:cubicBezTo>
                  <a:cubicBezTo>
                    <a:pt x="22734" y="3839"/>
                    <a:pt x="24471" y="4933"/>
                    <a:pt x="24485" y="4948"/>
                  </a:cubicBezTo>
                  <a:lnTo>
                    <a:pt x="24616" y="4889"/>
                  </a:lnTo>
                  <a:cubicBezTo>
                    <a:pt x="24543" y="4845"/>
                    <a:pt x="17540" y="439"/>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4"/>
            <p:cNvSpPr/>
            <p:nvPr/>
          </p:nvSpPr>
          <p:spPr>
            <a:xfrm>
              <a:off x="3610443" y="4635987"/>
              <a:ext cx="892777" cy="175178"/>
            </a:xfrm>
            <a:custGeom>
              <a:avLst/>
              <a:gdLst/>
              <a:ahLst/>
              <a:cxnLst/>
              <a:rect l="l" t="t" r="r" b="b"/>
              <a:pathLst>
                <a:path w="23581" h="4627" extrusionOk="0">
                  <a:moveTo>
                    <a:pt x="15" y="1"/>
                  </a:moveTo>
                  <a:lnTo>
                    <a:pt x="1" y="89"/>
                  </a:lnTo>
                  <a:cubicBezTo>
                    <a:pt x="16708" y="643"/>
                    <a:pt x="23391" y="4583"/>
                    <a:pt x="23449" y="4627"/>
                  </a:cubicBezTo>
                  <a:lnTo>
                    <a:pt x="23581" y="4568"/>
                  </a:lnTo>
                  <a:cubicBezTo>
                    <a:pt x="23508" y="4539"/>
                    <a:pt x="16796" y="555"/>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4"/>
            <p:cNvSpPr/>
            <p:nvPr/>
          </p:nvSpPr>
          <p:spPr>
            <a:xfrm>
              <a:off x="3650233" y="4594568"/>
              <a:ext cx="854084" cy="166319"/>
            </a:xfrm>
            <a:custGeom>
              <a:avLst/>
              <a:gdLst/>
              <a:ahLst/>
              <a:cxnLst/>
              <a:rect l="l" t="t" r="r" b="b"/>
              <a:pathLst>
                <a:path w="22559" h="4393" extrusionOk="0">
                  <a:moveTo>
                    <a:pt x="15" y="1"/>
                  </a:moveTo>
                  <a:lnTo>
                    <a:pt x="0" y="88"/>
                  </a:lnTo>
                  <a:cubicBezTo>
                    <a:pt x="18429" y="570"/>
                    <a:pt x="22369" y="4364"/>
                    <a:pt x="22413" y="4393"/>
                  </a:cubicBezTo>
                  <a:lnTo>
                    <a:pt x="22559" y="4364"/>
                  </a:lnTo>
                  <a:cubicBezTo>
                    <a:pt x="22515" y="4320"/>
                    <a:pt x="21567" y="3371"/>
                    <a:pt x="18298" y="2350"/>
                  </a:cubicBezTo>
                  <a:cubicBezTo>
                    <a:pt x="12870" y="657"/>
                    <a:pt x="5355" y="147"/>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4"/>
            <p:cNvSpPr/>
            <p:nvPr/>
          </p:nvSpPr>
          <p:spPr>
            <a:xfrm>
              <a:off x="4566159" y="4713901"/>
              <a:ext cx="165751" cy="579523"/>
            </a:xfrm>
            <a:custGeom>
              <a:avLst/>
              <a:gdLst/>
              <a:ahLst/>
              <a:cxnLst/>
              <a:rect l="l" t="t" r="r" b="b"/>
              <a:pathLst>
                <a:path w="4378" h="15307" extrusionOk="0">
                  <a:moveTo>
                    <a:pt x="861" y="0"/>
                  </a:moveTo>
                  <a:cubicBezTo>
                    <a:pt x="861" y="1"/>
                    <a:pt x="44" y="788"/>
                    <a:pt x="44" y="2058"/>
                  </a:cubicBezTo>
                  <a:cubicBezTo>
                    <a:pt x="44" y="2058"/>
                    <a:pt x="0" y="13235"/>
                    <a:pt x="204" y="15307"/>
                  </a:cubicBezTo>
                  <a:cubicBezTo>
                    <a:pt x="204" y="15307"/>
                    <a:pt x="1313" y="14621"/>
                    <a:pt x="2247" y="14169"/>
                  </a:cubicBezTo>
                  <a:cubicBezTo>
                    <a:pt x="2247" y="14169"/>
                    <a:pt x="2977" y="14534"/>
                    <a:pt x="4378" y="15205"/>
                  </a:cubicBezTo>
                  <a:cubicBezTo>
                    <a:pt x="4378" y="15205"/>
                    <a:pt x="846" y="2248"/>
                    <a:pt x="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5" name="Google Shape;1685;p54"/>
          <p:cNvSpPr/>
          <p:nvPr/>
        </p:nvSpPr>
        <p:spPr>
          <a:xfrm>
            <a:off x="1017588" y="1313650"/>
            <a:ext cx="483350" cy="192325"/>
          </a:xfrm>
          <a:custGeom>
            <a:avLst/>
            <a:gdLst/>
            <a:ahLst/>
            <a:cxnLst/>
            <a:rect l="l" t="t" r="r" b="b"/>
            <a:pathLst>
              <a:path w="19334" h="7693" extrusionOk="0">
                <a:moveTo>
                  <a:pt x="7305" y="0"/>
                </a:moveTo>
                <a:cubicBezTo>
                  <a:pt x="5228" y="0"/>
                  <a:pt x="3516" y="1301"/>
                  <a:pt x="3105" y="3059"/>
                </a:cubicBezTo>
                <a:cubicBezTo>
                  <a:pt x="2945" y="3036"/>
                  <a:pt x="2785" y="3013"/>
                  <a:pt x="2603" y="3013"/>
                </a:cubicBezTo>
                <a:cubicBezTo>
                  <a:pt x="1165" y="3013"/>
                  <a:pt x="1" y="4063"/>
                  <a:pt x="1" y="5364"/>
                </a:cubicBezTo>
                <a:cubicBezTo>
                  <a:pt x="1" y="6642"/>
                  <a:pt x="1165" y="7692"/>
                  <a:pt x="2603" y="7692"/>
                </a:cubicBezTo>
                <a:lnTo>
                  <a:pt x="17165" y="7692"/>
                </a:lnTo>
                <a:cubicBezTo>
                  <a:pt x="18352" y="7692"/>
                  <a:pt x="19334" y="6825"/>
                  <a:pt x="19334" y="5729"/>
                </a:cubicBezTo>
                <a:cubicBezTo>
                  <a:pt x="19334" y="4656"/>
                  <a:pt x="18352" y="3766"/>
                  <a:pt x="17165" y="3766"/>
                </a:cubicBezTo>
                <a:cubicBezTo>
                  <a:pt x="16640" y="3766"/>
                  <a:pt x="16161" y="3926"/>
                  <a:pt x="15796" y="4200"/>
                </a:cubicBezTo>
                <a:cubicBezTo>
                  <a:pt x="15431" y="3013"/>
                  <a:pt x="14244" y="2146"/>
                  <a:pt x="12806" y="2146"/>
                </a:cubicBezTo>
                <a:cubicBezTo>
                  <a:pt x="12258" y="2146"/>
                  <a:pt x="11756" y="2283"/>
                  <a:pt x="11299" y="2488"/>
                </a:cubicBezTo>
                <a:cubicBezTo>
                  <a:pt x="10706" y="1050"/>
                  <a:pt x="9131" y="0"/>
                  <a:pt x="7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587;p52">
            <a:extLst>
              <a:ext uri="{FF2B5EF4-FFF2-40B4-BE49-F238E27FC236}">
                <a16:creationId xmlns:a16="http://schemas.microsoft.com/office/drawing/2014/main" id="{7B286814-60ED-41CB-BC6C-7C5E1441E621}"/>
              </a:ext>
            </a:extLst>
          </p:cNvPr>
          <p:cNvSpPr txBox="1">
            <a:spLocks/>
          </p:cNvSpPr>
          <p:nvPr/>
        </p:nvSpPr>
        <p:spPr>
          <a:xfrm>
            <a:off x="363130" y="-22314"/>
            <a:ext cx="5938469" cy="805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l"/>
            <a:r>
              <a:rPr lang="el-GR" dirty="0"/>
              <a:t>7. Μεθοδολογία έρευνας  (3/3)</a:t>
            </a:r>
          </a:p>
        </p:txBody>
      </p:sp>
      <p:sp>
        <p:nvSpPr>
          <p:cNvPr id="4" name="TextBox 3">
            <a:extLst>
              <a:ext uri="{FF2B5EF4-FFF2-40B4-BE49-F238E27FC236}">
                <a16:creationId xmlns:a16="http://schemas.microsoft.com/office/drawing/2014/main" id="{C84546D0-AA8E-4B88-6378-CA1A8363E1E1}"/>
              </a:ext>
            </a:extLst>
          </p:cNvPr>
          <p:cNvSpPr txBox="1"/>
          <p:nvPr/>
        </p:nvSpPr>
        <p:spPr>
          <a:xfrm>
            <a:off x="4323689" y="953989"/>
            <a:ext cx="3854327" cy="3484223"/>
          </a:xfrm>
          <a:prstGeom prst="rect">
            <a:avLst/>
          </a:prstGeom>
          <a:solidFill>
            <a:srgbClr val="FCEDE0"/>
          </a:solidFill>
        </p:spPr>
        <p:txBody>
          <a:bodyPr wrap="square" rtlCol="0">
            <a:spAutoFit/>
          </a:bodyPr>
          <a:lstStyle/>
          <a:p>
            <a:endParaRPr lang="el-GR" dirty="0"/>
          </a:p>
        </p:txBody>
      </p:sp>
      <p:sp>
        <p:nvSpPr>
          <p:cNvPr id="3" name="Google Shape;1588;p52">
            <a:extLst>
              <a:ext uri="{FF2B5EF4-FFF2-40B4-BE49-F238E27FC236}">
                <a16:creationId xmlns:a16="http://schemas.microsoft.com/office/drawing/2014/main" id="{0CE9F9C8-0E25-ACD8-DB50-898B0A6B2F2B}"/>
              </a:ext>
            </a:extLst>
          </p:cNvPr>
          <p:cNvSpPr txBox="1">
            <a:spLocks/>
          </p:cNvSpPr>
          <p:nvPr/>
        </p:nvSpPr>
        <p:spPr>
          <a:xfrm>
            <a:off x="4320279" y="1044949"/>
            <a:ext cx="3872506" cy="32945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sz="1200" b="1" u="sng" dirty="0"/>
              <a:t>ΕΙΔΟΣ</a:t>
            </a:r>
            <a:r>
              <a:rPr lang="en-AU" sz="1200" b="1" u="sng" dirty="0"/>
              <a:t> </a:t>
            </a:r>
            <a:r>
              <a:rPr lang="el-GR" sz="1200" b="1" dirty="0"/>
              <a:t>:</a:t>
            </a:r>
            <a:r>
              <a:rPr lang="el-GR" sz="1200" dirty="0"/>
              <a:t> Ποιοτική έρευνα και εφαρμογή διαμορφωτικής αξιολόγησης</a:t>
            </a:r>
          </a:p>
          <a:p>
            <a:pPr marL="0" indent="0" algn="l"/>
            <a:endParaRPr lang="el-GR" sz="1200" dirty="0"/>
          </a:p>
          <a:p>
            <a:pPr marL="0" indent="0" algn="l"/>
            <a:r>
              <a:rPr lang="el-GR" sz="1200" b="1" u="sng" dirty="0"/>
              <a:t>ΜΕΘΟΔΟΣ ΔΕΙΓΜΑΤΟΛΗΨΙΑΣ</a:t>
            </a:r>
            <a:r>
              <a:rPr lang="en-AU" sz="1200" b="1" u="sng" dirty="0"/>
              <a:t> </a:t>
            </a:r>
            <a:r>
              <a:rPr lang="el-GR" sz="1200" dirty="0"/>
              <a:t>: Σκόπιμη δειγματοληψία</a:t>
            </a:r>
          </a:p>
          <a:p>
            <a:pPr marL="0" indent="0" algn="l"/>
            <a:endParaRPr lang="el-GR" sz="1200" dirty="0"/>
          </a:p>
          <a:p>
            <a:pPr marL="0" indent="0" algn="l"/>
            <a:r>
              <a:rPr lang="el-GR" sz="1200" b="1" u="sng" dirty="0"/>
              <a:t>ΔΕΙΓΜΑ</a:t>
            </a:r>
            <a:r>
              <a:rPr lang="el-GR" sz="1200" dirty="0"/>
              <a:t>: 5 εκπαιδευτικοί Πρωτοβάθμιας Εκπαίδευσης</a:t>
            </a:r>
          </a:p>
          <a:p>
            <a:pPr marL="0" indent="0" algn="l"/>
            <a:endParaRPr lang="el-GR" sz="1200" dirty="0"/>
          </a:p>
          <a:p>
            <a:pPr marL="0" indent="0" algn="l"/>
            <a:r>
              <a:rPr lang="el-GR" sz="1200" b="1" u="sng" dirty="0"/>
              <a:t>ΜΕΘΟΔΟΣ ΕΡΕΥΝΑΣ</a:t>
            </a:r>
            <a:r>
              <a:rPr lang="en-AU" sz="1200" b="1" u="sng" dirty="0"/>
              <a:t> </a:t>
            </a:r>
            <a:r>
              <a:rPr lang="el-GR" sz="1200" dirty="0"/>
              <a:t>: Ποιοτική ανάλυση περιεχομένου</a:t>
            </a:r>
          </a:p>
          <a:p>
            <a:pPr marL="0" indent="0" algn="l"/>
            <a:endParaRPr lang="el-GR" sz="1200" dirty="0"/>
          </a:p>
          <a:p>
            <a:pPr marL="0" indent="0" algn="l"/>
            <a:r>
              <a:rPr lang="el-GR" sz="1200" b="1" u="sng" dirty="0"/>
              <a:t>ΜΕΣΟ ΣΥΛΛΟΓΗΣ ΔΕΔΟΜΕΝΩΝ</a:t>
            </a:r>
            <a:r>
              <a:rPr lang="en-AU" sz="1200" b="1" u="sng" dirty="0"/>
              <a:t> </a:t>
            </a:r>
            <a:r>
              <a:rPr lang="el-GR" sz="1200" dirty="0"/>
              <a:t>: Ερωτηματολόγιο ανοικτών ερωτήσεων</a:t>
            </a:r>
          </a:p>
          <a:p>
            <a:pPr marL="0" indent="0" algn="l"/>
            <a:endParaRPr lang="el-GR" sz="1200" dirty="0"/>
          </a:p>
          <a:p>
            <a:pPr marL="0" indent="0" algn="l"/>
            <a:r>
              <a:rPr lang="el-GR" sz="1200" b="1" u="sng" dirty="0"/>
              <a:t>ΧΡΟΝΟΣ ΔΙΕΞΑΓΩΓΗΣ</a:t>
            </a:r>
            <a:r>
              <a:rPr lang="en-AU" sz="1200" b="1" u="sng" dirty="0"/>
              <a:t> </a:t>
            </a:r>
            <a:r>
              <a:rPr lang="el-GR" sz="1200" dirty="0"/>
              <a:t>: Ιούνιος 2023</a:t>
            </a:r>
          </a:p>
          <a:p>
            <a:pPr marL="0" indent="0" algn="l"/>
            <a:endParaRPr lang="en-US" sz="1200" dirty="0"/>
          </a:p>
        </p:txBody>
      </p:sp>
      <p:grpSp>
        <p:nvGrpSpPr>
          <p:cNvPr id="1642" name="Google Shape;1642;p54"/>
          <p:cNvGrpSpPr/>
          <p:nvPr/>
        </p:nvGrpSpPr>
        <p:grpSpPr>
          <a:xfrm rot="6900824">
            <a:off x="7329273" y="3860753"/>
            <a:ext cx="1864683" cy="1108895"/>
            <a:chOff x="3597550" y="3432100"/>
            <a:chExt cx="1216375" cy="723400"/>
          </a:xfrm>
        </p:grpSpPr>
        <p:sp>
          <p:nvSpPr>
            <p:cNvPr id="1643" name="Google Shape;1643;p54"/>
            <p:cNvSpPr/>
            <p:nvPr/>
          </p:nvSpPr>
          <p:spPr>
            <a:xfrm>
              <a:off x="3597550" y="3466450"/>
              <a:ext cx="276800" cy="256500"/>
            </a:xfrm>
            <a:custGeom>
              <a:avLst/>
              <a:gdLst/>
              <a:ahLst/>
              <a:cxnLst/>
              <a:rect l="l" t="t" r="r" b="b"/>
              <a:pathLst>
                <a:path w="11072" h="10260" extrusionOk="0">
                  <a:moveTo>
                    <a:pt x="1" y="0"/>
                  </a:moveTo>
                  <a:cubicBezTo>
                    <a:pt x="1" y="1"/>
                    <a:pt x="2844" y="10259"/>
                    <a:pt x="11061" y="10259"/>
                  </a:cubicBezTo>
                  <a:cubicBezTo>
                    <a:pt x="11065" y="10259"/>
                    <a:pt x="11068" y="10259"/>
                    <a:pt x="11072" y="10259"/>
                  </a:cubicBezTo>
                  <a:cubicBezTo>
                    <a:pt x="11072" y="10259"/>
                    <a:pt x="10019" y="5861"/>
                    <a:pt x="6451" y="3560"/>
                  </a:cubicBezTo>
                  <a:cubicBezTo>
                    <a:pt x="3605" y="1722"/>
                    <a:pt x="964" y="1437"/>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4"/>
            <p:cNvSpPr/>
            <p:nvPr/>
          </p:nvSpPr>
          <p:spPr>
            <a:xfrm>
              <a:off x="3809875" y="3432100"/>
              <a:ext cx="219250" cy="341925"/>
            </a:xfrm>
            <a:custGeom>
              <a:avLst/>
              <a:gdLst/>
              <a:ahLst/>
              <a:cxnLst/>
              <a:rect l="l" t="t" r="r" b="b"/>
              <a:pathLst>
                <a:path w="8770" h="13677" extrusionOk="0">
                  <a:moveTo>
                    <a:pt x="1687" y="0"/>
                  </a:moveTo>
                  <a:lnTo>
                    <a:pt x="1687" y="0"/>
                  </a:lnTo>
                  <a:cubicBezTo>
                    <a:pt x="1686" y="1"/>
                    <a:pt x="1" y="9903"/>
                    <a:pt x="7887" y="13676"/>
                  </a:cubicBezTo>
                  <a:cubicBezTo>
                    <a:pt x="7887" y="13676"/>
                    <a:pt x="8770" y="9510"/>
                    <a:pt x="6334" y="5942"/>
                  </a:cubicBezTo>
                  <a:cubicBezTo>
                    <a:pt x="4399" y="3096"/>
                    <a:pt x="1990" y="1633"/>
                    <a:pt x="16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4"/>
            <p:cNvSpPr/>
            <p:nvPr/>
          </p:nvSpPr>
          <p:spPr>
            <a:xfrm>
              <a:off x="3625875" y="3699725"/>
              <a:ext cx="280600" cy="124100"/>
            </a:xfrm>
            <a:custGeom>
              <a:avLst/>
              <a:gdLst/>
              <a:ahLst/>
              <a:cxnLst/>
              <a:rect l="l" t="t" r="r" b="b"/>
              <a:pathLst>
                <a:path w="11224" h="4964" extrusionOk="0">
                  <a:moveTo>
                    <a:pt x="1" y="1"/>
                  </a:moveTo>
                  <a:cubicBezTo>
                    <a:pt x="1" y="1"/>
                    <a:pt x="3734" y="4963"/>
                    <a:pt x="8324" y="4963"/>
                  </a:cubicBezTo>
                  <a:cubicBezTo>
                    <a:pt x="9263" y="4963"/>
                    <a:pt x="10238" y="4756"/>
                    <a:pt x="11223" y="4256"/>
                  </a:cubicBezTo>
                  <a:cubicBezTo>
                    <a:pt x="11223" y="4256"/>
                    <a:pt x="9020" y="1116"/>
                    <a:pt x="5728" y="545"/>
                  </a:cubicBezTo>
                  <a:cubicBezTo>
                    <a:pt x="4957" y="411"/>
                    <a:pt x="4244" y="378"/>
                    <a:pt x="3592" y="378"/>
                  </a:cubicBezTo>
                  <a:cubicBezTo>
                    <a:pt x="2965" y="378"/>
                    <a:pt x="2395" y="409"/>
                    <a:pt x="1884" y="409"/>
                  </a:cubicBezTo>
                  <a:cubicBezTo>
                    <a:pt x="1119" y="409"/>
                    <a:pt x="488" y="34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4"/>
            <p:cNvSpPr/>
            <p:nvPr/>
          </p:nvSpPr>
          <p:spPr>
            <a:xfrm>
              <a:off x="3830400" y="3921750"/>
              <a:ext cx="382275" cy="133525"/>
            </a:xfrm>
            <a:custGeom>
              <a:avLst/>
              <a:gdLst/>
              <a:ahLst/>
              <a:cxnLst/>
              <a:rect l="l" t="t" r="r" b="b"/>
              <a:pathLst>
                <a:path w="15291" h="5341" extrusionOk="0">
                  <a:moveTo>
                    <a:pt x="7797" y="0"/>
                  </a:moveTo>
                  <a:cubicBezTo>
                    <a:pt x="7646" y="0"/>
                    <a:pt x="7495" y="5"/>
                    <a:pt x="7342" y="14"/>
                  </a:cubicBezTo>
                  <a:cubicBezTo>
                    <a:pt x="4556" y="188"/>
                    <a:pt x="2547" y="1253"/>
                    <a:pt x="991" y="1253"/>
                  </a:cubicBezTo>
                  <a:cubicBezTo>
                    <a:pt x="639" y="1253"/>
                    <a:pt x="310" y="1198"/>
                    <a:pt x="0" y="1067"/>
                  </a:cubicBezTo>
                  <a:lnTo>
                    <a:pt x="0" y="1067"/>
                  </a:lnTo>
                  <a:cubicBezTo>
                    <a:pt x="1" y="1067"/>
                    <a:pt x="4789" y="5340"/>
                    <a:pt x="9873" y="5340"/>
                  </a:cubicBezTo>
                  <a:cubicBezTo>
                    <a:pt x="11711" y="5340"/>
                    <a:pt x="13588" y="4782"/>
                    <a:pt x="15291" y="3261"/>
                  </a:cubicBezTo>
                  <a:cubicBezTo>
                    <a:pt x="15291" y="3261"/>
                    <a:pt x="11881" y="0"/>
                    <a:pt x="7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4"/>
            <p:cNvSpPr/>
            <p:nvPr/>
          </p:nvSpPr>
          <p:spPr>
            <a:xfrm>
              <a:off x="4015525" y="3571925"/>
              <a:ext cx="236425" cy="323650"/>
            </a:xfrm>
            <a:custGeom>
              <a:avLst/>
              <a:gdLst/>
              <a:ahLst/>
              <a:cxnLst/>
              <a:rect l="l" t="t" r="r" b="b"/>
              <a:pathLst>
                <a:path w="9457" h="12946" extrusionOk="0">
                  <a:moveTo>
                    <a:pt x="2132" y="1"/>
                  </a:moveTo>
                  <a:cubicBezTo>
                    <a:pt x="2132" y="2"/>
                    <a:pt x="0" y="9573"/>
                    <a:pt x="8377" y="12945"/>
                  </a:cubicBezTo>
                  <a:cubicBezTo>
                    <a:pt x="8377" y="12945"/>
                    <a:pt x="9456" y="8922"/>
                    <a:pt x="6958" y="5568"/>
                  </a:cubicBezTo>
                  <a:cubicBezTo>
                    <a:pt x="4960" y="2891"/>
                    <a:pt x="2408" y="1571"/>
                    <a:pt x="2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4"/>
            <p:cNvSpPr/>
            <p:nvPr/>
          </p:nvSpPr>
          <p:spPr>
            <a:xfrm>
              <a:off x="4175850" y="4017225"/>
              <a:ext cx="366025" cy="138275"/>
            </a:xfrm>
            <a:custGeom>
              <a:avLst/>
              <a:gdLst/>
              <a:ahLst/>
              <a:cxnLst/>
              <a:rect l="l" t="t" r="r" b="b"/>
              <a:pathLst>
                <a:path w="14641" h="5531" extrusionOk="0">
                  <a:moveTo>
                    <a:pt x="9305" y="0"/>
                  </a:moveTo>
                  <a:cubicBezTo>
                    <a:pt x="8366" y="0"/>
                    <a:pt x="7384" y="145"/>
                    <a:pt x="6433" y="530"/>
                  </a:cubicBezTo>
                  <a:cubicBezTo>
                    <a:pt x="3489" y="1725"/>
                    <a:pt x="1875" y="3818"/>
                    <a:pt x="226" y="3818"/>
                  </a:cubicBezTo>
                  <a:cubicBezTo>
                    <a:pt x="151" y="3818"/>
                    <a:pt x="76" y="3813"/>
                    <a:pt x="1" y="3804"/>
                  </a:cubicBezTo>
                  <a:lnTo>
                    <a:pt x="1" y="3804"/>
                  </a:lnTo>
                  <a:cubicBezTo>
                    <a:pt x="1" y="3805"/>
                    <a:pt x="3444" y="5531"/>
                    <a:pt x="7179" y="5531"/>
                  </a:cubicBezTo>
                  <a:cubicBezTo>
                    <a:pt x="9927" y="5531"/>
                    <a:pt x="12833" y="4596"/>
                    <a:pt x="14640" y="1351"/>
                  </a:cubicBezTo>
                  <a:cubicBezTo>
                    <a:pt x="14640" y="1351"/>
                    <a:pt x="12171" y="0"/>
                    <a:pt x="9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4"/>
            <p:cNvSpPr/>
            <p:nvPr/>
          </p:nvSpPr>
          <p:spPr>
            <a:xfrm>
              <a:off x="4266200" y="3755925"/>
              <a:ext cx="206100" cy="203225"/>
            </a:xfrm>
            <a:custGeom>
              <a:avLst/>
              <a:gdLst/>
              <a:ahLst/>
              <a:cxnLst/>
              <a:rect l="l" t="t" r="r" b="b"/>
              <a:pathLst>
                <a:path w="8244" h="8129" extrusionOk="0">
                  <a:moveTo>
                    <a:pt x="0" y="1"/>
                  </a:moveTo>
                  <a:lnTo>
                    <a:pt x="0" y="1"/>
                  </a:lnTo>
                  <a:cubicBezTo>
                    <a:pt x="0" y="1"/>
                    <a:pt x="1374" y="8128"/>
                    <a:pt x="8176" y="8128"/>
                  </a:cubicBezTo>
                  <a:cubicBezTo>
                    <a:pt x="8198" y="8128"/>
                    <a:pt x="8221" y="8128"/>
                    <a:pt x="8243" y="8128"/>
                  </a:cubicBezTo>
                  <a:cubicBezTo>
                    <a:pt x="8243" y="8128"/>
                    <a:pt x="7788" y="4622"/>
                    <a:pt x="5031" y="2802"/>
                  </a:cubicBezTo>
                  <a:cubicBezTo>
                    <a:pt x="2837" y="1357"/>
                    <a:pt x="660" y="11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4"/>
            <p:cNvSpPr/>
            <p:nvPr/>
          </p:nvSpPr>
          <p:spPr>
            <a:xfrm>
              <a:off x="3719625" y="3540725"/>
              <a:ext cx="1094300" cy="584800"/>
            </a:xfrm>
            <a:custGeom>
              <a:avLst/>
              <a:gdLst/>
              <a:ahLst/>
              <a:cxnLst/>
              <a:rect l="l" t="t" r="r" b="b"/>
              <a:pathLst>
                <a:path w="43772" h="23392" extrusionOk="0">
                  <a:moveTo>
                    <a:pt x="7292" y="1"/>
                  </a:moveTo>
                  <a:cubicBezTo>
                    <a:pt x="7214" y="1"/>
                    <a:pt x="7149" y="50"/>
                    <a:pt x="7161" y="161"/>
                  </a:cubicBezTo>
                  <a:cubicBezTo>
                    <a:pt x="7188" y="428"/>
                    <a:pt x="7241" y="696"/>
                    <a:pt x="7295" y="972"/>
                  </a:cubicBezTo>
                  <a:cubicBezTo>
                    <a:pt x="8151" y="4853"/>
                    <a:pt x="10453" y="8537"/>
                    <a:pt x="13129" y="11606"/>
                  </a:cubicBezTo>
                  <a:cubicBezTo>
                    <a:pt x="8553" y="8885"/>
                    <a:pt x="4289" y="5531"/>
                    <a:pt x="337" y="1820"/>
                  </a:cubicBezTo>
                  <a:cubicBezTo>
                    <a:pt x="298" y="1785"/>
                    <a:pt x="259" y="1770"/>
                    <a:pt x="224" y="1770"/>
                  </a:cubicBezTo>
                  <a:cubicBezTo>
                    <a:pt x="88" y="1770"/>
                    <a:pt x="1" y="1989"/>
                    <a:pt x="149" y="2123"/>
                  </a:cubicBezTo>
                  <a:cubicBezTo>
                    <a:pt x="729" y="2667"/>
                    <a:pt x="1309" y="3203"/>
                    <a:pt x="1907" y="3729"/>
                  </a:cubicBezTo>
                  <a:cubicBezTo>
                    <a:pt x="4690" y="6218"/>
                    <a:pt x="7643" y="8502"/>
                    <a:pt x="10738" y="10518"/>
                  </a:cubicBezTo>
                  <a:cubicBezTo>
                    <a:pt x="10338" y="10550"/>
                    <a:pt x="9936" y="10565"/>
                    <a:pt x="9532" y="10565"/>
                  </a:cubicBezTo>
                  <a:cubicBezTo>
                    <a:pt x="9027" y="10565"/>
                    <a:pt x="8519" y="10541"/>
                    <a:pt x="8009" y="10491"/>
                  </a:cubicBezTo>
                  <a:cubicBezTo>
                    <a:pt x="5698" y="10259"/>
                    <a:pt x="3280" y="9688"/>
                    <a:pt x="1050" y="8734"/>
                  </a:cubicBezTo>
                  <a:cubicBezTo>
                    <a:pt x="1023" y="8722"/>
                    <a:pt x="997" y="8717"/>
                    <a:pt x="973" y="8717"/>
                  </a:cubicBezTo>
                  <a:cubicBezTo>
                    <a:pt x="800" y="8717"/>
                    <a:pt x="748" y="9004"/>
                    <a:pt x="952" y="9090"/>
                  </a:cubicBezTo>
                  <a:cubicBezTo>
                    <a:pt x="1202" y="9198"/>
                    <a:pt x="1461" y="9296"/>
                    <a:pt x="1719" y="9385"/>
                  </a:cubicBezTo>
                  <a:cubicBezTo>
                    <a:pt x="4279" y="10319"/>
                    <a:pt x="6995" y="10956"/>
                    <a:pt x="9610" y="10956"/>
                  </a:cubicBezTo>
                  <a:cubicBezTo>
                    <a:pt x="10167" y="10956"/>
                    <a:pt x="10720" y="10927"/>
                    <a:pt x="11265" y="10866"/>
                  </a:cubicBezTo>
                  <a:cubicBezTo>
                    <a:pt x="12139" y="11428"/>
                    <a:pt x="13022" y="11954"/>
                    <a:pt x="13923" y="12472"/>
                  </a:cubicBezTo>
                  <a:cubicBezTo>
                    <a:pt x="13941" y="12480"/>
                    <a:pt x="13959" y="12489"/>
                    <a:pt x="13977" y="12498"/>
                  </a:cubicBezTo>
                  <a:cubicBezTo>
                    <a:pt x="14334" y="12703"/>
                    <a:pt x="14682" y="12909"/>
                    <a:pt x="15047" y="13105"/>
                  </a:cubicBezTo>
                  <a:cubicBezTo>
                    <a:pt x="17688" y="14532"/>
                    <a:pt x="20418" y="15746"/>
                    <a:pt x="23201" y="16691"/>
                  </a:cubicBezTo>
                  <a:cubicBezTo>
                    <a:pt x="21952" y="17360"/>
                    <a:pt x="20623" y="17878"/>
                    <a:pt x="19213" y="18190"/>
                  </a:cubicBezTo>
                  <a:cubicBezTo>
                    <a:pt x="18055" y="18451"/>
                    <a:pt x="16855" y="18586"/>
                    <a:pt x="15636" y="18586"/>
                  </a:cubicBezTo>
                  <a:cubicBezTo>
                    <a:pt x="14771" y="18586"/>
                    <a:pt x="13897" y="18518"/>
                    <a:pt x="13022" y="18377"/>
                  </a:cubicBezTo>
                  <a:cubicBezTo>
                    <a:pt x="12193" y="18243"/>
                    <a:pt x="11318" y="18074"/>
                    <a:pt x="10507" y="17753"/>
                  </a:cubicBezTo>
                  <a:cubicBezTo>
                    <a:pt x="10479" y="17741"/>
                    <a:pt x="10453" y="17736"/>
                    <a:pt x="10429" y="17736"/>
                  </a:cubicBezTo>
                  <a:cubicBezTo>
                    <a:pt x="10254" y="17736"/>
                    <a:pt x="10195" y="18022"/>
                    <a:pt x="10399" y="18101"/>
                  </a:cubicBezTo>
                  <a:cubicBezTo>
                    <a:pt x="10703" y="18217"/>
                    <a:pt x="11015" y="18306"/>
                    <a:pt x="11318" y="18395"/>
                  </a:cubicBezTo>
                  <a:cubicBezTo>
                    <a:pt x="12758" y="18791"/>
                    <a:pt x="14212" y="18979"/>
                    <a:pt x="15643" y="18979"/>
                  </a:cubicBezTo>
                  <a:cubicBezTo>
                    <a:pt x="18530" y="18979"/>
                    <a:pt x="21323" y="18215"/>
                    <a:pt x="23710" y="16861"/>
                  </a:cubicBezTo>
                  <a:cubicBezTo>
                    <a:pt x="24629" y="17164"/>
                    <a:pt x="25556" y="17441"/>
                    <a:pt x="26484" y="17681"/>
                  </a:cubicBezTo>
                  <a:cubicBezTo>
                    <a:pt x="28911" y="18306"/>
                    <a:pt x="31364" y="18725"/>
                    <a:pt x="33808" y="18904"/>
                  </a:cubicBezTo>
                  <a:lnTo>
                    <a:pt x="33853" y="18904"/>
                  </a:lnTo>
                  <a:cubicBezTo>
                    <a:pt x="34344" y="18939"/>
                    <a:pt x="34843" y="18966"/>
                    <a:pt x="35334" y="18984"/>
                  </a:cubicBezTo>
                  <a:cubicBezTo>
                    <a:pt x="34129" y="19671"/>
                    <a:pt x="32872" y="20277"/>
                    <a:pt x="31569" y="20786"/>
                  </a:cubicBezTo>
                  <a:cubicBezTo>
                    <a:pt x="29419" y="21633"/>
                    <a:pt x="27162" y="22249"/>
                    <a:pt x="24843" y="22650"/>
                  </a:cubicBezTo>
                  <a:cubicBezTo>
                    <a:pt x="23897" y="22811"/>
                    <a:pt x="22925" y="22963"/>
                    <a:pt x="21943" y="23007"/>
                  </a:cubicBezTo>
                  <a:cubicBezTo>
                    <a:pt x="21717" y="23025"/>
                    <a:pt x="21797" y="23391"/>
                    <a:pt x="22017" y="23391"/>
                  </a:cubicBezTo>
                  <a:cubicBezTo>
                    <a:pt x="22022" y="23391"/>
                    <a:pt x="22027" y="23391"/>
                    <a:pt x="22033" y="23391"/>
                  </a:cubicBezTo>
                  <a:cubicBezTo>
                    <a:pt x="22380" y="23373"/>
                    <a:pt x="22719" y="23337"/>
                    <a:pt x="23058" y="23302"/>
                  </a:cubicBezTo>
                  <a:cubicBezTo>
                    <a:pt x="27706" y="22775"/>
                    <a:pt x="32238" y="21357"/>
                    <a:pt x="36101" y="19002"/>
                  </a:cubicBezTo>
                  <a:cubicBezTo>
                    <a:pt x="36227" y="19003"/>
                    <a:pt x="36354" y="19004"/>
                    <a:pt x="36480" y="19004"/>
                  </a:cubicBezTo>
                  <a:cubicBezTo>
                    <a:pt x="38153" y="19004"/>
                    <a:pt x="39809" y="18892"/>
                    <a:pt x="41427" y="18618"/>
                  </a:cubicBezTo>
                  <a:cubicBezTo>
                    <a:pt x="42149" y="18493"/>
                    <a:pt x="42881" y="18359"/>
                    <a:pt x="43577" y="18127"/>
                  </a:cubicBezTo>
                  <a:cubicBezTo>
                    <a:pt x="43772" y="18063"/>
                    <a:pt x="43641" y="17761"/>
                    <a:pt x="43455" y="17761"/>
                  </a:cubicBezTo>
                  <a:cubicBezTo>
                    <a:pt x="43437" y="17761"/>
                    <a:pt x="43418" y="17764"/>
                    <a:pt x="43398" y="17771"/>
                  </a:cubicBezTo>
                  <a:cubicBezTo>
                    <a:pt x="43381" y="17771"/>
                    <a:pt x="43372" y="17780"/>
                    <a:pt x="43363" y="17780"/>
                  </a:cubicBezTo>
                  <a:cubicBezTo>
                    <a:pt x="43068" y="17833"/>
                    <a:pt x="42872" y="17922"/>
                    <a:pt x="42596" y="17985"/>
                  </a:cubicBezTo>
                  <a:cubicBezTo>
                    <a:pt x="41998" y="18127"/>
                    <a:pt x="41400" y="18234"/>
                    <a:pt x="40793" y="18324"/>
                  </a:cubicBezTo>
                  <a:cubicBezTo>
                    <a:pt x="39377" y="18528"/>
                    <a:pt x="37931" y="18620"/>
                    <a:pt x="36469" y="18620"/>
                  </a:cubicBezTo>
                  <a:cubicBezTo>
                    <a:pt x="36338" y="18620"/>
                    <a:pt x="36206" y="18620"/>
                    <a:pt x="36074" y="18618"/>
                  </a:cubicBezTo>
                  <a:cubicBezTo>
                    <a:pt x="36061" y="18614"/>
                    <a:pt x="36045" y="18611"/>
                    <a:pt x="36030" y="18611"/>
                  </a:cubicBezTo>
                  <a:cubicBezTo>
                    <a:pt x="36014" y="18611"/>
                    <a:pt x="35998" y="18614"/>
                    <a:pt x="35985" y="18618"/>
                  </a:cubicBezTo>
                  <a:cubicBezTo>
                    <a:pt x="35503" y="18618"/>
                    <a:pt x="35022" y="18600"/>
                    <a:pt x="34549" y="18573"/>
                  </a:cubicBezTo>
                  <a:cubicBezTo>
                    <a:pt x="34308" y="18565"/>
                    <a:pt x="34067" y="18538"/>
                    <a:pt x="33826" y="18520"/>
                  </a:cubicBezTo>
                  <a:cubicBezTo>
                    <a:pt x="31400" y="17494"/>
                    <a:pt x="29116" y="16022"/>
                    <a:pt x="27100" y="14193"/>
                  </a:cubicBezTo>
                  <a:cubicBezTo>
                    <a:pt x="26270" y="13435"/>
                    <a:pt x="25440" y="12623"/>
                    <a:pt x="24762" y="11713"/>
                  </a:cubicBezTo>
                  <a:cubicBezTo>
                    <a:pt x="24720" y="11656"/>
                    <a:pt x="24669" y="11632"/>
                    <a:pt x="24620" y="11632"/>
                  </a:cubicBezTo>
                  <a:cubicBezTo>
                    <a:pt x="24494" y="11632"/>
                    <a:pt x="24385" y="11791"/>
                    <a:pt x="24495" y="11945"/>
                  </a:cubicBezTo>
                  <a:cubicBezTo>
                    <a:pt x="25191" y="12873"/>
                    <a:pt x="26056" y="13712"/>
                    <a:pt x="26912" y="14488"/>
                  </a:cubicBezTo>
                  <a:cubicBezTo>
                    <a:pt x="28679" y="16093"/>
                    <a:pt x="30650" y="17423"/>
                    <a:pt x="32738" y="18431"/>
                  </a:cubicBezTo>
                  <a:cubicBezTo>
                    <a:pt x="30240" y="18181"/>
                    <a:pt x="27733" y="17681"/>
                    <a:pt x="25253" y="16959"/>
                  </a:cubicBezTo>
                  <a:cubicBezTo>
                    <a:pt x="24753" y="16816"/>
                    <a:pt x="24245" y="16655"/>
                    <a:pt x="23745" y="16486"/>
                  </a:cubicBezTo>
                  <a:cubicBezTo>
                    <a:pt x="23719" y="16468"/>
                    <a:pt x="23683" y="16459"/>
                    <a:pt x="23647" y="16459"/>
                  </a:cubicBezTo>
                  <a:cubicBezTo>
                    <a:pt x="23058" y="16263"/>
                    <a:pt x="22470" y="16049"/>
                    <a:pt x="21881" y="15835"/>
                  </a:cubicBezTo>
                  <a:cubicBezTo>
                    <a:pt x="20962" y="14925"/>
                    <a:pt x="20114" y="13926"/>
                    <a:pt x="19374" y="12864"/>
                  </a:cubicBezTo>
                  <a:cubicBezTo>
                    <a:pt x="18321" y="11347"/>
                    <a:pt x="17465" y="9706"/>
                    <a:pt x="16823" y="8002"/>
                  </a:cubicBezTo>
                  <a:cubicBezTo>
                    <a:pt x="16555" y="7315"/>
                    <a:pt x="16314" y="6593"/>
                    <a:pt x="16154" y="5879"/>
                  </a:cubicBezTo>
                  <a:cubicBezTo>
                    <a:pt x="16129" y="5768"/>
                    <a:pt x="16040" y="5716"/>
                    <a:pt x="15957" y="5716"/>
                  </a:cubicBezTo>
                  <a:cubicBezTo>
                    <a:pt x="15859" y="5716"/>
                    <a:pt x="15768" y="5788"/>
                    <a:pt x="15797" y="5924"/>
                  </a:cubicBezTo>
                  <a:cubicBezTo>
                    <a:pt x="15850" y="6182"/>
                    <a:pt x="15931" y="6441"/>
                    <a:pt x="16002" y="6700"/>
                  </a:cubicBezTo>
                  <a:cubicBezTo>
                    <a:pt x="16965" y="9920"/>
                    <a:pt x="18741" y="13034"/>
                    <a:pt x="21096" y="15531"/>
                  </a:cubicBezTo>
                  <a:cubicBezTo>
                    <a:pt x="18714" y="14595"/>
                    <a:pt x="16377" y="13462"/>
                    <a:pt x="14111" y="12168"/>
                  </a:cubicBezTo>
                  <a:cubicBezTo>
                    <a:pt x="12951" y="10919"/>
                    <a:pt x="11863" y="9581"/>
                    <a:pt x="10917" y="8145"/>
                  </a:cubicBezTo>
                  <a:cubicBezTo>
                    <a:pt x="9730" y="6370"/>
                    <a:pt x="8731" y="4443"/>
                    <a:pt x="8071" y="2435"/>
                  </a:cubicBezTo>
                  <a:cubicBezTo>
                    <a:pt x="7893" y="1891"/>
                    <a:pt x="7741" y="1338"/>
                    <a:pt x="7625" y="785"/>
                  </a:cubicBezTo>
                  <a:cubicBezTo>
                    <a:pt x="7598" y="633"/>
                    <a:pt x="7571" y="491"/>
                    <a:pt x="7545" y="339"/>
                  </a:cubicBezTo>
                  <a:cubicBezTo>
                    <a:pt x="7545" y="318"/>
                    <a:pt x="7528" y="183"/>
                    <a:pt x="7525" y="183"/>
                  </a:cubicBezTo>
                  <a:lnTo>
                    <a:pt x="7525" y="183"/>
                  </a:lnTo>
                  <a:cubicBezTo>
                    <a:pt x="7525" y="183"/>
                    <a:pt x="7525" y="192"/>
                    <a:pt x="7527" y="214"/>
                  </a:cubicBezTo>
                  <a:cubicBezTo>
                    <a:pt x="7512" y="80"/>
                    <a:pt x="7391" y="1"/>
                    <a:pt x="7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75;p43">
            <a:extLst>
              <a:ext uri="{FF2B5EF4-FFF2-40B4-BE49-F238E27FC236}">
                <a16:creationId xmlns:a16="http://schemas.microsoft.com/office/drawing/2014/main" id="{7229F9E7-F931-94C5-CF88-EC9C3A0B71C4}"/>
              </a:ext>
            </a:extLst>
          </p:cNvPr>
          <p:cNvGrpSpPr/>
          <p:nvPr/>
        </p:nvGrpSpPr>
        <p:grpSpPr>
          <a:xfrm>
            <a:off x="6681717" y="162209"/>
            <a:ext cx="510530" cy="486364"/>
            <a:chOff x="3943638" y="3815072"/>
            <a:chExt cx="357933" cy="342676"/>
          </a:xfrm>
        </p:grpSpPr>
        <p:sp>
          <p:nvSpPr>
            <p:cNvPr id="14" name="Google Shape;1076;p43">
              <a:extLst>
                <a:ext uri="{FF2B5EF4-FFF2-40B4-BE49-F238E27FC236}">
                  <a16:creationId xmlns:a16="http://schemas.microsoft.com/office/drawing/2014/main" id="{7538EBF5-8D14-DBD7-314F-33542BCACA9A}"/>
                </a:ext>
              </a:extLst>
            </p:cNvPr>
            <p:cNvSpPr/>
            <p:nvPr/>
          </p:nvSpPr>
          <p:spPr>
            <a:xfrm>
              <a:off x="4136918" y="3996389"/>
              <a:ext cx="87215" cy="87514"/>
            </a:xfrm>
            <a:custGeom>
              <a:avLst/>
              <a:gdLst/>
              <a:ahLst/>
              <a:cxnLst/>
              <a:rect l="l" t="t" r="r" b="b"/>
              <a:pathLst>
                <a:path w="5825" h="5845" extrusionOk="0">
                  <a:moveTo>
                    <a:pt x="1073" y="0"/>
                  </a:moveTo>
                  <a:lnTo>
                    <a:pt x="1" y="1072"/>
                  </a:lnTo>
                  <a:lnTo>
                    <a:pt x="4752" y="5845"/>
                  </a:lnTo>
                  <a:lnTo>
                    <a:pt x="5824" y="4752"/>
                  </a:lnTo>
                  <a:lnTo>
                    <a:pt x="10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77;p43">
              <a:extLst>
                <a:ext uri="{FF2B5EF4-FFF2-40B4-BE49-F238E27FC236}">
                  <a16:creationId xmlns:a16="http://schemas.microsoft.com/office/drawing/2014/main" id="{FBD50BF9-BE1A-0F6F-8C34-62415C36C4FC}"/>
                </a:ext>
              </a:extLst>
            </p:cNvPr>
            <p:cNvSpPr/>
            <p:nvPr/>
          </p:nvSpPr>
          <p:spPr>
            <a:xfrm>
              <a:off x="4173750" y="4034240"/>
              <a:ext cx="127820" cy="123508"/>
            </a:xfrm>
            <a:custGeom>
              <a:avLst/>
              <a:gdLst/>
              <a:ahLst/>
              <a:cxnLst/>
              <a:rect l="l" t="t" r="r" b="b"/>
              <a:pathLst>
                <a:path w="8537" h="8249" extrusionOk="0">
                  <a:moveTo>
                    <a:pt x="1790" y="0"/>
                  </a:moveTo>
                  <a:cubicBezTo>
                    <a:pt x="1628" y="0"/>
                    <a:pt x="1467" y="63"/>
                    <a:pt x="1346" y="184"/>
                  </a:cubicBezTo>
                  <a:lnTo>
                    <a:pt x="253" y="1299"/>
                  </a:lnTo>
                  <a:cubicBezTo>
                    <a:pt x="0" y="1530"/>
                    <a:pt x="0" y="1908"/>
                    <a:pt x="211" y="2161"/>
                  </a:cubicBezTo>
                  <a:lnTo>
                    <a:pt x="4983" y="7606"/>
                  </a:lnTo>
                  <a:cubicBezTo>
                    <a:pt x="5355" y="8032"/>
                    <a:pt x="5874" y="8248"/>
                    <a:pt x="6396" y="8248"/>
                  </a:cubicBezTo>
                  <a:cubicBezTo>
                    <a:pt x="6879" y="8248"/>
                    <a:pt x="7364" y="8064"/>
                    <a:pt x="7737" y="7690"/>
                  </a:cubicBezTo>
                  <a:lnTo>
                    <a:pt x="7758" y="7690"/>
                  </a:lnTo>
                  <a:cubicBezTo>
                    <a:pt x="8536" y="6912"/>
                    <a:pt x="8494" y="5651"/>
                    <a:pt x="7653" y="4936"/>
                  </a:cubicBezTo>
                  <a:lnTo>
                    <a:pt x="2208" y="163"/>
                  </a:lnTo>
                  <a:cubicBezTo>
                    <a:pt x="2087" y="53"/>
                    <a:pt x="1938" y="0"/>
                    <a:pt x="17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78;p43">
              <a:extLst>
                <a:ext uri="{FF2B5EF4-FFF2-40B4-BE49-F238E27FC236}">
                  <a16:creationId xmlns:a16="http://schemas.microsoft.com/office/drawing/2014/main" id="{6A01F3A8-55AC-B501-1E70-83D5C00D1D66}"/>
                </a:ext>
              </a:extLst>
            </p:cNvPr>
            <p:cNvSpPr/>
            <p:nvPr/>
          </p:nvSpPr>
          <p:spPr>
            <a:xfrm>
              <a:off x="4173750" y="4042969"/>
              <a:ext cx="122460" cy="114779"/>
            </a:xfrm>
            <a:custGeom>
              <a:avLst/>
              <a:gdLst/>
              <a:ahLst/>
              <a:cxnLst/>
              <a:rect l="l" t="t" r="r" b="b"/>
              <a:pathLst>
                <a:path w="8179" h="7666" extrusionOk="0">
                  <a:moveTo>
                    <a:pt x="967" y="1"/>
                  </a:moveTo>
                  <a:lnTo>
                    <a:pt x="253" y="716"/>
                  </a:lnTo>
                  <a:cubicBezTo>
                    <a:pt x="0" y="947"/>
                    <a:pt x="0" y="1325"/>
                    <a:pt x="211" y="1578"/>
                  </a:cubicBezTo>
                  <a:lnTo>
                    <a:pt x="4983" y="7023"/>
                  </a:lnTo>
                  <a:cubicBezTo>
                    <a:pt x="5366" y="7449"/>
                    <a:pt x="5884" y="7665"/>
                    <a:pt x="6404" y="7665"/>
                  </a:cubicBezTo>
                  <a:cubicBezTo>
                    <a:pt x="6883" y="7665"/>
                    <a:pt x="7364" y="7481"/>
                    <a:pt x="7737" y="7107"/>
                  </a:cubicBezTo>
                  <a:cubicBezTo>
                    <a:pt x="7927" y="6918"/>
                    <a:pt x="8095" y="6666"/>
                    <a:pt x="8179" y="6413"/>
                  </a:cubicBezTo>
                  <a:lnTo>
                    <a:pt x="8179" y="6413"/>
                  </a:lnTo>
                  <a:cubicBezTo>
                    <a:pt x="7964" y="6493"/>
                    <a:pt x="7742" y="6532"/>
                    <a:pt x="7523" y="6532"/>
                  </a:cubicBezTo>
                  <a:cubicBezTo>
                    <a:pt x="6991" y="6532"/>
                    <a:pt x="6476" y="6304"/>
                    <a:pt x="6118" y="5888"/>
                  </a:cubicBezTo>
                  <a:lnTo>
                    <a:pt x="9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79;p43">
              <a:extLst>
                <a:ext uri="{FF2B5EF4-FFF2-40B4-BE49-F238E27FC236}">
                  <a16:creationId xmlns:a16="http://schemas.microsoft.com/office/drawing/2014/main" id="{E630D968-E8D5-01F9-2EF8-55E2D0021D17}"/>
                </a:ext>
              </a:extLst>
            </p:cNvPr>
            <p:cNvSpPr/>
            <p:nvPr/>
          </p:nvSpPr>
          <p:spPr>
            <a:xfrm>
              <a:off x="3943638" y="3815072"/>
              <a:ext cx="268846" cy="245235"/>
            </a:xfrm>
            <a:custGeom>
              <a:avLst/>
              <a:gdLst/>
              <a:ahLst/>
              <a:cxnLst/>
              <a:rect l="l" t="t" r="r" b="b"/>
              <a:pathLst>
                <a:path w="17956" h="16379" extrusionOk="0">
                  <a:moveTo>
                    <a:pt x="8978" y="0"/>
                  </a:moveTo>
                  <a:cubicBezTo>
                    <a:pt x="6886" y="0"/>
                    <a:pt x="4794" y="799"/>
                    <a:pt x="3196" y="2397"/>
                  </a:cubicBezTo>
                  <a:cubicBezTo>
                    <a:pt x="1" y="5593"/>
                    <a:pt x="1" y="10786"/>
                    <a:pt x="3196" y="13981"/>
                  </a:cubicBezTo>
                  <a:cubicBezTo>
                    <a:pt x="4794" y="15579"/>
                    <a:pt x="6886" y="16378"/>
                    <a:pt x="8978" y="16378"/>
                  </a:cubicBezTo>
                  <a:cubicBezTo>
                    <a:pt x="11070" y="16378"/>
                    <a:pt x="13162" y="15579"/>
                    <a:pt x="14760" y="13981"/>
                  </a:cubicBezTo>
                  <a:cubicBezTo>
                    <a:pt x="17955" y="10786"/>
                    <a:pt x="17955" y="5593"/>
                    <a:pt x="14760" y="2397"/>
                  </a:cubicBezTo>
                  <a:cubicBezTo>
                    <a:pt x="13162" y="799"/>
                    <a:pt x="11070" y="0"/>
                    <a:pt x="8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80;p43">
              <a:extLst>
                <a:ext uri="{FF2B5EF4-FFF2-40B4-BE49-F238E27FC236}">
                  <a16:creationId xmlns:a16="http://schemas.microsoft.com/office/drawing/2014/main" id="{8198E746-C9A3-E7A2-66CB-8EB78F2929B6}"/>
                </a:ext>
              </a:extLst>
            </p:cNvPr>
            <p:cNvSpPr/>
            <p:nvPr/>
          </p:nvSpPr>
          <p:spPr>
            <a:xfrm>
              <a:off x="3974795" y="3843715"/>
              <a:ext cx="206516" cy="187860"/>
            </a:xfrm>
            <a:custGeom>
              <a:avLst/>
              <a:gdLst/>
              <a:ahLst/>
              <a:cxnLst/>
              <a:rect l="l" t="t" r="r" b="b"/>
              <a:pathLst>
                <a:path w="13793" h="12547" extrusionOk="0">
                  <a:moveTo>
                    <a:pt x="6897" y="0"/>
                  </a:moveTo>
                  <a:cubicBezTo>
                    <a:pt x="5294" y="0"/>
                    <a:pt x="3691" y="610"/>
                    <a:pt x="2461" y="1829"/>
                  </a:cubicBezTo>
                  <a:cubicBezTo>
                    <a:pt x="1" y="4289"/>
                    <a:pt x="1" y="8263"/>
                    <a:pt x="2461" y="10702"/>
                  </a:cubicBezTo>
                  <a:cubicBezTo>
                    <a:pt x="3691" y="11932"/>
                    <a:pt x="5294" y="12547"/>
                    <a:pt x="6897" y="12547"/>
                  </a:cubicBezTo>
                  <a:cubicBezTo>
                    <a:pt x="8500" y="12547"/>
                    <a:pt x="10103" y="11932"/>
                    <a:pt x="11333" y="10702"/>
                  </a:cubicBezTo>
                  <a:cubicBezTo>
                    <a:pt x="13793" y="8263"/>
                    <a:pt x="13793" y="4289"/>
                    <a:pt x="11333" y="1829"/>
                  </a:cubicBezTo>
                  <a:cubicBezTo>
                    <a:pt x="10103" y="610"/>
                    <a:pt x="8500" y="0"/>
                    <a:pt x="6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81;p43">
              <a:extLst>
                <a:ext uri="{FF2B5EF4-FFF2-40B4-BE49-F238E27FC236}">
                  <a16:creationId xmlns:a16="http://schemas.microsoft.com/office/drawing/2014/main" id="{A7E62673-8851-3293-697E-6B6F498C4B14}"/>
                </a:ext>
              </a:extLst>
            </p:cNvPr>
            <p:cNvSpPr/>
            <p:nvPr/>
          </p:nvSpPr>
          <p:spPr>
            <a:xfrm>
              <a:off x="3973538" y="3863538"/>
              <a:ext cx="178817" cy="167857"/>
            </a:xfrm>
            <a:custGeom>
              <a:avLst/>
              <a:gdLst/>
              <a:ahLst/>
              <a:cxnLst/>
              <a:rect l="l" t="t" r="r" b="b"/>
              <a:pathLst>
                <a:path w="11943" h="11211" extrusionOk="0">
                  <a:moveTo>
                    <a:pt x="3134" y="1"/>
                  </a:moveTo>
                  <a:cubicBezTo>
                    <a:pt x="2923" y="148"/>
                    <a:pt x="2734" y="337"/>
                    <a:pt x="2545" y="527"/>
                  </a:cubicBezTo>
                  <a:cubicBezTo>
                    <a:pt x="1" y="3070"/>
                    <a:pt x="148" y="7254"/>
                    <a:pt x="2860" y="9651"/>
                  </a:cubicBezTo>
                  <a:cubicBezTo>
                    <a:pt x="4056" y="10699"/>
                    <a:pt x="5530" y="11211"/>
                    <a:pt x="6995" y="11211"/>
                  </a:cubicBezTo>
                  <a:cubicBezTo>
                    <a:pt x="8853" y="11211"/>
                    <a:pt x="10697" y="10388"/>
                    <a:pt x="11943" y="8789"/>
                  </a:cubicBezTo>
                  <a:lnTo>
                    <a:pt x="11943" y="8789"/>
                  </a:lnTo>
                  <a:cubicBezTo>
                    <a:pt x="10805" y="9668"/>
                    <a:pt x="9455" y="10100"/>
                    <a:pt x="8111" y="10100"/>
                  </a:cubicBezTo>
                  <a:cubicBezTo>
                    <a:pt x="6499" y="10100"/>
                    <a:pt x="4896" y="9479"/>
                    <a:pt x="3680" y="8263"/>
                  </a:cubicBezTo>
                  <a:cubicBezTo>
                    <a:pt x="1452" y="6035"/>
                    <a:pt x="1220" y="2482"/>
                    <a:pt x="3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82;p43">
              <a:extLst>
                <a:ext uri="{FF2B5EF4-FFF2-40B4-BE49-F238E27FC236}">
                  <a16:creationId xmlns:a16="http://schemas.microsoft.com/office/drawing/2014/main" id="{4F89B515-B708-F757-403A-591BE23C4B4F}"/>
                </a:ext>
              </a:extLst>
            </p:cNvPr>
            <p:cNvSpPr/>
            <p:nvPr/>
          </p:nvSpPr>
          <p:spPr>
            <a:xfrm>
              <a:off x="4028008" y="3869842"/>
              <a:ext cx="102202" cy="29017"/>
            </a:xfrm>
            <a:custGeom>
              <a:avLst/>
              <a:gdLst/>
              <a:ahLst/>
              <a:cxnLst/>
              <a:rect l="l" t="t" r="r" b="b"/>
              <a:pathLst>
                <a:path w="6826" h="1938" extrusionOk="0">
                  <a:moveTo>
                    <a:pt x="3332" y="0"/>
                  </a:moveTo>
                  <a:cubicBezTo>
                    <a:pt x="2171" y="0"/>
                    <a:pt x="1009" y="442"/>
                    <a:pt x="126" y="1325"/>
                  </a:cubicBezTo>
                  <a:cubicBezTo>
                    <a:pt x="0" y="1451"/>
                    <a:pt x="0" y="1661"/>
                    <a:pt x="126" y="1808"/>
                  </a:cubicBezTo>
                  <a:cubicBezTo>
                    <a:pt x="189" y="1872"/>
                    <a:pt x="273" y="1903"/>
                    <a:pt x="360" y="1903"/>
                  </a:cubicBezTo>
                  <a:cubicBezTo>
                    <a:pt x="447" y="1903"/>
                    <a:pt x="536" y="1872"/>
                    <a:pt x="610" y="1808"/>
                  </a:cubicBezTo>
                  <a:cubicBezTo>
                    <a:pt x="1356" y="1052"/>
                    <a:pt x="2344" y="673"/>
                    <a:pt x="3332" y="673"/>
                  </a:cubicBezTo>
                  <a:cubicBezTo>
                    <a:pt x="4321" y="673"/>
                    <a:pt x="5309" y="1052"/>
                    <a:pt x="6055" y="1808"/>
                  </a:cubicBezTo>
                  <a:cubicBezTo>
                    <a:pt x="6131" y="1900"/>
                    <a:pt x="6220" y="1937"/>
                    <a:pt x="6307" y="1937"/>
                  </a:cubicBezTo>
                  <a:cubicBezTo>
                    <a:pt x="6580" y="1937"/>
                    <a:pt x="6826" y="1564"/>
                    <a:pt x="6539" y="1325"/>
                  </a:cubicBezTo>
                  <a:cubicBezTo>
                    <a:pt x="5656" y="442"/>
                    <a:pt x="4494"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83;p43">
              <a:extLst>
                <a:ext uri="{FF2B5EF4-FFF2-40B4-BE49-F238E27FC236}">
                  <a16:creationId xmlns:a16="http://schemas.microsoft.com/office/drawing/2014/main" id="{578F774F-8AD5-E2F6-50B6-185771645706}"/>
                </a:ext>
              </a:extLst>
            </p:cNvPr>
            <p:cNvSpPr/>
            <p:nvPr/>
          </p:nvSpPr>
          <p:spPr>
            <a:xfrm>
              <a:off x="4173750" y="4034240"/>
              <a:ext cx="51640" cy="50936"/>
            </a:xfrm>
            <a:custGeom>
              <a:avLst/>
              <a:gdLst/>
              <a:ahLst/>
              <a:cxnLst/>
              <a:rect l="l" t="t" r="r" b="b"/>
              <a:pathLst>
                <a:path w="3449" h="3402" extrusionOk="0">
                  <a:moveTo>
                    <a:pt x="1790" y="0"/>
                  </a:moveTo>
                  <a:cubicBezTo>
                    <a:pt x="1628" y="0"/>
                    <a:pt x="1467" y="63"/>
                    <a:pt x="1346" y="184"/>
                  </a:cubicBezTo>
                  <a:lnTo>
                    <a:pt x="253" y="1299"/>
                  </a:lnTo>
                  <a:cubicBezTo>
                    <a:pt x="0" y="1530"/>
                    <a:pt x="0" y="1908"/>
                    <a:pt x="211" y="2140"/>
                  </a:cubicBezTo>
                  <a:lnTo>
                    <a:pt x="1304" y="3401"/>
                  </a:lnTo>
                  <a:lnTo>
                    <a:pt x="3448" y="1257"/>
                  </a:lnTo>
                  <a:lnTo>
                    <a:pt x="2208" y="163"/>
                  </a:lnTo>
                  <a:cubicBezTo>
                    <a:pt x="2087" y="53"/>
                    <a:pt x="1938" y="0"/>
                    <a:pt x="17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84;p43">
              <a:extLst>
                <a:ext uri="{FF2B5EF4-FFF2-40B4-BE49-F238E27FC236}">
                  <a16:creationId xmlns:a16="http://schemas.microsoft.com/office/drawing/2014/main" id="{0E193927-BA10-1F8D-32A6-DAD4EC2376F9}"/>
                </a:ext>
              </a:extLst>
            </p:cNvPr>
            <p:cNvSpPr/>
            <p:nvPr/>
          </p:nvSpPr>
          <p:spPr>
            <a:xfrm>
              <a:off x="4173750" y="4042969"/>
              <a:ext cx="36533" cy="42207"/>
            </a:xfrm>
            <a:custGeom>
              <a:avLst/>
              <a:gdLst/>
              <a:ahLst/>
              <a:cxnLst/>
              <a:rect l="l" t="t" r="r" b="b"/>
              <a:pathLst>
                <a:path w="2440" h="2819" extrusionOk="0">
                  <a:moveTo>
                    <a:pt x="967" y="1"/>
                  </a:moveTo>
                  <a:lnTo>
                    <a:pt x="253" y="716"/>
                  </a:lnTo>
                  <a:cubicBezTo>
                    <a:pt x="0" y="947"/>
                    <a:pt x="0" y="1325"/>
                    <a:pt x="211" y="1578"/>
                  </a:cubicBezTo>
                  <a:lnTo>
                    <a:pt x="1304" y="2818"/>
                  </a:lnTo>
                  <a:lnTo>
                    <a:pt x="2439" y="1662"/>
                  </a:lnTo>
                  <a:lnTo>
                    <a:pt x="9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920;p47">
            <a:extLst>
              <a:ext uri="{FF2B5EF4-FFF2-40B4-BE49-F238E27FC236}">
                <a16:creationId xmlns:a16="http://schemas.microsoft.com/office/drawing/2014/main" id="{ED17B39B-C357-7D1C-598A-EEBF66321A01}"/>
              </a:ext>
            </a:extLst>
          </p:cNvPr>
          <p:cNvGrpSpPr/>
          <p:nvPr/>
        </p:nvGrpSpPr>
        <p:grpSpPr>
          <a:xfrm>
            <a:off x="584441" y="1255815"/>
            <a:ext cx="1846602" cy="3283798"/>
            <a:chOff x="6289957" y="348975"/>
            <a:chExt cx="2451573" cy="4174646"/>
          </a:xfrm>
        </p:grpSpPr>
        <p:sp>
          <p:nvSpPr>
            <p:cNvPr id="27" name="Google Shape;921;p47">
              <a:extLst>
                <a:ext uri="{FF2B5EF4-FFF2-40B4-BE49-F238E27FC236}">
                  <a16:creationId xmlns:a16="http://schemas.microsoft.com/office/drawing/2014/main" id="{761ECA9D-5771-51F1-B8BB-C43437714A27}"/>
                </a:ext>
              </a:extLst>
            </p:cNvPr>
            <p:cNvSpPr/>
            <p:nvPr/>
          </p:nvSpPr>
          <p:spPr>
            <a:xfrm>
              <a:off x="6289957" y="348975"/>
              <a:ext cx="1656818" cy="1655764"/>
            </a:xfrm>
            <a:custGeom>
              <a:avLst/>
              <a:gdLst/>
              <a:ahLst/>
              <a:cxnLst/>
              <a:rect l="l" t="t" r="r" b="b"/>
              <a:pathLst>
                <a:path w="28283" h="28265" extrusionOk="0">
                  <a:moveTo>
                    <a:pt x="14160" y="7524"/>
                  </a:moveTo>
                  <a:cubicBezTo>
                    <a:pt x="15029" y="7524"/>
                    <a:pt x="15897" y="7699"/>
                    <a:pt x="16711" y="8051"/>
                  </a:cubicBezTo>
                  <a:cubicBezTo>
                    <a:pt x="18301" y="8679"/>
                    <a:pt x="19668" y="10010"/>
                    <a:pt x="20297" y="11637"/>
                  </a:cubicBezTo>
                  <a:cubicBezTo>
                    <a:pt x="20999" y="13264"/>
                    <a:pt x="20999" y="15112"/>
                    <a:pt x="20297" y="16739"/>
                  </a:cubicBezTo>
                  <a:cubicBezTo>
                    <a:pt x="19595" y="18329"/>
                    <a:pt x="18301" y="19622"/>
                    <a:pt x="16711" y="20325"/>
                  </a:cubicBezTo>
                  <a:cubicBezTo>
                    <a:pt x="15897" y="20676"/>
                    <a:pt x="15029" y="20852"/>
                    <a:pt x="14160" y="20852"/>
                  </a:cubicBezTo>
                  <a:cubicBezTo>
                    <a:pt x="13291" y="20852"/>
                    <a:pt x="12422" y="20676"/>
                    <a:pt x="11609" y="20325"/>
                  </a:cubicBezTo>
                  <a:cubicBezTo>
                    <a:pt x="9982" y="19622"/>
                    <a:pt x="8651" y="18329"/>
                    <a:pt x="7986" y="16739"/>
                  </a:cubicBezTo>
                  <a:cubicBezTo>
                    <a:pt x="7320" y="15112"/>
                    <a:pt x="7320" y="13264"/>
                    <a:pt x="7986" y="11637"/>
                  </a:cubicBezTo>
                  <a:cubicBezTo>
                    <a:pt x="8688" y="10010"/>
                    <a:pt x="9982" y="8679"/>
                    <a:pt x="11609" y="8051"/>
                  </a:cubicBezTo>
                  <a:cubicBezTo>
                    <a:pt x="12422" y="7699"/>
                    <a:pt x="13291" y="7524"/>
                    <a:pt x="14160" y="7524"/>
                  </a:cubicBezTo>
                  <a:close/>
                  <a:moveTo>
                    <a:pt x="14160" y="0"/>
                  </a:moveTo>
                  <a:cubicBezTo>
                    <a:pt x="13790" y="0"/>
                    <a:pt x="13420" y="10"/>
                    <a:pt x="13051" y="28"/>
                  </a:cubicBezTo>
                  <a:cubicBezTo>
                    <a:pt x="12385" y="1359"/>
                    <a:pt x="11979" y="2764"/>
                    <a:pt x="11757" y="4132"/>
                  </a:cubicBezTo>
                  <a:cubicBezTo>
                    <a:pt x="11239" y="4280"/>
                    <a:pt x="10722" y="4428"/>
                    <a:pt x="10204" y="4649"/>
                  </a:cubicBezTo>
                  <a:cubicBezTo>
                    <a:pt x="9723" y="4871"/>
                    <a:pt x="9243" y="5130"/>
                    <a:pt x="8799" y="5389"/>
                  </a:cubicBezTo>
                  <a:cubicBezTo>
                    <a:pt x="7616" y="4575"/>
                    <a:pt x="6396" y="3873"/>
                    <a:pt x="4954" y="3355"/>
                  </a:cubicBezTo>
                  <a:cubicBezTo>
                    <a:pt x="4400" y="3836"/>
                    <a:pt x="3845" y="4391"/>
                    <a:pt x="3364" y="4945"/>
                  </a:cubicBezTo>
                  <a:cubicBezTo>
                    <a:pt x="3882" y="6313"/>
                    <a:pt x="4584" y="7607"/>
                    <a:pt x="5398" y="8753"/>
                  </a:cubicBezTo>
                  <a:cubicBezTo>
                    <a:pt x="5139" y="9234"/>
                    <a:pt x="4917" y="9677"/>
                    <a:pt x="4658" y="10195"/>
                  </a:cubicBezTo>
                  <a:cubicBezTo>
                    <a:pt x="4474" y="10713"/>
                    <a:pt x="4289" y="11230"/>
                    <a:pt x="4178" y="11711"/>
                  </a:cubicBezTo>
                  <a:cubicBezTo>
                    <a:pt x="2773" y="11970"/>
                    <a:pt x="1405" y="12376"/>
                    <a:pt x="37" y="13005"/>
                  </a:cubicBezTo>
                  <a:cubicBezTo>
                    <a:pt x="0" y="13781"/>
                    <a:pt x="0" y="14484"/>
                    <a:pt x="37" y="15260"/>
                  </a:cubicBezTo>
                  <a:cubicBezTo>
                    <a:pt x="1405" y="15888"/>
                    <a:pt x="2773" y="16295"/>
                    <a:pt x="4178" y="16554"/>
                  </a:cubicBezTo>
                  <a:cubicBezTo>
                    <a:pt x="4289" y="17035"/>
                    <a:pt x="4437" y="17552"/>
                    <a:pt x="4658" y="18070"/>
                  </a:cubicBezTo>
                  <a:cubicBezTo>
                    <a:pt x="4917" y="18587"/>
                    <a:pt x="5139" y="19031"/>
                    <a:pt x="5398" y="19512"/>
                  </a:cubicBezTo>
                  <a:cubicBezTo>
                    <a:pt x="4584" y="20658"/>
                    <a:pt x="3882" y="21915"/>
                    <a:pt x="3364" y="23320"/>
                  </a:cubicBezTo>
                  <a:cubicBezTo>
                    <a:pt x="3845" y="23874"/>
                    <a:pt x="4400" y="24429"/>
                    <a:pt x="4954" y="24909"/>
                  </a:cubicBezTo>
                  <a:cubicBezTo>
                    <a:pt x="6322" y="24392"/>
                    <a:pt x="7616" y="23689"/>
                    <a:pt x="8799" y="22876"/>
                  </a:cubicBezTo>
                  <a:cubicBezTo>
                    <a:pt x="9243" y="23135"/>
                    <a:pt x="9723" y="23394"/>
                    <a:pt x="10204" y="23615"/>
                  </a:cubicBezTo>
                  <a:cubicBezTo>
                    <a:pt x="10722" y="23800"/>
                    <a:pt x="11239" y="23985"/>
                    <a:pt x="11757" y="24133"/>
                  </a:cubicBezTo>
                  <a:cubicBezTo>
                    <a:pt x="11979" y="25501"/>
                    <a:pt x="12385" y="26906"/>
                    <a:pt x="13051" y="28237"/>
                  </a:cubicBezTo>
                  <a:cubicBezTo>
                    <a:pt x="13420" y="28255"/>
                    <a:pt x="13790" y="28264"/>
                    <a:pt x="14160" y="28264"/>
                  </a:cubicBezTo>
                  <a:cubicBezTo>
                    <a:pt x="14530" y="28264"/>
                    <a:pt x="14899" y="28255"/>
                    <a:pt x="15269" y="28237"/>
                  </a:cubicBezTo>
                  <a:cubicBezTo>
                    <a:pt x="15897" y="26906"/>
                    <a:pt x="16341" y="25501"/>
                    <a:pt x="16563" y="24133"/>
                  </a:cubicBezTo>
                  <a:cubicBezTo>
                    <a:pt x="17081" y="23985"/>
                    <a:pt x="17561" y="23837"/>
                    <a:pt x="18079" y="23615"/>
                  </a:cubicBezTo>
                  <a:cubicBezTo>
                    <a:pt x="18596" y="23394"/>
                    <a:pt x="19040" y="23135"/>
                    <a:pt x="19521" y="22876"/>
                  </a:cubicBezTo>
                  <a:cubicBezTo>
                    <a:pt x="20667" y="23689"/>
                    <a:pt x="21924" y="24392"/>
                    <a:pt x="23366" y="24909"/>
                  </a:cubicBezTo>
                  <a:cubicBezTo>
                    <a:pt x="23920" y="24429"/>
                    <a:pt x="24475" y="23874"/>
                    <a:pt x="24918" y="23320"/>
                  </a:cubicBezTo>
                  <a:cubicBezTo>
                    <a:pt x="24401" y="21952"/>
                    <a:pt x="23735" y="20658"/>
                    <a:pt x="22885" y="19512"/>
                  </a:cubicBezTo>
                  <a:cubicBezTo>
                    <a:pt x="23181" y="19031"/>
                    <a:pt x="23403" y="18587"/>
                    <a:pt x="23624" y="18070"/>
                  </a:cubicBezTo>
                  <a:cubicBezTo>
                    <a:pt x="23809" y="17589"/>
                    <a:pt x="23994" y="17108"/>
                    <a:pt x="24142" y="16554"/>
                  </a:cubicBezTo>
                  <a:cubicBezTo>
                    <a:pt x="25510" y="16295"/>
                    <a:pt x="26915" y="15888"/>
                    <a:pt x="28246" y="15260"/>
                  </a:cubicBezTo>
                  <a:cubicBezTo>
                    <a:pt x="28283" y="14484"/>
                    <a:pt x="28283" y="13781"/>
                    <a:pt x="28246" y="13005"/>
                  </a:cubicBezTo>
                  <a:cubicBezTo>
                    <a:pt x="26915" y="12376"/>
                    <a:pt x="25510" y="11970"/>
                    <a:pt x="24142" y="11711"/>
                  </a:cubicBezTo>
                  <a:cubicBezTo>
                    <a:pt x="23994" y="11230"/>
                    <a:pt x="23846" y="10713"/>
                    <a:pt x="23624" y="10195"/>
                  </a:cubicBezTo>
                  <a:cubicBezTo>
                    <a:pt x="23403" y="9677"/>
                    <a:pt x="23181" y="9234"/>
                    <a:pt x="22885" y="8753"/>
                  </a:cubicBezTo>
                  <a:cubicBezTo>
                    <a:pt x="23735" y="7607"/>
                    <a:pt x="24401" y="6350"/>
                    <a:pt x="24918" y="4945"/>
                  </a:cubicBezTo>
                  <a:cubicBezTo>
                    <a:pt x="24475" y="4391"/>
                    <a:pt x="23920" y="3836"/>
                    <a:pt x="23366" y="3355"/>
                  </a:cubicBezTo>
                  <a:cubicBezTo>
                    <a:pt x="21961" y="3873"/>
                    <a:pt x="20667" y="4575"/>
                    <a:pt x="19521" y="5389"/>
                  </a:cubicBezTo>
                  <a:cubicBezTo>
                    <a:pt x="19040" y="5130"/>
                    <a:pt x="18596" y="4871"/>
                    <a:pt x="18079" y="4649"/>
                  </a:cubicBezTo>
                  <a:cubicBezTo>
                    <a:pt x="17561" y="4464"/>
                    <a:pt x="17081" y="4280"/>
                    <a:pt x="16563" y="4132"/>
                  </a:cubicBezTo>
                  <a:cubicBezTo>
                    <a:pt x="16341" y="2764"/>
                    <a:pt x="15897" y="1359"/>
                    <a:pt x="15269" y="28"/>
                  </a:cubicBezTo>
                  <a:cubicBezTo>
                    <a:pt x="14899" y="10"/>
                    <a:pt x="14530" y="0"/>
                    <a:pt x="14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8" name="Google Shape;922;p47">
              <a:extLst>
                <a:ext uri="{FF2B5EF4-FFF2-40B4-BE49-F238E27FC236}">
                  <a16:creationId xmlns:a16="http://schemas.microsoft.com/office/drawing/2014/main" id="{ECE028BA-05C0-3B3E-8ED8-28992701893B}"/>
                </a:ext>
              </a:extLst>
            </p:cNvPr>
            <p:cNvGrpSpPr/>
            <p:nvPr/>
          </p:nvGrpSpPr>
          <p:grpSpPr>
            <a:xfrm>
              <a:off x="7448930" y="3319138"/>
              <a:ext cx="1292599" cy="1204482"/>
              <a:chOff x="5274950" y="4266525"/>
              <a:chExt cx="928925" cy="865600"/>
            </a:xfrm>
          </p:grpSpPr>
          <p:sp>
            <p:nvSpPr>
              <p:cNvPr id="62" name="Google Shape;923;p47">
                <a:extLst>
                  <a:ext uri="{FF2B5EF4-FFF2-40B4-BE49-F238E27FC236}">
                    <a16:creationId xmlns:a16="http://schemas.microsoft.com/office/drawing/2014/main" id="{0199A610-1278-1119-5544-9834CD6ACE9C}"/>
                  </a:ext>
                </a:extLst>
              </p:cNvPr>
              <p:cNvSpPr/>
              <p:nvPr/>
            </p:nvSpPr>
            <p:spPr>
              <a:xfrm>
                <a:off x="5324875" y="4896100"/>
                <a:ext cx="27750" cy="18825"/>
              </a:xfrm>
              <a:custGeom>
                <a:avLst/>
                <a:gdLst/>
                <a:ahLst/>
                <a:cxnLst/>
                <a:rect l="l" t="t" r="r" b="b"/>
                <a:pathLst>
                  <a:path w="1110" h="753" extrusionOk="0">
                    <a:moveTo>
                      <a:pt x="869" y="0"/>
                    </a:moveTo>
                    <a:cubicBezTo>
                      <a:pt x="842" y="0"/>
                      <a:pt x="811" y="5"/>
                      <a:pt x="776" y="13"/>
                    </a:cubicBezTo>
                    <a:cubicBezTo>
                      <a:pt x="555" y="124"/>
                      <a:pt x="370" y="198"/>
                      <a:pt x="111" y="346"/>
                    </a:cubicBezTo>
                    <a:cubicBezTo>
                      <a:pt x="0" y="420"/>
                      <a:pt x="0" y="568"/>
                      <a:pt x="37" y="679"/>
                    </a:cubicBezTo>
                    <a:cubicBezTo>
                      <a:pt x="74" y="716"/>
                      <a:pt x="111" y="753"/>
                      <a:pt x="222" y="753"/>
                    </a:cubicBezTo>
                    <a:cubicBezTo>
                      <a:pt x="259" y="753"/>
                      <a:pt x="296" y="753"/>
                      <a:pt x="296" y="716"/>
                    </a:cubicBezTo>
                    <a:cubicBezTo>
                      <a:pt x="481" y="605"/>
                      <a:pt x="739" y="531"/>
                      <a:pt x="924" y="420"/>
                    </a:cubicBezTo>
                    <a:cubicBezTo>
                      <a:pt x="1035" y="383"/>
                      <a:pt x="1109" y="309"/>
                      <a:pt x="1035" y="161"/>
                    </a:cubicBezTo>
                    <a:cubicBezTo>
                      <a:pt x="1007" y="48"/>
                      <a:pt x="957" y="0"/>
                      <a:pt x="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24;p47">
                <a:extLst>
                  <a:ext uri="{FF2B5EF4-FFF2-40B4-BE49-F238E27FC236}">
                    <a16:creationId xmlns:a16="http://schemas.microsoft.com/office/drawing/2014/main" id="{C9565CCD-BE6A-646D-F9E3-5A1BAB9174AD}"/>
                  </a:ext>
                </a:extLst>
              </p:cNvPr>
              <p:cNvSpPr/>
              <p:nvPr/>
            </p:nvSpPr>
            <p:spPr>
              <a:xfrm>
                <a:off x="5281425" y="4927350"/>
                <a:ext cx="147900" cy="159500"/>
              </a:xfrm>
              <a:custGeom>
                <a:avLst/>
                <a:gdLst/>
                <a:ahLst/>
                <a:cxnLst/>
                <a:rect l="l" t="t" r="r" b="b"/>
                <a:pathLst>
                  <a:path w="5916" h="6380" extrusionOk="0">
                    <a:moveTo>
                      <a:pt x="967" y="1"/>
                    </a:moveTo>
                    <a:cubicBezTo>
                      <a:pt x="895" y="1"/>
                      <a:pt x="810" y="48"/>
                      <a:pt x="740" y="94"/>
                    </a:cubicBezTo>
                    <a:cubicBezTo>
                      <a:pt x="444" y="501"/>
                      <a:pt x="259" y="982"/>
                      <a:pt x="111" y="1499"/>
                    </a:cubicBezTo>
                    <a:cubicBezTo>
                      <a:pt x="111" y="1647"/>
                      <a:pt x="148" y="1721"/>
                      <a:pt x="296" y="1758"/>
                    </a:cubicBezTo>
                    <a:lnTo>
                      <a:pt x="333" y="1758"/>
                    </a:lnTo>
                    <a:cubicBezTo>
                      <a:pt x="444" y="1758"/>
                      <a:pt x="518" y="1684"/>
                      <a:pt x="555" y="1573"/>
                    </a:cubicBezTo>
                    <a:cubicBezTo>
                      <a:pt x="666" y="1166"/>
                      <a:pt x="851" y="760"/>
                      <a:pt x="1110" y="390"/>
                    </a:cubicBezTo>
                    <a:cubicBezTo>
                      <a:pt x="1220" y="279"/>
                      <a:pt x="1183" y="131"/>
                      <a:pt x="1073" y="57"/>
                    </a:cubicBezTo>
                    <a:cubicBezTo>
                      <a:pt x="1045" y="17"/>
                      <a:pt x="1008" y="1"/>
                      <a:pt x="967" y="1"/>
                    </a:cubicBezTo>
                    <a:close/>
                    <a:moveTo>
                      <a:pt x="185" y="2682"/>
                    </a:moveTo>
                    <a:cubicBezTo>
                      <a:pt x="111" y="2719"/>
                      <a:pt x="0" y="2830"/>
                      <a:pt x="0" y="2978"/>
                    </a:cubicBezTo>
                    <a:cubicBezTo>
                      <a:pt x="111" y="3496"/>
                      <a:pt x="259" y="3939"/>
                      <a:pt x="518" y="4420"/>
                    </a:cubicBezTo>
                    <a:cubicBezTo>
                      <a:pt x="555" y="4494"/>
                      <a:pt x="629" y="4531"/>
                      <a:pt x="703" y="4531"/>
                    </a:cubicBezTo>
                    <a:cubicBezTo>
                      <a:pt x="740" y="4531"/>
                      <a:pt x="814" y="4531"/>
                      <a:pt x="814" y="4457"/>
                    </a:cubicBezTo>
                    <a:cubicBezTo>
                      <a:pt x="925" y="4346"/>
                      <a:pt x="925" y="4198"/>
                      <a:pt x="888" y="4124"/>
                    </a:cubicBezTo>
                    <a:cubicBezTo>
                      <a:pt x="666" y="3754"/>
                      <a:pt x="518" y="3348"/>
                      <a:pt x="481" y="2867"/>
                    </a:cubicBezTo>
                    <a:cubicBezTo>
                      <a:pt x="444" y="2793"/>
                      <a:pt x="333" y="2682"/>
                      <a:pt x="185" y="2682"/>
                    </a:cubicBezTo>
                    <a:close/>
                    <a:moveTo>
                      <a:pt x="1690" y="5140"/>
                    </a:moveTo>
                    <a:cubicBezTo>
                      <a:pt x="1620" y="5140"/>
                      <a:pt x="1549" y="5187"/>
                      <a:pt x="1479" y="5233"/>
                    </a:cubicBezTo>
                    <a:cubicBezTo>
                      <a:pt x="1405" y="5344"/>
                      <a:pt x="1442" y="5455"/>
                      <a:pt x="1553" y="5566"/>
                    </a:cubicBezTo>
                    <a:cubicBezTo>
                      <a:pt x="1960" y="5899"/>
                      <a:pt x="2367" y="6121"/>
                      <a:pt x="2884" y="6268"/>
                    </a:cubicBezTo>
                    <a:lnTo>
                      <a:pt x="2921" y="6268"/>
                    </a:lnTo>
                    <a:cubicBezTo>
                      <a:pt x="3032" y="6268"/>
                      <a:pt x="3106" y="6195"/>
                      <a:pt x="3143" y="6084"/>
                    </a:cubicBezTo>
                    <a:cubicBezTo>
                      <a:pt x="3180" y="5973"/>
                      <a:pt x="3143" y="5825"/>
                      <a:pt x="3032" y="5788"/>
                    </a:cubicBezTo>
                    <a:cubicBezTo>
                      <a:pt x="2551" y="5714"/>
                      <a:pt x="2182" y="5455"/>
                      <a:pt x="1812" y="5196"/>
                    </a:cubicBezTo>
                    <a:cubicBezTo>
                      <a:pt x="1771" y="5156"/>
                      <a:pt x="1730" y="5140"/>
                      <a:pt x="1690" y="5140"/>
                    </a:cubicBezTo>
                    <a:close/>
                    <a:moveTo>
                      <a:pt x="5650" y="5535"/>
                    </a:moveTo>
                    <a:cubicBezTo>
                      <a:pt x="5614" y="5535"/>
                      <a:pt x="5578" y="5544"/>
                      <a:pt x="5546" y="5566"/>
                    </a:cubicBezTo>
                    <a:cubicBezTo>
                      <a:pt x="5139" y="5751"/>
                      <a:pt x="4733" y="5899"/>
                      <a:pt x="4252" y="5936"/>
                    </a:cubicBezTo>
                    <a:cubicBezTo>
                      <a:pt x="4178" y="5936"/>
                      <a:pt x="4067" y="6010"/>
                      <a:pt x="4067" y="6158"/>
                    </a:cubicBezTo>
                    <a:cubicBezTo>
                      <a:pt x="4067" y="6305"/>
                      <a:pt x="4178" y="6379"/>
                      <a:pt x="4326" y="6379"/>
                    </a:cubicBezTo>
                    <a:cubicBezTo>
                      <a:pt x="4881" y="6342"/>
                      <a:pt x="5324" y="6195"/>
                      <a:pt x="5805" y="5973"/>
                    </a:cubicBezTo>
                    <a:cubicBezTo>
                      <a:pt x="5879" y="5899"/>
                      <a:pt x="5916" y="5751"/>
                      <a:pt x="5879" y="5640"/>
                    </a:cubicBezTo>
                    <a:cubicBezTo>
                      <a:pt x="5826" y="5588"/>
                      <a:pt x="5737" y="5535"/>
                      <a:pt x="5650" y="55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925;p47">
                <a:extLst>
                  <a:ext uri="{FF2B5EF4-FFF2-40B4-BE49-F238E27FC236}">
                    <a16:creationId xmlns:a16="http://schemas.microsoft.com/office/drawing/2014/main" id="{5EC77AA0-064F-2FD3-D7FE-1716CBA59AAC}"/>
                  </a:ext>
                </a:extLst>
              </p:cNvPr>
              <p:cNvSpPr/>
              <p:nvPr/>
            </p:nvSpPr>
            <p:spPr>
              <a:xfrm>
                <a:off x="5445950" y="5029150"/>
                <a:ext cx="22200" cy="25350"/>
              </a:xfrm>
              <a:custGeom>
                <a:avLst/>
                <a:gdLst/>
                <a:ahLst/>
                <a:cxnLst/>
                <a:rect l="l" t="t" r="r" b="b"/>
                <a:pathLst>
                  <a:path w="888" h="1014" extrusionOk="0">
                    <a:moveTo>
                      <a:pt x="623" y="1"/>
                    </a:moveTo>
                    <a:cubicBezTo>
                      <a:pt x="520" y="1"/>
                      <a:pt x="434" y="35"/>
                      <a:pt x="407" y="89"/>
                    </a:cubicBezTo>
                    <a:cubicBezTo>
                      <a:pt x="333" y="348"/>
                      <a:pt x="185" y="459"/>
                      <a:pt x="37" y="644"/>
                    </a:cubicBezTo>
                    <a:cubicBezTo>
                      <a:pt x="0" y="755"/>
                      <a:pt x="0" y="902"/>
                      <a:pt x="74" y="976"/>
                    </a:cubicBezTo>
                    <a:cubicBezTo>
                      <a:pt x="148" y="1013"/>
                      <a:pt x="185" y="1013"/>
                      <a:pt x="222" y="1013"/>
                    </a:cubicBezTo>
                    <a:cubicBezTo>
                      <a:pt x="259" y="1013"/>
                      <a:pt x="370" y="976"/>
                      <a:pt x="407" y="939"/>
                    </a:cubicBezTo>
                    <a:cubicBezTo>
                      <a:pt x="555" y="755"/>
                      <a:pt x="666" y="570"/>
                      <a:pt x="814" y="348"/>
                    </a:cubicBezTo>
                    <a:cubicBezTo>
                      <a:pt x="887" y="200"/>
                      <a:pt x="814" y="52"/>
                      <a:pt x="740" y="15"/>
                    </a:cubicBezTo>
                    <a:cubicBezTo>
                      <a:pt x="700" y="5"/>
                      <a:pt x="660" y="1"/>
                      <a:pt x="6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926;p47">
                <a:extLst>
                  <a:ext uri="{FF2B5EF4-FFF2-40B4-BE49-F238E27FC236}">
                    <a16:creationId xmlns:a16="http://schemas.microsoft.com/office/drawing/2014/main" id="{86794FE7-4F0F-0DED-8F65-2FFE4764AD2F}"/>
                  </a:ext>
                </a:extLst>
              </p:cNvPr>
              <p:cNvSpPr/>
              <p:nvPr/>
            </p:nvSpPr>
            <p:spPr>
              <a:xfrm>
                <a:off x="6119725" y="4553900"/>
                <a:ext cx="28675" cy="19050"/>
              </a:xfrm>
              <a:custGeom>
                <a:avLst/>
                <a:gdLst/>
                <a:ahLst/>
                <a:cxnLst/>
                <a:rect l="l" t="t" r="r" b="b"/>
                <a:pathLst>
                  <a:path w="1147" h="762" extrusionOk="0">
                    <a:moveTo>
                      <a:pt x="883" y="0"/>
                    </a:moveTo>
                    <a:cubicBezTo>
                      <a:pt x="841" y="0"/>
                      <a:pt x="804" y="9"/>
                      <a:pt x="777" y="22"/>
                    </a:cubicBezTo>
                    <a:cubicBezTo>
                      <a:pt x="592" y="133"/>
                      <a:pt x="371" y="207"/>
                      <a:pt x="186" y="318"/>
                    </a:cubicBezTo>
                    <a:cubicBezTo>
                      <a:pt x="38" y="355"/>
                      <a:pt x="1" y="429"/>
                      <a:pt x="38" y="577"/>
                    </a:cubicBezTo>
                    <a:cubicBezTo>
                      <a:pt x="75" y="688"/>
                      <a:pt x="186" y="725"/>
                      <a:pt x="260" y="725"/>
                    </a:cubicBezTo>
                    <a:cubicBezTo>
                      <a:pt x="260" y="725"/>
                      <a:pt x="297" y="725"/>
                      <a:pt x="371" y="762"/>
                    </a:cubicBezTo>
                    <a:cubicBezTo>
                      <a:pt x="592" y="651"/>
                      <a:pt x="777" y="577"/>
                      <a:pt x="999" y="429"/>
                    </a:cubicBezTo>
                    <a:cubicBezTo>
                      <a:pt x="1147" y="355"/>
                      <a:pt x="1147" y="207"/>
                      <a:pt x="1110" y="96"/>
                    </a:cubicBezTo>
                    <a:cubicBezTo>
                      <a:pt x="1040" y="26"/>
                      <a:pt x="954" y="0"/>
                      <a:pt x="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927;p47">
                <a:extLst>
                  <a:ext uri="{FF2B5EF4-FFF2-40B4-BE49-F238E27FC236}">
                    <a16:creationId xmlns:a16="http://schemas.microsoft.com/office/drawing/2014/main" id="{3C6EDD65-A668-FBAC-FA38-7770984B63CC}"/>
                  </a:ext>
                </a:extLst>
              </p:cNvPr>
              <p:cNvSpPr/>
              <p:nvPr/>
            </p:nvSpPr>
            <p:spPr>
              <a:xfrm>
                <a:off x="6015300" y="4340950"/>
                <a:ext cx="188575" cy="200575"/>
              </a:xfrm>
              <a:custGeom>
                <a:avLst/>
                <a:gdLst/>
                <a:ahLst/>
                <a:cxnLst/>
                <a:rect l="l" t="t" r="r" b="b"/>
                <a:pathLst>
                  <a:path w="7543" h="8023" extrusionOk="0">
                    <a:moveTo>
                      <a:pt x="2995" y="0"/>
                    </a:moveTo>
                    <a:cubicBezTo>
                      <a:pt x="2884" y="0"/>
                      <a:pt x="2773" y="74"/>
                      <a:pt x="2773" y="222"/>
                    </a:cubicBezTo>
                    <a:cubicBezTo>
                      <a:pt x="2773" y="296"/>
                      <a:pt x="2884" y="444"/>
                      <a:pt x="2995" y="444"/>
                    </a:cubicBezTo>
                    <a:cubicBezTo>
                      <a:pt x="3475" y="444"/>
                      <a:pt x="3919" y="555"/>
                      <a:pt x="4363" y="739"/>
                    </a:cubicBezTo>
                    <a:lnTo>
                      <a:pt x="4437" y="739"/>
                    </a:lnTo>
                    <a:cubicBezTo>
                      <a:pt x="4548" y="739"/>
                      <a:pt x="4621" y="702"/>
                      <a:pt x="4621" y="629"/>
                    </a:cubicBezTo>
                    <a:cubicBezTo>
                      <a:pt x="4658" y="481"/>
                      <a:pt x="4621" y="370"/>
                      <a:pt x="4474" y="296"/>
                    </a:cubicBezTo>
                    <a:cubicBezTo>
                      <a:pt x="4030" y="148"/>
                      <a:pt x="3512" y="37"/>
                      <a:pt x="2995" y="0"/>
                    </a:cubicBezTo>
                    <a:close/>
                    <a:moveTo>
                      <a:pt x="1607" y="124"/>
                    </a:moveTo>
                    <a:cubicBezTo>
                      <a:pt x="1579" y="124"/>
                      <a:pt x="1548" y="132"/>
                      <a:pt x="1516" y="148"/>
                    </a:cubicBezTo>
                    <a:cubicBezTo>
                      <a:pt x="1035" y="222"/>
                      <a:pt x="555" y="444"/>
                      <a:pt x="148" y="739"/>
                    </a:cubicBezTo>
                    <a:cubicBezTo>
                      <a:pt x="37" y="813"/>
                      <a:pt x="0" y="961"/>
                      <a:pt x="111" y="1072"/>
                    </a:cubicBezTo>
                    <a:cubicBezTo>
                      <a:pt x="148" y="1109"/>
                      <a:pt x="185" y="1146"/>
                      <a:pt x="296" y="1146"/>
                    </a:cubicBezTo>
                    <a:lnTo>
                      <a:pt x="370" y="1146"/>
                    </a:lnTo>
                    <a:cubicBezTo>
                      <a:pt x="740" y="924"/>
                      <a:pt x="1146" y="739"/>
                      <a:pt x="1627" y="592"/>
                    </a:cubicBezTo>
                    <a:cubicBezTo>
                      <a:pt x="1775" y="555"/>
                      <a:pt x="1849" y="444"/>
                      <a:pt x="1812" y="333"/>
                    </a:cubicBezTo>
                    <a:cubicBezTo>
                      <a:pt x="1783" y="217"/>
                      <a:pt x="1709" y="124"/>
                      <a:pt x="1607" y="124"/>
                    </a:cubicBezTo>
                    <a:close/>
                    <a:moveTo>
                      <a:pt x="5680" y="1021"/>
                    </a:moveTo>
                    <a:cubicBezTo>
                      <a:pt x="5613" y="1021"/>
                      <a:pt x="5549" y="1048"/>
                      <a:pt x="5509" y="1109"/>
                    </a:cubicBezTo>
                    <a:cubicBezTo>
                      <a:pt x="5472" y="1183"/>
                      <a:pt x="5472" y="1331"/>
                      <a:pt x="5546" y="1442"/>
                    </a:cubicBezTo>
                    <a:cubicBezTo>
                      <a:pt x="5915" y="1738"/>
                      <a:pt x="6248" y="2070"/>
                      <a:pt x="6470" y="2477"/>
                    </a:cubicBezTo>
                    <a:cubicBezTo>
                      <a:pt x="6507" y="2551"/>
                      <a:pt x="6581" y="2588"/>
                      <a:pt x="6655" y="2588"/>
                    </a:cubicBezTo>
                    <a:cubicBezTo>
                      <a:pt x="6692" y="2588"/>
                      <a:pt x="6766" y="2588"/>
                      <a:pt x="6766" y="2551"/>
                    </a:cubicBezTo>
                    <a:cubicBezTo>
                      <a:pt x="6877" y="2440"/>
                      <a:pt x="6877" y="2292"/>
                      <a:pt x="6840" y="2218"/>
                    </a:cubicBezTo>
                    <a:cubicBezTo>
                      <a:pt x="6581" y="1812"/>
                      <a:pt x="6211" y="1368"/>
                      <a:pt x="5842" y="1072"/>
                    </a:cubicBezTo>
                    <a:cubicBezTo>
                      <a:pt x="5792" y="1039"/>
                      <a:pt x="5734" y="1021"/>
                      <a:pt x="5680" y="1021"/>
                    </a:cubicBezTo>
                    <a:close/>
                    <a:moveTo>
                      <a:pt x="7171" y="3503"/>
                    </a:moveTo>
                    <a:cubicBezTo>
                      <a:pt x="7148" y="3503"/>
                      <a:pt x="7124" y="3506"/>
                      <a:pt x="7099" y="3512"/>
                    </a:cubicBezTo>
                    <a:cubicBezTo>
                      <a:pt x="6988" y="3549"/>
                      <a:pt x="6877" y="3660"/>
                      <a:pt x="6951" y="3771"/>
                    </a:cubicBezTo>
                    <a:cubicBezTo>
                      <a:pt x="7025" y="4104"/>
                      <a:pt x="7062" y="4473"/>
                      <a:pt x="7062" y="4806"/>
                    </a:cubicBezTo>
                    <a:lnTo>
                      <a:pt x="7062" y="5176"/>
                    </a:lnTo>
                    <a:cubicBezTo>
                      <a:pt x="7062" y="5250"/>
                      <a:pt x="7172" y="5398"/>
                      <a:pt x="7320" y="5398"/>
                    </a:cubicBezTo>
                    <a:cubicBezTo>
                      <a:pt x="7431" y="5398"/>
                      <a:pt x="7542" y="5324"/>
                      <a:pt x="7542" y="5213"/>
                    </a:cubicBezTo>
                    <a:lnTo>
                      <a:pt x="7542" y="4806"/>
                    </a:lnTo>
                    <a:cubicBezTo>
                      <a:pt x="7542" y="4436"/>
                      <a:pt x="7468" y="4067"/>
                      <a:pt x="7394" y="3697"/>
                    </a:cubicBezTo>
                    <a:cubicBezTo>
                      <a:pt x="7364" y="3575"/>
                      <a:pt x="7282" y="3503"/>
                      <a:pt x="7171" y="3503"/>
                    </a:cubicBezTo>
                    <a:close/>
                    <a:moveTo>
                      <a:pt x="7032" y="6346"/>
                    </a:moveTo>
                    <a:cubicBezTo>
                      <a:pt x="6924" y="6346"/>
                      <a:pt x="6831" y="6394"/>
                      <a:pt x="6803" y="6507"/>
                    </a:cubicBezTo>
                    <a:cubicBezTo>
                      <a:pt x="6618" y="6914"/>
                      <a:pt x="6396" y="7283"/>
                      <a:pt x="6063" y="7653"/>
                    </a:cubicBezTo>
                    <a:cubicBezTo>
                      <a:pt x="5952" y="7764"/>
                      <a:pt x="5952" y="7912"/>
                      <a:pt x="6063" y="7986"/>
                    </a:cubicBezTo>
                    <a:cubicBezTo>
                      <a:pt x="6100" y="8023"/>
                      <a:pt x="6137" y="8023"/>
                      <a:pt x="6211" y="8023"/>
                    </a:cubicBezTo>
                    <a:cubicBezTo>
                      <a:pt x="6248" y="8023"/>
                      <a:pt x="6285" y="7986"/>
                      <a:pt x="6433" y="7986"/>
                    </a:cubicBezTo>
                    <a:cubicBezTo>
                      <a:pt x="6803" y="7616"/>
                      <a:pt x="7062" y="7172"/>
                      <a:pt x="7246" y="6692"/>
                    </a:cubicBezTo>
                    <a:cubicBezTo>
                      <a:pt x="7320" y="6544"/>
                      <a:pt x="7246" y="6433"/>
                      <a:pt x="7135" y="6359"/>
                    </a:cubicBezTo>
                    <a:cubicBezTo>
                      <a:pt x="7101" y="6350"/>
                      <a:pt x="7066" y="6346"/>
                      <a:pt x="7032" y="6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928;p47">
                <a:extLst>
                  <a:ext uri="{FF2B5EF4-FFF2-40B4-BE49-F238E27FC236}">
                    <a16:creationId xmlns:a16="http://schemas.microsoft.com/office/drawing/2014/main" id="{EA00A31E-CE09-6C47-47FA-360BF0A13325}"/>
                  </a:ext>
                </a:extLst>
              </p:cNvPr>
              <p:cNvSpPr/>
              <p:nvPr/>
            </p:nvSpPr>
            <p:spPr>
              <a:xfrm>
                <a:off x="5979250" y="4382450"/>
                <a:ext cx="23125" cy="26900"/>
              </a:xfrm>
              <a:custGeom>
                <a:avLst/>
                <a:gdLst/>
                <a:ahLst/>
                <a:cxnLst/>
                <a:rect l="l" t="t" r="r" b="b"/>
                <a:pathLst>
                  <a:path w="925" h="1076" extrusionOk="0">
                    <a:moveTo>
                      <a:pt x="677" y="0"/>
                    </a:moveTo>
                    <a:cubicBezTo>
                      <a:pt x="601" y="0"/>
                      <a:pt x="527" y="32"/>
                      <a:pt x="481" y="78"/>
                    </a:cubicBezTo>
                    <a:cubicBezTo>
                      <a:pt x="333" y="262"/>
                      <a:pt x="185" y="447"/>
                      <a:pt x="74" y="706"/>
                    </a:cubicBezTo>
                    <a:cubicBezTo>
                      <a:pt x="0" y="817"/>
                      <a:pt x="74" y="965"/>
                      <a:pt x="148" y="1002"/>
                    </a:cubicBezTo>
                    <a:cubicBezTo>
                      <a:pt x="148" y="1076"/>
                      <a:pt x="185" y="1076"/>
                      <a:pt x="259" y="1076"/>
                    </a:cubicBezTo>
                    <a:cubicBezTo>
                      <a:pt x="333" y="1076"/>
                      <a:pt x="370" y="1002"/>
                      <a:pt x="481" y="928"/>
                    </a:cubicBezTo>
                    <a:cubicBezTo>
                      <a:pt x="555" y="743"/>
                      <a:pt x="703" y="558"/>
                      <a:pt x="851" y="373"/>
                    </a:cubicBezTo>
                    <a:cubicBezTo>
                      <a:pt x="925" y="262"/>
                      <a:pt x="888" y="115"/>
                      <a:pt x="814" y="41"/>
                    </a:cubicBezTo>
                    <a:cubicBezTo>
                      <a:pt x="771" y="12"/>
                      <a:pt x="724" y="0"/>
                      <a:pt x="6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929;p47">
                <a:extLst>
                  <a:ext uri="{FF2B5EF4-FFF2-40B4-BE49-F238E27FC236}">
                    <a16:creationId xmlns:a16="http://schemas.microsoft.com/office/drawing/2014/main" id="{15A052F2-6E47-8662-5B52-1262803EE3A2}"/>
                  </a:ext>
                </a:extLst>
              </p:cNvPr>
              <p:cNvSpPr/>
              <p:nvPr/>
            </p:nvSpPr>
            <p:spPr>
              <a:xfrm>
                <a:off x="5384950" y="4926000"/>
                <a:ext cx="85975" cy="17575"/>
              </a:xfrm>
              <a:custGeom>
                <a:avLst/>
                <a:gdLst/>
                <a:ahLst/>
                <a:cxnLst/>
                <a:rect l="l" t="t" r="r" b="b"/>
                <a:pathLst>
                  <a:path w="3439" h="703" extrusionOk="0">
                    <a:moveTo>
                      <a:pt x="0" y="0"/>
                    </a:moveTo>
                    <a:lnTo>
                      <a:pt x="0" y="703"/>
                    </a:lnTo>
                    <a:lnTo>
                      <a:pt x="3438" y="703"/>
                    </a:lnTo>
                    <a:lnTo>
                      <a:pt x="3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930;p47">
                <a:extLst>
                  <a:ext uri="{FF2B5EF4-FFF2-40B4-BE49-F238E27FC236}">
                    <a16:creationId xmlns:a16="http://schemas.microsoft.com/office/drawing/2014/main" id="{0CDE78A4-8753-0E0B-2E9C-D7A1B528474E}"/>
                  </a:ext>
                </a:extLst>
              </p:cNvPr>
              <p:cNvSpPr/>
              <p:nvPr/>
            </p:nvSpPr>
            <p:spPr>
              <a:xfrm>
                <a:off x="5384950" y="4963900"/>
                <a:ext cx="85975" cy="16650"/>
              </a:xfrm>
              <a:custGeom>
                <a:avLst/>
                <a:gdLst/>
                <a:ahLst/>
                <a:cxnLst/>
                <a:rect l="l" t="t" r="r" b="b"/>
                <a:pathLst>
                  <a:path w="3439" h="666" extrusionOk="0">
                    <a:moveTo>
                      <a:pt x="0" y="0"/>
                    </a:moveTo>
                    <a:lnTo>
                      <a:pt x="0" y="666"/>
                    </a:lnTo>
                    <a:lnTo>
                      <a:pt x="3438" y="666"/>
                    </a:lnTo>
                    <a:lnTo>
                      <a:pt x="3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931;p47">
                <a:extLst>
                  <a:ext uri="{FF2B5EF4-FFF2-40B4-BE49-F238E27FC236}">
                    <a16:creationId xmlns:a16="http://schemas.microsoft.com/office/drawing/2014/main" id="{90DC9276-C5CA-A8FD-69D2-9C08B4F20C04}"/>
                  </a:ext>
                </a:extLst>
              </p:cNvPr>
              <p:cNvSpPr/>
              <p:nvPr/>
            </p:nvSpPr>
            <p:spPr>
              <a:xfrm>
                <a:off x="5350750" y="4682925"/>
                <a:ext cx="152525" cy="222775"/>
              </a:xfrm>
              <a:custGeom>
                <a:avLst/>
                <a:gdLst/>
                <a:ahLst/>
                <a:cxnLst/>
                <a:rect l="l" t="t" r="r" b="b"/>
                <a:pathLst>
                  <a:path w="6101" h="8911" extrusionOk="0">
                    <a:moveTo>
                      <a:pt x="3069" y="0"/>
                    </a:moveTo>
                    <a:lnTo>
                      <a:pt x="0" y="2625"/>
                    </a:lnTo>
                    <a:lnTo>
                      <a:pt x="1368" y="2625"/>
                    </a:lnTo>
                    <a:lnTo>
                      <a:pt x="1368" y="8910"/>
                    </a:lnTo>
                    <a:lnTo>
                      <a:pt x="4806" y="8910"/>
                    </a:lnTo>
                    <a:lnTo>
                      <a:pt x="4806" y="2625"/>
                    </a:lnTo>
                    <a:lnTo>
                      <a:pt x="6100" y="2625"/>
                    </a:lnTo>
                    <a:lnTo>
                      <a:pt x="30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932;p47">
                <a:extLst>
                  <a:ext uri="{FF2B5EF4-FFF2-40B4-BE49-F238E27FC236}">
                    <a16:creationId xmlns:a16="http://schemas.microsoft.com/office/drawing/2014/main" id="{9D215BB6-4AC1-A5EE-1380-B9B0D0808507}"/>
                  </a:ext>
                </a:extLst>
              </p:cNvPr>
              <p:cNvSpPr/>
              <p:nvPr/>
            </p:nvSpPr>
            <p:spPr>
              <a:xfrm>
                <a:off x="5893275" y="5067400"/>
                <a:ext cx="86000" cy="17600"/>
              </a:xfrm>
              <a:custGeom>
                <a:avLst/>
                <a:gdLst/>
                <a:ahLst/>
                <a:cxnLst/>
                <a:rect l="l" t="t" r="r" b="b"/>
                <a:pathLst>
                  <a:path w="3440" h="704" extrusionOk="0">
                    <a:moveTo>
                      <a:pt x="1" y="1"/>
                    </a:moveTo>
                    <a:lnTo>
                      <a:pt x="1" y="703"/>
                    </a:lnTo>
                    <a:lnTo>
                      <a:pt x="3439" y="703"/>
                    </a:lnTo>
                    <a:lnTo>
                      <a:pt x="34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933;p47">
                <a:extLst>
                  <a:ext uri="{FF2B5EF4-FFF2-40B4-BE49-F238E27FC236}">
                    <a16:creationId xmlns:a16="http://schemas.microsoft.com/office/drawing/2014/main" id="{94A84743-D2F8-2C41-155E-3EF6B08C55BA}"/>
                  </a:ext>
                </a:extLst>
              </p:cNvPr>
              <p:cNvSpPr/>
              <p:nvPr/>
            </p:nvSpPr>
            <p:spPr>
              <a:xfrm>
                <a:off x="5893275" y="5105300"/>
                <a:ext cx="86000" cy="17600"/>
              </a:xfrm>
              <a:custGeom>
                <a:avLst/>
                <a:gdLst/>
                <a:ahLst/>
                <a:cxnLst/>
                <a:rect l="l" t="t" r="r" b="b"/>
                <a:pathLst>
                  <a:path w="3440" h="704" extrusionOk="0">
                    <a:moveTo>
                      <a:pt x="1" y="1"/>
                    </a:moveTo>
                    <a:lnTo>
                      <a:pt x="1" y="703"/>
                    </a:lnTo>
                    <a:lnTo>
                      <a:pt x="3439" y="703"/>
                    </a:lnTo>
                    <a:lnTo>
                      <a:pt x="34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934;p47">
                <a:extLst>
                  <a:ext uri="{FF2B5EF4-FFF2-40B4-BE49-F238E27FC236}">
                    <a16:creationId xmlns:a16="http://schemas.microsoft.com/office/drawing/2014/main" id="{47B4A55A-DBFA-50C0-3B33-C979A4DAFA36}"/>
                  </a:ext>
                </a:extLst>
              </p:cNvPr>
              <p:cNvSpPr/>
              <p:nvPr/>
            </p:nvSpPr>
            <p:spPr>
              <a:xfrm>
                <a:off x="5859100" y="4859450"/>
                <a:ext cx="151600" cy="188575"/>
              </a:xfrm>
              <a:custGeom>
                <a:avLst/>
                <a:gdLst/>
                <a:ahLst/>
                <a:cxnLst/>
                <a:rect l="l" t="t" r="r" b="b"/>
                <a:pathLst>
                  <a:path w="6064" h="7543" extrusionOk="0">
                    <a:moveTo>
                      <a:pt x="3069" y="1"/>
                    </a:moveTo>
                    <a:lnTo>
                      <a:pt x="0" y="2625"/>
                    </a:lnTo>
                    <a:lnTo>
                      <a:pt x="1368" y="2625"/>
                    </a:lnTo>
                    <a:lnTo>
                      <a:pt x="1368" y="7543"/>
                    </a:lnTo>
                    <a:lnTo>
                      <a:pt x="4806" y="7543"/>
                    </a:lnTo>
                    <a:lnTo>
                      <a:pt x="4806" y="2625"/>
                    </a:lnTo>
                    <a:lnTo>
                      <a:pt x="6063" y="2625"/>
                    </a:lnTo>
                    <a:lnTo>
                      <a:pt x="3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935;p47">
                <a:extLst>
                  <a:ext uri="{FF2B5EF4-FFF2-40B4-BE49-F238E27FC236}">
                    <a16:creationId xmlns:a16="http://schemas.microsoft.com/office/drawing/2014/main" id="{6CED8B28-8EDB-B348-20FA-ED50C5292F93}"/>
                  </a:ext>
                </a:extLst>
              </p:cNvPr>
              <p:cNvSpPr/>
              <p:nvPr/>
            </p:nvSpPr>
            <p:spPr>
              <a:xfrm>
                <a:off x="6068900" y="4707650"/>
                <a:ext cx="83200" cy="41850"/>
              </a:xfrm>
              <a:custGeom>
                <a:avLst/>
                <a:gdLst/>
                <a:ahLst/>
                <a:cxnLst/>
                <a:rect l="l" t="t" r="r" b="b"/>
                <a:pathLst>
                  <a:path w="3328" h="1674" extrusionOk="0">
                    <a:moveTo>
                      <a:pt x="1627" y="0"/>
                    </a:moveTo>
                    <a:cubicBezTo>
                      <a:pt x="1572" y="0"/>
                      <a:pt x="1516" y="28"/>
                      <a:pt x="1479" y="83"/>
                    </a:cubicBezTo>
                    <a:lnTo>
                      <a:pt x="74" y="1266"/>
                    </a:lnTo>
                    <a:cubicBezTo>
                      <a:pt x="0" y="1377"/>
                      <a:pt x="0" y="1488"/>
                      <a:pt x="74" y="1599"/>
                    </a:cubicBezTo>
                    <a:cubicBezTo>
                      <a:pt x="111" y="1636"/>
                      <a:pt x="222" y="1673"/>
                      <a:pt x="259" y="1673"/>
                    </a:cubicBezTo>
                    <a:cubicBezTo>
                      <a:pt x="296" y="1673"/>
                      <a:pt x="407" y="1636"/>
                      <a:pt x="407" y="1599"/>
                    </a:cubicBezTo>
                    <a:lnTo>
                      <a:pt x="1664" y="490"/>
                    </a:lnTo>
                    <a:lnTo>
                      <a:pt x="2884" y="1599"/>
                    </a:lnTo>
                    <a:cubicBezTo>
                      <a:pt x="2940" y="1636"/>
                      <a:pt x="3004" y="1655"/>
                      <a:pt x="3064" y="1655"/>
                    </a:cubicBezTo>
                    <a:cubicBezTo>
                      <a:pt x="3124" y="1655"/>
                      <a:pt x="3180" y="1636"/>
                      <a:pt x="3217" y="1599"/>
                    </a:cubicBezTo>
                    <a:cubicBezTo>
                      <a:pt x="3328" y="1488"/>
                      <a:pt x="3328" y="1377"/>
                      <a:pt x="3217" y="1266"/>
                    </a:cubicBezTo>
                    <a:lnTo>
                      <a:pt x="1775" y="83"/>
                    </a:lnTo>
                    <a:cubicBezTo>
                      <a:pt x="1738" y="28"/>
                      <a:pt x="1683"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936;p47">
                <a:extLst>
                  <a:ext uri="{FF2B5EF4-FFF2-40B4-BE49-F238E27FC236}">
                    <a16:creationId xmlns:a16="http://schemas.microsoft.com/office/drawing/2014/main" id="{7326AA52-7225-CAC8-FBB5-0149DAFC9476}"/>
                  </a:ext>
                </a:extLst>
              </p:cNvPr>
              <p:cNvSpPr/>
              <p:nvPr/>
            </p:nvSpPr>
            <p:spPr>
              <a:xfrm>
                <a:off x="6069825" y="4747150"/>
                <a:ext cx="83200" cy="41400"/>
              </a:xfrm>
              <a:custGeom>
                <a:avLst/>
                <a:gdLst/>
                <a:ahLst/>
                <a:cxnLst/>
                <a:rect l="l" t="t" r="r" b="b"/>
                <a:pathLst>
                  <a:path w="3328" h="1656" extrusionOk="0">
                    <a:moveTo>
                      <a:pt x="1632" y="1"/>
                    </a:moveTo>
                    <a:cubicBezTo>
                      <a:pt x="1572" y="1"/>
                      <a:pt x="1516" y="19"/>
                      <a:pt x="1479" y="56"/>
                    </a:cubicBezTo>
                    <a:lnTo>
                      <a:pt x="74" y="1276"/>
                    </a:lnTo>
                    <a:cubicBezTo>
                      <a:pt x="0" y="1350"/>
                      <a:pt x="0" y="1498"/>
                      <a:pt x="74" y="1572"/>
                    </a:cubicBezTo>
                    <a:cubicBezTo>
                      <a:pt x="130" y="1627"/>
                      <a:pt x="194" y="1655"/>
                      <a:pt x="255" y="1655"/>
                    </a:cubicBezTo>
                    <a:cubicBezTo>
                      <a:pt x="315" y="1655"/>
                      <a:pt x="370" y="1627"/>
                      <a:pt x="407" y="1572"/>
                    </a:cubicBezTo>
                    <a:lnTo>
                      <a:pt x="1664" y="463"/>
                    </a:lnTo>
                    <a:lnTo>
                      <a:pt x="2921" y="1572"/>
                    </a:lnTo>
                    <a:cubicBezTo>
                      <a:pt x="2958" y="1646"/>
                      <a:pt x="2995" y="1646"/>
                      <a:pt x="3032" y="1646"/>
                    </a:cubicBezTo>
                    <a:cubicBezTo>
                      <a:pt x="3143" y="1646"/>
                      <a:pt x="3180" y="1646"/>
                      <a:pt x="3217" y="1572"/>
                    </a:cubicBezTo>
                    <a:cubicBezTo>
                      <a:pt x="3328" y="1498"/>
                      <a:pt x="3328" y="1350"/>
                      <a:pt x="3217" y="1276"/>
                    </a:cubicBezTo>
                    <a:lnTo>
                      <a:pt x="1812" y="56"/>
                    </a:lnTo>
                    <a:cubicBezTo>
                      <a:pt x="1757" y="19"/>
                      <a:pt x="1692" y="1"/>
                      <a:pt x="1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937;p47">
                <a:extLst>
                  <a:ext uri="{FF2B5EF4-FFF2-40B4-BE49-F238E27FC236}">
                    <a16:creationId xmlns:a16="http://schemas.microsoft.com/office/drawing/2014/main" id="{9910800B-8281-1B8D-5BDD-0B318245EBD0}"/>
                  </a:ext>
                </a:extLst>
              </p:cNvPr>
              <p:cNvSpPr/>
              <p:nvPr/>
            </p:nvSpPr>
            <p:spPr>
              <a:xfrm>
                <a:off x="6068900" y="4785050"/>
                <a:ext cx="83200" cy="42075"/>
              </a:xfrm>
              <a:custGeom>
                <a:avLst/>
                <a:gdLst/>
                <a:ahLst/>
                <a:cxnLst/>
                <a:rect l="l" t="t" r="r" b="b"/>
                <a:pathLst>
                  <a:path w="3328" h="1683" extrusionOk="0">
                    <a:moveTo>
                      <a:pt x="1627" y="0"/>
                    </a:moveTo>
                    <a:cubicBezTo>
                      <a:pt x="1572" y="0"/>
                      <a:pt x="1516" y="19"/>
                      <a:pt x="1479" y="56"/>
                    </a:cubicBezTo>
                    <a:lnTo>
                      <a:pt x="74" y="1276"/>
                    </a:lnTo>
                    <a:cubicBezTo>
                      <a:pt x="0" y="1350"/>
                      <a:pt x="0" y="1498"/>
                      <a:pt x="74" y="1609"/>
                    </a:cubicBezTo>
                    <a:cubicBezTo>
                      <a:pt x="111" y="1646"/>
                      <a:pt x="222" y="1683"/>
                      <a:pt x="259" y="1683"/>
                    </a:cubicBezTo>
                    <a:cubicBezTo>
                      <a:pt x="296" y="1683"/>
                      <a:pt x="407" y="1646"/>
                      <a:pt x="407" y="1609"/>
                    </a:cubicBezTo>
                    <a:lnTo>
                      <a:pt x="1664" y="500"/>
                    </a:lnTo>
                    <a:lnTo>
                      <a:pt x="2884" y="1609"/>
                    </a:lnTo>
                    <a:cubicBezTo>
                      <a:pt x="2940" y="1646"/>
                      <a:pt x="3004" y="1664"/>
                      <a:pt x="3064" y="1664"/>
                    </a:cubicBezTo>
                    <a:cubicBezTo>
                      <a:pt x="3124" y="1664"/>
                      <a:pt x="3180" y="1646"/>
                      <a:pt x="3217" y="1609"/>
                    </a:cubicBezTo>
                    <a:cubicBezTo>
                      <a:pt x="3328" y="1498"/>
                      <a:pt x="3328" y="1350"/>
                      <a:pt x="3217" y="1276"/>
                    </a:cubicBezTo>
                    <a:lnTo>
                      <a:pt x="1775" y="56"/>
                    </a:lnTo>
                    <a:cubicBezTo>
                      <a:pt x="1738" y="19"/>
                      <a:pt x="1683"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938;p47">
                <a:extLst>
                  <a:ext uri="{FF2B5EF4-FFF2-40B4-BE49-F238E27FC236}">
                    <a16:creationId xmlns:a16="http://schemas.microsoft.com/office/drawing/2014/main" id="{1EE922A8-ED1B-5B55-7A48-6E612747EC7A}"/>
                  </a:ext>
                </a:extLst>
              </p:cNvPr>
              <p:cNvSpPr/>
              <p:nvPr/>
            </p:nvSpPr>
            <p:spPr>
              <a:xfrm>
                <a:off x="6068900" y="4823175"/>
                <a:ext cx="83200" cy="41850"/>
              </a:xfrm>
              <a:custGeom>
                <a:avLst/>
                <a:gdLst/>
                <a:ahLst/>
                <a:cxnLst/>
                <a:rect l="l" t="t" r="r" b="b"/>
                <a:pathLst>
                  <a:path w="3328" h="1674" extrusionOk="0">
                    <a:moveTo>
                      <a:pt x="1627" y="0"/>
                    </a:moveTo>
                    <a:cubicBezTo>
                      <a:pt x="1572" y="0"/>
                      <a:pt x="1516" y="28"/>
                      <a:pt x="1479" y="84"/>
                    </a:cubicBezTo>
                    <a:lnTo>
                      <a:pt x="74" y="1267"/>
                    </a:lnTo>
                    <a:cubicBezTo>
                      <a:pt x="0" y="1378"/>
                      <a:pt x="0" y="1489"/>
                      <a:pt x="74" y="1599"/>
                    </a:cubicBezTo>
                    <a:cubicBezTo>
                      <a:pt x="111" y="1636"/>
                      <a:pt x="222" y="1673"/>
                      <a:pt x="259" y="1673"/>
                    </a:cubicBezTo>
                    <a:cubicBezTo>
                      <a:pt x="296" y="1673"/>
                      <a:pt x="407" y="1673"/>
                      <a:pt x="407" y="1599"/>
                    </a:cubicBezTo>
                    <a:lnTo>
                      <a:pt x="1664" y="490"/>
                    </a:lnTo>
                    <a:lnTo>
                      <a:pt x="2884" y="1599"/>
                    </a:lnTo>
                    <a:cubicBezTo>
                      <a:pt x="2940" y="1636"/>
                      <a:pt x="3004" y="1655"/>
                      <a:pt x="3064" y="1655"/>
                    </a:cubicBezTo>
                    <a:cubicBezTo>
                      <a:pt x="3124" y="1655"/>
                      <a:pt x="3180" y="1636"/>
                      <a:pt x="3217" y="1599"/>
                    </a:cubicBezTo>
                    <a:cubicBezTo>
                      <a:pt x="3328" y="1489"/>
                      <a:pt x="3328" y="1378"/>
                      <a:pt x="3217" y="1267"/>
                    </a:cubicBezTo>
                    <a:lnTo>
                      <a:pt x="1775" y="84"/>
                    </a:lnTo>
                    <a:cubicBezTo>
                      <a:pt x="1738" y="28"/>
                      <a:pt x="1683"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939;p47">
                <a:extLst>
                  <a:ext uri="{FF2B5EF4-FFF2-40B4-BE49-F238E27FC236}">
                    <a16:creationId xmlns:a16="http://schemas.microsoft.com/office/drawing/2014/main" id="{14C0F7AA-2D7A-FC3E-7329-D2846F8F9A0F}"/>
                  </a:ext>
                </a:extLst>
              </p:cNvPr>
              <p:cNvSpPr/>
              <p:nvPr/>
            </p:nvSpPr>
            <p:spPr>
              <a:xfrm>
                <a:off x="6068900" y="4668600"/>
                <a:ext cx="83200" cy="42075"/>
              </a:xfrm>
              <a:custGeom>
                <a:avLst/>
                <a:gdLst/>
                <a:ahLst/>
                <a:cxnLst/>
                <a:rect l="l" t="t" r="r" b="b"/>
                <a:pathLst>
                  <a:path w="3328" h="1683" extrusionOk="0">
                    <a:moveTo>
                      <a:pt x="1627" y="0"/>
                    </a:moveTo>
                    <a:cubicBezTo>
                      <a:pt x="1572" y="0"/>
                      <a:pt x="1516" y="19"/>
                      <a:pt x="1479" y="56"/>
                    </a:cubicBezTo>
                    <a:lnTo>
                      <a:pt x="74" y="1276"/>
                    </a:lnTo>
                    <a:cubicBezTo>
                      <a:pt x="0" y="1350"/>
                      <a:pt x="0" y="1497"/>
                      <a:pt x="74" y="1571"/>
                    </a:cubicBezTo>
                    <a:cubicBezTo>
                      <a:pt x="111" y="1645"/>
                      <a:pt x="222" y="1682"/>
                      <a:pt x="259" y="1682"/>
                    </a:cubicBezTo>
                    <a:cubicBezTo>
                      <a:pt x="296" y="1682"/>
                      <a:pt x="407" y="1682"/>
                      <a:pt x="407" y="1571"/>
                    </a:cubicBezTo>
                    <a:lnTo>
                      <a:pt x="1664" y="462"/>
                    </a:lnTo>
                    <a:lnTo>
                      <a:pt x="2884" y="1571"/>
                    </a:lnTo>
                    <a:cubicBezTo>
                      <a:pt x="2940" y="1627"/>
                      <a:pt x="3004" y="1655"/>
                      <a:pt x="3064" y="1655"/>
                    </a:cubicBezTo>
                    <a:cubicBezTo>
                      <a:pt x="3124" y="1655"/>
                      <a:pt x="3180" y="1627"/>
                      <a:pt x="3217" y="1571"/>
                    </a:cubicBezTo>
                    <a:cubicBezTo>
                      <a:pt x="3328" y="1497"/>
                      <a:pt x="3328" y="1350"/>
                      <a:pt x="3217" y="1276"/>
                    </a:cubicBezTo>
                    <a:lnTo>
                      <a:pt x="1775" y="56"/>
                    </a:lnTo>
                    <a:cubicBezTo>
                      <a:pt x="1738" y="19"/>
                      <a:pt x="1683"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940;p47">
                <a:extLst>
                  <a:ext uri="{FF2B5EF4-FFF2-40B4-BE49-F238E27FC236}">
                    <a16:creationId xmlns:a16="http://schemas.microsoft.com/office/drawing/2014/main" id="{470E7709-6195-D84B-FFF8-E2B01CBDA823}"/>
                  </a:ext>
                </a:extLst>
              </p:cNvPr>
              <p:cNvSpPr/>
              <p:nvPr/>
            </p:nvSpPr>
            <p:spPr>
              <a:xfrm>
                <a:off x="6068900" y="4862675"/>
                <a:ext cx="83200" cy="42100"/>
              </a:xfrm>
              <a:custGeom>
                <a:avLst/>
                <a:gdLst/>
                <a:ahLst/>
                <a:cxnLst/>
                <a:rect l="l" t="t" r="r" b="b"/>
                <a:pathLst>
                  <a:path w="3328" h="1684" extrusionOk="0">
                    <a:moveTo>
                      <a:pt x="1627" y="1"/>
                    </a:moveTo>
                    <a:cubicBezTo>
                      <a:pt x="1572" y="1"/>
                      <a:pt x="1516" y="19"/>
                      <a:pt x="1479" y="56"/>
                    </a:cubicBezTo>
                    <a:lnTo>
                      <a:pt x="74" y="1276"/>
                    </a:lnTo>
                    <a:cubicBezTo>
                      <a:pt x="0" y="1350"/>
                      <a:pt x="0" y="1498"/>
                      <a:pt x="74" y="1572"/>
                    </a:cubicBezTo>
                    <a:cubicBezTo>
                      <a:pt x="111" y="1609"/>
                      <a:pt x="222" y="1683"/>
                      <a:pt x="259" y="1683"/>
                    </a:cubicBezTo>
                    <a:cubicBezTo>
                      <a:pt x="296" y="1683"/>
                      <a:pt x="407" y="1646"/>
                      <a:pt x="407" y="1572"/>
                    </a:cubicBezTo>
                    <a:lnTo>
                      <a:pt x="1664" y="463"/>
                    </a:lnTo>
                    <a:lnTo>
                      <a:pt x="2884" y="1572"/>
                    </a:lnTo>
                    <a:cubicBezTo>
                      <a:pt x="2940" y="1628"/>
                      <a:pt x="3004" y="1655"/>
                      <a:pt x="3064" y="1655"/>
                    </a:cubicBezTo>
                    <a:cubicBezTo>
                      <a:pt x="3124" y="1655"/>
                      <a:pt x="3180" y="1628"/>
                      <a:pt x="3217" y="1572"/>
                    </a:cubicBezTo>
                    <a:cubicBezTo>
                      <a:pt x="3328" y="1498"/>
                      <a:pt x="3328" y="1350"/>
                      <a:pt x="3217" y="1276"/>
                    </a:cubicBezTo>
                    <a:lnTo>
                      <a:pt x="1775" y="56"/>
                    </a:lnTo>
                    <a:cubicBezTo>
                      <a:pt x="1738" y="19"/>
                      <a:pt x="1683" y="1"/>
                      <a:pt x="1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941;p47">
                <a:extLst>
                  <a:ext uri="{FF2B5EF4-FFF2-40B4-BE49-F238E27FC236}">
                    <a16:creationId xmlns:a16="http://schemas.microsoft.com/office/drawing/2014/main" id="{8EBDD1C1-F243-A1ED-A610-9C62526E9C74}"/>
                  </a:ext>
                </a:extLst>
              </p:cNvPr>
              <p:cNvSpPr/>
              <p:nvPr/>
            </p:nvSpPr>
            <p:spPr>
              <a:xfrm>
                <a:off x="5275875" y="4304425"/>
                <a:ext cx="83200" cy="41625"/>
              </a:xfrm>
              <a:custGeom>
                <a:avLst/>
                <a:gdLst/>
                <a:ahLst/>
                <a:cxnLst/>
                <a:rect l="l" t="t" r="r" b="b"/>
                <a:pathLst>
                  <a:path w="3328" h="1665" extrusionOk="0">
                    <a:moveTo>
                      <a:pt x="1646" y="1"/>
                    </a:moveTo>
                    <a:cubicBezTo>
                      <a:pt x="1590" y="1"/>
                      <a:pt x="1535" y="19"/>
                      <a:pt x="1479" y="56"/>
                    </a:cubicBezTo>
                    <a:lnTo>
                      <a:pt x="111" y="1276"/>
                    </a:lnTo>
                    <a:cubicBezTo>
                      <a:pt x="1" y="1350"/>
                      <a:pt x="1" y="1498"/>
                      <a:pt x="111" y="1609"/>
                    </a:cubicBezTo>
                    <a:cubicBezTo>
                      <a:pt x="148" y="1646"/>
                      <a:pt x="204" y="1664"/>
                      <a:pt x="259" y="1664"/>
                    </a:cubicBezTo>
                    <a:cubicBezTo>
                      <a:pt x="315" y="1664"/>
                      <a:pt x="370" y="1646"/>
                      <a:pt x="407" y="1609"/>
                    </a:cubicBezTo>
                    <a:lnTo>
                      <a:pt x="1664" y="500"/>
                    </a:lnTo>
                    <a:lnTo>
                      <a:pt x="2921" y="1609"/>
                    </a:lnTo>
                    <a:cubicBezTo>
                      <a:pt x="2958" y="1646"/>
                      <a:pt x="2995" y="1646"/>
                      <a:pt x="3069" y="1646"/>
                    </a:cubicBezTo>
                    <a:cubicBezTo>
                      <a:pt x="3106" y="1646"/>
                      <a:pt x="3143" y="1646"/>
                      <a:pt x="3254" y="1609"/>
                    </a:cubicBezTo>
                    <a:cubicBezTo>
                      <a:pt x="3328" y="1498"/>
                      <a:pt x="3328" y="1350"/>
                      <a:pt x="3254" y="1276"/>
                    </a:cubicBezTo>
                    <a:lnTo>
                      <a:pt x="1812" y="56"/>
                    </a:lnTo>
                    <a:cubicBezTo>
                      <a:pt x="1757" y="19"/>
                      <a:pt x="1701" y="1"/>
                      <a:pt x="1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942;p47">
                <a:extLst>
                  <a:ext uri="{FF2B5EF4-FFF2-40B4-BE49-F238E27FC236}">
                    <a16:creationId xmlns:a16="http://schemas.microsoft.com/office/drawing/2014/main" id="{EBBF01D8-8306-4521-A71B-BFCC1390232D}"/>
                  </a:ext>
                </a:extLst>
              </p:cNvPr>
              <p:cNvSpPr/>
              <p:nvPr/>
            </p:nvSpPr>
            <p:spPr>
              <a:xfrm>
                <a:off x="5274950" y="4342550"/>
                <a:ext cx="83200" cy="41850"/>
              </a:xfrm>
              <a:custGeom>
                <a:avLst/>
                <a:gdLst/>
                <a:ahLst/>
                <a:cxnLst/>
                <a:rect l="l" t="t" r="r" b="b"/>
                <a:pathLst>
                  <a:path w="3328" h="1674" extrusionOk="0">
                    <a:moveTo>
                      <a:pt x="1632" y="1"/>
                    </a:moveTo>
                    <a:cubicBezTo>
                      <a:pt x="1572" y="1"/>
                      <a:pt x="1516" y="28"/>
                      <a:pt x="1479" y="84"/>
                    </a:cubicBezTo>
                    <a:lnTo>
                      <a:pt x="75" y="1267"/>
                    </a:lnTo>
                    <a:cubicBezTo>
                      <a:pt x="1" y="1378"/>
                      <a:pt x="1" y="1489"/>
                      <a:pt x="75" y="1600"/>
                    </a:cubicBezTo>
                    <a:cubicBezTo>
                      <a:pt x="148" y="1637"/>
                      <a:pt x="222" y="1674"/>
                      <a:pt x="259" y="1674"/>
                    </a:cubicBezTo>
                    <a:cubicBezTo>
                      <a:pt x="333" y="1674"/>
                      <a:pt x="370" y="1637"/>
                      <a:pt x="407" y="1600"/>
                    </a:cubicBezTo>
                    <a:lnTo>
                      <a:pt x="1664" y="491"/>
                    </a:lnTo>
                    <a:lnTo>
                      <a:pt x="2921" y="1600"/>
                    </a:lnTo>
                    <a:cubicBezTo>
                      <a:pt x="2958" y="1637"/>
                      <a:pt x="3014" y="1655"/>
                      <a:pt x="3069" y="1655"/>
                    </a:cubicBezTo>
                    <a:cubicBezTo>
                      <a:pt x="3125" y="1655"/>
                      <a:pt x="3180" y="1637"/>
                      <a:pt x="3217" y="1600"/>
                    </a:cubicBezTo>
                    <a:cubicBezTo>
                      <a:pt x="3328" y="1489"/>
                      <a:pt x="3328" y="1378"/>
                      <a:pt x="3217" y="1267"/>
                    </a:cubicBezTo>
                    <a:lnTo>
                      <a:pt x="1812" y="84"/>
                    </a:lnTo>
                    <a:cubicBezTo>
                      <a:pt x="1757" y="28"/>
                      <a:pt x="1692" y="1"/>
                      <a:pt x="1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943;p47">
                <a:extLst>
                  <a:ext uri="{FF2B5EF4-FFF2-40B4-BE49-F238E27FC236}">
                    <a16:creationId xmlns:a16="http://schemas.microsoft.com/office/drawing/2014/main" id="{D6B8BBDC-5298-FC3B-5898-67B805FB0280}"/>
                  </a:ext>
                </a:extLst>
              </p:cNvPr>
              <p:cNvSpPr/>
              <p:nvPr/>
            </p:nvSpPr>
            <p:spPr>
              <a:xfrm>
                <a:off x="5275875" y="4266525"/>
                <a:ext cx="83200" cy="41400"/>
              </a:xfrm>
              <a:custGeom>
                <a:avLst/>
                <a:gdLst/>
                <a:ahLst/>
                <a:cxnLst/>
                <a:rect l="l" t="t" r="r" b="b"/>
                <a:pathLst>
                  <a:path w="3328" h="1656" extrusionOk="0">
                    <a:moveTo>
                      <a:pt x="1646" y="1"/>
                    </a:moveTo>
                    <a:cubicBezTo>
                      <a:pt x="1590" y="1"/>
                      <a:pt x="1535" y="19"/>
                      <a:pt x="1479" y="56"/>
                    </a:cubicBezTo>
                    <a:lnTo>
                      <a:pt x="111" y="1276"/>
                    </a:lnTo>
                    <a:cubicBezTo>
                      <a:pt x="1" y="1350"/>
                      <a:pt x="1" y="1498"/>
                      <a:pt x="111" y="1572"/>
                    </a:cubicBezTo>
                    <a:cubicBezTo>
                      <a:pt x="148" y="1628"/>
                      <a:pt x="204" y="1655"/>
                      <a:pt x="259" y="1655"/>
                    </a:cubicBezTo>
                    <a:cubicBezTo>
                      <a:pt x="315" y="1655"/>
                      <a:pt x="370" y="1628"/>
                      <a:pt x="407" y="1572"/>
                    </a:cubicBezTo>
                    <a:lnTo>
                      <a:pt x="1664" y="463"/>
                    </a:lnTo>
                    <a:lnTo>
                      <a:pt x="2921" y="1572"/>
                    </a:lnTo>
                    <a:cubicBezTo>
                      <a:pt x="2958" y="1646"/>
                      <a:pt x="2995" y="1646"/>
                      <a:pt x="3069" y="1646"/>
                    </a:cubicBezTo>
                    <a:cubicBezTo>
                      <a:pt x="3106" y="1646"/>
                      <a:pt x="3143" y="1572"/>
                      <a:pt x="3254" y="1572"/>
                    </a:cubicBezTo>
                    <a:cubicBezTo>
                      <a:pt x="3328" y="1498"/>
                      <a:pt x="3328" y="1350"/>
                      <a:pt x="3254" y="1276"/>
                    </a:cubicBezTo>
                    <a:lnTo>
                      <a:pt x="1812" y="56"/>
                    </a:lnTo>
                    <a:cubicBezTo>
                      <a:pt x="1757" y="19"/>
                      <a:pt x="1701" y="1"/>
                      <a:pt x="1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944;p47">
                <a:extLst>
                  <a:ext uri="{FF2B5EF4-FFF2-40B4-BE49-F238E27FC236}">
                    <a16:creationId xmlns:a16="http://schemas.microsoft.com/office/drawing/2014/main" id="{3BE0D2E8-3D0B-EFB3-0807-FD21C873D58F}"/>
                  </a:ext>
                </a:extLst>
              </p:cNvPr>
              <p:cNvSpPr/>
              <p:nvPr/>
            </p:nvSpPr>
            <p:spPr>
              <a:xfrm>
                <a:off x="5330400" y="4267000"/>
                <a:ext cx="745925" cy="376200"/>
              </a:xfrm>
              <a:custGeom>
                <a:avLst/>
                <a:gdLst/>
                <a:ahLst/>
                <a:cxnLst/>
                <a:rect l="l" t="t" r="r" b="b"/>
                <a:pathLst>
                  <a:path w="29837" h="15048" extrusionOk="0">
                    <a:moveTo>
                      <a:pt x="11536" y="0"/>
                    </a:moveTo>
                    <a:cubicBezTo>
                      <a:pt x="8097" y="0"/>
                      <a:pt x="5325" y="2477"/>
                      <a:pt x="5177" y="5583"/>
                    </a:cubicBezTo>
                    <a:cubicBezTo>
                      <a:pt x="2293" y="5583"/>
                      <a:pt x="1" y="7727"/>
                      <a:pt x="1" y="10315"/>
                    </a:cubicBezTo>
                    <a:cubicBezTo>
                      <a:pt x="1" y="12533"/>
                      <a:pt x="1665" y="14382"/>
                      <a:pt x="3883" y="14937"/>
                    </a:cubicBezTo>
                    <a:cubicBezTo>
                      <a:pt x="4289" y="15010"/>
                      <a:pt x="4770" y="15047"/>
                      <a:pt x="5214" y="15047"/>
                    </a:cubicBezTo>
                    <a:lnTo>
                      <a:pt x="25511" y="15047"/>
                    </a:lnTo>
                    <a:cubicBezTo>
                      <a:pt x="27174" y="15047"/>
                      <a:pt x="28579" y="14197"/>
                      <a:pt x="29319" y="12940"/>
                    </a:cubicBezTo>
                    <a:cubicBezTo>
                      <a:pt x="29651" y="12386"/>
                      <a:pt x="29836" y="11720"/>
                      <a:pt x="29836" y="11055"/>
                    </a:cubicBezTo>
                    <a:cubicBezTo>
                      <a:pt x="29836" y="8799"/>
                      <a:pt x="27877" y="7025"/>
                      <a:pt x="25474" y="7025"/>
                    </a:cubicBezTo>
                    <a:cubicBezTo>
                      <a:pt x="25104" y="7025"/>
                      <a:pt x="24697" y="7062"/>
                      <a:pt x="24365" y="7173"/>
                    </a:cubicBezTo>
                    <a:cubicBezTo>
                      <a:pt x="23884" y="5176"/>
                      <a:pt x="21887" y="3660"/>
                      <a:pt x="19558" y="3660"/>
                    </a:cubicBezTo>
                    <a:cubicBezTo>
                      <a:pt x="18856" y="3660"/>
                      <a:pt x="18190" y="3771"/>
                      <a:pt x="17636" y="4030"/>
                    </a:cubicBezTo>
                    <a:cubicBezTo>
                      <a:pt x="16823" y="1664"/>
                      <a:pt x="14419" y="0"/>
                      <a:pt x="11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945;p47">
                <a:extLst>
                  <a:ext uri="{FF2B5EF4-FFF2-40B4-BE49-F238E27FC236}">
                    <a16:creationId xmlns:a16="http://schemas.microsoft.com/office/drawing/2014/main" id="{7F4B29D0-0FAD-47EC-E5DC-7044C7BCA186}"/>
                  </a:ext>
                </a:extLst>
              </p:cNvPr>
              <p:cNvSpPr/>
              <p:nvPr/>
            </p:nvSpPr>
            <p:spPr>
              <a:xfrm>
                <a:off x="5794400" y="4524875"/>
                <a:ext cx="18500" cy="607250"/>
              </a:xfrm>
              <a:custGeom>
                <a:avLst/>
                <a:gdLst/>
                <a:ahLst/>
                <a:cxnLst/>
                <a:rect l="l" t="t" r="r" b="b"/>
                <a:pathLst>
                  <a:path w="740" h="24290" extrusionOk="0">
                    <a:moveTo>
                      <a:pt x="370" y="0"/>
                    </a:moveTo>
                    <a:cubicBezTo>
                      <a:pt x="148" y="0"/>
                      <a:pt x="0" y="185"/>
                      <a:pt x="0" y="370"/>
                    </a:cubicBezTo>
                    <a:lnTo>
                      <a:pt x="0" y="23920"/>
                    </a:lnTo>
                    <a:cubicBezTo>
                      <a:pt x="0" y="24142"/>
                      <a:pt x="185" y="24290"/>
                      <a:pt x="370" y="24290"/>
                    </a:cubicBezTo>
                    <a:cubicBezTo>
                      <a:pt x="555" y="24290"/>
                      <a:pt x="703" y="24105"/>
                      <a:pt x="740" y="23920"/>
                    </a:cubicBezTo>
                    <a:lnTo>
                      <a:pt x="740" y="370"/>
                    </a:lnTo>
                    <a:cubicBezTo>
                      <a:pt x="740" y="111"/>
                      <a:pt x="555"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946;p47">
                <a:extLst>
                  <a:ext uri="{FF2B5EF4-FFF2-40B4-BE49-F238E27FC236}">
                    <a16:creationId xmlns:a16="http://schemas.microsoft.com/office/drawing/2014/main" id="{3D872727-5AAA-B56D-871F-381F0948A62C}"/>
                  </a:ext>
                </a:extLst>
              </p:cNvPr>
              <p:cNvSpPr/>
              <p:nvPr/>
            </p:nvSpPr>
            <p:spPr>
              <a:xfrm>
                <a:off x="5594750" y="4524875"/>
                <a:ext cx="18500" cy="607250"/>
              </a:xfrm>
              <a:custGeom>
                <a:avLst/>
                <a:gdLst/>
                <a:ahLst/>
                <a:cxnLst/>
                <a:rect l="l" t="t" r="r" b="b"/>
                <a:pathLst>
                  <a:path w="740" h="24290" extrusionOk="0">
                    <a:moveTo>
                      <a:pt x="370" y="0"/>
                    </a:moveTo>
                    <a:cubicBezTo>
                      <a:pt x="148" y="0"/>
                      <a:pt x="0" y="185"/>
                      <a:pt x="0" y="370"/>
                    </a:cubicBezTo>
                    <a:lnTo>
                      <a:pt x="0" y="23920"/>
                    </a:lnTo>
                    <a:cubicBezTo>
                      <a:pt x="0" y="24142"/>
                      <a:pt x="185" y="24290"/>
                      <a:pt x="370" y="24290"/>
                    </a:cubicBezTo>
                    <a:cubicBezTo>
                      <a:pt x="555" y="24290"/>
                      <a:pt x="703" y="24105"/>
                      <a:pt x="740" y="23920"/>
                    </a:cubicBezTo>
                    <a:lnTo>
                      <a:pt x="740" y="370"/>
                    </a:lnTo>
                    <a:cubicBezTo>
                      <a:pt x="740" y="111"/>
                      <a:pt x="555"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947;p47">
                <a:extLst>
                  <a:ext uri="{FF2B5EF4-FFF2-40B4-BE49-F238E27FC236}">
                    <a16:creationId xmlns:a16="http://schemas.microsoft.com/office/drawing/2014/main" id="{19055B35-2ADC-A240-C3AE-E7B1E458DC36}"/>
                  </a:ext>
                </a:extLst>
              </p:cNvPr>
              <p:cNvSpPr/>
              <p:nvPr/>
            </p:nvSpPr>
            <p:spPr>
              <a:xfrm>
                <a:off x="5594750" y="4572000"/>
                <a:ext cx="218150" cy="18525"/>
              </a:xfrm>
              <a:custGeom>
                <a:avLst/>
                <a:gdLst/>
                <a:ahLst/>
                <a:cxnLst/>
                <a:rect l="l" t="t" r="r" b="b"/>
                <a:pathLst>
                  <a:path w="8726" h="741" extrusionOk="0">
                    <a:moveTo>
                      <a:pt x="370" y="1"/>
                    </a:moveTo>
                    <a:cubicBezTo>
                      <a:pt x="148" y="1"/>
                      <a:pt x="0" y="149"/>
                      <a:pt x="0" y="370"/>
                    </a:cubicBezTo>
                    <a:cubicBezTo>
                      <a:pt x="0" y="592"/>
                      <a:pt x="185" y="740"/>
                      <a:pt x="370" y="740"/>
                    </a:cubicBezTo>
                    <a:lnTo>
                      <a:pt x="8356" y="740"/>
                    </a:lnTo>
                    <a:cubicBezTo>
                      <a:pt x="8541" y="740"/>
                      <a:pt x="8726" y="592"/>
                      <a:pt x="8726" y="370"/>
                    </a:cubicBezTo>
                    <a:cubicBezTo>
                      <a:pt x="8726" y="149"/>
                      <a:pt x="8541" y="1"/>
                      <a:pt x="8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948;p47">
                <a:extLst>
                  <a:ext uri="{FF2B5EF4-FFF2-40B4-BE49-F238E27FC236}">
                    <a16:creationId xmlns:a16="http://schemas.microsoft.com/office/drawing/2014/main" id="{B482256A-649A-D457-14BC-C7DB3ADD589B}"/>
                  </a:ext>
                </a:extLst>
              </p:cNvPr>
              <p:cNvSpPr/>
              <p:nvPr/>
            </p:nvSpPr>
            <p:spPr>
              <a:xfrm>
                <a:off x="5594750" y="4640400"/>
                <a:ext cx="218150" cy="18500"/>
              </a:xfrm>
              <a:custGeom>
                <a:avLst/>
                <a:gdLst/>
                <a:ahLst/>
                <a:cxnLst/>
                <a:rect l="l" t="t" r="r" b="b"/>
                <a:pathLst>
                  <a:path w="8726" h="740" extrusionOk="0">
                    <a:moveTo>
                      <a:pt x="370" y="1"/>
                    </a:moveTo>
                    <a:cubicBezTo>
                      <a:pt x="148" y="1"/>
                      <a:pt x="0" y="185"/>
                      <a:pt x="0" y="370"/>
                    </a:cubicBezTo>
                    <a:cubicBezTo>
                      <a:pt x="0" y="592"/>
                      <a:pt x="185" y="740"/>
                      <a:pt x="370" y="740"/>
                    </a:cubicBezTo>
                    <a:lnTo>
                      <a:pt x="8356" y="740"/>
                    </a:lnTo>
                    <a:cubicBezTo>
                      <a:pt x="8541" y="740"/>
                      <a:pt x="8689" y="555"/>
                      <a:pt x="8726" y="370"/>
                    </a:cubicBezTo>
                    <a:cubicBezTo>
                      <a:pt x="8726" y="111"/>
                      <a:pt x="8541" y="1"/>
                      <a:pt x="8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949;p47">
                <a:extLst>
                  <a:ext uri="{FF2B5EF4-FFF2-40B4-BE49-F238E27FC236}">
                    <a16:creationId xmlns:a16="http://schemas.microsoft.com/office/drawing/2014/main" id="{567F3DA1-BFFF-B09C-5D4F-21CF3D742890}"/>
                  </a:ext>
                </a:extLst>
              </p:cNvPr>
              <p:cNvSpPr/>
              <p:nvPr/>
            </p:nvSpPr>
            <p:spPr>
              <a:xfrm>
                <a:off x="5594750" y="4707875"/>
                <a:ext cx="218150" cy="18500"/>
              </a:xfrm>
              <a:custGeom>
                <a:avLst/>
                <a:gdLst/>
                <a:ahLst/>
                <a:cxnLst/>
                <a:rect l="l" t="t" r="r" b="b"/>
                <a:pathLst>
                  <a:path w="8726" h="740" extrusionOk="0">
                    <a:moveTo>
                      <a:pt x="370" y="0"/>
                    </a:moveTo>
                    <a:cubicBezTo>
                      <a:pt x="148" y="0"/>
                      <a:pt x="0" y="185"/>
                      <a:pt x="0" y="370"/>
                    </a:cubicBezTo>
                    <a:cubicBezTo>
                      <a:pt x="0" y="629"/>
                      <a:pt x="185" y="740"/>
                      <a:pt x="370" y="740"/>
                    </a:cubicBezTo>
                    <a:lnTo>
                      <a:pt x="8356" y="740"/>
                    </a:lnTo>
                    <a:cubicBezTo>
                      <a:pt x="8541" y="740"/>
                      <a:pt x="8689" y="555"/>
                      <a:pt x="8726" y="370"/>
                    </a:cubicBezTo>
                    <a:cubicBezTo>
                      <a:pt x="8726" y="148"/>
                      <a:pt x="8541" y="0"/>
                      <a:pt x="8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950;p47">
                <a:extLst>
                  <a:ext uri="{FF2B5EF4-FFF2-40B4-BE49-F238E27FC236}">
                    <a16:creationId xmlns:a16="http://schemas.microsoft.com/office/drawing/2014/main" id="{1400E324-76E7-39B4-9153-233311A1EF93}"/>
                  </a:ext>
                </a:extLst>
              </p:cNvPr>
              <p:cNvSpPr/>
              <p:nvPr/>
            </p:nvSpPr>
            <p:spPr>
              <a:xfrm>
                <a:off x="5594750" y="4776275"/>
                <a:ext cx="218150" cy="18500"/>
              </a:xfrm>
              <a:custGeom>
                <a:avLst/>
                <a:gdLst/>
                <a:ahLst/>
                <a:cxnLst/>
                <a:rect l="l" t="t" r="r" b="b"/>
                <a:pathLst>
                  <a:path w="8726" h="740" extrusionOk="0">
                    <a:moveTo>
                      <a:pt x="370" y="0"/>
                    </a:moveTo>
                    <a:cubicBezTo>
                      <a:pt x="148" y="0"/>
                      <a:pt x="0" y="148"/>
                      <a:pt x="0" y="370"/>
                    </a:cubicBezTo>
                    <a:cubicBezTo>
                      <a:pt x="0" y="592"/>
                      <a:pt x="185" y="740"/>
                      <a:pt x="370" y="740"/>
                    </a:cubicBezTo>
                    <a:lnTo>
                      <a:pt x="8356" y="740"/>
                    </a:lnTo>
                    <a:cubicBezTo>
                      <a:pt x="8541" y="740"/>
                      <a:pt x="8726" y="592"/>
                      <a:pt x="8726" y="370"/>
                    </a:cubicBezTo>
                    <a:cubicBezTo>
                      <a:pt x="8726" y="148"/>
                      <a:pt x="8541" y="0"/>
                      <a:pt x="8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951;p47">
                <a:extLst>
                  <a:ext uri="{FF2B5EF4-FFF2-40B4-BE49-F238E27FC236}">
                    <a16:creationId xmlns:a16="http://schemas.microsoft.com/office/drawing/2014/main" id="{739803E7-5C36-2B7C-AABF-DAF96F04FEB6}"/>
                  </a:ext>
                </a:extLst>
              </p:cNvPr>
              <p:cNvSpPr/>
              <p:nvPr/>
            </p:nvSpPr>
            <p:spPr>
              <a:xfrm>
                <a:off x="5594750" y="4844675"/>
                <a:ext cx="218150" cy="18500"/>
              </a:xfrm>
              <a:custGeom>
                <a:avLst/>
                <a:gdLst/>
                <a:ahLst/>
                <a:cxnLst/>
                <a:rect l="l" t="t" r="r" b="b"/>
                <a:pathLst>
                  <a:path w="8726" h="740" extrusionOk="0">
                    <a:moveTo>
                      <a:pt x="370" y="0"/>
                    </a:moveTo>
                    <a:cubicBezTo>
                      <a:pt x="148" y="0"/>
                      <a:pt x="0" y="185"/>
                      <a:pt x="0" y="370"/>
                    </a:cubicBezTo>
                    <a:cubicBezTo>
                      <a:pt x="0" y="592"/>
                      <a:pt x="185" y="739"/>
                      <a:pt x="370" y="739"/>
                    </a:cubicBezTo>
                    <a:lnTo>
                      <a:pt x="8356" y="739"/>
                    </a:lnTo>
                    <a:cubicBezTo>
                      <a:pt x="8541" y="739"/>
                      <a:pt x="8689" y="555"/>
                      <a:pt x="8726" y="370"/>
                    </a:cubicBezTo>
                    <a:cubicBezTo>
                      <a:pt x="8726" y="148"/>
                      <a:pt x="8541" y="0"/>
                      <a:pt x="8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952;p47">
                <a:extLst>
                  <a:ext uri="{FF2B5EF4-FFF2-40B4-BE49-F238E27FC236}">
                    <a16:creationId xmlns:a16="http://schemas.microsoft.com/office/drawing/2014/main" id="{8A57563C-38AA-3E81-ACF2-E8026A59113C}"/>
                  </a:ext>
                </a:extLst>
              </p:cNvPr>
              <p:cNvSpPr/>
              <p:nvPr/>
            </p:nvSpPr>
            <p:spPr>
              <a:xfrm>
                <a:off x="5594750" y="4913050"/>
                <a:ext cx="218150" cy="18525"/>
              </a:xfrm>
              <a:custGeom>
                <a:avLst/>
                <a:gdLst/>
                <a:ahLst/>
                <a:cxnLst/>
                <a:rect l="l" t="t" r="r" b="b"/>
                <a:pathLst>
                  <a:path w="8726" h="741" extrusionOk="0">
                    <a:moveTo>
                      <a:pt x="370" y="1"/>
                    </a:moveTo>
                    <a:cubicBezTo>
                      <a:pt x="148" y="1"/>
                      <a:pt x="0" y="186"/>
                      <a:pt x="0" y="371"/>
                    </a:cubicBezTo>
                    <a:cubicBezTo>
                      <a:pt x="0" y="592"/>
                      <a:pt x="185" y="740"/>
                      <a:pt x="370" y="740"/>
                    </a:cubicBezTo>
                    <a:lnTo>
                      <a:pt x="8356" y="740"/>
                    </a:lnTo>
                    <a:cubicBezTo>
                      <a:pt x="8541" y="740"/>
                      <a:pt x="8689" y="555"/>
                      <a:pt x="8726" y="371"/>
                    </a:cubicBezTo>
                    <a:cubicBezTo>
                      <a:pt x="8726" y="112"/>
                      <a:pt x="8541" y="1"/>
                      <a:pt x="8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953;p47">
                <a:extLst>
                  <a:ext uri="{FF2B5EF4-FFF2-40B4-BE49-F238E27FC236}">
                    <a16:creationId xmlns:a16="http://schemas.microsoft.com/office/drawing/2014/main" id="{BA13FD4B-C8A1-5C17-D17F-24FA078EFC3B}"/>
                  </a:ext>
                </a:extLst>
              </p:cNvPr>
              <p:cNvSpPr/>
              <p:nvPr/>
            </p:nvSpPr>
            <p:spPr>
              <a:xfrm>
                <a:off x="5594750" y="5048925"/>
                <a:ext cx="218150" cy="18500"/>
              </a:xfrm>
              <a:custGeom>
                <a:avLst/>
                <a:gdLst/>
                <a:ahLst/>
                <a:cxnLst/>
                <a:rect l="l" t="t" r="r" b="b"/>
                <a:pathLst>
                  <a:path w="8726" h="740" extrusionOk="0">
                    <a:moveTo>
                      <a:pt x="370" y="1"/>
                    </a:moveTo>
                    <a:cubicBezTo>
                      <a:pt x="148" y="1"/>
                      <a:pt x="0" y="185"/>
                      <a:pt x="0" y="370"/>
                    </a:cubicBezTo>
                    <a:cubicBezTo>
                      <a:pt x="0" y="592"/>
                      <a:pt x="185" y="740"/>
                      <a:pt x="370" y="740"/>
                    </a:cubicBezTo>
                    <a:lnTo>
                      <a:pt x="8356" y="740"/>
                    </a:lnTo>
                    <a:cubicBezTo>
                      <a:pt x="8541" y="740"/>
                      <a:pt x="8689" y="555"/>
                      <a:pt x="8726" y="370"/>
                    </a:cubicBezTo>
                    <a:cubicBezTo>
                      <a:pt x="8726" y="148"/>
                      <a:pt x="8541" y="1"/>
                      <a:pt x="8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954;p47">
                <a:extLst>
                  <a:ext uri="{FF2B5EF4-FFF2-40B4-BE49-F238E27FC236}">
                    <a16:creationId xmlns:a16="http://schemas.microsoft.com/office/drawing/2014/main" id="{CD82A524-F948-4C51-BA8E-EB4E2FFE8050}"/>
                  </a:ext>
                </a:extLst>
              </p:cNvPr>
              <p:cNvSpPr/>
              <p:nvPr/>
            </p:nvSpPr>
            <p:spPr>
              <a:xfrm>
                <a:off x="5594750" y="4980525"/>
                <a:ext cx="218150" cy="18525"/>
              </a:xfrm>
              <a:custGeom>
                <a:avLst/>
                <a:gdLst/>
                <a:ahLst/>
                <a:cxnLst/>
                <a:rect l="l" t="t" r="r" b="b"/>
                <a:pathLst>
                  <a:path w="8726" h="741" extrusionOk="0">
                    <a:moveTo>
                      <a:pt x="370" y="1"/>
                    </a:moveTo>
                    <a:cubicBezTo>
                      <a:pt x="148" y="1"/>
                      <a:pt x="0" y="149"/>
                      <a:pt x="0" y="370"/>
                    </a:cubicBezTo>
                    <a:cubicBezTo>
                      <a:pt x="0" y="629"/>
                      <a:pt x="185" y="740"/>
                      <a:pt x="370" y="740"/>
                    </a:cubicBezTo>
                    <a:lnTo>
                      <a:pt x="8356" y="740"/>
                    </a:lnTo>
                    <a:cubicBezTo>
                      <a:pt x="8541" y="740"/>
                      <a:pt x="8726" y="629"/>
                      <a:pt x="8726" y="370"/>
                    </a:cubicBezTo>
                    <a:cubicBezTo>
                      <a:pt x="8726" y="149"/>
                      <a:pt x="8541" y="1"/>
                      <a:pt x="8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955;p47">
              <a:extLst>
                <a:ext uri="{FF2B5EF4-FFF2-40B4-BE49-F238E27FC236}">
                  <a16:creationId xmlns:a16="http://schemas.microsoft.com/office/drawing/2014/main" id="{12143C98-7665-D6EA-673C-4B3E27D5D1FD}"/>
                </a:ext>
              </a:extLst>
            </p:cNvPr>
            <p:cNvGrpSpPr/>
            <p:nvPr/>
          </p:nvGrpSpPr>
          <p:grpSpPr>
            <a:xfrm>
              <a:off x="7505813" y="731313"/>
              <a:ext cx="1059225" cy="1480700"/>
              <a:chOff x="7318625" y="2112325"/>
              <a:chExt cx="1059225" cy="1480700"/>
            </a:xfrm>
          </p:grpSpPr>
          <p:grpSp>
            <p:nvGrpSpPr>
              <p:cNvPr id="37" name="Google Shape;956;p47">
                <a:extLst>
                  <a:ext uri="{FF2B5EF4-FFF2-40B4-BE49-F238E27FC236}">
                    <a16:creationId xmlns:a16="http://schemas.microsoft.com/office/drawing/2014/main" id="{6A2367D0-C237-3C93-39A6-01A23AA545A1}"/>
                  </a:ext>
                </a:extLst>
              </p:cNvPr>
              <p:cNvGrpSpPr/>
              <p:nvPr/>
            </p:nvGrpSpPr>
            <p:grpSpPr>
              <a:xfrm>
                <a:off x="7746550" y="2656700"/>
                <a:ext cx="418725" cy="227400"/>
                <a:chOff x="6464000" y="2927725"/>
                <a:chExt cx="418725" cy="227400"/>
              </a:xfrm>
            </p:grpSpPr>
            <p:sp>
              <p:nvSpPr>
                <p:cNvPr id="57" name="Google Shape;957;p47">
                  <a:extLst>
                    <a:ext uri="{FF2B5EF4-FFF2-40B4-BE49-F238E27FC236}">
                      <a16:creationId xmlns:a16="http://schemas.microsoft.com/office/drawing/2014/main" id="{15589E72-60FA-A49F-7DBD-277E3B9737DC}"/>
                    </a:ext>
                  </a:extLst>
                </p:cNvPr>
                <p:cNvSpPr/>
                <p:nvPr/>
              </p:nvSpPr>
              <p:spPr>
                <a:xfrm>
                  <a:off x="6464000" y="2927725"/>
                  <a:ext cx="418725" cy="16675"/>
                </a:xfrm>
                <a:custGeom>
                  <a:avLst/>
                  <a:gdLst/>
                  <a:ahLst/>
                  <a:cxnLst/>
                  <a:rect l="l" t="t" r="r" b="b"/>
                  <a:pathLst>
                    <a:path w="16749" h="667" extrusionOk="0">
                      <a:moveTo>
                        <a:pt x="334" y="1"/>
                      </a:moveTo>
                      <a:cubicBezTo>
                        <a:pt x="149" y="1"/>
                        <a:pt x="1" y="149"/>
                        <a:pt x="1" y="334"/>
                      </a:cubicBezTo>
                      <a:cubicBezTo>
                        <a:pt x="1" y="518"/>
                        <a:pt x="149" y="666"/>
                        <a:pt x="334" y="666"/>
                      </a:cubicBezTo>
                      <a:lnTo>
                        <a:pt x="16379" y="666"/>
                      </a:lnTo>
                      <a:cubicBezTo>
                        <a:pt x="16601" y="666"/>
                        <a:pt x="16749" y="481"/>
                        <a:pt x="16712" y="334"/>
                      </a:cubicBezTo>
                      <a:cubicBezTo>
                        <a:pt x="16712" y="149"/>
                        <a:pt x="16564" y="1"/>
                        <a:pt x="16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58;p47">
                  <a:extLst>
                    <a:ext uri="{FF2B5EF4-FFF2-40B4-BE49-F238E27FC236}">
                      <a16:creationId xmlns:a16="http://schemas.microsoft.com/office/drawing/2014/main" id="{DB0F6FE7-4456-DAF3-E78E-34CB7C09B21C}"/>
                    </a:ext>
                  </a:extLst>
                </p:cNvPr>
                <p:cNvSpPr/>
                <p:nvPr/>
              </p:nvSpPr>
              <p:spPr>
                <a:xfrm>
                  <a:off x="6465850" y="2981350"/>
                  <a:ext cx="362350" cy="15725"/>
                </a:xfrm>
                <a:custGeom>
                  <a:avLst/>
                  <a:gdLst/>
                  <a:ahLst/>
                  <a:cxnLst/>
                  <a:rect l="l" t="t" r="r" b="b"/>
                  <a:pathLst>
                    <a:path w="14494" h="629" extrusionOk="0">
                      <a:moveTo>
                        <a:pt x="334" y="0"/>
                      </a:moveTo>
                      <a:cubicBezTo>
                        <a:pt x="112" y="0"/>
                        <a:pt x="1" y="111"/>
                        <a:pt x="1" y="296"/>
                      </a:cubicBezTo>
                      <a:cubicBezTo>
                        <a:pt x="1" y="481"/>
                        <a:pt x="149" y="629"/>
                        <a:pt x="334" y="629"/>
                      </a:cubicBezTo>
                      <a:lnTo>
                        <a:pt x="14198" y="629"/>
                      </a:lnTo>
                      <a:cubicBezTo>
                        <a:pt x="14382" y="629"/>
                        <a:pt x="14493" y="444"/>
                        <a:pt x="14493" y="296"/>
                      </a:cubicBezTo>
                      <a:cubicBezTo>
                        <a:pt x="14493" y="111"/>
                        <a:pt x="14382" y="0"/>
                        <a:pt x="14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59;p47">
                  <a:extLst>
                    <a:ext uri="{FF2B5EF4-FFF2-40B4-BE49-F238E27FC236}">
                      <a16:creationId xmlns:a16="http://schemas.microsoft.com/office/drawing/2014/main" id="{A33FC2B1-E931-9612-60BE-561884129AEB}"/>
                    </a:ext>
                  </a:extLst>
                </p:cNvPr>
                <p:cNvSpPr/>
                <p:nvPr/>
              </p:nvSpPr>
              <p:spPr>
                <a:xfrm>
                  <a:off x="6464000" y="3033100"/>
                  <a:ext cx="418725" cy="15725"/>
                </a:xfrm>
                <a:custGeom>
                  <a:avLst/>
                  <a:gdLst/>
                  <a:ahLst/>
                  <a:cxnLst/>
                  <a:rect l="l" t="t" r="r" b="b"/>
                  <a:pathLst>
                    <a:path w="16749" h="629" extrusionOk="0">
                      <a:moveTo>
                        <a:pt x="334" y="0"/>
                      </a:moveTo>
                      <a:cubicBezTo>
                        <a:pt x="149" y="0"/>
                        <a:pt x="1" y="148"/>
                        <a:pt x="1" y="333"/>
                      </a:cubicBezTo>
                      <a:cubicBezTo>
                        <a:pt x="1" y="518"/>
                        <a:pt x="149" y="629"/>
                        <a:pt x="334" y="629"/>
                      </a:cubicBezTo>
                      <a:lnTo>
                        <a:pt x="16379" y="629"/>
                      </a:lnTo>
                      <a:cubicBezTo>
                        <a:pt x="16601" y="629"/>
                        <a:pt x="16749" y="518"/>
                        <a:pt x="16712" y="333"/>
                      </a:cubicBezTo>
                      <a:cubicBezTo>
                        <a:pt x="16712" y="148"/>
                        <a:pt x="16564" y="0"/>
                        <a:pt x="16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60;p47">
                  <a:extLst>
                    <a:ext uri="{FF2B5EF4-FFF2-40B4-BE49-F238E27FC236}">
                      <a16:creationId xmlns:a16="http://schemas.microsoft.com/office/drawing/2014/main" id="{9BAE2884-C9F8-A845-504F-A3C4A5BC0167}"/>
                    </a:ext>
                  </a:extLst>
                </p:cNvPr>
                <p:cNvSpPr/>
                <p:nvPr/>
              </p:nvSpPr>
              <p:spPr>
                <a:xfrm>
                  <a:off x="6465850" y="3085775"/>
                  <a:ext cx="362350" cy="16675"/>
                </a:xfrm>
                <a:custGeom>
                  <a:avLst/>
                  <a:gdLst/>
                  <a:ahLst/>
                  <a:cxnLst/>
                  <a:rect l="l" t="t" r="r" b="b"/>
                  <a:pathLst>
                    <a:path w="14494" h="667" extrusionOk="0">
                      <a:moveTo>
                        <a:pt x="334" y="1"/>
                      </a:moveTo>
                      <a:cubicBezTo>
                        <a:pt x="112" y="1"/>
                        <a:pt x="1" y="149"/>
                        <a:pt x="1" y="334"/>
                      </a:cubicBezTo>
                      <a:cubicBezTo>
                        <a:pt x="1" y="518"/>
                        <a:pt x="149" y="666"/>
                        <a:pt x="334" y="666"/>
                      </a:cubicBezTo>
                      <a:lnTo>
                        <a:pt x="14198" y="666"/>
                      </a:lnTo>
                      <a:cubicBezTo>
                        <a:pt x="14382" y="666"/>
                        <a:pt x="14493" y="518"/>
                        <a:pt x="14493" y="334"/>
                      </a:cubicBezTo>
                      <a:cubicBezTo>
                        <a:pt x="14493" y="149"/>
                        <a:pt x="14382" y="1"/>
                        <a:pt x="14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61;p47">
                  <a:extLst>
                    <a:ext uri="{FF2B5EF4-FFF2-40B4-BE49-F238E27FC236}">
                      <a16:creationId xmlns:a16="http://schemas.microsoft.com/office/drawing/2014/main" id="{ADCE8D8D-077C-2F12-0C1B-2A0DACEBF555}"/>
                    </a:ext>
                  </a:extLst>
                </p:cNvPr>
                <p:cNvSpPr/>
                <p:nvPr/>
              </p:nvSpPr>
              <p:spPr>
                <a:xfrm>
                  <a:off x="6464000" y="3139400"/>
                  <a:ext cx="418725" cy="15725"/>
                </a:xfrm>
                <a:custGeom>
                  <a:avLst/>
                  <a:gdLst/>
                  <a:ahLst/>
                  <a:cxnLst/>
                  <a:rect l="l" t="t" r="r" b="b"/>
                  <a:pathLst>
                    <a:path w="16749" h="629" extrusionOk="0">
                      <a:moveTo>
                        <a:pt x="334" y="0"/>
                      </a:moveTo>
                      <a:cubicBezTo>
                        <a:pt x="149" y="0"/>
                        <a:pt x="1" y="148"/>
                        <a:pt x="1" y="333"/>
                      </a:cubicBezTo>
                      <a:cubicBezTo>
                        <a:pt x="1" y="518"/>
                        <a:pt x="149" y="629"/>
                        <a:pt x="334" y="629"/>
                      </a:cubicBezTo>
                      <a:lnTo>
                        <a:pt x="16379" y="629"/>
                      </a:lnTo>
                      <a:cubicBezTo>
                        <a:pt x="16601" y="629"/>
                        <a:pt x="16749" y="518"/>
                        <a:pt x="16712" y="333"/>
                      </a:cubicBezTo>
                      <a:cubicBezTo>
                        <a:pt x="16712" y="148"/>
                        <a:pt x="16564" y="0"/>
                        <a:pt x="16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962;p47">
                <a:extLst>
                  <a:ext uri="{FF2B5EF4-FFF2-40B4-BE49-F238E27FC236}">
                    <a16:creationId xmlns:a16="http://schemas.microsoft.com/office/drawing/2014/main" id="{50AD6F3E-339E-3591-D220-EAB9E52D26A5}"/>
                  </a:ext>
                </a:extLst>
              </p:cNvPr>
              <p:cNvGrpSpPr/>
              <p:nvPr/>
            </p:nvGrpSpPr>
            <p:grpSpPr>
              <a:xfrm>
                <a:off x="7981325" y="3409975"/>
                <a:ext cx="105400" cy="105400"/>
                <a:chOff x="6698775" y="3681000"/>
                <a:chExt cx="105400" cy="105400"/>
              </a:xfrm>
            </p:grpSpPr>
            <p:sp>
              <p:nvSpPr>
                <p:cNvPr id="55" name="Google Shape;963;p47">
                  <a:extLst>
                    <a:ext uri="{FF2B5EF4-FFF2-40B4-BE49-F238E27FC236}">
                      <a16:creationId xmlns:a16="http://schemas.microsoft.com/office/drawing/2014/main" id="{2FCAE208-7479-1C4D-F945-D5AED5B35B97}"/>
                    </a:ext>
                  </a:extLst>
                </p:cNvPr>
                <p:cNvSpPr/>
                <p:nvPr/>
              </p:nvSpPr>
              <p:spPr>
                <a:xfrm>
                  <a:off x="6740375" y="3681000"/>
                  <a:ext cx="21275" cy="105400"/>
                </a:xfrm>
                <a:custGeom>
                  <a:avLst/>
                  <a:gdLst/>
                  <a:ahLst/>
                  <a:cxnLst/>
                  <a:rect l="l" t="t" r="r" b="b"/>
                  <a:pathLst>
                    <a:path w="851" h="4216" extrusionOk="0">
                      <a:moveTo>
                        <a:pt x="444" y="1"/>
                      </a:moveTo>
                      <a:cubicBezTo>
                        <a:pt x="185" y="1"/>
                        <a:pt x="0" y="186"/>
                        <a:pt x="0" y="408"/>
                      </a:cubicBezTo>
                      <a:lnTo>
                        <a:pt x="0" y="3809"/>
                      </a:lnTo>
                      <a:cubicBezTo>
                        <a:pt x="0" y="4031"/>
                        <a:pt x="185" y="4216"/>
                        <a:pt x="444" y="4216"/>
                      </a:cubicBezTo>
                      <a:cubicBezTo>
                        <a:pt x="666" y="4216"/>
                        <a:pt x="850" y="4031"/>
                        <a:pt x="850" y="3809"/>
                      </a:cubicBezTo>
                      <a:lnTo>
                        <a:pt x="850" y="408"/>
                      </a:lnTo>
                      <a:cubicBezTo>
                        <a:pt x="850" y="186"/>
                        <a:pt x="666"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64;p47">
                  <a:extLst>
                    <a:ext uri="{FF2B5EF4-FFF2-40B4-BE49-F238E27FC236}">
                      <a16:creationId xmlns:a16="http://schemas.microsoft.com/office/drawing/2014/main" id="{A4851CEA-532F-85CA-FF00-7AD080F7A3CA}"/>
                    </a:ext>
                  </a:extLst>
                </p:cNvPr>
                <p:cNvSpPr/>
                <p:nvPr/>
              </p:nvSpPr>
              <p:spPr>
                <a:xfrm>
                  <a:off x="6698775" y="3722600"/>
                  <a:ext cx="105400" cy="20350"/>
                </a:xfrm>
                <a:custGeom>
                  <a:avLst/>
                  <a:gdLst/>
                  <a:ahLst/>
                  <a:cxnLst/>
                  <a:rect l="l" t="t" r="r" b="b"/>
                  <a:pathLst>
                    <a:path w="4216" h="814" extrusionOk="0">
                      <a:moveTo>
                        <a:pt x="444" y="1"/>
                      </a:moveTo>
                      <a:cubicBezTo>
                        <a:pt x="185" y="1"/>
                        <a:pt x="0" y="185"/>
                        <a:pt x="0" y="407"/>
                      </a:cubicBezTo>
                      <a:cubicBezTo>
                        <a:pt x="0" y="666"/>
                        <a:pt x="185" y="814"/>
                        <a:pt x="444" y="814"/>
                      </a:cubicBezTo>
                      <a:lnTo>
                        <a:pt x="3808" y="814"/>
                      </a:lnTo>
                      <a:cubicBezTo>
                        <a:pt x="3993" y="814"/>
                        <a:pt x="4178" y="666"/>
                        <a:pt x="4215" y="407"/>
                      </a:cubicBezTo>
                      <a:cubicBezTo>
                        <a:pt x="4215" y="185"/>
                        <a:pt x="4030" y="1"/>
                        <a:pt x="3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965;p47">
                <a:extLst>
                  <a:ext uri="{FF2B5EF4-FFF2-40B4-BE49-F238E27FC236}">
                    <a16:creationId xmlns:a16="http://schemas.microsoft.com/office/drawing/2014/main" id="{F6105D4C-5956-BBC9-114E-FC606796B821}"/>
                  </a:ext>
                </a:extLst>
              </p:cNvPr>
              <p:cNvGrpSpPr/>
              <p:nvPr/>
            </p:nvGrpSpPr>
            <p:grpSpPr>
              <a:xfrm>
                <a:off x="7706825" y="2112325"/>
                <a:ext cx="671025" cy="586000"/>
                <a:chOff x="6424275" y="2383350"/>
                <a:chExt cx="671025" cy="586000"/>
              </a:xfrm>
            </p:grpSpPr>
            <p:sp>
              <p:nvSpPr>
                <p:cNvPr id="53" name="Google Shape;966;p47">
                  <a:extLst>
                    <a:ext uri="{FF2B5EF4-FFF2-40B4-BE49-F238E27FC236}">
                      <a16:creationId xmlns:a16="http://schemas.microsoft.com/office/drawing/2014/main" id="{C869F965-3675-5399-48A4-3D653AD94968}"/>
                    </a:ext>
                  </a:extLst>
                </p:cNvPr>
                <p:cNvSpPr/>
                <p:nvPr/>
              </p:nvSpPr>
              <p:spPr>
                <a:xfrm>
                  <a:off x="6554600" y="2428625"/>
                  <a:ext cx="540700" cy="540725"/>
                </a:xfrm>
                <a:custGeom>
                  <a:avLst/>
                  <a:gdLst/>
                  <a:ahLst/>
                  <a:cxnLst/>
                  <a:rect l="l" t="t" r="r" b="b"/>
                  <a:pathLst>
                    <a:path w="21628" h="21629" extrusionOk="0">
                      <a:moveTo>
                        <a:pt x="0" y="1"/>
                      </a:moveTo>
                      <a:lnTo>
                        <a:pt x="0" y="3661"/>
                      </a:lnTo>
                      <a:cubicBezTo>
                        <a:pt x="9908" y="3661"/>
                        <a:pt x="17968" y="11683"/>
                        <a:pt x="17968" y="21628"/>
                      </a:cubicBezTo>
                      <a:lnTo>
                        <a:pt x="21628" y="21628"/>
                      </a:lnTo>
                      <a:cubicBezTo>
                        <a:pt x="21628" y="9724"/>
                        <a:pt x="11905"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67;p47">
                  <a:extLst>
                    <a:ext uri="{FF2B5EF4-FFF2-40B4-BE49-F238E27FC236}">
                      <a16:creationId xmlns:a16="http://schemas.microsoft.com/office/drawing/2014/main" id="{FCACB174-3005-8304-66B7-82353B68A7E3}"/>
                    </a:ext>
                  </a:extLst>
                </p:cNvPr>
                <p:cNvSpPr/>
                <p:nvPr/>
              </p:nvSpPr>
              <p:spPr>
                <a:xfrm>
                  <a:off x="6424275" y="2383350"/>
                  <a:ext cx="157150" cy="182100"/>
                </a:xfrm>
                <a:custGeom>
                  <a:avLst/>
                  <a:gdLst/>
                  <a:ahLst/>
                  <a:cxnLst/>
                  <a:rect l="l" t="t" r="r" b="b"/>
                  <a:pathLst>
                    <a:path w="6286" h="7284" extrusionOk="0">
                      <a:moveTo>
                        <a:pt x="6285" y="0"/>
                      </a:moveTo>
                      <a:lnTo>
                        <a:pt x="0" y="3660"/>
                      </a:lnTo>
                      <a:lnTo>
                        <a:pt x="6285" y="7283"/>
                      </a:lnTo>
                      <a:lnTo>
                        <a:pt x="62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968;p47">
                <a:extLst>
                  <a:ext uri="{FF2B5EF4-FFF2-40B4-BE49-F238E27FC236}">
                    <a16:creationId xmlns:a16="http://schemas.microsoft.com/office/drawing/2014/main" id="{DC390456-14EA-981A-E0F3-F617D8374DA3}"/>
                  </a:ext>
                </a:extLst>
              </p:cNvPr>
              <p:cNvGrpSpPr/>
              <p:nvPr/>
            </p:nvGrpSpPr>
            <p:grpSpPr>
              <a:xfrm>
                <a:off x="7318625" y="2747275"/>
                <a:ext cx="1024100" cy="638700"/>
                <a:chOff x="6036075" y="3018300"/>
                <a:chExt cx="1024100" cy="638700"/>
              </a:xfrm>
            </p:grpSpPr>
            <p:sp>
              <p:nvSpPr>
                <p:cNvPr id="44" name="Google Shape;969;p47">
                  <a:extLst>
                    <a:ext uri="{FF2B5EF4-FFF2-40B4-BE49-F238E27FC236}">
                      <a16:creationId xmlns:a16="http://schemas.microsoft.com/office/drawing/2014/main" id="{DAA82EE0-CEBD-FDCA-8850-0754B7FAC01F}"/>
                    </a:ext>
                  </a:extLst>
                </p:cNvPr>
                <p:cNvSpPr/>
                <p:nvPr/>
              </p:nvSpPr>
              <p:spPr>
                <a:xfrm>
                  <a:off x="6036075" y="3292825"/>
                  <a:ext cx="251425" cy="364175"/>
                </a:xfrm>
                <a:custGeom>
                  <a:avLst/>
                  <a:gdLst/>
                  <a:ahLst/>
                  <a:cxnLst/>
                  <a:rect l="l" t="t" r="r" b="b"/>
                  <a:pathLst>
                    <a:path w="10057" h="14567" extrusionOk="0">
                      <a:moveTo>
                        <a:pt x="407" y="0"/>
                      </a:moveTo>
                      <a:cubicBezTo>
                        <a:pt x="185" y="0"/>
                        <a:pt x="0" y="185"/>
                        <a:pt x="0" y="407"/>
                      </a:cubicBezTo>
                      <a:lnTo>
                        <a:pt x="0" y="14123"/>
                      </a:lnTo>
                      <a:cubicBezTo>
                        <a:pt x="0" y="14308"/>
                        <a:pt x="74" y="14456"/>
                        <a:pt x="222" y="14493"/>
                      </a:cubicBezTo>
                      <a:cubicBezTo>
                        <a:pt x="259" y="14567"/>
                        <a:pt x="370" y="14567"/>
                        <a:pt x="407" y="14567"/>
                      </a:cubicBezTo>
                      <a:cubicBezTo>
                        <a:pt x="518" y="14567"/>
                        <a:pt x="555" y="14530"/>
                        <a:pt x="703" y="14419"/>
                      </a:cubicBezTo>
                      <a:lnTo>
                        <a:pt x="9835" y="8023"/>
                      </a:lnTo>
                      <a:cubicBezTo>
                        <a:pt x="10020" y="7912"/>
                        <a:pt x="10056" y="7653"/>
                        <a:pt x="9946" y="7468"/>
                      </a:cubicBezTo>
                      <a:cubicBezTo>
                        <a:pt x="9854" y="7377"/>
                        <a:pt x="9720" y="7314"/>
                        <a:pt x="9597" y="7314"/>
                      </a:cubicBezTo>
                      <a:cubicBezTo>
                        <a:pt x="9520" y="7314"/>
                        <a:pt x="9448" y="7338"/>
                        <a:pt x="9391" y="7394"/>
                      </a:cubicBezTo>
                      <a:lnTo>
                        <a:pt x="814" y="13347"/>
                      </a:lnTo>
                      <a:lnTo>
                        <a:pt x="814" y="407"/>
                      </a:lnTo>
                      <a:cubicBezTo>
                        <a:pt x="814" y="185"/>
                        <a:pt x="629"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0;p47">
                  <a:extLst>
                    <a:ext uri="{FF2B5EF4-FFF2-40B4-BE49-F238E27FC236}">
                      <a16:creationId xmlns:a16="http://schemas.microsoft.com/office/drawing/2014/main" id="{91A8B37F-8A42-7AF4-0E45-FA759AA77F99}"/>
                    </a:ext>
                  </a:extLst>
                </p:cNvPr>
                <p:cNvSpPr/>
                <p:nvPr/>
              </p:nvSpPr>
              <p:spPr>
                <a:xfrm>
                  <a:off x="6299500" y="3293750"/>
                  <a:ext cx="251425" cy="363250"/>
                </a:xfrm>
                <a:custGeom>
                  <a:avLst/>
                  <a:gdLst/>
                  <a:ahLst/>
                  <a:cxnLst/>
                  <a:rect l="l" t="t" r="r" b="b"/>
                  <a:pathLst>
                    <a:path w="10057" h="14530" extrusionOk="0">
                      <a:moveTo>
                        <a:pt x="9649" y="0"/>
                      </a:moveTo>
                      <a:cubicBezTo>
                        <a:pt x="9428" y="0"/>
                        <a:pt x="9243" y="185"/>
                        <a:pt x="9243" y="407"/>
                      </a:cubicBezTo>
                      <a:lnTo>
                        <a:pt x="9243" y="13347"/>
                      </a:lnTo>
                      <a:lnTo>
                        <a:pt x="703" y="7394"/>
                      </a:lnTo>
                      <a:cubicBezTo>
                        <a:pt x="633" y="7353"/>
                        <a:pt x="554" y="7332"/>
                        <a:pt x="475" y="7332"/>
                      </a:cubicBezTo>
                      <a:cubicBezTo>
                        <a:pt x="344" y="7332"/>
                        <a:pt x="217" y="7390"/>
                        <a:pt x="148" y="7505"/>
                      </a:cubicBezTo>
                      <a:cubicBezTo>
                        <a:pt x="0" y="7690"/>
                        <a:pt x="37" y="7912"/>
                        <a:pt x="222" y="8060"/>
                      </a:cubicBezTo>
                      <a:lnTo>
                        <a:pt x="9391" y="14419"/>
                      </a:lnTo>
                      <a:cubicBezTo>
                        <a:pt x="9465" y="14456"/>
                        <a:pt x="9502" y="14530"/>
                        <a:pt x="9612" y="14530"/>
                      </a:cubicBezTo>
                      <a:cubicBezTo>
                        <a:pt x="9649" y="14530"/>
                        <a:pt x="9760" y="14493"/>
                        <a:pt x="9834" y="14493"/>
                      </a:cubicBezTo>
                      <a:cubicBezTo>
                        <a:pt x="9982" y="14382"/>
                        <a:pt x="10056" y="14234"/>
                        <a:pt x="10056" y="14123"/>
                      </a:cubicBezTo>
                      <a:lnTo>
                        <a:pt x="10056" y="407"/>
                      </a:lnTo>
                      <a:cubicBezTo>
                        <a:pt x="10056" y="185"/>
                        <a:pt x="9871" y="0"/>
                        <a:pt x="9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1;p47">
                  <a:extLst>
                    <a:ext uri="{FF2B5EF4-FFF2-40B4-BE49-F238E27FC236}">
                      <a16:creationId xmlns:a16="http://schemas.microsoft.com/office/drawing/2014/main" id="{42114EE6-B5F3-9C15-5747-CE10D6C852E1}"/>
                    </a:ext>
                  </a:extLst>
                </p:cNvPr>
                <p:cNvSpPr/>
                <p:nvPr/>
              </p:nvSpPr>
              <p:spPr>
                <a:xfrm>
                  <a:off x="6036075" y="3635725"/>
                  <a:ext cx="513925" cy="21275"/>
                </a:xfrm>
                <a:custGeom>
                  <a:avLst/>
                  <a:gdLst/>
                  <a:ahLst/>
                  <a:cxnLst/>
                  <a:rect l="l" t="t" r="r" b="b"/>
                  <a:pathLst>
                    <a:path w="20557" h="851" extrusionOk="0">
                      <a:moveTo>
                        <a:pt x="407" y="0"/>
                      </a:moveTo>
                      <a:cubicBezTo>
                        <a:pt x="185" y="0"/>
                        <a:pt x="0" y="185"/>
                        <a:pt x="0" y="444"/>
                      </a:cubicBezTo>
                      <a:cubicBezTo>
                        <a:pt x="0" y="666"/>
                        <a:pt x="185" y="851"/>
                        <a:pt x="407" y="851"/>
                      </a:cubicBezTo>
                      <a:lnTo>
                        <a:pt x="20149" y="851"/>
                      </a:lnTo>
                      <a:cubicBezTo>
                        <a:pt x="20371" y="851"/>
                        <a:pt x="20556" y="666"/>
                        <a:pt x="20556" y="444"/>
                      </a:cubicBezTo>
                      <a:cubicBezTo>
                        <a:pt x="20556" y="185"/>
                        <a:pt x="20371" y="0"/>
                        <a:pt x="20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2;p47">
                  <a:extLst>
                    <a:ext uri="{FF2B5EF4-FFF2-40B4-BE49-F238E27FC236}">
                      <a16:creationId xmlns:a16="http://schemas.microsoft.com/office/drawing/2014/main" id="{FCBDF2AC-9933-F1B3-8B9C-28E69B06A65C}"/>
                    </a:ext>
                  </a:extLst>
                </p:cNvPr>
                <p:cNvSpPr/>
                <p:nvPr/>
              </p:nvSpPr>
              <p:spPr>
                <a:xfrm>
                  <a:off x="6036075" y="3292825"/>
                  <a:ext cx="513925" cy="218150"/>
                </a:xfrm>
                <a:custGeom>
                  <a:avLst/>
                  <a:gdLst/>
                  <a:ahLst/>
                  <a:cxnLst/>
                  <a:rect l="l" t="t" r="r" b="b"/>
                  <a:pathLst>
                    <a:path w="20557" h="8726" extrusionOk="0">
                      <a:moveTo>
                        <a:pt x="18966" y="851"/>
                      </a:moveTo>
                      <a:lnTo>
                        <a:pt x="10241" y="7801"/>
                      </a:lnTo>
                      <a:lnTo>
                        <a:pt x="1516" y="851"/>
                      </a:lnTo>
                      <a:close/>
                      <a:moveTo>
                        <a:pt x="407" y="0"/>
                      </a:moveTo>
                      <a:cubicBezTo>
                        <a:pt x="222" y="0"/>
                        <a:pt x="74" y="148"/>
                        <a:pt x="37" y="296"/>
                      </a:cubicBezTo>
                      <a:cubicBezTo>
                        <a:pt x="0" y="444"/>
                        <a:pt x="37" y="666"/>
                        <a:pt x="185" y="740"/>
                      </a:cubicBezTo>
                      <a:lnTo>
                        <a:pt x="10056" y="8651"/>
                      </a:lnTo>
                      <a:cubicBezTo>
                        <a:pt x="10130" y="8688"/>
                        <a:pt x="10204" y="8725"/>
                        <a:pt x="10315" y="8725"/>
                      </a:cubicBezTo>
                      <a:cubicBezTo>
                        <a:pt x="10352" y="8725"/>
                        <a:pt x="10426" y="8688"/>
                        <a:pt x="10500" y="8651"/>
                      </a:cubicBezTo>
                      <a:lnTo>
                        <a:pt x="20371" y="740"/>
                      </a:lnTo>
                      <a:cubicBezTo>
                        <a:pt x="20519" y="592"/>
                        <a:pt x="20556" y="407"/>
                        <a:pt x="20519" y="296"/>
                      </a:cubicBezTo>
                      <a:cubicBezTo>
                        <a:pt x="20482" y="74"/>
                        <a:pt x="20334" y="0"/>
                        <a:pt x="20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3;p47">
                  <a:extLst>
                    <a:ext uri="{FF2B5EF4-FFF2-40B4-BE49-F238E27FC236}">
                      <a16:creationId xmlns:a16="http://schemas.microsoft.com/office/drawing/2014/main" id="{0858EC5B-C8D0-B4D2-A8F7-01329DA13ACC}"/>
                    </a:ext>
                  </a:extLst>
                </p:cNvPr>
                <p:cNvSpPr/>
                <p:nvPr/>
              </p:nvSpPr>
              <p:spPr>
                <a:xfrm>
                  <a:off x="7039825" y="3018300"/>
                  <a:ext cx="20350" cy="43475"/>
                </a:xfrm>
                <a:custGeom>
                  <a:avLst/>
                  <a:gdLst/>
                  <a:ahLst/>
                  <a:cxnLst/>
                  <a:rect l="l" t="t" r="r" b="b"/>
                  <a:pathLst>
                    <a:path w="814" h="1739" extrusionOk="0">
                      <a:moveTo>
                        <a:pt x="407" y="1"/>
                      </a:moveTo>
                      <a:cubicBezTo>
                        <a:pt x="186" y="1"/>
                        <a:pt x="1" y="186"/>
                        <a:pt x="1" y="408"/>
                      </a:cubicBezTo>
                      <a:lnTo>
                        <a:pt x="1" y="1332"/>
                      </a:lnTo>
                      <a:cubicBezTo>
                        <a:pt x="1" y="1554"/>
                        <a:pt x="186" y="1739"/>
                        <a:pt x="407" y="1739"/>
                      </a:cubicBezTo>
                      <a:cubicBezTo>
                        <a:pt x="592" y="1739"/>
                        <a:pt x="777" y="1591"/>
                        <a:pt x="814" y="1332"/>
                      </a:cubicBezTo>
                      <a:lnTo>
                        <a:pt x="814" y="408"/>
                      </a:lnTo>
                      <a:cubicBezTo>
                        <a:pt x="814" y="186"/>
                        <a:pt x="666"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74;p47">
                  <a:extLst>
                    <a:ext uri="{FF2B5EF4-FFF2-40B4-BE49-F238E27FC236}">
                      <a16:creationId xmlns:a16="http://schemas.microsoft.com/office/drawing/2014/main" id="{CFD66E58-3840-E267-D314-FFF108E6DAD8}"/>
                    </a:ext>
                  </a:extLst>
                </p:cNvPr>
                <p:cNvSpPr/>
                <p:nvPr/>
              </p:nvSpPr>
              <p:spPr>
                <a:xfrm>
                  <a:off x="7039825" y="3111650"/>
                  <a:ext cx="20350" cy="286550"/>
                </a:xfrm>
                <a:custGeom>
                  <a:avLst/>
                  <a:gdLst/>
                  <a:ahLst/>
                  <a:cxnLst/>
                  <a:rect l="l" t="t" r="r" b="b"/>
                  <a:pathLst>
                    <a:path w="814" h="11462" extrusionOk="0">
                      <a:moveTo>
                        <a:pt x="407" y="1"/>
                      </a:moveTo>
                      <a:cubicBezTo>
                        <a:pt x="186" y="1"/>
                        <a:pt x="1" y="186"/>
                        <a:pt x="1" y="408"/>
                      </a:cubicBezTo>
                      <a:lnTo>
                        <a:pt x="1" y="2071"/>
                      </a:lnTo>
                      <a:cubicBezTo>
                        <a:pt x="1" y="2293"/>
                        <a:pt x="186" y="2478"/>
                        <a:pt x="407" y="2478"/>
                      </a:cubicBezTo>
                      <a:cubicBezTo>
                        <a:pt x="592" y="2478"/>
                        <a:pt x="777" y="2367"/>
                        <a:pt x="814" y="2071"/>
                      </a:cubicBezTo>
                      <a:lnTo>
                        <a:pt x="814" y="408"/>
                      </a:lnTo>
                      <a:cubicBezTo>
                        <a:pt x="814" y="186"/>
                        <a:pt x="666" y="1"/>
                        <a:pt x="407" y="1"/>
                      </a:cubicBezTo>
                      <a:close/>
                      <a:moveTo>
                        <a:pt x="407" y="4474"/>
                      </a:moveTo>
                      <a:cubicBezTo>
                        <a:pt x="186" y="4474"/>
                        <a:pt x="1" y="4659"/>
                        <a:pt x="1" y="4881"/>
                      </a:cubicBezTo>
                      <a:lnTo>
                        <a:pt x="1" y="6545"/>
                      </a:lnTo>
                      <a:cubicBezTo>
                        <a:pt x="1" y="6804"/>
                        <a:pt x="186" y="6988"/>
                        <a:pt x="407" y="6988"/>
                      </a:cubicBezTo>
                      <a:cubicBezTo>
                        <a:pt x="592" y="6988"/>
                        <a:pt x="777" y="6841"/>
                        <a:pt x="814" y="6545"/>
                      </a:cubicBezTo>
                      <a:lnTo>
                        <a:pt x="814" y="4881"/>
                      </a:lnTo>
                      <a:cubicBezTo>
                        <a:pt x="814" y="4659"/>
                        <a:pt x="666" y="4474"/>
                        <a:pt x="407" y="4474"/>
                      </a:cubicBezTo>
                      <a:close/>
                      <a:moveTo>
                        <a:pt x="407" y="8948"/>
                      </a:moveTo>
                      <a:cubicBezTo>
                        <a:pt x="186" y="8948"/>
                        <a:pt x="1" y="9133"/>
                        <a:pt x="1" y="9392"/>
                      </a:cubicBezTo>
                      <a:lnTo>
                        <a:pt x="1" y="11055"/>
                      </a:lnTo>
                      <a:cubicBezTo>
                        <a:pt x="1" y="11277"/>
                        <a:pt x="186" y="11462"/>
                        <a:pt x="407" y="11462"/>
                      </a:cubicBezTo>
                      <a:cubicBezTo>
                        <a:pt x="592" y="11462"/>
                        <a:pt x="777" y="11314"/>
                        <a:pt x="814" y="11055"/>
                      </a:cubicBezTo>
                      <a:lnTo>
                        <a:pt x="814" y="9392"/>
                      </a:lnTo>
                      <a:cubicBezTo>
                        <a:pt x="814" y="9133"/>
                        <a:pt x="666" y="8948"/>
                        <a:pt x="407" y="89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75;p47">
                  <a:extLst>
                    <a:ext uri="{FF2B5EF4-FFF2-40B4-BE49-F238E27FC236}">
                      <a16:creationId xmlns:a16="http://schemas.microsoft.com/office/drawing/2014/main" id="{1D933E7D-05ED-9EF6-A5EF-55AE1D5BDBC3}"/>
                    </a:ext>
                  </a:extLst>
                </p:cNvPr>
                <p:cNvSpPr/>
                <p:nvPr/>
              </p:nvSpPr>
              <p:spPr>
                <a:xfrm>
                  <a:off x="7016725" y="3448100"/>
                  <a:ext cx="43450" cy="43450"/>
                </a:xfrm>
                <a:custGeom>
                  <a:avLst/>
                  <a:gdLst/>
                  <a:ahLst/>
                  <a:cxnLst/>
                  <a:rect l="l" t="t" r="r" b="b"/>
                  <a:pathLst>
                    <a:path w="1738" h="1738" extrusionOk="0">
                      <a:moveTo>
                        <a:pt x="1331" y="0"/>
                      </a:moveTo>
                      <a:cubicBezTo>
                        <a:pt x="1110" y="0"/>
                        <a:pt x="925" y="185"/>
                        <a:pt x="925" y="407"/>
                      </a:cubicBezTo>
                      <a:lnTo>
                        <a:pt x="925" y="925"/>
                      </a:lnTo>
                      <a:lnTo>
                        <a:pt x="407" y="925"/>
                      </a:lnTo>
                      <a:cubicBezTo>
                        <a:pt x="185" y="925"/>
                        <a:pt x="0" y="1109"/>
                        <a:pt x="0" y="1331"/>
                      </a:cubicBezTo>
                      <a:cubicBezTo>
                        <a:pt x="0" y="1553"/>
                        <a:pt x="185" y="1738"/>
                        <a:pt x="407" y="1738"/>
                      </a:cubicBezTo>
                      <a:lnTo>
                        <a:pt x="1331" y="1738"/>
                      </a:lnTo>
                      <a:cubicBezTo>
                        <a:pt x="1516" y="1738"/>
                        <a:pt x="1701" y="1553"/>
                        <a:pt x="1738" y="1331"/>
                      </a:cubicBezTo>
                      <a:lnTo>
                        <a:pt x="1738" y="407"/>
                      </a:lnTo>
                      <a:cubicBezTo>
                        <a:pt x="1738" y="185"/>
                        <a:pt x="1590" y="0"/>
                        <a:pt x="1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76;p47">
                  <a:extLst>
                    <a:ext uri="{FF2B5EF4-FFF2-40B4-BE49-F238E27FC236}">
                      <a16:creationId xmlns:a16="http://schemas.microsoft.com/office/drawing/2014/main" id="{F2CB6528-29AA-E307-2FCA-36FB759AEEB8}"/>
                    </a:ext>
                  </a:extLst>
                </p:cNvPr>
                <p:cNvSpPr/>
                <p:nvPr/>
              </p:nvSpPr>
              <p:spPr>
                <a:xfrm>
                  <a:off x="6656250" y="3471200"/>
                  <a:ext cx="305975" cy="20350"/>
                </a:xfrm>
                <a:custGeom>
                  <a:avLst/>
                  <a:gdLst/>
                  <a:ahLst/>
                  <a:cxnLst/>
                  <a:rect l="l" t="t" r="r" b="b"/>
                  <a:pathLst>
                    <a:path w="12239" h="814" extrusionOk="0">
                      <a:moveTo>
                        <a:pt x="407" y="1"/>
                      </a:moveTo>
                      <a:cubicBezTo>
                        <a:pt x="186" y="1"/>
                        <a:pt x="1" y="185"/>
                        <a:pt x="1" y="407"/>
                      </a:cubicBezTo>
                      <a:cubicBezTo>
                        <a:pt x="1" y="629"/>
                        <a:pt x="186" y="814"/>
                        <a:pt x="407" y="814"/>
                      </a:cubicBezTo>
                      <a:lnTo>
                        <a:pt x="2219" y="814"/>
                      </a:lnTo>
                      <a:cubicBezTo>
                        <a:pt x="2404" y="814"/>
                        <a:pt x="2589" y="629"/>
                        <a:pt x="2626" y="407"/>
                      </a:cubicBezTo>
                      <a:cubicBezTo>
                        <a:pt x="2626" y="185"/>
                        <a:pt x="2441" y="1"/>
                        <a:pt x="2219" y="1"/>
                      </a:cubicBezTo>
                      <a:close/>
                      <a:moveTo>
                        <a:pt x="5214" y="1"/>
                      </a:moveTo>
                      <a:cubicBezTo>
                        <a:pt x="4992" y="1"/>
                        <a:pt x="4807" y="185"/>
                        <a:pt x="4807" y="407"/>
                      </a:cubicBezTo>
                      <a:cubicBezTo>
                        <a:pt x="4807" y="629"/>
                        <a:pt x="4992" y="814"/>
                        <a:pt x="5214" y="814"/>
                      </a:cubicBezTo>
                      <a:lnTo>
                        <a:pt x="7025" y="814"/>
                      </a:lnTo>
                      <a:cubicBezTo>
                        <a:pt x="7247" y="814"/>
                        <a:pt x="7395" y="629"/>
                        <a:pt x="7432" y="407"/>
                      </a:cubicBezTo>
                      <a:cubicBezTo>
                        <a:pt x="7432" y="185"/>
                        <a:pt x="7247" y="1"/>
                        <a:pt x="7025" y="1"/>
                      </a:cubicBezTo>
                      <a:close/>
                      <a:moveTo>
                        <a:pt x="10020" y="1"/>
                      </a:moveTo>
                      <a:cubicBezTo>
                        <a:pt x="9798" y="1"/>
                        <a:pt x="9613" y="185"/>
                        <a:pt x="9613" y="407"/>
                      </a:cubicBezTo>
                      <a:cubicBezTo>
                        <a:pt x="9613" y="629"/>
                        <a:pt x="9798" y="814"/>
                        <a:pt x="10020" y="814"/>
                      </a:cubicBezTo>
                      <a:lnTo>
                        <a:pt x="11831" y="814"/>
                      </a:lnTo>
                      <a:cubicBezTo>
                        <a:pt x="12053" y="814"/>
                        <a:pt x="12201" y="629"/>
                        <a:pt x="12238" y="407"/>
                      </a:cubicBezTo>
                      <a:cubicBezTo>
                        <a:pt x="12238" y="185"/>
                        <a:pt x="12053" y="1"/>
                        <a:pt x="11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77;p47">
                  <a:extLst>
                    <a:ext uri="{FF2B5EF4-FFF2-40B4-BE49-F238E27FC236}">
                      <a16:creationId xmlns:a16="http://schemas.microsoft.com/office/drawing/2014/main" id="{C8255BE5-BBA5-B45E-1D4D-F81DCCA3DD3E}"/>
                    </a:ext>
                  </a:extLst>
                </p:cNvPr>
                <p:cNvSpPr/>
                <p:nvPr/>
              </p:nvSpPr>
              <p:spPr>
                <a:xfrm>
                  <a:off x="6558275" y="3471200"/>
                  <a:ext cx="43475" cy="20350"/>
                </a:xfrm>
                <a:custGeom>
                  <a:avLst/>
                  <a:gdLst/>
                  <a:ahLst/>
                  <a:cxnLst/>
                  <a:rect l="l" t="t" r="r" b="b"/>
                  <a:pathLst>
                    <a:path w="1739" h="814" extrusionOk="0">
                      <a:moveTo>
                        <a:pt x="408" y="1"/>
                      </a:moveTo>
                      <a:cubicBezTo>
                        <a:pt x="186" y="1"/>
                        <a:pt x="1" y="185"/>
                        <a:pt x="1" y="407"/>
                      </a:cubicBezTo>
                      <a:cubicBezTo>
                        <a:pt x="1" y="629"/>
                        <a:pt x="186" y="814"/>
                        <a:pt x="408" y="814"/>
                      </a:cubicBezTo>
                      <a:lnTo>
                        <a:pt x="1332" y="814"/>
                      </a:lnTo>
                      <a:cubicBezTo>
                        <a:pt x="1517" y="814"/>
                        <a:pt x="1702" y="629"/>
                        <a:pt x="1739" y="407"/>
                      </a:cubicBezTo>
                      <a:cubicBezTo>
                        <a:pt x="1739" y="185"/>
                        <a:pt x="1554" y="1"/>
                        <a:pt x="13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978;p47">
                <a:extLst>
                  <a:ext uri="{FF2B5EF4-FFF2-40B4-BE49-F238E27FC236}">
                    <a16:creationId xmlns:a16="http://schemas.microsoft.com/office/drawing/2014/main" id="{4CBA5413-FDBE-6E8C-9FC0-923CF7375963}"/>
                  </a:ext>
                </a:extLst>
              </p:cNvPr>
              <p:cNvSpPr/>
              <p:nvPr/>
            </p:nvSpPr>
            <p:spPr>
              <a:xfrm>
                <a:off x="7541375" y="3477450"/>
                <a:ext cx="115550" cy="115575"/>
              </a:xfrm>
              <a:custGeom>
                <a:avLst/>
                <a:gdLst/>
                <a:ahLst/>
                <a:cxnLst/>
                <a:rect l="l" t="t" r="r" b="b"/>
                <a:pathLst>
                  <a:path w="4622" h="4623" extrusionOk="0">
                    <a:moveTo>
                      <a:pt x="2330" y="851"/>
                    </a:moveTo>
                    <a:cubicBezTo>
                      <a:pt x="3106" y="851"/>
                      <a:pt x="3734" y="1517"/>
                      <a:pt x="3734" y="2293"/>
                    </a:cubicBezTo>
                    <a:cubicBezTo>
                      <a:pt x="3734" y="3069"/>
                      <a:pt x="3106" y="3735"/>
                      <a:pt x="2330" y="3735"/>
                    </a:cubicBezTo>
                    <a:cubicBezTo>
                      <a:pt x="1516" y="3735"/>
                      <a:pt x="888" y="3069"/>
                      <a:pt x="888" y="2293"/>
                    </a:cubicBezTo>
                    <a:cubicBezTo>
                      <a:pt x="888" y="1517"/>
                      <a:pt x="1516" y="851"/>
                      <a:pt x="2330" y="851"/>
                    </a:cubicBezTo>
                    <a:close/>
                    <a:moveTo>
                      <a:pt x="2330" y="1"/>
                    </a:moveTo>
                    <a:cubicBezTo>
                      <a:pt x="1073" y="1"/>
                      <a:pt x="0" y="999"/>
                      <a:pt x="0" y="2293"/>
                    </a:cubicBezTo>
                    <a:cubicBezTo>
                      <a:pt x="0" y="3587"/>
                      <a:pt x="1036" y="4622"/>
                      <a:pt x="2330" y="4622"/>
                    </a:cubicBezTo>
                    <a:cubicBezTo>
                      <a:pt x="3550" y="4622"/>
                      <a:pt x="4622" y="3587"/>
                      <a:pt x="4622" y="2293"/>
                    </a:cubicBezTo>
                    <a:cubicBezTo>
                      <a:pt x="4622" y="999"/>
                      <a:pt x="3587" y="1"/>
                      <a:pt x="2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9;p47">
                <a:extLst>
                  <a:ext uri="{FF2B5EF4-FFF2-40B4-BE49-F238E27FC236}">
                    <a16:creationId xmlns:a16="http://schemas.microsoft.com/office/drawing/2014/main" id="{3628E67E-6734-BDC2-015A-0ABCFCE24185}"/>
                  </a:ext>
                </a:extLst>
              </p:cNvPr>
              <p:cNvSpPr/>
              <p:nvPr/>
            </p:nvSpPr>
            <p:spPr>
              <a:xfrm>
                <a:off x="7370375" y="3477450"/>
                <a:ext cx="116500" cy="115575"/>
              </a:xfrm>
              <a:custGeom>
                <a:avLst/>
                <a:gdLst/>
                <a:ahLst/>
                <a:cxnLst/>
                <a:rect l="l" t="t" r="r" b="b"/>
                <a:pathLst>
                  <a:path w="4660" h="4623" extrusionOk="0">
                    <a:moveTo>
                      <a:pt x="2330" y="851"/>
                    </a:moveTo>
                    <a:cubicBezTo>
                      <a:pt x="3143" y="851"/>
                      <a:pt x="3809" y="1517"/>
                      <a:pt x="3735" y="2293"/>
                    </a:cubicBezTo>
                    <a:cubicBezTo>
                      <a:pt x="3735" y="3069"/>
                      <a:pt x="3106" y="3735"/>
                      <a:pt x="2330" y="3735"/>
                    </a:cubicBezTo>
                    <a:cubicBezTo>
                      <a:pt x="1517" y="3735"/>
                      <a:pt x="888" y="3069"/>
                      <a:pt x="888" y="2293"/>
                    </a:cubicBezTo>
                    <a:cubicBezTo>
                      <a:pt x="888" y="1517"/>
                      <a:pt x="1517" y="851"/>
                      <a:pt x="2330" y="851"/>
                    </a:cubicBezTo>
                    <a:close/>
                    <a:moveTo>
                      <a:pt x="2330" y="1"/>
                    </a:moveTo>
                    <a:cubicBezTo>
                      <a:pt x="1073" y="1"/>
                      <a:pt x="1" y="999"/>
                      <a:pt x="1" y="2293"/>
                    </a:cubicBezTo>
                    <a:cubicBezTo>
                      <a:pt x="1" y="3587"/>
                      <a:pt x="1036" y="4622"/>
                      <a:pt x="2330" y="4622"/>
                    </a:cubicBezTo>
                    <a:cubicBezTo>
                      <a:pt x="3624" y="4622"/>
                      <a:pt x="4659" y="3587"/>
                      <a:pt x="4622" y="2293"/>
                    </a:cubicBezTo>
                    <a:cubicBezTo>
                      <a:pt x="4622" y="999"/>
                      <a:pt x="3624" y="1"/>
                      <a:pt x="23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0;p47">
                <a:extLst>
                  <a:ext uri="{FF2B5EF4-FFF2-40B4-BE49-F238E27FC236}">
                    <a16:creationId xmlns:a16="http://schemas.microsoft.com/office/drawing/2014/main" id="{9441EFDE-EFEF-A53E-2CC5-AC17985E6AE9}"/>
                  </a:ext>
                </a:extLst>
              </p:cNvPr>
              <p:cNvSpPr/>
              <p:nvPr/>
            </p:nvSpPr>
            <p:spPr>
              <a:xfrm>
                <a:off x="7711450" y="3477450"/>
                <a:ext cx="115550" cy="115575"/>
              </a:xfrm>
              <a:custGeom>
                <a:avLst/>
                <a:gdLst/>
                <a:ahLst/>
                <a:cxnLst/>
                <a:rect l="l" t="t" r="r" b="b"/>
                <a:pathLst>
                  <a:path w="4622" h="4623" extrusionOk="0">
                    <a:moveTo>
                      <a:pt x="2292" y="851"/>
                    </a:moveTo>
                    <a:cubicBezTo>
                      <a:pt x="3069" y="851"/>
                      <a:pt x="3734" y="1517"/>
                      <a:pt x="3734" y="2293"/>
                    </a:cubicBezTo>
                    <a:cubicBezTo>
                      <a:pt x="3734" y="3069"/>
                      <a:pt x="3106" y="3735"/>
                      <a:pt x="2292" y="3735"/>
                    </a:cubicBezTo>
                    <a:cubicBezTo>
                      <a:pt x="1516" y="3735"/>
                      <a:pt x="887" y="3069"/>
                      <a:pt x="887" y="2293"/>
                    </a:cubicBezTo>
                    <a:cubicBezTo>
                      <a:pt x="887" y="1517"/>
                      <a:pt x="1516" y="851"/>
                      <a:pt x="2292" y="851"/>
                    </a:cubicBezTo>
                    <a:close/>
                    <a:moveTo>
                      <a:pt x="2292" y="1"/>
                    </a:moveTo>
                    <a:cubicBezTo>
                      <a:pt x="1072" y="1"/>
                      <a:pt x="0" y="999"/>
                      <a:pt x="0" y="2293"/>
                    </a:cubicBezTo>
                    <a:cubicBezTo>
                      <a:pt x="0" y="3587"/>
                      <a:pt x="998" y="4622"/>
                      <a:pt x="2292" y="4622"/>
                    </a:cubicBezTo>
                    <a:cubicBezTo>
                      <a:pt x="3549" y="4622"/>
                      <a:pt x="4621" y="3587"/>
                      <a:pt x="4621" y="2293"/>
                    </a:cubicBezTo>
                    <a:cubicBezTo>
                      <a:pt x="4621" y="999"/>
                      <a:pt x="3586" y="1"/>
                      <a:pt x="2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981;p47">
              <a:extLst>
                <a:ext uri="{FF2B5EF4-FFF2-40B4-BE49-F238E27FC236}">
                  <a16:creationId xmlns:a16="http://schemas.microsoft.com/office/drawing/2014/main" id="{F2D57739-2F79-EBC8-2CBF-2661701333B6}"/>
                </a:ext>
              </a:extLst>
            </p:cNvPr>
            <p:cNvGrpSpPr/>
            <p:nvPr/>
          </p:nvGrpSpPr>
          <p:grpSpPr>
            <a:xfrm flipH="1">
              <a:off x="7900250" y="2443338"/>
              <a:ext cx="455700" cy="437225"/>
              <a:chOff x="5267550" y="396150"/>
              <a:chExt cx="455700" cy="437225"/>
            </a:xfrm>
          </p:grpSpPr>
          <p:sp>
            <p:nvSpPr>
              <p:cNvPr id="35" name="Google Shape;982;p47">
                <a:extLst>
                  <a:ext uri="{FF2B5EF4-FFF2-40B4-BE49-F238E27FC236}">
                    <a16:creationId xmlns:a16="http://schemas.microsoft.com/office/drawing/2014/main" id="{6BEEB53C-4932-757B-B379-B488B66283DA}"/>
                  </a:ext>
                </a:extLst>
              </p:cNvPr>
              <p:cNvSpPr/>
              <p:nvPr/>
            </p:nvSpPr>
            <p:spPr>
              <a:xfrm>
                <a:off x="5267550" y="403550"/>
                <a:ext cx="396550" cy="429825"/>
              </a:xfrm>
              <a:custGeom>
                <a:avLst/>
                <a:gdLst/>
                <a:ahLst/>
                <a:cxnLst/>
                <a:rect l="l" t="t" r="r" b="b"/>
                <a:pathLst>
                  <a:path w="15862" h="17193" extrusionOk="0">
                    <a:moveTo>
                      <a:pt x="12164" y="1"/>
                    </a:moveTo>
                    <a:cubicBezTo>
                      <a:pt x="11721" y="1"/>
                      <a:pt x="11203" y="1"/>
                      <a:pt x="10722" y="38"/>
                    </a:cubicBezTo>
                    <a:cubicBezTo>
                      <a:pt x="10537" y="38"/>
                      <a:pt x="10427" y="223"/>
                      <a:pt x="10427" y="407"/>
                    </a:cubicBezTo>
                    <a:cubicBezTo>
                      <a:pt x="10427" y="592"/>
                      <a:pt x="10537" y="740"/>
                      <a:pt x="10722" y="740"/>
                    </a:cubicBezTo>
                    <a:cubicBezTo>
                      <a:pt x="11240" y="703"/>
                      <a:pt x="11721" y="703"/>
                      <a:pt x="12127" y="703"/>
                    </a:cubicBezTo>
                    <a:cubicBezTo>
                      <a:pt x="12143" y="706"/>
                      <a:pt x="12159" y="708"/>
                      <a:pt x="12175" y="708"/>
                    </a:cubicBezTo>
                    <a:cubicBezTo>
                      <a:pt x="12343" y="708"/>
                      <a:pt x="12497" y="539"/>
                      <a:pt x="12497" y="370"/>
                    </a:cubicBezTo>
                    <a:cubicBezTo>
                      <a:pt x="12497" y="186"/>
                      <a:pt x="12349" y="1"/>
                      <a:pt x="12164" y="1"/>
                    </a:cubicBezTo>
                    <a:close/>
                    <a:moveTo>
                      <a:pt x="14431" y="314"/>
                    </a:moveTo>
                    <a:cubicBezTo>
                      <a:pt x="14284" y="314"/>
                      <a:pt x="14154" y="441"/>
                      <a:pt x="14124" y="592"/>
                    </a:cubicBezTo>
                    <a:cubicBezTo>
                      <a:pt x="14050" y="777"/>
                      <a:pt x="14198" y="962"/>
                      <a:pt x="14382" y="999"/>
                    </a:cubicBezTo>
                    <a:lnTo>
                      <a:pt x="15344" y="1295"/>
                    </a:lnTo>
                    <a:lnTo>
                      <a:pt x="15455" y="1295"/>
                    </a:lnTo>
                    <a:cubicBezTo>
                      <a:pt x="15602" y="1295"/>
                      <a:pt x="15713" y="1184"/>
                      <a:pt x="15824" y="999"/>
                    </a:cubicBezTo>
                    <a:cubicBezTo>
                      <a:pt x="15861" y="888"/>
                      <a:pt x="15750" y="629"/>
                      <a:pt x="15602" y="592"/>
                    </a:cubicBezTo>
                    <a:cubicBezTo>
                      <a:pt x="15196" y="518"/>
                      <a:pt x="14900" y="407"/>
                      <a:pt x="14530" y="333"/>
                    </a:cubicBezTo>
                    <a:cubicBezTo>
                      <a:pt x="14497" y="320"/>
                      <a:pt x="14464" y="314"/>
                      <a:pt x="14431" y="314"/>
                    </a:cubicBezTo>
                    <a:close/>
                    <a:moveTo>
                      <a:pt x="8474" y="495"/>
                    </a:moveTo>
                    <a:cubicBezTo>
                      <a:pt x="8435" y="495"/>
                      <a:pt x="8396" y="503"/>
                      <a:pt x="8356" y="518"/>
                    </a:cubicBezTo>
                    <a:cubicBezTo>
                      <a:pt x="7913" y="629"/>
                      <a:pt x="7432" y="814"/>
                      <a:pt x="7025" y="999"/>
                    </a:cubicBezTo>
                    <a:cubicBezTo>
                      <a:pt x="6840" y="1110"/>
                      <a:pt x="6766" y="1295"/>
                      <a:pt x="6840" y="1480"/>
                    </a:cubicBezTo>
                    <a:cubicBezTo>
                      <a:pt x="6877" y="1554"/>
                      <a:pt x="7025" y="1664"/>
                      <a:pt x="7173" y="1664"/>
                    </a:cubicBezTo>
                    <a:cubicBezTo>
                      <a:pt x="7210" y="1664"/>
                      <a:pt x="7284" y="1664"/>
                      <a:pt x="7321" y="1627"/>
                    </a:cubicBezTo>
                    <a:cubicBezTo>
                      <a:pt x="7728" y="1443"/>
                      <a:pt x="8134" y="1295"/>
                      <a:pt x="8541" y="1147"/>
                    </a:cubicBezTo>
                    <a:cubicBezTo>
                      <a:pt x="8726" y="1110"/>
                      <a:pt x="8837" y="925"/>
                      <a:pt x="8800" y="740"/>
                    </a:cubicBezTo>
                    <a:cubicBezTo>
                      <a:pt x="8742" y="595"/>
                      <a:pt x="8615" y="495"/>
                      <a:pt x="8474" y="495"/>
                    </a:cubicBezTo>
                    <a:close/>
                    <a:moveTo>
                      <a:pt x="5212" y="2143"/>
                    </a:moveTo>
                    <a:cubicBezTo>
                      <a:pt x="5135" y="2143"/>
                      <a:pt x="5056" y="2171"/>
                      <a:pt x="4992" y="2219"/>
                    </a:cubicBezTo>
                    <a:cubicBezTo>
                      <a:pt x="4622" y="2478"/>
                      <a:pt x="4252" y="2774"/>
                      <a:pt x="3883" y="3106"/>
                    </a:cubicBezTo>
                    <a:cubicBezTo>
                      <a:pt x="3698" y="3217"/>
                      <a:pt x="3698" y="3476"/>
                      <a:pt x="3846" y="3587"/>
                    </a:cubicBezTo>
                    <a:cubicBezTo>
                      <a:pt x="3957" y="3661"/>
                      <a:pt x="4031" y="3698"/>
                      <a:pt x="4142" y="3698"/>
                    </a:cubicBezTo>
                    <a:cubicBezTo>
                      <a:pt x="4179" y="3698"/>
                      <a:pt x="4252" y="3661"/>
                      <a:pt x="4326" y="3587"/>
                    </a:cubicBezTo>
                    <a:cubicBezTo>
                      <a:pt x="4696" y="3328"/>
                      <a:pt x="4992" y="3032"/>
                      <a:pt x="5362" y="2774"/>
                    </a:cubicBezTo>
                    <a:cubicBezTo>
                      <a:pt x="5546" y="2663"/>
                      <a:pt x="5546" y="2441"/>
                      <a:pt x="5472" y="2293"/>
                    </a:cubicBezTo>
                    <a:cubicBezTo>
                      <a:pt x="5410" y="2189"/>
                      <a:pt x="5312" y="2143"/>
                      <a:pt x="5212" y="2143"/>
                    </a:cubicBezTo>
                    <a:close/>
                    <a:moveTo>
                      <a:pt x="2541" y="4705"/>
                    </a:moveTo>
                    <a:cubicBezTo>
                      <a:pt x="2437" y="4705"/>
                      <a:pt x="2338" y="4754"/>
                      <a:pt x="2293" y="4844"/>
                    </a:cubicBezTo>
                    <a:cubicBezTo>
                      <a:pt x="1997" y="5214"/>
                      <a:pt x="1738" y="5620"/>
                      <a:pt x="1480" y="6064"/>
                    </a:cubicBezTo>
                    <a:cubicBezTo>
                      <a:pt x="1406" y="6175"/>
                      <a:pt x="1443" y="6434"/>
                      <a:pt x="1628" y="6508"/>
                    </a:cubicBezTo>
                    <a:cubicBezTo>
                      <a:pt x="1665" y="6545"/>
                      <a:pt x="1775" y="6545"/>
                      <a:pt x="1812" y="6545"/>
                    </a:cubicBezTo>
                    <a:cubicBezTo>
                      <a:pt x="1923" y="6545"/>
                      <a:pt x="2034" y="6471"/>
                      <a:pt x="2108" y="6323"/>
                    </a:cubicBezTo>
                    <a:cubicBezTo>
                      <a:pt x="2330" y="5953"/>
                      <a:pt x="2552" y="5583"/>
                      <a:pt x="2848" y="5214"/>
                    </a:cubicBezTo>
                    <a:cubicBezTo>
                      <a:pt x="2922" y="5066"/>
                      <a:pt x="2885" y="4844"/>
                      <a:pt x="2737" y="4770"/>
                    </a:cubicBezTo>
                    <a:cubicBezTo>
                      <a:pt x="2678" y="4726"/>
                      <a:pt x="2608" y="4705"/>
                      <a:pt x="2541" y="4705"/>
                    </a:cubicBezTo>
                    <a:close/>
                    <a:moveTo>
                      <a:pt x="886" y="7940"/>
                    </a:moveTo>
                    <a:cubicBezTo>
                      <a:pt x="756" y="7940"/>
                      <a:pt x="617" y="8017"/>
                      <a:pt x="555" y="8171"/>
                    </a:cubicBezTo>
                    <a:cubicBezTo>
                      <a:pt x="407" y="8652"/>
                      <a:pt x="297" y="9096"/>
                      <a:pt x="186" y="9576"/>
                    </a:cubicBezTo>
                    <a:cubicBezTo>
                      <a:pt x="149" y="9761"/>
                      <a:pt x="297" y="9909"/>
                      <a:pt x="481" y="9983"/>
                    </a:cubicBezTo>
                    <a:lnTo>
                      <a:pt x="518" y="9983"/>
                    </a:lnTo>
                    <a:cubicBezTo>
                      <a:pt x="703" y="9983"/>
                      <a:pt x="851" y="9872"/>
                      <a:pt x="888" y="9650"/>
                    </a:cubicBezTo>
                    <a:cubicBezTo>
                      <a:pt x="962" y="9243"/>
                      <a:pt x="1073" y="8763"/>
                      <a:pt x="1221" y="8356"/>
                    </a:cubicBezTo>
                    <a:cubicBezTo>
                      <a:pt x="1258" y="8171"/>
                      <a:pt x="1147" y="7986"/>
                      <a:pt x="962" y="7949"/>
                    </a:cubicBezTo>
                    <a:cubicBezTo>
                      <a:pt x="937" y="7943"/>
                      <a:pt x="912" y="7940"/>
                      <a:pt x="886" y="7940"/>
                    </a:cubicBezTo>
                    <a:close/>
                    <a:moveTo>
                      <a:pt x="334" y="11536"/>
                    </a:moveTo>
                    <a:cubicBezTo>
                      <a:pt x="149" y="11536"/>
                      <a:pt x="1" y="11720"/>
                      <a:pt x="1" y="11905"/>
                    </a:cubicBezTo>
                    <a:cubicBezTo>
                      <a:pt x="1" y="12386"/>
                      <a:pt x="75" y="12904"/>
                      <a:pt x="112" y="13347"/>
                    </a:cubicBezTo>
                    <a:cubicBezTo>
                      <a:pt x="112" y="13532"/>
                      <a:pt x="260" y="13680"/>
                      <a:pt x="444" y="13680"/>
                    </a:cubicBezTo>
                    <a:cubicBezTo>
                      <a:pt x="666" y="13643"/>
                      <a:pt x="814" y="13495"/>
                      <a:pt x="814" y="13199"/>
                    </a:cubicBezTo>
                    <a:cubicBezTo>
                      <a:pt x="740" y="12756"/>
                      <a:pt x="703" y="12349"/>
                      <a:pt x="703" y="11868"/>
                    </a:cubicBezTo>
                    <a:cubicBezTo>
                      <a:pt x="703" y="11684"/>
                      <a:pt x="518" y="11536"/>
                      <a:pt x="334" y="11536"/>
                    </a:cubicBezTo>
                    <a:close/>
                    <a:moveTo>
                      <a:pt x="943" y="15186"/>
                    </a:moveTo>
                    <a:cubicBezTo>
                      <a:pt x="913" y="15186"/>
                      <a:pt x="882" y="15190"/>
                      <a:pt x="851" y="15196"/>
                    </a:cubicBezTo>
                    <a:cubicBezTo>
                      <a:pt x="666" y="15307"/>
                      <a:pt x="555" y="15491"/>
                      <a:pt x="629" y="15676"/>
                    </a:cubicBezTo>
                    <a:cubicBezTo>
                      <a:pt x="814" y="16120"/>
                      <a:pt x="999" y="16601"/>
                      <a:pt x="1184" y="17007"/>
                    </a:cubicBezTo>
                    <a:cubicBezTo>
                      <a:pt x="1258" y="17081"/>
                      <a:pt x="1369" y="17192"/>
                      <a:pt x="1480" y="17192"/>
                    </a:cubicBezTo>
                    <a:cubicBezTo>
                      <a:pt x="1554" y="17192"/>
                      <a:pt x="1591" y="17192"/>
                      <a:pt x="1665" y="17155"/>
                    </a:cubicBezTo>
                    <a:cubicBezTo>
                      <a:pt x="1812" y="17044"/>
                      <a:pt x="1923" y="16859"/>
                      <a:pt x="1812" y="16675"/>
                    </a:cubicBezTo>
                    <a:cubicBezTo>
                      <a:pt x="1628" y="16268"/>
                      <a:pt x="1443" y="15861"/>
                      <a:pt x="1295" y="15418"/>
                    </a:cubicBezTo>
                    <a:cubicBezTo>
                      <a:pt x="1233" y="15264"/>
                      <a:pt x="1095" y="15186"/>
                      <a:pt x="943" y="151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83;p47">
                <a:extLst>
                  <a:ext uri="{FF2B5EF4-FFF2-40B4-BE49-F238E27FC236}">
                    <a16:creationId xmlns:a16="http://schemas.microsoft.com/office/drawing/2014/main" id="{E1F9E1EB-2EDE-C1AE-ABA7-2B083C0EBD5F}"/>
                  </a:ext>
                </a:extLst>
              </p:cNvPr>
              <p:cNvSpPr/>
              <p:nvPr/>
            </p:nvSpPr>
            <p:spPr>
              <a:xfrm>
                <a:off x="5627100" y="396150"/>
                <a:ext cx="96150" cy="63800"/>
              </a:xfrm>
              <a:custGeom>
                <a:avLst/>
                <a:gdLst/>
                <a:ahLst/>
                <a:cxnLst/>
                <a:rect l="l" t="t" r="r" b="b"/>
                <a:pathLst>
                  <a:path w="3846" h="2552" extrusionOk="0">
                    <a:moveTo>
                      <a:pt x="888" y="1"/>
                    </a:moveTo>
                    <a:lnTo>
                      <a:pt x="0" y="1850"/>
                    </a:lnTo>
                    <a:lnTo>
                      <a:pt x="3845" y="2552"/>
                    </a:lnTo>
                    <a:lnTo>
                      <a:pt x="8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984;p47">
              <a:extLst>
                <a:ext uri="{FF2B5EF4-FFF2-40B4-BE49-F238E27FC236}">
                  <a16:creationId xmlns:a16="http://schemas.microsoft.com/office/drawing/2014/main" id="{29174631-7E72-5B0E-7CE9-529DCCC20524}"/>
                </a:ext>
              </a:extLst>
            </p:cNvPr>
            <p:cNvGrpSpPr/>
            <p:nvPr/>
          </p:nvGrpSpPr>
          <p:grpSpPr>
            <a:xfrm flipH="1">
              <a:off x="7364780" y="2469690"/>
              <a:ext cx="1059223" cy="851734"/>
              <a:chOff x="5271250" y="546825"/>
              <a:chExt cx="674750" cy="542575"/>
            </a:xfrm>
          </p:grpSpPr>
          <p:sp>
            <p:nvSpPr>
              <p:cNvPr id="32" name="Google Shape;985;p47">
                <a:extLst>
                  <a:ext uri="{FF2B5EF4-FFF2-40B4-BE49-F238E27FC236}">
                    <a16:creationId xmlns:a16="http://schemas.microsoft.com/office/drawing/2014/main" id="{AAB34196-8D56-6A65-350E-97F9BA9D92FA}"/>
                  </a:ext>
                </a:extLst>
              </p:cNvPr>
              <p:cNvSpPr/>
              <p:nvPr/>
            </p:nvSpPr>
            <p:spPr>
              <a:xfrm>
                <a:off x="5289750" y="874000"/>
                <a:ext cx="190425" cy="202450"/>
              </a:xfrm>
              <a:custGeom>
                <a:avLst/>
                <a:gdLst/>
                <a:ahLst/>
                <a:cxnLst/>
                <a:rect l="l" t="t" r="r" b="b"/>
                <a:pathLst>
                  <a:path w="7617" h="8098" extrusionOk="0">
                    <a:moveTo>
                      <a:pt x="3808" y="2339"/>
                    </a:moveTo>
                    <a:cubicBezTo>
                      <a:pt x="4132" y="2339"/>
                      <a:pt x="4455" y="2422"/>
                      <a:pt x="4732" y="2589"/>
                    </a:cubicBezTo>
                    <a:cubicBezTo>
                      <a:pt x="5287" y="2885"/>
                      <a:pt x="5657" y="3513"/>
                      <a:pt x="5657" y="4142"/>
                    </a:cubicBezTo>
                    <a:cubicBezTo>
                      <a:pt x="5657" y="4807"/>
                      <a:pt x="5287" y="5436"/>
                      <a:pt x="4732" y="5731"/>
                    </a:cubicBezTo>
                    <a:cubicBezTo>
                      <a:pt x="4455" y="5879"/>
                      <a:pt x="4132" y="5953"/>
                      <a:pt x="3808" y="5953"/>
                    </a:cubicBezTo>
                    <a:cubicBezTo>
                      <a:pt x="3485" y="5953"/>
                      <a:pt x="3161" y="5879"/>
                      <a:pt x="2884" y="5731"/>
                    </a:cubicBezTo>
                    <a:cubicBezTo>
                      <a:pt x="2329" y="5399"/>
                      <a:pt x="1960" y="4807"/>
                      <a:pt x="1960" y="4142"/>
                    </a:cubicBezTo>
                    <a:cubicBezTo>
                      <a:pt x="1960" y="3513"/>
                      <a:pt x="2329" y="2848"/>
                      <a:pt x="2884" y="2589"/>
                    </a:cubicBezTo>
                    <a:cubicBezTo>
                      <a:pt x="3161" y="2422"/>
                      <a:pt x="3485" y="2339"/>
                      <a:pt x="3808" y="2339"/>
                    </a:cubicBezTo>
                    <a:close/>
                    <a:moveTo>
                      <a:pt x="3364" y="1"/>
                    </a:moveTo>
                    <a:lnTo>
                      <a:pt x="2958" y="1517"/>
                    </a:lnTo>
                    <a:cubicBezTo>
                      <a:pt x="2773" y="1554"/>
                      <a:pt x="2588" y="1628"/>
                      <a:pt x="2440" y="1738"/>
                    </a:cubicBezTo>
                    <a:cubicBezTo>
                      <a:pt x="2255" y="1849"/>
                      <a:pt x="2144" y="1960"/>
                      <a:pt x="1997" y="2071"/>
                    </a:cubicBezTo>
                    <a:lnTo>
                      <a:pt x="481" y="1665"/>
                    </a:lnTo>
                    <a:lnTo>
                      <a:pt x="0" y="2404"/>
                    </a:lnTo>
                    <a:lnTo>
                      <a:pt x="1109" y="3513"/>
                    </a:lnTo>
                    <a:cubicBezTo>
                      <a:pt x="1072" y="3698"/>
                      <a:pt x="1072" y="3883"/>
                      <a:pt x="1072" y="4068"/>
                    </a:cubicBezTo>
                    <a:cubicBezTo>
                      <a:pt x="1072" y="4252"/>
                      <a:pt x="1072" y="4437"/>
                      <a:pt x="1109" y="4622"/>
                    </a:cubicBezTo>
                    <a:lnTo>
                      <a:pt x="0" y="5731"/>
                    </a:lnTo>
                    <a:lnTo>
                      <a:pt x="481" y="6471"/>
                    </a:lnTo>
                    <a:lnTo>
                      <a:pt x="1997" y="6027"/>
                    </a:lnTo>
                    <a:cubicBezTo>
                      <a:pt x="2144" y="6175"/>
                      <a:pt x="2329" y="6249"/>
                      <a:pt x="2440" y="6360"/>
                    </a:cubicBezTo>
                    <a:cubicBezTo>
                      <a:pt x="2625" y="6471"/>
                      <a:pt x="2773" y="6545"/>
                      <a:pt x="2958" y="6582"/>
                    </a:cubicBezTo>
                    <a:lnTo>
                      <a:pt x="3364" y="8097"/>
                    </a:lnTo>
                    <a:lnTo>
                      <a:pt x="4252" y="8097"/>
                    </a:lnTo>
                    <a:lnTo>
                      <a:pt x="4658" y="6582"/>
                    </a:lnTo>
                    <a:cubicBezTo>
                      <a:pt x="4843" y="6545"/>
                      <a:pt x="5028" y="6471"/>
                      <a:pt x="5176" y="6360"/>
                    </a:cubicBezTo>
                    <a:cubicBezTo>
                      <a:pt x="5361" y="6249"/>
                      <a:pt x="5509" y="6138"/>
                      <a:pt x="5657" y="6027"/>
                    </a:cubicBezTo>
                    <a:lnTo>
                      <a:pt x="7172" y="6471"/>
                    </a:lnTo>
                    <a:lnTo>
                      <a:pt x="7579" y="5731"/>
                    </a:lnTo>
                    <a:lnTo>
                      <a:pt x="6507" y="4696"/>
                    </a:lnTo>
                    <a:cubicBezTo>
                      <a:pt x="6581" y="4511"/>
                      <a:pt x="6581" y="4326"/>
                      <a:pt x="6581" y="4142"/>
                    </a:cubicBezTo>
                    <a:cubicBezTo>
                      <a:pt x="6581" y="3957"/>
                      <a:pt x="6581" y="3772"/>
                      <a:pt x="6507" y="3587"/>
                    </a:cubicBezTo>
                    <a:lnTo>
                      <a:pt x="7616" y="2478"/>
                    </a:lnTo>
                    <a:lnTo>
                      <a:pt x="7209" y="1738"/>
                    </a:lnTo>
                    <a:lnTo>
                      <a:pt x="5694" y="2145"/>
                    </a:lnTo>
                    <a:cubicBezTo>
                      <a:pt x="5546" y="2034"/>
                      <a:pt x="5361" y="1923"/>
                      <a:pt x="5213" y="1812"/>
                    </a:cubicBezTo>
                    <a:cubicBezTo>
                      <a:pt x="5028" y="1738"/>
                      <a:pt x="4917" y="1628"/>
                      <a:pt x="4695" y="1591"/>
                    </a:cubicBezTo>
                    <a:lnTo>
                      <a:pt x="4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86;p47">
                <a:extLst>
                  <a:ext uri="{FF2B5EF4-FFF2-40B4-BE49-F238E27FC236}">
                    <a16:creationId xmlns:a16="http://schemas.microsoft.com/office/drawing/2014/main" id="{4EF3B0FA-D3FC-2143-270B-B1F9178DA2B3}"/>
                  </a:ext>
                </a:extLst>
              </p:cNvPr>
              <p:cNvSpPr/>
              <p:nvPr/>
            </p:nvSpPr>
            <p:spPr>
              <a:xfrm>
                <a:off x="5611375" y="557225"/>
                <a:ext cx="325375" cy="325600"/>
              </a:xfrm>
              <a:custGeom>
                <a:avLst/>
                <a:gdLst/>
                <a:ahLst/>
                <a:cxnLst/>
                <a:rect l="l" t="t" r="r" b="b"/>
                <a:pathLst>
                  <a:path w="13015" h="13024" extrusionOk="0">
                    <a:moveTo>
                      <a:pt x="6471" y="3438"/>
                    </a:moveTo>
                    <a:cubicBezTo>
                      <a:pt x="6877" y="3438"/>
                      <a:pt x="7284" y="3522"/>
                      <a:pt x="7654" y="3688"/>
                    </a:cubicBezTo>
                    <a:cubicBezTo>
                      <a:pt x="8393" y="4021"/>
                      <a:pt x="8985" y="4612"/>
                      <a:pt x="9318" y="5352"/>
                    </a:cubicBezTo>
                    <a:cubicBezTo>
                      <a:pt x="9650" y="6091"/>
                      <a:pt x="9650" y="6978"/>
                      <a:pt x="9318" y="7718"/>
                    </a:cubicBezTo>
                    <a:cubicBezTo>
                      <a:pt x="8985" y="8457"/>
                      <a:pt x="8393" y="9049"/>
                      <a:pt x="7654" y="9381"/>
                    </a:cubicBezTo>
                    <a:cubicBezTo>
                      <a:pt x="7284" y="9548"/>
                      <a:pt x="6877" y="9631"/>
                      <a:pt x="6471" y="9631"/>
                    </a:cubicBezTo>
                    <a:cubicBezTo>
                      <a:pt x="6064" y="9631"/>
                      <a:pt x="5657" y="9548"/>
                      <a:pt x="5288" y="9381"/>
                    </a:cubicBezTo>
                    <a:cubicBezTo>
                      <a:pt x="4548" y="9049"/>
                      <a:pt x="3957" y="8457"/>
                      <a:pt x="3624" y="7718"/>
                    </a:cubicBezTo>
                    <a:cubicBezTo>
                      <a:pt x="3291" y="6978"/>
                      <a:pt x="3291" y="6091"/>
                      <a:pt x="3624" y="5352"/>
                    </a:cubicBezTo>
                    <a:cubicBezTo>
                      <a:pt x="3957" y="4612"/>
                      <a:pt x="4548" y="4021"/>
                      <a:pt x="5288" y="3688"/>
                    </a:cubicBezTo>
                    <a:cubicBezTo>
                      <a:pt x="5657" y="3522"/>
                      <a:pt x="6064" y="3438"/>
                      <a:pt x="6471" y="3438"/>
                    </a:cubicBezTo>
                    <a:close/>
                    <a:moveTo>
                      <a:pt x="6508" y="0"/>
                    </a:moveTo>
                    <a:cubicBezTo>
                      <a:pt x="6332" y="0"/>
                      <a:pt x="6157" y="9"/>
                      <a:pt x="5990" y="28"/>
                    </a:cubicBezTo>
                    <a:cubicBezTo>
                      <a:pt x="5731" y="693"/>
                      <a:pt x="5473" y="1322"/>
                      <a:pt x="5399" y="1950"/>
                    </a:cubicBezTo>
                    <a:cubicBezTo>
                      <a:pt x="5177" y="1987"/>
                      <a:pt x="4918" y="2061"/>
                      <a:pt x="4696" y="2172"/>
                    </a:cubicBezTo>
                    <a:cubicBezTo>
                      <a:pt x="4474" y="2246"/>
                      <a:pt x="4253" y="2394"/>
                      <a:pt x="4068" y="2505"/>
                    </a:cubicBezTo>
                    <a:cubicBezTo>
                      <a:pt x="3550" y="2135"/>
                      <a:pt x="2959" y="1802"/>
                      <a:pt x="2293" y="1581"/>
                    </a:cubicBezTo>
                    <a:cubicBezTo>
                      <a:pt x="2034" y="1802"/>
                      <a:pt x="1776" y="2024"/>
                      <a:pt x="1554" y="2320"/>
                    </a:cubicBezTo>
                    <a:cubicBezTo>
                      <a:pt x="1776" y="2949"/>
                      <a:pt x="2108" y="3540"/>
                      <a:pt x="2478" y="4058"/>
                    </a:cubicBezTo>
                    <a:cubicBezTo>
                      <a:pt x="2330" y="4279"/>
                      <a:pt x="2256" y="4464"/>
                      <a:pt x="2145" y="4723"/>
                    </a:cubicBezTo>
                    <a:cubicBezTo>
                      <a:pt x="2071" y="4945"/>
                      <a:pt x="1960" y="5167"/>
                      <a:pt x="1923" y="5389"/>
                    </a:cubicBezTo>
                    <a:cubicBezTo>
                      <a:pt x="1295" y="5500"/>
                      <a:pt x="629" y="5684"/>
                      <a:pt x="38" y="6017"/>
                    </a:cubicBezTo>
                    <a:cubicBezTo>
                      <a:pt x="1" y="6313"/>
                      <a:pt x="1" y="6683"/>
                      <a:pt x="38" y="7015"/>
                    </a:cubicBezTo>
                    <a:cubicBezTo>
                      <a:pt x="666" y="7311"/>
                      <a:pt x="1332" y="7533"/>
                      <a:pt x="1923" y="7607"/>
                    </a:cubicBezTo>
                    <a:cubicBezTo>
                      <a:pt x="1960" y="7866"/>
                      <a:pt x="2071" y="8087"/>
                      <a:pt x="2145" y="8309"/>
                    </a:cubicBezTo>
                    <a:cubicBezTo>
                      <a:pt x="2256" y="8531"/>
                      <a:pt x="2404" y="8790"/>
                      <a:pt x="2478" y="8975"/>
                    </a:cubicBezTo>
                    <a:cubicBezTo>
                      <a:pt x="2108" y="9455"/>
                      <a:pt x="1776" y="10084"/>
                      <a:pt x="1554" y="10712"/>
                    </a:cubicBezTo>
                    <a:cubicBezTo>
                      <a:pt x="1776" y="11008"/>
                      <a:pt x="2034" y="11230"/>
                      <a:pt x="2293" y="11452"/>
                    </a:cubicBezTo>
                    <a:cubicBezTo>
                      <a:pt x="2959" y="11230"/>
                      <a:pt x="3550" y="10897"/>
                      <a:pt x="4068" y="10528"/>
                    </a:cubicBezTo>
                    <a:cubicBezTo>
                      <a:pt x="4290" y="10675"/>
                      <a:pt x="4474" y="10749"/>
                      <a:pt x="4696" y="10860"/>
                    </a:cubicBezTo>
                    <a:cubicBezTo>
                      <a:pt x="4918" y="10934"/>
                      <a:pt x="5177" y="11045"/>
                      <a:pt x="5399" y="11082"/>
                    </a:cubicBezTo>
                    <a:cubicBezTo>
                      <a:pt x="5473" y="11748"/>
                      <a:pt x="5657" y="12376"/>
                      <a:pt x="5990" y="12968"/>
                    </a:cubicBezTo>
                    <a:cubicBezTo>
                      <a:pt x="6157" y="13005"/>
                      <a:pt x="6332" y="13023"/>
                      <a:pt x="6508" y="13023"/>
                    </a:cubicBezTo>
                    <a:cubicBezTo>
                      <a:pt x="6683" y="13023"/>
                      <a:pt x="6859" y="13005"/>
                      <a:pt x="7025" y="12968"/>
                    </a:cubicBezTo>
                    <a:cubicBezTo>
                      <a:pt x="7284" y="12339"/>
                      <a:pt x="7506" y="11674"/>
                      <a:pt x="7617" y="11082"/>
                    </a:cubicBezTo>
                    <a:cubicBezTo>
                      <a:pt x="7839" y="11045"/>
                      <a:pt x="8061" y="10934"/>
                      <a:pt x="8319" y="10860"/>
                    </a:cubicBezTo>
                    <a:cubicBezTo>
                      <a:pt x="8541" y="10749"/>
                      <a:pt x="8763" y="10638"/>
                      <a:pt x="8948" y="10528"/>
                    </a:cubicBezTo>
                    <a:cubicBezTo>
                      <a:pt x="9465" y="10897"/>
                      <a:pt x="10057" y="11230"/>
                      <a:pt x="10722" y="11452"/>
                    </a:cubicBezTo>
                    <a:cubicBezTo>
                      <a:pt x="10981" y="11230"/>
                      <a:pt x="11203" y="11008"/>
                      <a:pt x="11462" y="10712"/>
                    </a:cubicBezTo>
                    <a:cubicBezTo>
                      <a:pt x="11203" y="10084"/>
                      <a:pt x="10907" y="9455"/>
                      <a:pt x="10538" y="8975"/>
                    </a:cubicBezTo>
                    <a:cubicBezTo>
                      <a:pt x="10648" y="8716"/>
                      <a:pt x="10759" y="8531"/>
                      <a:pt x="10833" y="8309"/>
                    </a:cubicBezTo>
                    <a:cubicBezTo>
                      <a:pt x="10981" y="8124"/>
                      <a:pt x="11018" y="7866"/>
                      <a:pt x="11092" y="7607"/>
                    </a:cubicBezTo>
                    <a:cubicBezTo>
                      <a:pt x="11721" y="7533"/>
                      <a:pt x="12386" y="7348"/>
                      <a:pt x="12978" y="7015"/>
                    </a:cubicBezTo>
                    <a:cubicBezTo>
                      <a:pt x="13015" y="6683"/>
                      <a:pt x="13015" y="6313"/>
                      <a:pt x="12978" y="6017"/>
                    </a:cubicBezTo>
                    <a:cubicBezTo>
                      <a:pt x="12312" y="5721"/>
                      <a:pt x="11684" y="5500"/>
                      <a:pt x="11092" y="5389"/>
                    </a:cubicBezTo>
                    <a:cubicBezTo>
                      <a:pt x="11018" y="5167"/>
                      <a:pt x="10944" y="4945"/>
                      <a:pt x="10833" y="4723"/>
                    </a:cubicBezTo>
                    <a:cubicBezTo>
                      <a:pt x="10759" y="4464"/>
                      <a:pt x="10612" y="4243"/>
                      <a:pt x="10538" y="4058"/>
                    </a:cubicBezTo>
                    <a:cubicBezTo>
                      <a:pt x="10907" y="3540"/>
                      <a:pt x="11203" y="2949"/>
                      <a:pt x="11462" y="2320"/>
                    </a:cubicBezTo>
                    <a:cubicBezTo>
                      <a:pt x="11203" y="2024"/>
                      <a:pt x="10981" y="1802"/>
                      <a:pt x="10722" y="1581"/>
                    </a:cubicBezTo>
                    <a:cubicBezTo>
                      <a:pt x="10057" y="1802"/>
                      <a:pt x="9465" y="2135"/>
                      <a:pt x="8948" y="2505"/>
                    </a:cubicBezTo>
                    <a:cubicBezTo>
                      <a:pt x="8726" y="2357"/>
                      <a:pt x="8541" y="2246"/>
                      <a:pt x="8319" y="2172"/>
                    </a:cubicBezTo>
                    <a:cubicBezTo>
                      <a:pt x="8061" y="2061"/>
                      <a:pt x="7839" y="1987"/>
                      <a:pt x="7617" y="1950"/>
                    </a:cubicBezTo>
                    <a:cubicBezTo>
                      <a:pt x="7506" y="1285"/>
                      <a:pt x="7321" y="656"/>
                      <a:pt x="7025" y="28"/>
                    </a:cubicBezTo>
                    <a:cubicBezTo>
                      <a:pt x="6859" y="9"/>
                      <a:pt x="6683" y="0"/>
                      <a:pt x="6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87;p47">
                <a:extLst>
                  <a:ext uri="{FF2B5EF4-FFF2-40B4-BE49-F238E27FC236}">
                    <a16:creationId xmlns:a16="http://schemas.microsoft.com/office/drawing/2014/main" id="{AA3D198A-D9D1-389B-B168-01875CB14504}"/>
                  </a:ext>
                </a:extLst>
              </p:cNvPr>
              <p:cNvSpPr/>
              <p:nvPr/>
            </p:nvSpPr>
            <p:spPr>
              <a:xfrm>
                <a:off x="5271250" y="546825"/>
                <a:ext cx="674750" cy="542575"/>
              </a:xfrm>
              <a:custGeom>
                <a:avLst/>
                <a:gdLst/>
                <a:ahLst/>
                <a:cxnLst/>
                <a:rect l="l" t="t" r="r" b="b"/>
                <a:pathLst>
                  <a:path w="26990" h="21703" extrusionOk="0">
                    <a:moveTo>
                      <a:pt x="20002" y="703"/>
                    </a:moveTo>
                    <a:cubicBezTo>
                      <a:pt x="23477" y="703"/>
                      <a:pt x="26250" y="3512"/>
                      <a:pt x="26250" y="6914"/>
                    </a:cubicBezTo>
                    <a:cubicBezTo>
                      <a:pt x="26250" y="9317"/>
                      <a:pt x="24956" y="11461"/>
                      <a:pt x="22775" y="12533"/>
                    </a:cubicBezTo>
                    <a:lnTo>
                      <a:pt x="6471" y="20519"/>
                    </a:lnTo>
                    <a:lnTo>
                      <a:pt x="6212" y="20667"/>
                    </a:lnTo>
                    <a:cubicBezTo>
                      <a:pt x="5694" y="20889"/>
                      <a:pt x="5140" y="21037"/>
                      <a:pt x="4548" y="21037"/>
                    </a:cubicBezTo>
                    <a:cubicBezTo>
                      <a:pt x="2441" y="21037"/>
                      <a:pt x="740" y="19299"/>
                      <a:pt x="740" y="17229"/>
                    </a:cubicBezTo>
                    <a:cubicBezTo>
                      <a:pt x="740" y="16119"/>
                      <a:pt x="1221" y="15121"/>
                      <a:pt x="2034" y="14382"/>
                    </a:cubicBezTo>
                    <a:lnTo>
                      <a:pt x="2219" y="14197"/>
                    </a:lnTo>
                    <a:lnTo>
                      <a:pt x="15639" y="2477"/>
                    </a:lnTo>
                    <a:lnTo>
                      <a:pt x="15935" y="2218"/>
                    </a:lnTo>
                    <a:cubicBezTo>
                      <a:pt x="17044" y="1257"/>
                      <a:pt x="18523" y="703"/>
                      <a:pt x="20002" y="703"/>
                    </a:cubicBezTo>
                    <a:close/>
                    <a:moveTo>
                      <a:pt x="20076" y="0"/>
                    </a:moveTo>
                    <a:cubicBezTo>
                      <a:pt x="18523" y="0"/>
                      <a:pt x="17044" y="518"/>
                      <a:pt x="15861" y="1442"/>
                    </a:cubicBezTo>
                    <a:lnTo>
                      <a:pt x="1590" y="13827"/>
                    </a:lnTo>
                    <a:lnTo>
                      <a:pt x="1332" y="14012"/>
                    </a:lnTo>
                    <a:cubicBezTo>
                      <a:pt x="518" y="14825"/>
                      <a:pt x="1" y="15972"/>
                      <a:pt x="1" y="17192"/>
                    </a:cubicBezTo>
                    <a:cubicBezTo>
                      <a:pt x="1" y="19669"/>
                      <a:pt x="2034" y="21702"/>
                      <a:pt x="4548" y="21702"/>
                    </a:cubicBezTo>
                    <a:cubicBezTo>
                      <a:pt x="5140" y="21702"/>
                      <a:pt x="5694" y="21628"/>
                      <a:pt x="6249" y="21406"/>
                    </a:cubicBezTo>
                    <a:lnTo>
                      <a:pt x="23144" y="13125"/>
                    </a:lnTo>
                    <a:lnTo>
                      <a:pt x="23477" y="12940"/>
                    </a:lnTo>
                    <a:cubicBezTo>
                      <a:pt x="25658" y="11720"/>
                      <a:pt x="26989" y="9465"/>
                      <a:pt x="26989" y="6914"/>
                    </a:cubicBezTo>
                    <a:cubicBezTo>
                      <a:pt x="26989" y="3106"/>
                      <a:pt x="23884" y="0"/>
                      <a:pt x="200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Τίτλος 3">
            <a:extLst>
              <a:ext uri="{FF2B5EF4-FFF2-40B4-BE49-F238E27FC236}">
                <a16:creationId xmlns:a16="http://schemas.microsoft.com/office/drawing/2014/main" id="{C8B6818F-070F-E88A-49AD-B92CC2DADF60}"/>
              </a:ext>
            </a:extLst>
          </p:cNvPr>
          <p:cNvSpPr txBox="1">
            <a:spLocks/>
          </p:cNvSpPr>
          <p:nvPr/>
        </p:nvSpPr>
        <p:spPr>
          <a:xfrm>
            <a:off x="1696729" y="896638"/>
            <a:ext cx="2192449" cy="513527"/>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sz="2000" dirty="0">
                <a:ln w="22225">
                  <a:solidFill>
                    <a:schemeClr val="accent2"/>
                  </a:solidFill>
                  <a:prstDash val="solid"/>
                </a:ln>
                <a:solidFill>
                  <a:schemeClr val="accent2">
                    <a:lumMod val="40000"/>
                    <a:lumOff val="60000"/>
                  </a:schemeClr>
                </a:solidFill>
              </a:rPr>
              <a:t>2</a:t>
            </a:r>
            <a:r>
              <a:rPr lang="el-GR" sz="2000" baseline="30000" dirty="0">
                <a:ln w="22225">
                  <a:solidFill>
                    <a:schemeClr val="accent2"/>
                  </a:solidFill>
                  <a:prstDash val="solid"/>
                </a:ln>
                <a:solidFill>
                  <a:schemeClr val="accent2">
                    <a:lumMod val="40000"/>
                    <a:lumOff val="60000"/>
                  </a:schemeClr>
                </a:solidFill>
              </a:rPr>
              <a:t>ης</a:t>
            </a:r>
            <a:r>
              <a:rPr lang="el-GR" sz="2000" dirty="0">
                <a:ln w="22225">
                  <a:solidFill>
                    <a:schemeClr val="accent2"/>
                  </a:solidFill>
                  <a:prstDash val="solid"/>
                </a:ln>
                <a:solidFill>
                  <a:schemeClr val="accent2">
                    <a:lumMod val="40000"/>
                    <a:lumOff val="60000"/>
                  </a:schemeClr>
                </a:solidFill>
              </a:rPr>
              <a:t> φάσης έρευνας </a:t>
            </a:r>
          </a:p>
        </p:txBody>
      </p:sp>
    </p:spTree>
    <p:extLst>
      <p:ext uri="{BB962C8B-B14F-4D97-AF65-F5344CB8AC3E}">
        <p14:creationId xmlns:p14="http://schemas.microsoft.com/office/powerpoint/2010/main" val="45679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pic>
        <p:nvPicPr>
          <p:cNvPr id="8" name="Εικόνα 7">
            <a:extLst>
              <a:ext uri="{FF2B5EF4-FFF2-40B4-BE49-F238E27FC236}">
                <a16:creationId xmlns:a16="http://schemas.microsoft.com/office/drawing/2014/main" id="{C591FD7D-9FC3-0584-4864-8E20286FF8EC}"/>
              </a:ext>
            </a:extLst>
          </p:cNvPr>
          <p:cNvPicPr>
            <a:picLocks noChangeAspect="1"/>
          </p:cNvPicPr>
          <p:nvPr/>
        </p:nvPicPr>
        <p:blipFill>
          <a:blip r:embed="rId3"/>
          <a:stretch>
            <a:fillRect/>
          </a:stretch>
        </p:blipFill>
        <p:spPr>
          <a:xfrm>
            <a:off x="8398412" y="0"/>
            <a:ext cx="749409" cy="1201080"/>
          </a:xfrm>
          <a:prstGeom prst="rect">
            <a:avLst/>
          </a:prstGeom>
        </p:spPr>
      </p:pic>
      <p:sp>
        <p:nvSpPr>
          <p:cNvPr id="2330" name="Google Shape;2330;p65"/>
          <p:cNvSpPr txBox="1">
            <a:spLocks noGrp="1"/>
          </p:cNvSpPr>
          <p:nvPr>
            <p:ph type="title"/>
          </p:nvPr>
        </p:nvSpPr>
        <p:spPr>
          <a:xfrm>
            <a:off x="694412" y="2784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8. Αποτελέσματα 1</a:t>
            </a:r>
            <a:r>
              <a:rPr lang="el-GR" baseline="30000" dirty="0"/>
              <a:t>ης</a:t>
            </a:r>
            <a:r>
              <a:rPr lang="el-GR" dirty="0"/>
              <a:t> φάσης έρευνας (1/5 )</a:t>
            </a:r>
            <a:endParaRPr dirty="0"/>
          </a:p>
        </p:txBody>
      </p:sp>
      <p:graphicFrame>
        <p:nvGraphicFramePr>
          <p:cNvPr id="2332" name="Google Shape;2332;p65"/>
          <p:cNvGraphicFramePr/>
          <p:nvPr>
            <p:extLst>
              <p:ext uri="{D42A27DB-BD31-4B8C-83A1-F6EECF244321}">
                <p14:modId xmlns:p14="http://schemas.microsoft.com/office/powerpoint/2010/main" val="2057232424"/>
              </p:ext>
            </p:extLst>
          </p:nvPr>
        </p:nvGraphicFramePr>
        <p:xfrm>
          <a:off x="732781" y="715861"/>
          <a:ext cx="7678437" cy="4240723"/>
        </p:xfrm>
        <a:graphic>
          <a:graphicData uri="http://schemas.openxmlformats.org/drawingml/2006/table">
            <a:tbl>
              <a:tblPr firstRow="1">
                <a:tableStyleId>{284E427A-3D55-4303-BF80-6455036E1DE7}</a:tableStyleId>
              </a:tblPr>
              <a:tblGrid>
                <a:gridCol w="4408961">
                  <a:extLst>
                    <a:ext uri="{9D8B030D-6E8A-4147-A177-3AD203B41FA5}">
                      <a16:colId xmlns:a16="http://schemas.microsoft.com/office/drawing/2014/main" val="20000"/>
                    </a:ext>
                  </a:extLst>
                </a:gridCol>
                <a:gridCol w="3269476">
                  <a:extLst>
                    <a:ext uri="{9D8B030D-6E8A-4147-A177-3AD203B41FA5}">
                      <a16:colId xmlns:a16="http://schemas.microsoft.com/office/drawing/2014/main" val="20001"/>
                    </a:ext>
                  </a:extLst>
                </a:gridCol>
              </a:tblGrid>
              <a:tr h="486323">
                <a:tc gridSpan="2">
                  <a:txBody>
                    <a:bodyPr/>
                    <a:lstStyle/>
                    <a:p>
                      <a:pPr marL="0" lvl="0" indent="0" algn="just"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tc hMerge="1">
                  <a:txBody>
                    <a:bodyPr/>
                    <a:lstStyle/>
                    <a:p>
                      <a:pPr marL="0" lvl="0" indent="0" algn="ctr"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extLst>
                  <a:ext uri="{0D108BD9-81ED-4DB2-BD59-A6C34878D82A}">
                    <a16:rowId xmlns:a16="http://schemas.microsoft.com/office/drawing/2014/main" val="10000"/>
                  </a:ext>
                </a:extLst>
              </a:tr>
              <a:tr h="1695250">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182563"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Α. Επιστημονική συνοχή / Τεκμηρίωση  του Ε.Υ. </a:t>
                      </a:r>
                      <a:endParaRPr lang="el-G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Χαρακτηρίζεται από επιστημονική συνοχή και τεκμηρίωση</a:t>
                      </a:r>
                    </a:p>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Υπάρχει βιβλιογραφική τεκμηρίωση</a:t>
                      </a:r>
                    </a:p>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Γίνεται αναφορά σε διαφορετικές πηγές</a:t>
                      </a:r>
                    </a:p>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Υπάρχει συγκριτική ανάλυση των πληροφοριών</a:t>
                      </a:r>
                    </a:p>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Είναι εμπλουτισμένο με την ερμηνεία και κριτική συζήτηση των πληροφοριών</a:t>
                      </a:r>
                    </a:p>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Παρέχεται η δυνατότητα για περαιτέρω μελέτη σε διαφορετικές πηγές.</a:t>
                      </a:r>
                      <a:endParaRPr sz="1100" dirty="0">
                        <a:solidFill>
                          <a:schemeClr val="dk1"/>
                        </a:solidFill>
                        <a:latin typeface="Barlow"/>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1"/>
                  </a:ext>
                </a:extLst>
              </a:tr>
              <a:tr h="1848103">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182563" marR="0" lvl="0" indent="-182563"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    Β. Το Ε.Υ. συμβάλει στην απλή και κατανοητή παρουσίαση    του Γνωστικού Αντικειμένου </a:t>
                      </a:r>
                      <a:endParaRPr kumimoji="0" lang="el-GR" sz="1200" b="0" i="0" u="none" strike="noStrike" kern="0" cap="none" spc="0" normalizeH="0" baseline="0" noProof="0" dirty="0">
                        <a:ln>
                          <a:noFill/>
                        </a:ln>
                        <a:solidFill>
                          <a:srgbClr val="444444"/>
                        </a:solidFill>
                        <a:effectLst/>
                        <a:uLnTx/>
                        <a:uFillTx/>
                        <a:latin typeface="Barlow"/>
                        <a:ea typeface="Barlow"/>
                        <a:cs typeface="Barlow"/>
                        <a:sym typeface="Barlow"/>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Το γνωστικό αντικείμενο παρουσιάζεται με απλό και κατανοητό τρόπο</a:t>
                      </a:r>
                    </a:p>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Γίνεται χρήση κτητικών και προσωπικών αντωνυμιών</a:t>
                      </a:r>
                    </a:p>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Χρήση καθομιλούμενης γλώσσας, φιλική και ευανάγνωστη γραφή</a:t>
                      </a:r>
                    </a:p>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Τμηματική παρουσίαση στο μέγεθος της οθόνης</a:t>
                      </a:r>
                    </a:p>
                  </a:txBody>
                  <a:tcPr marL="91425" marR="91425" marT="91425" marB="91425" anchor="ctr">
                    <a:solidFill>
                      <a:srgbClr val="FCEDE0"/>
                    </a:solidFill>
                  </a:tcPr>
                </a:tc>
                <a:extLst>
                  <a:ext uri="{0D108BD9-81ED-4DB2-BD59-A6C34878D82A}">
                    <a16:rowId xmlns:a16="http://schemas.microsoft.com/office/drawing/2014/main" val="10002"/>
                  </a:ext>
                </a:extLst>
              </a:tr>
            </a:tbl>
          </a:graphicData>
        </a:graphic>
      </p:graphicFrame>
      <p:pic>
        <p:nvPicPr>
          <p:cNvPr id="7" name="Εικόνα 6">
            <a:extLst>
              <a:ext uri="{FF2B5EF4-FFF2-40B4-BE49-F238E27FC236}">
                <a16:creationId xmlns:a16="http://schemas.microsoft.com/office/drawing/2014/main" id="{AC82299C-E9F2-7AC6-E850-BB87139A951E}"/>
              </a:ext>
            </a:extLst>
          </p:cNvPr>
          <p:cNvPicPr>
            <a:picLocks noChangeAspect="1"/>
          </p:cNvPicPr>
          <p:nvPr/>
        </p:nvPicPr>
        <p:blipFill>
          <a:blip r:embed="rId4"/>
          <a:stretch>
            <a:fillRect/>
          </a:stretch>
        </p:blipFill>
        <p:spPr>
          <a:xfrm>
            <a:off x="-7440" y="4199206"/>
            <a:ext cx="773179" cy="910869"/>
          </a:xfrm>
          <a:prstGeom prst="rect">
            <a:avLst/>
          </a:prstGeom>
        </p:spPr>
      </p:pic>
      <p:sp>
        <p:nvSpPr>
          <p:cNvPr id="2" name="Google Shape;1588;p52">
            <a:extLst>
              <a:ext uri="{FF2B5EF4-FFF2-40B4-BE49-F238E27FC236}">
                <a16:creationId xmlns:a16="http://schemas.microsoft.com/office/drawing/2014/main" id="{CE35EE4F-F2C5-B287-7552-47715C21ADF9}"/>
              </a:ext>
            </a:extLst>
          </p:cNvPr>
          <p:cNvSpPr txBox="1">
            <a:spLocks/>
          </p:cNvSpPr>
          <p:nvPr/>
        </p:nvSpPr>
        <p:spPr>
          <a:xfrm>
            <a:off x="989225" y="772132"/>
            <a:ext cx="7216726" cy="5813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b="1" dirty="0">
                <a:solidFill>
                  <a:schemeClr val="bg2"/>
                </a:solidFill>
              </a:rPr>
              <a:t>1ο ερευνητικό ερώτημα: Το Ε.Υ. διέπεται από τις αρχές και τη μεθοδολογία της ΕξΑΕ;</a:t>
            </a:r>
          </a:p>
          <a:p>
            <a:pPr marL="0" indent="0" algn="l"/>
            <a:endParaRPr lang="el-GR" sz="1200" b="1" dirty="0">
              <a:solidFill>
                <a:schemeClr val="bg2"/>
              </a:solidFill>
            </a:endParaRPr>
          </a:p>
          <a:p>
            <a:pPr marL="0" indent="0" algn="l"/>
            <a:endParaRPr lang="en-US" sz="1200" dirty="0"/>
          </a:p>
        </p:txBody>
      </p:sp>
    </p:spTree>
    <p:extLst>
      <p:ext uri="{BB962C8B-B14F-4D97-AF65-F5344CB8AC3E}">
        <p14:creationId xmlns:p14="http://schemas.microsoft.com/office/powerpoint/2010/main" val="1250744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pic>
        <p:nvPicPr>
          <p:cNvPr id="5" name="Εικόνα 4">
            <a:extLst>
              <a:ext uri="{FF2B5EF4-FFF2-40B4-BE49-F238E27FC236}">
                <a16:creationId xmlns:a16="http://schemas.microsoft.com/office/drawing/2014/main" id="{9C1DE3BD-E895-30D8-099D-8A8E5E4063F1}"/>
              </a:ext>
            </a:extLst>
          </p:cNvPr>
          <p:cNvPicPr>
            <a:picLocks noChangeAspect="1"/>
          </p:cNvPicPr>
          <p:nvPr/>
        </p:nvPicPr>
        <p:blipFill>
          <a:blip r:embed="rId3"/>
          <a:stretch>
            <a:fillRect/>
          </a:stretch>
        </p:blipFill>
        <p:spPr>
          <a:xfrm>
            <a:off x="-7440" y="4199206"/>
            <a:ext cx="773179" cy="910869"/>
          </a:xfrm>
          <a:prstGeom prst="rect">
            <a:avLst/>
          </a:prstGeom>
        </p:spPr>
      </p:pic>
      <p:pic>
        <p:nvPicPr>
          <p:cNvPr id="4" name="Εικόνα 3">
            <a:extLst>
              <a:ext uri="{FF2B5EF4-FFF2-40B4-BE49-F238E27FC236}">
                <a16:creationId xmlns:a16="http://schemas.microsoft.com/office/drawing/2014/main" id="{9E580FD2-32BA-D6DC-6ED5-BBB10493D366}"/>
              </a:ext>
            </a:extLst>
          </p:cNvPr>
          <p:cNvPicPr>
            <a:picLocks noChangeAspect="1"/>
          </p:cNvPicPr>
          <p:nvPr/>
        </p:nvPicPr>
        <p:blipFill>
          <a:blip r:embed="rId4"/>
          <a:stretch>
            <a:fillRect/>
          </a:stretch>
        </p:blipFill>
        <p:spPr>
          <a:xfrm>
            <a:off x="8405443" y="0"/>
            <a:ext cx="742378" cy="1201080"/>
          </a:xfrm>
          <a:prstGeom prst="rect">
            <a:avLst/>
          </a:prstGeom>
        </p:spPr>
      </p:pic>
      <p:sp>
        <p:nvSpPr>
          <p:cNvPr id="2330" name="Google Shape;2330;p65"/>
          <p:cNvSpPr txBox="1">
            <a:spLocks noGrp="1"/>
          </p:cNvSpPr>
          <p:nvPr>
            <p:ph type="title"/>
          </p:nvPr>
        </p:nvSpPr>
        <p:spPr>
          <a:xfrm>
            <a:off x="645930" y="20641"/>
            <a:ext cx="810487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8. Αποτελέσματα 1</a:t>
            </a:r>
            <a:r>
              <a:rPr lang="el-GR" baseline="30000" dirty="0"/>
              <a:t>ης</a:t>
            </a:r>
            <a:r>
              <a:rPr lang="el-GR" dirty="0"/>
              <a:t> φάσης έρευνας (2/5)</a:t>
            </a:r>
            <a:endParaRPr dirty="0"/>
          </a:p>
        </p:txBody>
      </p:sp>
      <p:graphicFrame>
        <p:nvGraphicFramePr>
          <p:cNvPr id="2332" name="Google Shape;2332;p65"/>
          <p:cNvGraphicFramePr/>
          <p:nvPr>
            <p:extLst>
              <p:ext uri="{D42A27DB-BD31-4B8C-83A1-F6EECF244321}">
                <p14:modId xmlns:p14="http://schemas.microsoft.com/office/powerpoint/2010/main" val="2746987416"/>
              </p:ext>
            </p:extLst>
          </p:nvPr>
        </p:nvGraphicFramePr>
        <p:xfrm>
          <a:off x="738554" y="766690"/>
          <a:ext cx="7674198" cy="4170036"/>
        </p:xfrm>
        <a:graphic>
          <a:graphicData uri="http://schemas.openxmlformats.org/drawingml/2006/table">
            <a:tbl>
              <a:tblPr firstRow="1">
                <a:tableStyleId>{284E427A-3D55-4303-BF80-6455036E1DE7}</a:tableStyleId>
              </a:tblPr>
              <a:tblGrid>
                <a:gridCol w="4595896">
                  <a:extLst>
                    <a:ext uri="{9D8B030D-6E8A-4147-A177-3AD203B41FA5}">
                      <a16:colId xmlns:a16="http://schemas.microsoft.com/office/drawing/2014/main" val="20000"/>
                    </a:ext>
                  </a:extLst>
                </a:gridCol>
                <a:gridCol w="3078302">
                  <a:extLst>
                    <a:ext uri="{9D8B030D-6E8A-4147-A177-3AD203B41FA5}">
                      <a16:colId xmlns:a16="http://schemas.microsoft.com/office/drawing/2014/main" val="20001"/>
                    </a:ext>
                  </a:extLst>
                </a:gridCol>
              </a:tblGrid>
              <a:tr h="517908">
                <a:tc>
                  <a:txBody>
                    <a:bodyPr/>
                    <a:lstStyle/>
                    <a:p>
                      <a:pPr marL="0" lvl="0" indent="0" algn="just"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tc>
                  <a:txBody>
                    <a:bodyPr/>
                    <a:lstStyle/>
                    <a:p>
                      <a:pPr marL="0" lvl="0" indent="0" algn="ctr"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extLst>
                  <a:ext uri="{0D108BD9-81ED-4DB2-BD59-A6C34878D82A}">
                    <a16:rowId xmlns:a16="http://schemas.microsoft.com/office/drawing/2014/main" val="10000"/>
                  </a:ext>
                </a:extLst>
              </a:tr>
              <a:tr h="154884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182563"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Β. Το Ε.Υ. συμβάλει στην απλή και κατανοητή παρουσίαση του Γνωστικού Αντικειμένου </a:t>
                      </a:r>
                      <a:endParaRPr kumimoji="0" lang="el-GR" sz="1200" b="0" i="0" u="none" strike="noStrike" kern="0" cap="none" spc="0" normalizeH="0" baseline="0" noProof="0" dirty="0">
                        <a:ln>
                          <a:noFill/>
                        </a:ln>
                        <a:solidFill>
                          <a:srgbClr val="444444"/>
                        </a:solidFill>
                        <a:effectLst/>
                        <a:uLnTx/>
                        <a:uFillTx/>
                        <a:latin typeface="Barlow"/>
                        <a:ea typeface="Barlow"/>
                        <a:cs typeface="Barlow"/>
                        <a:sym typeface="Barlow"/>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Ενσωμάτωση εικόνων και βίντεο που σχετίζονται με το κείμενο διευκολύνοντας έτσι την πρόσληψη της γνώσης</a:t>
                      </a:r>
                    </a:p>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Χρωματικές συνθέσεις που συμβάλλουν στην άνετη αλληλεπίδραση</a:t>
                      </a:r>
                      <a:endParaRPr lang="el-GR" sz="1100" dirty="0">
                        <a:solidFill>
                          <a:schemeClr val="dk1"/>
                        </a:solidFill>
                        <a:latin typeface="Barlow"/>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1"/>
                  </a:ext>
                </a:extLst>
              </a:tr>
              <a:tr h="991450">
                <a:tc>
                  <a:txBody>
                    <a:bodyPr/>
                    <a:lstStyle/>
                    <a:p>
                      <a:pPr marL="0" marR="0" lvl="0" indent="26670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26670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182563"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Γ. Ευχρηστία του Ε.Υ.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444444"/>
                        </a:solidFill>
                        <a:effectLst/>
                        <a:uLnTx/>
                        <a:uFillTx/>
                        <a:latin typeface="Barlow"/>
                        <a:ea typeface="Barlow"/>
                        <a:cs typeface="Barlow"/>
                        <a:sym typeface="Barlow"/>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Εύχρηστο</a:t>
                      </a:r>
                    </a:p>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Πλήρως κατανοητά και αναγνωρίσιμα κουμπιά και εικόνες</a:t>
                      </a:r>
                    </a:p>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Εύκολη και εύχρηστη πλοήγηση</a:t>
                      </a:r>
                    </a:p>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Αξιοπιστία υπερσυνδέσμων</a:t>
                      </a:r>
                      <a:endParaRPr lang="el-GR" sz="1100" b="0" i="0" u="none" strike="noStrike" cap="none" dirty="0">
                        <a:solidFill>
                          <a:schemeClr val="dk1"/>
                        </a:solidFill>
                        <a:latin typeface="Barlow"/>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2"/>
                  </a:ext>
                </a:extLst>
              </a:tr>
              <a:tr h="1041411">
                <a:tc>
                  <a:txBody>
                    <a:bodyPr/>
                    <a:lstStyle/>
                    <a:p>
                      <a:pPr marL="182563"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182563"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Δ. Το Ε.Υ. υποστηρίζει-καθοδηγεί τον εκπαιδευόμενο στη μελέτη του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444444"/>
                        </a:solidFill>
                        <a:effectLst/>
                        <a:uLnTx/>
                        <a:uFillTx/>
                        <a:latin typeface="Barlow"/>
                        <a:ea typeface="Barlow"/>
                        <a:cs typeface="Barlow"/>
                        <a:sym typeface="Barlow"/>
                      </a:endParaRPr>
                    </a:p>
                  </a:txBody>
                  <a:tcPr marL="68580" marR="68580" marT="0" marB="0">
                    <a:solidFill>
                      <a:srgbClr val="FCEDE0"/>
                    </a:solidFill>
                  </a:tcPr>
                </a:tc>
                <a:tc>
                  <a:txBody>
                    <a:bodyPr/>
                    <a:lstStyle/>
                    <a:p>
                      <a:pPr marL="171450" marR="0" lvl="0" indent="-171450" algn="l" rtl="0">
                        <a:lnSpc>
                          <a:spcPct val="100000"/>
                        </a:lnSpc>
                        <a:spcBef>
                          <a:spcPts val="0"/>
                        </a:spcBef>
                        <a:spcAft>
                          <a:spcPts val="0"/>
                        </a:spcAft>
                        <a:buClr>
                          <a:srgbClr val="000000"/>
                        </a:buClr>
                        <a:buFont typeface="Arial" panose="020B0604020202020204" pitchFamily="34" charset="0"/>
                        <a:buChar char="•"/>
                      </a:pPr>
                      <a:r>
                        <a:rPr lang="el-GR" sz="1100" b="0" u="none" strike="noStrike" cap="none" dirty="0">
                          <a:solidFill>
                            <a:schemeClr val="dk1"/>
                          </a:solidFill>
                          <a:sym typeface="Barlow"/>
                        </a:rPr>
                        <a:t>Παρέχονται συμβουλές μελέτης και επεξηγηματικά σχόλια</a:t>
                      </a:r>
                    </a:p>
                    <a:p>
                      <a:pPr marL="171450" marR="0" lvl="0" indent="-171450" algn="l" rtl="0">
                        <a:lnSpc>
                          <a:spcPct val="100000"/>
                        </a:lnSpc>
                        <a:spcBef>
                          <a:spcPts val="0"/>
                        </a:spcBef>
                        <a:spcAft>
                          <a:spcPts val="0"/>
                        </a:spcAft>
                        <a:buClr>
                          <a:srgbClr val="000000"/>
                        </a:buClr>
                        <a:buFont typeface="Arial" panose="020B0604020202020204" pitchFamily="34" charset="0"/>
                        <a:buChar char="•"/>
                      </a:pPr>
                      <a:r>
                        <a:rPr lang="el-GR" sz="1100" b="0" u="none" strike="noStrike" cap="none" dirty="0">
                          <a:solidFill>
                            <a:schemeClr val="dk1"/>
                          </a:solidFill>
                          <a:sym typeface="Barlow"/>
                        </a:rPr>
                        <a:t>Δίνεται έμφαση σε συγκεκριμένα σημεία με την κατάλληλη σήμανση</a:t>
                      </a:r>
                    </a:p>
                    <a:p>
                      <a:pPr marL="0" lvl="0" indent="0" algn="ctr" rtl="0">
                        <a:spcBef>
                          <a:spcPts val="0"/>
                        </a:spcBef>
                        <a:spcAft>
                          <a:spcPts val="0"/>
                        </a:spcAft>
                        <a:buNone/>
                      </a:pPr>
                      <a:endParaRPr dirty="0">
                        <a:solidFill>
                          <a:schemeClr val="dk1"/>
                        </a:solidFill>
                        <a:latin typeface="Barlow"/>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3"/>
                  </a:ext>
                </a:extLst>
              </a:tr>
            </a:tbl>
          </a:graphicData>
        </a:graphic>
      </p:graphicFrame>
      <p:sp>
        <p:nvSpPr>
          <p:cNvPr id="2" name="Google Shape;1588;p52">
            <a:extLst>
              <a:ext uri="{FF2B5EF4-FFF2-40B4-BE49-F238E27FC236}">
                <a16:creationId xmlns:a16="http://schemas.microsoft.com/office/drawing/2014/main" id="{DFB5D6B2-D2A9-EC9B-9F05-A2238DB42202}"/>
              </a:ext>
            </a:extLst>
          </p:cNvPr>
          <p:cNvSpPr txBox="1">
            <a:spLocks/>
          </p:cNvSpPr>
          <p:nvPr/>
        </p:nvSpPr>
        <p:spPr>
          <a:xfrm>
            <a:off x="1090006" y="821368"/>
            <a:ext cx="7216726" cy="5813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b="1" dirty="0">
                <a:solidFill>
                  <a:schemeClr val="bg2"/>
                </a:solidFill>
              </a:rPr>
              <a:t>1ο ερευνητικό ερώτημα: Το Ε.Υ. διέπεται από τις αρχές και τη μεθοδολογία της ΕξΑΕ;</a:t>
            </a:r>
          </a:p>
          <a:p>
            <a:pPr marL="0" indent="0" algn="l"/>
            <a:endParaRPr lang="el-GR" sz="1200" b="1" dirty="0">
              <a:solidFill>
                <a:schemeClr val="bg2"/>
              </a:solidFill>
            </a:endParaRPr>
          </a:p>
          <a:p>
            <a:pPr marL="0" indent="0" algn="l"/>
            <a:endParaRPr lang="en-US" sz="1200" dirty="0"/>
          </a:p>
        </p:txBody>
      </p:sp>
    </p:spTree>
    <p:extLst>
      <p:ext uri="{BB962C8B-B14F-4D97-AF65-F5344CB8AC3E}">
        <p14:creationId xmlns:p14="http://schemas.microsoft.com/office/powerpoint/2010/main" val="3968177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pic>
        <p:nvPicPr>
          <p:cNvPr id="2" name="Εικόνα 1">
            <a:extLst>
              <a:ext uri="{FF2B5EF4-FFF2-40B4-BE49-F238E27FC236}">
                <a16:creationId xmlns:a16="http://schemas.microsoft.com/office/drawing/2014/main" id="{FB3F5516-77C6-E59C-3F4E-32C43E269243}"/>
              </a:ext>
            </a:extLst>
          </p:cNvPr>
          <p:cNvPicPr>
            <a:picLocks noChangeAspect="1"/>
          </p:cNvPicPr>
          <p:nvPr/>
        </p:nvPicPr>
        <p:blipFill>
          <a:blip r:embed="rId3"/>
          <a:stretch>
            <a:fillRect/>
          </a:stretch>
        </p:blipFill>
        <p:spPr>
          <a:xfrm>
            <a:off x="-84812" y="4232631"/>
            <a:ext cx="773179" cy="910869"/>
          </a:xfrm>
          <a:prstGeom prst="rect">
            <a:avLst/>
          </a:prstGeom>
        </p:spPr>
      </p:pic>
      <p:pic>
        <p:nvPicPr>
          <p:cNvPr id="4" name="Εικόνα 3">
            <a:extLst>
              <a:ext uri="{FF2B5EF4-FFF2-40B4-BE49-F238E27FC236}">
                <a16:creationId xmlns:a16="http://schemas.microsoft.com/office/drawing/2014/main" id="{916A4873-18D8-9F3D-3A90-72C4EF179336}"/>
              </a:ext>
            </a:extLst>
          </p:cNvPr>
          <p:cNvPicPr>
            <a:picLocks noChangeAspect="1"/>
          </p:cNvPicPr>
          <p:nvPr/>
        </p:nvPicPr>
        <p:blipFill>
          <a:blip r:embed="rId4"/>
          <a:stretch>
            <a:fillRect/>
          </a:stretch>
        </p:blipFill>
        <p:spPr>
          <a:xfrm>
            <a:off x="8602891" y="0"/>
            <a:ext cx="544929" cy="731520"/>
          </a:xfrm>
          <a:prstGeom prst="rect">
            <a:avLst/>
          </a:prstGeom>
        </p:spPr>
      </p:pic>
      <p:sp>
        <p:nvSpPr>
          <p:cNvPr id="2330" name="Google Shape;2330;p65"/>
          <p:cNvSpPr txBox="1">
            <a:spLocks noGrp="1"/>
          </p:cNvSpPr>
          <p:nvPr>
            <p:ph type="title"/>
          </p:nvPr>
        </p:nvSpPr>
        <p:spPr>
          <a:xfrm>
            <a:off x="610237" y="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8. Αποτελέσματα 1</a:t>
            </a:r>
            <a:r>
              <a:rPr lang="el-GR" baseline="30000" dirty="0"/>
              <a:t>ης</a:t>
            </a:r>
            <a:r>
              <a:rPr lang="el-GR" dirty="0"/>
              <a:t> φάσης έρευνας (3/5 )</a:t>
            </a:r>
            <a:endParaRPr dirty="0"/>
          </a:p>
        </p:txBody>
      </p:sp>
      <p:graphicFrame>
        <p:nvGraphicFramePr>
          <p:cNvPr id="2332" name="Google Shape;2332;p65"/>
          <p:cNvGraphicFramePr/>
          <p:nvPr>
            <p:extLst>
              <p:ext uri="{D42A27DB-BD31-4B8C-83A1-F6EECF244321}">
                <p14:modId xmlns:p14="http://schemas.microsoft.com/office/powerpoint/2010/main" val="391086882"/>
              </p:ext>
            </p:extLst>
          </p:nvPr>
        </p:nvGraphicFramePr>
        <p:xfrm>
          <a:off x="610237" y="622312"/>
          <a:ext cx="8011550" cy="4487763"/>
        </p:xfrm>
        <a:graphic>
          <a:graphicData uri="http://schemas.openxmlformats.org/drawingml/2006/table">
            <a:tbl>
              <a:tblPr firstRow="1">
                <a:tableStyleId>{284E427A-3D55-4303-BF80-6455036E1DE7}</a:tableStyleId>
              </a:tblPr>
              <a:tblGrid>
                <a:gridCol w="4526636">
                  <a:extLst>
                    <a:ext uri="{9D8B030D-6E8A-4147-A177-3AD203B41FA5}">
                      <a16:colId xmlns:a16="http://schemas.microsoft.com/office/drawing/2014/main" val="20000"/>
                    </a:ext>
                  </a:extLst>
                </a:gridCol>
                <a:gridCol w="3484914">
                  <a:extLst>
                    <a:ext uri="{9D8B030D-6E8A-4147-A177-3AD203B41FA5}">
                      <a16:colId xmlns:a16="http://schemas.microsoft.com/office/drawing/2014/main" val="20001"/>
                    </a:ext>
                  </a:extLst>
                </a:gridCol>
              </a:tblGrid>
              <a:tr h="519002">
                <a:tc gridSpan="2">
                  <a:txBody>
                    <a:bodyPr/>
                    <a:lstStyle/>
                    <a:p>
                      <a:pPr marL="0" lvl="0" indent="0" algn="just"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tc hMerge="1">
                  <a:txBody>
                    <a:bodyPr/>
                    <a:lstStyle/>
                    <a:p>
                      <a:pPr marL="0" lvl="0" indent="0" algn="ctr"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extLst>
                  <a:ext uri="{0D108BD9-81ED-4DB2-BD59-A6C34878D82A}">
                    <a16:rowId xmlns:a16="http://schemas.microsoft.com/office/drawing/2014/main" val="10000"/>
                  </a:ext>
                </a:extLst>
              </a:tr>
              <a:tr h="83042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Ε. Το Ε.Υ υποστηρίζει την αλληλεπίδραση </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με τον εκπαιδευόμενο στη μελέτη του</a:t>
                      </a:r>
                      <a:endParaRPr kumimoji="0" lang="el-GR" sz="1200" b="0" i="0" u="none" strike="noStrike" kern="0" cap="none" spc="0" normalizeH="0" baseline="0" noProof="0" dirty="0">
                        <a:ln>
                          <a:noFill/>
                        </a:ln>
                        <a:solidFill>
                          <a:srgbClr val="444444"/>
                        </a:solidFill>
                        <a:effectLst/>
                        <a:uLnTx/>
                        <a:uFillTx/>
                        <a:latin typeface="+mn-lt"/>
                        <a:ea typeface="Barlow"/>
                        <a:cs typeface="Barlow"/>
                        <a:sym typeface="Barlow"/>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Εμπεριέχονται δραστηριότητες που ενθαρρύνουν τη διατύπωση ερωτήσεων</a:t>
                      </a:r>
                    </a:p>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Δεν συμπεριλαμβάνονται δραστηριότητες που ευνοούν την ανταλλαγή απόψεων</a:t>
                      </a:r>
                      <a:endParaRPr lang="el-GR" sz="1100" dirty="0">
                        <a:solidFill>
                          <a:schemeClr val="dk1"/>
                        </a:solidFill>
                        <a:latin typeface="+mn-lt"/>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1"/>
                  </a:ext>
                </a:extLst>
              </a:tr>
              <a:tr h="1482918">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err="1">
                          <a:ln>
                            <a:noFill/>
                          </a:ln>
                          <a:solidFill>
                            <a:srgbClr val="444444"/>
                          </a:solidFill>
                          <a:effectLst/>
                          <a:uLnTx/>
                          <a:uFillTx/>
                          <a:sym typeface="Barlow"/>
                        </a:rPr>
                        <a:t>Στ</a:t>
                      </a:r>
                      <a:r>
                        <a:rPr kumimoji="0" lang="el-GR" sz="1200" b="0" u="none" strike="noStrike" kern="0" cap="none" spc="0" normalizeH="0" baseline="0" noProof="0" dirty="0">
                          <a:ln>
                            <a:noFill/>
                          </a:ln>
                          <a:solidFill>
                            <a:srgbClr val="444444"/>
                          </a:solidFill>
                          <a:effectLst/>
                          <a:uLnTx/>
                          <a:uFillTx/>
                          <a:sym typeface="Barlow"/>
                        </a:rPr>
                        <a:t>. Το Ε.Υ. παρέχει δυνατότητα Αναστοχασμού - Αυτοαξιολόγησης στον εκπαιδευόμενο </a:t>
                      </a:r>
                      <a:endParaRPr kumimoji="0" lang="el-GR" sz="1200" b="0" i="0" u="none" strike="noStrike" kern="0" cap="none" spc="0" normalizeH="0" baseline="0" noProof="0" dirty="0">
                        <a:ln>
                          <a:noFill/>
                        </a:ln>
                        <a:solidFill>
                          <a:srgbClr val="444444"/>
                        </a:solidFill>
                        <a:effectLst/>
                        <a:uLnTx/>
                        <a:uFillTx/>
                        <a:latin typeface="+mn-lt"/>
                        <a:ea typeface="Barlow"/>
                        <a:cs typeface="Barlow"/>
                        <a:sym typeface="Barlow"/>
                      </a:endParaRPr>
                    </a:p>
                  </a:txBody>
                  <a:tcPr marL="68580" marR="68580" marT="0" marB="0">
                    <a:solidFill>
                      <a:srgbClr val="FCEDE0"/>
                    </a:solidFill>
                  </a:tcPr>
                </a:tc>
                <a:tc>
                  <a:txBody>
                    <a:bodyPr/>
                    <a:lstStyle/>
                    <a:p>
                      <a:pPr marL="182563" lvl="0" indent="-182563"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Παρέχεται η δυνατότητα αναστοχασμού και αυτοαξιολόγησης μέσω δραστηριοτήτων</a:t>
                      </a:r>
                    </a:p>
                    <a:p>
                      <a:pPr marL="182563" lvl="0" indent="-182563"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Ενθαρρύνεται η ανάπτυξη κριτικής σκέψης, καθώς και την ανάπτυξη διαύλων επικοινωνίας με στόχο την ανατροφοδότηση </a:t>
                      </a:r>
                    </a:p>
                    <a:p>
                      <a:pPr marL="182563" lvl="0" indent="-182563"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Δίνεται η δυνατότητα συσχέτισης των νέων δεδομένων με τη δική του πραγματικότητα, αλλά και να εφαρμόσει σε αυτήν, τη νέα γνώση</a:t>
                      </a:r>
                      <a:endParaRPr sz="1100" b="0" i="0" u="none" strike="noStrike" cap="none" dirty="0">
                        <a:solidFill>
                          <a:schemeClr val="dk1"/>
                        </a:solidFill>
                        <a:latin typeface="+mn-lt"/>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2"/>
                  </a:ext>
                </a:extLst>
              </a:tr>
              <a:tr h="1577013">
                <a:tc>
                  <a:txBody>
                    <a:bodyPr/>
                    <a:lstStyle/>
                    <a:p>
                      <a:pPr marL="0" lvl="0" indent="0" algn="l" rtl="0">
                        <a:lnSpc>
                          <a:spcPct val="150000"/>
                        </a:lnSpc>
                        <a:spcBef>
                          <a:spcPts val="0"/>
                        </a:spcBef>
                        <a:spcAft>
                          <a:spcPts val="0"/>
                        </a:spcAft>
                        <a:buNone/>
                      </a:pPr>
                      <a:r>
                        <a:rPr lang="el-GR" sz="1200" dirty="0">
                          <a:solidFill>
                            <a:schemeClr val="dk1"/>
                          </a:solidFill>
                          <a:sym typeface="Barlow"/>
                        </a:rPr>
                        <a:t>Ζ. Σαφήνεια Σκοπού και Προσδοκώμενων Μαθησιακών Αποτελεσμάτων</a:t>
                      </a:r>
                      <a:endParaRPr lang="el-GR" sz="1200" dirty="0">
                        <a:solidFill>
                          <a:schemeClr val="dk1"/>
                        </a:solidFill>
                        <a:latin typeface="+mn-lt"/>
                        <a:ea typeface="Barlow"/>
                        <a:cs typeface="Barlow"/>
                        <a:sym typeface="Barlow"/>
                      </a:endParaRPr>
                    </a:p>
                  </a:txBody>
                  <a:tcPr marL="91425" marR="91425" marT="91425" marB="91425" anchor="ctr">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Ο σκοπός και τα προσδοκώμενα μαθησιακά αποτελέσματα έχουν διατυπωθεί με σαφήνεια</a:t>
                      </a:r>
                    </a:p>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Παρακινούν θετικά τον εκπαιδευόμενο σε επίπεδο γνώσεων, δεξιοτήτων και στάσεων</a:t>
                      </a:r>
                    </a:p>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Υπάρχει έλεγχος προόδου του εκπαιδευόμενου κατά τη διάρκεια της μελέτης του Ε.Υ., με βάση τα προσδοκώμενα μαθησιακά αποτελέσματα και ότι είναι ικανός να ελέγξει ο ίδιος την πρόοδό του</a:t>
                      </a:r>
                      <a:endParaRPr lang="el-GR" sz="1100" dirty="0">
                        <a:solidFill>
                          <a:schemeClr val="dk1"/>
                        </a:solidFill>
                        <a:latin typeface="+mn-lt"/>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5"/>
                  </a:ext>
                </a:extLst>
              </a:tr>
            </a:tbl>
          </a:graphicData>
        </a:graphic>
      </p:graphicFrame>
      <p:sp>
        <p:nvSpPr>
          <p:cNvPr id="5" name="Google Shape;1588;p52">
            <a:extLst>
              <a:ext uri="{FF2B5EF4-FFF2-40B4-BE49-F238E27FC236}">
                <a16:creationId xmlns:a16="http://schemas.microsoft.com/office/drawing/2014/main" id="{C8ADA490-0C02-038B-EABA-591D8AC17741}"/>
              </a:ext>
            </a:extLst>
          </p:cNvPr>
          <p:cNvSpPr txBox="1">
            <a:spLocks/>
          </p:cNvSpPr>
          <p:nvPr/>
        </p:nvSpPr>
        <p:spPr>
          <a:xfrm>
            <a:off x="1007649" y="672941"/>
            <a:ext cx="7216726" cy="4243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b="1" dirty="0">
                <a:solidFill>
                  <a:schemeClr val="bg2"/>
                </a:solidFill>
              </a:rPr>
              <a:t>1ο ερευνητικό ερώτημα: Το Ε.Υ. διέπεται από τις αρχές και τη μεθοδολογία της ΕξΑΕ;</a:t>
            </a:r>
          </a:p>
          <a:p>
            <a:pPr marL="0" indent="0" algn="l"/>
            <a:endParaRPr lang="el-GR" sz="1200" b="1" dirty="0">
              <a:solidFill>
                <a:schemeClr val="bg2"/>
              </a:solidFill>
            </a:endParaRPr>
          </a:p>
          <a:p>
            <a:pPr marL="0" indent="0" algn="l"/>
            <a:endParaRPr lang="en-US" sz="1200" dirty="0"/>
          </a:p>
        </p:txBody>
      </p:sp>
    </p:spTree>
    <p:extLst>
      <p:ext uri="{BB962C8B-B14F-4D97-AF65-F5344CB8AC3E}">
        <p14:creationId xmlns:p14="http://schemas.microsoft.com/office/powerpoint/2010/main" val="3159300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pic>
        <p:nvPicPr>
          <p:cNvPr id="5" name="Εικόνα 4">
            <a:extLst>
              <a:ext uri="{FF2B5EF4-FFF2-40B4-BE49-F238E27FC236}">
                <a16:creationId xmlns:a16="http://schemas.microsoft.com/office/drawing/2014/main" id="{6074E8BD-BF36-7818-1B70-BDFCDA922A4A}"/>
              </a:ext>
            </a:extLst>
          </p:cNvPr>
          <p:cNvPicPr>
            <a:picLocks noChangeAspect="1"/>
          </p:cNvPicPr>
          <p:nvPr/>
        </p:nvPicPr>
        <p:blipFill>
          <a:blip r:embed="rId3"/>
          <a:stretch>
            <a:fillRect/>
          </a:stretch>
        </p:blipFill>
        <p:spPr>
          <a:xfrm>
            <a:off x="8414263" y="0"/>
            <a:ext cx="733558" cy="984738"/>
          </a:xfrm>
          <a:prstGeom prst="rect">
            <a:avLst/>
          </a:prstGeom>
        </p:spPr>
      </p:pic>
      <p:sp>
        <p:nvSpPr>
          <p:cNvPr id="2330" name="Google Shape;2330;p65"/>
          <p:cNvSpPr txBox="1">
            <a:spLocks noGrp="1"/>
          </p:cNvSpPr>
          <p:nvPr>
            <p:ph type="title"/>
          </p:nvPr>
        </p:nvSpPr>
        <p:spPr>
          <a:xfrm>
            <a:off x="431955" y="1417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8. Αποτελέσματα 1</a:t>
            </a:r>
            <a:r>
              <a:rPr lang="el-GR" baseline="30000" dirty="0"/>
              <a:t>ης</a:t>
            </a:r>
            <a:r>
              <a:rPr lang="el-GR" dirty="0"/>
              <a:t> φάσης έρευνας (4/5 )</a:t>
            </a:r>
            <a:endParaRPr dirty="0"/>
          </a:p>
        </p:txBody>
      </p:sp>
      <p:graphicFrame>
        <p:nvGraphicFramePr>
          <p:cNvPr id="2332" name="Google Shape;2332;p65"/>
          <p:cNvGraphicFramePr/>
          <p:nvPr>
            <p:extLst>
              <p:ext uri="{D42A27DB-BD31-4B8C-83A1-F6EECF244321}">
                <p14:modId xmlns:p14="http://schemas.microsoft.com/office/powerpoint/2010/main" val="3779934067"/>
              </p:ext>
            </p:extLst>
          </p:nvPr>
        </p:nvGraphicFramePr>
        <p:xfrm>
          <a:off x="431955" y="721043"/>
          <a:ext cx="8003317" cy="4015785"/>
        </p:xfrm>
        <a:graphic>
          <a:graphicData uri="http://schemas.openxmlformats.org/drawingml/2006/table">
            <a:tbl>
              <a:tblPr firstRow="1">
                <a:tableStyleId>{284E427A-3D55-4303-BF80-6455036E1DE7}</a:tableStyleId>
              </a:tblPr>
              <a:tblGrid>
                <a:gridCol w="4796051">
                  <a:extLst>
                    <a:ext uri="{9D8B030D-6E8A-4147-A177-3AD203B41FA5}">
                      <a16:colId xmlns:a16="http://schemas.microsoft.com/office/drawing/2014/main" val="20000"/>
                    </a:ext>
                  </a:extLst>
                </a:gridCol>
                <a:gridCol w="3207266">
                  <a:extLst>
                    <a:ext uri="{9D8B030D-6E8A-4147-A177-3AD203B41FA5}">
                      <a16:colId xmlns:a16="http://schemas.microsoft.com/office/drawing/2014/main" val="20001"/>
                    </a:ext>
                  </a:extLst>
                </a:gridCol>
              </a:tblGrid>
              <a:tr h="735909">
                <a:tc gridSpan="2">
                  <a:txBody>
                    <a:bodyPr/>
                    <a:lstStyle/>
                    <a:p>
                      <a:pPr marL="0" lvl="0" indent="0" algn="just"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tc hMerge="1">
                  <a:txBody>
                    <a:bodyPr/>
                    <a:lstStyle/>
                    <a:p>
                      <a:pPr marL="0" lvl="0" indent="0" algn="ctr"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extLst>
                  <a:ext uri="{0D108BD9-81ED-4DB2-BD59-A6C34878D82A}">
                    <a16:rowId xmlns:a16="http://schemas.microsoft.com/office/drawing/2014/main" val="10000"/>
                  </a:ext>
                </a:extLst>
              </a:tr>
              <a:tr h="327987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               </a:t>
                      </a:r>
                      <a:r>
                        <a:rPr kumimoji="0" lang="el-GR" sz="1600" b="0" u="none" strike="noStrike" kern="0" cap="none" spc="0" normalizeH="0" baseline="0" noProof="0" dirty="0">
                          <a:ln>
                            <a:noFill/>
                          </a:ln>
                          <a:solidFill>
                            <a:srgbClr val="444444"/>
                          </a:solidFill>
                          <a:effectLst/>
                          <a:uLnTx/>
                          <a:uFillTx/>
                          <a:sym typeface="Barlow"/>
                        </a:rPr>
                        <a:t>Οι αρχές της Πολυμεσικής Μάθησης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600" b="0" u="none" strike="noStrike" kern="0" cap="none" spc="0" normalizeH="0" baseline="0" noProof="0" dirty="0">
                          <a:ln>
                            <a:noFill/>
                          </a:ln>
                          <a:solidFill>
                            <a:srgbClr val="444444"/>
                          </a:solidFill>
                          <a:effectLst/>
                          <a:uLnTx/>
                          <a:uFillTx/>
                          <a:sym typeface="Barlow"/>
                        </a:rPr>
                        <a:t>                εφαρμόζονται στο παρόν Ε.Υ</a:t>
                      </a:r>
                      <a:endParaRPr lang="el-GR"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FCEDE0"/>
                    </a:solidFill>
                  </a:tcPr>
                </a:tc>
                <a:tc>
                  <a:txBody>
                    <a:bodyPr/>
                    <a:lstStyle/>
                    <a:p>
                      <a:pPr marL="171450" lvl="0" indent="-171450" algn="l" rtl="0">
                        <a:lnSpc>
                          <a:spcPct val="150000"/>
                        </a:lnSpc>
                        <a:spcBef>
                          <a:spcPts val="0"/>
                        </a:spcBef>
                        <a:spcAft>
                          <a:spcPts val="0"/>
                        </a:spcAft>
                        <a:buFont typeface="Arial" panose="020B0604020202020204" pitchFamily="34" charset="0"/>
                        <a:buChar char="•"/>
                      </a:pPr>
                      <a:r>
                        <a:rPr lang="el-GR" sz="1400" dirty="0">
                          <a:solidFill>
                            <a:schemeClr val="dk1"/>
                          </a:solidFill>
                          <a:sym typeface="Barlow"/>
                        </a:rPr>
                        <a:t>Πολυμεσική Αρχή</a:t>
                      </a:r>
                    </a:p>
                    <a:p>
                      <a:pPr marL="171450" lvl="0" indent="-171450" algn="l" rtl="0">
                        <a:lnSpc>
                          <a:spcPct val="150000"/>
                        </a:lnSpc>
                        <a:spcBef>
                          <a:spcPts val="0"/>
                        </a:spcBef>
                        <a:spcAft>
                          <a:spcPts val="0"/>
                        </a:spcAft>
                        <a:buFont typeface="Arial" panose="020B0604020202020204" pitchFamily="34" charset="0"/>
                        <a:buChar char="•"/>
                      </a:pPr>
                      <a:r>
                        <a:rPr lang="el-GR" sz="1400" dirty="0">
                          <a:solidFill>
                            <a:schemeClr val="dk1"/>
                          </a:solidFill>
                          <a:sym typeface="Barlow"/>
                        </a:rPr>
                        <a:t> Αρχή της Τροπικότητας</a:t>
                      </a:r>
                    </a:p>
                    <a:p>
                      <a:pPr marL="171450" lvl="0" indent="-171450" algn="l" rtl="0">
                        <a:lnSpc>
                          <a:spcPct val="150000"/>
                        </a:lnSpc>
                        <a:spcBef>
                          <a:spcPts val="0"/>
                        </a:spcBef>
                        <a:spcAft>
                          <a:spcPts val="0"/>
                        </a:spcAft>
                        <a:buFont typeface="Arial" panose="020B0604020202020204" pitchFamily="34" charset="0"/>
                        <a:buChar char="•"/>
                      </a:pPr>
                      <a:r>
                        <a:rPr lang="el-GR" sz="1400" dirty="0">
                          <a:solidFill>
                            <a:schemeClr val="dk1"/>
                          </a:solidFill>
                          <a:sym typeface="Barlow"/>
                        </a:rPr>
                        <a:t>Αρχή της Συνοχής</a:t>
                      </a:r>
                    </a:p>
                    <a:p>
                      <a:pPr marL="171450" lvl="0" indent="-171450" algn="l" rtl="0">
                        <a:lnSpc>
                          <a:spcPct val="150000"/>
                        </a:lnSpc>
                        <a:spcBef>
                          <a:spcPts val="0"/>
                        </a:spcBef>
                        <a:spcAft>
                          <a:spcPts val="0"/>
                        </a:spcAft>
                        <a:buFont typeface="Arial" panose="020B0604020202020204" pitchFamily="34" charset="0"/>
                        <a:buChar char="•"/>
                      </a:pPr>
                      <a:r>
                        <a:rPr lang="el-GR" sz="1400" dirty="0">
                          <a:solidFill>
                            <a:schemeClr val="dk1"/>
                          </a:solidFill>
                          <a:sym typeface="Barlow"/>
                        </a:rPr>
                        <a:t>Αρχή Προσωποποίησης</a:t>
                      </a:r>
                    </a:p>
                    <a:p>
                      <a:pPr marL="171450" lvl="0" indent="-171450" algn="l" rtl="0">
                        <a:lnSpc>
                          <a:spcPct val="150000"/>
                        </a:lnSpc>
                        <a:spcBef>
                          <a:spcPts val="0"/>
                        </a:spcBef>
                        <a:spcAft>
                          <a:spcPts val="0"/>
                        </a:spcAft>
                        <a:buFont typeface="Arial" panose="020B0604020202020204" pitchFamily="34" charset="0"/>
                        <a:buChar char="•"/>
                      </a:pPr>
                      <a:r>
                        <a:rPr lang="el-GR" sz="1400" dirty="0">
                          <a:solidFill>
                            <a:schemeClr val="dk1"/>
                          </a:solidFill>
                          <a:sym typeface="Barlow"/>
                        </a:rPr>
                        <a:t>Αρχή της Φωνής</a:t>
                      </a:r>
                    </a:p>
                    <a:p>
                      <a:pPr marL="171450" lvl="0" indent="-171450" algn="l" rtl="0">
                        <a:lnSpc>
                          <a:spcPct val="150000"/>
                        </a:lnSpc>
                        <a:spcBef>
                          <a:spcPts val="0"/>
                        </a:spcBef>
                        <a:spcAft>
                          <a:spcPts val="0"/>
                        </a:spcAft>
                        <a:buFont typeface="Arial" panose="020B0604020202020204" pitchFamily="34" charset="0"/>
                        <a:buChar char="•"/>
                      </a:pPr>
                      <a:r>
                        <a:rPr lang="el-GR" sz="1400" dirty="0">
                          <a:solidFill>
                            <a:schemeClr val="dk1"/>
                          </a:solidFill>
                          <a:sym typeface="Barlow"/>
                        </a:rPr>
                        <a:t>Αρχή της Εικόνας</a:t>
                      </a:r>
                    </a:p>
                    <a:p>
                      <a:pPr marL="171450" lvl="0" indent="-171450" algn="l" rtl="0">
                        <a:lnSpc>
                          <a:spcPct val="150000"/>
                        </a:lnSpc>
                        <a:spcBef>
                          <a:spcPts val="0"/>
                        </a:spcBef>
                        <a:spcAft>
                          <a:spcPts val="0"/>
                        </a:spcAft>
                        <a:buFont typeface="Arial" panose="020B0604020202020204" pitchFamily="34" charset="0"/>
                        <a:buChar char="•"/>
                      </a:pPr>
                      <a:r>
                        <a:rPr lang="el-GR" sz="1400" dirty="0">
                          <a:solidFill>
                            <a:schemeClr val="dk1"/>
                          </a:solidFill>
                          <a:sym typeface="Barlow"/>
                        </a:rPr>
                        <a:t>Αρχή της Κατάτμηση</a:t>
                      </a:r>
                    </a:p>
                    <a:p>
                      <a:pPr marL="171450" lvl="0" indent="-171450" algn="l" rtl="0">
                        <a:lnSpc>
                          <a:spcPct val="150000"/>
                        </a:lnSpc>
                        <a:spcBef>
                          <a:spcPts val="0"/>
                        </a:spcBef>
                        <a:spcAft>
                          <a:spcPts val="0"/>
                        </a:spcAft>
                        <a:buFont typeface="Arial" panose="020B0604020202020204" pitchFamily="34" charset="0"/>
                        <a:buChar char="•"/>
                      </a:pPr>
                      <a:r>
                        <a:rPr lang="el-GR" sz="1400" dirty="0">
                          <a:solidFill>
                            <a:schemeClr val="dk1"/>
                          </a:solidFill>
                          <a:sym typeface="Barlow"/>
                        </a:rPr>
                        <a:t>Αρχή της Σηματοδότησης </a:t>
                      </a:r>
                    </a:p>
                    <a:p>
                      <a:pPr marL="171450" lvl="0" indent="-171450" algn="l" rtl="0">
                        <a:lnSpc>
                          <a:spcPct val="150000"/>
                        </a:lnSpc>
                        <a:spcBef>
                          <a:spcPts val="0"/>
                        </a:spcBef>
                        <a:spcAft>
                          <a:spcPts val="0"/>
                        </a:spcAft>
                        <a:buFont typeface="Arial" panose="020B0604020202020204" pitchFamily="34" charset="0"/>
                        <a:buChar char="•"/>
                      </a:pPr>
                      <a:r>
                        <a:rPr lang="el-GR" sz="1400" dirty="0">
                          <a:solidFill>
                            <a:schemeClr val="dk1"/>
                          </a:solidFill>
                          <a:sym typeface="Barlow"/>
                        </a:rPr>
                        <a:t>Αρχή της Προπαίδευσης</a:t>
                      </a:r>
                      <a:endParaRPr lang="el-GR" sz="1400" dirty="0">
                        <a:solidFill>
                          <a:schemeClr val="dk1"/>
                        </a:solidFill>
                        <a:latin typeface="Barlow"/>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1"/>
                  </a:ext>
                </a:extLst>
              </a:tr>
            </a:tbl>
          </a:graphicData>
        </a:graphic>
      </p:graphicFrame>
      <p:pic>
        <p:nvPicPr>
          <p:cNvPr id="4" name="Εικόνα 3">
            <a:extLst>
              <a:ext uri="{FF2B5EF4-FFF2-40B4-BE49-F238E27FC236}">
                <a16:creationId xmlns:a16="http://schemas.microsoft.com/office/drawing/2014/main" id="{78B2CE19-D548-C63A-3F0E-A6AAC3974BC8}"/>
              </a:ext>
            </a:extLst>
          </p:cNvPr>
          <p:cNvPicPr>
            <a:picLocks noChangeAspect="1"/>
          </p:cNvPicPr>
          <p:nvPr/>
        </p:nvPicPr>
        <p:blipFill>
          <a:blip r:embed="rId4"/>
          <a:stretch>
            <a:fillRect/>
          </a:stretch>
        </p:blipFill>
        <p:spPr>
          <a:xfrm>
            <a:off x="0" y="4232631"/>
            <a:ext cx="773179" cy="910869"/>
          </a:xfrm>
          <a:prstGeom prst="rect">
            <a:avLst/>
          </a:prstGeom>
        </p:spPr>
      </p:pic>
      <p:sp>
        <p:nvSpPr>
          <p:cNvPr id="2" name="Google Shape;1588;p52">
            <a:extLst>
              <a:ext uri="{FF2B5EF4-FFF2-40B4-BE49-F238E27FC236}">
                <a16:creationId xmlns:a16="http://schemas.microsoft.com/office/drawing/2014/main" id="{7B57F53A-5F40-32E9-5952-3FA67D7EF5AF}"/>
              </a:ext>
            </a:extLst>
          </p:cNvPr>
          <p:cNvSpPr txBox="1">
            <a:spLocks/>
          </p:cNvSpPr>
          <p:nvPr/>
        </p:nvSpPr>
        <p:spPr>
          <a:xfrm>
            <a:off x="592861" y="768214"/>
            <a:ext cx="8003317" cy="5813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b="1" dirty="0">
                <a:solidFill>
                  <a:schemeClr val="bg2"/>
                </a:solidFill>
              </a:rPr>
              <a:t>2ο ερευνητικό ερώτημα: Το Ε.Υ. έχει δημιουργηθεί σύμφωνα με τις αρχές της Πολυμεσικής Μάθησης;</a:t>
            </a:r>
            <a:endParaRPr lang="en-US" sz="1200" dirty="0"/>
          </a:p>
        </p:txBody>
      </p:sp>
    </p:spTree>
    <p:extLst>
      <p:ext uri="{BB962C8B-B14F-4D97-AF65-F5344CB8AC3E}">
        <p14:creationId xmlns:p14="http://schemas.microsoft.com/office/powerpoint/2010/main" val="566760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8" name="Google Shape;1228;p46"/>
          <p:cNvSpPr/>
          <p:nvPr/>
        </p:nvSpPr>
        <p:spPr>
          <a:xfrm>
            <a:off x="8338265" y="3460318"/>
            <a:ext cx="214931" cy="292279"/>
          </a:xfrm>
          <a:custGeom>
            <a:avLst/>
            <a:gdLst/>
            <a:ahLst/>
            <a:cxnLst/>
            <a:rect l="l" t="t" r="r" b="b"/>
            <a:pathLst>
              <a:path w="5677" h="7720" extrusionOk="0">
                <a:moveTo>
                  <a:pt x="5443" y="1"/>
                </a:moveTo>
                <a:cubicBezTo>
                  <a:pt x="5253" y="205"/>
                  <a:pt x="773" y="4831"/>
                  <a:pt x="0" y="7632"/>
                </a:cubicBezTo>
                <a:lnTo>
                  <a:pt x="307" y="7720"/>
                </a:lnTo>
                <a:cubicBezTo>
                  <a:pt x="1065" y="4991"/>
                  <a:pt x="5632" y="278"/>
                  <a:pt x="5676" y="220"/>
                </a:cubicBezTo>
                <a:lnTo>
                  <a:pt x="54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8325544" y="3684067"/>
            <a:ext cx="332600" cy="139249"/>
          </a:xfrm>
          <a:custGeom>
            <a:avLst/>
            <a:gdLst/>
            <a:ahLst/>
            <a:cxnLst/>
            <a:rect l="l" t="t" r="r" b="b"/>
            <a:pathLst>
              <a:path w="8785" h="3678" extrusionOk="0">
                <a:moveTo>
                  <a:pt x="8712" y="0"/>
                </a:moveTo>
                <a:cubicBezTo>
                  <a:pt x="8449" y="59"/>
                  <a:pt x="2175" y="1503"/>
                  <a:pt x="0" y="3444"/>
                </a:cubicBezTo>
                <a:lnTo>
                  <a:pt x="205" y="3678"/>
                </a:lnTo>
                <a:cubicBezTo>
                  <a:pt x="2321" y="1795"/>
                  <a:pt x="8726" y="322"/>
                  <a:pt x="8785" y="307"/>
                </a:cubicBezTo>
                <a:lnTo>
                  <a:pt x="87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8286322" y="3451156"/>
            <a:ext cx="384771" cy="397303"/>
          </a:xfrm>
          <a:custGeom>
            <a:avLst/>
            <a:gdLst/>
            <a:ahLst/>
            <a:cxnLst/>
            <a:rect l="l" t="t" r="r" b="b"/>
            <a:pathLst>
              <a:path w="10163" h="10494" extrusionOk="0">
                <a:moveTo>
                  <a:pt x="3298" y="1"/>
                </a:moveTo>
                <a:cubicBezTo>
                  <a:pt x="818" y="1"/>
                  <a:pt x="0" y="9261"/>
                  <a:pt x="0" y="9261"/>
                </a:cubicBezTo>
                <a:cubicBezTo>
                  <a:pt x="1349" y="10025"/>
                  <a:pt x="3842" y="10494"/>
                  <a:pt x="6021" y="10494"/>
                </a:cubicBezTo>
                <a:cubicBezTo>
                  <a:pt x="8250" y="10494"/>
                  <a:pt x="10149" y="10003"/>
                  <a:pt x="10156" y="8837"/>
                </a:cubicBezTo>
                <a:cubicBezTo>
                  <a:pt x="10162" y="7579"/>
                  <a:pt x="9250" y="7212"/>
                  <a:pt x="8182" y="7212"/>
                </a:cubicBezTo>
                <a:cubicBezTo>
                  <a:pt x="6687" y="7212"/>
                  <a:pt x="4889" y="7933"/>
                  <a:pt x="4889" y="7933"/>
                </a:cubicBezTo>
                <a:cubicBezTo>
                  <a:pt x="4889" y="7933"/>
                  <a:pt x="9952" y="5219"/>
                  <a:pt x="8464" y="3278"/>
                </a:cubicBezTo>
                <a:cubicBezTo>
                  <a:pt x="8174" y="2900"/>
                  <a:pt x="7779" y="2748"/>
                  <a:pt x="7332" y="2748"/>
                </a:cubicBezTo>
                <a:cubicBezTo>
                  <a:pt x="5483" y="2748"/>
                  <a:pt x="2729" y="5350"/>
                  <a:pt x="2729" y="5350"/>
                </a:cubicBezTo>
                <a:cubicBezTo>
                  <a:pt x="2729" y="5350"/>
                  <a:pt x="6275" y="403"/>
                  <a:pt x="3430" y="9"/>
                </a:cubicBezTo>
                <a:cubicBezTo>
                  <a:pt x="3385" y="4"/>
                  <a:pt x="3341" y="1"/>
                  <a:pt x="3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 name="Google Shape;1231;p46"/>
          <p:cNvGrpSpPr/>
          <p:nvPr/>
        </p:nvGrpSpPr>
        <p:grpSpPr>
          <a:xfrm>
            <a:off x="4511277" y="617500"/>
            <a:ext cx="1862759" cy="724804"/>
            <a:chOff x="5103167" y="717925"/>
            <a:chExt cx="1862759" cy="724804"/>
          </a:xfrm>
        </p:grpSpPr>
        <p:sp>
          <p:nvSpPr>
            <p:cNvPr id="1232" name="Google Shape;1232;p46"/>
            <p:cNvSpPr/>
            <p:nvPr/>
          </p:nvSpPr>
          <p:spPr>
            <a:xfrm>
              <a:off x="5103167" y="717925"/>
              <a:ext cx="606063" cy="241471"/>
            </a:xfrm>
            <a:custGeom>
              <a:avLst/>
              <a:gdLst/>
              <a:ahLst/>
              <a:cxnLst/>
              <a:rect l="l" t="t" r="r" b="b"/>
              <a:pathLst>
                <a:path w="16008" h="6378" extrusionOk="0">
                  <a:moveTo>
                    <a:pt x="6042" y="1"/>
                  </a:moveTo>
                  <a:cubicBezTo>
                    <a:pt x="4335" y="1"/>
                    <a:pt x="2919" y="1095"/>
                    <a:pt x="2584" y="2540"/>
                  </a:cubicBezTo>
                  <a:cubicBezTo>
                    <a:pt x="2452" y="2511"/>
                    <a:pt x="2306" y="2496"/>
                    <a:pt x="2175" y="2496"/>
                  </a:cubicBezTo>
                  <a:cubicBezTo>
                    <a:pt x="978" y="2496"/>
                    <a:pt x="1" y="3372"/>
                    <a:pt x="1" y="4437"/>
                  </a:cubicBezTo>
                  <a:cubicBezTo>
                    <a:pt x="1" y="5517"/>
                    <a:pt x="978" y="6378"/>
                    <a:pt x="2175" y="6378"/>
                  </a:cubicBezTo>
                  <a:lnTo>
                    <a:pt x="14198" y="6378"/>
                  </a:lnTo>
                  <a:cubicBezTo>
                    <a:pt x="15205" y="6378"/>
                    <a:pt x="16008" y="5648"/>
                    <a:pt x="16008" y="4758"/>
                  </a:cubicBezTo>
                  <a:cubicBezTo>
                    <a:pt x="16008" y="3853"/>
                    <a:pt x="15205" y="3124"/>
                    <a:pt x="14198" y="3124"/>
                  </a:cubicBezTo>
                  <a:cubicBezTo>
                    <a:pt x="13775" y="3124"/>
                    <a:pt x="13381" y="3270"/>
                    <a:pt x="13075" y="3488"/>
                  </a:cubicBezTo>
                  <a:cubicBezTo>
                    <a:pt x="12783" y="2511"/>
                    <a:pt x="11791" y="1781"/>
                    <a:pt x="10609" y="1781"/>
                  </a:cubicBezTo>
                  <a:cubicBezTo>
                    <a:pt x="10157" y="1781"/>
                    <a:pt x="9733" y="1898"/>
                    <a:pt x="9369" y="2073"/>
                  </a:cubicBezTo>
                  <a:cubicBezTo>
                    <a:pt x="8858" y="862"/>
                    <a:pt x="7574" y="1"/>
                    <a:pt x="6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6238333" y="1248772"/>
              <a:ext cx="727593" cy="193957"/>
            </a:xfrm>
            <a:custGeom>
              <a:avLst/>
              <a:gdLst/>
              <a:ahLst/>
              <a:cxnLst/>
              <a:rect l="l" t="t" r="r" b="b"/>
              <a:pathLst>
                <a:path w="19218" h="5123" extrusionOk="0">
                  <a:moveTo>
                    <a:pt x="6727" y="0"/>
                  </a:moveTo>
                  <a:cubicBezTo>
                    <a:pt x="5312" y="0"/>
                    <a:pt x="4174" y="1153"/>
                    <a:pt x="4174" y="2569"/>
                  </a:cubicBezTo>
                  <a:cubicBezTo>
                    <a:pt x="4174" y="2656"/>
                    <a:pt x="4174" y="2758"/>
                    <a:pt x="4188" y="2846"/>
                  </a:cubicBezTo>
                  <a:cubicBezTo>
                    <a:pt x="4042" y="2787"/>
                    <a:pt x="3882" y="2744"/>
                    <a:pt x="3721" y="2744"/>
                  </a:cubicBezTo>
                  <a:cubicBezTo>
                    <a:pt x="3517" y="2744"/>
                    <a:pt x="3342" y="2802"/>
                    <a:pt x="3167" y="2890"/>
                  </a:cubicBezTo>
                  <a:cubicBezTo>
                    <a:pt x="2933" y="2277"/>
                    <a:pt x="2335" y="1839"/>
                    <a:pt x="1649" y="1839"/>
                  </a:cubicBezTo>
                  <a:cubicBezTo>
                    <a:pt x="730" y="1839"/>
                    <a:pt x="0" y="2569"/>
                    <a:pt x="0" y="3488"/>
                  </a:cubicBezTo>
                  <a:cubicBezTo>
                    <a:pt x="0" y="4392"/>
                    <a:pt x="730" y="5122"/>
                    <a:pt x="1649" y="5122"/>
                  </a:cubicBezTo>
                  <a:lnTo>
                    <a:pt x="18182" y="5122"/>
                  </a:lnTo>
                  <a:cubicBezTo>
                    <a:pt x="18751" y="5122"/>
                    <a:pt x="19218" y="4655"/>
                    <a:pt x="19218" y="4086"/>
                  </a:cubicBezTo>
                  <a:cubicBezTo>
                    <a:pt x="19218" y="3517"/>
                    <a:pt x="18751" y="3050"/>
                    <a:pt x="18182" y="3050"/>
                  </a:cubicBezTo>
                  <a:cubicBezTo>
                    <a:pt x="17919" y="3050"/>
                    <a:pt x="17685" y="3152"/>
                    <a:pt x="17510" y="3313"/>
                  </a:cubicBezTo>
                  <a:cubicBezTo>
                    <a:pt x="17335" y="2700"/>
                    <a:pt x="16781" y="2262"/>
                    <a:pt x="16124" y="2262"/>
                  </a:cubicBezTo>
                  <a:cubicBezTo>
                    <a:pt x="15905" y="2262"/>
                    <a:pt x="15686" y="2320"/>
                    <a:pt x="15497" y="2408"/>
                  </a:cubicBezTo>
                  <a:cubicBezTo>
                    <a:pt x="15278" y="1416"/>
                    <a:pt x="14388" y="672"/>
                    <a:pt x="13323" y="672"/>
                  </a:cubicBezTo>
                  <a:cubicBezTo>
                    <a:pt x="12272" y="672"/>
                    <a:pt x="11396" y="1387"/>
                    <a:pt x="11148" y="2364"/>
                  </a:cubicBezTo>
                  <a:cubicBezTo>
                    <a:pt x="10857" y="2043"/>
                    <a:pt x="10433" y="1839"/>
                    <a:pt x="9952" y="1839"/>
                  </a:cubicBezTo>
                  <a:cubicBezTo>
                    <a:pt x="9689" y="1839"/>
                    <a:pt x="9441" y="1897"/>
                    <a:pt x="9222" y="2014"/>
                  </a:cubicBezTo>
                  <a:cubicBezTo>
                    <a:pt x="8974" y="861"/>
                    <a:pt x="7953" y="0"/>
                    <a:pt x="6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8" name="Google Shape;1318;p46"/>
          <p:cNvSpPr/>
          <p:nvPr/>
        </p:nvSpPr>
        <p:spPr>
          <a:xfrm>
            <a:off x="8523852" y="3439214"/>
            <a:ext cx="56941" cy="50165"/>
          </a:xfrm>
          <a:custGeom>
            <a:avLst/>
            <a:gdLst/>
            <a:ahLst/>
            <a:cxnLst/>
            <a:rect l="l" t="t" r="r" b="b"/>
            <a:pathLst>
              <a:path w="1504" h="1325" extrusionOk="0">
                <a:moveTo>
                  <a:pt x="743" y="0"/>
                </a:moveTo>
                <a:cubicBezTo>
                  <a:pt x="476" y="0"/>
                  <a:pt x="223" y="176"/>
                  <a:pt x="132" y="451"/>
                </a:cubicBezTo>
                <a:cubicBezTo>
                  <a:pt x="1" y="786"/>
                  <a:pt x="190" y="1166"/>
                  <a:pt x="540" y="1282"/>
                </a:cubicBezTo>
                <a:cubicBezTo>
                  <a:pt x="613" y="1311"/>
                  <a:pt x="688" y="1324"/>
                  <a:pt x="761" y="1324"/>
                </a:cubicBezTo>
                <a:cubicBezTo>
                  <a:pt x="1028" y="1324"/>
                  <a:pt x="1281" y="1148"/>
                  <a:pt x="1372" y="874"/>
                </a:cubicBezTo>
                <a:cubicBezTo>
                  <a:pt x="1503" y="538"/>
                  <a:pt x="1314" y="159"/>
                  <a:pt x="964" y="42"/>
                </a:cubicBezTo>
                <a:cubicBezTo>
                  <a:pt x="891" y="14"/>
                  <a:pt x="816" y="0"/>
                  <a:pt x="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8647689" y="3658064"/>
            <a:ext cx="56941" cy="50165"/>
          </a:xfrm>
          <a:custGeom>
            <a:avLst/>
            <a:gdLst/>
            <a:ahLst/>
            <a:cxnLst/>
            <a:rect l="l" t="t" r="r" b="b"/>
            <a:pathLst>
              <a:path w="1504" h="1325" extrusionOk="0">
                <a:moveTo>
                  <a:pt x="743" y="0"/>
                </a:moveTo>
                <a:cubicBezTo>
                  <a:pt x="476" y="0"/>
                  <a:pt x="223" y="176"/>
                  <a:pt x="132" y="451"/>
                </a:cubicBezTo>
                <a:cubicBezTo>
                  <a:pt x="1" y="786"/>
                  <a:pt x="190" y="1166"/>
                  <a:pt x="540" y="1282"/>
                </a:cubicBezTo>
                <a:cubicBezTo>
                  <a:pt x="613" y="1311"/>
                  <a:pt x="688" y="1324"/>
                  <a:pt x="761" y="1324"/>
                </a:cubicBezTo>
                <a:cubicBezTo>
                  <a:pt x="1028" y="1324"/>
                  <a:pt x="1281" y="1148"/>
                  <a:pt x="1372" y="874"/>
                </a:cubicBezTo>
                <a:cubicBezTo>
                  <a:pt x="1503" y="538"/>
                  <a:pt x="1314" y="159"/>
                  <a:pt x="964" y="42"/>
                </a:cubicBezTo>
                <a:cubicBezTo>
                  <a:pt x="891" y="14"/>
                  <a:pt x="816" y="0"/>
                  <a:pt x="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988;p47">
            <a:extLst>
              <a:ext uri="{FF2B5EF4-FFF2-40B4-BE49-F238E27FC236}">
                <a16:creationId xmlns:a16="http://schemas.microsoft.com/office/drawing/2014/main" id="{C048BF51-9B96-8275-DFEB-26D004B4DF48}"/>
              </a:ext>
            </a:extLst>
          </p:cNvPr>
          <p:cNvGrpSpPr/>
          <p:nvPr/>
        </p:nvGrpSpPr>
        <p:grpSpPr>
          <a:xfrm>
            <a:off x="419358" y="1460011"/>
            <a:ext cx="951438" cy="2975322"/>
            <a:chOff x="498113" y="574625"/>
            <a:chExt cx="1630513" cy="4025575"/>
          </a:xfrm>
        </p:grpSpPr>
        <p:sp>
          <p:nvSpPr>
            <p:cNvPr id="5" name="Google Shape;989;p47">
              <a:extLst>
                <a:ext uri="{FF2B5EF4-FFF2-40B4-BE49-F238E27FC236}">
                  <a16:creationId xmlns:a16="http://schemas.microsoft.com/office/drawing/2014/main" id="{315572F0-2AFF-B99D-4C69-FEBB98ADC099}"/>
                </a:ext>
              </a:extLst>
            </p:cNvPr>
            <p:cNvSpPr/>
            <p:nvPr/>
          </p:nvSpPr>
          <p:spPr>
            <a:xfrm>
              <a:off x="498113" y="2368951"/>
              <a:ext cx="537071" cy="586001"/>
            </a:xfrm>
            <a:custGeom>
              <a:avLst/>
              <a:gdLst/>
              <a:ahLst/>
              <a:cxnLst/>
              <a:rect l="l" t="t" r="r" b="b"/>
              <a:pathLst>
                <a:path w="18671" h="20372" extrusionOk="0">
                  <a:moveTo>
                    <a:pt x="9373" y="5704"/>
                  </a:moveTo>
                  <a:cubicBezTo>
                    <a:pt x="10158" y="5704"/>
                    <a:pt x="10944" y="5898"/>
                    <a:pt x="11610" y="6286"/>
                  </a:cubicBezTo>
                  <a:cubicBezTo>
                    <a:pt x="12977" y="7062"/>
                    <a:pt x="13865" y="8578"/>
                    <a:pt x="13865" y="10168"/>
                  </a:cubicBezTo>
                  <a:cubicBezTo>
                    <a:pt x="13865" y="11721"/>
                    <a:pt x="12977" y="13273"/>
                    <a:pt x="11610" y="14050"/>
                  </a:cubicBezTo>
                  <a:cubicBezTo>
                    <a:pt x="10926" y="14438"/>
                    <a:pt x="10140" y="14632"/>
                    <a:pt x="9359" y="14632"/>
                  </a:cubicBezTo>
                  <a:cubicBezTo>
                    <a:pt x="8578" y="14632"/>
                    <a:pt x="7802" y="14438"/>
                    <a:pt x="7136" y="14050"/>
                  </a:cubicBezTo>
                  <a:cubicBezTo>
                    <a:pt x="5731" y="13273"/>
                    <a:pt x="4844" y="11721"/>
                    <a:pt x="4844" y="10168"/>
                  </a:cubicBezTo>
                  <a:cubicBezTo>
                    <a:pt x="4844" y="8578"/>
                    <a:pt x="5731" y="7062"/>
                    <a:pt x="7136" y="6286"/>
                  </a:cubicBezTo>
                  <a:cubicBezTo>
                    <a:pt x="7802" y="5898"/>
                    <a:pt x="8587" y="5704"/>
                    <a:pt x="9373" y="5704"/>
                  </a:cubicBezTo>
                  <a:close/>
                  <a:moveTo>
                    <a:pt x="8282" y="1"/>
                  </a:moveTo>
                  <a:lnTo>
                    <a:pt x="7247" y="3735"/>
                  </a:lnTo>
                  <a:cubicBezTo>
                    <a:pt x="6803" y="3883"/>
                    <a:pt x="6397" y="4068"/>
                    <a:pt x="5953" y="4326"/>
                  </a:cubicBezTo>
                  <a:cubicBezTo>
                    <a:pt x="5546" y="4585"/>
                    <a:pt x="5177" y="4844"/>
                    <a:pt x="4807" y="5177"/>
                  </a:cubicBezTo>
                  <a:lnTo>
                    <a:pt x="1073" y="4142"/>
                  </a:lnTo>
                  <a:lnTo>
                    <a:pt x="1" y="5990"/>
                  </a:lnTo>
                  <a:lnTo>
                    <a:pt x="2737" y="8763"/>
                  </a:lnTo>
                  <a:cubicBezTo>
                    <a:pt x="2626" y="9244"/>
                    <a:pt x="2589" y="9687"/>
                    <a:pt x="2589" y="10168"/>
                  </a:cubicBezTo>
                  <a:cubicBezTo>
                    <a:pt x="2589" y="10611"/>
                    <a:pt x="2626" y="11092"/>
                    <a:pt x="2737" y="11536"/>
                  </a:cubicBezTo>
                  <a:lnTo>
                    <a:pt x="1" y="14309"/>
                  </a:lnTo>
                  <a:lnTo>
                    <a:pt x="1073" y="16157"/>
                  </a:lnTo>
                  <a:lnTo>
                    <a:pt x="4807" y="15196"/>
                  </a:lnTo>
                  <a:cubicBezTo>
                    <a:pt x="5177" y="15529"/>
                    <a:pt x="5546" y="15787"/>
                    <a:pt x="5953" y="16046"/>
                  </a:cubicBezTo>
                  <a:cubicBezTo>
                    <a:pt x="6397" y="16268"/>
                    <a:pt x="6803" y="16453"/>
                    <a:pt x="7247" y="16638"/>
                  </a:cubicBezTo>
                  <a:lnTo>
                    <a:pt x="8282" y="20372"/>
                  </a:lnTo>
                  <a:lnTo>
                    <a:pt x="10390" y="20372"/>
                  </a:lnTo>
                  <a:lnTo>
                    <a:pt x="11425" y="16638"/>
                  </a:lnTo>
                  <a:cubicBezTo>
                    <a:pt x="11868" y="16490"/>
                    <a:pt x="12312" y="16305"/>
                    <a:pt x="12719" y="16046"/>
                  </a:cubicBezTo>
                  <a:cubicBezTo>
                    <a:pt x="13125" y="15787"/>
                    <a:pt x="13495" y="15529"/>
                    <a:pt x="13865" y="15196"/>
                  </a:cubicBezTo>
                  <a:lnTo>
                    <a:pt x="17599" y="16157"/>
                  </a:lnTo>
                  <a:lnTo>
                    <a:pt x="18671" y="14309"/>
                  </a:lnTo>
                  <a:lnTo>
                    <a:pt x="15935" y="11536"/>
                  </a:lnTo>
                  <a:cubicBezTo>
                    <a:pt x="16046" y="11092"/>
                    <a:pt x="16083" y="10611"/>
                    <a:pt x="16083" y="10168"/>
                  </a:cubicBezTo>
                  <a:cubicBezTo>
                    <a:pt x="16083" y="9687"/>
                    <a:pt x="16046" y="9244"/>
                    <a:pt x="15935" y="8763"/>
                  </a:cubicBezTo>
                  <a:lnTo>
                    <a:pt x="18671" y="5990"/>
                  </a:lnTo>
                  <a:lnTo>
                    <a:pt x="17599" y="4142"/>
                  </a:lnTo>
                  <a:lnTo>
                    <a:pt x="13865" y="5177"/>
                  </a:lnTo>
                  <a:cubicBezTo>
                    <a:pt x="13495" y="4844"/>
                    <a:pt x="13125" y="4585"/>
                    <a:pt x="12719" y="4326"/>
                  </a:cubicBezTo>
                  <a:cubicBezTo>
                    <a:pt x="12312" y="4105"/>
                    <a:pt x="11868" y="3920"/>
                    <a:pt x="11425" y="3735"/>
                  </a:cubicBezTo>
                  <a:lnTo>
                    <a:pt x="103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990;p47">
              <a:extLst>
                <a:ext uri="{FF2B5EF4-FFF2-40B4-BE49-F238E27FC236}">
                  <a16:creationId xmlns:a16="http://schemas.microsoft.com/office/drawing/2014/main" id="{9FF742DC-6059-EAA9-BA9C-5E37FB3A9F74}"/>
                </a:ext>
              </a:extLst>
            </p:cNvPr>
            <p:cNvGrpSpPr/>
            <p:nvPr/>
          </p:nvGrpSpPr>
          <p:grpSpPr>
            <a:xfrm>
              <a:off x="720008" y="3148208"/>
              <a:ext cx="1260034" cy="1451992"/>
              <a:chOff x="583825" y="1766075"/>
              <a:chExt cx="781950" cy="901075"/>
            </a:xfrm>
          </p:grpSpPr>
          <p:sp>
            <p:nvSpPr>
              <p:cNvPr id="36" name="Google Shape;991;p47">
                <a:extLst>
                  <a:ext uri="{FF2B5EF4-FFF2-40B4-BE49-F238E27FC236}">
                    <a16:creationId xmlns:a16="http://schemas.microsoft.com/office/drawing/2014/main" id="{35988E38-355C-EFE2-7EBD-F34F79B7C3D5}"/>
                  </a:ext>
                </a:extLst>
              </p:cNvPr>
              <p:cNvSpPr/>
              <p:nvPr/>
            </p:nvSpPr>
            <p:spPr>
              <a:xfrm>
                <a:off x="583825" y="1766075"/>
                <a:ext cx="714475" cy="281400"/>
              </a:xfrm>
              <a:custGeom>
                <a:avLst/>
                <a:gdLst/>
                <a:ahLst/>
                <a:cxnLst/>
                <a:rect l="l" t="t" r="r" b="b"/>
                <a:pathLst>
                  <a:path w="28579" h="11256" extrusionOk="0">
                    <a:moveTo>
                      <a:pt x="16484" y="0"/>
                    </a:moveTo>
                    <a:cubicBezTo>
                      <a:pt x="9701" y="0"/>
                      <a:pt x="3185" y="3862"/>
                      <a:pt x="148" y="10420"/>
                    </a:cubicBezTo>
                    <a:cubicBezTo>
                      <a:pt x="0" y="10716"/>
                      <a:pt x="148" y="11086"/>
                      <a:pt x="407" y="11197"/>
                    </a:cubicBezTo>
                    <a:cubicBezTo>
                      <a:pt x="488" y="11237"/>
                      <a:pt x="574" y="11255"/>
                      <a:pt x="660" y="11255"/>
                    </a:cubicBezTo>
                    <a:cubicBezTo>
                      <a:pt x="888" y="11255"/>
                      <a:pt x="1113" y="11126"/>
                      <a:pt x="1220" y="10938"/>
                    </a:cubicBezTo>
                    <a:cubicBezTo>
                      <a:pt x="4068" y="4813"/>
                      <a:pt x="10137" y="1225"/>
                      <a:pt x="16490" y="1225"/>
                    </a:cubicBezTo>
                    <a:cubicBezTo>
                      <a:pt x="18880" y="1225"/>
                      <a:pt x="21310" y="1733"/>
                      <a:pt x="23625" y="2804"/>
                    </a:cubicBezTo>
                    <a:cubicBezTo>
                      <a:pt x="25029" y="3433"/>
                      <a:pt x="26360" y="4320"/>
                      <a:pt x="27506" y="5281"/>
                    </a:cubicBezTo>
                    <a:cubicBezTo>
                      <a:pt x="27605" y="5396"/>
                      <a:pt x="27732" y="5446"/>
                      <a:pt x="27863" y="5446"/>
                    </a:cubicBezTo>
                    <a:cubicBezTo>
                      <a:pt x="28027" y="5446"/>
                      <a:pt x="28196" y="5368"/>
                      <a:pt x="28320" y="5244"/>
                    </a:cubicBezTo>
                    <a:cubicBezTo>
                      <a:pt x="28579" y="5023"/>
                      <a:pt x="28505" y="4653"/>
                      <a:pt x="28283" y="4431"/>
                    </a:cubicBezTo>
                    <a:cubicBezTo>
                      <a:pt x="26989" y="3322"/>
                      <a:pt x="25584" y="2435"/>
                      <a:pt x="24068" y="1695"/>
                    </a:cubicBezTo>
                    <a:cubicBezTo>
                      <a:pt x="21616" y="545"/>
                      <a:pt x="19031" y="0"/>
                      <a:pt x="16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92;p47">
                <a:extLst>
                  <a:ext uri="{FF2B5EF4-FFF2-40B4-BE49-F238E27FC236}">
                    <a16:creationId xmlns:a16="http://schemas.microsoft.com/office/drawing/2014/main" id="{EAB8A294-A48D-36F1-F945-67696E88BACC}"/>
                  </a:ext>
                </a:extLst>
              </p:cNvPr>
              <p:cNvSpPr/>
              <p:nvPr/>
            </p:nvSpPr>
            <p:spPr>
              <a:xfrm>
                <a:off x="1227100" y="1840800"/>
                <a:ext cx="136825" cy="144200"/>
              </a:xfrm>
              <a:custGeom>
                <a:avLst/>
                <a:gdLst/>
                <a:ahLst/>
                <a:cxnLst/>
                <a:rect l="l" t="t" r="r" b="b"/>
                <a:pathLst>
                  <a:path w="5473" h="5768" extrusionOk="0">
                    <a:moveTo>
                      <a:pt x="2515" y="0"/>
                    </a:moveTo>
                    <a:lnTo>
                      <a:pt x="1" y="2255"/>
                    </a:lnTo>
                    <a:lnTo>
                      <a:pt x="5473" y="5768"/>
                    </a:lnTo>
                    <a:lnTo>
                      <a:pt x="25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93;p47">
                <a:extLst>
                  <a:ext uri="{FF2B5EF4-FFF2-40B4-BE49-F238E27FC236}">
                    <a16:creationId xmlns:a16="http://schemas.microsoft.com/office/drawing/2014/main" id="{F69C41A8-3ED9-8D85-80BB-7706C34E3331}"/>
                  </a:ext>
                </a:extLst>
              </p:cNvPr>
              <p:cNvSpPr/>
              <p:nvPr/>
            </p:nvSpPr>
            <p:spPr>
              <a:xfrm>
                <a:off x="658675" y="2456000"/>
                <a:ext cx="707100" cy="211150"/>
              </a:xfrm>
              <a:custGeom>
                <a:avLst/>
                <a:gdLst/>
                <a:ahLst/>
                <a:cxnLst/>
                <a:rect l="l" t="t" r="r" b="b"/>
                <a:pathLst>
                  <a:path w="28284" h="8446" extrusionOk="0">
                    <a:moveTo>
                      <a:pt x="27684" y="1"/>
                    </a:moveTo>
                    <a:cubicBezTo>
                      <a:pt x="27500" y="1"/>
                      <a:pt x="27302" y="83"/>
                      <a:pt x="27174" y="237"/>
                    </a:cubicBezTo>
                    <a:cubicBezTo>
                      <a:pt x="23943" y="4791"/>
                      <a:pt x="18803" y="7279"/>
                      <a:pt x="13501" y="7279"/>
                    </a:cubicBezTo>
                    <a:cubicBezTo>
                      <a:pt x="11100" y="7279"/>
                      <a:pt x="8665" y="6769"/>
                      <a:pt x="6360" y="5708"/>
                    </a:cubicBezTo>
                    <a:cubicBezTo>
                      <a:pt x="4363" y="4784"/>
                      <a:pt x="2552" y="3490"/>
                      <a:pt x="1073" y="1863"/>
                    </a:cubicBezTo>
                    <a:cubicBezTo>
                      <a:pt x="957" y="1747"/>
                      <a:pt x="801" y="1692"/>
                      <a:pt x="646" y="1692"/>
                    </a:cubicBezTo>
                    <a:cubicBezTo>
                      <a:pt x="505" y="1692"/>
                      <a:pt x="366" y="1738"/>
                      <a:pt x="260" y="1826"/>
                    </a:cubicBezTo>
                    <a:cubicBezTo>
                      <a:pt x="1" y="2048"/>
                      <a:pt x="1" y="2418"/>
                      <a:pt x="186" y="2640"/>
                    </a:cubicBezTo>
                    <a:cubicBezTo>
                      <a:pt x="1775" y="4377"/>
                      <a:pt x="3661" y="5745"/>
                      <a:pt x="5842" y="6780"/>
                    </a:cubicBezTo>
                    <a:cubicBezTo>
                      <a:pt x="8276" y="7905"/>
                      <a:pt x="10860" y="8446"/>
                      <a:pt x="13416" y="8446"/>
                    </a:cubicBezTo>
                    <a:cubicBezTo>
                      <a:pt x="19092" y="8446"/>
                      <a:pt x="24632" y="5782"/>
                      <a:pt x="28099" y="939"/>
                    </a:cubicBezTo>
                    <a:cubicBezTo>
                      <a:pt x="28283" y="680"/>
                      <a:pt x="28246" y="347"/>
                      <a:pt x="27988" y="163"/>
                    </a:cubicBezTo>
                    <a:cubicBezTo>
                      <a:pt x="27988" y="126"/>
                      <a:pt x="27914" y="52"/>
                      <a:pt x="27914" y="52"/>
                    </a:cubicBezTo>
                    <a:cubicBezTo>
                      <a:pt x="27845" y="17"/>
                      <a:pt x="27766" y="1"/>
                      <a:pt x="27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94;p47">
                <a:extLst>
                  <a:ext uri="{FF2B5EF4-FFF2-40B4-BE49-F238E27FC236}">
                    <a16:creationId xmlns:a16="http://schemas.microsoft.com/office/drawing/2014/main" id="{C15F93C4-379B-6049-BE97-55D089015C78}"/>
                  </a:ext>
                </a:extLst>
              </p:cNvPr>
              <p:cNvSpPr/>
              <p:nvPr/>
            </p:nvSpPr>
            <p:spPr>
              <a:xfrm>
                <a:off x="605075" y="2405525"/>
                <a:ext cx="123875" cy="152525"/>
              </a:xfrm>
              <a:custGeom>
                <a:avLst/>
                <a:gdLst/>
                <a:ahLst/>
                <a:cxnLst/>
                <a:rect l="l" t="t" r="r" b="b"/>
                <a:pathLst>
                  <a:path w="4955" h="6101" extrusionOk="0">
                    <a:moveTo>
                      <a:pt x="1" y="0"/>
                    </a:moveTo>
                    <a:lnTo>
                      <a:pt x="2219" y="6100"/>
                    </a:lnTo>
                    <a:lnTo>
                      <a:pt x="4955" y="4178"/>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95;p47">
                <a:extLst>
                  <a:ext uri="{FF2B5EF4-FFF2-40B4-BE49-F238E27FC236}">
                    <a16:creationId xmlns:a16="http://schemas.microsoft.com/office/drawing/2014/main" id="{F0601D2D-F085-E269-C676-890447510E1A}"/>
                  </a:ext>
                </a:extLst>
              </p:cNvPr>
              <p:cNvSpPr/>
              <p:nvPr/>
            </p:nvSpPr>
            <p:spPr>
              <a:xfrm>
                <a:off x="985875" y="1902775"/>
                <a:ext cx="296725" cy="625500"/>
              </a:xfrm>
              <a:custGeom>
                <a:avLst/>
                <a:gdLst/>
                <a:ahLst/>
                <a:cxnLst/>
                <a:rect l="l" t="t" r="r" b="b"/>
                <a:pathLst>
                  <a:path w="11869" h="25020" extrusionOk="0">
                    <a:moveTo>
                      <a:pt x="4084" y="1"/>
                    </a:moveTo>
                    <a:cubicBezTo>
                      <a:pt x="3673" y="1"/>
                      <a:pt x="3316" y="87"/>
                      <a:pt x="3106" y="257"/>
                    </a:cubicBezTo>
                    <a:cubicBezTo>
                      <a:pt x="3029" y="198"/>
                      <a:pt x="2921" y="169"/>
                      <a:pt x="2794" y="169"/>
                    </a:cubicBezTo>
                    <a:cubicBezTo>
                      <a:pt x="2130" y="169"/>
                      <a:pt x="960" y="961"/>
                      <a:pt x="1147" y="2327"/>
                    </a:cubicBezTo>
                    <a:cubicBezTo>
                      <a:pt x="407" y="2327"/>
                      <a:pt x="185" y="5655"/>
                      <a:pt x="1147" y="6024"/>
                    </a:cubicBezTo>
                    <a:cubicBezTo>
                      <a:pt x="407" y="6431"/>
                      <a:pt x="0" y="8871"/>
                      <a:pt x="1147" y="9759"/>
                    </a:cubicBezTo>
                    <a:cubicBezTo>
                      <a:pt x="333" y="10239"/>
                      <a:pt x="37" y="12938"/>
                      <a:pt x="1147" y="13567"/>
                    </a:cubicBezTo>
                    <a:cubicBezTo>
                      <a:pt x="148" y="14121"/>
                      <a:pt x="148" y="16376"/>
                      <a:pt x="1147" y="17338"/>
                    </a:cubicBezTo>
                    <a:cubicBezTo>
                      <a:pt x="481" y="17818"/>
                      <a:pt x="0" y="19667"/>
                      <a:pt x="925" y="20998"/>
                    </a:cubicBezTo>
                    <a:cubicBezTo>
                      <a:pt x="407" y="21515"/>
                      <a:pt x="185" y="23438"/>
                      <a:pt x="1627" y="24584"/>
                    </a:cubicBezTo>
                    <a:cubicBezTo>
                      <a:pt x="1962" y="24848"/>
                      <a:pt x="2597" y="25020"/>
                      <a:pt x="3224" y="25020"/>
                    </a:cubicBezTo>
                    <a:cubicBezTo>
                      <a:pt x="3913" y="25020"/>
                      <a:pt x="4592" y="24811"/>
                      <a:pt x="4844" y="24288"/>
                    </a:cubicBezTo>
                    <a:cubicBezTo>
                      <a:pt x="4912" y="24292"/>
                      <a:pt x="4979" y="24294"/>
                      <a:pt x="5046" y="24294"/>
                    </a:cubicBezTo>
                    <a:cubicBezTo>
                      <a:pt x="6919" y="24294"/>
                      <a:pt x="8496" y="22824"/>
                      <a:pt x="8282" y="21182"/>
                    </a:cubicBezTo>
                    <a:cubicBezTo>
                      <a:pt x="9465" y="20998"/>
                      <a:pt x="10315" y="18742"/>
                      <a:pt x="9724" y="18040"/>
                    </a:cubicBezTo>
                    <a:cubicBezTo>
                      <a:pt x="10500" y="17818"/>
                      <a:pt x="11868" y="15304"/>
                      <a:pt x="11018" y="13788"/>
                    </a:cubicBezTo>
                    <a:cubicBezTo>
                      <a:pt x="11831" y="13271"/>
                      <a:pt x="11646" y="9759"/>
                      <a:pt x="10537" y="9130"/>
                    </a:cubicBezTo>
                    <a:cubicBezTo>
                      <a:pt x="11240" y="7134"/>
                      <a:pt x="10500" y="5174"/>
                      <a:pt x="9354" y="5100"/>
                    </a:cubicBezTo>
                    <a:cubicBezTo>
                      <a:pt x="9724" y="4139"/>
                      <a:pt x="8504" y="1995"/>
                      <a:pt x="6803" y="1921"/>
                    </a:cubicBezTo>
                    <a:cubicBezTo>
                      <a:pt x="6695" y="626"/>
                      <a:pt x="5191" y="1"/>
                      <a:pt x="40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96;p47">
                <a:extLst>
                  <a:ext uri="{FF2B5EF4-FFF2-40B4-BE49-F238E27FC236}">
                    <a16:creationId xmlns:a16="http://schemas.microsoft.com/office/drawing/2014/main" id="{57D41BBB-1749-6F11-CC17-1A23CB66411F}"/>
                  </a:ext>
                </a:extLst>
              </p:cNvPr>
              <p:cNvSpPr/>
              <p:nvPr/>
            </p:nvSpPr>
            <p:spPr>
              <a:xfrm>
                <a:off x="1036700" y="2077400"/>
                <a:ext cx="86000" cy="119600"/>
              </a:xfrm>
              <a:custGeom>
                <a:avLst/>
                <a:gdLst/>
                <a:ahLst/>
                <a:cxnLst/>
                <a:rect l="l" t="t" r="r" b="b"/>
                <a:pathLst>
                  <a:path w="3440" h="4784" extrusionOk="0">
                    <a:moveTo>
                      <a:pt x="186" y="1"/>
                    </a:moveTo>
                    <a:cubicBezTo>
                      <a:pt x="149" y="1"/>
                      <a:pt x="75" y="38"/>
                      <a:pt x="38" y="75"/>
                    </a:cubicBezTo>
                    <a:cubicBezTo>
                      <a:pt x="1" y="186"/>
                      <a:pt x="38" y="223"/>
                      <a:pt x="149" y="260"/>
                    </a:cubicBezTo>
                    <a:cubicBezTo>
                      <a:pt x="2515" y="1332"/>
                      <a:pt x="3069" y="2589"/>
                      <a:pt x="2182" y="4585"/>
                    </a:cubicBezTo>
                    <a:cubicBezTo>
                      <a:pt x="2145" y="4659"/>
                      <a:pt x="2182" y="4733"/>
                      <a:pt x="2256" y="4770"/>
                    </a:cubicBezTo>
                    <a:cubicBezTo>
                      <a:pt x="2284" y="4779"/>
                      <a:pt x="2307" y="4784"/>
                      <a:pt x="2327" y="4784"/>
                    </a:cubicBezTo>
                    <a:cubicBezTo>
                      <a:pt x="2385" y="4784"/>
                      <a:pt x="2413" y="4742"/>
                      <a:pt x="2441" y="4659"/>
                    </a:cubicBezTo>
                    <a:cubicBezTo>
                      <a:pt x="3439" y="2515"/>
                      <a:pt x="2737" y="1110"/>
                      <a:pt x="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97;p47">
                <a:extLst>
                  <a:ext uri="{FF2B5EF4-FFF2-40B4-BE49-F238E27FC236}">
                    <a16:creationId xmlns:a16="http://schemas.microsoft.com/office/drawing/2014/main" id="{89935D7C-919C-C49B-20B1-418ADCA6CE31}"/>
                  </a:ext>
                </a:extLst>
              </p:cNvPr>
              <p:cNvSpPr/>
              <p:nvPr/>
            </p:nvSpPr>
            <p:spPr>
              <a:xfrm>
                <a:off x="1090325" y="2115300"/>
                <a:ext cx="66575" cy="19400"/>
              </a:xfrm>
              <a:custGeom>
                <a:avLst/>
                <a:gdLst/>
                <a:ahLst/>
                <a:cxnLst/>
                <a:rect l="l" t="t" r="r" b="b"/>
                <a:pathLst>
                  <a:path w="2663" h="776" extrusionOk="0">
                    <a:moveTo>
                      <a:pt x="259" y="1"/>
                    </a:moveTo>
                    <a:cubicBezTo>
                      <a:pt x="222" y="74"/>
                      <a:pt x="222" y="74"/>
                      <a:pt x="185" y="74"/>
                    </a:cubicBezTo>
                    <a:cubicBezTo>
                      <a:pt x="111" y="74"/>
                      <a:pt x="74" y="74"/>
                      <a:pt x="37" y="111"/>
                    </a:cubicBezTo>
                    <a:cubicBezTo>
                      <a:pt x="0" y="148"/>
                      <a:pt x="0" y="259"/>
                      <a:pt x="74" y="296"/>
                    </a:cubicBezTo>
                    <a:cubicBezTo>
                      <a:pt x="510" y="616"/>
                      <a:pt x="1151" y="776"/>
                      <a:pt x="1890" y="776"/>
                    </a:cubicBezTo>
                    <a:cubicBezTo>
                      <a:pt x="2091" y="776"/>
                      <a:pt x="2300" y="764"/>
                      <a:pt x="2514" y="740"/>
                    </a:cubicBezTo>
                    <a:cubicBezTo>
                      <a:pt x="2625" y="740"/>
                      <a:pt x="2662" y="666"/>
                      <a:pt x="2662" y="555"/>
                    </a:cubicBezTo>
                    <a:cubicBezTo>
                      <a:pt x="2662" y="481"/>
                      <a:pt x="2551" y="407"/>
                      <a:pt x="2477" y="407"/>
                    </a:cubicBezTo>
                    <a:cubicBezTo>
                      <a:pt x="2284" y="431"/>
                      <a:pt x="2094" y="443"/>
                      <a:pt x="1911" y="443"/>
                    </a:cubicBezTo>
                    <a:cubicBezTo>
                      <a:pt x="1250" y="443"/>
                      <a:pt x="664" y="290"/>
                      <a:pt x="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98;p47">
                <a:extLst>
                  <a:ext uri="{FF2B5EF4-FFF2-40B4-BE49-F238E27FC236}">
                    <a16:creationId xmlns:a16="http://schemas.microsoft.com/office/drawing/2014/main" id="{ECC5519F-254E-5DB6-77C6-2AF57FC7A28A}"/>
                  </a:ext>
                </a:extLst>
              </p:cNvPr>
              <p:cNvSpPr/>
              <p:nvPr/>
            </p:nvSpPr>
            <p:spPr>
              <a:xfrm>
                <a:off x="1027475" y="2309400"/>
                <a:ext cx="122025" cy="143875"/>
              </a:xfrm>
              <a:custGeom>
                <a:avLst/>
                <a:gdLst/>
                <a:ahLst/>
                <a:cxnLst/>
                <a:rect l="l" t="t" r="r" b="b"/>
                <a:pathLst>
                  <a:path w="4881" h="5755" extrusionOk="0">
                    <a:moveTo>
                      <a:pt x="4769" y="0"/>
                    </a:moveTo>
                    <a:cubicBezTo>
                      <a:pt x="4732" y="0"/>
                      <a:pt x="4658" y="0"/>
                      <a:pt x="4658" y="74"/>
                    </a:cubicBezTo>
                    <a:cubicBezTo>
                      <a:pt x="4491" y="242"/>
                      <a:pt x="4262" y="285"/>
                      <a:pt x="3991" y="285"/>
                    </a:cubicBezTo>
                    <a:cubicBezTo>
                      <a:pt x="3843" y="285"/>
                      <a:pt x="3682" y="272"/>
                      <a:pt x="3512" y="259"/>
                    </a:cubicBezTo>
                    <a:cubicBezTo>
                      <a:pt x="3328" y="222"/>
                      <a:pt x="3124" y="194"/>
                      <a:pt x="2907" y="194"/>
                    </a:cubicBezTo>
                    <a:cubicBezTo>
                      <a:pt x="2690" y="194"/>
                      <a:pt x="2459" y="222"/>
                      <a:pt x="2218" y="296"/>
                    </a:cubicBezTo>
                    <a:cubicBezTo>
                      <a:pt x="1146" y="629"/>
                      <a:pt x="333" y="1627"/>
                      <a:pt x="148" y="2773"/>
                    </a:cubicBezTo>
                    <a:cubicBezTo>
                      <a:pt x="0" y="3845"/>
                      <a:pt x="407" y="4881"/>
                      <a:pt x="1405" y="5472"/>
                    </a:cubicBezTo>
                    <a:cubicBezTo>
                      <a:pt x="1728" y="5683"/>
                      <a:pt x="2078" y="5755"/>
                      <a:pt x="2406" y="5755"/>
                    </a:cubicBezTo>
                    <a:cubicBezTo>
                      <a:pt x="2941" y="5755"/>
                      <a:pt x="3417" y="5564"/>
                      <a:pt x="3623" y="5472"/>
                    </a:cubicBezTo>
                    <a:cubicBezTo>
                      <a:pt x="3697" y="5435"/>
                      <a:pt x="3697" y="5361"/>
                      <a:pt x="3697" y="5287"/>
                    </a:cubicBezTo>
                    <a:cubicBezTo>
                      <a:pt x="3660" y="5176"/>
                      <a:pt x="3623" y="5176"/>
                      <a:pt x="3512" y="5176"/>
                    </a:cubicBezTo>
                    <a:cubicBezTo>
                      <a:pt x="3217" y="5324"/>
                      <a:pt x="2838" y="5460"/>
                      <a:pt x="2449" y="5460"/>
                    </a:cubicBezTo>
                    <a:cubicBezTo>
                      <a:pt x="2157" y="5460"/>
                      <a:pt x="1860" y="5383"/>
                      <a:pt x="1590" y="5176"/>
                    </a:cubicBezTo>
                    <a:cubicBezTo>
                      <a:pt x="740" y="4622"/>
                      <a:pt x="333" y="3771"/>
                      <a:pt x="481" y="2773"/>
                    </a:cubicBezTo>
                    <a:cubicBezTo>
                      <a:pt x="592" y="1738"/>
                      <a:pt x="1405" y="814"/>
                      <a:pt x="2292" y="518"/>
                    </a:cubicBezTo>
                    <a:cubicBezTo>
                      <a:pt x="2460" y="451"/>
                      <a:pt x="2643" y="429"/>
                      <a:pt x="2827" y="429"/>
                    </a:cubicBezTo>
                    <a:cubicBezTo>
                      <a:pt x="3049" y="429"/>
                      <a:pt x="3273" y="461"/>
                      <a:pt x="3475" y="481"/>
                    </a:cubicBezTo>
                    <a:cubicBezTo>
                      <a:pt x="3620" y="492"/>
                      <a:pt x="3769" y="503"/>
                      <a:pt x="3915" y="503"/>
                    </a:cubicBezTo>
                    <a:cubicBezTo>
                      <a:pt x="4255" y="503"/>
                      <a:pt x="4585" y="443"/>
                      <a:pt x="4843" y="185"/>
                    </a:cubicBezTo>
                    <a:cubicBezTo>
                      <a:pt x="4880" y="148"/>
                      <a:pt x="4880" y="74"/>
                      <a:pt x="4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99;p47">
                <a:extLst>
                  <a:ext uri="{FF2B5EF4-FFF2-40B4-BE49-F238E27FC236}">
                    <a16:creationId xmlns:a16="http://schemas.microsoft.com/office/drawing/2014/main" id="{9EC453E3-D14A-0509-5974-C445CAD27DEB}"/>
                  </a:ext>
                </a:extLst>
              </p:cNvPr>
              <p:cNvSpPr/>
              <p:nvPr/>
            </p:nvSpPr>
            <p:spPr>
              <a:xfrm>
                <a:off x="1167025" y="2164275"/>
                <a:ext cx="99850" cy="86925"/>
              </a:xfrm>
              <a:custGeom>
                <a:avLst/>
                <a:gdLst/>
                <a:ahLst/>
                <a:cxnLst/>
                <a:rect l="l" t="t" r="r" b="b"/>
                <a:pathLst>
                  <a:path w="3994" h="3477" extrusionOk="0">
                    <a:moveTo>
                      <a:pt x="149" y="1"/>
                    </a:moveTo>
                    <a:cubicBezTo>
                      <a:pt x="75" y="1"/>
                      <a:pt x="1" y="38"/>
                      <a:pt x="1" y="149"/>
                    </a:cubicBezTo>
                    <a:cubicBezTo>
                      <a:pt x="1" y="223"/>
                      <a:pt x="75" y="260"/>
                      <a:pt x="149" y="260"/>
                    </a:cubicBezTo>
                    <a:cubicBezTo>
                      <a:pt x="3069" y="556"/>
                      <a:pt x="3624" y="3033"/>
                      <a:pt x="3661" y="3328"/>
                    </a:cubicBezTo>
                    <a:cubicBezTo>
                      <a:pt x="3661" y="3402"/>
                      <a:pt x="3772" y="3476"/>
                      <a:pt x="3846" y="3476"/>
                    </a:cubicBezTo>
                    <a:cubicBezTo>
                      <a:pt x="3957" y="3476"/>
                      <a:pt x="3994" y="3365"/>
                      <a:pt x="3957" y="3291"/>
                    </a:cubicBezTo>
                    <a:cubicBezTo>
                      <a:pt x="3883" y="2996"/>
                      <a:pt x="3291" y="334"/>
                      <a:pt x="1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0;p47">
                <a:extLst>
                  <a:ext uri="{FF2B5EF4-FFF2-40B4-BE49-F238E27FC236}">
                    <a16:creationId xmlns:a16="http://schemas.microsoft.com/office/drawing/2014/main" id="{5A0714B7-012A-FC61-2F65-453CB6BACE17}"/>
                  </a:ext>
                </a:extLst>
              </p:cNvPr>
              <p:cNvSpPr/>
              <p:nvPr/>
            </p:nvSpPr>
            <p:spPr>
              <a:xfrm>
                <a:off x="1079225" y="2013625"/>
                <a:ext cx="152525" cy="96150"/>
              </a:xfrm>
              <a:custGeom>
                <a:avLst/>
                <a:gdLst/>
                <a:ahLst/>
                <a:cxnLst/>
                <a:rect l="l" t="t" r="r" b="b"/>
                <a:pathLst>
                  <a:path w="6101" h="3846" extrusionOk="0">
                    <a:moveTo>
                      <a:pt x="1221" y="1"/>
                    </a:moveTo>
                    <a:cubicBezTo>
                      <a:pt x="1073" y="1"/>
                      <a:pt x="925" y="1"/>
                      <a:pt x="851" y="38"/>
                    </a:cubicBezTo>
                    <a:cubicBezTo>
                      <a:pt x="481" y="149"/>
                      <a:pt x="185" y="333"/>
                      <a:pt x="74" y="666"/>
                    </a:cubicBezTo>
                    <a:cubicBezTo>
                      <a:pt x="1" y="740"/>
                      <a:pt x="74" y="814"/>
                      <a:pt x="148" y="851"/>
                    </a:cubicBezTo>
                    <a:cubicBezTo>
                      <a:pt x="176" y="860"/>
                      <a:pt x="199" y="865"/>
                      <a:pt x="219" y="865"/>
                    </a:cubicBezTo>
                    <a:cubicBezTo>
                      <a:pt x="278" y="865"/>
                      <a:pt x="306" y="823"/>
                      <a:pt x="333" y="740"/>
                    </a:cubicBezTo>
                    <a:cubicBezTo>
                      <a:pt x="444" y="518"/>
                      <a:pt x="629" y="370"/>
                      <a:pt x="888" y="333"/>
                    </a:cubicBezTo>
                    <a:cubicBezTo>
                      <a:pt x="993" y="307"/>
                      <a:pt x="1107" y="295"/>
                      <a:pt x="1226" y="295"/>
                    </a:cubicBezTo>
                    <a:cubicBezTo>
                      <a:pt x="1781" y="295"/>
                      <a:pt x="2452" y="560"/>
                      <a:pt x="2847" y="925"/>
                    </a:cubicBezTo>
                    <a:cubicBezTo>
                      <a:pt x="3402" y="1480"/>
                      <a:pt x="3809" y="1960"/>
                      <a:pt x="4215" y="2404"/>
                    </a:cubicBezTo>
                    <a:cubicBezTo>
                      <a:pt x="4881" y="3143"/>
                      <a:pt x="5324" y="3698"/>
                      <a:pt x="5916" y="3846"/>
                    </a:cubicBezTo>
                    <a:cubicBezTo>
                      <a:pt x="6027" y="3846"/>
                      <a:pt x="6064" y="3809"/>
                      <a:pt x="6101" y="3772"/>
                    </a:cubicBezTo>
                    <a:cubicBezTo>
                      <a:pt x="6101" y="3661"/>
                      <a:pt x="6064" y="3624"/>
                      <a:pt x="6027" y="3587"/>
                    </a:cubicBezTo>
                    <a:cubicBezTo>
                      <a:pt x="5509" y="3439"/>
                      <a:pt x="5102" y="2921"/>
                      <a:pt x="4437" y="2219"/>
                    </a:cubicBezTo>
                    <a:cubicBezTo>
                      <a:pt x="4067" y="1775"/>
                      <a:pt x="3624" y="1295"/>
                      <a:pt x="3069" y="740"/>
                    </a:cubicBezTo>
                    <a:cubicBezTo>
                      <a:pt x="2588" y="297"/>
                      <a:pt x="1849" y="1"/>
                      <a:pt x="1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01;p47">
                <a:extLst>
                  <a:ext uri="{FF2B5EF4-FFF2-40B4-BE49-F238E27FC236}">
                    <a16:creationId xmlns:a16="http://schemas.microsoft.com/office/drawing/2014/main" id="{CF432658-B23D-0B5F-2333-A9F9890F2AD7}"/>
                  </a:ext>
                </a:extLst>
              </p:cNvPr>
              <p:cNvSpPr/>
              <p:nvPr/>
            </p:nvSpPr>
            <p:spPr>
              <a:xfrm>
                <a:off x="1058900" y="1906425"/>
                <a:ext cx="56400" cy="68400"/>
              </a:xfrm>
              <a:custGeom>
                <a:avLst/>
                <a:gdLst/>
                <a:ahLst/>
                <a:cxnLst/>
                <a:rect l="l" t="t" r="r" b="b"/>
                <a:pathLst>
                  <a:path w="2256" h="2736" extrusionOk="0">
                    <a:moveTo>
                      <a:pt x="185" y="0"/>
                    </a:moveTo>
                    <a:cubicBezTo>
                      <a:pt x="74" y="0"/>
                      <a:pt x="37" y="37"/>
                      <a:pt x="37" y="148"/>
                    </a:cubicBezTo>
                    <a:cubicBezTo>
                      <a:pt x="0" y="518"/>
                      <a:pt x="37" y="1405"/>
                      <a:pt x="444" y="1812"/>
                    </a:cubicBezTo>
                    <a:cubicBezTo>
                      <a:pt x="814" y="2218"/>
                      <a:pt x="1738" y="2736"/>
                      <a:pt x="2108" y="2736"/>
                    </a:cubicBezTo>
                    <a:cubicBezTo>
                      <a:pt x="2218" y="2736"/>
                      <a:pt x="2255" y="2699"/>
                      <a:pt x="2255" y="2588"/>
                    </a:cubicBezTo>
                    <a:cubicBezTo>
                      <a:pt x="2255" y="2514"/>
                      <a:pt x="2218" y="2440"/>
                      <a:pt x="2108" y="2440"/>
                    </a:cubicBezTo>
                    <a:cubicBezTo>
                      <a:pt x="1886" y="2440"/>
                      <a:pt x="1072" y="2034"/>
                      <a:pt x="703" y="1627"/>
                    </a:cubicBezTo>
                    <a:cubicBezTo>
                      <a:pt x="370" y="1257"/>
                      <a:pt x="333" y="555"/>
                      <a:pt x="333" y="148"/>
                    </a:cubicBezTo>
                    <a:cubicBezTo>
                      <a:pt x="333" y="37"/>
                      <a:pt x="259" y="0"/>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02;p47">
                <a:extLst>
                  <a:ext uri="{FF2B5EF4-FFF2-40B4-BE49-F238E27FC236}">
                    <a16:creationId xmlns:a16="http://schemas.microsoft.com/office/drawing/2014/main" id="{A828EA36-4EED-6A32-7986-406BAF0C6DB2}"/>
                  </a:ext>
                </a:extLst>
              </p:cNvPr>
              <p:cNvSpPr/>
              <p:nvPr/>
            </p:nvSpPr>
            <p:spPr>
              <a:xfrm>
                <a:off x="1034850" y="2223450"/>
                <a:ext cx="191350" cy="81350"/>
              </a:xfrm>
              <a:custGeom>
                <a:avLst/>
                <a:gdLst/>
                <a:ahLst/>
                <a:cxnLst/>
                <a:rect l="l" t="t" r="r" b="b"/>
                <a:pathLst>
                  <a:path w="7654" h="3254" extrusionOk="0">
                    <a:moveTo>
                      <a:pt x="75" y="0"/>
                    </a:moveTo>
                    <a:cubicBezTo>
                      <a:pt x="38" y="37"/>
                      <a:pt x="1" y="111"/>
                      <a:pt x="38" y="185"/>
                    </a:cubicBezTo>
                    <a:cubicBezTo>
                      <a:pt x="377" y="728"/>
                      <a:pt x="1214" y="1612"/>
                      <a:pt x="2548" y="1612"/>
                    </a:cubicBezTo>
                    <a:cubicBezTo>
                      <a:pt x="2669" y="1612"/>
                      <a:pt x="2793" y="1605"/>
                      <a:pt x="2922" y="1590"/>
                    </a:cubicBezTo>
                    <a:cubicBezTo>
                      <a:pt x="3846" y="1516"/>
                      <a:pt x="4363" y="1146"/>
                      <a:pt x="4770" y="850"/>
                    </a:cubicBezTo>
                    <a:cubicBezTo>
                      <a:pt x="5066" y="629"/>
                      <a:pt x="5362" y="481"/>
                      <a:pt x="5694" y="407"/>
                    </a:cubicBezTo>
                    <a:cubicBezTo>
                      <a:pt x="5731" y="401"/>
                      <a:pt x="5769" y="398"/>
                      <a:pt x="5808" y="398"/>
                    </a:cubicBezTo>
                    <a:cubicBezTo>
                      <a:pt x="6001" y="398"/>
                      <a:pt x="6212" y="475"/>
                      <a:pt x="6397" y="629"/>
                    </a:cubicBezTo>
                    <a:cubicBezTo>
                      <a:pt x="6877" y="998"/>
                      <a:pt x="7358" y="1849"/>
                      <a:pt x="7358" y="3143"/>
                    </a:cubicBezTo>
                    <a:cubicBezTo>
                      <a:pt x="7358" y="3217"/>
                      <a:pt x="7432" y="3254"/>
                      <a:pt x="7506" y="3254"/>
                    </a:cubicBezTo>
                    <a:cubicBezTo>
                      <a:pt x="7617" y="3254"/>
                      <a:pt x="7654" y="3217"/>
                      <a:pt x="7654" y="3143"/>
                    </a:cubicBezTo>
                    <a:cubicBezTo>
                      <a:pt x="7654" y="1738"/>
                      <a:pt x="7099" y="813"/>
                      <a:pt x="6582" y="407"/>
                    </a:cubicBezTo>
                    <a:cubicBezTo>
                      <a:pt x="6291" y="213"/>
                      <a:pt x="6029" y="104"/>
                      <a:pt x="5770" y="104"/>
                    </a:cubicBezTo>
                    <a:cubicBezTo>
                      <a:pt x="5733" y="104"/>
                      <a:pt x="5695" y="106"/>
                      <a:pt x="5657" y="111"/>
                    </a:cubicBezTo>
                    <a:cubicBezTo>
                      <a:pt x="5251" y="222"/>
                      <a:pt x="4955" y="444"/>
                      <a:pt x="4659" y="629"/>
                    </a:cubicBezTo>
                    <a:cubicBezTo>
                      <a:pt x="4216" y="924"/>
                      <a:pt x="3809" y="1220"/>
                      <a:pt x="2922" y="1331"/>
                    </a:cubicBezTo>
                    <a:cubicBezTo>
                      <a:pt x="2816" y="1342"/>
                      <a:pt x="2713" y="1347"/>
                      <a:pt x="2613" y="1347"/>
                    </a:cubicBezTo>
                    <a:cubicBezTo>
                      <a:pt x="1381" y="1347"/>
                      <a:pt x="570" y="550"/>
                      <a:pt x="297" y="37"/>
                    </a:cubicBezTo>
                    <a:cubicBezTo>
                      <a:pt x="260" y="37"/>
                      <a:pt x="223"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03;p47">
                <a:extLst>
                  <a:ext uri="{FF2B5EF4-FFF2-40B4-BE49-F238E27FC236}">
                    <a16:creationId xmlns:a16="http://schemas.microsoft.com/office/drawing/2014/main" id="{0F047DBF-CB27-868E-9065-4A69D28FFD4E}"/>
                  </a:ext>
                </a:extLst>
              </p:cNvPr>
              <p:cNvSpPr/>
              <p:nvPr/>
            </p:nvSpPr>
            <p:spPr>
              <a:xfrm>
                <a:off x="1166100" y="2325100"/>
                <a:ext cx="29600" cy="73425"/>
              </a:xfrm>
              <a:custGeom>
                <a:avLst/>
                <a:gdLst/>
                <a:ahLst/>
                <a:cxnLst/>
                <a:rect l="l" t="t" r="r" b="b"/>
                <a:pathLst>
                  <a:path w="1184" h="2937" extrusionOk="0">
                    <a:moveTo>
                      <a:pt x="186" y="1"/>
                    </a:moveTo>
                    <a:cubicBezTo>
                      <a:pt x="149" y="1"/>
                      <a:pt x="149" y="1"/>
                      <a:pt x="112" y="38"/>
                    </a:cubicBezTo>
                    <a:cubicBezTo>
                      <a:pt x="38" y="75"/>
                      <a:pt x="1" y="186"/>
                      <a:pt x="112" y="223"/>
                    </a:cubicBezTo>
                    <a:cubicBezTo>
                      <a:pt x="407" y="592"/>
                      <a:pt x="888" y="1849"/>
                      <a:pt x="223" y="2700"/>
                    </a:cubicBezTo>
                    <a:cubicBezTo>
                      <a:pt x="186" y="2774"/>
                      <a:pt x="186" y="2848"/>
                      <a:pt x="260" y="2885"/>
                    </a:cubicBezTo>
                    <a:cubicBezTo>
                      <a:pt x="293" y="2918"/>
                      <a:pt x="326" y="2936"/>
                      <a:pt x="356" y="2936"/>
                    </a:cubicBezTo>
                    <a:cubicBezTo>
                      <a:pt x="393" y="2936"/>
                      <a:pt x="424" y="2909"/>
                      <a:pt x="444" y="2848"/>
                    </a:cubicBezTo>
                    <a:cubicBezTo>
                      <a:pt x="1184" y="1849"/>
                      <a:pt x="740" y="48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04;p47">
                <a:extLst>
                  <a:ext uri="{FF2B5EF4-FFF2-40B4-BE49-F238E27FC236}">
                    <a16:creationId xmlns:a16="http://schemas.microsoft.com/office/drawing/2014/main" id="{A50700D1-D163-1B58-AC3D-3EB7F26A4752}"/>
                  </a:ext>
                </a:extLst>
              </p:cNvPr>
              <p:cNvSpPr/>
              <p:nvPr/>
            </p:nvSpPr>
            <p:spPr>
              <a:xfrm>
                <a:off x="1179050" y="2350075"/>
                <a:ext cx="54550" cy="13300"/>
              </a:xfrm>
              <a:custGeom>
                <a:avLst/>
                <a:gdLst/>
                <a:ahLst/>
                <a:cxnLst/>
                <a:rect l="l" t="t" r="r" b="b"/>
                <a:pathLst>
                  <a:path w="2182" h="532" extrusionOk="0">
                    <a:moveTo>
                      <a:pt x="1923" y="0"/>
                    </a:moveTo>
                    <a:cubicBezTo>
                      <a:pt x="1466" y="152"/>
                      <a:pt x="975" y="252"/>
                      <a:pt x="616" y="252"/>
                    </a:cubicBezTo>
                    <a:cubicBezTo>
                      <a:pt x="452" y="252"/>
                      <a:pt x="315" y="231"/>
                      <a:pt x="222" y="185"/>
                    </a:cubicBezTo>
                    <a:cubicBezTo>
                      <a:pt x="204" y="176"/>
                      <a:pt x="185" y="171"/>
                      <a:pt x="167" y="171"/>
                    </a:cubicBezTo>
                    <a:cubicBezTo>
                      <a:pt x="114" y="171"/>
                      <a:pt x="65" y="213"/>
                      <a:pt x="37" y="296"/>
                    </a:cubicBezTo>
                    <a:cubicBezTo>
                      <a:pt x="0" y="370"/>
                      <a:pt x="37" y="407"/>
                      <a:pt x="148" y="481"/>
                    </a:cubicBezTo>
                    <a:cubicBezTo>
                      <a:pt x="263" y="515"/>
                      <a:pt x="420" y="532"/>
                      <a:pt x="604" y="532"/>
                    </a:cubicBezTo>
                    <a:cubicBezTo>
                      <a:pt x="1014" y="532"/>
                      <a:pt x="1560" y="449"/>
                      <a:pt x="2071" y="296"/>
                    </a:cubicBezTo>
                    <a:cubicBezTo>
                      <a:pt x="2182" y="222"/>
                      <a:pt x="2182" y="185"/>
                      <a:pt x="2182" y="111"/>
                    </a:cubicBezTo>
                    <a:cubicBezTo>
                      <a:pt x="2108" y="37"/>
                      <a:pt x="2071" y="0"/>
                      <a:pt x="19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05;p47">
                <a:extLst>
                  <a:ext uri="{FF2B5EF4-FFF2-40B4-BE49-F238E27FC236}">
                    <a16:creationId xmlns:a16="http://schemas.microsoft.com/office/drawing/2014/main" id="{1549FEFD-13F6-AACF-DD7D-20B7CED571FD}"/>
                  </a:ext>
                </a:extLst>
              </p:cNvPr>
              <p:cNvSpPr/>
              <p:nvPr/>
            </p:nvSpPr>
            <p:spPr>
              <a:xfrm>
                <a:off x="998825" y="2457275"/>
                <a:ext cx="65650" cy="52725"/>
              </a:xfrm>
              <a:custGeom>
                <a:avLst/>
                <a:gdLst/>
                <a:ahLst/>
                <a:cxnLst/>
                <a:rect l="l" t="t" r="r" b="b"/>
                <a:pathLst>
                  <a:path w="2626" h="2109" extrusionOk="0">
                    <a:moveTo>
                      <a:pt x="148" y="1"/>
                    </a:moveTo>
                    <a:cubicBezTo>
                      <a:pt x="74" y="1"/>
                      <a:pt x="37" y="1"/>
                      <a:pt x="37" y="75"/>
                    </a:cubicBezTo>
                    <a:cubicBezTo>
                      <a:pt x="0" y="112"/>
                      <a:pt x="0" y="186"/>
                      <a:pt x="37" y="259"/>
                    </a:cubicBezTo>
                    <a:cubicBezTo>
                      <a:pt x="222" y="444"/>
                      <a:pt x="666" y="555"/>
                      <a:pt x="1146" y="666"/>
                    </a:cubicBezTo>
                    <a:cubicBezTo>
                      <a:pt x="1590" y="740"/>
                      <a:pt x="2107" y="888"/>
                      <a:pt x="2255" y="1073"/>
                    </a:cubicBezTo>
                    <a:cubicBezTo>
                      <a:pt x="2366" y="1258"/>
                      <a:pt x="2403" y="1406"/>
                      <a:pt x="2292" y="1553"/>
                    </a:cubicBezTo>
                    <a:cubicBezTo>
                      <a:pt x="2255" y="1664"/>
                      <a:pt x="2107" y="1775"/>
                      <a:pt x="1923" y="1775"/>
                    </a:cubicBezTo>
                    <a:cubicBezTo>
                      <a:pt x="1849" y="1775"/>
                      <a:pt x="1812" y="1849"/>
                      <a:pt x="1812" y="1960"/>
                    </a:cubicBezTo>
                    <a:cubicBezTo>
                      <a:pt x="1812" y="2034"/>
                      <a:pt x="1886" y="2108"/>
                      <a:pt x="1923" y="2108"/>
                    </a:cubicBezTo>
                    <a:cubicBezTo>
                      <a:pt x="2218" y="2034"/>
                      <a:pt x="2440" y="1923"/>
                      <a:pt x="2514" y="1664"/>
                    </a:cubicBezTo>
                    <a:cubicBezTo>
                      <a:pt x="2625" y="1443"/>
                      <a:pt x="2625" y="1184"/>
                      <a:pt x="2440" y="925"/>
                    </a:cubicBezTo>
                    <a:cubicBezTo>
                      <a:pt x="2255" y="666"/>
                      <a:pt x="1738" y="518"/>
                      <a:pt x="1146" y="370"/>
                    </a:cubicBezTo>
                    <a:cubicBezTo>
                      <a:pt x="740" y="296"/>
                      <a:pt x="259" y="149"/>
                      <a:pt x="1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06;p47">
                <a:extLst>
                  <a:ext uri="{FF2B5EF4-FFF2-40B4-BE49-F238E27FC236}">
                    <a16:creationId xmlns:a16="http://schemas.microsoft.com/office/drawing/2014/main" id="{4CEE4622-CFC3-8621-AA7D-E14126CB6F4F}"/>
                  </a:ext>
                </a:extLst>
              </p:cNvPr>
              <p:cNvSpPr/>
              <p:nvPr/>
            </p:nvSpPr>
            <p:spPr>
              <a:xfrm>
                <a:off x="1054275" y="2332500"/>
                <a:ext cx="34225" cy="51650"/>
              </a:xfrm>
              <a:custGeom>
                <a:avLst/>
                <a:gdLst/>
                <a:ahLst/>
                <a:cxnLst/>
                <a:rect l="l" t="t" r="r" b="b"/>
                <a:pathLst>
                  <a:path w="1369" h="2066" extrusionOk="0">
                    <a:moveTo>
                      <a:pt x="148" y="1"/>
                    </a:moveTo>
                    <a:cubicBezTo>
                      <a:pt x="37" y="1"/>
                      <a:pt x="0" y="112"/>
                      <a:pt x="0" y="185"/>
                    </a:cubicBezTo>
                    <a:cubicBezTo>
                      <a:pt x="259" y="1406"/>
                      <a:pt x="925" y="1960"/>
                      <a:pt x="1146" y="2034"/>
                    </a:cubicBezTo>
                    <a:cubicBezTo>
                      <a:pt x="1181" y="2057"/>
                      <a:pt x="1208" y="2066"/>
                      <a:pt x="1230" y="2066"/>
                    </a:cubicBezTo>
                    <a:cubicBezTo>
                      <a:pt x="1280" y="2066"/>
                      <a:pt x="1306" y="2023"/>
                      <a:pt x="1331" y="1997"/>
                    </a:cubicBezTo>
                    <a:cubicBezTo>
                      <a:pt x="1368" y="1960"/>
                      <a:pt x="1331" y="1849"/>
                      <a:pt x="1294" y="1812"/>
                    </a:cubicBezTo>
                    <a:cubicBezTo>
                      <a:pt x="1146" y="1775"/>
                      <a:pt x="555" y="1258"/>
                      <a:pt x="333" y="149"/>
                    </a:cubicBezTo>
                    <a:cubicBezTo>
                      <a:pt x="222" y="75"/>
                      <a:pt x="185" y="1"/>
                      <a:pt x="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07;p47">
                <a:extLst>
                  <a:ext uri="{FF2B5EF4-FFF2-40B4-BE49-F238E27FC236}">
                    <a16:creationId xmlns:a16="http://schemas.microsoft.com/office/drawing/2014/main" id="{27D3E520-01E5-BC73-C69F-5B99478B4325}"/>
                  </a:ext>
                </a:extLst>
              </p:cNvPr>
              <p:cNvSpPr/>
              <p:nvPr/>
            </p:nvSpPr>
            <p:spPr>
              <a:xfrm>
                <a:off x="707675" y="1902775"/>
                <a:ext cx="296700" cy="625500"/>
              </a:xfrm>
              <a:custGeom>
                <a:avLst/>
                <a:gdLst/>
                <a:ahLst/>
                <a:cxnLst/>
                <a:rect l="l" t="t" r="r" b="b"/>
                <a:pathLst>
                  <a:path w="11868" h="25020" extrusionOk="0">
                    <a:moveTo>
                      <a:pt x="7785" y="1"/>
                    </a:moveTo>
                    <a:cubicBezTo>
                      <a:pt x="6677" y="1"/>
                      <a:pt x="5173" y="626"/>
                      <a:pt x="5065" y="1921"/>
                    </a:cubicBezTo>
                    <a:cubicBezTo>
                      <a:pt x="3365" y="1995"/>
                      <a:pt x="2182" y="4139"/>
                      <a:pt x="2551" y="5100"/>
                    </a:cubicBezTo>
                    <a:cubicBezTo>
                      <a:pt x="1368" y="5174"/>
                      <a:pt x="629" y="7134"/>
                      <a:pt x="1331" y="9130"/>
                    </a:cubicBezTo>
                    <a:cubicBezTo>
                      <a:pt x="222" y="9759"/>
                      <a:pt x="37" y="13271"/>
                      <a:pt x="888" y="13788"/>
                    </a:cubicBezTo>
                    <a:cubicBezTo>
                      <a:pt x="0" y="15304"/>
                      <a:pt x="1368" y="17818"/>
                      <a:pt x="2182" y="18040"/>
                    </a:cubicBezTo>
                    <a:cubicBezTo>
                      <a:pt x="1553" y="18742"/>
                      <a:pt x="2403" y="20998"/>
                      <a:pt x="3586" y="21182"/>
                    </a:cubicBezTo>
                    <a:cubicBezTo>
                      <a:pt x="3372" y="22824"/>
                      <a:pt x="4950" y="24294"/>
                      <a:pt x="6822" y="24294"/>
                    </a:cubicBezTo>
                    <a:cubicBezTo>
                      <a:pt x="6889" y="24294"/>
                      <a:pt x="6957" y="24292"/>
                      <a:pt x="7025" y="24288"/>
                    </a:cubicBezTo>
                    <a:cubicBezTo>
                      <a:pt x="7296" y="24811"/>
                      <a:pt x="7984" y="25020"/>
                      <a:pt x="8672" y="25020"/>
                    </a:cubicBezTo>
                    <a:cubicBezTo>
                      <a:pt x="9298" y="25020"/>
                      <a:pt x="9924" y="24848"/>
                      <a:pt x="10241" y="24584"/>
                    </a:cubicBezTo>
                    <a:cubicBezTo>
                      <a:pt x="11720" y="23438"/>
                      <a:pt x="11461" y="21515"/>
                      <a:pt x="10944" y="20998"/>
                    </a:cubicBezTo>
                    <a:cubicBezTo>
                      <a:pt x="11868" y="19667"/>
                      <a:pt x="11424" y="17818"/>
                      <a:pt x="10722" y="17338"/>
                    </a:cubicBezTo>
                    <a:cubicBezTo>
                      <a:pt x="11720" y="16376"/>
                      <a:pt x="11720" y="14121"/>
                      <a:pt x="10722" y="13567"/>
                    </a:cubicBezTo>
                    <a:cubicBezTo>
                      <a:pt x="11831" y="12938"/>
                      <a:pt x="11535" y="10239"/>
                      <a:pt x="10722" y="9759"/>
                    </a:cubicBezTo>
                    <a:cubicBezTo>
                      <a:pt x="11868" y="8871"/>
                      <a:pt x="11461" y="6431"/>
                      <a:pt x="10722" y="6024"/>
                    </a:cubicBezTo>
                    <a:cubicBezTo>
                      <a:pt x="11683" y="5655"/>
                      <a:pt x="11461" y="2327"/>
                      <a:pt x="10722" y="2327"/>
                    </a:cubicBezTo>
                    <a:cubicBezTo>
                      <a:pt x="10908" y="961"/>
                      <a:pt x="9739" y="169"/>
                      <a:pt x="9075" y="169"/>
                    </a:cubicBezTo>
                    <a:cubicBezTo>
                      <a:pt x="8948" y="169"/>
                      <a:pt x="8839" y="198"/>
                      <a:pt x="8762" y="257"/>
                    </a:cubicBezTo>
                    <a:cubicBezTo>
                      <a:pt x="8552" y="87"/>
                      <a:pt x="8196" y="1"/>
                      <a:pt x="7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08;p47">
                <a:extLst>
                  <a:ext uri="{FF2B5EF4-FFF2-40B4-BE49-F238E27FC236}">
                    <a16:creationId xmlns:a16="http://schemas.microsoft.com/office/drawing/2014/main" id="{310277BA-450B-602E-A83F-7A47DC973C6A}"/>
                  </a:ext>
                </a:extLst>
              </p:cNvPr>
              <p:cNvSpPr/>
              <p:nvPr/>
            </p:nvSpPr>
            <p:spPr>
              <a:xfrm>
                <a:off x="867575" y="2077400"/>
                <a:ext cx="85975" cy="119600"/>
              </a:xfrm>
              <a:custGeom>
                <a:avLst/>
                <a:gdLst/>
                <a:ahLst/>
                <a:cxnLst/>
                <a:rect l="l" t="t" r="r" b="b"/>
                <a:pathLst>
                  <a:path w="3439" h="4784" extrusionOk="0">
                    <a:moveTo>
                      <a:pt x="3143" y="1"/>
                    </a:moveTo>
                    <a:cubicBezTo>
                      <a:pt x="703" y="1110"/>
                      <a:pt x="0" y="2515"/>
                      <a:pt x="998" y="4659"/>
                    </a:cubicBezTo>
                    <a:cubicBezTo>
                      <a:pt x="1026" y="4742"/>
                      <a:pt x="1054" y="4784"/>
                      <a:pt x="1113" y="4784"/>
                    </a:cubicBezTo>
                    <a:cubicBezTo>
                      <a:pt x="1132" y="4784"/>
                      <a:pt x="1156" y="4779"/>
                      <a:pt x="1183" y="4770"/>
                    </a:cubicBezTo>
                    <a:cubicBezTo>
                      <a:pt x="1257" y="4733"/>
                      <a:pt x="1294" y="4659"/>
                      <a:pt x="1257" y="4585"/>
                    </a:cubicBezTo>
                    <a:cubicBezTo>
                      <a:pt x="370" y="2589"/>
                      <a:pt x="925" y="1332"/>
                      <a:pt x="3291" y="260"/>
                    </a:cubicBezTo>
                    <a:cubicBezTo>
                      <a:pt x="3402" y="223"/>
                      <a:pt x="3439" y="186"/>
                      <a:pt x="3402" y="75"/>
                    </a:cubicBezTo>
                    <a:cubicBezTo>
                      <a:pt x="3365" y="38"/>
                      <a:pt x="3291" y="1"/>
                      <a:pt x="3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09;p47">
                <a:extLst>
                  <a:ext uri="{FF2B5EF4-FFF2-40B4-BE49-F238E27FC236}">
                    <a16:creationId xmlns:a16="http://schemas.microsoft.com/office/drawing/2014/main" id="{01B752FD-1A83-7052-AF24-92FBEDC357C2}"/>
                  </a:ext>
                </a:extLst>
              </p:cNvPr>
              <p:cNvSpPr/>
              <p:nvPr/>
            </p:nvSpPr>
            <p:spPr>
              <a:xfrm>
                <a:off x="834300" y="2115300"/>
                <a:ext cx="67500" cy="19400"/>
              </a:xfrm>
              <a:custGeom>
                <a:avLst/>
                <a:gdLst/>
                <a:ahLst/>
                <a:cxnLst/>
                <a:rect l="l" t="t" r="r" b="b"/>
                <a:pathLst>
                  <a:path w="2700" h="776" extrusionOk="0">
                    <a:moveTo>
                      <a:pt x="2403" y="1"/>
                    </a:moveTo>
                    <a:cubicBezTo>
                      <a:pt x="2027" y="290"/>
                      <a:pt x="1425" y="443"/>
                      <a:pt x="756" y="443"/>
                    </a:cubicBezTo>
                    <a:cubicBezTo>
                      <a:pt x="570" y="443"/>
                      <a:pt x="378" y="431"/>
                      <a:pt x="185" y="407"/>
                    </a:cubicBezTo>
                    <a:cubicBezTo>
                      <a:pt x="111" y="407"/>
                      <a:pt x="0" y="481"/>
                      <a:pt x="0" y="555"/>
                    </a:cubicBezTo>
                    <a:cubicBezTo>
                      <a:pt x="0" y="666"/>
                      <a:pt x="37" y="740"/>
                      <a:pt x="148" y="740"/>
                    </a:cubicBezTo>
                    <a:cubicBezTo>
                      <a:pt x="362" y="764"/>
                      <a:pt x="571" y="776"/>
                      <a:pt x="772" y="776"/>
                    </a:cubicBezTo>
                    <a:cubicBezTo>
                      <a:pt x="1511" y="776"/>
                      <a:pt x="2153" y="616"/>
                      <a:pt x="2588" y="296"/>
                    </a:cubicBezTo>
                    <a:cubicBezTo>
                      <a:pt x="2699" y="259"/>
                      <a:pt x="2699" y="148"/>
                      <a:pt x="2625" y="111"/>
                    </a:cubicBezTo>
                    <a:cubicBezTo>
                      <a:pt x="2588" y="74"/>
                      <a:pt x="2551" y="74"/>
                      <a:pt x="2514" y="74"/>
                    </a:cubicBezTo>
                    <a:cubicBezTo>
                      <a:pt x="2477" y="74"/>
                      <a:pt x="2403" y="74"/>
                      <a:pt x="24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10;p47">
                <a:extLst>
                  <a:ext uri="{FF2B5EF4-FFF2-40B4-BE49-F238E27FC236}">
                    <a16:creationId xmlns:a16="http://schemas.microsoft.com/office/drawing/2014/main" id="{DE69A9F1-F10C-277B-D891-6422653BB1EF}"/>
                  </a:ext>
                </a:extLst>
              </p:cNvPr>
              <p:cNvSpPr/>
              <p:nvPr/>
            </p:nvSpPr>
            <p:spPr>
              <a:xfrm>
                <a:off x="840775" y="2309400"/>
                <a:ext cx="122025" cy="143875"/>
              </a:xfrm>
              <a:custGeom>
                <a:avLst/>
                <a:gdLst/>
                <a:ahLst/>
                <a:cxnLst/>
                <a:rect l="l" t="t" r="r" b="b"/>
                <a:pathLst>
                  <a:path w="4881" h="5755" extrusionOk="0">
                    <a:moveTo>
                      <a:pt x="37" y="0"/>
                    </a:moveTo>
                    <a:cubicBezTo>
                      <a:pt x="0" y="74"/>
                      <a:pt x="0" y="148"/>
                      <a:pt x="37" y="185"/>
                    </a:cubicBezTo>
                    <a:cubicBezTo>
                      <a:pt x="295" y="443"/>
                      <a:pt x="626" y="503"/>
                      <a:pt x="965" y="503"/>
                    </a:cubicBezTo>
                    <a:cubicBezTo>
                      <a:pt x="1112" y="503"/>
                      <a:pt x="1260" y="492"/>
                      <a:pt x="1405" y="481"/>
                    </a:cubicBezTo>
                    <a:cubicBezTo>
                      <a:pt x="1607" y="461"/>
                      <a:pt x="1832" y="429"/>
                      <a:pt x="2054" y="429"/>
                    </a:cubicBezTo>
                    <a:cubicBezTo>
                      <a:pt x="2238" y="429"/>
                      <a:pt x="2421" y="451"/>
                      <a:pt x="2588" y="518"/>
                    </a:cubicBezTo>
                    <a:cubicBezTo>
                      <a:pt x="3512" y="814"/>
                      <a:pt x="4289" y="1738"/>
                      <a:pt x="4437" y="2773"/>
                    </a:cubicBezTo>
                    <a:cubicBezTo>
                      <a:pt x="4547" y="3771"/>
                      <a:pt x="4141" y="4622"/>
                      <a:pt x="3327" y="5176"/>
                    </a:cubicBezTo>
                    <a:cubicBezTo>
                      <a:pt x="3042" y="5383"/>
                      <a:pt x="2735" y="5460"/>
                      <a:pt x="2438" y="5460"/>
                    </a:cubicBezTo>
                    <a:cubicBezTo>
                      <a:pt x="2043" y="5460"/>
                      <a:pt x="1663" y="5324"/>
                      <a:pt x="1368" y="5176"/>
                    </a:cubicBezTo>
                    <a:cubicBezTo>
                      <a:pt x="1294" y="5176"/>
                      <a:pt x="1220" y="5176"/>
                      <a:pt x="1183" y="5287"/>
                    </a:cubicBezTo>
                    <a:cubicBezTo>
                      <a:pt x="1183" y="5361"/>
                      <a:pt x="1183" y="5435"/>
                      <a:pt x="1294" y="5472"/>
                    </a:cubicBezTo>
                    <a:cubicBezTo>
                      <a:pt x="1477" y="5564"/>
                      <a:pt x="1945" y="5755"/>
                      <a:pt x="2485" y="5755"/>
                    </a:cubicBezTo>
                    <a:cubicBezTo>
                      <a:pt x="2816" y="5755"/>
                      <a:pt x="3175" y="5683"/>
                      <a:pt x="3512" y="5472"/>
                    </a:cubicBezTo>
                    <a:cubicBezTo>
                      <a:pt x="4437" y="4881"/>
                      <a:pt x="4880" y="3845"/>
                      <a:pt x="4732" y="2773"/>
                    </a:cubicBezTo>
                    <a:cubicBezTo>
                      <a:pt x="4547" y="1627"/>
                      <a:pt x="3734" y="629"/>
                      <a:pt x="2662" y="296"/>
                    </a:cubicBezTo>
                    <a:cubicBezTo>
                      <a:pt x="2440" y="222"/>
                      <a:pt x="2209" y="194"/>
                      <a:pt x="1987" y="194"/>
                    </a:cubicBezTo>
                    <a:cubicBezTo>
                      <a:pt x="1765" y="194"/>
                      <a:pt x="1553" y="222"/>
                      <a:pt x="1368" y="259"/>
                    </a:cubicBezTo>
                    <a:cubicBezTo>
                      <a:pt x="1211" y="272"/>
                      <a:pt x="1054" y="285"/>
                      <a:pt x="906" y="285"/>
                    </a:cubicBezTo>
                    <a:cubicBezTo>
                      <a:pt x="634" y="285"/>
                      <a:pt x="389" y="242"/>
                      <a:pt x="222" y="74"/>
                    </a:cubicBezTo>
                    <a:cubicBezTo>
                      <a:pt x="222" y="0"/>
                      <a:pt x="185"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11;p47">
                <a:extLst>
                  <a:ext uri="{FF2B5EF4-FFF2-40B4-BE49-F238E27FC236}">
                    <a16:creationId xmlns:a16="http://schemas.microsoft.com/office/drawing/2014/main" id="{DB2A80CD-F1CC-BDB5-6A10-EE8275684A89}"/>
                  </a:ext>
                </a:extLst>
              </p:cNvPr>
              <p:cNvSpPr/>
              <p:nvPr/>
            </p:nvSpPr>
            <p:spPr>
              <a:xfrm>
                <a:off x="723375" y="2164275"/>
                <a:ext cx="99850" cy="86925"/>
              </a:xfrm>
              <a:custGeom>
                <a:avLst/>
                <a:gdLst/>
                <a:ahLst/>
                <a:cxnLst/>
                <a:rect l="l" t="t" r="r" b="b"/>
                <a:pathLst>
                  <a:path w="3994" h="3477" extrusionOk="0">
                    <a:moveTo>
                      <a:pt x="3846" y="1"/>
                    </a:moveTo>
                    <a:cubicBezTo>
                      <a:pt x="740" y="334"/>
                      <a:pt x="149" y="2996"/>
                      <a:pt x="75" y="3291"/>
                    </a:cubicBezTo>
                    <a:cubicBezTo>
                      <a:pt x="1" y="3365"/>
                      <a:pt x="75" y="3476"/>
                      <a:pt x="149" y="3476"/>
                    </a:cubicBezTo>
                    <a:cubicBezTo>
                      <a:pt x="223" y="3476"/>
                      <a:pt x="334" y="3402"/>
                      <a:pt x="334" y="3328"/>
                    </a:cubicBezTo>
                    <a:cubicBezTo>
                      <a:pt x="371" y="3033"/>
                      <a:pt x="925" y="556"/>
                      <a:pt x="3846" y="260"/>
                    </a:cubicBezTo>
                    <a:cubicBezTo>
                      <a:pt x="3957" y="260"/>
                      <a:pt x="3994" y="223"/>
                      <a:pt x="3994" y="149"/>
                    </a:cubicBezTo>
                    <a:cubicBezTo>
                      <a:pt x="3994" y="38"/>
                      <a:pt x="3957" y="1"/>
                      <a:pt x="38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12;p47">
                <a:extLst>
                  <a:ext uri="{FF2B5EF4-FFF2-40B4-BE49-F238E27FC236}">
                    <a16:creationId xmlns:a16="http://schemas.microsoft.com/office/drawing/2014/main" id="{BE26CE2B-4581-2AEE-6DE8-A2426FAE79C2}"/>
                  </a:ext>
                </a:extLst>
              </p:cNvPr>
              <p:cNvSpPr/>
              <p:nvPr/>
            </p:nvSpPr>
            <p:spPr>
              <a:xfrm>
                <a:off x="759425" y="2013625"/>
                <a:ext cx="152525" cy="96150"/>
              </a:xfrm>
              <a:custGeom>
                <a:avLst/>
                <a:gdLst/>
                <a:ahLst/>
                <a:cxnLst/>
                <a:rect l="l" t="t" r="r" b="b"/>
                <a:pathLst>
                  <a:path w="6101" h="3846" extrusionOk="0">
                    <a:moveTo>
                      <a:pt x="4918" y="1"/>
                    </a:moveTo>
                    <a:cubicBezTo>
                      <a:pt x="4252" y="1"/>
                      <a:pt x="3513" y="297"/>
                      <a:pt x="3032" y="740"/>
                    </a:cubicBezTo>
                    <a:cubicBezTo>
                      <a:pt x="2478" y="1295"/>
                      <a:pt x="2034" y="1775"/>
                      <a:pt x="1664" y="2219"/>
                    </a:cubicBezTo>
                    <a:cubicBezTo>
                      <a:pt x="999" y="2921"/>
                      <a:pt x="592" y="3439"/>
                      <a:pt x="75" y="3587"/>
                    </a:cubicBezTo>
                    <a:cubicBezTo>
                      <a:pt x="38" y="3624"/>
                      <a:pt x="1" y="3661"/>
                      <a:pt x="1" y="3772"/>
                    </a:cubicBezTo>
                    <a:cubicBezTo>
                      <a:pt x="38" y="3809"/>
                      <a:pt x="75" y="3846"/>
                      <a:pt x="186" y="3846"/>
                    </a:cubicBezTo>
                    <a:cubicBezTo>
                      <a:pt x="777" y="3698"/>
                      <a:pt x="1258" y="3143"/>
                      <a:pt x="1886" y="2404"/>
                    </a:cubicBezTo>
                    <a:cubicBezTo>
                      <a:pt x="2293" y="1960"/>
                      <a:pt x="2737" y="1480"/>
                      <a:pt x="3291" y="925"/>
                    </a:cubicBezTo>
                    <a:cubicBezTo>
                      <a:pt x="3656" y="560"/>
                      <a:pt x="4322" y="295"/>
                      <a:pt x="4875" y="295"/>
                    </a:cubicBezTo>
                    <a:cubicBezTo>
                      <a:pt x="4995" y="295"/>
                      <a:pt x="5109" y="307"/>
                      <a:pt x="5214" y="333"/>
                    </a:cubicBezTo>
                    <a:cubicBezTo>
                      <a:pt x="5509" y="370"/>
                      <a:pt x="5694" y="518"/>
                      <a:pt x="5768" y="740"/>
                    </a:cubicBezTo>
                    <a:cubicBezTo>
                      <a:pt x="5824" y="823"/>
                      <a:pt x="5858" y="865"/>
                      <a:pt x="5903" y="865"/>
                    </a:cubicBezTo>
                    <a:cubicBezTo>
                      <a:pt x="5918" y="865"/>
                      <a:pt x="5934" y="860"/>
                      <a:pt x="5953" y="851"/>
                    </a:cubicBezTo>
                    <a:cubicBezTo>
                      <a:pt x="6064" y="814"/>
                      <a:pt x="6101" y="740"/>
                      <a:pt x="6064" y="666"/>
                    </a:cubicBezTo>
                    <a:cubicBezTo>
                      <a:pt x="5916" y="333"/>
                      <a:pt x="5620" y="149"/>
                      <a:pt x="5287" y="38"/>
                    </a:cubicBezTo>
                    <a:cubicBezTo>
                      <a:pt x="5177" y="1"/>
                      <a:pt x="5029" y="1"/>
                      <a:pt x="49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13;p47">
                <a:extLst>
                  <a:ext uri="{FF2B5EF4-FFF2-40B4-BE49-F238E27FC236}">
                    <a16:creationId xmlns:a16="http://schemas.microsoft.com/office/drawing/2014/main" id="{B36FDBDA-C1D6-C872-B1F2-64962128FE37}"/>
                  </a:ext>
                </a:extLst>
              </p:cNvPr>
              <p:cNvSpPr/>
              <p:nvPr/>
            </p:nvSpPr>
            <p:spPr>
              <a:xfrm>
                <a:off x="874975" y="1906425"/>
                <a:ext cx="56400" cy="68400"/>
              </a:xfrm>
              <a:custGeom>
                <a:avLst/>
                <a:gdLst/>
                <a:ahLst/>
                <a:cxnLst/>
                <a:rect l="l" t="t" r="r" b="b"/>
                <a:pathLst>
                  <a:path w="2256" h="2736" extrusionOk="0">
                    <a:moveTo>
                      <a:pt x="2070" y="0"/>
                    </a:moveTo>
                    <a:cubicBezTo>
                      <a:pt x="2033" y="0"/>
                      <a:pt x="1959" y="37"/>
                      <a:pt x="1922" y="148"/>
                    </a:cubicBezTo>
                    <a:cubicBezTo>
                      <a:pt x="1922" y="555"/>
                      <a:pt x="1886" y="1257"/>
                      <a:pt x="1590" y="1627"/>
                    </a:cubicBezTo>
                    <a:cubicBezTo>
                      <a:pt x="1183" y="2034"/>
                      <a:pt x="370" y="2440"/>
                      <a:pt x="148" y="2440"/>
                    </a:cubicBezTo>
                    <a:cubicBezTo>
                      <a:pt x="37" y="2440"/>
                      <a:pt x="0" y="2514"/>
                      <a:pt x="0" y="2588"/>
                    </a:cubicBezTo>
                    <a:cubicBezTo>
                      <a:pt x="0" y="2699"/>
                      <a:pt x="37" y="2736"/>
                      <a:pt x="148" y="2736"/>
                    </a:cubicBezTo>
                    <a:cubicBezTo>
                      <a:pt x="518" y="2736"/>
                      <a:pt x="1442" y="2218"/>
                      <a:pt x="1812" y="1812"/>
                    </a:cubicBezTo>
                    <a:cubicBezTo>
                      <a:pt x="2218" y="1405"/>
                      <a:pt x="2255" y="518"/>
                      <a:pt x="2218" y="148"/>
                    </a:cubicBezTo>
                    <a:cubicBezTo>
                      <a:pt x="2218" y="37"/>
                      <a:pt x="2181" y="0"/>
                      <a:pt x="2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14;p47">
                <a:extLst>
                  <a:ext uri="{FF2B5EF4-FFF2-40B4-BE49-F238E27FC236}">
                    <a16:creationId xmlns:a16="http://schemas.microsoft.com/office/drawing/2014/main" id="{17BB3D31-8759-D3E6-4B9F-113F05117259}"/>
                  </a:ext>
                </a:extLst>
              </p:cNvPr>
              <p:cNvSpPr/>
              <p:nvPr/>
            </p:nvSpPr>
            <p:spPr>
              <a:xfrm>
                <a:off x="764975" y="2223450"/>
                <a:ext cx="192275" cy="81350"/>
              </a:xfrm>
              <a:custGeom>
                <a:avLst/>
                <a:gdLst/>
                <a:ahLst/>
                <a:cxnLst/>
                <a:rect l="l" t="t" r="r" b="b"/>
                <a:pathLst>
                  <a:path w="7691" h="3254" extrusionOk="0">
                    <a:moveTo>
                      <a:pt x="7506" y="0"/>
                    </a:moveTo>
                    <a:cubicBezTo>
                      <a:pt x="7469" y="0"/>
                      <a:pt x="7395" y="37"/>
                      <a:pt x="7358" y="37"/>
                    </a:cubicBezTo>
                    <a:cubicBezTo>
                      <a:pt x="7118" y="550"/>
                      <a:pt x="6310" y="1347"/>
                      <a:pt x="5049" y="1347"/>
                    </a:cubicBezTo>
                    <a:cubicBezTo>
                      <a:pt x="4947" y="1347"/>
                      <a:pt x="4841" y="1342"/>
                      <a:pt x="4733" y="1331"/>
                    </a:cubicBezTo>
                    <a:cubicBezTo>
                      <a:pt x="3845" y="1220"/>
                      <a:pt x="3439" y="924"/>
                      <a:pt x="3032" y="629"/>
                    </a:cubicBezTo>
                    <a:cubicBezTo>
                      <a:pt x="2699" y="444"/>
                      <a:pt x="2404" y="222"/>
                      <a:pt x="1997" y="111"/>
                    </a:cubicBezTo>
                    <a:cubicBezTo>
                      <a:pt x="1964" y="106"/>
                      <a:pt x="1930" y="104"/>
                      <a:pt x="1895" y="104"/>
                    </a:cubicBezTo>
                    <a:cubicBezTo>
                      <a:pt x="1654" y="104"/>
                      <a:pt x="1363" y="213"/>
                      <a:pt x="1073" y="407"/>
                    </a:cubicBezTo>
                    <a:cubicBezTo>
                      <a:pt x="555" y="813"/>
                      <a:pt x="0" y="1738"/>
                      <a:pt x="0" y="3143"/>
                    </a:cubicBezTo>
                    <a:cubicBezTo>
                      <a:pt x="0" y="3217"/>
                      <a:pt x="74" y="3254"/>
                      <a:pt x="148" y="3254"/>
                    </a:cubicBezTo>
                    <a:cubicBezTo>
                      <a:pt x="259" y="3254"/>
                      <a:pt x="296" y="3217"/>
                      <a:pt x="296" y="3143"/>
                    </a:cubicBezTo>
                    <a:cubicBezTo>
                      <a:pt x="296" y="1849"/>
                      <a:pt x="814" y="998"/>
                      <a:pt x="1258" y="629"/>
                    </a:cubicBezTo>
                    <a:cubicBezTo>
                      <a:pt x="1442" y="475"/>
                      <a:pt x="1679" y="398"/>
                      <a:pt x="1859" y="398"/>
                    </a:cubicBezTo>
                    <a:cubicBezTo>
                      <a:pt x="1895" y="398"/>
                      <a:pt x="1929" y="401"/>
                      <a:pt x="1960" y="407"/>
                    </a:cubicBezTo>
                    <a:cubicBezTo>
                      <a:pt x="2330" y="481"/>
                      <a:pt x="2588" y="629"/>
                      <a:pt x="2884" y="850"/>
                    </a:cubicBezTo>
                    <a:cubicBezTo>
                      <a:pt x="3291" y="1146"/>
                      <a:pt x="3808" y="1516"/>
                      <a:pt x="4733" y="1590"/>
                    </a:cubicBezTo>
                    <a:cubicBezTo>
                      <a:pt x="4861" y="1605"/>
                      <a:pt x="4986" y="1612"/>
                      <a:pt x="5107" y="1612"/>
                    </a:cubicBezTo>
                    <a:cubicBezTo>
                      <a:pt x="6446" y="1612"/>
                      <a:pt x="7314" y="728"/>
                      <a:pt x="7653" y="185"/>
                    </a:cubicBezTo>
                    <a:cubicBezTo>
                      <a:pt x="7690" y="111"/>
                      <a:pt x="7653" y="37"/>
                      <a:pt x="7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15;p47">
                <a:extLst>
                  <a:ext uri="{FF2B5EF4-FFF2-40B4-BE49-F238E27FC236}">
                    <a16:creationId xmlns:a16="http://schemas.microsoft.com/office/drawing/2014/main" id="{BA0E9838-5788-44B9-9867-F1135C74591B}"/>
                  </a:ext>
                </a:extLst>
              </p:cNvPr>
              <p:cNvSpPr/>
              <p:nvPr/>
            </p:nvSpPr>
            <p:spPr>
              <a:xfrm>
                <a:off x="794550" y="2325100"/>
                <a:ext cx="29600" cy="73425"/>
              </a:xfrm>
              <a:custGeom>
                <a:avLst/>
                <a:gdLst/>
                <a:ahLst/>
                <a:cxnLst/>
                <a:rect l="l" t="t" r="r" b="b"/>
                <a:pathLst>
                  <a:path w="1184" h="2937" extrusionOk="0">
                    <a:moveTo>
                      <a:pt x="851" y="1"/>
                    </a:moveTo>
                    <a:cubicBezTo>
                      <a:pt x="444" y="481"/>
                      <a:pt x="1" y="1849"/>
                      <a:pt x="740" y="2848"/>
                    </a:cubicBezTo>
                    <a:cubicBezTo>
                      <a:pt x="760" y="2909"/>
                      <a:pt x="792" y="2936"/>
                      <a:pt x="828" y="2936"/>
                    </a:cubicBezTo>
                    <a:cubicBezTo>
                      <a:pt x="858" y="2936"/>
                      <a:pt x="892" y="2918"/>
                      <a:pt x="925" y="2885"/>
                    </a:cubicBezTo>
                    <a:cubicBezTo>
                      <a:pt x="999" y="2848"/>
                      <a:pt x="999" y="2774"/>
                      <a:pt x="962" y="2700"/>
                    </a:cubicBezTo>
                    <a:cubicBezTo>
                      <a:pt x="296" y="1849"/>
                      <a:pt x="777" y="592"/>
                      <a:pt x="1110" y="223"/>
                    </a:cubicBezTo>
                    <a:cubicBezTo>
                      <a:pt x="1184" y="186"/>
                      <a:pt x="1147" y="75"/>
                      <a:pt x="1110" y="38"/>
                    </a:cubicBezTo>
                    <a:cubicBezTo>
                      <a:pt x="1036" y="1"/>
                      <a:pt x="1036"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16;p47">
                <a:extLst>
                  <a:ext uri="{FF2B5EF4-FFF2-40B4-BE49-F238E27FC236}">
                    <a16:creationId xmlns:a16="http://schemas.microsoft.com/office/drawing/2014/main" id="{F621054B-3F89-03F2-5E79-F01A3FAE59BD}"/>
                  </a:ext>
                </a:extLst>
              </p:cNvPr>
              <p:cNvSpPr/>
              <p:nvPr/>
            </p:nvSpPr>
            <p:spPr>
              <a:xfrm>
                <a:off x="756650" y="2350075"/>
                <a:ext cx="54575" cy="13300"/>
              </a:xfrm>
              <a:custGeom>
                <a:avLst/>
                <a:gdLst/>
                <a:ahLst/>
                <a:cxnLst/>
                <a:rect l="l" t="t" r="r" b="b"/>
                <a:pathLst>
                  <a:path w="2183" h="532" extrusionOk="0">
                    <a:moveTo>
                      <a:pt x="223" y="0"/>
                    </a:moveTo>
                    <a:cubicBezTo>
                      <a:pt x="149" y="0"/>
                      <a:pt x="112" y="37"/>
                      <a:pt x="1" y="111"/>
                    </a:cubicBezTo>
                    <a:cubicBezTo>
                      <a:pt x="1" y="185"/>
                      <a:pt x="1" y="222"/>
                      <a:pt x="112" y="296"/>
                    </a:cubicBezTo>
                    <a:cubicBezTo>
                      <a:pt x="597" y="449"/>
                      <a:pt x="1170" y="532"/>
                      <a:pt x="1600" y="532"/>
                    </a:cubicBezTo>
                    <a:cubicBezTo>
                      <a:pt x="1793" y="532"/>
                      <a:pt x="1957" y="515"/>
                      <a:pt x="2071" y="481"/>
                    </a:cubicBezTo>
                    <a:cubicBezTo>
                      <a:pt x="2145" y="407"/>
                      <a:pt x="2182" y="370"/>
                      <a:pt x="2145" y="296"/>
                    </a:cubicBezTo>
                    <a:cubicBezTo>
                      <a:pt x="2117" y="213"/>
                      <a:pt x="2090" y="171"/>
                      <a:pt x="2031" y="171"/>
                    </a:cubicBezTo>
                    <a:cubicBezTo>
                      <a:pt x="2011" y="171"/>
                      <a:pt x="1988" y="176"/>
                      <a:pt x="1960" y="185"/>
                    </a:cubicBezTo>
                    <a:cubicBezTo>
                      <a:pt x="1879" y="231"/>
                      <a:pt x="1750" y="252"/>
                      <a:pt x="1591" y="252"/>
                    </a:cubicBezTo>
                    <a:cubicBezTo>
                      <a:pt x="1241" y="252"/>
                      <a:pt x="742" y="152"/>
                      <a:pt x="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17;p47">
                <a:extLst>
                  <a:ext uri="{FF2B5EF4-FFF2-40B4-BE49-F238E27FC236}">
                    <a16:creationId xmlns:a16="http://schemas.microsoft.com/office/drawing/2014/main" id="{8CEC100A-19B0-8C2D-A006-0BC1529E35F1}"/>
                  </a:ext>
                </a:extLst>
              </p:cNvPr>
              <p:cNvSpPr/>
              <p:nvPr/>
            </p:nvSpPr>
            <p:spPr>
              <a:xfrm>
                <a:off x="925800" y="2457275"/>
                <a:ext cx="65650" cy="52725"/>
              </a:xfrm>
              <a:custGeom>
                <a:avLst/>
                <a:gdLst/>
                <a:ahLst/>
                <a:cxnLst/>
                <a:rect l="l" t="t" r="r" b="b"/>
                <a:pathLst>
                  <a:path w="2626" h="2109" extrusionOk="0">
                    <a:moveTo>
                      <a:pt x="2403" y="1"/>
                    </a:moveTo>
                    <a:cubicBezTo>
                      <a:pt x="2330" y="149"/>
                      <a:pt x="1849" y="296"/>
                      <a:pt x="1442" y="370"/>
                    </a:cubicBezTo>
                    <a:cubicBezTo>
                      <a:pt x="851" y="518"/>
                      <a:pt x="333" y="666"/>
                      <a:pt x="148" y="925"/>
                    </a:cubicBezTo>
                    <a:cubicBezTo>
                      <a:pt x="0" y="1184"/>
                      <a:pt x="0" y="1443"/>
                      <a:pt x="111" y="1664"/>
                    </a:cubicBezTo>
                    <a:cubicBezTo>
                      <a:pt x="185" y="1923"/>
                      <a:pt x="407" y="2034"/>
                      <a:pt x="703" y="2108"/>
                    </a:cubicBezTo>
                    <a:cubicBezTo>
                      <a:pt x="740" y="2108"/>
                      <a:pt x="851" y="2034"/>
                      <a:pt x="851" y="1960"/>
                    </a:cubicBezTo>
                    <a:cubicBezTo>
                      <a:pt x="851" y="1849"/>
                      <a:pt x="777" y="1775"/>
                      <a:pt x="703" y="1775"/>
                    </a:cubicBezTo>
                    <a:cubicBezTo>
                      <a:pt x="518" y="1775"/>
                      <a:pt x="370" y="1664"/>
                      <a:pt x="333" y="1553"/>
                    </a:cubicBezTo>
                    <a:cubicBezTo>
                      <a:pt x="222" y="1406"/>
                      <a:pt x="296" y="1258"/>
                      <a:pt x="370" y="1073"/>
                    </a:cubicBezTo>
                    <a:cubicBezTo>
                      <a:pt x="518" y="888"/>
                      <a:pt x="1036" y="740"/>
                      <a:pt x="1479" y="666"/>
                    </a:cubicBezTo>
                    <a:cubicBezTo>
                      <a:pt x="1960" y="555"/>
                      <a:pt x="2403" y="444"/>
                      <a:pt x="2588" y="259"/>
                    </a:cubicBezTo>
                    <a:cubicBezTo>
                      <a:pt x="2625" y="186"/>
                      <a:pt x="2625" y="112"/>
                      <a:pt x="2588" y="75"/>
                    </a:cubicBezTo>
                    <a:cubicBezTo>
                      <a:pt x="2588" y="1"/>
                      <a:pt x="2551" y="1"/>
                      <a:pt x="2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18;p47">
                <a:extLst>
                  <a:ext uri="{FF2B5EF4-FFF2-40B4-BE49-F238E27FC236}">
                    <a16:creationId xmlns:a16="http://schemas.microsoft.com/office/drawing/2014/main" id="{F628AFDF-BB89-C177-AEF9-18E3D5A8A7B5}"/>
                  </a:ext>
                </a:extLst>
              </p:cNvPr>
              <p:cNvSpPr/>
              <p:nvPr/>
            </p:nvSpPr>
            <p:spPr>
              <a:xfrm>
                <a:off x="902700" y="2332500"/>
                <a:ext cx="35150" cy="51650"/>
              </a:xfrm>
              <a:custGeom>
                <a:avLst/>
                <a:gdLst/>
                <a:ahLst/>
                <a:cxnLst/>
                <a:rect l="l" t="t" r="r" b="b"/>
                <a:pathLst>
                  <a:path w="1406" h="2066" extrusionOk="0">
                    <a:moveTo>
                      <a:pt x="1257" y="1"/>
                    </a:moveTo>
                    <a:cubicBezTo>
                      <a:pt x="1220" y="1"/>
                      <a:pt x="1109" y="75"/>
                      <a:pt x="1072" y="149"/>
                    </a:cubicBezTo>
                    <a:cubicBezTo>
                      <a:pt x="850" y="1258"/>
                      <a:pt x="222" y="1775"/>
                      <a:pt x="111" y="1812"/>
                    </a:cubicBezTo>
                    <a:cubicBezTo>
                      <a:pt x="37" y="1849"/>
                      <a:pt x="0" y="1960"/>
                      <a:pt x="37" y="1997"/>
                    </a:cubicBezTo>
                    <a:cubicBezTo>
                      <a:pt x="88" y="2023"/>
                      <a:pt x="122" y="2066"/>
                      <a:pt x="162" y="2066"/>
                    </a:cubicBezTo>
                    <a:cubicBezTo>
                      <a:pt x="180" y="2066"/>
                      <a:pt x="199" y="2057"/>
                      <a:pt x="222" y="2034"/>
                    </a:cubicBezTo>
                    <a:cubicBezTo>
                      <a:pt x="481" y="1960"/>
                      <a:pt x="1109" y="1406"/>
                      <a:pt x="1405" y="185"/>
                    </a:cubicBezTo>
                    <a:cubicBezTo>
                      <a:pt x="1405" y="112"/>
                      <a:pt x="1331" y="1"/>
                      <a:pt x="1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019;p47">
              <a:extLst>
                <a:ext uri="{FF2B5EF4-FFF2-40B4-BE49-F238E27FC236}">
                  <a16:creationId xmlns:a16="http://schemas.microsoft.com/office/drawing/2014/main" id="{DD67A262-03CD-DDE9-BFEC-68DEB17DA534}"/>
                </a:ext>
              </a:extLst>
            </p:cNvPr>
            <p:cNvGrpSpPr/>
            <p:nvPr/>
          </p:nvGrpSpPr>
          <p:grpSpPr>
            <a:xfrm>
              <a:off x="720000" y="574625"/>
              <a:ext cx="1408625" cy="863300"/>
              <a:chOff x="1604200" y="1757600"/>
              <a:chExt cx="1408625" cy="863300"/>
            </a:xfrm>
          </p:grpSpPr>
          <p:sp>
            <p:nvSpPr>
              <p:cNvPr id="19" name="Google Shape;1020;p47">
                <a:extLst>
                  <a:ext uri="{FF2B5EF4-FFF2-40B4-BE49-F238E27FC236}">
                    <a16:creationId xmlns:a16="http://schemas.microsoft.com/office/drawing/2014/main" id="{C347332D-2E87-065A-9FA6-BFA496D56495}"/>
                  </a:ext>
                </a:extLst>
              </p:cNvPr>
              <p:cNvSpPr/>
              <p:nvPr/>
            </p:nvSpPr>
            <p:spPr>
              <a:xfrm>
                <a:off x="2040475" y="1783500"/>
                <a:ext cx="21275" cy="146050"/>
              </a:xfrm>
              <a:custGeom>
                <a:avLst/>
                <a:gdLst/>
                <a:ahLst/>
                <a:cxnLst/>
                <a:rect l="l" t="t" r="r" b="b"/>
                <a:pathLst>
                  <a:path w="851" h="5842" extrusionOk="0">
                    <a:moveTo>
                      <a:pt x="407" y="0"/>
                    </a:moveTo>
                    <a:cubicBezTo>
                      <a:pt x="185" y="0"/>
                      <a:pt x="0" y="185"/>
                      <a:pt x="0" y="444"/>
                    </a:cubicBezTo>
                    <a:lnTo>
                      <a:pt x="0" y="5435"/>
                    </a:lnTo>
                    <a:cubicBezTo>
                      <a:pt x="0" y="5657"/>
                      <a:pt x="185" y="5841"/>
                      <a:pt x="407" y="5841"/>
                    </a:cubicBezTo>
                    <a:cubicBezTo>
                      <a:pt x="666" y="5841"/>
                      <a:pt x="850" y="5657"/>
                      <a:pt x="850" y="5435"/>
                    </a:cubicBezTo>
                    <a:lnTo>
                      <a:pt x="850" y="444"/>
                    </a:lnTo>
                    <a:cubicBezTo>
                      <a:pt x="850" y="185"/>
                      <a:pt x="666"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21;p47">
                <a:extLst>
                  <a:ext uri="{FF2B5EF4-FFF2-40B4-BE49-F238E27FC236}">
                    <a16:creationId xmlns:a16="http://schemas.microsoft.com/office/drawing/2014/main" id="{1CCD487D-FEBB-476A-D43D-4477BA0E9318}"/>
                  </a:ext>
                </a:extLst>
              </p:cNvPr>
              <p:cNvSpPr/>
              <p:nvPr/>
            </p:nvSpPr>
            <p:spPr>
              <a:xfrm>
                <a:off x="1978550" y="1845425"/>
                <a:ext cx="145125" cy="20350"/>
              </a:xfrm>
              <a:custGeom>
                <a:avLst/>
                <a:gdLst/>
                <a:ahLst/>
                <a:cxnLst/>
                <a:rect l="l" t="t" r="r" b="b"/>
                <a:pathLst>
                  <a:path w="5805" h="814" extrusionOk="0">
                    <a:moveTo>
                      <a:pt x="407" y="0"/>
                    </a:moveTo>
                    <a:cubicBezTo>
                      <a:pt x="185" y="0"/>
                      <a:pt x="0" y="185"/>
                      <a:pt x="0" y="407"/>
                    </a:cubicBezTo>
                    <a:cubicBezTo>
                      <a:pt x="0" y="629"/>
                      <a:pt x="185" y="813"/>
                      <a:pt x="407" y="813"/>
                    </a:cubicBezTo>
                    <a:lnTo>
                      <a:pt x="5398" y="813"/>
                    </a:lnTo>
                    <a:cubicBezTo>
                      <a:pt x="5620" y="813"/>
                      <a:pt x="5804" y="629"/>
                      <a:pt x="5804" y="407"/>
                    </a:cubicBezTo>
                    <a:cubicBezTo>
                      <a:pt x="5804" y="185"/>
                      <a:pt x="5620" y="0"/>
                      <a:pt x="53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22;p47">
                <a:extLst>
                  <a:ext uri="{FF2B5EF4-FFF2-40B4-BE49-F238E27FC236}">
                    <a16:creationId xmlns:a16="http://schemas.microsoft.com/office/drawing/2014/main" id="{04C1CD1B-899A-C0C3-86DB-C9C8912A8FB4}"/>
                  </a:ext>
                </a:extLst>
              </p:cNvPr>
              <p:cNvSpPr/>
              <p:nvPr/>
            </p:nvSpPr>
            <p:spPr>
              <a:xfrm>
                <a:off x="2693925" y="2379650"/>
                <a:ext cx="20350" cy="142350"/>
              </a:xfrm>
              <a:custGeom>
                <a:avLst/>
                <a:gdLst/>
                <a:ahLst/>
                <a:cxnLst/>
                <a:rect l="l" t="t" r="r" b="b"/>
                <a:pathLst>
                  <a:path w="814" h="5694" extrusionOk="0">
                    <a:moveTo>
                      <a:pt x="407" y="0"/>
                    </a:moveTo>
                    <a:cubicBezTo>
                      <a:pt x="185" y="0"/>
                      <a:pt x="0" y="222"/>
                      <a:pt x="0" y="444"/>
                    </a:cubicBezTo>
                    <a:lnTo>
                      <a:pt x="0" y="5287"/>
                    </a:lnTo>
                    <a:cubicBezTo>
                      <a:pt x="0" y="5509"/>
                      <a:pt x="185" y="5694"/>
                      <a:pt x="407" y="5694"/>
                    </a:cubicBezTo>
                    <a:cubicBezTo>
                      <a:pt x="592" y="5694"/>
                      <a:pt x="777" y="5509"/>
                      <a:pt x="814" y="5287"/>
                    </a:cubicBezTo>
                    <a:lnTo>
                      <a:pt x="814" y="444"/>
                    </a:lnTo>
                    <a:cubicBezTo>
                      <a:pt x="814" y="222"/>
                      <a:pt x="629"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23;p47">
                <a:extLst>
                  <a:ext uri="{FF2B5EF4-FFF2-40B4-BE49-F238E27FC236}">
                    <a16:creationId xmlns:a16="http://schemas.microsoft.com/office/drawing/2014/main" id="{2C11E89C-A465-D954-DD4B-EE85DF4E90C2}"/>
                  </a:ext>
                </a:extLst>
              </p:cNvPr>
              <p:cNvSpPr/>
              <p:nvPr/>
            </p:nvSpPr>
            <p:spPr>
              <a:xfrm>
                <a:off x="2632000" y="2440650"/>
                <a:ext cx="142350" cy="20350"/>
              </a:xfrm>
              <a:custGeom>
                <a:avLst/>
                <a:gdLst/>
                <a:ahLst/>
                <a:cxnLst/>
                <a:rect l="l" t="t" r="r" b="b"/>
                <a:pathLst>
                  <a:path w="5694" h="814" extrusionOk="0">
                    <a:moveTo>
                      <a:pt x="444" y="0"/>
                    </a:moveTo>
                    <a:cubicBezTo>
                      <a:pt x="185" y="0"/>
                      <a:pt x="0" y="185"/>
                      <a:pt x="0" y="407"/>
                    </a:cubicBezTo>
                    <a:cubicBezTo>
                      <a:pt x="0" y="629"/>
                      <a:pt x="185" y="814"/>
                      <a:pt x="444" y="814"/>
                    </a:cubicBezTo>
                    <a:lnTo>
                      <a:pt x="5287" y="814"/>
                    </a:lnTo>
                    <a:cubicBezTo>
                      <a:pt x="5509" y="814"/>
                      <a:pt x="5694" y="629"/>
                      <a:pt x="5694" y="407"/>
                    </a:cubicBezTo>
                    <a:cubicBezTo>
                      <a:pt x="5694" y="185"/>
                      <a:pt x="5509" y="0"/>
                      <a:pt x="5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24;p47">
                <a:extLst>
                  <a:ext uri="{FF2B5EF4-FFF2-40B4-BE49-F238E27FC236}">
                    <a16:creationId xmlns:a16="http://schemas.microsoft.com/office/drawing/2014/main" id="{45049348-9E27-72EC-E73D-820D0C9497BB}"/>
                  </a:ext>
                </a:extLst>
              </p:cNvPr>
              <p:cNvSpPr/>
              <p:nvPr/>
            </p:nvSpPr>
            <p:spPr>
              <a:xfrm>
                <a:off x="1689250" y="1970200"/>
                <a:ext cx="106300" cy="106300"/>
              </a:xfrm>
              <a:custGeom>
                <a:avLst/>
                <a:gdLst/>
                <a:ahLst/>
                <a:cxnLst/>
                <a:rect l="l" t="t" r="r" b="b"/>
                <a:pathLst>
                  <a:path w="4252" h="4252" extrusionOk="0">
                    <a:moveTo>
                      <a:pt x="2145" y="0"/>
                    </a:moveTo>
                    <a:cubicBezTo>
                      <a:pt x="998" y="0"/>
                      <a:pt x="0" y="961"/>
                      <a:pt x="0" y="2107"/>
                    </a:cubicBezTo>
                    <a:cubicBezTo>
                      <a:pt x="0" y="3291"/>
                      <a:pt x="998" y="4252"/>
                      <a:pt x="2145" y="4252"/>
                    </a:cubicBezTo>
                    <a:cubicBezTo>
                      <a:pt x="3291" y="4252"/>
                      <a:pt x="4252" y="3291"/>
                      <a:pt x="4252" y="2107"/>
                    </a:cubicBezTo>
                    <a:cubicBezTo>
                      <a:pt x="4252" y="961"/>
                      <a:pt x="3328" y="0"/>
                      <a:pt x="2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25;p47">
                <a:extLst>
                  <a:ext uri="{FF2B5EF4-FFF2-40B4-BE49-F238E27FC236}">
                    <a16:creationId xmlns:a16="http://schemas.microsoft.com/office/drawing/2014/main" id="{4EA1A756-7E7C-BD01-E91A-7DFB5D593C75}"/>
                  </a:ext>
                </a:extLst>
              </p:cNvPr>
              <p:cNvSpPr/>
              <p:nvPr/>
            </p:nvSpPr>
            <p:spPr>
              <a:xfrm>
                <a:off x="1604200" y="1883300"/>
                <a:ext cx="278250" cy="273625"/>
              </a:xfrm>
              <a:custGeom>
                <a:avLst/>
                <a:gdLst/>
                <a:ahLst/>
                <a:cxnLst/>
                <a:rect l="l" t="t" r="r" b="b"/>
                <a:pathLst>
                  <a:path w="11130" h="10945" extrusionOk="0">
                    <a:moveTo>
                      <a:pt x="5510" y="1"/>
                    </a:moveTo>
                    <a:cubicBezTo>
                      <a:pt x="5251" y="1"/>
                      <a:pt x="5140" y="186"/>
                      <a:pt x="5140" y="408"/>
                    </a:cubicBezTo>
                    <a:cubicBezTo>
                      <a:pt x="5140" y="666"/>
                      <a:pt x="5325" y="851"/>
                      <a:pt x="5547" y="851"/>
                    </a:cubicBezTo>
                    <a:cubicBezTo>
                      <a:pt x="6101" y="851"/>
                      <a:pt x="6656" y="925"/>
                      <a:pt x="7173" y="1110"/>
                    </a:cubicBezTo>
                    <a:lnTo>
                      <a:pt x="7284" y="1110"/>
                    </a:lnTo>
                    <a:cubicBezTo>
                      <a:pt x="7432" y="1110"/>
                      <a:pt x="7617" y="1036"/>
                      <a:pt x="7654" y="814"/>
                    </a:cubicBezTo>
                    <a:cubicBezTo>
                      <a:pt x="7765" y="629"/>
                      <a:pt x="7617" y="408"/>
                      <a:pt x="7432" y="334"/>
                    </a:cubicBezTo>
                    <a:cubicBezTo>
                      <a:pt x="6840" y="112"/>
                      <a:pt x="6175" y="1"/>
                      <a:pt x="5547" y="1"/>
                    </a:cubicBezTo>
                    <a:lnTo>
                      <a:pt x="5510" y="408"/>
                    </a:lnTo>
                    <a:lnTo>
                      <a:pt x="5510" y="1"/>
                    </a:lnTo>
                    <a:close/>
                    <a:moveTo>
                      <a:pt x="2622" y="900"/>
                    </a:moveTo>
                    <a:cubicBezTo>
                      <a:pt x="2548" y="900"/>
                      <a:pt x="2473" y="921"/>
                      <a:pt x="2404" y="962"/>
                    </a:cubicBezTo>
                    <a:cubicBezTo>
                      <a:pt x="1849" y="1332"/>
                      <a:pt x="1369" y="1812"/>
                      <a:pt x="999" y="2367"/>
                    </a:cubicBezTo>
                    <a:cubicBezTo>
                      <a:pt x="888" y="2552"/>
                      <a:pt x="925" y="2774"/>
                      <a:pt x="1110" y="2922"/>
                    </a:cubicBezTo>
                    <a:cubicBezTo>
                      <a:pt x="1184" y="2959"/>
                      <a:pt x="1258" y="2996"/>
                      <a:pt x="1332" y="2996"/>
                    </a:cubicBezTo>
                    <a:cubicBezTo>
                      <a:pt x="1480" y="2996"/>
                      <a:pt x="1554" y="2922"/>
                      <a:pt x="1665" y="2774"/>
                    </a:cubicBezTo>
                    <a:cubicBezTo>
                      <a:pt x="1997" y="2330"/>
                      <a:pt x="2404" y="1960"/>
                      <a:pt x="2848" y="1628"/>
                    </a:cubicBezTo>
                    <a:cubicBezTo>
                      <a:pt x="3033" y="1480"/>
                      <a:pt x="3106" y="1258"/>
                      <a:pt x="2959" y="1073"/>
                    </a:cubicBezTo>
                    <a:cubicBezTo>
                      <a:pt x="2866" y="957"/>
                      <a:pt x="2745" y="900"/>
                      <a:pt x="2622" y="900"/>
                    </a:cubicBezTo>
                    <a:close/>
                    <a:moveTo>
                      <a:pt x="9678" y="2140"/>
                    </a:moveTo>
                    <a:cubicBezTo>
                      <a:pt x="9606" y="2140"/>
                      <a:pt x="9533" y="2165"/>
                      <a:pt x="9465" y="2219"/>
                    </a:cubicBezTo>
                    <a:cubicBezTo>
                      <a:pt x="9281" y="2367"/>
                      <a:pt x="9244" y="2589"/>
                      <a:pt x="9354" y="2774"/>
                    </a:cubicBezTo>
                    <a:cubicBezTo>
                      <a:pt x="9687" y="3180"/>
                      <a:pt x="9983" y="3698"/>
                      <a:pt x="10094" y="4253"/>
                    </a:cubicBezTo>
                    <a:cubicBezTo>
                      <a:pt x="10168" y="4437"/>
                      <a:pt x="10279" y="4511"/>
                      <a:pt x="10464" y="4511"/>
                    </a:cubicBezTo>
                    <a:cubicBezTo>
                      <a:pt x="10538" y="4511"/>
                      <a:pt x="10575" y="4511"/>
                      <a:pt x="10611" y="4585"/>
                    </a:cubicBezTo>
                    <a:cubicBezTo>
                      <a:pt x="10833" y="4474"/>
                      <a:pt x="10944" y="4289"/>
                      <a:pt x="10907" y="4068"/>
                    </a:cubicBezTo>
                    <a:cubicBezTo>
                      <a:pt x="10722" y="3439"/>
                      <a:pt x="10427" y="2811"/>
                      <a:pt x="10020" y="2330"/>
                    </a:cubicBezTo>
                    <a:cubicBezTo>
                      <a:pt x="9926" y="2213"/>
                      <a:pt x="9803" y="2140"/>
                      <a:pt x="9678" y="2140"/>
                    </a:cubicBezTo>
                    <a:close/>
                    <a:moveTo>
                      <a:pt x="408" y="5029"/>
                    </a:moveTo>
                    <a:cubicBezTo>
                      <a:pt x="186" y="5029"/>
                      <a:pt x="1" y="5177"/>
                      <a:pt x="1" y="5399"/>
                    </a:cubicBezTo>
                    <a:lnTo>
                      <a:pt x="1" y="5583"/>
                    </a:lnTo>
                    <a:cubicBezTo>
                      <a:pt x="1" y="6212"/>
                      <a:pt x="75" y="6803"/>
                      <a:pt x="260" y="7358"/>
                    </a:cubicBezTo>
                    <a:cubicBezTo>
                      <a:pt x="334" y="7543"/>
                      <a:pt x="445" y="7617"/>
                      <a:pt x="629" y="7617"/>
                    </a:cubicBezTo>
                    <a:lnTo>
                      <a:pt x="777" y="7617"/>
                    </a:lnTo>
                    <a:cubicBezTo>
                      <a:pt x="962" y="7543"/>
                      <a:pt x="1073" y="7284"/>
                      <a:pt x="999" y="7099"/>
                    </a:cubicBezTo>
                    <a:cubicBezTo>
                      <a:pt x="888" y="6656"/>
                      <a:pt x="777" y="6138"/>
                      <a:pt x="777" y="5657"/>
                    </a:cubicBezTo>
                    <a:lnTo>
                      <a:pt x="777" y="5436"/>
                    </a:lnTo>
                    <a:cubicBezTo>
                      <a:pt x="777" y="5214"/>
                      <a:pt x="629" y="5029"/>
                      <a:pt x="408" y="5029"/>
                    </a:cubicBezTo>
                    <a:close/>
                    <a:moveTo>
                      <a:pt x="10722" y="5140"/>
                    </a:moveTo>
                    <a:cubicBezTo>
                      <a:pt x="10464" y="5140"/>
                      <a:pt x="10279" y="5325"/>
                      <a:pt x="10279" y="5546"/>
                    </a:cubicBezTo>
                    <a:cubicBezTo>
                      <a:pt x="10279" y="6138"/>
                      <a:pt x="10205" y="6693"/>
                      <a:pt x="10020" y="7210"/>
                    </a:cubicBezTo>
                    <a:cubicBezTo>
                      <a:pt x="9946" y="7395"/>
                      <a:pt x="10057" y="7617"/>
                      <a:pt x="10242" y="7728"/>
                    </a:cubicBezTo>
                    <a:cubicBezTo>
                      <a:pt x="10316" y="7765"/>
                      <a:pt x="10353" y="7765"/>
                      <a:pt x="10390" y="7765"/>
                    </a:cubicBezTo>
                    <a:cubicBezTo>
                      <a:pt x="10575" y="7765"/>
                      <a:pt x="10722" y="7691"/>
                      <a:pt x="10796" y="7506"/>
                    </a:cubicBezTo>
                    <a:cubicBezTo>
                      <a:pt x="11055" y="6840"/>
                      <a:pt x="11129" y="6212"/>
                      <a:pt x="11129" y="5546"/>
                    </a:cubicBezTo>
                    <a:cubicBezTo>
                      <a:pt x="11129" y="5325"/>
                      <a:pt x="10944" y="5140"/>
                      <a:pt x="10722" y="5140"/>
                    </a:cubicBezTo>
                    <a:close/>
                    <a:moveTo>
                      <a:pt x="2351" y="9285"/>
                    </a:moveTo>
                    <a:cubicBezTo>
                      <a:pt x="2248" y="9285"/>
                      <a:pt x="2149" y="9331"/>
                      <a:pt x="2071" y="9428"/>
                    </a:cubicBezTo>
                    <a:cubicBezTo>
                      <a:pt x="1923" y="9613"/>
                      <a:pt x="1923" y="9835"/>
                      <a:pt x="2108" y="9983"/>
                    </a:cubicBezTo>
                    <a:cubicBezTo>
                      <a:pt x="2626" y="10390"/>
                      <a:pt x="3180" y="10722"/>
                      <a:pt x="3846" y="10907"/>
                    </a:cubicBezTo>
                    <a:lnTo>
                      <a:pt x="3957" y="10907"/>
                    </a:lnTo>
                    <a:cubicBezTo>
                      <a:pt x="4105" y="10907"/>
                      <a:pt x="4290" y="10833"/>
                      <a:pt x="4400" y="10685"/>
                    </a:cubicBezTo>
                    <a:cubicBezTo>
                      <a:pt x="4437" y="10464"/>
                      <a:pt x="4290" y="10205"/>
                      <a:pt x="4105" y="10168"/>
                    </a:cubicBezTo>
                    <a:cubicBezTo>
                      <a:pt x="3550" y="9983"/>
                      <a:pt x="3106" y="9761"/>
                      <a:pt x="2626" y="9391"/>
                    </a:cubicBezTo>
                    <a:cubicBezTo>
                      <a:pt x="2539" y="9322"/>
                      <a:pt x="2443" y="9285"/>
                      <a:pt x="2351" y="9285"/>
                    </a:cubicBezTo>
                    <a:close/>
                    <a:moveTo>
                      <a:pt x="8616" y="9350"/>
                    </a:moveTo>
                    <a:cubicBezTo>
                      <a:pt x="8539" y="9350"/>
                      <a:pt x="8461" y="9374"/>
                      <a:pt x="8393" y="9428"/>
                    </a:cubicBezTo>
                    <a:cubicBezTo>
                      <a:pt x="7950" y="9761"/>
                      <a:pt x="7432" y="10020"/>
                      <a:pt x="6877" y="10168"/>
                    </a:cubicBezTo>
                    <a:cubicBezTo>
                      <a:pt x="6656" y="10279"/>
                      <a:pt x="6545" y="10464"/>
                      <a:pt x="6619" y="10685"/>
                    </a:cubicBezTo>
                    <a:cubicBezTo>
                      <a:pt x="6656" y="10870"/>
                      <a:pt x="6767" y="10944"/>
                      <a:pt x="6988" y="10944"/>
                    </a:cubicBezTo>
                    <a:lnTo>
                      <a:pt x="7099" y="10944"/>
                    </a:lnTo>
                    <a:cubicBezTo>
                      <a:pt x="7765" y="10759"/>
                      <a:pt x="8319" y="10464"/>
                      <a:pt x="8874" y="10094"/>
                    </a:cubicBezTo>
                    <a:cubicBezTo>
                      <a:pt x="9059" y="9946"/>
                      <a:pt x="9096" y="9724"/>
                      <a:pt x="8948" y="9539"/>
                    </a:cubicBezTo>
                    <a:cubicBezTo>
                      <a:pt x="8878" y="9422"/>
                      <a:pt x="8748" y="9350"/>
                      <a:pt x="8616" y="93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26;p47">
                <a:extLst>
                  <a:ext uri="{FF2B5EF4-FFF2-40B4-BE49-F238E27FC236}">
                    <a16:creationId xmlns:a16="http://schemas.microsoft.com/office/drawing/2014/main" id="{0B729FA1-C6A6-4B24-0553-A3F8B789A7C0}"/>
                  </a:ext>
                </a:extLst>
              </p:cNvPr>
              <p:cNvSpPr/>
              <p:nvPr/>
            </p:nvSpPr>
            <p:spPr>
              <a:xfrm>
                <a:off x="1923075" y="2205875"/>
                <a:ext cx="537950" cy="415025"/>
              </a:xfrm>
              <a:custGeom>
                <a:avLst/>
                <a:gdLst/>
                <a:ahLst/>
                <a:cxnLst/>
                <a:rect l="l" t="t" r="r" b="b"/>
                <a:pathLst>
                  <a:path w="21518" h="16601" extrusionOk="0">
                    <a:moveTo>
                      <a:pt x="1" y="1"/>
                    </a:moveTo>
                    <a:lnTo>
                      <a:pt x="1" y="12608"/>
                    </a:lnTo>
                    <a:lnTo>
                      <a:pt x="12978" y="12608"/>
                    </a:lnTo>
                    <a:lnTo>
                      <a:pt x="19004" y="16601"/>
                    </a:lnTo>
                    <a:lnTo>
                      <a:pt x="19004" y="12608"/>
                    </a:lnTo>
                    <a:lnTo>
                      <a:pt x="21518" y="12608"/>
                    </a:lnTo>
                    <a:lnTo>
                      <a:pt x="215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27;p47">
                <a:extLst>
                  <a:ext uri="{FF2B5EF4-FFF2-40B4-BE49-F238E27FC236}">
                    <a16:creationId xmlns:a16="http://schemas.microsoft.com/office/drawing/2014/main" id="{9891CE52-F5D4-F41E-2523-16A4A7355C1C}"/>
                  </a:ext>
                </a:extLst>
              </p:cNvPr>
              <p:cNvSpPr/>
              <p:nvPr/>
            </p:nvSpPr>
            <p:spPr>
              <a:xfrm>
                <a:off x="1975775" y="2263175"/>
                <a:ext cx="433500" cy="22225"/>
              </a:xfrm>
              <a:custGeom>
                <a:avLst/>
                <a:gdLst/>
                <a:ahLst/>
                <a:cxnLst/>
                <a:rect l="l" t="t" r="r" b="b"/>
                <a:pathLst>
                  <a:path w="17340" h="889" extrusionOk="0">
                    <a:moveTo>
                      <a:pt x="0" y="1"/>
                    </a:moveTo>
                    <a:lnTo>
                      <a:pt x="0" y="888"/>
                    </a:lnTo>
                    <a:lnTo>
                      <a:pt x="17339" y="888"/>
                    </a:lnTo>
                    <a:lnTo>
                      <a:pt x="173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28;p47">
                <a:extLst>
                  <a:ext uri="{FF2B5EF4-FFF2-40B4-BE49-F238E27FC236}">
                    <a16:creationId xmlns:a16="http://schemas.microsoft.com/office/drawing/2014/main" id="{FC109A07-1D1F-87BC-8FC9-64E7FBD513A3}"/>
                  </a:ext>
                </a:extLst>
              </p:cNvPr>
              <p:cNvSpPr/>
              <p:nvPr/>
            </p:nvSpPr>
            <p:spPr>
              <a:xfrm>
                <a:off x="1975775" y="2318650"/>
                <a:ext cx="433500" cy="22200"/>
              </a:xfrm>
              <a:custGeom>
                <a:avLst/>
                <a:gdLst/>
                <a:ahLst/>
                <a:cxnLst/>
                <a:rect l="l" t="t" r="r" b="b"/>
                <a:pathLst>
                  <a:path w="17340" h="888" extrusionOk="0">
                    <a:moveTo>
                      <a:pt x="0" y="0"/>
                    </a:moveTo>
                    <a:lnTo>
                      <a:pt x="0" y="887"/>
                    </a:lnTo>
                    <a:lnTo>
                      <a:pt x="17339" y="887"/>
                    </a:lnTo>
                    <a:lnTo>
                      <a:pt x="173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29;p47">
                <a:extLst>
                  <a:ext uri="{FF2B5EF4-FFF2-40B4-BE49-F238E27FC236}">
                    <a16:creationId xmlns:a16="http://schemas.microsoft.com/office/drawing/2014/main" id="{CBD926E5-41D3-4F7E-41A7-0AB7A345F9AE}"/>
                  </a:ext>
                </a:extLst>
              </p:cNvPr>
              <p:cNvSpPr/>
              <p:nvPr/>
            </p:nvSpPr>
            <p:spPr>
              <a:xfrm>
                <a:off x="1975775" y="2374100"/>
                <a:ext cx="433500" cy="22200"/>
              </a:xfrm>
              <a:custGeom>
                <a:avLst/>
                <a:gdLst/>
                <a:ahLst/>
                <a:cxnLst/>
                <a:rect l="l" t="t" r="r" b="b"/>
                <a:pathLst>
                  <a:path w="17340" h="888" extrusionOk="0">
                    <a:moveTo>
                      <a:pt x="0" y="0"/>
                    </a:moveTo>
                    <a:lnTo>
                      <a:pt x="0" y="888"/>
                    </a:lnTo>
                    <a:lnTo>
                      <a:pt x="17339" y="888"/>
                    </a:lnTo>
                    <a:lnTo>
                      <a:pt x="173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30;p47">
                <a:extLst>
                  <a:ext uri="{FF2B5EF4-FFF2-40B4-BE49-F238E27FC236}">
                    <a16:creationId xmlns:a16="http://schemas.microsoft.com/office/drawing/2014/main" id="{30A54EDC-FEC3-BA13-EAE0-8FB6BBE95BDB}"/>
                  </a:ext>
                </a:extLst>
              </p:cNvPr>
              <p:cNvSpPr/>
              <p:nvPr/>
            </p:nvSpPr>
            <p:spPr>
              <a:xfrm>
                <a:off x="1975775" y="2429550"/>
                <a:ext cx="280075" cy="22200"/>
              </a:xfrm>
              <a:custGeom>
                <a:avLst/>
                <a:gdLst/>
                <a:ahLst/>
                <a:cxnLst/>
                <a:rect l="l" t="t" r="r" b="b"/>
                <a:pathLst>
                  <a:path w="11203" h="888" extrusionOk="0">
                    <a:moveTo>
                      <a:pt x="0" y="1"/>
                    </a:moveTo>
                    <a:lnTo>
                      <a:pt x="0" y="888"/>
                    </a:lnTo>
                    <a:lnTo>
                      <a:pt x="11202" y="888"/>
                    </a:lnTo>
                    <a:lnTo>
                      <a:pt x="11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31;p47">
                <a:extLst>
                  <a:ext uri="{FF2B5EF4-FFF2-40B4-BE49-F238E27FC236}">
                    <a16:creationId xmlns:a16="http://schemas.microsoft.com/office/drawing/2014/main" id="{B790F934-2FEF-A050-F9D8-16D8C56493F6}"/>
                  </a:ext>
                </a:extLst>
              </p:cNvPr>
              <p:cNvSpPr/>
              <p:nvPr/>
            </p:nvSpPr>
            <p:spPr>
              <a:xfrm>
                <a:off x="2319600" y="1757600"/>
                <a:ext cx="693225" cy="500075"/>
              </a:xfrm>
              <a:custGeom>
                <a:avLst/>
                <a:gdLst/>
                <a:ahLst/>
                <a:cxnLst/>
                <a:rect l="l" t="t" r="r" b="b"/>
                <a:pathLst>
                  <a:path w="27729" h="20003" extrusionOk="0">
                    <a:moveTo>
                      <a:pt x="0" y="1"/>
                    </a:moveTo>
                    <a:lnTo>
                      <a:pt x="0" y="14937"/>
                    </a:lnTo>
                    <a:lnTo>
                      <a:pt x="3217" y="14937"/>
                    </a:lnTo>
                    <a:lnTo>
                      <a:pt x="3217" y="20002"/>
                    </a:lnTo>
                    <a:lnTo>
                      <a:pt x="10981" y="14937"/>
                    </a:lnTo>
                    <a:lnTo>
                      <a:pt x="27728" y="14937"/>
                    </a:lnTo>
                    <a:lnTo>
                      <a:pt x="277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32;p47">
                <a:extLst>
                  <a:ext uri="{FF2B5EF4-FFF2-40B4-BE49-F238E27FC236}">
                    <a16:creationId xmlns:a16="http://schemas.microsoft.com/office/drawing/2014/main" id="{3B8CDE90-8193-891A-0498-A9B05133B033}"/>
                  </a:ext>
                </a:extLst>
              </p:cNvPr>
              <p:cNvSpPr/>
              <p:nvPr/>
            </p:nvSpPr>
            <p:spPr>
              <a:xfrm>
                <a:off x="2386150" y="1813075"/>
                <a:ext cx="559200" cy="22200"/>
              </a:xfrm>
              <a:custGeom>
                <a:avLst/>
                <a:gdLst/>
                <a:ahLst/>
                <a:cxnLst/>
                <a:rect l="l" t="t" r="r" b="b"/>
                <a:pathLst>
                  <a:path w="22368" h="888" extrusionOk="0">
                    <a:moveTo>
                      <a:pt x="0" y="0"/>
                    </a:moveTo>
                    <a:lnTo>
                      <a:pt x="0" y="887"/>
                    </a:lnTo>
                    <a:lnTo>
                      <a:pt x="22367" y="887"/>
                    </a:lnTo>
                    <a:lnTo>
                      <a:pt x="223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33;p47">
                <a:extLst>
                  <a:ext uri="{FF2B5EF4-FFF2-40B4-BE49-F238E27FC236}">
                    <a16:creationId xmlns:a16="http://schemas.microsoft.com/office/drawing/2014/main" id="{529C1D27-B40F-AE68-4A18-E850D447872C}"/>
                  </a:ext>
                </a:extLst>
              </p:cNvPr>
              <p:cNvSpPr/>
              <p:nvPr/>
            </p:nvSpPr>
            <p:spPr>
              <a:xfrm>
                <a:off x="2386150" y="1868525"/>
                <a:ext cx="477850" cy="22200"/>
              </a:xfrm>
              <a:custGeom>
                <a:avLst/>
                <a:gdLst/>
                <a:ahLst/>
                <a:cxnLst/>
                <a:rect l="l" t="t" r="r" b="b"/>
                <a:pathLst>
                  <a:path w="19114" h="888" extrusionOk="0">
                    <a:moveTo>
                      <a:pt x="0" y="0"/>
                    </a:moveTo>
                    <a:lnTo>
                      <a:pt x="0" y="888"/>
                    </a:lnTo>
                    <a:lnTo>
                      <a:pt x="19114" y="888"/>
                    </a:lnTo>
                    <a:lnTo>
                      <a:pt x="191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34;p47">
                <a:extLst>
                  <a:ext uri="{FF2B5EF4-FFF2-40B4-BE49-F238E27FC236}">
                    <a16:creationId xmlns:a16="http://schemas.microsoft.com/office/drawing/2014/main" id="{281DF527-E49D-9ECD-A57B-774B2680924B}"/>
                  </a:ext>
                </a:extLst>
              </p:cNvPr>
              <p:cNvSpPr/>
              <p:nvPr/>
            </p:nvSpPr>
            <p:spPr>
              <a:xfrm>
                <a:off x="2386150" y="1923975"/>
                <a:ext cx="559200" cy="21275"/>
              </a:xfrm>
              <a:custGeom>
                <a:avLst/>
                <a:gdLst/>
                <a:ahLst/>
                <a:cxnLst/>
                <a:rect l="l" t="t" r="r" b="b"/>
                <a:pathLst>
                  <a:path w="22368" h="851" extrusionOk="0">
                    <a:moveTo>
                      <a:pt x="0" y="1"/>
                    </a:moveTo>
                    <a:lnTo>
                      <a:pt x="0" y="851"/>
                    </a:lnTo>
                    <a:lnTo>
                      <a:pt x="22367" y="851"/>
                    </a:lnTo>
                    <a:lnTo>
                      <a:pt x="22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35;p47">
                <a:extLst>
                  <a:ext uri="{FF2B5EF4-FFF2-40B4-BE49-F238E27FC236}">
                    <a16:creationId xmlns:a16="http://schemas.microsoft.com/office/drawing/2014/main" id="{622D7FDE-8BDB-375B-C6DE-69CBD1CEE076}"/>
                  </a:ext>
                </a:extLst>
              </p:cNvPr>
              <p:cNvSpPr/>
              <p:nvPr/>
            </p:nvSpPr>
            <p:spPr>
              <a:xfrm>
                <a:off x="2386150" y="2033050"/>
                <a:ext cx="346625" cy="22200"/>
              </a:xfrm>
              <a:custGeom>
                <a:avLst/>
                <a:gdLst/>
                <a:ahLst/>
                <a:cxnLst/>
                <a:rect l="l" t="t" r="r" b="b"/>
                <a:pathLst>
                  <a:path w="13865" h="888" extrusionOk="0">
                    <a:moveTo>
                      <a:pt x="0" y="0"/>
                    </a:moveTo>
                    <a:lnTo>
                      <a:pt x="0" y="887"/>
                    </a:lnTo>
                    <a:lnTo>
                      <a:pt x="13864" y="887"/>
                    </a:lnTo>
                    <a:lnTo>
                      <a:pt x="138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36;p47">
                <a:extLst>
                  <a:ext uri="{FF2B5EF4-FFF2-40B4-BE49-F238E27FC236}">
                    <a16:creationId xmlns:a16="http://schemas.microsoft.com/office/drawing/2014/main" id="{BBB67AD5-4065-C730-46A6-617882855FA2}"/>
                  </a:ext>
                </a:extLst>
              </p:cNvPr>
              <p:cNvSpPr/>
              <p:nvPr/>
            </p:nvSpPr>
            <p:spPr>
              <a:xfrm>
                <a:off x="2386150" y="1979425"/>
                <a:ext cx="559200" cy="21300"/>
              </a:xfrm>
              <a:custGeom>
                <a:avLst/>
                <a:gdLst/>
                <a:ahLst/>
                <a:cxnLst/>
                <a:rect l="l" t="t" r="r" b="b"/>
                <a:pathLst>
                  <a:path w="22368" h="852" extrusionOk="0">
                    <a:moveTo>
                      <a:pt x="0" y="1"/>
                    </a:moveTo>
                    <a:lnTo>
                      <a:pt x="0" y="851"/>
                    </a:lnTo>
                    <a:lnTo>
                      <a:pt x="22367" y="851"/>
                    </a:lnTo>
                    <a:lnTo>
                      <a:pt x="223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037;p47">
              <a:extLst>
                <a:ext uri="{FF2B5EF4-FFF2-40B4-BE49-F238E27FC236}">
                  <a16:creationId xmlns:a16="http://schemas.microsoft.com/office/drawing/2014/main" id="{0818A3FA-FB6D-F34B-670F-DBD3E73C2ADE}"/>
                </a:ext>
              </a:extLst>
            </p:cNvPr>
            <p:cNvGrpSpPr/>
            <p:nvPr/>
          </p:nvGrpSpPr>
          <p:grpSpPr>
            <a:xfrm flipH="1">
              <a:off x="1035175" y="1494750"/>
              <a:ext cx="778275" cy="1628575"/>
              <a:chOff x="471975" y="2728100"/>
              <a:chExt cx="778275" cy="1628575"/>
            </a:xfrm>
          </p:grpSpPr>
          <p:sp>
            <p:nvSpPr>
              <p:cNvPr id="9" name="Google Shape;1038;p47">
                <a:extLst>
                  <a:ext uri="{FF2B5EF4-FFF2-40B4-BE49-F238E27FC236}">
                    <a16:creationId xmlns:a16="http://schemas.microsoft.com/office/drawing/2014/main" id="{B667C2CE-33B9-1883-F9C5-9D65785B1CFF}"/>
                  </a:ext>
                </a:extLst>
              </p:cNvPr>
              <p:cNvSpPr/>
              <p:nvPr/>
            </p:nvSpPr>
            <p:spPr>
              <a:xfrm>
                <a:off x="597675" y="2728100"/>
                <a:ext cx="23150" cy="183950"/>
              </a:xfrm>
              <a:custGeom>
                <a:avLst/>
                <a:gdLst/>
                <a:ahLst/>
                <a:cxnLst/>
                <a:rect l="l" t="t" r="r" b="b"/>
                <a:pathLst>
                  <a:path w="926" h="7358" extrusionOk="0">
                    <a:moveTo>
                      <a:pt x="481" y="0"/>
                    </a:moveTo>
                    <a:cubicBezTo>
                      <a:pt x="186" y="0"/>
                      <a:pt x="1" y="222"/>
                      <a:pt x="1" y="444"/>
                    </a:cubicBezTo>
                    <a:lnTo>
                      <a:pt x="1" y="6877"/>
                    </a:lnTo>
                    <a:cubicBezTo>
                      <a:pt x="1" y="7172"/>
                      <a:pt x="223" y="7357"/>
                      <a:pt x="481" y="7357"/>
                    </a:cubicBezTo>
                    <a:cubicBezTo>
                      <a:pt x="740" y="7357"/>
                      <a:pt x="925" y="7172"/>
                      <a:pt x="925" y="6877"/>
                    </a:cubicBezTo>
                    <a:lnTo>
                      <a:pt x="925" y="444"/>
                    </a:lnTo>
                    <a:cubicBezTo>
                      <a:pt x="925" y="185"/>
                      <a:pt x="703"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39;p47">
                <a:extLst>
                  <a:ext uri="{FF2B5EF4-FFF2-40B4-BE49-F238E27FC236}">
                    <a16:creationId xmlns:a16="http://schemas.microsoft.com/office/drawing/2014/main" id="{A7273112-AB01-7A3E-32A7-D3AF5FD2D4A2}"/>
                  </a:ext>
                </a:extLst>
              </p:cNvPr>
              <p:cNvSpPr/>
              <p:nvPr/>
            </p:nvSpPr>
            <p:spPr>
              <a:xfrm>
                <a:off x="518200" y="2808500"/>
                <a:ext cx="183950" cy="23125"/>
              </a:xfrm>
              <a:custGeom>
                <a:avLst/>
                <a:gdLst/>
                <a:ahLst/>
                <a:cxnLst/>
                <a:rect l="l" t="t" r="r" b="b"/>
                <a:pathLst>
                  <a:path w="7358" h="925" extrusionOk="0">
                    <a:moveTo>
                      <a:pt x="444" y="1"/>
                    </a:moveTo>
                    <a:cubicBezTo>
                      <a:pt x="185" y="1"/>
                      <a:pt x="0" y="259"/>
                      <a:pt x="0" y="481"/>
                    </a:cubicBezTo>
                    <a:cubicBezTo>
                      <a:pt x="0" y="740"/>
                      <a:pt x="222" y="925"/>
                      <a:pt x="444" y="925"/>
                    </a:cubicBezTo>
                    <a:lnTo>
                      <a:pt x="6877" y="925"/>
                    </a:lnTo>
                    <a:cubicBezTo>
                      <a:pt x="7099" y="925"/>
                      <a:pt x="7284" y="740"/>
                      <a:pt x="7357" y="481"/>
                    </a:cubicBezTo>
                    <a:cubicBezTo>
                      <a:pt x="7357" y="185"/>
                      <a:pt x="7099" y="1"/>
                      <a:pt x="68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40;p47">
                <a:extLst>
                  <a:ext uri="{FF2B5EF4-FFF2-40B4-BE49-F238E27FC236}">
                    <a16:creationId xmlns:a16="http://schemas.microsoft.com/office/drawing/2014/main" id="{0EE4AD35-ABCC-7517-9D4E-37C43F2EC3B2}"/>
                  </a:ext>
                </a:extLst>
              </p:cNvPr>
              <p:cNvSpPr/>
              <p:nvPr/>
            </p:nvSpPr>
            <p:spPr>
              <a:xfrm>
                <a:off x="1159625" y="2946225"/>
                <a:ext cx="20375" cy="161775"/>
              </a:xfrm>
              <a:custGeom>
                <a:avLst/>
                <a:gdLst/>
                <a:ahLst/>
                <a:cxnLst/>
                <a:rect l="l" t="t" r="r" b="b"/>
                <a:pathLst>
                  <a:path w="815" h="6471" extrusionOk="0">
                    <a:moveTo>
                      <a:pt x="408" y="0"/>
                    </a:moveTo>
                    <a:cubicBezTo>
                      <a:pt x="186" y="0"/>
                      <a:pt x="1" y="185"/>
                      <a:pt x="1" y="407"/>
                    </a:cubicBezTo>
                    <a:lnTo>
                      <a:pt x="1" y="6063"/>
                    </a:lnTo>
                    <a:cubicBezTo>
                      <a:pt x="1" y="6285"/>
                      <a:pt x="186" y="6470"/>
                      <a:pt x="408" y="6470"/>
                    </a:cubicBezTo>
                    <a:cubicBezTo>
                      <a:pt x="629" y="6470"/>
                      <a:pt x="814" y="6285"/>
                      <a:pt x="814" y="6063"/>
                    </a:cubicBezTo>
                    <a:lnTo>
                      <a:pt x="814" y="407"/>
                    </a:lnTo>
                    <a:cubicBezTo>
                      <a:pt x="814" y="185"/>
                      <a:pt x="629" y="0"/>
                      <a:pt x="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41;p47">
                <a:extLst>
                  <a:ext uri="{FF2B5EF4-FFF2-40B4-BE49-F238E27FC236}">
                    <a16:creationId xmlns:a16="http://schemas.microsoft.com/office/drawing/2014/main" id="{A3D1A158-0D43-F220-F5D4-38E066C0808E}"/>
                  </a:ext>
                </a:extLst>
              </p:cNvPr>
              <p:cNvSpPr/>
              <p:nvPr/>
            </p:nvSpPr>
            <p:spPr>
              <a:xfrm>
                <a:off x="1088475" y="3016450"/>
                <a:ext cx="161775" cy="21300"/>
              </a:xfrm>
              <a:custGeom>
                <a:avLst/>
                <a:gdLst/>
                <a:ahLst/>
                <a:cxnLst/>
                <a:rect l="l" t="t" r="r" b="b"/>
                <a:pathLst>
                  <a:path w="6471" h="852" extrusionOk="0">
                    <a:moveTo>
                      <a:pt x="444" y="1"/>
                    </a:moveTo>
                    <a:cubicBezTo>
                      <a:pt x="185" y="1"/>
                      <a:pt x="0" y="186"/>
                      <a:pt x="0" y="445"/>
                    </a:cubicBezTo>
                    <a:cubicBezTo>
                      <a:pt x="0" y="666"/>
                      <a:pt x="185" y="851"/>
                      <a:pt x="444" y="851"/>
                    </a:cubicBezTo>
                    <a:lnTo>
                      <a:pt x="6100" y="851"/>
                    </a:lnTo>
                    <a:cubicBezTo>
                      <a:pt x="6285" y="851"/>
                      <a:pt x="6470" y="666"/>
                      <a:pt x="6470" y="445"/>
                    </a:cubicBezTo>
                    <a:cubicBezTo>
                      <a:pt x="6470" y="186"/>
                      <a:pt x="6285" y="1"/>
                      <a:pt x="6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42;p47">
                <a:extLst>
                  <a:ext uri="{FF2B5EF4-FFF2-40B4-BE49-F238E27FC236}">
                    <a16:creationId xmlns:a16="http://schemas.microsoft.com/office/drawing/2014/main" id="{49D4751D-6C08-F171-562C-E442403BA255}"/>
                  </a:ext>
                </a:extLst>
              </p:cNvPr>
              <p:cNvSpPr/>
              <p:nvPr/>
            </p:nvSpPr>
            <p:spPr>
              <a:xfrm>
                <a:off x="598600" y="3176825"/>
                <a:ext cx="469550" cy="1179850"/>
              </a:xfrm>
              <a:custGeom>
                <a:avLst/>
                <a:gdLst/>
                <a:ahLst/>
                <a:cxnLst/>
                <a:rect l="l" t="t" r="r" b="b"/>
                <a:pathLst>
                  <a:path w="18782" h="47194" extrusionOk="0">
                    <a:moveTo>
                      <a:pt x="9377" y="0"/>
                    </a:moveTo>
                    <a:cubicBezTo>
                      <a:pt x="9225" y="0"/>
                      <a:pt x="9077" y="56"/>
                      <a:pt x="8985" y="167"/>
                    </a:cubicBezTo>
                    <a:lnTo>
                      <a:pt x="186" y="10334"/>
                    </a:lnTo>
                    <a:cubicBezTo>
                      <a:pt x="38" y="10482"/>
                      <a:pt x="1" y="10703"/>
                      <a:pt x="112" y="10888"/>
                    </a:cubicBezTo>
                    <a:cubicBezTo>
                      <a:pt x="186" y="11073"/>
                      <a:pt x="370" y="11221"/>
                      <a:pt x="592" y="11221"/>
                    </a:cubicBezTo>
                    <a:lnTo>
                      <a:pt x="4437" y="11221"/>
                    </a:lnTo>
                    <a:lnTo>
                      <a:pt x="4437" y="46639"/>
                    </a:lnTo>
                    <a:cubicBezTo>
                      <a:pt x="4437" y="46972"/>
                      <a:pt x="4733" y="47194"/>
                      <a:pt x="4992" y="47194"/>
                    </a:cubicBezTo>
                    <a:cubicBezTo>
                      <a:pt x="5288" y="47194"/>
                      <a:pt x="5509" y="46972"/>
                      <a:pt x="5509" y="46602"/>
                    </a:cubicBezTo>
                    <a:lnTo>
                      <a:pt x="5509" y="10666"/>
                    </a:lnTo>
                    <a:cubicBezTo>
                      <a:pt x="5509" y="10334"/>
                      <a:pt x="5214" y="10112"/>
                      <a:pt x="4955" y="10112"/>
                    </a:cubicBezTo>
                    <a:lnTo>
                      <a:pt x="1701" y="10112"/>
                    </a:lnTo>
                    <a:lnTo>
                      <a:pt x="9354" y="1313"/>
                    </a:lnTo>
                    <a:lnTo>
                      <a:pt x="16970" y="10112"/>
                    </a:lnTo>
                    <a:lnTo>
                      <a:pt x="13606" y="10112"/>
                    </a:lnTo>
                    <a:cubicBezTo>
                      <a:pt x="13273" y="10112"/>
                      <a:pt x="13051" y="10371"/>
                      <a:pt x="13051" y="10666"/>
                    </a:cubicBezTo>
                    <a:lnTo>
                      <a:pt x="13051" y="36250"/>
                    </a:lnTo>
                    <a:cubicBezTo>
                      <a:pt x="13051" y="36583"/>
                      <a:pt x="13310" y="36805"/>
                      <a:pt x="13606" y="36805"/>
                    </a:cubicBezTo>
                    <a:cubicBezTo>
                      <a:pt x="13902" y="36805"/>
                      <a:pt x="14161" y="36546"/>
                      <a:pt x="14161" y="36250"/>
                    </a:cubicBezTo>
                    <a:lnTo>
                      <a:pt x="14161" y="11221"/>
                    </a:lnTo>
                    <a:lnTo>
                      <a:pt x="18153" y="11221"/>
                    </a:lnTo>
                    <a:cubicBezTo>
                      <a:pt x="18412" y="11221"/>
                      <a:pt x="18597" y="11073"/>
                      <a:pt x="18671" y="10888"/>
                    </a:cubicBezTo>
                    <a:cubicBezTo>
                      <a:pt x="18782" y="10703"/>
                      <a:pt x="18708" y="10482"/>
                      <a:pt x="18597" y="10334"/>
                    </a:cubicBezTo>
                    <a:lnTo>
                      <a:pt x="9798" y="167"/>
                    </a:lnTo>
                    <a:cubicBezTo>
                      <a:pt x="9687" y="56"/>
                      <a:pt x="9530" y="0"/>
                      <a:pt x="9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43;p47">
                <a:extLst>
                  <a:ext uri="{FF2B5EF4-FFF2-40B4-BE49-F238E27FC236}">
                    <a16:creationId xmlns:a16="http://schemas.microsoft.com/office/drawing/2014/main" id="{EE88F8C6-6346-4E90-50E0-0869D8F62ED9}"/>
                  </a:ext>
                </a:extLst>
              </p:cNvPr>
              <p:cNvSpPr/>
              <p:nvPr/>
            </p:nvSpPr>
            <p:spPr>
              <a:xfrm>
                <a:off x="1143925" y="3401400"/>
                <a:ext cx="49925" cy="49500"/>
              </a:xfrm>
              <a:custGeom>
                <a:avLst/>
                <a:gdLst/>
                <a:ahLst/>
                <a:cxnLst/>
                <a:rect l="l" t="t" r="r" b="b"/>
                <a:pathLst>
                  <a:path w="1997" h="1980" extrusionOk="0">
                    <a:moveTo>
                      <a:pt x="587" y="0"/>
                    </a:moveTo>
                    <a:cubicBezTo>
                      <a:pt x="467" y="0"/>
                      <a:pt x="341" y="46"/>
                      <a:pt x="222" y="131"/>
                    </a:cubicBezTo>
                    <a:cubicBezTo>
                      <a:pt x="0" y="316"/>
                      <a:pt x="0" y="648"/>
                      <a:pt x="185" y="870"/>
                    </a:cubicBezTo>
                    <a:lnTo>
                      <a:pt x="1036" y="1794"/>
                    </a:lnTo>
                    <a:cubicBezTo>
                      <a:pt x="1184" y="1942"/>
                      <a:pt x="1294" y="1979"/>
                      <a:pt x="1442" y="1979"/>
                    </a:cubicBezTo>
                    <a:cubicBezTo>
                      <a:pt x="1590" y="1979"/>
                      <a:pt x="1738" y="1942"/>
                      <a:pt x="1775" y="1868"/>
                    </a:cubicBezTo>
                    <a:cubicBezTo>
                      <a:pt x="1997" y="1683"/>
                      <a:pt x="1997" y="1351"/>
                      <a:pt x="1812" y="1129"/>
                    </a:cubicBezTo>
                    <a:lnTo>
                      <a:pt x="962" y="205"/>
                    </a:lnTo>
                    <a:cubicBezTo>
                      <a:pt x="862" y="64"/>
                      <a:pt x="729" y="0"/>
                      <a:pt x="5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44;p47">
                <a:extLst>
                  <a:ext uri="{FF2B5EF4-FFF2-40B4-BE49-F238E27FC236}">
                    <a16:creationId xmlns:a16="http://schemas.microsoft.com/office/drawing/2014/main" id="{2C4B12AE-C376-4771-159D-E54742728C2D}"/>
                  </a:ext>
                </a:extLst>
              </p:cNvPr>
              <p:cNvSpPr/>
              <p:nvPr/>
            </p:nvSpPr>
            <p:spPr>
              <a:xfrm>
                <a:off x="882350" y="3103675"/>
                <a:ext cx="247725" cy="275125"/>
              </a:xfrm>
              <a:custGeom>
                <a:avLst/>
                <a:gdLst/>
                <a:ahLst/>
                <a:cxnLst/>
                <a:rect l="l" t="t" r="r" b="b"/>
                <a:pathLst>
                  <a:path w="9909" h="11005" extrusionOk="0">
                    <a:moveTo>
                      <a:pt x="588" y="1"/>
                    </a:moveTo>
                    <a:cubicBezTo>
                      <a:pt x="460" y="1"/>
                      <a:pt x="328" y="47"/>
                      <a:pt x="223" y="135"/>
                    </a:cubicBezTo>
                    <a:cubicBezTo>
                      <a:pt x="1" y="320"/>
                      <a:pt x="1" y="616"/>
                      <a:pt x="186" y="875"/>
                    </a:cubicBezTo>
                    <a:lnTo>
                      <a:pt x="1923" y="2871"/>
                    </a:lnTo>
                    <a:cubicBezTo>
                      <a:pt x="2071" y="2982"/>
                      <a:pt x="2219" y="3056"/>
                      <a:pt x="2330" y="3056"/>
                    </a:cubicBezTo>
                    <a:cubicBezTo>
                      <a:pt x="2478" y="3056"/>
                      <a:pt x="2626" y="2982"/>
                      <a:pt x="2663" y="2908"/>
                    </a:cubicBezTo>
                    <a:cubicBezTo>
                      <a:pt x="2884" y="2723"/>
                      <a:pt x="2884" y="2390"/>
                      <a:pt x="2700" y="2168"/>
                    </a:cubicBezTo>
                    <a:lnTo>
                      <a:pt x="962" y="172"/>
                    </a:lnTo>
                    <a:cubicBezTo>
                      <a:pt x="865" y="56"/>
                      <a:pt x="728" y="1"/>
                      <a:pt x="588" y="1"/>
                    </a:cubicBezTo>
                    <a:close/>
                    <a:moveTo>
                      <a:pt x="4085" y="3960"/>
                    </a:moveTo>
                    <a:cubicBezTo>
                      <a:pt x="3961" y="3960"/>
                      <a:pt x="3836" y="4006"/>
                      <a:pt x="3735" y="4091"/>
                    </a:cubicBezTo>
                    <a:cubicBezTo>
                      <a:pt x="3513" y="4276"/>
                      <a:pt x="3513" y="4609"/>
                      <a:pt x="3698" y="4830"/>
                    </a:cubicBezTo>
                    <a:lnTo>
                      <a:pt x="5435" y="6827"/>
                    </a:lnTo>
                    <a:cubicBezTo>
                      <a:pt x="5583" y="6975"/>
                      <a:pt x="5731" y="7012"/>
                      <a:pt x="5842" y="7012"/>
                    </a:cubicBezTo>
                    <a:cubicBezTo>
                      <a:pt x="5990" y="7012"/>
                      <a:pt x="6138" y="6975"/>
                      <a:pt x="6175" y="6864"/>
                    </a:cubicBezTo>
                    <a:cubicBezTo>
                      <a:pt x="6397" y="6679"/>
                      <a:pt x="6397" y="6383"/>
                      <a:pt x="6212" y="6124"/>
                    </a:cubicBezTo>
                    <a:lnTo>
                      <a:pt x="4474" y="4165"/>
                    </a:lnTo>
                    <a:cubicBezTo>
                      <a:pt x="4374" y="4025"/>
                      <a:pt x="4230" y="3960"/>
                      <a:pt x="4085" y="3960"/>
                    </a:cubicBezTo>
                    <a:close/>
                    <a:moveTo>
                      <a:pt x="7612" y="7949"/>
                    </a:moveTo>
                    <a:cubicBezTo>
                      <a:pt x="7484" y="7949"/>
                      <a:pt x="7353" y="7996"/>
                      <a:pt x="7247" y="8084"/>
                    </a:cubicBezTo>
                    <a:cubicBezTo>
                      <a:pt x="7025" y="8269"/>
                      <a:pt x="7025" y="8601"/>
                      <a:pt x="7173" y="8823"/>
                    </a:cubicBezTo>
                    <a:lnTo>
                      <a:pt x="8948" y="10820"/>
                    </a:lnTo>
                    <a:cubicBezTo>
                      <a:pt x="9096" y="10931"/>
                      <a:pt x="9243" y="11004"/>
                      <a:pt x="9354" y="11004"/>
                    </a:cubicBezTo>
                    <a:cubicBezTo>
                      <a:pt x="9465" y="11004"/>
                      <a:pt x="9613" y="10931"/>
                      <a:pt x="9687" y="10857"/>
                    </a:cubicBezTo>
                    <a:cubicBezTo>
                      <a:pt x="9909" y="10672"/>
                      <a:pt x="9909" y="10339"/>
                      <a:pt x="9724" y="10117"/>
                    </a:cubicBezTo>
                    <a:lnTo>
                      <a:pt x="7986" y="8121"/>
                    </a:lnTo>
                    <a:cubicBezTo>
                      <a:pt x="7890" y="8005"/>
                      <a:pt x="7753" y="7949"/>
                      <a:pt x="7612" y="79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5;p47">
                <a:extLst>
                  <a:ext uri="{FF2B5EF4-FFF2-40B4-BE49-F238E27FC236}">
                    <a16:creationId xmlns:a16="http://schemas.microsoft.com/office/drawing/2014/main" id="{6C912180-95A7-65EE-9FCC-23B094675CBF}"/>
                  </a:ext>
                </a:extLst>
              </p:cNvPr>
              <p:cNvSpPr/>
              <p:nvPr/>
            </p:nvSpPr>
            <p:spPr>
              <a:xfrm>
                <a:off x="799175" y="3030800"/>
                <a:ext cx="70275" cy="49450"/>
              </a:xfrm>
              <a:custGeom>
                <a:avLst/>
                <a:gdLst/>
                <a:ahLst/>
                <a:cxnLst/>
                <a:rect l="l" t="t" r="r" b="b"/>
                <a:pathLst>
                  <a:path w="2811" h="1978" extrusionOk="0">
                    <a:moveTo>
                      <a:pt x="1387" y="0"/>
                    </a:moveTo>
                    <a:cubicBezTo>
                      <a:pt x="1239" y="0"/>
                      <a:pt x="1091" y="55"/>
                      <a:pt x="999" y="166"/>
                    </a:cubicBezTo>
                    <a:lnTo>
                      <a:pt x="185" y="1091"/>
                    </a:lnTo>
                    <a:cubicBezTo>
                      <a:pt x="0" y="1276"/>
                      <a:pt x="0" y="1645"/>
                      <a:pt x="222" y="1830"/>
                    </a:cubicBezTo>
                    <a:cubicBezTo>
                      <a:pt x="310" y="1918"/>
                      <a:pt x="441" y="1964"/>
                      <a:pt x="573" y="1964"/>
                    </a:cubicBezTo>
                    <a:cubicBezTo>
                      <a:pt x="718" y="1964"/>
                      <a:pt x="865" y="1909"/>
                      <a:pt x="962" y="1793"/>
                    </a:cubicBezTo>
                    <a:lnTo>
                      <a:pt x="1368" y="1349"/>
                    </a:lnTo>
                    <a:lnTo>
                      <a:pt x="1775" y="1793"/>
                    </a:lnTo>
                    <a:cubicBezTo>
                      <a:pt x="1923" y="1941"/>
                      <a:pt x="2071" y="1978"/>
                      <a:pt x="2219" y="1978"/>
                    </a:cubicBezTo>
                    <a:cubicBezTo>
                      <a:pt x="2293" y="1978"/>
                      <a:pt x="2440" y="1941"/>
                      <a:pt x="2588" y="1830"/>
                    </a:cubicBezTo>
                    <a:cubicBezTo>
                      <a:pt x="2810" y="1645"/>
                      <a:pt x="2810" y="1349"/>
                      <a:pt x="2625" y="1091"/>
                    </a:cubicBezTo>
                    <a:lnTo>
                      <a:pt x="1775" y="166"/>
                    </a:lnTo>
                    <a:cubicBezTo>
                      <a:pt x="1683" y="55"/>
                      <a:pt x="1535" y="0"/>
                      <a:pt x="1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46;p47">
                <a:extLst>
                  <a:ext uri="{FF2B5EF4-FFF2-40B4-BE49-F238E27FC236}">
                    <a16:creationId xmlns:a16="http://schemas.microsoft.com/office/drawing/2014/main" id="{67FCD9C7-1928-063E-9D4B-4DC70AC491CB}"/>
                  </a:ext>
                </a:extLst>
              </p:cNvPr>
              <p:cNvSpPr/>
              <p:nvPr/>
            </p:nvSpPr>
            <p:spPr>
              <a:xfrm>
                <a:off x="535750" y="3103675"/>
                <a:ext cx="246800" cy="275125"/>
              </a:xfrm>
              <a:custGeom>
                <a:avLst/>
                <a:gdLst/>
                <a:ahLst/>
                <a:cxnLst/>
                <a:rect l="l" t="t" r="r" b="b"/>
                <a:pathLst>
                  <a:path w="9872" h="11005" extrusionOk="0">
                    <a:moveTo>
                      <a:pt x="9299" y="1"/>
                    </a:moveTo>
                    <a:cubicBezTo>
                      <a:pt x="9154" y="1"/>
                      <a:pt x="9007" y="56"/>
                      <a:pt x="8911" y="172"/>
                    </a:cubicBezTo>
                    <a:lnTo>
                      <a:pt x="7136" y="2168"/>
                    </a:lnTo>
                    <a:cubicBezTo>
                      <a:pt x="6951" y="2353"/>
                      <a:pt x="6951" y="2723"/>
                      <a:pt x="7210" y="2908"/>
                    </a:cubicBezTo>
                    <a:cubicBezTo>
                      <a:pt x="7321" y="2982"/>
                      <a:pt x="7432" y="3056"/>
                      <a:pt x="7580" y="3056"/>
                    </a:cubicBezTo>
                    <a:cubicBezTo>
                      <a:pt x="7728" y="3056"/>
                      <a:pt x="7876" y="2982"/>
                      <a:pt x="7949" y="2871"/>
                    </a:cubicBezTo>
                    <a:lnTo>
                      <a:pt x="9687" y="875"/>
                    </a:lnTo>
                    <a:cubicBezTo>
                      <a:pt x="9872" y="690"/>
                      <a:pt x="9872" y="320"/>
                      <a:pt x="9650" y="135"/>
                    </a:cubicBezTo>
                    <a:cubicBezTo>
                      <a:pt x="9562" y="47"/>
                      <a:pt x="9432" y="1"/>
                      <a:pt x="9299" y="1"/>
                    </a:cubicBezTo>
                    <a:close/>
                    <a:moveTo>
                      <a:pt x="5824" y="3957"/>
                    </a:moveTo>
                    <a:cubicBezTo>
                      <a:pt x="5679" y="3957"/>
                      <a:pt x="5532" y="4012"/>
                      <a:pt x="5435" y="4128"/>
                    </a:cubicBezTo>
                    <a:lnTo>
                      <a:pt x="3661" y="6124"/>
                    </a:lnTo>
                    <a:cubicBezTo>
                      <a:pt x="3513" y="6309"/>
                      <a:pt x="3513" y="6679"/>
                      <a:pt x="3735" y="6864"/>
                    </a:cubicBezTo>
                    <a:cubicBezTo>
                      <a:pt x="3883" y="6975"/>
                      <a:pt x="3957" y="7012"/>
                      <a:pt x="4105" y="7012"/>
                    </a:cubicBezTo>
                    <a:cubicBezTo>
                      <a:pt x="4252" y="7012"/>
                      <a:pt x="4363" y="6938"/>
                      <a:pt x="4474" y="6827"/>
                    </a:cubicBezTo>
                    <a:lnTo>
                      <a:pt x="6212" y="4830"/>
                    </a:lnTo>
                    <a:cubicBezTo>
                      <a:pt x="6397" y="4646"/>
                      <a:pt x="6397" y="4276"/>
                      <a:pt x="6175" y="4091"/>
                    </a:cubicBezTo>
                    <a:cubicBezTo>
                      <a:pt x="6087" y="4003"/>
                      <a:pt x="5956" y="3957"/>
                      <a:pt x="5824" y="3957"/>
                    </a:cubicBezTo>
                    <a:close/>
                    <a:moveTo>
                      <a:pt x="2312" y="7949"/>
                    </a:moveTo>
                    <a:cubicBezTo>
                      <a:pt x="2167" y="7949"/>
                      <a:pt x="2020" y="8005"/>
                      <a:pt x="1923" y="8121"/>
                    </a:cubicBezTo>
                    <a:lnTo>
                      <a:pt x="149" y="10117"/>
                    </a:lnTo>
                    <a:cubicBezTo>
                      <a:pt x="1" y="10302"/>
                      <a:pt x="1" y="10672"/>
                      <a:pt x="223" y="10857"/>
                    </a:cubicBezTo>
                    <a:cubicBezTo>
                      <a:pt x="370" y="10931"/>
                      <a:pt x="444" y="11004"/>
                      <a:pt x="592" y="11004"/>
                    </a:cubicBezTo>
                    <a:cubicBezTo>
                      <a:pt x="740" y="11004"/>
                      <a:pt x="925" y="10894"/>
                      <a:pt x="962" y="10783"/>
                    </a:cubicBezTo>
                    <a:lnTo>
                      <a:pt x="2700" y="8823"/>
                    </a:lnTo>
                    <a:cubicBezTo>
                      <a:pt x="2884" y="8638"/>
                      <a:pt x="2884" y="8269"/>
                      <a:pt x="2663" y="8084"/>
                    </a:cubicBezTo>
                    <a:cubicBezTo>
                      <a:pt x="2574" y="7996"/>
                      <a:pt x="2444" y="7949"/>
                      <a:pt x="2312" y="79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47;p47">
                <a:extLst>
                  <a:ext uri="{FF2B5EF4-FFF2-40B4-BE49-F238E27FC236}">
                    <a16:creationId xmlns:a16="http://schemas.microsoft.com/office/drawing/2014/main" id="{5689ECB4-E4BA-DFD0-7E44-1FF2E94C7080}"/>
                  </a:ext>
                </a:extLst>
              </p:cNvPr>
              <p:cNvSpPr/>
              <p:nvPr/>
            </p:nvSpPr>
            <p:spPr>
              <a:xfrm>
                <a:off x="471975" y="3401400"/>
                <a:ext cx="49950" cy="49500"/>
              </a:xfrm>
              <a:custGeom>
                <a:avLst/>
                <a:gdLst/>
                <a:ahLst/>
                <a:cxnLst/>
                <a:rect l="l" t="t" r="r" b="b"/>
                <a:pathLst>
                  <a:path w="1998" h="1980" extrusionOk="0">
                    <a:moveTo>
                      <a:pt x="1404" y="0"/>
                    </a:moveTo>
                    <a:cubicBezTo>
                      <a:pt x="1254" y="0"/>
                      <a:pt x="1099" y="64"/>
                      <a:pt x="999" y="205"/>
                    </a:cubicBezTo>
                    <a:lnTo>
                      <a:pt x="186" y="1129"/>
                    </a:lnTo>
                    <a:cubicBezTo>
                      <a:pt x="1" y="1314"/>
                      <a:pt x="1" y="1683"/>
                      <a:pt x="223" y="1868"/>
                    </a:cubicBezTo>
                    <a:cubicBezTo>
                      <a:pt x="370" y="1942"/>
                      <a:pt x="444" y="1979"/>
                      <a:pt x="592" y="1979"/>
                    </a:cubicBezTo>
                    <a:cubicBezTo>
                      <a:pt x="740" y="1979"/>
                      <a:pt x="888" y="1905"/>
                      <a:pt x="962" y="1794"/>
                    </a:cubicBezTo>
                    <a:lnTo>
                      <a:pt x="1812" y="870"/>
                    </a:lnTo>
                    <a:cubicBezTo>
                      <a:pt x="1997" y="685"/>
                      <a:pt x="1997" y="316"/>
                      <a:pt x="1738" y="131"/>
                    </a:cubicBezTo>
                    <a:cubicBezTo>
                      <a:pt x="1654" y="46"/>
                      <a:pt x="1530" y="0"/>
                      <a:pt x="14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82" name="Ορθογώνιο 1381">
            <a:extLst>
              <a:ext uri="{FF2B5EF4-FFF2-40B4-BE49-F238E27FC236}">
                <a16:creationId xmlns:a16="http://schemas.microsoft.com/office/drawing/2014/main" id="{6FC943F7-D5B2-2DE4-F7B2-4DF5E5BEA79D}"/>
              </a:ext>
            </a:extLst>
          </p:cNvPr>
          <p:cNvSpPr/>
          <p:nvPr/>
        </p:nvSpPr>
        <p:spPr>
          <a:xfrm>
            <a:off x="153900" y="783897"/>
            <a:ext cx="3489369" cy="400110"/>
          </a:xfrm>
          <a:prstGeom prst="rect">
            <a:avLst/>
          </a:prstGeom>
          <a:noFill/>
        </p:spPr>
        <p:txBody>
          <a:bodyPr wrap="square" lIns="91440" tIns="45720" rIns="91440" bIns="45720">
            <a:spAutoFit/>
          </a:bodyPr>
          <a:lstStyle/>
          <a:p>
            <a:pPr algn="ctr"/>
            <a:r>
              <a:rPr lang="el-GR" sz="2000" b="1" u="sng" dirty="0">
                <a:ln w="22225">
                  <a:solidFill>
                    <a:schemeClr val="accent2"/>
                  </a:solidFill>
                  <a:prstDash val="solid"/>
                </a:ln>
                <a:solidFill>
                  <a:srgbClr val="CE7C7C"/>
                </a:solidFill>
                <a:latin typeface="Batang" panose="02030600000101010101" pitchFamily="18" charset="-127"/>
                <a:ea typeface="Batang" panose="02030600000101010101" pitchFamily="18" charset="-127"/>
              </a:rPr>
              <a:t>Δυνατά στοιχεία του Ε.Υ.</a:t>
            </a:r>
            <a:endParaRPr lang="el-GR" sz="2000" b="1" dirty="0">
              <a:ln w="22225">
                <a:solidFill>
                  <a:schemeClr val="accent2"/>
                </a:solidFill>
                <a:prstDash val="solid"/>
              </a:ln>
              <a:solidFill>
                <a:srgbClr val="CE7C7C"/>
              </a:solidFill>
            </a:endParaRPr>
          </a:p>
        </p:txBody>
      </p:sp>
      <p:sp>
        <p:nvSpPr>
          <p:cNvPr id="1384" name="Google Shape;2330;p65">
            <a:extLst>
              <a:ext uri="{FF2B5EF4-FFF2-40B4-BE49-F238E27FC236}">
                <a16:creationId xmlns:a16="http://schemas.microsoft.com/office/drawing/2014/main" id="{011CDD44-3A0E-C7D0-C95A-63B999070BC4}"/>
              </a:ext>
            </a:extLst>
          </p:cNvPr>
          <p:cNvSpPr txBox="1">
            <a:spLocks/>
          </p:cNvSpPr>
          <p:nvPr/>
        </p:nvSpPr>
        <p:spPr>
          <a:xfrm>
            <a:off x="419358" y="-64807"/>
            <a:ext cx="786696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l"/>
            <a:r>
              <a:rPr lang="el-GR" sz="3500" dirty="0"/>
              <a:t>8. Αποτελέσματα 1</a:t>
            </a:r>
            <a:r>
              <a:rPr lang="el-GR" sz="3500" baseline="30000" dirty="0"/>
              <a:t>ης</a:t>
            </a:r>
            <a:r>
              <a:rPr lang="el-GR" sz="3500" dirty="0"/>
              <a:t> φάσης έρευνας (5/5 )</a:t>
            </a:r>
          </a:p>
        </p:txBody>
      </p:sp>
      <p:sp>
        <p:nvSpPr>
          <p:cNvPr id="1386" name="Ορθογώνιο 1385">
            <a:extLst>
              <a:ext uri="{FF2B5EF4-FFF2-40B4-BE49-F238E27FC236}">
                <a16:creationId xmlns:a16="http://schemas.microsoft.com/office/drawing/2014/main" id="{B0D9291F-D5C5-4992-EC83-D0DB110133C5}"/>
              </a:ext>
            </a:extLst>
          </p:cNvPr>
          <p:cNvSpPr/>
          <p:nvPr/>
        </p:nvSpPr>
        <p:spPr>
          <a:xfrm>
            <a:off x="4861358" y="752945"/>
            <a:ext cx="4020696" cy="400110"/>
          </a:xfrm>
          <a:prstGeom prst="rect">
            <a:avLst/>
          </a:prstGeom>
          <a:noFill/>
        </p:spPr>
        <p:txBody>
          <a:bodyPr wrap="square" lIns="91440" tIns="45720" rIns="91440" bIns="45720">
            <a:spAutoFit/>
          </a:bodyPr>
          <a:lstStyle/>
          <a:p>
            <a:pPr algn="ctr"/>
            <a:r>
              <a:rPr lang="el-GR" sz="2000" b="1" u="sng" dirty="0">
                <a:ln w="22225">
                  <a:solidFill>
                    <a:schemeClr val="accent2"/>
                  </a:solidFill>
                  <a:prstDash val="solid"/>
                </a:ln>
                <a:solidFill>
                  <a:srgbClr val="CE7C7C"/>
                </a:solidFill>
                <a:latin typeface="Batang" panose="02030600000101010101" pitchFamily="18" charset="-127"/>
                <a:ea typeface="Batang" panose="02030600000101010101" pitchFamily="18" charset="-127"/>
              </a:rPr>
              <a:t>Προτάσεις Βελτίωσης του Ε.Υ.</a:t>
            </a:r>
            <a:endParaRPr lang="el-GR" sz="2000" b="1" dirty="0">
              <a:ln w="22225">
                <a:solidFill>
                  <a:schemeClr val="accent2"/>
                </a:solidFill>
                <a:prstDash val="solid"/>
              </a:ln>
              <a:solidFill>
                <a:srgbClr val="CE7C7C"/>
              </a:solidFill>
            </a:endParaRPr>
          </a:p>
        </p:txBody>
      </p:sp>
      <p:pic>
        <p:nvPicPr>
          <p:cNvPr id="1489" name="Εικόνα 1488">
            <a:extLst>
              <a:ext uri="{FF2B5EF4-FFF2-40B4-BE49-F238E27FC236}">
                <a16:creationId xmlns:a16="http://schemas.microsoft.com/office/drawing/2014/main" id="{8DC7119D-9ACA-26DA-F88C-88E4A6685D30}"/>
              </a:ext>
            </a:extLst>
          </p:cNvPr>
          <p:cNvPicPr>
            <a:picLocks noChangeAspect="1"/>
          </p:cNvPicPr>
          <p:nvPr/>
        </p:nvPicPr>
        <p:blipFill>
          <a:blip r:embed="rId3"/>
          <a:stretch>
            <a:fillRect/>
          </a:stretch>
        </p:blipFill>
        <p:spPr>
          <a:xfrm>
            <a:off x="5220726" y="1695712"/>
            <a:ext cx="1443410" cy="1703016"/>
          </a:xfrm>
          <a:prstGeom prst="rect">
            <a:avLst/>
          </a:prstGeom>
        </p:spPr>
      </p:pic>
      <p:sp>
        <p:nvSpPr>
          <p:cNvPr id="2" name="Google Shape;1507;p58">
            <a:extLst>
              <a:ext uri="{FF2B5EF4-FFF2-40B4-BE49-F238E27FC236}">
                <a16:creationId xmlns:a16="http://schemas.microsoft.com/office/drawing/2014/main" id="{B20A5627-8156-10D8-0215-9BD33D16DB92}"/>
              </a:ext>
            </a:extLst>
          </p:cNvPr>
          <p:cNvSpPr txBox="1">
            <a:spLocks/>
          </p:cNvSpPr>
          <p:nvPr/>
        </p:nvSpPr>
        <p:spPr>
          <a:xfrm>
            <a:off x="6711382" y="1674356"/>
            <a:ext cx="2589283" cy="11851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1200"/>
              </a:spcAft>
              <a:buFont typeface="Arial" panose="020B0604020202020204" pitchFamily="34" charset="0"/>
              <a:buChar char="•"/>
            </a:pPr>
            <a:r>
              <a:rPr lang="el-GR" dirty="0">
                <a:latin typeface="Barlow" panose="00000500000000000000" pitchFamily="2" charset="0"/>
              </a:rPr>
              <a:t>Ο χρόνος στη σύνοψη</a:t>
            </a:r>
          </a:p>
          <a:p>
            <a:pPr marL="285750" indent="-285750">
              <a:spcAft>
                <a:spcPts val="1200"/>
              </a:spcAft>
              <a:buFont typeface="Arial" panose="020B0604020202020204" pitchFamily="34" charset="0"/>
              <a:buChar char="•"/>
            </a:pPr>
            <a:r>
              <a:rPr lang="el-GR" dirty="0">
                <a:latin typeface="Barlow" panose="00000500000000000000" pitchFamily="2" charset="0"/>
              </a:rPr>
              <a:t>Προσθήκη αρχείων ήχου </a:t>
            </a:r>
          </a:p>
          <a:p>
            <a:pPr marL="285750" indent="-285750">
              <a:spcAft>
                <a:spcPts val="1200"/>
              </a:spcAft>
              <a:buFont typeface="Arial" panose="020B0604020202020204" pitchFamily="34" charset="0"/>
              <a:buChar char="•"/>
            </a:pPr>
            <a:endParaRPr lang="el-GR" dirty="0">
              <a:latin typeface="Barlow" panose="00000500000000000000" pitchFamily="2" charset="0"/>
            </a:endParaRPr>
          </a:p>
          <a:p>
            <a:pPr marL="285750" indent="-285750">
              <a:spcAft>
                <a:spcPts val="1200"/>
              </a:spcAft>
              <a:buFont typeface="Arial" panose="020B0604020202020204" pitchFamily="34" charset="0"/>
              <a:buChar char="•"/>
            </a:pPr>
            <a:endParaRPr lang="el-GR" dirty="0">
              <a:latin typeface="Barlow" panose="00000500000000000000" pitchFamily="2" charset="0"/>
            </a:endParaRPr>
          </a:p>
        </p:txBody>
      </p:sp>
      <p:sp>
        <p:nvSpPr>
          <p:cNvPr id="3" name="Google Shape;1507;p58">
            <a:extLst>
              <a:ext uri="{FF2B5EF4-FFF2-40B4-BE49-F238E27FC236}">
                <a16:creationId xmlns:a16="http://schemas.microsoft.com/office/drawing/2014/main" id="{9BD3E6CB-E1A1-80B3-442A-A82C9ED424BD}"/>
              </a:ext>
            </a:extLst>
          </p:cNvPr>
          <p:cNvSpPr txBox="1">
            <a:spLocks/>
          </p:cNvSpPr>
          <p:nvPr/>
        </p:nvSpPr>
        <p:spPr>
          <a:xfrm>
            <a:off x="1429794" y="1214709"/>
            <a:ext cx="3530492" cy="400922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1200"/>
              </a:spcAft>
              <a:buFont typeface="Arial" panose="020B0604020202020204" pitchFamily="34" charset="0"/>
              <a:buChar char="•"/>
            </a:pPr>
            <a:r>
              <a:rPr lang="el-GR" dirty="0">
                <a:latin typeface="Barlow" panose="00000500000000000000" pitchFamily="2" charset="0"/>
              </a:rPr>
              <a:t>Εξαιρετικά σχεδιασμένο Ε.Υ.</a:t>
            </a:r>
          </a:p>
          <a:p>
            <a:pPr marL="285750" indent="-285750">
              <a:spcAft>
                <a:spcPts val="1200"/>
              </a:spcAft>
              <a:buFont typeface="Arial" panose="020B0604020202020204" pitchFamily="34" charset="0"/>
              <a:buChar char="•"/>
            </a:pPr>
            <a:r>
              <a:rPr lang="el-GR" dirty="0">
                <a:latin typeface="Barlow" panose="00000500000000000000" pitchFamily="2" charset="0"/>
              </a:rPr>
              <a:t>Παρουσιάζει εκτενώς σημαντικές πληροφορίες τις οποίες κάνουν κτήμα τους οι μαθητές, μέσω δραστηριοτήτων</a:t>
            </a:r>
          </a:p>
          <a:p>
            <a:pPr marL="285750" indent="-285750">
              <a:spcAft>
                <a:spcPts val="1200"/>
              </a:spcAft>
              <a:buFont typeface="Arial" panose="020B0604020202020204" pitchFamily="34" charset="0"/>
              <a:buChar char="•"/>
            </a:pPr>
            <a:r>
              <a:rPr lang="el-GR" dirty="0">
                <a:latin typeface="Barlow" panose="00000500000000000000" pitchFamily="2" charset="0"/>
              </a:rPr>
              <a:t>Εύκολο στη χρήση του από τους μαθητές</a:t>
            </a:r>
          </a:p>
          <a:p>
            <a:pPr marL="285750" indent="-285750">
              <a:spcAft>
                <a:spcPts val="1200"/>
              </a:spcAft>
              <a:buFont typeface="Arial" panose="020B0604020202020204" pitchFamily="34" charset="0"/>
              <a:buChar char="•"/>
            </a:pPr>
            <a:r>
              <a:rPr lang="el-GR" dirty="0">
                <a:latin typeface="Barlow" panose="00000500000000000000" pitchFamily="2" charset="0"/>
              </a:rPr>
              <a:t>Εφαρμόζει στο ακέραιο τις αρχές της Πολυμεσικής Μάθησης</a:t>
            </a:r>
          </a:p>
          <a:p>
            <a:pPr marL="285750" indent="-285750">
              <a:spcAft>
                <a:spcPts val="1200"/>
              </a:spcAft>
              <a:buFont typeface="Arial" panose="020B0604020202020204" pitchFamily="34" charset="0"/>
              <a:buChar char="•"/>
            </a:pPr>
            <a:r>
              <a:rPr lang="el-GR" dirty="0">
                <a:latin typeface="Barlow" panose="00000500000000000000" pitchFamily="2" charset="0"/>
              </a:rPr>
              <a:t>«Εκμεταλλεύεται» στο έπακρο τις δυνατότητες των Τ.Π.Ε.</a:t>
            </a:r>
          </a:p>
          <a:p>
            <a:pPr marL="285750" indent="-285750">
              <a:spcAft>
                <a:spcPts val="1200"/>
              </a:spcAft>
              <a:buFont typeface="Arial" panose="020B0604020202020204" pitchFamily="34" charset="0"/>
              <a:buChar char="•"/>
            </a:pPr>
            <a:r>
              <a:rPr lang="el-GR" dirty="0">
                <a:latin typeface="Barlow" panose="00000500000000000000" pitchFamily="2" charset="0"/>
              </a:rPr>
              <a:t>Πλούσιο Ε.Υ.</a:t>
            </a:r>
          </a:p>
          <a:p>
            <a:pPr marL="285750" indent="-285750">
              <a:spcAft>
                <a:spcPts val="1200"/>
              </a:spcAft>
              <a:buFont typeface="Arial" panose="020B0604020202020204" pitchFamily="34" charset="0"/>
              <a:buChar char="•"/>
            </a:pPr>
            <a:r>
              <a:rPr lang="el-GR" dirty="0">
                <a:latin typeface="Barlow" panose="00000500000000000000" pitchFamily="2" charset="0"/>
              </a:rPr>
              <a:t>Διαδραστικό &amp; Ελκυστικό Περιβάλλον </a:t>
            </a:r>
          </a:p>
          <a:p>
            <a:pPr>
              <a:spcAft>
                <a:spcPts val="1200"/>
              </a:spcAft>
            </a:pPr>
            <a:endParaRPr lang="el-GR" dirty="0">
              <a:latin typeface="Barlow" panose="00000500000000000000" pitchFamily="2" charset="0"/>
            </a:endParaRPr>
          </a:p>
          <a:p>
            <a:pPr marL="285750" indent="-285750">
              <a:spcAft>
                <a:spcPts val="1200"/>
              </a:spcAft>
              <a:buFont typeface="Arial" panose="020B0604020202020204" pitchFamily="34" charset="0"/>
              <a:buChar char="•"/>
            </a:pPr>
            <a:endParaRPr lang="el-GR" dirty="0">
              <a:latin typeface="Barlow" panose="00000500000000000000" pitchFamily="2" charset="0"/>
            </a:endParaRPr>
          </a:p>
        </p:txBody>
      </p:sp>
    </p:spTree>
    <p:extLst>
      <p:ext uri="{BB962C8B-B14F-4D97-AF65-F5344CB8AC3E}">
        <p14:creationId xmlns:p14="http://schemas.microsoft.com/office/powerpoint/2010/main" val="255192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2">
                                            <p:txEl>
                                              <p:pRg st="0" end="0"/>
                                            </p:txEl>
                                          </p:spTgt>
                                        </p:tgtEl>
                                        <p:attrNameLst>
                                          <p:attrName>style.visibility</p:attrName>
                                        </p:attrNameLst>
                                      </p:cBhvr>
                                      <p:to>
                                        <p:strVal val="visible"/>
                                      </p:to>
                                    </p:set>
                                    <p:animEffect transition="in" filter="fade">
                                      <p:cBhvr>
                                        <p:cTn id="7" dur="500"/>
                                        <p:tgtEl>
                                          <p:spTgt spid="13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86"/>
                                        </p:tgtEl>
                                        <p:attrNameLst>
                                          <p:attrName>style.visibility</p:attrName>
                                        </p:attrNameLst>
                                      </p:cBhvr>
                                      <p:to>
                                        <p:strVal val="visible"/>
                                      </p:to>
                                    </p:set>
                                    <p:animEffect transition="in" filter="fade">
                                      <p:cBhvr>
                                        <p:cTn id="40" dur="500"/>
                                        <p:tgtEl>
                                          <p:spTgt spid="138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89"/>
                                        </p:tgtEl>
                                        <p:attrNameLst>
                                          <p:attrName>style.visibility</p:attrName>
                                        </p:attrNameLst>
                                      </p:cBhvr>
                                      <p:to>
                                        <p:strVal val="visible"/>
                                      </p:to>
                                    </p:set>
                                    <p:animEffect transition="in" filter="fade">
                                      <p:cBhvr>
                                        <p:cTn id="45" dur="500"/>
                                        <p:tgtEl>
                                          <p:spTgt spid="148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fade">
                                      <p:cBhvr>
                                        <p:cTn id="50" dur="500"/>
                                        <p:tgtEl>
                                          <p:spTgt spid="2">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fade">
                                      <p:cBhvr>
                                        <p:cTn id="5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pic>
        <p:nvPicPr>
          <p:cNvPr id="4" name="Εικόνα 3">
            <a:extLst>
              <a:ext uri="{FF2B5EF4-FFF2-40B4-BE49-F238E27FC236}">
                <a16:creationId xmlns:a16="http://schemas.microsoft.com/office/drawing/2014/main" id="{916A4873-18D8-9F3D-3A90-72C4EF179336}"/>
              </a:ext>
            </a:extLst>
          </p:cNvPr>
          <p:cNvPicPr>
            <a:picLocks noChangeAspect="1"/>
          </p:cNvPicPr>
          <p:nvPr/>
        </p:nvPicPr>
        <p:blipFill>
          <a:blip r:embed="rId3"/>
          <a:stretch>
            <a:fillRect/>
          </a:stretch>
        </p:blipFill>
        <p:spPr>
          <a:xfrm>
            <a:off x="8557507" y="-19446"/>
            <a:ext cx="733558" cy="984738"/>
          </a:xfrm>
          <a:prstGeom prst="rect">
            <a:avLst/>
          </a:prstGeom>
        </p:spPr>
      </p:pic>
      <p:sp>
        <p:nvSpPr>
          <p:cNvPr id="2330" name="Google Shape;2330;p65"/>
          <p:cNvSpPr txBox="1">
            <a:spLocks noGrp="1"/>
          </p:cNvSpPr>
          <p:nvPr>
            <p:ph type="title"/>
          </p:nvPr>
        </p:nvSpPr>
        <p:spPr>
          <a:xfrm>
            <a:off x="402505" y="-9977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8. Αποτελέσματα 2</a:t>
            </a:r>
            <a:r>
              <a:rPr lang="el-GR" baseline="30000" dirty="0"/>
              <a:t>ης</a:t>
            </a:r>
            <a:r>
              <a:rPr lang="el-GR" dirty="0"/>
              <a:t> φάσης έρευνας (1/4 )</a:t>
            </a:r>
            <a:endParaRPr dirty="0"/>
          </a:p>
        </p:txBody>
      </p:sp>
      <p:graphicFrame>
        <p:nvGraphicFramePr>
          <p:cNvPr id="2332" name="Google Shape;2332;p65"/>
          <p:cNvGraphicFramePr/>
          <p:nvPr>
            <p:extLst>
              <p:ext uri="{D42A27DB-BD31-4B8C-83A1-F6EECF244321}">
                <p14:modId xmlns:p14="http://schemas.microsoft.com/office/powerpoint/2010/main" val="1549874032"/>
              </p:ext>
            </p:extLst>
          </p:nvPr>
        </p:nvGraphicFramePr>
        <p:xfrm>
          <a:off x="494784" y="539425"/>
          <a:ext cx="8242455" cy="5011269"/>
        </p:xfrm>
        <a:graphic>
          <a:graphicData uri="http://schemas.openxmlformats.org/drawingml/2006/table">
            <a:tbl>
              <a:tblPr firstRow="1">
                <a:tableStyleId>{284E427A-3D55-4303-BF80-6455036E1DE7}</a:tableStyleId>
              </a:tblPr>
              <a:tblGrid>
                <a:gridCol w="4650188">
                  <a:extLst>
                    <a:ext uri="{9D8B030D-6E8A-4147-A177-3AD203B41FA5}">
                      <a16:colId xmlns:a16="http://schemas.microsoft.com/office/drawing/2014/main" val="20000"/>
                    </a:ext>
                  </a:extLst>
                </a:gridCol>
                <a:gridCol w="3592267">
                  <a:extLst>
                    <a:ext uri="{9D8B030D-6E8A-4147-A177-3AD203B41FA5}">
                      <a16:colId xmlns:a16="http://schemas.microsoft.com/office/drawing/2014/main" val="20001"/>
                    </a:ext>
                  </a:extLst>
                </a:gridCol>
              </a:tblGrid>
              <a:tr h="530547">
                <a:tc gridSpan="2">
                  <a:txBody>
                    <a:bodyPr/>
                    <a:lstStyle/>
                    <a:p>
                      <a:pPr marL="0" lvl="0" indent="0" algn="just"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tc hMerge="1">
                  <a:txBody>
                    <a:bodyPr/>
                    <a:lstStyle/>
                    <a:p>
                      <a:pPr marL="0" lvl="0" indent="0" algn="ctr"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extLst>
                  <a:ext uri="{0D108BD9-81ED-4DB2-BD59-A6C34878D82A}">
                    <a16:rowId xmlns:a16="http://schemas.microsoft.com/office/drawing/2014/main" val="10000"/>
                  </a:ext>
                </a:extLst>
              </a:tr>
              <a:tr h="1641835">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87313" marR="0" lvl="0" indent="4763"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1. Το Ε.Υ. κρίνεται ελκυστικό και ικανό να αντικαταστήσει τόσο τον εκπαιδευτικό όσο και το βιβλίο</a:t>
                      </a:r>
                    </a:p>
                    <a:p>
                      <a:pPr marL="0" marR="0" lvl="0" indent="92075"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i="0" u="none" strike="noStrike" kern="0" cap="none" spc="0" normalizeH="0" baseline="0" noProof="0" dirty="0">
                        <a:ln>
                          <a:noFill/>
                        </a:ln>
                        <a:solidFill>
                          <a:srgbClr val="444444"/>
                        </a:solidFill>
                        <a:effectLst/>
                        <a:uLnTx/>
                        <a:uFillTx/>
                        <a:latin typeface="Barlow"/>
                        <a:ea typeface="Barlow"/>
                        <a:cs typeface="Barlow"/>
                        <a:sym typeface="Barlow"/>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Χαρακτηρίζεται ως διαδραστικό, δημιουργικό, πρωτότυπο, καλαίσθητο, επεξηγηματικό, ελκυστικό, ενδιαφέρον, πλήρες, ολοκληρωμένο και προσαρμοσμένο στο επίπεδο της τάξης</a:t>
                      </a:r>
                    </a:p>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Οι αξιολογητές αναφέρουν ότι το Ε.Υ. μπορεί να αντικαταστήσει το βιβλίο. Στην περίπτωση της ΕξΑΕ αντικαθιστά τον εκπαιδευτικό καθώς μπορεί να «σταθεί» από μόνο του στην εκπαιδευτική διαδικασία και να το χρησιμοποιήσει και μόνος του ο μαθητής </a:t>
                      </a:r>
                      <a:endParaRPr sz="1100" dirty="0">
                        <a:solidFill>
                          <a:schemeClr val="dk1"/>
                        </a:solidFill>
                        <a:latin typeface="Barlow"/>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1"/>
                  </a:ext>
                </a:extLst>
              </a:tr>
              <a:tr h="1113088">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92075" marR="0" lvl="0" indent="-92075"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    2. Το Ε.Υ. αποτιμάται ως εύχρηστο τόσο για εκπαιδευτικούς όσο και για μαθητές</a:t>
                      </a:r>
                      <a:endParaRPr kumimoji="0" lang="el-GR" sz="1200" b="0" i="0" u="none" strike="noStrike" kern="0" cap="none" spc="0" normalizeH="0" baseline="0" noProof="0" dirty="0">
                        <a:ln>
                          <a:noFill/>
                        </a:ln>
                        <a:solidFill>
                          <a:srgbClr val="444444"/>
                        </a:solidFill>
                        <a:effectLst/>
                        <a:uLnTx/>
                        <a:uFillTx/>
                        <a:latin typeface="Barlow"/>
                        <a:ea typeface="Barlow"/>
                        <a:cs typeface="Barlow"/>
                        <a:sym typeface="Barlow"/>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Αποτιμάται ως εύκολο στην πλοήγησή του και εύχρηστο (καθοριστικό ρόλο είχε η σαφήνεια των οδηγιών που παρέχονται)</a:t>
                      </a:r>
                    </a:p>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Εύκολο αποτιμούν, βασιζόμενοι στην εμπειρία τους οι αξιολογητές, το Ε.Υ. και για τους μαθητές</a:t>
                      </a:r>
                      <a:endParaRPr lang="el-GR" sz="1100" b="0" i="0" u="none" strike="noStrike" cap="none" dirty="0">
                        <a:solidFill>
                          <a:schemeClr val="dk1"/>
                        </a:solidFill>
                        <a:latin typeface="Barlow"/>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2"/>
                  </a:ext>
                </a:extLst>
              </a:tr>
              <a:tr h="1505561">
                <a:tc>
                  <a:txBody>
                    <a:bodyPr/>
                    <a:lstStyle/>
                    <a:p>
                      <a:pPr marL="92075" marR="0" lvl="0" indent="-92075"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 3. Χρήση του Ε.Υ. ως συμπληρωματικό κατά τη διδασκαλία της ενότητας που διαπραγματεύεται και πρόταση σε άλλους συναδέλφους για χρήση του Ε.Υ. στα πλαίσια μιας σχολικής παρέμβασης</a:t>
                      </a: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Εκφράζεται η άποψη ότι με βεβαιότητα θα χρησιμοποιούσαν συμπληρωματικά το Ε.Υ. κατά τη διδασκαλία της ενότητας που διαπραγματεύεται, η οποία μάλιστα ενισχύεται αφού οι αξιολογητές είναι διατεθειμένοι να το συστήσουν και σε συναδέλφους τους χωρίς δισταγμό, ανεπιφύλακτα κι αναμφισβήτητα</a:t>
                      </a:r>
                      <a:endParaRPr lang="el-GR" sz="1100" b="0" i="0" u="none" strike="noStrike" cap="none" dirty="0">
                        <a:solidFill>
                          <a:schemeClr val="dk1"/>
                        </a:solidFill>
                        <a:latin typeface="Barlow"/>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5"/>
                  </a:ext>
                </a:extLst>
              </a:tr>
            </a:tbl>
          </a:graphicData>
        </a:graphic>
      </p:graphicFrame>
      <p:pic>
        <p:nvPicPr>
          <p:cNvPr id="2" name="Εικόνα 1">
            <a:extLst>
              <a:ext uri="{FF2B5EF4-FFF2-40B4-BE49-F238E27FC236}">
                <a16:creationId xmlns:a16="http://schemas.microsoft.com/office/drawing/2014/main" id="{FB3F5516-77C6-E59C-3F4E-32C43E269243}"/>
              </a:ext>
            </a:extLst>
          </p:cNvPr>
          <p:cNvPicPr>
            <a:picLocks noChangeAspect="1"/>
          </p:cNvPicPr>
          <p:nvPr/>
        </p:nvPicPr>
        <p:blipFill>
          <a:blip r:embed="rId4"/>
          <a:stretch>
            <a:fillRect/>
          </a:stretch>
        </p:blipFill>
        <p:spPr>
          <a:xfrm>
            <a:off x="-591761" y="3915458"/>
            <a:ext cx="1042407" cy="1228042"/>
          </a:xfrm>
          <a:prstGeom prst="rect">
            <a:avLst/>
          </a:prstGeom>
        </p:spPr>
      </p:pic>
      <p:sp>
        <p:nvSpPr>
          <p:cNvPr id="6" name="Google Shape;1588;p52">
            <a:extLst>
              <a:ext uri="{FF2B5EF4-FFF2-40B4-BE49-F238E27FC236}">
                <a16:creationId xmlns:a16="http://schemas.microsoft.com/office/drawing/2014/main" id="{F5FB5E78-DCD2-CF80-CF39-7A2363FE366C}"/>
              </a:ext>
            </a:extLst>
          </p:cNvPr>
          <p:cNvSpPr txBox="1">
            <a:spLocks/>
          </p:cNvSpPr>
          <p:nvPr/>
        </p:nvSpPr>
        <p:spPr>
          <a:xfrm>
            <a:off x="628417" y="539425"/>
            <a:ext cx="8152960" cy="5813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sz="1050" b="1" dirty="0">
                <a:solidFill>
                  <a:schemeClr val="bg2"/>
                </a:solidFill>
              </a:rPr>
              <a:t>1ο ερευνητικό ερώτημα: Ποιες είναι οι απόψεις των εκπαιδευτικών Πρωτοβάθμιας Εκπαίδευσης για το συγκεκριμένο εξ αποστάσεως εκπαιδευτικό υλικό σχετικά με την αξιοποίηση των ολογραμμάτων στη διδασκαλία;</a:t>
            </a:r>
          </a:p>
        </p:txBody>
      </p:sp>
    </p:spTree>
    <p:extLst>
      <p:ext uri="{BB962C8B-B14F-4D97-AF65-F5344CB8AC3E}">
        <p14:creationId xmlns:p14="http://schemas.microsoft.com/office/powerpoint/2010/main" val="2841858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pic>
        <p:nvPicPr>
          <p:cNvPr id="4" name="Εικόνα 3">
            <a:extLst>
              <a:ext uri="{FF2B5EF4-FFF2-40B4-BE49-F238E27FC236}">
                <a16:creationId xmlns:a16="http://schemas.microsoft.com/office/drawing/2014/main" id="{916A4873-18D8-9F3D-3A90-72C4EF179336}"/>
              </a:ext>
            </a:extLst>
          </p:cNvPr>
          <p:cNvPicPr>
            <a:picLocks noChangeAspect="1"/>
          </p:cNvPicPr>
          <p:nvPr/>
        </p:nvPicPr>
        <p:blipFill>
          <a:blip r:embed="rId3"/>
          <a:stretch>
            <a:fillRect/>
          </a:stretch>
        </p:blipFill>
        <p:spPr>
          <a:xfrm>
            <a:off x="8557507" y="-19446"/>
            <a:ext cx="733558" cy="984738"/>
          </a:xfrm>
          <a:prstGeom prst="rect">
            <a:avLst/>
          </a:prstGeom>
        </p:spPr>
      </p:pic>
      <p:sp>
        <p:nvSpPr>
          <p:cNvPr id="2330" name="Google Shape;2330;p65"/>
          <p:cNvSpPr txBox="1">
            <a:spLocks noGrp="1"/>
          </p:cNvSpPr>
          <p:nvPr>
            <p:ph type="title"/>
          </p:nvPr>
        </p:nvSpPr>
        <p:spPr>
          <a:xfrm>
            <a:off x="338710" y="-99777"/>
            <a:ext cx="815316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8. Αποτελέσματα 2</a:t>
            </a:r>
            <a:r>
              <a:rPr lang="el-GR" baseline="30000" dirty="0"/>
              <a:t>ης</a:t>
            </a:r>
            <a:r>
              <a:rPr lang="el-GR" dirty="0"/>
              <a:t> φάσης έρευνας (2/4)</a:t>
            </a:r>
            <a:endParaRPr dirty="0"/>
          </a:p>
        </p:txBody>
      </p:sp>
      <p:graphicFrame>
        <p:nvGraphicFramePr>
          <p:cNvPr id="6" name="Πίνακας 5">
            <a:extLst>
              <a:ext uri="{FF2B5EF4-FFF2-40B4-BE49-F238E27FC236}">
                <a16:creationId xmlns:a16="http://schemas.microsoft.com/office/drawing/2014/main" id="{30448B6F-8D79-A986-D9A2-E95C4BFB67B2}"/>
              </a:ext>
            </a:extLst>
          </p:cNvPr>
          <p:cNvGraphicFramePr>
            <a:graphicFrameLocks noGrp="1"/>
          </p:cNvGraphicFramePr>
          <p:nvPr>
            <p:extLst>
              <p:ext uri="{D42A27DB-BD31-4B8C-83A1-F6EECF244321}">
                <p14:modId xmlns:p14="http://schemas.microsoft.com/office/powerpoint/2010/main" val="3518520792"/>
              </p:ext>
            </p:extLst>
          </p:nvPr>
        </p:nvGraphicFramePr>
        <p:xfrm>
          <a:off x="466166" y="604910"/>
          <a:ext cx="8267446" cy="4389121"/>
        </p:xfrm>
        <a:graphic>
          <a:graphicData uri="http://schemas.openxmlformats.org/drawingml/2006/table">
            <a:tbl>
              <a:tblPr firstRow="1">
                <a:tableStyleId>{284E427A-3D55-4303-BF80-6455036E1DE7}</a:tableStyleId>
              </a:tblPr>
              <a:tblGrid>
                <a:gridCol w="4133723">
                  <a:extLst>
                    <a:ext uri="{9D8B030D-6E8A-4147-A177-3AD203B41FA5}">
                      <a16:colId xmlns:a16="http://schemas.microsoft.com/office/drawing/2014/main" val="1163049890"/>
                    </a:ext>
                  </a:extLst>
                </a:gridCol>
                <a:gridCol w="4133723">
                  <a:extLst>
                    <a:ext uri="{9D8B030D-6E8A-4147-A177-3AD203B41FA5}">
                      <a16:colId xmlns:a16="http://schemas.microsoft.com/office/drawing/2014/main" val="2989895071"/>
                    </a:ext>
                  </a:extLst>
                </a:gridCol>
              </a:tblGrid>
              <a:tr h="686524">
                <a:tc gridSpan="2">
                  <a:txBody>
                    <a:bodyPr/>
                    <a:lstStyle/>
                    <a:p>
                      <a:endParaRPr lang="el-GR" dirty="0"/>
                    </a:p>
                  </a:txBody>
                  <a:tcPr/>
                </a:tc>
                <a:tc hMerge="1">
                  <a:txBody>
                    <a:bodyPr/>
                    <a:lstStyle/>
                    <a:p>
                      <a:endParaRPr lang="el-GR" dirty="0"/>
                    </a:p>
                  </a:txBody>
                  <a:tcPr/>
                </a:tc>
                <a:extLst>
                  <a:ext uri="{0D108BD9-81ED-4DB2-BD59-A6C34878D82A}">
                    <a16:rowId xmlns:a16="http://schemas.microsoft.com/office/drawing/2014/main" val="2874853120"/>
                  </a:ext>
                </a:extLst>
              </a:tr>
              <a:tr h="876792">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800" b="0" u="none" strike="noStrike" kern="0" cap="none" spc="0" normalizeH="0" baseline="0" noProof="0" dirty="0">
                        <a:ln>
                          <a:noFill/>
                        </a:ln>
                        <a:solidFill>
                          <a:srgbClr val="444444"/>
                        </a:solidFill>
                        <a:effectLst/>
                        <a:uLnTx/>
                        <a:uFillTx/>
                        <a:sym typeface="Barlow"/>
                      </a:endParaRPr>
                    </a:p>
                    <a:p>
                      <a:pPr marL="87313" marR="0" lvl="0" indent="4763"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1.Πυκνότητα και η ποσότητα της πληροφορίας που παρέχεται από το ΕΥ</a:t>
                      </a:r>
                      <a:endParaRPr kumimoji="0" lang="el-GR" sz="1200" b="0" i="0" u="none" strike="noStrike" kern="0" cap="none" spc="0" normalizeH="0" baseline="0" noProof="0" dirty="0">
                        <a:ln>
                          <a:noFill/>
                        </a:ln>
                        <a:solidFill>
                          <a:srgbClr val="444444"/>
                        </a:solidFill>
                        <a:effectLst/>
                        <a:uLnTx/>
                        <a:uFillTx/>
                        <a:latin typeface="Barlow"/>
                        <a:ea typeface="Barlow"/>
                        <a:cs typeface="Barlow"/>
                        <a:sym typeface="Barlow"/>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Χαρακτηρίζεται πλήρες, περιεκτικό και ολοκληρωμένο</a:t>
                      </a:r>
                    </a:p>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Περιέχει όλες τις απαραίτητες πληροφορίες για την διδαχή του μαθησιακού αντικειμένου, ενώ παράλληλα κρατά το ενδιαφέρον των μαθητών</a:t>
                      </a:r>
                    </a:p>
                  </a:txBody>
                  <a:tcPr marL="91425" marR="91425" marT="91425" marB="91425" anchor="ctr">
                    <a:solidFill>
                      <a:srgbClr val="FCEDE0"/>
                    </a:solidFill>
                  </a:tcPr>
                </a:tc>
                <a:extLst>
                  <a:ext uri="{0D108BD9-81ED-4DB2-BD59-A6C34878D82A}">
                    <a16:rowId xmlns:a16="http://schemas.microsoft.com/office/drawing/2014/main" val="1930157074"/>
                  </a:ext>
                </a:extLst>
              </a:tr>
              <a:tr h="867008">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800" b="0" u="none" strike="noStrike" kern="0" cap="none" spc="0" normalizeH="0" baseline="0" noProof="0" dirty="0">
                        <a:ln>
                          <a:noFill/>
                        </a:ln>
                        <a:solidFill>
                          <a:srgbClr val="444444"/>
                        </a:solidFill>
                        <a:effectLst/>
                        <a:uLnTx/>
                        <a:uFillTx/>
                        <a:sym typeface="Barlow"/>
                      </a:endParaRPr>
                    </a:p>
                    <a:p>
                      <a:pPr marL="92075" marR="0" lvl="0" indent="-92075"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    2. Το διδακτικό περιεχόμενο του Ε.Υ. προσφέρει στους μαθητές επιπλέον γνώσεις </a:t>
                      </a:r>
                      <a:endParaRPr kumimoji="0" lang="el-GR" sz="1200" b="0" i="0" u="none" strike="noStrike" kern="0" cap="none" spc="0" normalizeH="0" baseline="0" noProof="0" dirty="0">
                        <a:ln>
                          <a:noFill/>
                        </a:ln>
                        <a:solidFill>
                          <a:srgbClr val="444444"/>
                        </a:solidFill>
                        <a:effectLst/>
                        <a:uLnTx/>
                        <a:uFillTx/>
                        <a:latin typeface="Barlow"/>
                        <a:ea typeface="Barlow"/>
                        <a:cs typeface="Barlow"/>
                        <a:sym typeface="Barlow"/>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Αποτιμάται ότι αποκόμισαν σίγουρα στοιχεία από το μάθημα και γνώσεις που θα τους βοηθήσουν σε μετέπειτα μαθησιακά αντικείμενα</a:t>
                      </a:r>
                      <a:endParaRPr lang="el-GR" sz="1100" b="0" i="0" u="none" strike="noStrike" cap="none" dirty="0">
                        <a:solidFill>
                          <a:schemeClr val="dk1"/>
                        </a:solidFill>
                        <a:latin typeface="Barlow"/>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862646253"/>
                  </a:ext>
                </a:extLst>
              </a:tr>
              <a:tr h="867008">
                <a:tc>
                  <a:txBody>
                    <a:bodyPr/>
                    <a:lstStyle/>
                    <a:p>
                      <a:pPr marL="92075" marR="0" lvl="0" indent="-92075"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92075" marR="0" lvl="0" indent="-92075"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 3. Το διδακτικό περιεχόμενο του Ε.Υ. είναι έγκυρο</a:t>
                      </a: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Το περιεχόμενο του εκπαιδευτικού υλικού είναι απόλυτα έγκυρο καθώς βρίσκεται σε απόλυτη αντιστοιχία με τους στόχους που αναφέρονται στο Α.Π.Σ.</a:t>
                      </a:r>
                      <a:endParaRPr lang="el-GR" sz="1100" b="0" i="0" u="none" strike="noStrike" cap="none" dirty="0">
                        <a:solidFill>
                          <a:schemeClr val="dk1"/>
                        </a:solidFill>
                        <a:latin typeface="Barlow"/>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3948949209"/>
                  </a:ext>
                </a:extLst>
              </a:tr>
              <a:tr h="1091789">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800" b="0" u="none" strike="noStrike" kern="0" cap="none" spc="0" normalizeH="0" baseline="0" noProof="0" dirty="0">
                        <a:ln>
                          <a:noFill/>
                        </a:ln>
                        <a:solidFill>
                          <a:srgbClr val="444444"/>
                        </a:solidFill>
                        <a:effectLst/>
                        <a:uLnTx/>
                        <a:uFillTx/>
                        <a:sym typeface="Barlow"/>
                      </a:endParaRPr>
                    </a:p>
                    <a:p>
                      <a:pPr marL="87313" marR="0" lvl="0" indent="4763"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4. Το διδακτικό περιεχόμενο του Ε.Υ. είναι σε αντιστοιχία με τους στόχους που αναφέρονται με το Αναλυτικό Πρόγραμμα Σπουδών (Α.Π.Σ.)</a:t>
                      </a:r>
                      <a:endParaRPr kumimoji="0" lang="el-GR" sz="1200" b="0" i="0" u="none" strike="noStrike" kern="0" cap="none" spc="0" normalizeH="0" baseline="0" noProof="0" dirty="0">
                        <a:ln>
                          <a:noFill/>
                        </a:ln>
                        <a:solidFill>
                          <a:srgbClr val="444444"/>
                        </a:solidFill>
                        <a:effectLst/>
                        <a:uLnTx/>
                        <a:uFillTx/>
                        <a:latin typeface="Barlow"/>
                        <a:ea typeface="Barlow"/>
                        <a:cs typeface="Barlow"/>
                        <a:sym typeface="Barlow"/>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Το διδακτικό περιεχόμενο βρίσκεται σε αντιστοιχία με τους στόχους του Αναλυτικού Προγράμματος Σπουδών</a:t>
                      </a:r>
                    </a:p>
                  </a:txBody>
                  <a:tcPr marL="91425" marR="91425" marT="91425" marB="91425" anchor="ctr">
                    <a:solidFill>
                      <a:srgbClr val="FCEDE0"/>
                    </a:solidFill>
                  </a:tcPr>
                </a:tc>
                <a:extLst>
                  <a:ext uri="{0D108BD9-81ED-4DB2-BD59-A6C34878D82A}">
                    <a16:rowId xmlns:a16="http://schemas.microsoft.com/office/drawing/2014/main" val="396743330"/>
                  </a:ext>
                </a:extLst>
              </a:tr>
            </a:tbl>
          </a:graphicData>
        </a:graphic>
      </p:graphicFrame>
      <p:sp>
        <p:nvSpPr>
          <p:cNvPr id="3" name="Google Shape;1588;p52">
            <a:extLst>
              <a:ext uri="{FF2B5EF4-FFF2-40B4-BE49-F238E27FC236}">
                <a16:creationId xmlns:a16="http://schemas.microsoft.com/office/drawing/2014/main" id="{DD640343-8054-9ADA-5152-433060C53399}"/>
              </a:ext>
            </a:extLst>
          </p:cNvPr>
          <p:cNvSpPr txBox="1">
            <a:spLocks/>
          </p:cNvSpPr>
          <p:nvPr/>
        </p:nvSpPr>
        <p:spPr>
          <a:xfrm>
            <a:off x="597877" y="604910"/>
            <a:ext cx="8079957" cy="5813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sz="1200" b="1" dirty="0">
                <a:solidFill>
                  <a:schemeClr val="bg2"/>
                </a:solidFill>
              </a:rPr>
              <a:t>2ο ερευνητικό ερώτημα : Ποιες είναι οι απόψεις των εκπαιδευτικών Πρωτοβάθμιας Εκπαίδευσης για το διδακτικό περιεχόμενο του εκπαιδευτικού υλικού με τη χρήση των Ολογραμμάτων στη διδασκαλία;</a:t>
            </a:r>
          </a:p>
        </p:txBody>
      </p:sp>
      <p:pic>
        <p:nvPicPr>
          <p:cNvPr id="2" name="Εικόνα 1">
            <a:extLst>
              <a:ext uri="{FF2B5EF4-FFF2-40B4-BE49-F238E27FC236}">
                <a16:creationId xmlns:a16="http://schemas.microsoft.com/office/drawing/2014/main" id="{FB3F5516-77C6-E59C-3F4E-32C43E269243}"/>
              </a:ext>
            </a:extLst>
          </p:cNvPr>
          <p:cNvPicPr>
            <a:picLocks noChangeAspect="1"/>
          </p:cNvPicPr>
          <p:nvPr/>
        </p:nvPicPr>
        <p:blipFill>
          <a:blip r:embed="rId4"/>
          <a:stretch>
            <a:fillRect/>
          </a:stretch>
        </p:blipFill>
        <p:spPr>
          <a:xfrm>
            <a:off x="-175302" y="4232631"/>
            <a:ext cx="773179" cy="910869"/>
          </a:xfrm>
          <a:prstGeom prst="rect">
            <a:avLst/>
          </a:prstGeom>
        </p:spPr>
      </p:pic>
    </p:spTree>
    <p:extLst>
      <p:ext uri="{BB962C8B-B14F-4D97-AF65-F5344CB8AC3E}">
        <p14:creationId xmlns:p14="http://schemas.microsoft.com/office/powerpoint/2010/main" val="809666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pic>
        <p:nvPicPr>
          <p:cNvPr id="4" name="Εικόνα 3">
            <a:extLst>
              <a:ext uri="{FF2B5EF4-FFF2-40B4-BE49-F238E27FC236}">
                <a16:creationId xmlns:a16="http://schemas.microsoft.com/office/drawing/2014/main" id="{916A4873-18D8-9F3D-3A90-72C4EF179336}"/>
              </a:ext>
            </a:extLst>
          </p:cNvPr>
          <p:cNvPicPr>
            <a:picLocks noChangeAspect="1"/>
          </p:cNvPicPr>
          <p:nvPr/>
        </p:nvPicPr>
        <p:blipFill>
          <a:blip r:embed="rId3"/>
          <a:stretch>
            <a:fillRect/>
          </a:stretch>
        </p:blipFill>
        <p:spPr>
          <a:xfrm>
            <a:off x="8557507" y="-19446"/>
            <a:ext cx="733558" cy="984738"/>
          </a:xfrm>
          <a:prstGeom prst="rect">
            <a:avLst/>
          </a:prstGeom>
        </p:spPr>
      </p:pic>
      <p:sp>
        <p:nvSpPr>
          <p:cNvPr id="2330" name="Google Shape;2330;p65"/>
          <p:cNvSpPr txBox="1">
            <a:spLocks noGrp="1"/>
          </p:cNvSpPr>
          <p:nvPr>
            <p:ph type="title"/>
          </p:nvPr>
        </p:nvSpPr>
        <p:spPr>
          <a:xfrm>
            <a:off x="211287" y="-71892"/>
            <a:ext cx="816008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8. Αποτελέσματα 2</a:t>
            </a:r>
            <a:r>
              <a:rPr lang="el-GR" baseline="30000" dirty="0"/>
              <a:t>ης</a:t>
            </a:r>
            <a:r>
              <a:rPr lang="el-GR" dirty="0"/>
              <a:t> φάσης έρευνας (3/4)</a:t>
            </a:r>
            <a:endParaRPr dirty="0"/>
          </a:p>
        </p:txBody>
      </p:sp>
      <p:graphicFrame>
        <p:nvGraphicFramePr>
          <p:cNvPr id="7" name="Google Shape;2332;p65">
            <a:extLst>
              <a:ext uri="{FF2B5EF4-FFF2-40B4-BE49-F238E27FC236}">
                <a16:creationId xmlns:a16="http://schemas.microsoft.com/office/drawing/2014/main" id="{B4DE0A0C-5071-3CD1-8001-6F43B1DA3349}"/>
              </a:ext>
            </a:extLst>
          </p:cNvPr>
          <p:cNvGraphicFramePr/>
          <p:nvPr>
            <p:extLst>
              <p:ext uri="{D42A27DB-BD31-4B8C-83A1-F6EECF244321}">
                <p14:modId xmlns:p14="http://schemas.microsoft.com/office/powerpoint/2010/main" val="4237548027"/>
              </p:ext>
            </p:extLst>
          </p:nvPr>
        </p:nvGraphicFramePr>
        <p:xfrm>
          <a:off x="629770" y="634701"/>
          <a:ext cx="7882990" cy="4294341"/>
        </p:xfrm>
        <a:graphic>
          <a:graphicData uri="http://schemas.openxmlformats.org/drawingml/2006/table">
            <a:tbl>
              <a:tblPr firstRow="1">
                <a:tableStyleId>{284E427A-3D55-4303-BF80-6455036E1DE7}</a:tableStyleId>
              </a:tblPr>
              <a:tblGrid>
                <a:gridCol w="4447387">
                  <a:extLst>
                    <a:ext uri="{9D8B030D-6E8A-4147-A177-3AD203B41FA5}">
                      <a16:colId xmlns:a16="http://schemas.microsoft.com/office/drawing/2014/main" val="20000"/>
                    </a:ext>
                  </a:extLst>
                </a:gridCol>
                <a:gridCol w="3435603">
                  <a:extLst>
                    <a:ext uri="{9D8B030D-6E8A-4147-A177-3AD203B41FA5}">
                      <a16:colId xmlns:a16="http://schemas.microsoft.com/office/drawing/2014/main" val="20001"/>
                    </a:ext>
                  </a:extLst>
                </a:gridCol>
              </a:tblGrid>
              <a:tr h="800203">
                <a:tc gridSpan="2">
                  <a:txBody>
                    <a:bodyPr/>
                    <a:lstStyle/>
                    <a:p>
                      <a:pPr marL="0" lvl="0" indent="0" algn="just"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tc hMerge="1">
                  <a:txBody>
                    <a:bodyPr/>
                    <a:lstStyle/>
                    <a:p>
                      <a:pPr marL="0" lvl="0" indent="0" algn="ctr" rtl="0">
                        <a:spcBef>
                          <a:spcPts val="0"/>
                        </a:spcBef>
                        <a:spcAft>
                          <a:spcPts val="0"/>
                        </a:spcAft>
                        <a:buNone/>
                      </a:pPr>
                      <a:endParaRPr sz="2300" b="1" dirty="0">
                        <a:solidFill>
                          <a:schemeClr val="dk1"/>
                        </a:solidFill>
                        <a:latin typeface="PT Sans Narrow"/>
                        <a:ea typeface="PT Sans Narrow"/>
                        <a:cs typeface="PT Sans Narrow"/>
                        <a:sym typeface="PT Sans Narrow"/>
                      </a:endParaRPr>
                    </a:p>
                  </a:txBody>
                  <a:tcPr marL="91425" marR="91425" marT="91425" marB="91425" anchor="ctr"/>
                </a:tc>
                <a:extLst>
                  <a:ext uri="{0D108BD9-81ED-4DB2-BD59-A6C34878D82A}">
                    <a16:rowId xmlns:a16="http://schemas.microsoft.com/office/drawing/2014/main" val="10000"/>
                  </a:ext>
                </a:extLst>
              </a:tr>
              <a:tr h="1141196">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87313" marR="0" lvl="0" indent="4763"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1. Τα ολογράμματα κινητοποιούν το ενδιαφέρον των μαθητών στην διδασκαλία</a:t>
                      </a:r>
                      <a:endParaRPr kumimoji="0" lang="el-GR" sz="1200" b="0" i="0" u="none" strike="noStrike" kern="0" cap="none" spc="0" normalizeH="0" baseline="0" noProof="0" dirty="0">
                        <a:ln>
                          <a:noFill/>
                        </a:ln>
                        <a:solidFill>
                          <a:srgbClr val="444444"/>
                        </a:solidFill>
                        <a:effectLst/>
                        <a:uLnTx/>
                        <a:uFillTx/>
                        <a:latin typeface="Barlow"/>
                        <a:ea typeface="Barlow"/>
                        <a:cs typeface="Barlow"/>
                        <a:sym typeface="Barlow"/>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dirty="0">
                          <a:solidFill>
                            <a:schemeClr val="dk1"/>
                          </a:solidFill>
                          <a:sym typeface="Barlow"/>
                        </a:rPr>
                        <a:t>Επισημαίνεται ότι κεντρίζουν και κινητοποιούν το ενδιαφέρον των μαθητών</a:t>
                      </a:r>
                    </a:p>
                  </a:txBody>
                  <a:tcPr marL="91425" marR="91425" marT="91425" marB="91425" anchor="ctr">
                    <a:solidFill>
                      <a:srgbClr val="FCEDE0"/>
                    </a:solidFill>
                  </a:tcPr>
                </a:tc>
                <a:extLst>
                  <a:ext uri="{0D108BD9-81ED-4DB2-BD59-A6C34878D82A}">
                    <a16:rowId xmlns:a16="http://schemas.microsoft.com/office/drawing/2014/main" val="10001"/>
                  </a:ext>
                </a:extLst>
              </a:tr>
              <a:tr h="1000146">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92075" marR="0" lvl="0" indent="-92075"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    2. Τα ολογράμματα παρέχουν κίνητρα για μάθηση στους εκπαιδευόμενους</a:t>
                      </a:r>
                      <a:endParaRPr kumimoji="0" lang="el-GR" sz="1200" b="0" i="0" u="none" strike="noStrike" kern="0" cap="none" spc="0" normalizeH="0" baseline="0" noProof="0" dirty="0">
                        <a:ln>
                          <a:noFill/>
                        </a:ln>
                        <a:solidFill>
                          <a:srgbClr val="444444"/>
                        </a:solidFill>
                        <a:effectLst/>
                        <a:uLnTx/>
                        <a:uFillTx/>
                        <a:latin typeface="Barlow"/>
                        <a:ea typeface="Barlow"/>
                        <a:cs typeface="Barlow"/>
                        <a:sym typeface="Barlow"/>
                      </a:endParaRP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Δημιουργούν κίνητρα για μάθηση στους εκπαιδευόμενους, καθώς είναι τόσο εντυπωσιακά που δεν υπάρχει αμφιβολία για το αντίθετο</a:t>
                      </a:r>
                      <a:endParaRPr lang="el-GR" sz="1100" b="0" i="0" u="none" strike="noStrike" cap="none" dirty="0">
                        <a:solidFill>
                          <a:schemeClr val="dk1"/>
                        </a:solidFill>
                        <a:latin typeface="Barlow"/>
                        <a:ea typeface="Barlow"/>
                        <a:cs typeface="Barlow"/>
                        <a:sym typeface="Barlow"/>
                      </a:endParaRPr>
                    </a:p>
                  </a:txBody>
                  <a:tcPr marL="91425" marR="91425" marT="91425" marB="91425" anchor="ctr">
                    <a:solidFill>
                      <a:srgbClr val="FCEDE0"/>
                    </a:solidFill>
                  </a:tcPr>
                </a:tc>
                <a:extLst>
                  <a:ext uri="{0D108BD9-81ED-4DB2-BD59-A6C34878D82A}">
                    <a16:rowId xmlns:a16="http://schemas.microsoft.com/office/drawing/2014/main" val="10002"/>
                  </a:ext>
                </a:extLst>
              </a:tr>
              <a:tr h="1352796">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lang="el-GR" sz="1200" b="0" u="none" strike="noStrike" kern="0" cap="none" spc="0" normalizeH="0" baseline="0" noProof="0" dirty="0">
                        <a:ln>
                          <a:noFill/>
                        </a:ln>
                        <a:solidFill>
                          <a:srgbClr val="444444"/>
                        </a:solidFill>
                        <a:effectLst/>
                        <a:uLnTx/>
                        <a:uFillTx/>
                        <a:sym typeface="Barlow"/>
                      </a:endParaRPr>
                    </a:p>
                    <a:p>
                      <a:pPr marL="92075" marR="0" lvl="0" indent="-92075"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l-GR" sz="1200" b="0" u="none" strike="noStrike" kern="0" cap="none" spc="0" normalizeH="0" baseline="0" noProof="0" dirty="0">
                          <a:ln>
                            <a:noFill/>
                          </a:ln>
                          <a:solidFill>
                            <a:srgbClr val="444444"/>
                          </a:solidFill>
                          <a:effectLst/>
                          <a:uLnTx/>
                          <a:uFillTx/>
                          <a:sym typeface="Barlow"/>
                        </a:rPr>
                        <a:t>    3. Χρήση ολογραμμάτων σε διδακτική παρέμβαση</a:t>
                      </a:r>
                    </a:p>
                  </a:txBody>
                  <a:tcPr marL="68580" marR="68580" marT="0" marB="0">
                    <a:solidFill>
                      <a:srgbClr val="FCEDE0"/>
                    </a:solidFill>
                  </a:tcPr>
                </a:tc>
                <a:tc>
                  <a:txBody>
                    <a:bodyPr/>
                    <a:lstStyle/>
                    <a:p>
                      <a:pPr marL="171450" lvl="0" indent="-171450" algn="l" rtl="0">
                        <a:spcBef>
                          <a:spcPts val="0"/>
                        </a:spcBef>
                        <a:spcAft>
                          <a:spcPts val="0"/>
                        </a:spcAft>
                        <a:buFont typeface="Arial" panose="020B0604020202020204" pitchFamily="34" charset="0"/>
                        <a:buChar char="•"/>
                      </a:pPr>
                      <a:r>
                        <a:rPr lang="el-GR" sz="1100" b="0" u="none" strike="noStrike" cap="none" dirty="0">
                          <a:solidFill>
                            <a:schemeClr val="dk1"/>
                          </a:solidFill>
                          <a:sym typeface="Barlow"/>
                        </a:rPr>
                        <a:t>Δηλώνουν με βεβαιότητα ότι θα χρησιμοποιούσαν τα ολογράμματα στα πλαίσια μιας διδακτικής τους παρέμβασης, καθώς είναι πολύ εντυπωσιακά και παρακινούν το ενδιαφέρον των μαθητών</a:t>
                      </a:r>
                    </a:p>
                  </a:txBody>
                  <a:tcPr marL="91425" marR="91425" marT="91425" marB="91425" anchor="ctr">
                    <a:solidFill>
                      <a:srgbClr val="FCEDE0"/>
                    </a:solidFill>
                  </a:tcPr>
                </a:tc>
                <a:extLst>
                  <a:ext uri="{0D108BD9-81ED-4DB2-BD59-A6C34878D82A}">
                    <a16:rowId xmlns:a16="http://schemas.microsoft.com/office/drawing/2014/main" val="10005"/>
                  </a:ext>
                </a:extLst>
              </a:tr>
            </a:tbl>
          </a:graphicData>
        </a:graphic>
      </p:graphicFrame>
      <p:pic>
        <p:nvPicPr>
          <p:cNvPr id="2" name="Εικόνα 1">
            <a:extLst>
              <a:ext uri="{FF2B5EF4-FFF2-40B4-BE49-F238E27FC236}">
                <a16:creationId xmlns:a16="http://schemas.microsoft.com/office/drawing/2014/main" id="{FB3F5516-77C6-E59C-3F4E-32C43E269243}"/>
              </a:ext>
            </a:extLst>
          </p:cNvPr>
          <p:cNvPicPr>
            <a:picLocks noChangeAspect="1"/>
          </p:cNvPicPr>
          <p:nvPr/>
        </p:nvPicPr>
        <p:blipFill>
          <a:blip r:embed="rId4"/>
          <a:stretch>
            <a:fillRect/>
          </a:stretch>
        </p:blipFill>
        <p:spPr>
          <a:xfrm>
            <a:off x="-175302" y="4232631"/>
            <a:ext cx="773179" cy="910869"/>
          </a:xfrm>
          <a:prstGeom prst="rect">
            <a:avLst/>
          </a:prstGeom>
        </p:spPr>
      </p:pic>
      <p:sp>
        <p:nvSpPr>
          <p:cNvPr id="5" name="Google Shape;1588;p52">
            <a:extLst>
              <a:ext uri="{FF2B5EF4-FFF2-40B4-BE49-F238E27FC236}">
                <a16:creationId xmlns:a16="http://schemas.microsoft.com/office/drawing/2014/main" id="{1FB74AAA-B2C6-BDE3-0FCA-BD5A47C2DB69}"/>
              </a:ext>
            </a:extLst>
          </p:cNvPr>
          <p:cNvSpPr txBox="1">
            <a:spLocks/>
          </p:cNvSpPr>
          <p:nvPr/>
        </p:nvSpPr>
        <p:spPr>
          <a:xfrm>
            <a:off x="629770" y="634701"/>
            <a:ext cx="8003317" cy="7279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sz="1200" b="1" dirty="0">
                <a:solidFill>
                  <a:schemeClr val="bg2"/>
                </a:solidFill>
              </a:rPr>
              <a:t>3ο Ερευνητικό ερώτημα: Ποιες είναι οι απόψεις των εκπαιδευτικών Πρωτοβάθμιας Εκπαίδευσης για την εκπαιδευτική αξιοποίηση των ολογραμμάτων σχετικά με την κινητοποίηση του ενδιαφέροντος των μαθητών και την παροχή κινήτρων για μάθηση; </a:t>
            </a:r>
          </a:p>
        </p:txBody>
      </p:sp>
    </p:spTree>
    <p:extLst>
      <p:ext uri="{BB962C8B-B14F-4D97-AF65-F5344CB8AC3E}">
        <p14:creationId xmlns:p14="http://schemas.microsoft.com/office/powerpoint/2010/main" val="1407184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9" name="Google Shape;899;p38"/>
          <p:cNvSpPr txBox="1">
            <a:spLocks noGrp="1"/>
          </p:cNvSpPr>
          <p:nvPr>
            <p:ph type="title" idx="2"/>
          </p:nvPr>
        </p:nvSpPr>
        <p:spPr>
          <a:xfrm>
            <a:off x="830017" y="185030"/>
            <a:ext cx="7139400" cy="72117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sz="3500" dirty="0"/>
              <a:t>1. Σκοπός Διπλωματικής Εργασίας </a:t>
            </a:r>
            <a:endParaRPr sz="3500" dirty="0"/>
          </a:p>
        </p:txBody>
      </p:sp>
      <p:grpSp>
        <p:nvGrpSpPr>
          <p:cNvPr id="901" name="Google Shape;901;p38"/>
          <p:cNvGrpSpPr/>
          <p:nvPr/>
        </p:nvGrpSpPr>
        <p:grpSpPr>
          <a:xfrm>
            <a:off x="1333703" y="1125591"/>
            <a:ext cx="2001921" cy="559763"/>
            <a:chOff x="-110247" y="387104"/>
            <a:chExt cx="2001921" cy="559763"/>
          </a:xfrm>
        </p:grpSpPr>
        <p:sp>
          <p:nvSpPr>
            <p:cNvPr id="902" name="Google Shape;902;p38"/>
            <p:cNvSpPr/>
            <p:nvPr/>
          </p:nvSpPr>
          <p:spPr>
            <a:xfrm>
              <a:off x="1161396" y="710635"/>
              <a:ext cx="730279" cy="236232"/>
            </a:xfrm>
            <a:custGeom>
              <a:avLst/>
              <a:gdLst/>
              <a:ahLst/>
              <a:cxnLst/>
              <a:rect l="l" t="t" r="r" b="b"/>
              <a:pathLst>
                <a:path w="22536" h="7290" extrusionOk="0">
                  <a:moveTo>
                    <a:pt x="11170" y="1"/>
                  </a:moveTo>
                  <a:cubicBezTo>
                    <a:pt x="9448" y="1"/>
                    <a:pt x="7994" y="1045"/>
                    <a:pt x="7485" y="2499"/>
                  </a:cubicBezTo>
                  <a:cubicBezTo>
                    <a:pt x="6977" y="2097"/>
                    <a:pt x="6326" y="1856"/>
                    <a:pt x="5621" y="1856"/>
                  </a:cubicBezTo>
                  <a:cubicBezTo>
                    <a:pt x="4185" y="1856"/>
                    <a:pt x="2998" y="2838"/>
                    <a:pt x="2766" y="4122"/>
                  </a:cubicBezTo>
                  <a:cubicBezTo>
                    <a:pt x="2490" y="3962"/>
                    <a:pt x="2168" y="3864"/>
                    <a:pt x="1820" y="3864"/>
                  </a:cubicBezTo>
                  <a:cubicBezTo>
                    <a:pt x="812" y="3864"/>
                    <a:pt x="1" y="4631"/>
                    <a:pt x="1" y="5577"/>
                  </a:cubicBezTo>
                  <a:cubicBezTo>
                    <a:pt x="1" y="6522"/>
                    <a:pt x="812" y="7289"/>
                    <a:pt x="1820" y="7289"/>
                  </a:cubicBezTo>
                  <a:lnTo>
                    <a:pt x="11170" y="7289"/>
                  </a:lnTo>
                  <a:cubicBezTo>
                    <a:pt x="11197" y="7289"/>
                    <a:pt x="11232" y="7280"/>
                    <a:pt x="11268" y="7280"/>
                  </a:cubicBezTo>
                  <a:cubicBezTo>
                    <a:pt x="11295" y="7280"/>
                    <a:pt x="11330" y="7289"/>
                    <a:pt x="11366" y="7289"/>
                  </a:cubicBezTo>
                  <a:lnTo>
                    <a:pt x="20715" y="7289"/>
                  </a:lnTo>
                  <a:cubicBezTo>
                    <a:pt x="21714" y="7289"/>
                    <a:pt x="22535" y="6522"/>
                    <a:pt x="22535" y="5577"/>
                  </a:cubicBezTo>
                  <a:cubicBezTo>
                    <a:pt x="22535" y="4631"/>
                    <a:pt x="21714" y="3864"/>
                    <a:pt x="20715" y="3864"/>
                  </a:cubicBezTo>
                  <a:cubicBezTo>
                    <a:pt x="20367" y="3864"/>
                    <a:pt x="20037" y="3962"/>
                    <a:pt x="19761" y="4122"/>
                  </a:cubicBezTo>
                  <a:cubicBezTo>
                    <a:pt x="19538" y="2838"/>
                    <a:pt x="18351" y="1856"/>
                    <a:pt x="16915" y="1856"/>
                  </a:cubicBezTo>
                  <a:cubicBezTo>
                    <a:pt x="16201" y="1856"/>
                    <a:pt x="15550" y="2097"/>
                    <a:pt x="15050" y="2499"/>
                  </a:cubicBezTo>
                  <a:cubicBezTo>
                    <a:pt x="14533" y="1045"/>
                    <a:pt x="13079" y="1"/>
                    <a:pt x="11366" y="1"/>
                  </a:cubicBezTo>
                  <a:cubicBezTo>
                    <a:pt x="11330" y="1"/>
                    <a:pt x="11295" y="1"/>
                    <a:pt x="11268" y="10"/>
                  </a:cubicBezTo>
                  <a:cubicBezTo>
                    <a:pt x="11232" y="1"/>
                    <a:pt x="11197" y="1"/>
                    <a:pt x="11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8"/>
            <p:cNvSpPr/>
            <p:nvPr/>
          </p:nvSpPr>
          <p:spPr>
            <a:xfrm>
              <a:off x="-110247" y="387104"/>
              <a:ext cx="626778" cy="167113"/>
            </a:xfrm>
            <a:custGeom>
              <a:avLst/>
              <a:gdLst/>
              <a:ahLst/>
              <a:cxnLst/>
              <a:rect l="l" t="t" r="r" b="b"/>
              <a:pathLst>
                <a:path w="19342" h="5157" extrusionOk="0">
                  <a:moveTo>
                    <a:pt x="6771" y="1"/>
                  </a:moveTo>
                  <a:cubicBezTo>
                    <a:pt x="5344" y="1"/>
                    <a:pt x="4193" y="1151"/>
                    <a:pt x="4193" y="2579"/>
                  </a:cubicBezTo>
                  <a:cubicBezTo>
                    <a:pt x="4193" y="2668"/>
                    <a:pt x="4202" y="2766"/>
                    <a:pt x="4211" y="2855"/>
                  </a:cubicBezTo>
                  <a:cubicBezTo>
                    <a:pt x="4068" y="2793"/>
                    <a:pt x="3908" y="2766"/>
                    <a:pt x="3747" y="2766"/>
                  </a:cubicBezTo>
                  <a:cubicBezTo>
                    <a:pt x="3551" y="2766"/>
                    <a:pt x="3363" y="2811"/>
                    <a:pt x="3194" y="2900"/>
                  </a:cubicBezTo>
                  <a:cubicBezTo>
                    <a:pt x="2953" y="2284"/>
                    <a:pt x="2355" y="1847"/>
                    <a:pt x="1651" y="1847"/>
                  </a:cubicBezTo>
                  <a:cubicBezTo>
                    <a:pt x="741" y="1847"/>
                    <a:pt x="0" y="2588"/>
                    <a:pt x="0" y="3498"/>
                  </a:cubicBezTo>
                  <a:cubicBezTo>
                    <a:pt x="0" y="4417"/>
                    <a:pt x="741" y="5157"/>
                    <a:pt x="1651" y="5157"/>
                  </a:cubicBezTo>
                  <a:lnTo>
                    <a:pt x="18306" y="5157"/>
                  </a:lnTo>
                  <a:cubicBezTo>
                    <a:pt x="18877" y="5157"/>
                    <a:pt x="19341" y="4684"/>
                    <a:pt x="19341" y="4113"/>
                  </a:cubicBezTo>
                  <a:cubicBezTo>
                    <a:pt x="19341" y="3533"/>
                    <a:pt x="18877" y="3069"/>
                    <a:pt x="18306" y="3069"/>
                  </a:cubicBezTo>
                  <a:cubicBezTo>
                    <a:pt x="18039" y="3069"/>
                    <a:pt x="17807" y="3168"/>
                    <a:pt x="17619" y="3319"/>
                  </a:cubicBezTo>
                  <a:cubicBezTo>
                    <a:pt x="17450" y="2713"/>
                    <a:pt x="16897" y="2267"/>
                    <a:pt x="16237" y="2267"/>
                  </a:cubicBezTo>
                  <a:cubicBezTo>
                    <a:pt x="16005" y="2267"/>
                    <a:pt x="15791" y="2329"/>
                    <a:pt x="15594" y="2418"/>
                  </a:cubicBezTo>
                  <a:cubicBezTo>
                    <a:pt x="15371" y="1419"/>
                    <a:pt x="14479" y="661"/>
                    <a:pt x="13400" y="661"/>
                  </a:cubicBezTo>
                  <a:cubicBezTo>
                    <a:pt x="12347" y="661"/>
                    <a:pt x="11473" y="1392"/>
                    <a:pt x="11223" y="2365"/>
                  </a:cubicBezTo>
                  <a:cubicBezTo>
                    <a:pt x="10929" y="2044"/>
                    <a:pt x="10500" y="1847"/>
                    <a:pt x="10019" y="1847"/>
                  </a:cubicBezTo>
                  <a:cubicBezTo>
                    <a:pt x="9760" y="1847"/>
                    <a:pt x="9510" y="1910"/>
                    <a:pt x="9287" y="2017"/>
                  </a:cubicBezTo>
                  <a:cubicBezTo>
                    <a:pt x="9028" y="866"/>
                    <a:pt x="8002" y="1"/>
                    <a:pt x="67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38"/>
          <p:cNvSpPr txBox="1">
            <a:spLocks noGrp="1"/>
          </p:cNvSpPr>
          <p:nvPr>
            <p:ph type="subTitle" idx="1"/>
          </p:nvPr>
        </p:nvSpPr>
        <p:spPr>
          <a:xfrm>
            <a:off x="750849" y="1619874"/>
            <a:ext cx="7497970" cy="721176"/>
          </a:xfrm>
          <a:prstGeom prst="rect">
            <a:avLst/>
          </a:prstGeom>
        </p:spPr>
        <p:txBody>
          <a:bodyPr spcFirstLastPara="1" wrap="square" lIns="91425" tIns="91425" rIns="91425" bIns="91425" anchor="t" anchorCtr="0">
            <a:noAutofit/>
          </a:bodyPr>
          <a:lstStyle/>
          <a:p>
            <a:pPr marL="285750" indent="-285750" algn="just">
              <a:buFont typeface="Wingdings" panose="05000000000000000000" pitchFamily="2" charset="2"/>
              <a:buChar char="Ø"/>
            </a:pPr>
            <a:r>
              <a:rPr lang="el-GR" sz="1400" dirty="0"/>
              <a:t>Σχεδιασμός και ανάπτυξη συμπληρωματικού ΕΥ </a:t>
            </a:r>
            <a:r>
              <a:rPr kumimoji="0" lang="el-GR" sz="1400" b="0" i="0" u="none" strike="noStrike" kern="0" cap="none" spc="0" normalizeH="0" baseline="0" noProof="0" dirty="0">
                <a:ln>
                  <a:noFill/>
                </a:ln>
                <a:solidFill>
                  <a:srgbClr val="444444"/>
                </a:solidFill>
                <a:effectLst/>
                <a:uLnTx/>
                <a:uFillTx/>
                <a:sym typeface="Barlow"/>
              </a:rPr>
              <a:t>με τη μεθοδολογία της Εξ αποστάσεως Εκπαίδευσης στη «Διδασκαλία και δημιουργία Ολογράμματος» σε μαθητές Δημοτικού </a:t>
            </a:r>
          </a:p>
          <a:p>
            <a:pPr marL="0" indent="0" algn="just"/>
            <a:endParaRPr kumimoji="0" lang="el-GR" sz="1400" b="0" i="0" u="none" strike="noStrike" kern="0" cap="none" spc="0" normalizeH="0" baseline="0" noProof="0" dirty="0">
              <a:ln>
                <a:noFill/>
              </a:ln>
              <a:solidFill>
                <a:srgbClr val="444444"/>
              </a:solidFill>
              <a:effectLst/>
              <a:uLnTx/>
              <a:uFillTx/>
              <a:sym typeface="Barlow"/>
            </a:endParaRPr>
          </a:p>
          <a:p>
            <a:pPr marL="0" indent="0" algn="just"/>
            <a:endParaRPr lang="en-US" sz="1400" dirty="0"/>
          </a:p>
          <a:p>
            <a:pPr marL="0" lvl="0" indent="0" algn="just" rtl="0">
              <a:spcBef>
                <a:spcPts val="0"/>
              </a:spcBef>
              <a:spcAft>
                <a:spcPts val="0"/>
              </a:spcAft>
              <a:buNone/>
            </a:pPr>
            <a:endParaRPr lang="el-GR" sz="1400" dirty="0"/>
          </a:p>
        </p:txBody>
      </p:sp>
      <p:grpSp>
        <p:nvGrpSpPr>
          <p:cNvPr id="904" name="Google Shape;904;p38"/>
          <p:cNvGrpSpPr/>
          <p:nvPr/>
        </p:nvGrpSpPr>
        <p:grpSpPr>
          <a:xfrm flipH="1">
            <a:off x="5808378" y="946841"/>
            <a:ext cx="1849521" cy="407363"/>
            <a:chOff x="42153" y="539504"/>
            <a:chExt cx="1849521" cy="407363"/>
          </a:xfrm>
        </p:grpSpPr>
        <p:sp>
          <p:nvSpPr>
            <p:cNvPr id="905" name="Google Shape;905;p38"/>
            <p:cNvSpPr/>
            <p:nvPr/>
          </p:nvSpPr>
          <p:spPr>
            <a:xfrm>
              <a:off x="1161396" y="710635"/>
              <a:ext cx="730279" cy="236232"/>
            </a:xfrm>
            <a:custGeom>
              <a:avLst/>
              <a:gdLst/>
              <a:ahLst/>
              <a:cxnLst/>
              <a:rect l="l" t="t" r="r" b="b"/>
              <a:pathLst>
                <a:path w="22536" h="7290" extrusionOk="0">
                  <a:moveTo>
                    <a:pt x="11170" y="1"/>
                  </a:moveTo>
                  <a:cubicBezTo>
                    <a:pt x="9448" y="1"/>
                    <a:pt x="7994" y="1045"/>
                    <a:pt x="7485" y="2499"/>
                  </a:cubicBezTo>
                  <a:cubicBezTo>
                    <a:pt x="6977" y="2097"/>
                    <a:pt x="6326" y="1856"/>
                    <a:pt x="5621" y="1856"/>
                  </a:cubicBezTo>
                  <a:cubicBezTo>
                    <a:pt x="4185" y="1856"/>
                    <a:pt x="2998" y="2838"/>
                    <a:pt x="2766" y="4122"/>
                  </a:cubicBezTo>
                  <a:cubicBezTo>
                    <a:pt x="2490" y="3962"/>
                    <a:pt x="2168" y="3864"/>
                    <a:pt x="1820" y="3864"/>
                  </a:cubicBezTo>
                  <a:cubicBezTo>
                    <a:pt x="812" y="3864"/>
                    <a:pt x="1" y="4631"/>
                    <a:pt x="1" y="5577"/>
                  </a:cubicBezTo>
                  <a:cubicBezTo>
                    <a:pt x="1" y="6522"/>
                    <a:pt x="812" y="7289"/>
                    <a:pt x="1820" y="7289"/>
                  </a:cubicBezTo>
                  <a:lnTo>
                    <a:pt x="11170" y="7289"/>
                  </a:lnTo>
                  <a:cubicBezTo>
                    <a:pt x="11197" y="7289"/>
                    <a:pt x="11232" y="7280"/>
                    <a:pt x="11268" y="7280"/>
                  </a:cubicBezTo>
                  <a:cubicBezTo>
                    <a:pt x="11295" y="7280"/>
                    <a:pt x="11330" y="7289"/>
                    <a:pt x="11366" y="7289"/>
                  </a:cubicBezTo>
                  <a:lnTo>
                    <a:pt x="20715" y="7289"/>
                  </a:lnTo>
                  <a:cubicBezTo>
                    <a:pt x="21714" y="7289"/>
                    <a:pt x="22535" y="6522"/>
                    <a:pt x="22535" y="5577"/>
                  </a:cubicBezTo>
                  <a:cubicBezTo>
                    <a:pt x="22535" y="4631"/>
                    <a:pt x="21714" y="3864"/>
                    <a:pt x="20715" y="3864"/>
                  </a:cubicBezTo>
                  <a:cubicBezTo>
                    <a:pt x="20367" y="3864"/>
                    <a:pt x="20037" y="3962"/>
                    <a:pt x="19761" y="4122"/>
                  </a:cubicBezTo>
                  <a:cubicBezTo>
                    <a:pt x="19538" y="2838"/>
                    <a:pt x="18351" y="1856"/>
                    <a:pt x="16915" y="1856"/>
                  </a:cubicBezTo>
                  <a:cubicBezTo>
                    <a:pt x="16201" y="1856"/>
                    <a:pt x="15550" y="2097"/>
                    <a:pt x="15050" y="2499"/>
                  </a:cubicBezTo>
                  <a:cubicBezTo>
                    <a:pt x="14533" y="1045"/>
                    <a:pt x="13079" y="1"/>
                    <a:pt x="11366" y="1"/>
                  </a:cubicBezTo>
                  <a:cubicBezTo>
                    <a:pt x="11330" y="1"/>
                    <a:pt x="11295" y="1"/>
                    <a:pt x="11268" y="10"/>
                  </a:cubicBezTo>
                  <a:cubicBezTo>
                    <a:pt x="11232" y="1"/>
                    <a:pt x="11197" y="1"/>
                    <a:pt x="11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8"/>
            <p:cNvSpPr/>
            <p:nvPr/>
          </p:nvSpPr>
          <p:spPr>
            <a:xfrm>
              <a:off x="42153" y="539504"/>
              <a:ext cx="626778" cy="167113"/>
            </a:xfrm>
            <a:custGeom>
              <a:avLst/>
              <a:gdLst/>
              <a:ahLst/>
              <a:cxnLst/>
              <a:rect l="l" t="t" r="r" b="b"/>
              <a:pathLst>
                <a:path w="19342" h="5157" extrusionOk="0">
                  <a:moveTo>
                    <a:pt x="6771" y="1"/>
                  </a:moveTo>
                  <a:cubicBezTo>
                    <a:pt x="5344" y="1"/>
                    <a:pt x="4193" y="1151"/>
                    <a:pt x="4193" y="2579"/>
                  </a:cubicBezTo>
                  <a:cubicBezTo>
                    <a:pt x="4193" y="2668"/>
                    <a:pt x="4202" y="2766"/>
                    <a:pt x="4211" y="2855"/>
                  </a:cubicBezTo>
                  <a:cubicBezTo>
                    <a:pt x="4068" y="2793"/>
                    <a:pt x="3908" y="2766"/>
                    <a:pt x="3747" y="2766"/>
                  </a:cubicBezTo>
                  <a:cubicBezTo>
                    <a:pt x="3551" y="2766"/>
                    <a:pt x="3363" y="2811"/>
                    <a:pt x="3194" y="2900"/>
                  </a:cubicBezTo>
                  <a:cubicBezTo>
                    <a:pt x="2953" y="2284"/>
                    <a:pt x="2355" y="1847"/>
                    <a:pt x="1651" y="1847"/>
                  </a:cubicBezTo>
                  <a:cubicBezTo>
                    <a:pt x="741" y="1847"/>
                    <a:pt x="0" y="2588"/>
                    <a:pt x="0" y="3498"/>
                  </a:cubicBezTo>
                  <a:cubicBezTo>
                    <a:pt x="0" y="4417"/>
                    <a:pt x="741" y="5157"/>
                    <a:pt x="1651" y="5157"/>
                  </a:cubicBezTo>
                  <a:lnTo>
                    <a:pt x="18306" y="5157"/>
                  </a:lnTo>
                  <a:cubicBezTo>
                    <a:pt x="18877" y="5157"/>
                    <a:pt x="19341" y="4684"/>
                    <a:pt x="19341" y="4113"/>
                  </a:cubicBezTo>
                  <a:cubicBezTo>
                    <a:pt x="19341" y="3533"/>
                    <a:pt x="18877" y="3069"/>
                    <a:pt x="18306" y="3069"/>
                  </a:cubicBezTo>
                  <a:cubicBezTo>
                    <a:pt x="18039" y="3069"/>
                    <a:pt x="17807" y="3168"/>
                    <a:pt x="17619" y="3319"/>
                  </a:cubicBezTo>
                  <a:cubicBezTo>
                    <a:pt x="17450" y="2713"/>
                    <a:pt x="16897" y="2267"/>
                    <a:pt x="16237" y="2267"/>
                  </a:cubicBezTo>
                  <a:cubicBezTo>
                    <a:pt x="16005" y="2267"/>
                    <a:pt x="15791" y="2329"/>
                    <a:pt x="15594" y="2418"/>
                  </a:cubicBezTo>
                  <a:cubicBezTo>
                    <a:pt x="15371" y="1419"/>
                    <a:pt x="14479" y="661"/>
                    <a:pt x="13400" y="661"/>
                  </a:cubicBezTo>
                  <a:cubicBezTo>
                    <a:pt x="12347" y="661"/>
                    <a:pt x="11473" y="1392"/>
                    <a:pt x="11223" y="2365"/>
                  </a:cubicBezTo>
                  <a:cubicBezTo>
                    <a:pt x="10929" y="2044"/>
                    <a:pt x="10500" y="1847"/>
                    <a:pt x="10019" y="1847"/>
                  </a:cubicBezTo>
                  <a:cubicBezTo>
                    <a:pt x="9760" y="1847"/>
                    <a:pt x="9510" y="1910"/>
                    <a:pt x="9287" y="2017"/>
                  </a:cubicBezTo>
                  <a:cubicBezTo>
                    <a:pt x="9028" y="866"/>
                    <a:pt x="8002" y="1"/>
                    <a:pt x="67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4" descr="Αποτέλεσμα εικόνας για target png">
            <a:extLst>
              <a:ext uri="{FF2B5EF4-FFF2-40B4-BE49-F238E27FC236}">
                <a16:creationId xmlns:a16="http://schemas.microsoft.com/office/drawing/2014/main" id="{BA5BB443-789C-E272-6068-A73508F92D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045095" y="261022"/>
            <a:ext cx="730280" cy="76937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900;p38">
            <a:extLst>
              <a:ext uri="{FF2B5EF4-FFF2-40B4-BE49-F238E27FC236}">
                <a16:creationId xmlns:a16="http://schemas.microsoft.com/office/drawing/2014/main" id="{9641ACDF-8AC4-8998-B5BF-92F3EC57912B}"/>
              </a:ext>
            </a:extLst>
          </p:cNvPr>
          <p:cNvSpPr txBox="1">
            <a:spLocks/>
          </p:cNvSpPr>
          <p:nvPr/>
        </p:nvSpPr>
        <p:spPr>
          <a:xfrm>
            <a:off x="750849" y="2399022"/>
            <a:ext cx="7497970" cy="7211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endParaRPr lang="el-GR" sz="1400" dirty="0">
              <a:solidFill>
                <a:srgbClr val="444444"/>
              </a:solidFill>
            </a:endParaRPr>
          </a:p>
          <a:p>
            <a:pPr marL="285750" indent="-285750" algn="just">
              <a:buFont typeface="Wingdings" panose="05000000000000000000" pitchFamily="2" charset="2"/>
              <a:buChar char="Ø"/>
            </a:pPr>
            <a:r>
              <a:rPr lang="el-GR" sz="1400" dirty="0"/>
              <a:t>Αποτίμηση του εν λόγω Ε.Υ. από εκπαιδευτικούς πρωτοβάθμιας εκπαίδευσης</a:t>
            </a:r>
            <a:endParaRPr lang="el-GR" sz="1400" dirty="0">
              <a:solidFill>
                <a:srgbClr val="444444"/>
              </a:solidFill>
            </a:endParaRPr>
          </a:p>
          <a:p>
            <a:pPr marL="285750" indent="-285750" algn="just">
              <a:buFont typeface="Wingdings" panose="05000000000000000000" pitchFamily="2" charset="2"/>
              <a:buChar char="Ø"/>
            </a:pPr>
            <a:endParaRPr lang="en-US" sz="1400" dirty="0"/>
          </a:p>
          <a:p>
            <a:pPr marL="0" indent="0" algn="just"/>
            <a:endParaRPr lang="el-GR" sz="1400" dirty="0"/>
          </a:p>
        </p:txBody>
      </p:sp>
    </p:spTree>
    <p:extLst>
      <p:ext uri="{BB962C8B-B14F-4D97-AF65-F5344CB8AC3E}">
        <p14:creationId xmlns:p14="http://schemas.microsoft.com/office/powerpoint/2010/main" val="257184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0">
                                            <p:txEl>
                                              <p:pRg st="0" end="0"/>
                                            </p:txEl>
                                          </p:spTgt>
                                        </p:tgtEl>
                                        <p:attrNameLst>
                                          <p:attrName>style.visibility</p:attrName>
                                        </p:attrNameLst>
                                      </p:cBhvr>
                                      <p:to>
                                        <p:strVal val="visible"/>
                                      </p:to>
                                    </p:set>
                                    <p:animEffect transition="in" filter="fade">
                                      <p:cBhvr>
                                        <p:cTn id="7" dur="500"/>
                                        <p:tgtEl>
                                          <p:spTgt spid="9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 grpId="0" build="p"/>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pic>
        <p:nvPicPr>
          <p:cNvPr id="2" name="Εικόνα 1">
            <a:extLst>
              <a:ext uri="{FF2B5EF4-FFF2-40B4-BE49-F238E27FC236}">
                <a16:creationId xmlns:a16="http://schemas.microsoft.com/office/drawing/2014/main" id="{59AA5F5B-E0AE-21C2-E41A-623D2996F8B3}"/>
              </a:ext>
            </a:extLst>
          </p:cNvPr>
          <p:cNvPicPr>
            <a:picLocks noChangeAspect="1"/>
          </p:cNvPicPr>
          <p:nvPr/>
        </p:nvPicPr>
        <p:blipFill>
          <a:blip r:embed="rId3"/>
          <a:stretch>
            <a:fillRect/>
          </a:stretch>
        </p:blipFill>
        <p:spPr>
          <a:xfrm>
            <a:off x="81154" y="1869114"/>
            <a:ext cx="1383087" cy="2116785"/>
          </a:xfrm>
          <a:prstGeom prst="rect">
            <a:avLst/>
          </a:prstGeom>
        </p:spPr>
      </p:pic>
      <p:sp>
        <p:nvSpPr>
          <p:cNvPr id="1000" name="Google Shape;1000;p41"/>
          <p:cNvSpPr/>
          <p:nvPr/>
        </p:nvSpPr>
        <p:spPr>
          <a:xfrm>
            <a:off x="8319090" y="145882"/>
            <a:ext cx="726289" cy="289135"/>
          </a:xfrm>
          <a:custGeom>
            <a:avLst/>
            <a:gdLst/>
            <a:ahLst/>
            <a:cxnLst/>
            <a:rect l="l" t="t" r="r" b="b"/>
            <a:pathLst>
              <a:path w="17890" h="7122" extrusionOk="0">
                <a:moveTo>
                  <a:pt x="6756" y="0"/>
                </a:moveTo>
                <a:cubicBezTo>
                  <a:pt x="4845" y="0"/>
                  <a:pt x="3254" y="1212"/>
                  <a:pt x="2875" y="2817"/>
                </a:cubicBezTo>
                <a:cubicBezTo>
                  <a:pt x="2729" y="2787"/>
                  <a:pt x="2569" y="2773"/>
                  <a:pt x="2408" y="2773"/>
                </a:cubicBezTo>
                <a:cubicBezTo>
                  <a:pt x="1080" y="2773"/>
                  <a:pt x="1" y="3750"/>
                  <a:pt x="1" y="4947"/>
                </a:cubicBezTo>
                <a:cubicBezTo>
                  <a:pt x="1" y="6143"/>
                  <a:pt x="1080" y="7121"/>
                  <a:pt x="2408" y="7121"/>
                </a:cubicBezTo>
                <a:lnTo>
                  <a:pt x="15862" y="7121"/>
                </a:lnTo>
                <a:cubicBezTo>
                  <a:pt x="16985" y="7121"/>
                  <a:pt x="17890" y="6304"/>
                  <a:pt x="17890" y="5297"/>
                </a:cubicBezTo>
                <a:cubicBezTo>
                  <a:pt x="17890" y="4290"/>
                  <a:pt x="16985" y="3488"/>
                  <a:pt x="15862" y="3488"/>
                </a:cubicBezTo>
                <a:cubicBezTo>
                  <a:pt x="15380" y="3488"/>
                  <a:pt x="14942" y="3634"/>
                  <a:pt x="14607" y="3882"/>
                </a:cubicBezTo>
                <a:cubicBezTo>
                  <a:pt x="14271" y="2787"/>
                  <a:pt x="13162" y="1985"/>
                  <a:pt x="11849" y="1985"/>
                </a:cubicBezTo>
                <a:cubicBezTo>
                  <a:pt x="11338" y="1985"/>
                  <a:pt x="10871" y="2102"/>
                  <a:pt x="10463" y="2306"/>
                </a:cubicBezTo>
                <a:cubicBezTo>
                  <a:pt x="9894" y="963"/>
                  <a:pt x="8449" y="0"/>
                  <a:pt x="6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1"/>
          <p:cNvSpPr/>
          <p:nvPr/>
        </p:nvSpPr>
        <p:spPr>
          <a:xfrm>
            <a:off x="7830945" y="539470"/>
            <a:ext cx="1214434" cy="392172"/>
          </a:xfrm>
          <a:custGeom>
            <a:avLst/>
            <a:gdLst/>
            <a:ahLst/>
            <a:cxnLst/>
            <a:rect l="l" t="t" r="r" b="b"/>
            <a:pathLst>
              <a:path w="29914" h="9660" extrusionOk="0">
                <a:moveTo>
                  <a:pt x="14826" y="0"/>
                </a:moveTo>
                <a:cubicBezTo>
                  <a:pt x="12549" y="0"/>
                  <a:pt x="10623" y="1387"/>
                  <a:pt x="9937" y="3313"/>
                </a:cubicBezTo>
                <a:cubicBezTo>
                  <a:pt x="9266" y="2773"/>
                  <a:pt x="8405" y="2452"/>
                  <a:pt x="7457" y="2452"/>
                </a:cubicBezTo>
                <a:cubicBezTo>
                  <a:pt x="5560" y="2452"/>
                  <a:pt x="3984" y="3750"/>
                  <a:pt x="3678" y="5458"/>
                </a:cubicBezTo>
                <a:cubicBezTo>
                  <a:pt x="3313" y="5253"/>
                  <a:pt x="2890" y="5122"/>
                  <a:pt x="2423" y="5122"/>
                </a:cubicBezTo>
                <a:cubicBezTo>
                  <a:pt x="1080" y="5122"/>
                  <a:pt x="1" y="6143"/>
                  <a:pt x="1" y="7398"/>
                </a:cubicBezTo>
                <a:cubicBezTo>
                  <a:pt x="1" y="8653"/>
                  <a:pt x="1080" y="9660"/>
                  <a:pt x="2423" y="9660"/>
                </a:cubicBezTo>
                <a:lnTo>
                  <a:pt x="27491" y="9660"/>
                </a:lnTo>
                <a:cubicBezTo>
                  <a:pt x="28834" y="9660"/>
                  <a:pt x="29913" y="8653"/>
                  <a:pt x="29913" y="7398"/>
                </a:cubicBezTo>
                <a:cubicBezTo>
                  <a:pt x="29913" y="6143"/>
                  <a:pt x="28834" y="5122"/>
                  <a:pt x="27491" y="5122"/>
                </a:cubicBezTo>
                <a:cubicBezTo>
                  <a:pt x="27024" y="5122"/>
                  <a:pt x="26601" y="5253"/>
                  <a:pt x="26236" y="5458"/>
                </a:cubicBezTo>
                <a:cubicBezTo>
                  <a:pt x="25930" y="3750"/>
                  <a:pt x="24354" y="2452"/>
                  <a:pt x="22457" y="2452"/>
                </a:cubicBezTo>
                <a:cubicBezTo>
                  <a:pt x="21509" y="2452"/>
                  <a:pt x="20648" y="2773"/>
                  <a:pt x="19976" y="3313"/>
                </a:cubicBezTo>
                <a:cubicBezTo>
                  <a:pt x="19291" y="1387"/>
                  <a:pt x="17365" y="0"/>
                  <a:pt x="150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30;p65">
            <a:extLst>
              <a:ext uri="{FF2B5EF4-FFF2-40B4-BE49-F238E27FC236}">
                <a16:creationId xmlns:a16="http://schemas.microsoft.com/office/drawing/2014/main" id="{F6CDB458-E40D-FC5B-F4E8-85314AD26DD2}"/>
              </a:ext>
            </a:extLst>
          </p:cNvPr>
          <p:cNvSpPr txBox="1">
            <a:spLocks/>
          </p:cNvSpPr>
          <p:nvPr/>
        </p:nvSpPr>
        <p:spPr>
          <a:xfrm>
            <a:off x="347304" y="64905"/>
            <a:ext cx="818709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dirty="0"/>
              <a:t>8. Αποτελέσματα 2</a:t>
            </a:r>
            <a:r>
              <a:rPr lang="el-GR" baseline="30000" dirty="0"/>
              <a:t>ης</a:t>
            </a:r>
            <a:r>
              <a:rPr lang="el-GR" dirty="0"/>
              <a:t> φάσης έρευνας (4/4)</a:t>
            </a:r>
          </a:p>
        </p:txBody>
      </p:sp>
      <p:sp>
        <p:nvSpPr>
          <p:cNvPr id="57" name="Ορθογώνιο 56">
            <a:extLst>
              <a:ext uri="{FF2B5EF4-FFF2-40B4-BE49-F238E27FC236}">
                <a16:creationId xmlns:a16="http://schemas.microsoft.com/office/drawing/2014/main" id="{148270F9-CB2B-27DE-E432-BB35A0551459}"/>
              </a:ext>
            </a:extLst>
          </p:cNvPr>
          <p:cNvSpPr/>
          <p:nvPr/>
        </p:nvSpPr>
        <p:spPr>
          <a:xfrm>
            <a:off x="1168970" y="1041760"/>
            <a:ext cx="3489369" cy="400110"/>
          </a:xfrm>
          <a:prstGeom prst="rect">
            <a:avLst/>
          </a:prstGeom>
          <a:noFill/>
        </p:spPr>
        <p:txBody>
          <a:bodyPr wrap="square" lIns="91440" tIns="45720" rIns="91440" bIns="45720">
            <a:spAutoFit/>
          </a:bodyPr>
          <a:lstStyle/>
          <a:p>
            <a:pPr algn="ctr"/>
            <a:r>
              <a:rPr lang="el-GR" sz="2000" b="1" u="sng" dirty="0">
                <a:ln w="22225">
                  <a:solidFill>
                    <a:schemeClr val="accent2"/>
                  </a:solidFill>
                  <a:prstDash val="solid"/>
                </a:ln>
                <a:solidFill>
                  <a:srgbClr val="CE7C7C"/>
                </a:solidFill>
                <a:latin typeface="Batang" panose="02030600000101010101" pitchFamily="18" charset="-127"/>
                <a:ea typeface="Batang" panose="02030600000101010101" pitchFamily="18" charset="-127"/>
              </a:rPr>
              <a:t>Δυνατά στοιχεία του Ε.Υ.</a:t>
            </a:r>
            <a:endParaRPr lang="el-GR" sz="2000" b="1" dirty="0">
              <a:ln w="22225">
                <a:solidFill>
                  <a:schemeClr val="accent2"/>
                </a:solidFill>
                <a:prstDash val="solid"/>
              </a:ln>
              <a:solidFill>
                <a:srgbClr val="CE7C7C"/>
              </a:solidFill>
            </a:endParaRPr>
          </a:p>
        </p:txBody>
      </p:sp>
      <p:sp>
        <p:nvSpPr>
          <p:cNvPr id="58" name="Ορθογώνιο 57">
            <a:extLst>
              <a:ext uri="{FF2B5EF4-FFF2-40B4-BE49-F238E27FC236}">
                <a16:creationId xmlns:a16="http://schemas.microsoft.com/office/drawing/2014/main" id="{DAFEEDDA-A420-E4DC-DBC0-0D6EBAD81460}"/>
              </a:ext>
            </a:extLst>
          </p:cNvPr>
          <p:cNvSpPr/>
          <p:nvPr/>
        </p:nvSpPr>
        <p:spPr>
          <a:xfrm>
            <a:off x="5792647" y="1038646"/>
            <a:ext cx="3489369" cy="400110"/>
          </a:xfrm>
          <a:prstGeom prst="rect">
            <a:avLst/>
          </a:prstGeom>
          <a:noFill/>
        </p:spPr>
        <p:txBody>
          <a:bodyPr wrap="square" lIns="91440" tIns="45720" rIns="91440" bIns="45720">
            <a:spAutoFit/>
          </a:bodyPr>
          <a:lstStyle/>
          <a:p>
            <a:pPr algn="ctr"/>
            <a:r>
              <a:rPr lang="el-GR" sz="2000" b="1" u="sng" dirty="0">
                <a:ln w="22225">
                  <a:solidFill>
                    <a:schemeClr val="accent2"/>
                  </a:solidFill>
                  <a:prstDash val="solid"/>
                </a:ln>
                <a:solidFill>
                  <a:srgbClr val="CE7C7C"/>
                </a:solidFill>
                <a:latin typeface="Batang" panose="02030600000101010101" pitchFamily="18" charset="-127"/>
                <a:ea typeface="Batang" panose="02030600000101010101" pitchFamily="18" charset="-127"/>
              </a:rPr>
              <a:t>Αδύναμα στοιχεία του Ε.Υ.</a:t>
            </a:r>
            <a:endParaRPr lang="el-GR" sz="2000" b="1" dirty="0">
              <a:ln w="22225">
                <a:solidFill>
                  <a:schemeClr val="accent2"/>
                </a:solidFill>
                <a:prstDash val="solid"/>
              </a:ln>
              <a:solidFill>
                <a:srgbClr val="CE7C7C"/>
              </a:solidFill>
            </a:endParaRPr>
          </a:p>
        </p:txBody>
      </p:sp>
      <p:grpSp>
        <p:nvGrpSpPr>
          <p:cNvPr id="983" name="Google Shape;680;p41">
            <a:extLst>
              <a:ext uri="{FF2B5EF4-FFF2-40B4-BE49-F238E27FC236}">
                <a16:creationId xmlns:a16="http://schemas.microsoft.com/office/drawing/2014/main" id="{7020E58A-5B86-6006-3E9E-0AD4E262E7D6}"/>
              </a:ext>
            </a:extLst>
          </p:cNvPr>
          <p:cNvGrpSpPr/>
          <p:nvPr/>
        </p:nvGrpSpPr>
        <p:grpSpPr>
          <a:xfrm>
            <a:off x="5280708" y="1662617"/>
            <a:ext cx="1376536" cy="2439123"/>
            <a:chOff x="623800" y="574613"/>
            <a:chExt cx="3386325" cy="3997288"/>
          </a:xfrm>
        </p:grpSpPr>
        <p:grpSp>
          <p:nvGrpSpPr>
            <p:cNvPr id="984" name="Google Shape;681;p41">
              <a:extLst>
                <a:ext uri="{FF2B5EF4-FFF2-40B4-BE49-F238E27FC236}">
                  <a16:creationId xmlns:a16="http://schemas.microsoft.com/office/drawing/2014/main" id="{2E752785-655D-0B27-0E7C-F1F6B5B5714F}"/>
                </a:ext>
              </a:extLst>
            </p:cNvPr>
            <p:cNvGrpSpPr/>
            <p:nvPr/>
          </p:nvGrpSpPr>
          <p:grpSpPr>
            <a:xfrm>
              <a:off x="719989" y="1224684"/>
              <a:ext cx="2526448" cy="2941788"/>
              <a:chOff x="4226825" y="3264175"/>
              <a:chExt cx="1444675" cy="1682175"/>
            </a:xfrm>
          </p:grpSpPr>
          <p:sp>
            <p:nvSpPr>
              <p:cNvPr id="1017" name="Google Shape;682;p41">
                <a:extLst>
                  <a:ext uri="{FF2B5EF4-FFF2-40B4-BE49-F238E27FC236}">
                    <a16:creationId xmlns:a16="http://schemas.microsoft.com/office/drawing/2014/main" id="{382C15E1-4BBD-BE63-F4C0-746580D506F7}"/>
                  </a:ext>
                </a:extLst>
              </p:cNvPr>
              <p:cNvSpPr/>
              <p:nvPr/>
            </p:nvSpPr>
            <p:spPr>
              <a:xfrm>
                <a:off x="4453275" y="3264175"/>
                <a:ext cx="791200" cy="274525"/>
              </a:xfrm>
              <a:custGeom>
                <a:avLst/>
                <a:gdLst/>
                <a:ahLst/>
                <a:cxnLst/>
                <a:rect l="l" t="t" r="r" b="b"/>
                <a:pathLst>
                  <a:path w="31648" h="10981" extrusionOk="0">
                    <a:moveTo>
                      <a:pt x="16379" y="0"/>
                    </a:moveTo>
                    <a:cubicBezTo>
                      <a:pt x="15898" y="0"/>
                      <a:pt x="15380" y="0"/>
                      <a:pt x="14937" y="37"/>
                    </a:cubicBezTo>
                    <a:cubicBezTo>
                      <a:pt x="14715" y="74"/>
                      <a:pt x="14530" y="259"/>
                      <a:pt x="14530" y="555"/>
                    </a:cubicBezTo>
                    <a:cubicBezTo>
                      <a:pt x="14530" y="777"/>
                      <a:pt x="14752" y="961"/>
                      <a:pt x="14974" y="961"/>
                    </a:cubicBezTo>
                    <a:cubicBezTo>
                      <a:pt x="15454" y="924"/>
                      <a:pt x="15898" y="924"/>
                      <a:pt x="16379" y="924"/>
                    </a:cubicBezTo>
                    <a:cubicBezTo>
                      <a:pt x="16600" y="924"/>
                      <a:pt x="16822" y="740"/>
                      <a:pt x="16822" y="444"/>
                    </a:cubicBezTo>
                    <a:cubicBezTo>
                      <a:pt x="16822" y="222"/>
                      <a:pt x="16637" y="0"/>
                      <a:pt x="16379" y="0"/>
                    </a:cubicBezTo>
                    <a:close/>
                    <a:moveTo>
                      <a:pt x="18650" y="254"/>
                    </a:moveTo>
                    <a:cubicBezTo>
                      <a:pt x="18449" y="254"/>
                      <a:pt x="18261" y="426"/>
                      <a:pt x="18227" y="629"/>
                    </a:cubicBezTo>
                    <a:cubicBezTo>
                      <a:pt x="18153" y="850"/>
                      <a:pt x="18338" y="1109"/>
                      <a:pt x="18597" y="1146"/>
                    </a:cubicBezTo>
                    <a:cubicBezTo>
                      <a:pt x="19041" y="1257"/>
                      <a:pt x="19521" y="1331"/>
                      <a:pt x="19928" y="1442"/>
                    </a:cubicBezTo>
                    <a:lnTo>
                      <a:pt x="20002" y="1442"/>
                    </a:lnTo>
                    <a:cubicBezTo>
                      <a:pt x="20187" y="1442"/>
                      <a:pt x="20371" y="1294"/>
                      <a:pt x="20445" y="1109"/>
                    </a:cubicBezTo>
                    <a:cubicBezTo>
                      <a:pt x="20519" y="850"/>
                      <a:pt x="20335" y="592"/>
                      <a:pt x="20113" y="555"/>
                    </a:cubicBezTo>
                    <a:lnTo>
                      <a:pt x="18708" y="259"/>
                    </a:lnTo>
                    <a:cubicBezTo>
                      <a:pt x="18689" y="256"/>
                      <a:pt x="18669" y="254"/>
                      <a:pt x="18650" y="254"/>
                    </a:cubicBezTo>
                    <a:close/>
                    <a:moveTo>
                      <a:pt x="12655" y="363"/>
                    </a:moveTo>
                    <a:cubicBezTo>
                      <a:pt x="12626" y="363"/>
                      <a:pt x="12598" y="365"/>
                      <a:pt x="12571" y="370"/>
                    </a:cubicBezTo>
                    <a:cubicBezTo>
                      <a:pt x="12090" y="444"/>
                      <a:pt x="11646" y="555"/>
                      <a:pt x="11166" y="703"/>
                    </a:cubicBezTo>
                    <a:cubicBezTo>
                      <a:pt x="10944" y="740"/>
                      <a:pt x="10759" y="998"/>
                      <a:pt x="10870" y="1257"/>
                    </a:cubicBezTo>
                    <a:cubicBezTo>
                      <a:pt x="10944" y="1442"/>
                      <a:pt x="11129" y="1553"/>
                      <a:pt x="11314" y="1553"/>
                    </a:cubicBezTo>
                    <a:cubicBezTo>
                      <a:pt x="11388" y="1553"/>
                      <a:pt x="11425" y="1553"/>
                      <a:pt x="11462" y="1627"/>
                    </a:cubicBezTo>
                    <a:cubicBezTo>
                      <a:pt x="11868" y="1479"/>
                      <a:pt x="12275" y="1368"/>
                      <a:pt x="12756" y="1294"/>
                    </a:cubicBezTo>
                    <a:cubicBezTo>
                      <a:pt x="13014" y="1257"/>
                      <a:pt x="13162" y="961"/>
                      <a:pt x="13125" y="740"/>
                    </a:cubicBezTo>
                    <a:cubicBezTo>
                      <a:pt x="13093" y="480"/>
                      <a:pt x="12861" y="363"/>
                      <a:pt x="12655" y="363"/>
                    </a:cubicBezTo>
                    <a:close/>
                    <a:moveTo>
                      <a:pt x="22225" y="1161"/>
                    </a:moveTo>
                    <a:cubicBezTo>
                      <a:pt x="22035" y="1161"/>
                      <a:pt x="21835" y="1273"/>
                      <a:pt x="21776" y="1479"/>
                    </a:cubicBezTo>
                    <a:cubicBezTo>
                      <a:pt x="21665" y="1701"/>
                      <a:pt x="21813" y="1997"/>
                      <a:pt x="22035" y="2070"/>
                    </a:cubicBezTo>
                    <a:lnTo>
                      <a:pt x="23292" y="2625"/>
                    </a:lnTo>
                    <a:cubicBezTo>
                      <a:pt x="23329" y="2662"/>
                      <a:pt x="23440" y="2662"/>
                      <a:pt x="23477" y="2662"/>
                    </a:cubicBezTo>
                    <a:cubicBezTo>
                      <a:pt x="23625" y="2662"/>
                      <a:pt x="23810" y="2588"/>
                      <a:pt x="23884" y="2403"/>
                    </a:cubicBezTo>
                    <a:cubicBezTo>
                      <a:pt x="23995" y="2144"/>
                      <a:pt x="23884" y="1886"/>
                      <a:pt x="23662" y="1775"/>
                    </a:cubicBezTo>
                    <a:cubicBezTo>
                      <a:pt x="23255" y="1553"/>
                      <a:pt x="22849" y="1368"/>
                      <a:pt x="22368" y="1183"/>
                    </a:cubicBezTo>
                    <a:cubicBezTo>
                      <a:pt x="22323" y="1168"/>
                      <a:pt x="22274" y="1161"/>
                      <a:pt x="22225" y="1161"/>
                    </a:cubicBezTo>
                    <a:close/>
                    <a:moveTo>
                      <a:pt x="9167" y="1398"/>
                    </a:moveTo>
                    <a:cubicBezTo>
                      <a:pt x="9106" y="1398"/>
                      <a:pt x="9044" y="1412"/>
                      <a:pt x="8985" y="1442"/>
                    </a:cubicBezTo>
                    <a:cubicBezTo>
                      <a:pt x="8504" y="1664"/>
                      <a:pt x="8097" y="1849"/>
                      <a:pt x="7691" y="2070"/>
                    </a:cubicBezTo>
                    <a:cubicBezTo>
                      <a:pt x="7432" y="2218"/>
                      <a:pt x="7358" y="2477"/>
                      <a:pt x="7506" y="2736"/>
                    </a:cubicBezTo>
                    <a:cubicBezTo>
                      <a:pt x="7580" y="2847"/>
                      <a:pt x="7728" y="2958"/>
                      <a:pt x="7912" y="2958"/>
                    </a:cubicBezTo>
                    <a:cubicBezTo>
                      <a:pt x="7986" y="2958"/>
                      <a:pt x="8060" y="2958"/>
                      <a:pt x="8134" y="2847"/>
                    </a:cubicBezTo>
                    <a:cubicBezTo>
                      <a:pt x="8504" y="2625"/>
                      <a:pt x="8911" y="2440"/>
                      <a:pt x="9354" y="2255"/>
                    </a:cubicBezTo>
                    <a:cubicBezTo>
                      <a:pt x="9576" y="2181"/>
                      <a:pt x="9650" y="1886"/>
                      <a:pt x="9576" y="1664"/>
                    </a:cubicBezTo>
                    <a:cubicBezTo>
                      <a:pt x="9495" y="1501"/>
                      <a:pt x="9334" y="1398"/>
                      <a:pt x="9167" y="1398"/>
                    </a:cubicBezTo>
                    <a:close/>
                    <a:moveTo>
                      <a:pt x="25477" y="2971"/>
                    </a:moveTo>
                    <a:cubicBezTo>
                      <a:pt x="25322" y="2971"/>
                      <a:pt x="25175" y="3037"/>
                      <a:pt x="25104" y="3180"/>
                    </a:cubicBezTo>
                    <a:cubicBezTo>
                      <a:pt x="24956" y="3401"/>
                      <a:pt x="24993" y="3697"/>
                      <a:pt x="25215" y="3845"/>
                    </a:cubicBezTo>
                    <a:cubicBezTo>
                      <a:pt x="25584" y="4067"/>
                      <a:pt x="25917" y="4326"/>
                      <a:pt x="26287" y="4621"/>
                    </a:cubicBezTo>
                    <a:cubicBezTo>
                      <a:pt x="26398" y="4658"/>
                      <a:pt x="26472" y="4695"/>
                      <a:pt x="26583" y="4695"/>
                    </a:cubicBezTo>
                    <a:cubicBezTo>
                      <a:pt x="26730" y="4695"/>
                      <a:pt x="26841" y="4621"/>
                      <a:pt x="26952" y="4511"/>
                    </a:cubicBezTo>
                    <a:cubicBezTo>
                      <a:pt x="27137" y="4326"/>
                      <a:pt x="27063" y="4030"/>
                      <a:pt x="26878" y="3882"/>
                    </a:cubicBezTo>
                    <a:cubicBezTo>
                      <a:pt x="26509" y="3586"/>
                      <a:pt x="26102" y="3327"/>
                      <a:pt x="25732" y="3032"/>
                    </a:cubicBezTo>
                    <a:cubicBezTo>
                      <a:pt x="25653" y="2992"/>
                      <a:pt x="25563" y="2971"/>
                      <a:pt x="25477" y="2971"/>
                    </a:cubicBezTo>
                    <a:close/>
                    <a:moveTo>
                      <a:pt x="5878" y="3284"/>
                    </a:moveTo>
                    <a:cubicBezTo>
                      <a:pt x="5783" y="3284"/>
                      <a:pt x="5691" y="3308"/>
                      <a:pt x="5620" y="3364"/>
                    </a:cubicBezTo>
                    <a:cubicBezTo>
                      <a:pt x="5324" y="3586"/>
                      <a:pt x="4992" y="3882"/>
                      <a:pt x="4696" y="4104"/>
                    </a:cubicBezTo>
                    <a:cubicBezTo>
                      <a:pt x="4659" y="4215"/>
                      <a:pt x="4585" y="4252"/>
                      <a:pt x="4548" y="4289"/>
                    </a:cubicBezTo>
                    <a:cubicBezTo>
                      <a:pt x="4326" y="4474"/>
                      <a:pt x="4289" y="4769"/>
                      <a:pt x="4474" y="4917"/>
                    </a:cubicBezTo>
                    <a:cubicBezTo>
                      <a:pt x="4585" y="5028"/>
                      <a:pt x="4696" y="5065"/>
                      <a:pt x="4844" y="5065"/>
                    </a:cubicBezTo>
                    <a:cubicBezTo>
                      <a:pt x="4992" y="5065"/>
                      <a:pt x="5066" y="5028"/>
                      <a:pt x="5140" y="4917"/>
                    </a:cubicBezTo>
                    <a:cubicBezTo>
                      <a:pt x="5177" y="4880"/>
                      <a:pt x="5250" y="4843"/>
                      <a:pt x="5324" y="4806"/>
                    </a:cubicBezTo>
                    <a:cubicBezTo>
                      <a:pt x="5583" y="4548"/>
                      <a:pt x="5916" y="4326"/>
                      <a:pt x="6175" y="4104"/>
                    </a:cubicBezTo>
                    <a:cubicBezTo>
                      <a:pt x="6360" y="3956"/>
                      <a:pt x="6434" y="3623"/>
                      <a:pt x="6286" y="3438"/>
                    </a:cubicBezTo>
                    <a:cubicBezTo>
                      <a:pt x="6194" y="3347"/>
                      <a:pt x="6032" y="3284"/>
                      <a:pt x="5878" y="3284"/>
                    </a:cubicBezTo>
                    <a:close/>
                    <a:moveTo>
                      <a:pt x="28191" y="5296"/>
                    </a:moveTo>
                    <a:cubicBezTo>
                      <a:pt x="28080" y="5296"/>
                      <a:pt x="27969" y="5342"/>
                      <a:pt x="27877" y="5435"/>
                    </a:cubicBezTo>
                    <a:cubicBezTo>
                      <a:pt x="27692" y="5620"/>
                      <a:pt x="27692" y="5915"/>
                      <a:pt x="27877" y="6100"/>
                    </a:cubicBezTo>
                    <a:cubicBezTo>
                      <a:pt x="28098" y="6285"/>
                      <a:pt x="28283" y="6507"/>
                      <a:pt x="28468" y="6729"/>
                    </a:cubicBezTo>
                    <a:cubicBezTo>
                      <a:pt x="28616" y="6877"/>
                      <a:pt x="28690" y="6988"/>
                      <a:pt x="28801" y="7098"/>
                    </a:cubicBezTo>
                    <a:cubicBezTo>
                      <a:pt x="28875" y="7246"/>
                      <a:pt x="29023" y="7283"/>
                      <a:pt x="29171" y="7283"/>
                    </a:cubicBezTo>
                    <a:cubicBezTo>
                      <a:pt x="29244" y="7283"/>
                      <a:pt x="29392" y="7283"/>
                      <a:pt x="29355" y="7172"/>
                    </a:cubicBezTo>
                    <a:cubicBezTo>
                      <a:pt x="29577" y="7025"/>
                      <a:pt x="29577" y="6692"/>
                      <a:pt x="29429" y="6507"/>
                    </a:cubicBezTo>
                    <a:cubicBezTo>
                      <a:pt x="29355" y="6433"/>
                      <a:pt x="29207" y="6285"/>
                      <a:pt x="29134" y="6137"/>
                    </a:cubicBezTo>
                    <a:cubicBezTo>
                      <a:pt x="28912" y="5915"/>
                      <a:pt x="28764" y="5694"/>
                      <a:pt x="28505" y="5435"/>
                    </a:cubicBezTo>
                    <a:cubicBezTo>
                      <a:pt x="28413" y="5342"/>
                      <a:pt x="28302" y="5296"/>
                      <a:pt x="28191" y="5296"/>
                    </a:cubicBezTo>
                    <a:close/>
                    <a:moveTo>
                      <a:pt x="3216" y="5794"/>
                    </a:moveTo>
                    <a:cubicBezTo>
                      <a:pt x="3084" y="5794"/>
                      <a:pt x="2949" y="5851"/>
                      <a:pt x="2847" y="5952"/>
                    </a:cubicBezTo>
                    <a:cubicBezTo>
                      <a:pt x="2589" y="6322"/>
                      <a:pt x="2256" y="6692"/>
                      <a:pt x="1997" y="7062"/>
                    </a:cubicBezTo>
                    <a:cubicBezTo>
                      <a:pt x="1849" y="7246"/>
                      <a:pt x="1886" y="7579"/>
                      <a:pt x="2071" y="7727"/>
                    </a:cubicBezTo>
                    <a:cubicBezTo>
                      <a:pt x="2182" y="7764"/>
                      <a:pt x="2256" y="7801"/>
                      <a:pt x="2367" y="7801"/>
                    </a:cubicBezTo>
                    <a:cubicBezTo>
                      <a:pt x="2515" y="7801"/>
                      <a:pt x="2626" y="7727"/>
                      <a:pt x="2736" y="7616"/>
                    </a:cubicBezTo>
                    <a:cubicBezTo>
                      <a:pt x="2958" y="7246"/>
                      <a:pt x="3291" y="6877"/>
                      <a:pt x="3550" y="6544"/>
                    </a:cubicBezTo>
                    <a:cubicBezTo>
                      <a:pt x="3735" y="6359"/>
                      <a:pt x="3698" y="6100"/>
                      <a:pt x="3513" y="5915"/>
                    </a:cubicBezTo>
                    <a:cubicBezTo>
                      <a:pt x="3430" y="5832"/>
                      <a:pt x="3324" y="5794"/>
                      <a:pt x="3216" y="5794"/>
                    </a:cubicBezTo>
                    <a:close/>
                    <a:moveTo>
                      <a:pt x="30486" y="8242"/>
                    </a:moveTo>
                    <a:cubicBezTo>
                      <a:pt x="30404" y="8242"/>
                      <a:pt x="30321" y="8266"/>
                      <a:pt x="30243" y="8319"/>
                    </a:cubicBezTo>
                    <a:cubicBezTo>
                      <a:pt x="30058" y="8429"/>
                      <a:pt x="29947" y="8725"/>
                      <a:pt x="30095" y="8947"/>
                    </a:cubicBezTo>
                    <a:cubicBezTo>
                      <a:pt x="30317" y="9391"/>
                      <a:pt x="30538" y="9760"/>
                      <a:pt x="30723" y="10167"/>
                    </a:cubicBezTo>
                    <a:cubicBezTo>
                      <a:pt x="30834" y="10352"/>
                      <a:pt x="30982" y="10426"/>
                      <a:pt x="31167" y="10426"/>
                    </a:cubicBezTo>
                    <a:cubicBezTo>
                      <a:pt x="31204" y="10426"/>
                      <a:pt x="31278" y="10389"/>
                      <a:pt x="31352" y="10315"/>
                    </a:cubicBezTo>
                    <a:cubicBezTo>
                      <a:pt x="31574" y="10204"/>
                      <a:pt x="31648" y="9908"/>
                      <a:pt x="31574" y="9686"/>
                    </a:cubicBezTo>
                    <a:lnTo>
                      <a:pt x="30871" y="8466"/>
                    </a:lnTo>
                    <a:cubicBezTo>
                      <a:pt x="30776" y="8323"/>
                      <a:pt x="30634" y="8242"/>
                      <a:pt x="30486" y="8242"/>
                    </a:cubicBezTo>
                    <a:close/>
                    <a:moveTo>
                      <a:pt x="1133" y="8798"/>
                    </a:moveTo>
                    <a:cubicBezTo>
                      <a:pt x="982" y="8798"/>
                      <a:pt x="837" y="8888"/>
                      <a:pt x="740" y="9058"/>
                    </a:cubicBezTo>
                    <a:cubicBezTo>
                      <a:pt x="518" y="9465"/>
                      <a:pt x="296" y="9908"/>
                      <a:pt x="112" y="10352"/>
                    </a:cubicBezTo>
                    <a:cubicBezTo>
                      <a:pt x="1" y="10574"/>
                      <a:pt x="112" y="10833"/>
                      <a:pt x="333" y="10943"/>
                    </a:cubicBezTo>
                    <a:cubicBezTo>
                      <a:pt x="370" y="10980"/>
                      <a:pt x="444" y="10980"/>
                      <a:pt x="518" y="10980"/>
                    </a:cubicBezTo>
                    <a:cubicBezTo>
                      <a:pt x="703" y="10980"/>
                      <a:pt x="888" y="10833"/>
                      <a:pt x="962" y="10722"/>
                    </a:cubicBezTo>
                    <a:cubicBezTo>
                      <a:pt x="1147" y="10278"/>
                      <a:pt x="1332" y="9908"/>
                      <a:pt x="1553" y="9502"/>
                    </a:cubicBezTo>
                    <a:cubicBezTo>
                      <a:pt x="1701" y="9280"/>
                      <a:pt x="1627" y="8984"/>
                      <a:pt x="1369" y="8873"/>
                    </a:cubicBezTo>
                    <a:cubicBezTo>
                      <a:pt x="1292" y="8822"/>
                      <a:pt x="1212" y="8798"/>
                      <a:pt x="1133" y="8798"/>
                    </a:cubicBezTo>
                    <a:close/>
                  </a:path>
                </a:pathLst>
              </a:custGeom>
              <a:solidFill>
                <a:srgbClr val="C620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8" name="Google Shape;683;p41">
                <a:extLst>
                  <a:ext uri="{FF2B5EF4-FFF2-40B4-BE49-F238E27FC236}">
                    <a16:creationId xmlns:a16="http://schemas.microsoft.com/office/drawing/2014/main" id="{FF561259-CBAB-A599-F361-CE23C758214C}"/>
                  </a:ext>
                </a:extLst>
              </p:cNvPr>
              <p:cNvSpPr/>
              <p:nvPr/>
            </p:nvSpPr>
            <p:spPr>
              <a:xfrm>
                <a:off x="5210250" y="3520200"/>
                <a:ext cx="64725" cy="129400"/>
              </a:xfrm>
              <a:custGeom>
                <a:avLst/>
                <a:gdLst/>
                <a:ahLst/>
                <a:cxnLst/>
                <a:rect l="l" t="t" r="r" b="b"/>
                <a:pathLst>
                  <a:path w="2589" h="5176" extrusionOk="0">
                    <a:moveTo>
                      <a:pt x="2589" y="0"/>
                    </a:moveTo>
                    <a:lnTo>
                      <a:pt x="1" y="665"/>
                    </a:lnTo>
                    <a:lnTo>
                      <a:pt x="2552" y="5176"/>
                    </a:lnTo>
                    <a:lnTo>
                      <a:pt x="2589" y="0"/>
                    </a:lnTo>
                    <a:close/>
                  </a:path>
                </a:pathLst>
              </a:custGeom>
              <a:solidFill>
                <a:srgbClr val="C620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9" name="Google Shape;684;p41">
                <a:extLst>
                  <a:ext uri="{FF2B5EF4-FFF2-40B4-BE49-F238E27FC236}">
                    <a16:creationId xmlns:a16="http://schemas.microsoft.com/office/drawing/2014/main" id="{5A75F978-4C8F-E495-3BBC-995FD1767B73}"/>
                  </a:ext>
                </a:extLst>
              </p:cNvPr>
              <p:cNvSpPr/>
              <p:nvPr/>
            </p:nvSpPr>
            <p:spPr>
              <a:xfrm>
                <a:off x="4666775" y="3646800"/>
                <a:ext cx="1004725" cy="1299550"/>
              </a:xfrm>
              <a:custGeom>
                <a:avLst/>
                <a:gdLst/>
                <a:ahLst/>
                <a:cxnLst/>
                <a:rect l="l" t="t" r="r" b="b"/>
                <a:pathLst>
                  <a:path w="40189" h="51982" extrusionOk="0">
                    <a:moveTo>
                      <a:pt x="18930" y="3439"/>
                    </a:moveTo>
                    <a:cubicBezTo>
                      <a:pt x="26731" y="3439"/>
                      <a:pt x="33016" y="9798"/>
                      <a:pt x="33016" y="17562"/>
                    </a:cubicBezTo>
                    <a:cubicBezTo>
                      <a:pt x="33053" y="25363"/>
                      <a:pt x="26731" y="31648"/>
                      <a:pt x="18930" y="31648"/>
                    </a:cubicBezTo>
                    <a:cubicBezTo>
                      <a:pt x="11092" y="31648"/>
                      <a:pt x="4807" y="25326"/>
                      <a:pt x="4807" y="17562"/>
                    </a:cubicBezTo>
                    <a:cubicBezTo>
                      <a:pt x="4807" y="9724"/>
                      <a:pt x="11166" y="3439"/>
                      <a:pt x="18930" y="3439"/>
                    </a:cubicBezTo>
                    <a:close/>
                    <a:moveTo>
                      <a:pt x="18597" y="1"/>
                    </a:moveTo>
                    <a:cubicBezTo>
                      <a:pt x="6766" y="1"/>
                      <a:pt x="1591" y="8356"/>
                      <a:pt x="814" y="13606"/>
                    </a:cubicBezTo>
                    <a:cubicBezTo>
                      <a:pt x="1" y="18893"/>
                      <a:pt x="3772" y="27248"/>
                      <a:pt x="4585" y="29799"/>
                    </a:cubicBezTo>
                    <a:cubicBezTo>
                      <a:pt x="4733" y="30206"/>
                      <a:pt x="4807" y="30761"/>
                      <a:pt x="4881" y="31352"/>
                    </a:cubicBezTo>
                    <a:cubicBezTo>
                      <a:pt x="4918" y="31833"/>
                      <a:pt x="4918" y="32387"/>
                      <a:pt x="4881" y="32942"/>
                    </a:cubicBezTo>
                    <a:cubicBezTo>
                      <a:pt x="4733" y="35752"/>
                      <a:pt x="1036" y="51982"/>
                      <a:pt x="1036" y="51982"/>
                    </a:cubicBezTo>
                    <a:lnTo>
                      <a:pt x="23292" y="51982"/>
                    </a:lnTo>
                    <a:cubicBezTo>
                      <a:pt x="23292" y="51982"/>
                      <a:pt x="23255" y="50133"/>
                      <a:pt x="24143" y="44699"/>
                    </a:cubicBezTo>
                    <a:cubicBezTo>
                      <a:pt x="24291" y="43922"/>
                      <a:pt x="24660" y="42406"/>
                      <a:pt x="25104" y="41334"/>
                    </a:cubicBezTo>
                    <a:cubicBezTo>
                      <a:pt x="25141" y="41334"/>
                      <a:pt x="25215" y="41408"/>
                      <a:pt x="25215" y="41408"/>
                    </a:cubicBezTo>
                    <a:cubicBezTo>
                      <a:pt x="25769" y="41667"/>
                      <a:pt x="26694" y="42000"/>
                      <a:pt x="29097" y="42554"/>
                    </a:cubicBezTo>
                    <a:cubicBezTo>
                      <a:pt x="29727" y="42698"/>
                      <a:pt x="30349" y="42764"/>
                      <a:pt x="30943" y="42764"/>
                    </a:cubicBezTo>
                    <a:cubicBezTo>
                      <a:pt x="32786" y="42764"/>
                      <a:pt x="34359" y="42136"/>
                      <a:pt x="35086" y="41297"/>
                    </a:cubicBezTo>
                    <a:cubicBezTo>
                      <a:pt x="35604" y="40706"/>
                      <a:pt x="35493" y="39818"/>
                      <a:pt x="35271" y="38931"/>
                    </a:cubicBezTo>
                    <a:cubicBezTo>
                      <a:pt x="35086" y="38155"/>
                      <a:pt x="34864" y="37452"/>
                      <a:pt x="34901" y="37009"/>
                    </a:cubicBezTo>
                    <a:cubicBezTo>
                      <a:pt x="35012" y="36269"/>
                      <a:pt x="35973" y="35937"/>
                      <a:pt x="36602" y="35419"/>
                    </a:cubicBezTo>
                    <a:cubicBezTo>
                      <a:pt x="36787" y="35308"/>
                      <a:pt x="36935" y="35123"/>
                      <a:pt x="37009" y="34938"/>
                    </a:cubicBezTo>
                    <a:cubicBezTo>
                      <a:pt x="37304" y="34273"/>
                      <a:pt x="36861" y="33903"/>
                      <a:pt x="35789" y="33829"/>
                    </a:cubicBezTo>
                    <a:cubicBezTo>
                      <a:pt x="36380" y="33681"/>
                      <a:pt x="37341" y="33312"/>
                      <a:pt x="37526" y="32942"/>
                    </a:cubicBezTo>
                    <a:cubicBezTo>
                      <a:pt x="37600" y="32794"/>
                      <a:pt x="37600" y="32535"/>
                      <a:pt x="37526" y="32166"/>
                    </a:cubicBezTo>
                    <a:cubicBezTo>
                      <a:pt x="37489" y="31722"/>
                      <a:pt x="37378" y="31241"/>
                      <a:pt x="37341" y="30761"/>
                    </a:cubicBezTo>
                    <a:lnTo>
                      <a:pt x="37341" y="30021"/>
                    </a:lnTo>
                    <a:cubicBezTo>
                      <a:pt x="37341" y="29947"/>
                      <a:pt x="37341" y="29873"/>
                      <a:pt x="37415" y="29836"/>
                    </a:cubicBezTo>
                    <a:cubicBezTo>
                      <a:pt x="38524" y="29762"/>
                      <a:pt x="39707" y="29208"/>
                      <a:pt x="40003" y="28395"/>
                    </a:cubicBezTo>
                    <a:cubicBezTo>
                      <a:pt x="40188" y="27729"/>
                      <a:pt x="39079" y="25991"/>
                      <a:pt x="37600" y="23847"/>
                    </a:cubicBezTo>
                    <a:cubicBezTo>
                      <a:pt x="36121" y="21666"/>
                      <a:pt x="36343" y="18782"/>
                      <a:pt x="36343" y="16675"/>
                    </a:cubicBezTo>
                    <a:cubicBezTo>
                      <a:pt x="36343" y="14604"/>
                      <a:pt x="35086" y="9429"/>
                      <a:pt x="33459" y="6951"/>
                    </a:cubicBezTo>
                    <a:cubicBezTo>
                      <a:pt x="32535" y="5584"/>
                      <a:pt x="28062" y="1"/>
                      <a:pt x="18597" y="1"/>
                    </a:cubicBezTo>
                    <a:close/>
                  </a:path>
                </a:pathLst>
              </a:custGeom>
              <a:solidFill>
                <a:srgbClr val="FEC1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0" name="Google Shape;685;p41">
                <a:extLst>
                  <a:ext uri="{FF2B5EF4-FFF2-40B4-BE49-F238E27FC236}">
                    <a16:creationId xmlns:a16="http://schemas.microsoft.com/office/drawing/2014/main" id="{56A38372-4369-180A-8F35-005342EAA7D6}"/>
                  </a:ext>
                </a:extLst>
              </p:cNvPr>
              <p:cNvSpPr/>
              <p:nvPr/>
            </p:nvSpPr>
            <p:spPr>
              <a:xfrm>
                <a:off x="4282300" y="3545150"/>
                <a:ext cx="358625" cy="392825"/>
              </a:xfrm>
              <a:custGeom>
                <a:avLst/>
                <a:gdLst/>
                <a:ahLst/>
                <a:cxnLst/>
                <a:rect l="l" t="t" r="r" b="b"/>
                <a:pathLst>
                  <a:path w="14345" h="15713" extrusionOk="0">
                    <a:moveTo>
                      <a:pt x="7172" y="4372"/>
                    </a:moveTo>
                    <a:cubicBezTo>
                      <a:pt x="7773" y="4372"/>
                      <a:pt x="8374" y="4529"/>
                      <a:pt x="8910" y="4843"/>
                    </a:cubicBezTo>
                    <a:cubicBezTo>
                      <a:pt x="9982" y="5435"/>
                      <a:pt x="10685" y="6618"/>
                      <a:pt x="10611" y="7838"/>
                    </a:cubicBezTo>
                    <a:cubicBezTo>
                      <a:pt x="10611" y="9058"/>
                      <a:pt x="9982" y="10241"/>
                      <a:pt x="8910" y="10833"/>
                    </a:cubicBezTo>
                    <a:cubicBezTo>
                      <a:pt x="8392" y="11165"/>
                      <a:pt x="7782" y="11332"/>
                      <a:pt x="7172" y="11332"/>
                    </a:cubicBezTo>
                    <a:cubicBezTo>
                      <a:pt x="6562" y="11332"/>
                      <a:pt x="5952" y="11165"/>
                      <a:pt x="5435" y="10833"/>
                    </a:cubicBezTo>
                    <a:cubicBezTo>
                      <a:pt x="4400" y="10241"/>
                      <a:pt x="3697" y="9058"/>
                      <a:pt x="3734" y="7838"/>
                    </a:cubicBezTo>
                    <a:cubicBezTo>
                      <a:pt x="3734" y="6618"/>
                      <a:pt x="4400" y="5435"/>
                      <a:pt x="5435" y="4843"/>
                    </a:cubicBezTo>
                    <a:cubicBezTo>
                      <a:pt x="5971" y="4529"/>
                      <a:pt x="6572" y="4372"/>
                      <a:pt x="7172" y="4372"/>
                    </a:cubicBezTo>
                    <a:close/>
                    <a:moveTo>
                      <a:pt x="6322" y="0"/>
                    </a:moveTo>
                    <a:lnTo>
                      <a:pt x="5546" y="2847"/>
                    </a:lnTo>
                    <a:cubicBezTo>
                      <a:pt x="5213" y="2921"/>
                      <a:pt x="4843" y="3143"/>
                      <a:pt x="4584" y="3291"/>
                    </a:cubicBezTo>
                    <a:cubicBezTo>
                      <a:pt x="4252" y="3475"/>
                      <a:pt x="3993" y="3734"/>
                      <a:pt x="3697" y="3956"/>
                    </a:cubicBezTo>
                    <a:lnTo>
                      <a:pt x="850" y="3217"/>
                    </a:lnTo>
                    <a:lnTo>
                      <a:pt x="0" y="4659"/>
                    </a:lnTo>
                    <a:lnTo>
                      <a:pt x="2070" y="6766"/>
                    </a:lnTo>
                    <a:cubicBezTo>
                      <a:pt x="1996" y="7136"/>
                      <a:pt x="1996" y="7505"/>
                      <a:pt x="1996" y="7838"/>
                    </a:cubicBezTo>
                    <a:cubicBezTo>
                      <a:pt x="1996" y="8171"/>
                      <a:pt x="2033" y="8577"/>
                      <a:pt x="2070" y="8910"/>
                    </a:cubicBezTo>
                    <a:lnTo>
                      <a:pt x="0" y="11017"/>
                    </a:lnTo>
                    <a:lnTo>
                      <a:pt x="850" y="12459"/>
                    </a:lnTo>
                    <a:lnTo>
                      <a:pt x="3697" y="11720"/>
                    </a:lnTo>
                    <a:cubicBezTo>
                      <a:pt x="3993" y="11942"/>
                      <a:pt x="4252" y="12201"/>
                      <a:pt x="4584" y="12385"/>
                    </a:cubicBezTo>
                    <a:cubicBezTo>
                      <a:pt x="4917" y="12533"/>
                      <a:pt x="5213" y="12681"/>
                      <a:pt x="5546" y="12829"/>
                    </a:cubicBezTo>
                    <a:lnTo>
                      <a:pt x="6322" y="15713"/>
                    </a:lnTo>
                    <a:lnTo>
                      <a:pt x="7986" y="15713"/>
                    </a:lnTo>
                    <a:lnTo>
                      <a:pt x="8799" y="12829"/>
                    </a:lnTo>
                    <a:cubicBezTo>
                      <a:pt x="9095" y="12755"/>
                      <a:pt x="9465" y="12533"/>
                      <a:pt x="9760" y="12385"/>
                    </a:cubicBezTo>
                    <a:cubicBezTo>
                      <a:pt x="10093" y="12201"/>
                      <a:pt x="10352" y="11942"/>
                      <a:pt x="10648" y="11720"/>
                    </a:cubicBezTo>
                    <a:lnTo>
                      <a:pt x="13494" y="12459"/>
                    </a:lnTo>
                    <a:lnTo>
                      <a:pt x="14345" y="11017"/>
                    </a:lnTo>
                    <a:lnTo>
                      <a:pt x="12237" y="8910"/>
                    </a:lnTo>
                    <a:cubicBezTo>
                      <a:pt x="12348" y="8540"/>
                      <a:pt x="12348" y="8171"/>
                      <a:pt x="12348" y="7838"/>
                    </a:cubicBezTo>
                    <a:cubicBezTo>
                      <a:pt x="12348" y="7468"/>
                      <a:pt x="12311" y="7099"/>
                      <a:pt x="12237" y="6766"/>
                    </a:cubicBezTo>
                    <a:lnTo>
                      <a:pt x="14345" y="4659"/>
                    </a:lnTo>
                    <a:lnTo>
                      <a:pt x="13494" y="3217"/>
                    </a:lnTo>
                    <a:lnTo>
                      <a:pt x="10648" y="3956"/>
                    </a:lnTo>
                    <a:cubicBezTo>
                      <a:pt x="10352" y="3734"/>
                      <a:pt x="10093" y="3475"/>
                      <a:pt x="9760" y="3291"/>
                    </a:cubicBezTo>
                    <a:cubicBezTo>
                      <a:pt x="9428" y="3143"/>
                      <a:pt x="9095" y="2995"/>
                      <a:pt x="8799" y="2847"/>
                    </a:cubicBezTo>
                    <a:lnTo>
                      <a:pt x="7986" y="0"/>
                    </a:lnTo>
                    <a:close/>
                  </a:path>
                </a:pathLst>
              </a:custGeom>
              <a:solidFill>
                <a:srgbClr val="8BD2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1" name="Google Shape;686;p41">
                <a:extLst>
                  <a:ext uri="{FF2B5EF4-FFF2-40B4-BE49-F238E27FC236}">
                    <a16:creationId xmlns:a16="http://schemas.microsoft.com/office/drawing/2014/main" id="{876A0E20-7136-A636-0288-90A40064AAA5}"/>
                  </a:ext>
                </a:extLst>
              </p:cNvPr>
              <p:cNvSpPr/>
              <p:nvPr/>
            </p:nvSpPr>
            <p:spPr>
              <a:xfrm>
                <a:off x="4836850" y="3782675"/>
                <a:ext cx="605425" cy="605425"/>
              </a:xfrm>
              <a:custGeom>
                <a:avLst/>
                <a:gdLst/>
                <a:ahLst/>
                <a:cxnLst/>
                <a:rect l="l" t="t" r="r" b="b"/>
                <a:pathLst>
                  <a:path w="24217" h="24217" extrusionOk="0">
                    <a:moveTo>
                      <a:pt x="12104" y="6279"/>
                    </a:moveTo>
                    <a:cubicBezTo>
                      <a:pt x="13375" y="6279"/>
                      <a:pt x="14617" y="6690"/>
                      <a:pt x="15676" y="7469"/>
                    </a:cubicBezTo>
                    <a:cubicBezTo>
                      <a:pt x="16859" y="8393"/>
                      <a:pt x="17709" y="9798"/>
                      <a:pt x="17894" y="11314"/>
                    </a:cubicBezTo>
                    <a:cubicBezTo>
                      <a:pt x="18079" y="12866"/>
                      <a:pt x="17672" y="14382"/>
                      <a:pt x="16748" y="15639"/>
                    </a:cubicBezTo>
                    <a:cubicBezTo>
                      <a:pt x="15824" y="16822"/>
                      <a:pt x="14419" y="17636"/>
                      <a:pt x="12903" y="17858"/>
                    </a:cubicBezTo>
                    <a:cubicBezTo>
                      <a:pt x="12634" y="17897"/>
                      <a:pt x="12363" y="17916"/>
                      <a:pt x="12092" y="17916"/>
                    </a:cubicBezTo>
                    <a:cubicBezTo>
                      <a:pt x="10836" y="17916"/>
                      <a:pt x="9588" y="17496"/>
                      <a:pt x="8615" y="16674"/>
                    </a:cubicBezTo>
                    <a:cubicBezTo>
                      <a:pt x="7395" y="15750"/>
                      <a:pt x="6581" y="14382"/>
                      <a:pt x="6396" y="12866"/>
                    </a:cubicBezTo>
                    <a:cubicBezTo>
                      <a:pt x="6212" y="11314"/>
                      <a:pt x="6618" y="9798"/>
                      <a:pt x="7542" y="8541"/>
                    </a:cubicBezTo>
                    <a:cubicBezTo>
                      <a:pt x="8467" y="7358"/>
                      <a:pt x="9835" y="6508"/>
                      <a:pt x="11387" y="6323"/>
                    </a:cubicBezTo>
                    <a:cubicBezTo>
                      <a:pt x="11627" y="6294"/>
                      <a:pt x="11866" y="6279"/>
                      <a:pt x="12104" y="6279"/>
                    </a:cubicBezTo>
                    <a:close/>
                    <a:moveTo>
                      <a:pt x="14345" y="1"/>
                    </a:moveTo>
                    <a:cubicBezTo>
                      <a:pt x="13495" y="962"/>
                      <a:pt x="12792" y="2071"/>
                      <a:pt x="12349" y="3180"/>
                    </a:cubicBezTo>
                    <a:cubicBezTo>
                      <a:pt x="11868" y="3180"/>
                      <a:pt x="11424" y="3180"/>
                      <a:pt x="10944" y="3291"/>
                    </a:cubicBezTo>
                    <a:cubicBezTo>
                      <a:pt x="10500" y="3328"/>
                      <a:pt x="10020" y="3476"/>
                      <a:pt x="9576" y="3550"/>
                    </a:cubicBezTo>
                    <a:cubicBezTo>
                      <a:pt x="8799" y="2589"/>
                      <a:pt x="7875" y="1738"/>
                      <a:pt x="6803" y="999"/>
                    </a:cubicBezTo>
                    <a:cubicBezTo>
                      <a:pt x="6212" y="1295"/>
                      <a:pt x="5657" y="1627"/>
                      <a:pt x="5139" y="1997"/>
                    </a:cubicBezTo>
                    <a:cubicBezTo>
                      <a:pt x="5213" y="3291"/>
                      <a:pt x="5509" y="4511"/>
                      <a:pt x="5953" y="5620"/>
                    </a:cubicBezTo>
                    <a:cubicBezTo>
                      <a:pt x="5657" y="5953"/>
                      <a:pt x="5324" y="6323"/>
                      <a:pt x="5028" y="6692"/>
                    </a:cubicBezTo>
                    <a:cubicBezTo>
                      <a:pt x="4770" y="7062"/>
                      <a:pt x="4474" y="7469"/>
                      <a:pt x="4252" y="7838"/>
                    </a:cubicBezTo>
                    <a:cubicBezTo>
                      <a:pt x="3828" y="7799"/>
                      <a:pt x="3389" y="7778"/>
                      <a:pt x="2942" y="7778"/>
                    </a:cubicBezTo>
                    <a:cubicBezTo>
                      <a:pt x="2145" y="7778"/>
                      <a:pt x="1324" y="7844"/>
                      <a:pt x="518" y="7986"/>
                    </a:cubicBezTo>
                    <a:cubicBezTo>
                      <a:pt x="296" y="8578"/>
                      <a:pt x="148" y="9243"/>
                      <a:pt x="0" y="9872"/>
                    </a:cubicBezTo>
                    <a:cubicBezTo>
                      <a:pt x="962" y="10722"/>
                      <a:pt x="2071" y="11425"/>
                      <a:pt x="3180" y="11868"/>
                    </a:cubicBezTo>
                    <a:cubicBezTo>
                      <a:pt x="3180" y="12349"/>
                      <a:pt x="3180" y="12793"/>
                      <a:pt x="3291" y="13273"/>
                    </a:cubicBezTo>
                    <a:cubicBezTo>
                      <a:pt x="3328" y="13717"/>
                      <a:pt x="3476" y="14197"/>
                      <a:pt x="3550" y="14641"/>
                    </a:cubicBezTo>
                    <a:cubicBezTo>
                      <a:pt x="2588" y="15417"/>
                      <a:pt x="1738" y="16342"/>
                      <a:pt x="999" y="17414"/>
                    </a:cubicBezTo>
                    <a:cubicBezTo>
                      <a:pt x="1294" y="18005"/>
                      <a:pt x="1627" y="18560"/>
                      <a:pt x="1997" y="19078"/>
                    </a:cubicBezTo>
                    <a:cubicBezTo>
                      <a:pt x="3291" y="19004"/>
                      <a:pt x="4511" y="18708"/>
                      <a:pt x="5620" y="18264"/>
                    </a:cubicBezTo>
                    <a:cubicBezTo>
                      <a:pt x="5953" y="18560"/>
                      <a:pt x="6322" y="18893"/>
                      <a:pt x="6692" y="19188"/>
                    </a:cubicBezTo>
                    <a:cubicBezTo>
                      <a:pt x="7062" y="19447"/>
                      <a:pt x="7469" y="19743"/>
                      <a:pt x="7875" y="19965"/>
                    </a:cubicBezTo>
                    <a:cubicBezTo>
                      <a:pt x="7727" y="21185"/>
                      <a:pt x="7764" y="22442"/>
                      <a:pt x="7986" y="23699"/>
                    </a:cubicBezTo>
                    <a:cubicBezTo>
                      <a:pt x="8615" y="23958"/>
                      <a:pt x="9243" y="24069"/>
                      <a:pt x="9909" y="24217"/>
                    </a:cubicBezTo>
                    <a:cubicBezTo>
                      <a:pt x="10722" y="23255"/>
                      <a:pt x="11424" y="22146"/>
                      <a:pt x="11868" y="21037"/>
                    </a:cubicBezTo>
                    <a:cubicBezTo>
                      <a:pt x="12349" y="21037"/>
                      <a:pt x="12792" y="21037"/>
                      <a:pt x="13273" y="20926"/>
                    </a:cubicBezTo>
                    <a:cubicBezTo>
                      <a:pt x="13717" y="20889"/>
                      <a:pt x="14197" y="20815"/>
                      <a:pt x="14641" y="20667"/>
                    </a:cubicBezTo>
                    <a:cubicBezTo>
                      <a:pt x="15454" y="21629"/>
                      <a:pt x="16378" y="22479"/>
                      <a:pt x="17414" y="23218"/>
                    </a:cubicBezTo>
                    <a:cubicBezTo>
                      <a:pt x="18042" y="22923"/>
                      <a:pt x="18597" y="22590"/>
                      <a:pt x="19077" y="22220"/>
                    </a:cubicBezTo>
                    <a:cubicBezTo>
                      <a:pt x="19003" y="20926"/>
                      <a:pt x="18708" y="19706"/>
                      <a:pt x="18264" y="18597"/>
                    </a:cubicBezTo>
                    <a:cubicBezTo>
                      <a:pt x="18597" y="18264"/>
                      <a:pt x="18893" y="17895"/>
                      <a:pt x="19188" y="17525"/>
                    </a:cubicBezTo>
                    <a:cubicBezTo>
                      <a:pt x="19447" y="17155"/>
                      <a:pt x="19743" y="16748"/>
                      <a:pt x="19965" y="16379"/>
                    </a:cubicBezTo>
                    <a:cubicBezTo>
                      <a:pt x="20403" y="16419"/>
                      <a:pt x="20850" y="16439"/>
                      <a:pt x="21300" y="16439"/>
                    </a:cubicBezTo>
                    <a:cubicBezTo>
                      <a:pt x="22104" y="16439"/>
                      <a:pt x="22917" y="16373"/>
                      <a:pt x="23699" y="16231"/>
                    </a:cubicBezTo>
                    <a:cubicBezTo>
                      <a:pt x="23957" y="15639"/>
                      <a:pt x="24068" y="14974"/>
                      <a:pt x="24216" y="14308"/>
                    </a:cubicBezTo>
                    <a:cubicBezTo>
                      <a:pt x="23255" y="13495"/>
                      <a:pt x="22146" y="12793"/>
                      <a:pt x="21037" y="12349"/>
                    </a:cubicBezTo>
                    <a:cubicBezTo>
                      <a:pt x="21037" y="11868"/>
                      <a:pt x="21037" y="11425"/>
                      <a:pt x="20926" y="10944"/>
                    </a:cubicBezTo>
                    <a:cubicBezTo>
                      <a:pt x="20889" y="10500"/>
                      <a:pt x="20815" y="10020"/>
                      <a:pt x="20667" y="9576"/>
                    </a:cubicBezTo>
                    <a:cubicBezTo>
                      <a:pt x="21628" y="8763"/>
                      <a:pt x="22479" y="7838"/>
                      <a:pt x="23218" y="6803"/>
                    </a:cubicBezTo>
                    <a:cubicBezTo>
                      <a:pt x="22922" y="6175"/>
                      <a:pt x="22590" y="5620"/>
                      <a:pt x="22220" y="5140"/>
                    </a:cubicBezTo>
                    <a:cubicBezTo>
                      <a:pt x="20926" y="5214"/>
                      <a:pt x="19706" y="5509"/>
                      <a:pt x="18597" y="5953"/>
                    </a:cubicBezTo>
                    <a:cubicBezTo>
                      <a:pt x="18264" y="5620"/>
                      <a:pt x="17894" y="5324"/>
                      <a:pt x="17525" y="5029"/>
                    </a:cubicBezTo>
                    <a:cubicBezTo>
                      <a:pt x="17155" y="4770"/>
                      <a:pt x="16748" y="4474"/>
                      <a:pt x="16378" y="4252"/>
                    </a:cubicBezTo>
                    <a:cubicBezTo>
                      <a:pt x="16489" y="3032"/>
                      <a:pt x="16452" y="1738"/>
                      <a:pt x="16231" y="518"/>
                    </a:cubicBezTo>
                    <a:cubicBezTo>
                      <a:pt x="15639" y="259"/>
                      <a:pt x="14974" y="149"/>
                      <a:pt x="14345" y="1"/>
                    </a:cubicBezTo>
                    <a:close/>
                  </a:path>
                </a:pathLst>
              </a:custGeom>
              <a:solidFill>
                <a:srgbClr val="C620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2" name="Google Shape;687;p41">
                <a:extLst>
                  <a:ext uri="{FF2B5EF4-FFF2-40B4-BE49-F238E27FC236}">
                    <a16:creationId xmlns:a16="http://schemas.microsoft.com/office/drawing/2014/main" id="{AAD27924-670E-4C93-44DA-1F15C97130F0}"/>
                  </a:ext>
                </a:extLst>
              </p:cNvPr>
              <p:cNvSpPr/>
              <p:nvPr/>
            </p:nvSpPr>
            <p:spPr>
              <a:xfrm>
                <a:off x="4226825" y="3535650"/>
                <a:ext cx="1277375" cy="870000"/>
              </a:xfrm>
              <a:custGeom>
                <a:avLst/>
                <a:gdLst/>
                <a:ahLst/>
                <a:cxnLst/>
                <a:rect l="l" t="t" r="r" b="b"/>
                <a:pathLst>
                  <a:path w="51095" h="34800" extrusionOk="0">
                    <a:moveTo>
                      <a:pt x="9351" y="935"/>
                    </a:moveTo>
                    <a:cubicBezTo>
                      <a:pt x="10165" y="935"/>
                      <a:pt x="10981" y="1068"/>
                      <a:pt x="11757" y="1341"/>
                    </a:cubicBezTo>
                    <a:lnTo>
                      <a:pt x="11831" y="1341"/>
                    </a:lnTo>
                    <a:lnTo>
                      <a:pt x="40299" y="10769"/>
                    </a:lnTo>
                    <a:cubicBezTo>
                      <a:pt x="40336" y="10806"/>
                      <a:pt x="40336" y="10806"/>
                      <a:pt x="40410" y="10806"/>
                    </a:cubicBezTo>
                    <a:cubicBezTo>
                      <a:pt x="43109" y="11730"/>
                      <a:pt x="45364" y="13616"/>
                      <a:pt x="46806" y="16093"/>
                    </a:cubicBezTo>
                    <a:cubicBezTo>
                      <a:pt x="50096" y="21749"/>
                      <a:pt x="48174" y="29033"/>
                      <a:pt x="42480" y="32286"/>
                    </a:cubicBezTo>
                    <a:cubicBezTo>
                      <a:pt x="40669" y="33321"/>
                      <a:pt x="38635" y="33876"/>
                      <a:pt x="36565" y="33876"/>
                    </a:cubicBezTo>
                    <a:cubicBezTo>
                      <a:pt x="34162" y="33876"/>
                      <a:pt x="31907" y="33173"/>
                      <a:pt x="29910" y="31842"/>
                    </a:cubicBezTo>
                    <a:cubicBezTo>
                      <a:pt x="29910" y="31842"/>
                      <a:pt x="29873" y="31805"/>
                      <a:pt x="29799" y="31805"/>
                    </a:cubicBezTo>
                    <a:cubicBezTo>
                      <a:pt x="29577" y="31620"/>
                      <a:pt x="29319" y="31436"/>
                      <a:pt x="28838" y="31066"/>
                    </a:cubicBezTo>
                    <a:lnTo>
                      <a:pt x="5362" y="14355"/>
                    </a:lnTo>
                    <a:cubicBezTo>
                      <a:pt x="5325" y="14355"/>
                      <a:pt x="5325" y="14318"/>
                      <a:pt x="5251" y="14318"/>
                    </a:cubicBezTo>
                    <a:cubicBezTo>
                      <a:pt x="4326" y="13727"/>
                      <a:pt x="3550" y="12876"/>
                      <a:pt x="2995" y="11915"/>
                    </a:cubicBezTo>
                    <a:cubicBezTo>
                      <a:pt x="962" y="8403"/>
                      <a:pt x="2182" y="3929"/>
                      <a:pt x="5694" y="1896"/>
                    </a:cubicBezTo>
                    <a:cubicBezTo>
                      <a:pt x="6801" y="1264"/>
                      <a:pt x="8073" y="935"/>
                      <a:pt x="9351" y="935"/>
                    </a:cubicBezTo>
                    <a:close/>
                    <a:moveTo>
                      <a:pt x="9414" y="1"/>
                    </a:moveTo>
                    <a:cubicBezTo>
                      <a:pt x="7965" y="1"/>
                      <a:pt x="6515" y="370"/>
                      <a:pt x="5251" y="1083"/>
                    </a:cubicBezTo>
                    <a:cubicBezTo>
                      <a:pt x="1332" y="3375"/>
                      <a:pt x="1" y="8440"/>
                      <a:pt x="2256" y="12359"/>
                    </a:cubicBezTo>
                    <a:cubicBezTo>
                      <a:pt x="2921" y="13431"/>
                      <a:pt x="3735" y="14355"/>
                      <a:pt x="4770" y="15058"/>
                    </a:cubicBezTo>
                    <a:lnTo>
                      <a:pt x="4807" y="15095"/>
                    </a:lnTo>
                    <a:cubicBezTo>
                      <a:pt x="5029" y="15279"/>
                      <a:pt x="28838" y="32138"/>
                      <a:pt x="29393" y="32582"/>
                    </a:cubicBezTo>
                    <a:cubicBezTo>
                      <a:pt x="29393" y="32582"/>
                      <a:pt x="29393" y="32619"/>
                      <a:pt x="29429" y="32619"/>
                    </a:cubicBezTo>
                    <a:cubicBezTo>
                      <a:pt x="29429" y="32656"/>
                      <a:pt x="29466" y="32656"/>
                      <a:pt x="29466" y="32656"/>
                    </a:cubicBezTo>
                    <a:cubicBezTo>
                      <a:pt x="31611" y="34061"/>
                      <a:pt x="34014" y="34800"/>
                      <a:pt x="36565" y="34800"/>
                    </a:cubicBezTo>
                    <a:cubicBezTo>
                      <a:pt x="38783" y="34800"/>
                      <a:pt x="41001" y="34208"/>
                      <a:pt x="42924" y="33025"/>
                    </a:cubicBezTo>
                    <a:cubicBezTo>
                      <a:pt x="49024" y="29513"/>
                      <a:pt x="51094" y="21675"/>
                      <a:pt x="47582" y="15575"/>
                    </a:cubicBezTo>
                    <a:cubicBezTo>
                      <a:pt x="46103" y="12913"/>
                      <a:pt x="43663" y="10954"/>
                      <a:pt x="40816" y="9919"/>
                    </a:cubicBezTo>
                    <a:cubicBezTo>
                      <a:pt x="40743" y="9919"/>
                      <a:pt x="40743" y="9882"/>
                      <a:pt x="40706" y="9882"/>
                    </a:cubicBezTo>
                    <a:lnTo>
                      <a:pt x="12090" y="417"/>
                    </a:lnTo>
                    <a:lnTo>
                      <a:pt x="12016" y="417"/>
                    </a:lnTo>
                    <a:cubicBezTo>
                      <a:pt x="11177" y="137"/>
                      <a:pt x="10296" y="1"/>
                      <a:pt x="9414" y="1"/>
                    </a:cubicBezTo>
                    <a:close/>
                  </a:path>
                </a:pathLst>
              </a:custGeom>
              <a:solidFill>
                <a:srgbClr val="1919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85" name="Google Shape;688;p41">
              <a:extLst>
                <a:ext uri="{FF2B5EF4-FFF2-40B4-BE49-F238E27FC236}">
                  <a16:creationId xmlns:a16="http://schemas.microsoft.com/office/drawing/2014/main" id="{68070935-36E4-7B55-F084-328964C2684E}"/>
                </a:ext>
              </a:extLst>
            </p:cNvPr>
            <p:cNvGrpSpPr/>
            <p:nvPr/>
          </p:nvGrpSpPr>
          <p:grpSpPr>
            <a:xfrm>
              <a:off x="3180350" y="1273525"/>
              <a:ext cx="829775" cy="839775"/>
              <a:chOff x="4826125" y="698450"/>
              <a:chExt cx="829775" cy="839775"/>
            </a:xfrm>
          </p:grpSpPr>
          <p:sp>
            <p:nvSpPr>
              <p:cNvPr id="1010" name="Google Shape;689;p41">
                <a:extLst>
                  <a:ext uri="{FF2B5EF4-FFF2-40B4-BE49-F238E27FC236}">
                    <a16:creationId xmlns:a16="http://schemas.microsoft.com/office/drawing/2014/main" id="{3AE0FAE2-0776-56AE-F769-17CD8BDDB40D}"/>
                  </a:ext>
                </a:extLst>
              </p:cNvPr>
              <p:cNvSpPr/>
              <p:nvPr/>
            </p:nvSpPr>
            <p:spPr>
              <a:xfrm>
                <a:off x="4841125" y="698450"/>
                <a:ext cx="521225" cy="508725"/>
              </a:xfrm>
              <a:custGeom>
                <a:avLst/>
                <a:gdLst/>
                <a:ahLst/>
                <a:cxnLst/>
                <a:rect l="l" t="t" r="r" b="b"/>
                <a:pathLst>
                  <a:path w="20849" h="20349" extrusionOk="0">
                    <a:moveTo>
                      <a:pt x="17359" y="0"/>
                    </a:moveTo>
                    <a:cubicBezTo>
                      <a:pt x="17079" y="0"/>
                      <a:pt x="16796" y="100"/>
                      <a:pt x="16579" y="300"/>
                    </a:cubicBezTo>
                    <a:lnTo>
                      <a:pt x="1" y="16912"/>
                    </a:lnTo>
                    <a:lnTo>
                      <a:pt x="3436" y="20348"/>
                    </a:lnTo>
                    <a:lnTo>
                      <a:pt x="20849" y="3036"/>
                    </a:lnTo>
                    <a:lnTo>
                      <a:pt x="18114" y="300"/>
                    </a:lnTo>
                    <a:cubicBezTo>
                      <a:pt x="17913" y="100"/>
                      <a:pt x="17638" y="0"/>
                      <a:pt x="17359" y="0"/>
                    </a:cubicBezTo>
                    <a:close/>
                  </a:path>
                </a:pathLst>
              </a:custGeom>
              <a:solidFill>
                <a:srgbClr val="7D8E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1" name="Google Shape;690;p41">
                <a:extLst>
                  <a:ext uri="{FF2B5EF4-FFF2-40B4-BE49-F238E27FC236}">
                    <a16:creationId xmlns:a16="http://schemas.microsoft.com/office/drawing/2014/main" id="{084C341A-71F4-E049-979B-CB1B04FF8C6A}"/>
                  </a:ext>
                </a:extLst>
              </p:cNvPr>
              <p:cNvSpPr/>
              <p:nvPr/>
            </p:nvSpPr>
            <p:spPr>
              <a:xfrm>
                <a:off x="4905350" y="716800"/>
                <a:ext cx="750550" cy="750550"/>
              </a:xfrm>
              <a:custGeom>
                <a:avLst/>
                <a:gdLst/>
                <a:ahLst/>
                <a:cxnLst/>
                <a:rect l="l" t="t" r="r" b="b"/>
                <a:pathLst>
                  <a:path w="30022" h="30022" extrusionOk="0">
                    <a:moveTo>
                      <a:pt x="15911" y="0"/>
                    </a:moveTo>
                    <a:lnTo>
                      <a:pt x="0" y="15911"/>
                    </a:lnTo>
                    <a:lnTo>
                      <a:pt x="14110" y="30022"/>
                    </a:lnTo>
                    <a:lnTo>
                      <a:pt x="30022" y="14110"/>
                    </a:lnTo>
                    <a:lnTo>
                      <a:pt x="15911" y="0"/>
                    </a:lnTo>
                    <a:close/>
                  </a:path>
                </a:pathLst>
              </a:custGeom>
              <a:solidFill>
                <a:srgbClr val="8BD2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2" name="Google Shape;691;p41">
                <a:extLst>
                  <a:ext uri="{FF2B5EF4-FFF2-40B4-BE49-F238E27FC236}">
                    <a16:creationId xmlns:a16="http://schemas.microsoft.com/office/drawing/2014/main" id="{4CCB2468-C77D-95E6-5842-E962DE6691BC}"/>
                  </a:ext>
                </a:extLst>
              </p:cNvPr>
              <p:cNvSpPr/>
              <p:nvPr/>
            </p:nvSpPr>
            <p:spPr>
              <a:xfrm>
                <a:off x="4837800" y="1121900"/>
                <a:ext cx="397800" cy="396325"/>
              </a:xfrm>
              <a:custGeom>
                <a:avLst/>
                <a:gdLst/>
                <a:ahLst/>
                <a:cxnLst/>
                <a:rect l="l" t="t" r="r" b="b"/>
                <a:pathLst>
                  <a:path w="15912" h="15853" extrusionOk="0">
                    <a:moveTo>
                      <a:pt x="1588" y="1"/>
                    </a:moveTo>
                    <a:cubicBezTo>
                      <a:pt x="1413" y="1"/>
                      <a:pt x="1236" y="45"/>
                      <a:pt x="1068" y="141"/>
                    </a:cubicBezTo>
                    <a:cubicBezTo>
                      <a:pt x="901" y="208"/>
                      <a:pt x="734" y="341"/>
                      <a:pt x="567" y="508"/>
                    </a:cubicBezTo>
                    <a:cubicBezTo>
                      <a:pt x="400" y="641"/>
                      <a:pt x="300" y="842"/>
                      <a:pt x="200" y="1008"/>
                    </a:cubicBezTo>
                    <a:cubicBezTo>
                      <a:pt x="0" y="1475"/>
                      <a:pt x="67" y="2009"/>
                      <a:pt x="467" y="2376"/>
                    </a:cubicBezTo>
                    <a:lnTo>
                      <a:pt x="13977" y="15852"/>
                    </a:lnTo>
                    <a:cubicBezTo>
                      <a:pt x="13977" y="15352"/>
                      <a:pt x="14144" y="14852"/>
                      <a:pt x="14544" y="14451"/>
                    </a:cubicBezTo>
                    <a:cubicBezTo>
                      <a:pt x="14885" y="14049"/>
                      <a:pt x="15398" y="13847"/>
                      <a:pt x="15817" y="13847"/>
                    </a:cubicBezTo>
                    <a:cubicBezTo>
                      <a:pt x="15849" y="13847"/>
                      <a:pt x="15881" y="13849"/>
                      <a:pt x="15912" y="13851"/>
                    </a:cubicBezTo>
                    <a:lnTo>
                      <a:pt x="2435" y="375"/>
                    </a:lnTo>
                    <a:cubicBezTo>
                      <a:pt x="2201" y="140"/>
                      <a:pt x="1898" y="1"/>
                      <a:pt x="1588" y="1"/>
                    </a:cubicBezTo>
                    <a:close/>
                  </a:path>
                </a:pathLst>
              </a:custGeom>
              <a:solidFill>
                <a:srgbClr val="FEC1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3" name="Google Shape;692;p41">
                <a:extLst>
                  <a:ext uri="{FF2B5EF4-FFF2-40B4-BE49-F238E27FC236}">
                    <a16:creationId xmlns:a16="http://schemas.microsoft.com/office/drawing/2014/main" id="{FDD56D3C-2F4C-5872-6123-683C72A3E142}"/>
                  </a:ext>
                </a:extLst>
              </p:cNvPr>
              <p:cNvSpPr/>
              <p:nvPr/>
            </p:nvSpPr>
            <p:spPr>
              <a:xfrm>
                <a:off x="4826125" y="1105400"/>
                <a:ext cx="432825" cy="432825"/>
              </a:xfrm>
              <a:custGeom>
                <a:avLst/>
                <a:gdLst/>
                <a:ahLst/>
                <a:cxnLst/>
                <a:rect l="l" t="t" r="r" b="b"/>
                <a:pathLst>
                  <a:path w="17313" h="17313" extrusionOk="0">
                    <a:moveTo>
                      <a:pt x="2035" y="1"/>
                    </a:moveTo>
                    <a:cubicBezTo>
                      <a:pt x="1501" y="34"/>
                      <a:pt x="1001" y="201"/>
                      <a:pt x="601" y="634"/>
                    </a:cubicBezTo>
                    <a:cubicBezTo>
                      <a:pt x="200" y="1001"/>
                      <a:pt x="0" y="1502"/>
                      <a:pt x="0" y="2035"/>
                    </a:cubicBezTo>
                    <a:cubicBezTo>
                      <a:pt x="0" y="2536"/>
                      <a:pt x="200" y="3103"/>
                      <a:pt x="634" y="3503"/>
                    </a:cubicBezTo>
                    <a:lnTo>
                      <a:pt x="14444" y="17313"/>
                    </a:lnTo>
                    <a:lnTo>
                      <a:pt x="14844" y="16879"/>
                    </a:lnTo>
                    <a:lnTo>
                      <a:pt x="968" y="3003"/>
                    </a:lnTo>
                    <a:cubicBezTo>
                      <a:pt x="601" y="2636"/>
                      <a:pt x="467" y="2102"/>
                      <a:pt x="701" y="1635"/>
                    </a:cubicBezTo>
                    <a:cubicBezTo>
                      <a:pt x="801" y="1468"/>
                      <a:pt x="934" y="1301"/>
                      <a:pt x="1101" y="1135"/>
                    </a:cubicBezTo>
                    <a:cubicBezTo>
                      <a:pt x="1201" y="968"/>
                      <a:pt x="1435" y="834"/>
                      <a:pt x="1601" y="768"/>
                    </a:cubicBezTo>
                    <a:cubicBezTo>
                      <a:pt x="1759" y="683"/>
                      <a:pt x="1934" y="642"/>
                      <a:pt x="2111" y="642"/>
                    </a:cubicBezTo>
                    <a:cubicBezTo>
                      <a:pt x="2420" y="642"/>
                      <a:pt x="2735" y="768"/>
                      <a:pt x="2969" y="1001"/>
                    </a:cubicBezTo>
                    <a:lnTo>
                      <a:pt x="16879" y="14844"/>
                    </a:lnTo>
                    <a:lnTo>
                      <a:pt x="17313" y="14411"/>
                    </a:lnTo>
                    <a:lnTo>
                      <a:pt x="3503" y="634"/>
                    </a:lnTo>
                    <a:cubicBezTo>
                      <a:pt x="3102" y="201"/>
                      <a:pt x="2602" y="1"/>
                      <a:pt x="2035" y="1"/>
                    </a:cubicBezTo>
                    <a:close/>
                  </a:path>
                </a:pathLst>
              </a:custGeom>
              <a:solidFill>
                <a:srgbClr val="8BD2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4" name="Google Shape;693;p41">
                <a:extLst>
                  <a:ext uri="{FF2B5EF4-FFF2-40B4-BE49-F238E27FC236}">
                    <a16:creationId xmlns:a16="http://schemas.microsoft.com/office/drawing/2014/main" id="{F2E3E37D-6DBA-206C-8DDC-75964B4409C1}"/>
                  </a:ext>
                </a:extLst>
              </p:cNvPr>
              <p:cNvSpPr/>
              <p:nvPr/>
            </p:nvSpPr>
            <p:spPr>
              <a:xfrm>
                <a:off x="4871975" y="1152725"/>
                <a:ext cx="305250" cy="305450"/>
              </a:xfrm>
              <a:custGeom>
                <a:avLst/>
                <a:gdLst/>
                <a:ahLst/>
                <a:cxnLst/>
                <a:rect l="l" t="t" r="r" b="b"/>
                <a:pathLst>
                  <a:path w="12210" h="12218" extrusionOk="0">
                    <a:moveTo>
                      <a:pt x="259" y="1"/>
                    </a:moveTo>
                    <a:cubicBezTo>
                      <a:pt x="193" y="1"/>
                      <a:pt x="134" y="26"/>
                      <a:pt x="101" y="76"/>
                    </a:cubicBezTo>
                    <a:cubicBezTo>
                      <a:pt x="1" y="209"/>
                      <a:pt x="1" y="376"/>
                      <a:pt x="101" y="443"/>
                    </a:cubicBezTo>
                    <a:lnTo>
                      <a:pt x="11776" y="12118"/>
                    </a:lnTo>
                    <a:cubicBezTo>
                      <a:pt x="11809" y="12184"/>
                      <a:pt x="11868" y="12218"/>
                      <a:pt x="11934" y="12218"/>
                    </a:cubicBezTo>
                    <a:cubicBezTo>
                      <a:pt x="12001" y="12218"/>
                      <a:pt x="12076" y="12184"/>
                      <a:pt x="12143" y="12118"/>
                    </a:cubicBezTo>
                    <a:cubicBezTo>
                      <a:pt x="12210" y="11984"/>
                      <a:pt x="12210" y="11817"/>
                      <a:pt x="12143" y="11751"/>
                    </a:cubicBezTo>
                    <a:lnTo>
                      <a:pt x="468" y="76"/>
                    </a:lnTo>
                    <a:cubicBezTo>
                      <a:pt x="401" y="26"/>
                      <a:pt x="326" y="1"/>
                      <a:pt x="259" y="1"/>
                    </a:cubicBezTo>
                    <a:close/>
                  </a:path>
                </a:pathLst>
              </a:custGeom>
              <a:solidFill>
                <a:srgbClr val="F69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5" name="Google Shape;694;p41">
                <a:extLst>
                  <a:ext uri="{FF2B5EF4-FFF2-40B4-BE49-F238E27FC236}">
                    <a16:creationId xmlns:a16="http://schemas.microsoft.com/office/drawing/2014/main" id="{447A9A53-A4E5-C3C0-FBF4-03BD85D9A45F}"/>
                  </a:ext>
                </a:extLst>
              </p:cNvPr>
              <p:cNvSpPr/>
              <p:nvPr/>
            </p:nvSpPr>
            <p:spPr>
              <a:xfrm>
                <a:off x="4830275" y="1192975"/>
                <a:ext cx="109275" cy="109250"/>
              </a:xfrm>
              <a:custGeom>
                <a:avLst/>
                <a:gdLst/>
                <a:ahLst/>
                <a:cxnLst/>
                <a:rect l="l" t="t" r="r" b="b"/>
                <a:pathLst>
                  <a:path w="4371" h="4370" extrusionOk="0">
                    <a:moveTo>
                      <a:pt x="3270" y="0"/>
                    </a:moveTo>
                    <a:lnTo>
                      <a:pt x="1" y="3269"/>
                    </a:lnTo>
                    <a:lnTo>
                      <a:pt x="1035" y="3336"/>
                    </a:lnTo>
                    <a:lnTo>
                      <a:pt x="1135" y="4370"/>
                    </a:lnTo>
                    <a:lnTo>
                      <a:pt x="4371" y="1134"/>
                    </a:lnTo>
                    <a:lnTo>
                      <a:pt x="3270" y="0"/>
                    </a:lnTo>
                    <a:close/>
                  </a:path>
                </a:pathLst>
              </a:custGeom>
              <a:solidFill>
                <a:srgbClr val="C620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6" name="Google Shape;695;p41">
                <a:extLst>
                  <a:ext uri="{FF2B5EF4-FFF2-40B4-BE49-F238E27FC236}">
                    <a16:creationId xmlns:a16="http://schemas.microsoft.com/office/drawing/2014/main" id="{07A0A780-B8EB-B7FE-BE9A-DB69790339AC}"/>
                  </a:ext>
                </a:extLst>
              </p:cNvPr>
              <p:cNvSpPr/>
              <p:nvPr/>
            </p:nvSpPr>
            <p:spPr>
              <a:xfrm>
                <a:off x="5192200" y="931950"/>
                <a:ext cx="247725" cy="247700"/>
              </a:xfrm>
              <a:custGeom>
                <a:avLst/>
                <a:gdLst/>
                <a:ahLst/>
                <a:cxnLst/>
                <a:rect l="l" t="t" r="r" b="b"/>
                <a:pathLst>
                  <a:path w="9909" h="9908" extrusionOk="0">
                    <a:moveTo>
                      <a:pt x="2002" y="0"/>
                    </a:moveTo>
                    <a:lnTo>
                      <a:pt x="1" y="2035"/>
                    </a:lnTo>
                    <a:lnTo>
                      <a:pt x="7907" y="9907"/>
                    </a:lnTo>
                    <a:lnTo>
                      <a:pt x="9908" y="7906"/>
                    </a:lnTo>
                    <a:lnTo>
                      <a:pt x="200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86" name="Google Shape;696;p41">
              <a:extLst>
                <a:ext uri="{FF2B5EF4-FFF2-40B4-BE49-F238E27FC236}">
                  <a16:creationId xmlns:a16="http://schemas.microsoft.com/office/drawing/2014/main" id="{0D5F230C-B483-9F10-CA28-3A370EF5CDAF}"/>
                </a:ext>
              </a:extLst>
            </p:cNvPr>
            <p:cNvSpPr/>
            <p:nvPr/>
          </p:nvSpPr>
          <p:spPr>
            <a:xfrm flipH="1">
              <a:off x="1149625" y="3600325"/>
              <a:ext cx="307750" cy="307750"/>
            </a:xfrm>
            <a:custGeom>
              <a:avLst/>
              <a:gdLst/>
              <a:ahLst/>
              <a:cxnLst/>
              <a:rect l="l" t="t" r="r" b="b"/>
              <a:pathLst>
                <a:path w="12310" h="12310" extrusionOk="0">
                  <a:moveTo>
                    <a:pt x="6172" y="3670"/>
                  </a:moveTo>
                  <a:cubicBezTo>
                    <a:pt x="6472" y="3670"/>
                    <a:pt x="6739" y="3736"/>
                    <a:pt x="7006" y="3803"/>
                  </a:cubicBezTo>
                  <a:cubicBezTo>
                    <a:pt x="7106" y="3870"/>
                    <a:pt x="7173" y="3903"/>
                    <a:pt x="7273" y="3903"/>
                  </a:cubicBezTo>
                  <a:cubicBezTo>
                    <a:pt x="7773" y="4137"/>
                    <a:pt x="8173" y="4570"/>
                    <a:pt x="8440" y="5071"/>
                  </a:cubicBezTo>
                  <a:lnTo>
                    <a:pt x="8574" y="5304"/>
                  </a:lnTo>
                  <a:cubicBezTo>
                    <a:pt x="8640" y="5571"/>
                    <a:pt x="8674" y="5871"/>
                    <a:pt x="8674" y="6138"/>
                  </a:cubicBezTo>
                  <a:cubicBezTo>
                    <a:pt x="8607" y="6438"/>
                    <a:pt x="8574" y="6738"/>
                    <a:pt x="8473" y="6972"/>
                  </a:cubicBezTo>
                  <a:cubicBezTo>
                    <a:pt x="8440" y="7072"/>
                    <a:pt x="8407" y="7139"/>
                    <a:pt x="8407" y="7239"/>
                  </a:cubicBezTo>
                  <a:cubicBezTo>
                    <a:pt x="8140" y="7739"/>
                    <a:pt x="7740" y="8139"/>
                    <a:pt x="7239" y="8406"/>
                  </a:cubicBezTo>
                  <a:cubicBezTo>
                    <a:pt x="7139" y="8440"/>
                    <a:pt x="7072" y="8473"/>
                    <a:pt x="6972" y="8473"/>
                  </a:cubicBezTo>
                  <a:cubicBezTo>
                    <a:pt x="6739" y="8573"/>
                    <a:pt x="6439" y="8606"/>
                    <a:pt x="6138" y="8606"/>
                  </a:cubicBezTo>
                  <a:cubicBezTo>
                    <a:pt x="5838" y="8606"/>
                    <a:pt x="5605" y="8573"/>
                    <a:pt x="5305" y="8473"/>
                  </a:cubicBezTo>
                  <a:cubicBezTo>
                    <a:pt x="5238" y="8440"/>
                    <a:pt x="5138" y="8406"/>
                    <a:pt x="5071" y="8406"/>
                  </a:cubicBezTo>
                  <a:cubicBezTo>
                    <a:pt x="4571" y="8139"/>
                    <a:pt x="4137" y="7739"/>
                    <a:pt x="3870" y="7239"/>
                  </a:cubicBezTo>
                  <a:cubicBezTo>
                    <a:pt x="3837" y="7139"/>
                    <a:pt x="3803" y="7072"/>
                    <a:pt x="3803" y="6972"/>
                  </a:cubicBezTo>
                  <a:cubicBezTo>
                    <a:pt x="3737" y="6738"/>
                    <a:pt x="3670" y="6438"/>
                    <a:pt x="3670" y="6138"/>
                  </a:cubicBezTo>
                  <a:cubicBezTo>
                    <a:pt x="3670" y="5871"/>
                    <a:pt x="3737" y="5604"/>
                    <a:pt x="3803" y="5304"/>
                  </a:cubicBezTo>
                  <a:lnTo>
                    <a:pt x="3937" y="5071"/>
                  </a:lnTo>
                  <a:cubicBezTo>
                    <a:pt x="4170" y="4570"/>
                    <a:pt x="4604" y="4137"/>
                    <a:pt x="5104" y="3903"/>
                  </a:cubicBezTo>
                  <a:cubicBezTo>
                    <a:pt x="5171" y="3836"/>
                    <a:pt x="5271" y="3803"/>
                    <a:pt x="5338" y="3803"/>
                  </a:cubicBezTo>
                  <a:cubicBezTo>
                    <a:pt x="5605" y="3736"/>
                    <a:pt x="5905" y="3670"/>
                    <a:pt x="6172" y="3670"/>
                  </a:cubicBezTo>
                  <a:close/>
                  <a:moveTo>
                    <a:pt x="5538" y="0"/>
                  </a:moveTo>
                  <a:cubicBezTo>
                    <a:pt x="5305" y="0"/>
                    <a:pt x="5104" y="234"/>
                    <a:pt x="5104" y="467"/>
                  </a:cubicBezTo>
                  <a:lnTo>
                    <a:pt x="5104" y="1635"/>
                  </a:lnTo>
                  <a:cubicBezTo>
                    <a:pt x="4604" y="1768"/>
                    <a:pt x="4137" y="1935"/>
                    <a:pt x="3703" y="2235"/>
                  </a:cubicBezTo>
                  <a:lnTo>
                    <a:pt x="2869" y="1401"/>
                  </a:lnTo>
                  <a:cubicBezTo>
                    <a:pt x="2786" y="1318"/>
                    <a:pt x="2678" y="1276"/>
                    <a:pt x="2561" y="1276"/>
                  </a:cubicBezTo>
                  <a:cubicBezTo>
                    <a:pt x="2444" y="1276"/>
                    <a:pt x="2319" y="1318"/>
                    <a:pt x="2202" y="1401"/>
                  </a:cubicBezTo>
                  <a:lnTo>
                    <a:pt x="1368" y="2235"/>
                  </a:lnTo>
                  <a:cubicBezTo>
                    <a:pt x="1202" y="2402"/>
                    <a:pt x="1202" y="2702"/>
                    <a:pt x="1368" y="2902"/>
                  </a:cubicBezTo>
                  <a:lnTo>
                    <a:pt x="2202" y="3736"/>
                  </a:lnTo>
                  <a:cubicBezTo>
                    <a:pt x="1969" y="4137"/>
                    <a:pt x="1769" y="4604"/>
                    <a:pt x="1635" y="5104"/>
                  </a:cubicBezTo>
                  <a:lnTo>
                    <a:pt x="468" y="5104"/>
                  </a:lnTo>
                  <a:cubicBezTo>
                    <a:pt x="201" y="5104"/>
                    <a:pt x="1" y="5304"/>
                    <a:pt x="1" y="5571"/>
                  </a:cubicBezTo>
                  <a:lnTo>
                    <a:pt x="1" y="6772"/>
                  </a:lnTo>
                  <a:cubicBezTo>
                    <a:pt x="1" y="7039"/>
                    <a:pt x="201" y="7239"/>
                    <a:pt x="468" y="7239"/>
                  </a:cubicBezTo>
                  <a:lnTo>
                    <a:pt x="1635" y="7239"/>
                  </a:lnTo>
                  <a:cubicBezTo>
                    <a:pt x="1769" y="7739"/>
                    <a:pt x="1969" y="8206"/>
                    <a:pt x="2202" y="8606"/>
                  </a:cubicBezTo>
                  <a:lnTo>
                    <a:pt x="1368" y="9440"/>
                  </a:lnTo>
                  <a:cubicBezTo>
                    <a:pt x="1202" y="9607"/>
                    <a:pt x="1202" y="9907"/>
                    <a:pt x="1368" y="10108"/>
                  </a:cubicBezTo>
                  <a:lnTo>
                    <a:pt x="2202" y="10941"/>
                  </a:lnTo>
                  <a:cubicBezTo>
                    <a:pt x="2286" y="11025"/>
                    <a:pt x="2402" y="11067"/>
                    <a:pt x="2523" y="11067"/>
                  </a:cubicBezTo>
                  <a:cubicBezTo>
                    <a:pt x="2644" y="11067"/>
                    <a:pt x="2769" y="11025"/>
                    <a:pt x="2869" y="10941"/>
                  </a:cubicBezTo>
                  <a:lnTo>
                    <a:pt x="3703" y="10108"/>
                  </a:lnTo>
                  <a:cubicBezTo>
                    <a:pt x="4137" y="10374"/>
                    <a:pt x="4604" y="10575"/>
                    <a:pt x="5104" y="10708"/>
                  </a:cubicBezTo>
                  <a:lnTo>
                    <a:pt x="5104" y="11875"/>
                  </a:lnTo>
                  <a:cubicBezTo>
                    <a:pt x="5104" y="12109"/>
                    <a:pt x="5305" y="12309"/>
                    <a:pt x="5538" y="12309"/>
                  </a:cubicBezTo>
                  <a:lnTo>
                    <a:pt x="6772" y="12309"/>
                  </a:lnTo>
                  <a:cubicBezTo>
                    <a:pt x="7006" y="12309"/>
                    <a:pt x="7206" y="12109"/>
                    <a:pt x="7206" y="11875"/>
                  </a:cubicBezTo>
                  <a:lnTo>
                    <a:pt x="7206" y="10708"/>
                  </a:lnTo>
                  <a:cubicBezTo>
                    <a:pt x="7706" y="10575"/>
                    <a:pt x="8173" y="10408"/>
                    <a:pt x="8607" y="10108"/>
                  </a:cubicBezTo>
                  <a:lnTo>
                    <a:pt x="9441" y="10941"/>
                  </a:lnTo>
                  <a:cubicBezTo>
                    <a:pt x="9524" y="11025"/>
                    <a:pt x="9641" y="11067"/>
                    <a:pt x="9762" y="11067"/>
                  </a:cubicBezTo>
                  <a:cubicBezTo>
                    <a:pt x="9883" y="11067"/>
                    <a:pt x="10008" y="11025"/>
                    <a:pt x="10108" y="10941"/>
                  </a:cubicBezTo>
                  <a:lnTo>
                    <a:pt x="10942" y="10108"/>
                  </a:lnTo>
                  <a:cubicBezTo>
                    <a:pt x="11109" y="9941"/>
                    <a:pt x="11109" y="9640"/>
                    <a:pt x="10942" y="9440"/>
                  </a:cubicBezTo>
                  <a:lnTo>
                    <a:pt x="10108" y="8606"/>
                  </a:lnTo>
                  <a:cubicBezTo>
                    <a:pt x="10341" y="8206"/>
                    <a:pt x="10575" y="7739"/>
                    <a:pt x="10675" y="7239"/>
                  </a:cubicBezTo>
                  <a:lnTo>
                    <a:pt x="11843" y="7239"/>
                  </a:lnTo>
                  <a:cubicBezTo>
                    <a:pt x="12109" y="7239"/>
                    <a:pt x="12310" y="7039"/>
                    <a:pt x="12310" y="6772"/>
                  </a:cubicBezTo>
                  <a:lnTo>
                    <a:pt x="12310" y="5571"/>
                  </a:lnTo>
                  <a:cubicBezTo>
                    <a:pt x="12310" y="5304"/>
                    <a:pt x="12109" y="5104"/>
                    <a:pt x="11843" y="5104"/>
                  </a:cubicBezTo>
                  <a:lnTo>
                    <a:pt x="10675" y="5104"/>
                  </a:lnTo>
                  <a:cubicBezTo>
                    <a:pt x="10542" y="4604"/>
                    <a:pt x="10408" y="4137"/>
                    <a:pt x="10108" y="3736"/>
                  </a:cubicBezTo>
                  <a:lnTo>
                    <a:pt x="10942" y="2902"/>
                  </a:lnTo>
                  <a:cubicBezTo>
                    <a:pt x="11109" y="2736"/>
                    <a:pt x="11109" y="2435"/>
                    <a:pt x="10942" y="2235"/>
                  </a:cubicBezTo>
                  <a:lnTo>
                    <a:pt x="10108" y="1401"/>
                  </a:lnTo>
                  <a:cubicBezTo>
                    <a:pt x="10025" y="1318"/>
                    <a:pt x="9908" y="1276"/>
                    <a:pt x="9787" y="1276"/>
                  </a:cubicBezTo>
                  <a:cubicBezTo>
                    <a:pt x="9666" y="1276"/>
                    <a:pt x="9541" y="1318"/>
                    <a:pt x="9441" y="1401"/>
                  </a:cubicBezTo>
                  <a:lnTo>
                    <a:pt x="8607" y="2235"/>
                  </a:lnTo>
                  <a:cubicBezTo>
                    <a:pt x="8173" y="1968"/>
                    <a:pt x="7706" y="1768"/>
                    <a:pt x="7206" y="1635"/>
                  </a:cubicBezTo>
                  <a:lnTo>
                    <a:pt x="7206" y="467"/>
                  </a:lnTo>
                  <a:cubicBezTo>
                    <a:pt x="7206" y="234"/>
                    <a:pt x="7006" y="0"/>
                    <a:pt x="6772" y="0"/>
                  </a:cubicBezTo>
                  <a:close/>
                </a:path>
              </a:pathLst>
            </a:custGeom>
            <a:solidFill>
              <a:srgbClr val="6DB6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7" name="Google Shape;697;p41">
              <a:extLst>
                <a:ext uri="{FF2B5EF4-FFF2-40B4-BE49-F238E27FC236}">
                  <a16:creationId xmlns:a16="http://schemas.microsoft.com/office/drawing/2014/main" id="{61A6BDD7-FED8-6488-18BE-370EC27933D0}"/>
                </a:ext>
              </a:extLst>
            </p:cNvPr>
            <p:cNvSpPr/>
            <p:nvPr/>
          </p:nvSpPr>
          <p:spPr>
            <a:xfrm flipH="1">
              <a:off x="2051850" y="704238"/>
              <a:ext cx="272700" cy="273550"/>
            </a:xfrm>
            <a:custGeom>
              <a:avLst/>
              <a:gdLst/>
              <a:ahLst/>
              <a:cxnLst/>
              <a:rect l="l" t="t" r="r" b="b"/>
              <a:pathLst>
                <a:path w="10908" h="10942" extrusionOk="0">
                  <a:moveTo>
                    <a:pt x="5504" y="3336"/>
                  </a:moveTo>
                  <a:cubicBezTo>
                    <a:pt x="5771" y="3336"/>
                    <a:pt x="6004" y="3370"/>
                    <a:pt x="6204" y="3470"/>
                  </a:cubicBezTo>
                  <a:cubicBezTo>
                    <a:pt x="6305" y="3503"/>
                    <a:pt x="6371" y="3503"/>
                    <a:pt x="6438" y="3537"/>
                  </a:cubicBezTo>
                  <a:cubicBezTo>
                    <a:pt x="6872" y="3770"/>
                    <a:pt x="7205" y="4137"/>
                    <a:pt x="7439" y="4537"/>
                  </a:cubicBezTo>
                  <a:cubicBezTo>
                    <a:pt x="7472" y="4637"/>
                    <a:pt x="7505" y="4671"/>
                    <a:pt x="7505" y="4771"/>
                  </a:cubicBezTo>
                  <a:cubicBezTo>
                    <a:pt x="7572" y="4971"/>
                    <a:pt x="7639" y="5204"/>
                    <a:pt x="7639" y="5471"/>
                  </a:cubicBezTo>
                  <a:cubicBezTo>
                    <a:pt x="7639" y="5738"/>
                    <a:pt x="7572" y="5938"/>
                    <a:pt x="7505" y="6172"/>
                  </a:cubicBezTo>
                  <a:cubicBezTo>
                    <a:pt x="7472" y="6272"/>
                    <a:pt x="7472" y="6339"/>
                    <a:pt x="7439" y="6405"/>
                  </a:cubicBezTo>
                  <a:cubicBezTo>
                    <a:pt x="7205" y="6839"/>
                    <a:pt x="6838" y="7173"/>
                    <a:pt x="6438" y="7406"/>
                  </a:cubicBezTo>
                  <a:cubicBezTo>
                    <a:pt x="6338" y="7439"/>
                    <a:pt x="6305" y="7473"/>
                    <a:pt x="6204" y="7473"/>
                  </a:cubicBezTo>
                  <a:cubicBezTo>
                    <a:pt x="6004" y="7573"/>
                    <a:pt x="5771" y="7606"/>
                    <a:pt x="5504" y="7606"/>
                  </a:cubicBezTo>
                  <a:cubicBezTo>
                    <a:pt x="5270" y="7606"/>
                    <a:pt x="5004" y="7573"/>
                    <a:pt x="4803" y="7473"/>
                  </a:cubicBezTo>
                  <a:cubicBezTo>
                    <a:pt x="4703" y="7439"/>
                    <a:pt x="4637" y="7439"/>
                    <a:pt x="4603" y="7406"/>
                  </a:cubicBezTo>
                  <a:cubicBezTo>
                    <a:pt x="4136" y="7173"/>
                    <a:pt x="3803" y="6806"/>
                    <a:pt x="3603" y="6405"/>
                  </a:cubicBezTo>
                  <a:cubicBezTo>
                    <a:pt x="3536" y="6305"/>
                    <a:pt x="3503" y="6272"/>
                    <a:pt x="3503" y="6172"/>
                  </a:cubicBezTo>
                  <a:cubicBezTo>
                    <a:pt x="3436" y="5972"/>
                    <a:pt x="3369" y="5738"/>
                    <a:pt x="3369" y="5471"/>
                  </a:cubicBezTo>
                  <a:cubicBezTo>
                    <a:pt x="3369" y="5238"/>
                    <a:pt x="3436" y="4971"/>
                    <a:pt x="3503" y="4771"/>
                  </a:cubicBezTo>
                  <a:cubicBezTo>
                    <a:pt x="3536" y="4671"/>
                    <a:pt x="3536" y="4604"/>
                    <a:pt x="3603" y="4537"/>
                  </a:cubicBezTo>
                  <a:cubicBezTo>
                    <a:pt x="3803" y="4104"/>
                    <a:pt x="4170" y="3770"/>
                    <a:pt x="4603" y="3537"/>
                  </a:cubicBezTo>
                  <a:cubicBezTo>
                    <a:pt x="4670" y="3503"/>
                    <a:pt x="4703" y="3470"/>
                    <a:pt x="4803" y="3470"/>
                  </a:cubicBezTo>
                  <a:cubicBezTo>
                    <a:pt x="5004" y="3370"/>
                    <a:pt x="5270" y="3336"/>
                    <a:pt x="5504" y="3336"/>
                  </a:cubicBezTo>
                  <a:close/>
                  <a:moveTo>
                    <a:pt x="4937" y="1"/>
                  </a:moveTo>
                  <a:cubicBezTo>
                    <a:pt x="4703" y="1"/>
                    <a:pt x="4503" y="168"/>
                    <a:pt x="4503" y="434"/>
                  </a:cubicBezTo>
                  <a:lnTo>
                    <a:pt x="4503" y="1468"/>
                  </a:lnTo>
                  <a:cubicBezTo>
                    <a:pt x="4036" y="1535"/>
                    <a:pt x="3669" y="1769"/>
                    <a:pt x="3302" y="1969"/>
                  </a:cubicBezTo>
                  <a:lnTo>
                    <a:pt x="2602" y="1268"/>
                  </a:lnTo>
                  <a:cubicBezTo>
                    <a:pt x="2519" y="1185"/>
                    <a:pt x="2410" y="1143"/>
                    <a:pt x="2302" y="1143"/>
                  </a:cubicBezTo>
                  <a:cubicBezTo>
                    <a:pt x="2193" y="1143"/>
                    <a:pt x="2085" y="1185"/>
                    <a:pt x="2001" y="1268"/>
                  </a:cubicBezTo>
                  <a:lnTo>
                    <a:pt x="1268" y="2002"/>
                  </a:lnTo>
                  <a:cubicBezTo>
                    <a:pt x="1101" y="2169"/>
                    <a:pt x="1101" y="2436"/>
                    <a:pt x="1268" y="2603"/>
                  </a:cubicBezTo>
                  <a:lnTo>
                    <a:pt x="1968" y="3303"/>
                  </a:lnTo>
                  <a:cubicBezTo>
                    <a:pt x="1701" y="3670"/>
                    <a:pt x="1534" y="4104"/>
                    <a:pt x="1468" y="4504"/>
                  </a:cubicBezTo>
                  <a:lnTo>
                    <a:pt x="434" y="4504"/>
                  </a:lnTo>
                  <a:cubicBezTo>
                    <a:pt x="200" y="4504"/>
                    <a:pt x="0" y="4671"/>
                    <a:pt x="0" y="4938"/>
                  </a:cubicBezTo>
                  <a:lnTo>
                    <a:pt x="0" y="6005"/>
                  </a:lnTo>
                  <a:cubicBezTo>
                    <a:pt x="0" y="6239"/>
                    <a:pt x="167" y="6439"/>
                    <a:pt x="434" y="6439"/>
                  </a:cubicBezTo>
                  <a:lnTo>
                    <a:pt x="1468" y="6439"/>
                  </a:lnTo>
                  <a:cubicBezTo>
                    <a:pt x="1534" y="6872"/>
                    <a:pt x="1768" y="7273"/>
                    <a:pt x="1968" y="7640"/>
                  </a:cubicBezTo>
                  <a:lnTo>
                    <a:pt x="1268" y="8340"/>
                  </a:lnTo>
                  <a:cubicBezTo>
                    <a:pt x="1101" y="8507"/>
                    <a:pt x="1101" y="8774"/>
                    <a:pt x="1268" y="8941"/>
                  </a:cubicBezTo>
                  <a:lnTo>
                    <a:pt x="2001" y="9674"/>
                  </a:lnTo>
                  <a:cubicBezTo>
                    <a:pt x="2085" y="9758"/>
                    <a:pt x="2193" y="9799"/>
                    <a:pt x="2302" y="9799"/>
                  </a:cubicBezTo>
                  <a:cubicBezTo>
                    <a:pt x="2410" y="9799"/>
                    <a:pt x="2519" y="9758"/>
                    <a:pt x="2602" y="9674"/>
                  </a:cubicBezTo>
                  <a:lnTo>
                    <a:pt x="3302" y="8974"/>
                  </a:lnTo>
                  <a:cubicBezTo>
                    <a:pt x="3669" y="9241"/>
                    <a:pt x="4103" y="9408"/>
                    <a:pt x="4503" y="9474"/>
                  </a:cubicBezTo>
                  <a:lnTo>
                    <a:pt x="4503" y="10508"/>
                  </a:lnTo>
                  <a:cubicBezTo>
                    <a:pt x="4503" y="10742"/>
                    <a:pt x="4670" y="10942"/>
                    <a:pt x="4937" y="10942"/>
                  </a:cubicBezTo>
                  <a:lnTo>
                    <a:pt x="6004" y="10942"/>
                  </a:lnTo>
                  <a:cubicBezTo>
                    <a:pt x="6204" y="10942"/>
                    <a:pt x="6438" y="10775"/>
                    <a:pt x="6438" y="10508"/>
                  </a:cubicBezTo>
                  <a:lnTo>
                    <a:pt x="6438" y="9474"/>
                  </a:lnTo>
                  <a:cubicBezTo>
                    <a:pt x="6872" y="9408"/>
                    <a:pt x="7272" y="9174"/>
                    <a:pt x="7639" y="8974"/>
                  </a:cubicBezTo>
                  <a:lnTo>
                    <a:pt x="8339" y="9674"/>
                  </a:lnTo>
                  <a:cubicBezTo>
                    <a:pt x="8423" y="9758"/>
                    <a:pt x="8531" y="9799"/>
                    <a:pt x="8635" y="9799"/>
                  </a:cubicBezTo>
                  <a:cubicBezTo>
                    <a:pt x="8740" y="9799"/>
                    <a:pt x="8840" y="9758"/>
                    <a:pt x="8906" y="9674"/>
                  </a:cubicBezTo>
                  <a:lnTo>
                    <a:pt x="9674" y="8941"/>
                  </a:lnTo>
                  <a:cubicBezTo>
                    <a:pt x="9840" y="8774"/>
                    <a:pt x="9840" y="8507"/>
                    <a:pt x="9674" y="8340"/>
                  </a:cubicBezTo>
                  <a:lnTo>
                    <a:pt x="8973" y="7640"/>
                  </a:lnTo>
                  <a:cubicBezTo>
                    <a:pt x="9207" y="7273"/>
                    <a:pt x="9373" y="6839"/>
                    <a:pt x="9473" y="6439"/>
                  </a:cubicBezTo>
                  <a:lnTo>
                    <a:pt x="10508" y="6439"/>
                  </a:lnTo>
                  <a:cubicBezTo>
                    <a:pt x="10708" y="6439"/>
                    <a:pt x="10908" y="6272"/>
                    <a:pt x="10908" y="6005"/>
                  </a:cubicBezTo>
                  <a:lnTo>
                    <a:pt x="10908" y="4938"/>
                  </a:lnTo>
                  <a:cubicBezTo>
                    <a:pt x="10874" y="4671"/>
                    <a:pt x="10708" y="4504"/>
                    <a:pt x="10474" y="4504"/>
                  </a:cubicBezTo>
                  <a:lnTo>
                    <a:pt x="9440" y="4504"/>
                  </a:lnTo>
                  <a:cubicBezTo>
                    <a:pt x="9340" y="4070"/>
                    <a:pt x="9140" y="3670"/>
                    <a:pt x="8940" y="3303"/>
                  </a:cubicBezTo>
                  <a:lnTo>
                    <a:pt x="9640" y="2603"/>
                  </a:lnTo>
                  <a:cubicBezTo>
                    <a:pt x="9807" y="2436"/>
                    <a:pt x="9807" y="2169"/>
                    <a:pt x="9640" y="2002"/>
                  </a:cubicBezTo>
                  <a:lnTo>
                    <a:pt x="8873" y="1268"/>
                  </a:lnTo>
                  <a:cubicBezTo>
                    <a:pt x="8790" y="1185"/>
                    <a:pt x="8690" y="1143"/>
                    <a:pt x="8590" y="1143"/>
                  </a:cubicBezTo>
                  <a:cubicBezTo>
                    <a:pt x="8489" y="1143"/>
                    <a:pt x="8389" y="1185"/>
                    <a:pt x="8306" y="1268"/>
                  </a:cubicBezTo>
                  <a:lnTo>
                    <a:pt x="7605" y="1969"/>
                  </a:lnTo>
                  <a:cubicBezTo>
                    <a:pt x="7205" y="1702"/>
                    <a:pt x="6805" y="1535"/>
                    <a:pt x="6371" y="1468"/>
                  </a:cubicBezTo>
                  <a:lnTo>
                    <a:pt x="6371" y="434"/>
                  </a:lnTo>
                  <a:cubicBezTo>
                    <a:pt x="6371" y="201"/>
                    <a:pt x="6204" y="1"/>
                    <a:pt x="5971" y="1"/>
                  </a:cubicBezTo>
                  <a:close/>
                </a:path>
              </a:pathLst>
            </a:custGeom>
            <a:solidFill>
              <a:srgbClr val="C620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8" name="Google Shape;698;p41">
              <a:extLst>
                <a:ext uri="{FF2B5EF4-FFF2-40B4-BE49-F238E27FC236}">
                  <a16:creationId xmlns:a16="http://schemas.microsoft.com/office/drawing/2014/main" id="{9D1C2D78-AC0D-9B48-5F2C-BC754DD3E6CC}"/>
                </a:ext>
              </a:extLst>
            </p:cNvPr>
            <p:cNvSpPr/>
            <p:nvPr/>
          </p:nvSpPr>
          <p:spPr>
            <a:xfrm flipH="1">
              <a:off x="2443050" y="654200"/>
              <a:ext cx="373625" cy="373625"/>
            </a:xfrm>
            <a:custGeom>
              <a:avLst/>
              <a:gdLst/>
              <a:ahLst/>
              <a:cxnLst/>
              <a:rect l="l" t="t" r="r" b="b"/>
              <a:pathLst>
                <a:path w="14945" h="14945" extrusionOk="0">
                  <a:moveTo>
                    <a:pt x="7473" y="3570"/>
                  </a:moveTo>
                  <a:cubicBezTo>
                    <a:pt x="9608" y="3570"/>
                    <a:pt x="11375" y="5305"/>
                    <a:pt x="11375" y="7440"/>
                  </a:cubicBezTo>
                  <a:cubicBezTo>
                    <a:pt x="11375" y="9574"/>
                    <a:pt x="9641" y="11309"/>
                    <a:pt x="7473" y="11309"/>
                  </a:cubicBezTo>
                  <a:cubicBezTo>
                    <a:pt x="5338" y="11309"/>
                    <a:pt x="3603" y="9574"/>
                    <a:pt x="3603" y="7440"/>
                  </a:cubicBezTo>
                  <a:cubicBezTo>
                    <a:pt x="3603" y="5305"/>
                    <a:pt x="5338" y="3570"/>
                    <a:pt x="7473" y="3570"/>
                  </a:cubicBezTo>
                  <a:close/>
                  <a:moveTo>
                    <a:pt x="7473" y="1"/>
                  </a:moveTo>
                  <a:cubicBezTo>
                    <a:pt x="7006" y="1"/>
                    <a:pt x="6605" y="635"/>
                    <a:pt x="6138" y="735"/>
                  </a:cubicBezTo>
                  <a:cubicBezTo>
                    <a:pt x="6102" y="740"/>
                    <a:pt x="6064" y="742"/>
                    <a:pt x="6026" y="742"/>
                  </a:cubicBezTo>
                  <a:cubicBezTo>
                    <a:pt x="5677" y="742"/>
                    <a:pt x="5271" y="545"/>
                    <a:pt x="4920" y="545"/>
                  </a:cubicBezTo>
                  <a:cubicBezTo>
                    <a:pt x="4821" y="545"/>
                    <a:pt x="4726" y="561"/>
                    <a:pt x="4637" y="601"/>
                  </a:cubicBezTo>
                  <a:cubicBezTo>
                    <a:pt x="4237" y="768"/>
                    <a:pt x="4070" y="1502"/>
                    <a:pt x="3670" y="1769"/>
                  </a:cubicBezTo>
                  <a:cubicBezTo>
                    <a:pt x="3303" y="2002"/>
                    <a:pt x="2569" y="1902"/>
                    <a:pt x="2236" y="2236"/>
                  </a:cubicBezTo>
                  <a:cubicBezTo>
                    <a:pt x="1902" y="2569"/>
                    <a:pt x="2002" y="3270"/>
                    <a:pt x="1769" y="3670"/>
                  </a:cubicBezTo>
                  <a:cubicBezTo>
                    <a:pt x="1502" y="4070"/>
                    <a:pt x="768" y="4237"/>
                    <a:pt x="601" y="4638"/>
                  </a:cubicBezTo>
                  <a:cubicBezTo>
                    <a:pt x="434" y="5071"/>
                    <a:pt x="835" y="5672"/>
                    <a:pt x="735" y="6139"/>
                  </a:cubicBezTo>
                  <a:cubicBezTo>
                    <a:pt x="634" y="6606"/>
                    <a:pt x="1" y="7006"/>
                    <a:pt x="1" y="7473"/>
                  </a:cubicBezTo>
                  <a:cubicBezTo>
                    <a:pt x="1" y="7940"/>
                    <a:pt x="634" y="8340"/>
                    <a:pt x="735" y="8807"/>
                  </a:cubicBezTo>
                  <a:cubicBezTo>
                    <a:pt x="801" y="9274"/>
                    <a:pt x="401" y="9908"/>
                    <a:pt x="601" y="10308"/>
                  </a:cubicBezTo>
                  <a:cubicBezTo>
                    <a:pt x="768" y="10742"/>
                    <a:pt x="1502" y="10909"/>
                    <a:pt x="1769" y="11276"/>
                  </a:cubicBezTo>
                  <a:cubicBezTo>
                    <a:pt x="2002" y="11643"/>
                    <a:pt x="1902" y="12410"/>
                    <a:pt x="2236" y="12743"/>
                  </a:cubicBezTo>
                  <a:cubicBezTo>
                    <a:pt x="2569" y="13077"/>
                    <a:pt x="3270" y="12944"/>
                    <a:pt x="3670" y="13177"/>
                  </a:cubicBezTo>
                  <a:cubicBezTo>
                    <a:pt x="4070" y="13444"/>
                    <a:pt x="4237" y="14178"/>
                    <a:pt x="4637" y="14345"/>
                  </a:cubicBezTo>
                  <a:cubicBezTo>
                    <a:pt x="4714" y="14374"/>
                    <a:pt x="4797" y="14386"/>
                    <a:pt x="4883" y="14386"/>
                  </a:cubicBezTo>
                  <a:cubicBezTo>
                    <a:pt x="5209" y="14386"/>
                    <a:pt x="5587" y="14217"/>
                    <a:pt x="5924" y="14217"/>
                  </a:cubicBezTo>
                  <a:cubicBezTo>
                    <a:pt x="5998" y="14217"/>
                    <a:pt x="6070" y="14225"/>
                    <a:pt x="6138" y="14244"/>
                  </a:cubicBezTo>
                  <a:cubicBezTo>
                    <a:pt x="6605" y="14311"/>
                    <a:pt x="7006" y="14945"/>
                    <a:pt x="7473" y="14945"/>
                  </a:cubicBezTo>
                  <a:cubicBezTo>
                    <a:pt x="7973" y="14945"/>
                    <a:pt x="8407" y="14311"/>
                    <a:pt x="8807" y="14244"/>
                  </a:cubicBezTo>
                  <a:cubicBezTo>
                    <a:pt x="8860" y="14233"/>
                    <a:pt x="8916" y="14228"/>
                    <a:pt x="8973" y="14228"/>
                  </a:cubicBezTo>
                  <a:cubicBezTo>
                    <a:pt x="9313" y="14228"/>
                    <a:pt x="9709" y="14401"/>
                    <a:pt x="10035" y="14401"/>
                  </a:cubicBezTo>
                  <a:cubicBezTo>
                    <a:pt x="10134" y="14401"/>
                    <a:pt x="10226" y="14386"/>
                    <a:pt x="10308" y="14345"/>
                  </a:cubicBezTo>
                  <a:cubicBezTo>
                    <a:pt x="10775" y="14178"/>
                    <a:pt x="10908" y="13444"/>
                    <a:pt x="11275" y="13177"/>
                  </a:cubicBezTo>
                  <a:cubicBezTo>
                    <a:pt x="11642" y="12944"/>
                    <a:pt x="12410" y="13077"/>
                    <a:pt x="12743" y="12743"/>
                  </a:cubicBezTo>
                  <a:cubicBezTo>
                    <a:pt x="13077" y="12410"/>
                    <a:pt x="12943" y="11676"/>
                    <a:pt x="13210" y="11276"/>
                  </a:cubicBezTo>
                  <a:cubicBezTo>
                    <a:pt x="13444" y="10875"/>
                    <a:pt x="14177" y="10742"/>
                    <a:pt x="14378" y="10308"/>
                  </a:cubicBezTo>
                  <a:cubicBezTo>
                    <a:pt x="14578" y="9908"/>
                    <a:pt x="14144" y="9274"/>
                    <a:pt x="14244" y="8807"/>
                  </a:cubicBezTo>
                  <a:cubicBezTo>
                    <a:pt x="14311" y="8340"/>
                    <a:pt x="14945" y="7940"/>
                    <a:pt x="14945" y="7473"/>
                  </a:cubicBezTo>
                  <a:cubicBezTo>
                    <a:pt x="14945" y="7006"/>
                    <a:pt x="14311" y="6606"/>
                    <a:pt x="14244" y="6139"/>
                  </a:cubicBezTo>
                  <a:cubicBezTo>
                    <a:pt x="14144" y="5672"/>
                    <a:pt x="14578" y="5071"/>
                    <a:pt x="14378" y="4638"/>
                  </a:cubicBezTo>
                  <a:cubicBezTo>
                    <a:pt x="14211" y="4237"/>
                    <a:pt x="13444" y="4070"/>
                    <a:pt x="13210" y="3670"/>
                  </a:cubicBezTo>
                  <a:cubicBezTo>
                    <a:pt x="12943" y="3303"/>
                    <a:pt x="13077" y="2569"/>
                    <a:pt x="12743" y="2236"/>
                  </a:cubicBezTo>
                  <a:cubicBezTo>
                    <a:pt x="12410" y="1902"/>
                    <a:pt x="11676" y="2002"/>
                    <a:pt x="11275" y="1769"/>
                  </a:cubicBezTo>
                  <a:cubicBezTo>
                    <a:pt x="10908" y="1502"/>
                    <a:pt x="10742" y="768"/>
                    <a:pt x="10308" y="601"/>
                  </a:cubicBezTo>
                  <a:cubicBezTo>
                    <a:pt x="10237" y="572"/>
                    <a:pt x="10160" y="560"/>
                    <a:pt x="10077" y="560"/>
                  </a:cubicBezTo>
                  <a:cubicBezTo>
                    <a:pt x="9743" y="560"/>
                    <a:pt x="9327" y="751"/>
                    <a:pt x="8972" y="751"/>
                  </a:cubicBezTo>
                  <a:cubicBezTo>
                    <a:pt x="8915" y="751"/>
                    <a:pt x="8860" y="746"/>
                    <a:pt x="8807" y="735"/>
                  </a:cubicBezTo>
                  <a:cubicBezTo>
                    <a:pt x="8340" y="635"/>
                    <a:pt x="7940" y="1"/>
                    <a:pt x="7473" y="1"/>
                  </a:cubicBezTo>
                  <a:close/>
                </a:path>
              </a:pathLst>
            </a:custGeom>
            <a:solidFill>
              <a:srgbClr val="7D8E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89" name="Google Shape;699;p41">
              <a:extLst>
                <a:ext uri="{FF2B5EF4-FFF2-40B4-BE49-F238E27FC236}">
                  <a16:creationId xmlns:a16="http://schemas.microsoft.com/office/drawing/2014/main" id="{B100BE8F-235D-C8BD-F01C-1F0802EC6DD3}"/>
                </a:ext>
              </a:extLst>
            </p:cNvPr>
            <p:cNvGrpSpPr/>
            <p:nvPr/>
          </p:nvGrpSpPr>
          <p:grpSpPr>
            <a:xfrm flipH="1">
              <a:off x="623800" y="3068313"/>
              <a:ext cx="591275" cy="591275"/>
              <a:chOff x="4692700" y="3589675"/>
              <a:chExt cx="591275" cy="591275"/>
            </a:xfrm>
          </p:grpSpPr>
          <p:sp>
            <p:nvSpPr>
              <p:cNvPr id="998" name="Google Shape;700;p41">
                <a:extLst>
                  <a:ext uri="{FF2B5EF4-FFF2-40B4-BE49-F238E27FC236}">
                    <a16:creationId xmlns:a16="http://schemas.microsoft.com/office/drawing/2014/main" id="{5DAF523E-EA29-F145-56FA-F6D104C3989F}"/>
                  </a:ext>
                </a:extLst>
              </p:cNvPr>
              <p:cNvSpPr/>
              <p:nvPr/>
            </p:nvSpPr>
            <p:spPr>
              <a:xfrm>
                <a:off x="4925350" y="3823175"/>
                <a:ext cx="125125" cy="125125"/>
              </a:xfrm>
              <a:custGeom>
                <a:avLst/>
                <a:gdLst/>
                <a:ahLst/>
                <a:cxnLst/>
                <a:rect l="l" t="t" r="r" b="b"/>
                <a:pathLst>
                  <a:path w="5005" h="5005" extrusionOk="0">
                    <a:moveTo>
                      <a:pt x="2502" y="1"/>
                    </a:moveTo>
                    <a:cubicBezTo>
                      <a:pt x="1135" y="1"/>
                      <a:pt x="1" y="1135"/>
                      <a:pt x="1" y="2502"/>
                    </a:cubicBezTo>
                    <a:cubicBezTo>
                      <a:pt x="1" y="3870"/>
                      <a:pt x="1135" y="5004"/>
                      <a:pt x="2502" y="5004"/>
                    </a:cubicBezTo>
                    <a:cubicBezTo>
                      <a:pt x="3870" y="5004"/>
                      <a:pt x="5004" y="3870"/>
                      <a:pt x="5004" y="2502"/>
                    </a:cubicBezTo>
                    <a:cubicBezTo>
                      <a:pt x="5004" y="1135"/>
                      <a:pt x="3870" y="1"/>
                      <a:pt x="2502" y="1"/>
                    </a:cubicBezTo>
                    <a:close/>
                  </a:path>
                </a:pathLst>
              </a:custGeom>
              <a:solidFill>
                <a:srgbClr val="1919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9" name="Google Shape;701;p41">
                <a:extLst>
                  <a:ext uri="{FF2B5EF4-FFF2-40B4-BE49-F238E27FC236}">
                    <a16:creationId xmlns:a16="http://schemas.microsoft.com/office/drawing/2014/main" id="{280B6AE1-416E-B03B-4862-1A8FF16F4BAA}"/>
                  </a:ext>
                </a:extLst>
              </p:cNvPr>
              <p:cNvSpPr/>
              <p:nvPr/>
            </p:nvSpPr>
            <p:spPr>
              <a:xfrm>
                <a:off x="4970375" y="3688075"/>
                <a:ext cx="121800" cy="213525"/>
              </a:xfrm>
              <a:custGeom>
                <a:avLst/>
                <a:gdLst/>
                <a:ahLst/>
                <a:cxnLst/>
                <a:rect l="l" t="t" r="r" b="b"/>
                <a:pathLst>
                  <a:path w="4872" h="8541" extrusionOk="0">
                    <a:moveTo>
                      <a:pt x="4131" y="1"/>
                    </a:moveTo>
                    <a:cubicBezTo>
                      <a:pt x="3899" y="1"/>
                      <a:pt x="3691" y="141"/>
                      <a:pt x="3570" y="334"/>
                    </a:cubicBezTo>
                    <a:lnTo>
                      <a:pt x="168" y="7640"/>
                    </a:lnTo>
                    <a:cubicBezTo>
                      <a:pt x="1" y="7973"/>
                      <a:pt x="168" y="8307"/>
                      <a:pt x="435" y="8474"/>
                    </a:cubicBezTo>
                    <a:cubicBezTo>
                      <a:pt x="535" y="8540"/>
                      <a:pt x="601" y="8540"/>
                      <a:pt x="701" y="8540"/>
                    </a:cubicBezTo>
                    <a:cubicBezTo>
                      <a:pt x="935" y="8540"/>
                      <a:pt x="1168" y="8407"/>
                      <a:pt x="1269" y="8207"/>
                    </a:cubicBezTo>
                    <a:lnTo>
                      <a:pt x="4704" y="901"/>
                    </a:lnTo>
                    <a:cubicBezTo>
                      <a:pt x="4871" y="568"/>
                      <a:pt x="4704" y="234"/>
                      <a:pt x="4404" y="68"/>
                    </a:cubicBezTo>
                    <a:cubicBezTo>
                      <a:pt x="4312" y="21"/>
                      <a:pt x="4219" y="1"/>
                      <a:pt x="4131" y="1"/>
                    </a:cubicBezTo>
                    <a:close/>
                  </a:path>
                </a:pathLst>
              </a:custGeom>
              <a:solidFill>
                <a:srgbClr val="1919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2" name="Google Shape;702;p41">
                <a:extLst>
                  <a:ext uri="{FF2B5EF4-FFF2-40B4-BE49-F238E27FC236}">
                    <a16:creationId xmlns:a16="http://schemas.microsoft.com/office/drawing/2014/main" id="{88AF91D0-FA59-0D88-AD3C-8E1A40E3CFA6}"/>
                  </a:ext>
                </a:extLst>
              </p:cNvPr>
              <p:cNvSpPr/>
              <p:nvPr/>
            </p:nvSpPr>
            <p:spPr>
              <a:xfrm>
                <a:off x="4977050" y="3589675"/>
                <a:ext cx="20875" cy="85100"/>
              </a:xfrm>
              <a:custGeom>
                <a:avLst/>
                <a:gdLst/>
                <a:ahLst/>
                <a:cxnLst/>
                <a:rect l="l" t="t" r="r" b="b"/>
                <a:pathLst>
                  <a:path w="835" h="3404" extrusionOk="0">
                    <a:moveTo>
                      <a:pt x="434" y="1"/>
                    </a:moveTo>
                    <a:cubicBezTo>
                      <a:pt x="168" y="1"/>
                      <a:pt x="1" y="167"/>
                      <a:pt x="1" y="401"/>
                    </a:cubicBezTo>
                    <a:lnTo>
                      <a:pt x="1" y="3003"/>
                    </a:lnTo>
                    <a:cubicBezTo>
                      <a:pt x="1" y="3236"/>
                      <a:pt x="168" y="3403"/>
                      <a:pt x="434" y="3403"/>
                    </a:cubicBezTo>
                    <a:cubicBezTo>
                      <a:pt x="668" y="3403"/>
                      <a:pt x="835" y="3203"/>
                      <a:pt x="835" y="3003"/>
                    </a:cubicBezTo>
                    <a:lnTo>
                      <a:pt x="835" y="401"/>
                    </a:lnTo>
                    <a:cubicBezTo>
                      <a:pt x="835" y="167"/>
                      <a:pt x="668" y="1"/>
                      <a:pt x="434" y="1"/>
                    </a:cubicBezTo>
                    <a:close/>
                  </a:path>
                </a:pathLst>
              </a:custGeom>
              <a:solidFill>
                <a:srgbClr val="1919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3" name="Google Shape;703;p41">
                <a:extLst>
                  <a:ext uri="{FF2B5EF4-FFF2-40B4-BE49-F238E27FC236}">
                    <a16:creationId xmlns:a16="http://schemas.microsoft.com/office/drawing/2014/main" id="{4E7DE2E4-AF8D-9DCC-D91E-36A12E1E678E}"/>
                  </a:ext>
                </a:extLst>
              </p:cNvPr>
              <p:cNvSpPr/>
              <p:nvPr/>
            </p:nvSpPr>
            <p:spPr>
              <a:xfrm>
                <a:off x="4977050" y="4095050"/>
                <a:ext cx="20875" cy="85900"/>
              </a:xfrm>
              <a:custGeom>
                <a:avLst/>
                <a:gdLst/>
                <a:ahLst/>
                <a:cxnLst/>
                <a:rect l="l" t="t" r="r" b="b"/>
                <a:pathLst>
                  <a:path w="835" h="3436" extrusionOk="0">
                    <a:moveTo>
                      <a:pt x="434" y="0"/>
                    </a:moveTo>
                    <a:cubicBezTo>
                      <a:pt x="168" y="0"/>
                      <a:pt x="1" y="167"/>
                      <a:pt x="1" y="434"/>
                    </a:cubicBezTo>
                    <a:lnTo>
                      <a:pt x="1" y="3002"/>
                    </a:lnTo>
                    <a:cubicBezTo>
                      <a:pt x="1" y="3269"/>
                      <a:pt x="168" y="3436"/>
                      <a:pt x="434" y="3436"/>
                    </a:cubicBezTo>
                    <a:cubicBezTo>
                      <a:pt x="668" y="3436"/>
                      <a:pt x="835" y="3269"/>
                      <a:pt x="835" y="3002"/>
                    </a:cubicBezTo>
                    <a:lnTo>
                      <a:pt x="835" y="434"/>
                    </a:lnTo>
                    <a:cubicBezTo>
                      <a:pt x="835" y="167"/>
                      <a:pt x="668" y="0"/>
                      <a:pt x="434" y="0"/>
                    </a:cubicBezTo>
                    <a:close/>
                  </a:path>
                </a:pathLst>
              </a:custGeom>
              <a:solidFill>
                <a:srgbClr val="1919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4" name="Google Shape;704;p41">
                <a:extLst>
                  <a:ext uri="{FF2B5EF4-FFF2-40B4-BE49-F238E27FC236}">
                    <a16:creationId xmlns:a16="http://schemas.microsoft.com/office/drawing/2014/main" id="{A7228274-E38F-06AD-7A1A-96F0A2F15107}"/>
                  </a:ext>
                </a:extLst>
              </p:cNvPr>
              <p:cNvSpPr/>
              <p:nvPr/>
            </p:nvSpPr>
            <p:spPr>
              <a:xfrm>
                <a:off x="5198050" y="3874875"/>
                <a:ext cx="85925" cy="20875"/>
              </a:xfrm>
              <a:custGeom>
                <a:avLst/>
                <a:gdLst/>
                <a:ahLst/>
                <a:cxnLst/>
                <a:rect l="l" t="t" r="r" b="b"/>
                <a:pathLst>
                  <a:path w="3437" h="835" extrusionOk="0">
                    <a:moveTo>
                      <a:pt x="434" y="1"/>
                    </a:moveTo>
                    <a:cubicBezTo>
                      <a:pt x="167" y="1"/>
                      <a:pt x="0" y="168"/>
                      <a:pt x="0" y="434"/>
                    </a:cubicBezTo>
                    <a:cubicBezTo>
                      <a:pt x="0" y="668"/>
                      <a:pt x="167" y="835"/>
                      <a:pt x="434" y="835"/>
                    </a:cubicBezTo>
                    <a:lnTo>
                      <a:pt x="3003" y="835"/>
                    </a:lnTo>
                    <a:cubicBezTo>
                      <a:pt x="3236" y="835"/>
                      <a:pt x="3436" y="635"/>
                      <a:pt x="3436" y="434"/>
                    </a:cubicBezTo>
                    <a:cubicBezTo>
                      <a:pt x="3436" y="168"/>
                      <a:pt x="3269" y="1"/>
                      <a:pt x="3003" y="1"/>
                    </a:cubicBezTo>
                    <a:close/>
                  </a:path>
                </a:pathLst>
              </a:custGeom>
              <a:solidFill>
                <a:srgbClr val="1919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5" name="Google Shape;705;p41">
                <a:extLst>
                  <a:ext uri="{FF2B5EF4-FFF2-40B4-BE49-F238E27FC236}">
                    <a16:creationId xmlns:a16="http://schemas.microsoft.com/office/drawing/2014/main" id="{A20C02F2-0206-36EA-49E6-69565A5EFDB2}"/>
                  </a:ext>
                </a:extLst>
              </p:cNvPr>
              <p:cNvSpPr/>
              <p:nvPr/>
            </p:nvSpPr>
            <p:spPr>
              <a:xfrm>
                <a:off x="4692700" y="3874875"/>
                <a:ext cx="85900" cy="20875"/>
              </a:xfrm>
              <a:custGeom>
                <a:avLst/>
                <a:gdLst/>
                <a:ahLst/>
                <a:cxnLst/>
                <a:rect l="l" t="t" r="r" b="b"/>
                <a:pathLst>
                  <a:path w="3436" h="835" extrusionOk="0">
                    <a:moveTo>
                      <a:pt x="434" y="1"/>
                    </a:moveTo>
                    <a:cubicBezTo>
                      <a:pt x="167" y="1"/>
                      <a:pt x="0" y="168"/>
                      <a:pt x="0" y="434"/>
                    </a:cubicBezTo>
                    <a:cubicBezTo>
                      <a:pt x="0" y="668"/>
                      <a:pt x="167" y="835"/>
                      <a:pt x="434" y="835"/>
                    </a:cubicBezTo>
                    <a:lnTo>
                      <a:pt x="2969" y="835"/>
                    </a:lnTo>
                    <a:cubicBezTo>
                      <a:pt x="3202" y="835"/>
                      <a:pt x="3369" y="635"/>
                      <a:pt x="3436" y="434"/>
                    </a:cubicBezTo>
                    <a:cubicBezTo>
                      <a:pt x="3436" y="168"/>
                      <a:pt x="3269" y="1"/>
                      <a:pt x="3002" y="1"/>
                    </a:cubicBezTo>
                    <a:close/>
                  </a:path>
                </a:pathLst>
              </a:custGeom>
              <a:solidFill>
                <a:srgbClr val="1919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6" name="Google Shape;706;p41">
                <a:extLst>
                  <a:ext uri="{FF2B5EF4-FFF2-40B4-BE49-F238E27FC236}">
                    <a16:creationId xmlns:a16="http://schemas.microsoft.com/office/drawing/2014/main" id="{5480D012-ADDB-802D-43D2-D71761934749}"/>
                  </a:ext>
                </a:extLst>
              </p:cNvPr>
              <p:cNvSpPr/>
              <p:nvPr/>
            </p:nvSpPr>
            <p:spPr>
              <a:xfrm>
                <a:off x="5135500" y="3674750"/>
                <a:ext cx="64250" cy="61725"/>
              </a:xfrm>
              <a:custGeom>
                <a:avLst/>
                <a:gdLst/>
                <a:ahLst/>
                <a:cxnLst/>
                <a:rect l="l" t="t" r="r" b="b"/>
                <a:pathLst>
                  <a:path w="2570" h="2469" extrusionOk="0">
                    <a:moveTo>
                      <a:pt x="2202" y="0"/>
                    </a:moveTo>
                    <a:cubicBezTo>
                      <a:pt x="2119" y="0"/>
                      <a:pt x="2035" y="33"/>
                      <a:pt x="1969" y="100"/>
                    </a:cubicBezTo>
                    <a:lnTo>
                      <a:pt x="134" y="1935"/>
                    </a:lnTo>
                    <a:cubicBezTo>
                      <a:pt x="1" y="2068"/>
                      <a:pt x="1" y="2268"/>
                      <a:pt x="134" y="2402"/>
                    </a:cubicBezTo>
                    <a:cubicBezTo>
                      <a:pt x="167" y="2435"/>
                      <a:pt x="268" y="2469"/>
                      <a:pt x="334" y="2469"/>
                    </a:cubicBezTo>
                    <a:cubicBezTo>
                      <a:pt x="434" y="2469"/>
                      <a:pt x="501" y="2469"/>
                      <a:pt x="601" y="2402"/>
                    </a:cubicBezTo>
                    <a:lnTo>
                      <a:pt x="2436" y="567"/>
                    </a:lnTo>
                    <a:cubicBezTo>
                      <a:pt x="2569" y="434"/>
                      <a:pt x="2569" y="234"/>
                      <a:pt x="2436" y="100"/>
                    </a:cubicBezTo>
                    <a:cubicBezTo>
                      <a:pt x="2369" y="33"/>
                      <a:pt x="2286" y="0"/>
                      <a:pt x="2202" y="0"/>
                    </a:cubicBezTo>
                    <a:close/>
                  </a:path>
                </a:pathLst>
              </a:custGeom>
              <a:solidFill>
                <a:srgbClr val="1919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7" name="Google Shape;707;p41">
                <a:extLst>
                  <a:ext uri="{FF2B5EF4-FFF2-40B4-BE49-F238E27FC236}">
                    <a16:creationId xmlns:a16="http://schemas.microsoft.com/office/drawing/2014/main" id="{269DBC1E-F987-9838-3D2F-2FC8F5B9C76C}"/>
                  </a:ext>
                </a:extLst>
              </p:cNvPr>
              <p:cNvSpPr/>
              <p:nvPr/>
            </p:nvSpPr>
            <p:spPr>
              <a:xfrm>
                <a:off x="4778575" y="4033325"/>
                <a:ext cx="63400" cy="61750"/>
              </a:xfrm>
              <a:custGeom>
                <a:avLst/>
                <a:gdLst/>
                <a:ahLst/>
                <a:cxnLst/>
                <a:rect l="l" t="t" r="r" b="b"/>
                <a:pathLst>
                  <a:path w="2536" h="2470" extrusionOk="0">
                    <a:moveTo>
                      <a:pt x="2169" y="1"/>
                    </a:moveTo>
                    <a:cubicBezTo>
                      <a:pt x="2086" y="1"/>
                      <a:pt x="2002" y="34"/>
                      <a:pt x="1936" y="101"/>
                    </a:cubicBezTo>
                    <a:lnTo>
                      <a:pt x="101" y="1935"/>
                    </a:lnTo>
                    <a:cubicBezTo>
                      <a:pt x="1" y="2069"/>
                      <a:pt x="1" y="2269"/>
                      <a:pt x="101" y="2402"/>
                    </a:cubicBezTo>
                    <a:cubicBezTo>
                      <a:pt x="168" y="2436"/>
                      <a:pt x="234" y="2469"/>
                      <a:pt x="334" y="2469"/>
                    </a:cubicBezTo>
                    <a:cubicBezTo>
                      <a:pt x="401" y="2469"/>
                      <a:pt x="501" y="2436"/>
                      <a:pt x="568" y="2402"/>
                    </a:cubicBezTo>
                    <a:lnTo>
                      <a:pt x="2403" y="568"/>
                    </a:lnTo>
                    <a:cubicBezTo>
                      <a:pt x="2536" y="434"/>
                      <a:pt x="2536" y="234"/>
                      <a:pt x="2403" y="101"/>
                    </a:cubicBezTo>
                    <a:cubicBezTo>
                      <a:pt x="2336" y="34"/>
                      <a:pt x="2252" y="1"/>
                      <a:pt x="2169" y="1"/>
                    </a:cubicBezTo>
                    <a:close/>
                  </a:path>
                </a:pathLst>
              </a:custGeom>
              <a:solidFill>
                <a:srgbClr val="1919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8" name="Google Shape;708;p41">
                <a:extLst>
                  <a:ext uri="{FF2B5EF4-FFF2-40B4-BE49-F238E27FC236}">
                    <a16:creationId xmlns:a16="http://schemas.microsoft.com/office/drawing/2014/main" id="{AEC8FE72-9496-975F-BFCE-040D11A5BDC5}"/>
                  </a:ext>
                </a:extLst>
              </p:cNvPr>
              <p:cNvSpPr/>
              <p:nvPr/>
            </p:nvSpPr>
            <p:spPr>
              <a:xfrm>
                <a:off x="5134675" y="4033325"/>
                <a:ext cx="63400" cy="61750"/>
              </a:xfrm>
              <a:custGeom>
                <a:avLst/>
                <a:gdLst/>
                <a:ahLst/>
                <a:cxnLst/>
                <a:rect l="l" t="t" r="r" b="b"/>
                <a:pathLst>
                  <a:path w="2536" h="2470" extrusionOk="0">
                    <a:moveTo>
                      <a:pt x="367" y="1"/>
                    </a:moveTo>
                    <a:cubicBezTo>
                      <a:pt x="284" y="1"/>
                      <a:pt x="200" y="34"/>
                      <a:pt x="134" y="101"/>
                    </a:cubicBezTo>
                    <a:cubicBezTo>
                      <a:pt x="0" y="234"/>
                      <a:pt x="0" y="434"/>
                      <a:pt x="134" y="568"/>
                    </a:cubicBezTo>
                    <a:lnTo>
                      <a:pt x="1968" y="2402"/>
                    </a:lnTo>
                    <a:cubicBezTo>
                      <a:pt x="2002" y="2436"/>
                      <a:pt x="2102" y="2469"/>
                      <a:pt x="2169" y="2469"/>
                    </a:cubicBezTo>
                    <a:cubicBezTo>
                      <a:pt x="2269" y="2469"/>
                      <a:pt x="2335" y="2436"/>
                      <a:pt x="2435" y="2402"/>
                    </a:cubicBezTo>
                    <a:cubicBezTo>
                      <a:pt x="2535" y="2269"/>
                      <a:pt x="2535" y="2069"/>
                      <a:pt x="2435" y="1935"/>
                    </a:cubicBezTo>
                    <a:lnTo>
                      <a:pt x="601" y="101"/>
                    </a:lnTo>
                    <a:cubicBezTo>
                      <a:pt x="534" y="34"/>
                      <a:pt x="451" y="1"/>
                      <a:pt x="367" y="1"/>
                    </a:cubicBezTo>
                    <a:close/>
                  </a:path>
                </a:pathLst>
              </a:custGeom>
              <a:solidFill>
                <a:srgbClr val="1919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9" name="Google Shape;709;p41">
                <a:extLst>
                  <a:ext uri="{FF2B5EF4-FFF2-40B4-BE49-F238E27FC236}">
                    <a16:creationId xmlns:a16="http://schemas.microsoft.com/office/drawing/2014/main" id="{CFB80183-5671-B607-88AF-2F0CCAD4E4D4}"/>
                  </a:ext>
                </a:extLst>
              </p:cNvPr>
              <p:cNvSpPr/>
              <p:nvPr/>
            </p:nvSpPr>
            <p:spPr>
              <a:xfrm>
                <a:off x="4776925" y="3674750"/>
                <a:ext cx="64225" cy="61725"/>
              </a:xfrm>
              <a:custGeom>
                <a:avLst/>
                <a:gdLst/>
                <a:ahLst/>
                <a:cxnLst/>
                <a:rect l="l" t="t" r="r" b="b"/>
                <a:pathLst>
                  <a:path w="2569" h="2469" extrusionOk="0">
                    <a:moveTo>
                      <a:pt x="367" y="0"/>
                    </a:moveTo>
                    <a:cubicBezTo>
                      <a:pt x="284" y="0"/>
                      <a:pt x="200" y="33"/>
                      <a:pt x="134" y="100"/>
                    </a:cubicBezTo>
                    <a:cubicBezTo>
                      <a:pt x="0" y="234"/>
                      <a:pt x="0" y="434"/>
                      <a:pt x="134" y="567"/>
                    </a:cubicBezTo>
                    <a:lnTo>
                      <a:pt x="1968" y="2402"/>
                    </a:lnTo>
                    <a:cubicBezTo>
                      <a:pt x="2002" y="2435"/>
                      <a:pt x="2102" y="2469"/>
                      <a:pt x="2168" y="2469"/>
                    </a:cubicBezTo>
                    <a:cubicBezTo>
                      <a:pt x="2268" y="2469"/>
                      <a:pt x="2335" y="2469"/>
                      <a:pt x="2435" y="2402"/>
                    </a:cubicBezTo>
                    <a:cubicBezTo>
                      <a:pt x="2569" y="2268"/>
                      <a:pt x="2569" y="2068"/>
                      <a:pt x="2435" y="1935"/>
                    </a:cubicBezTo>
                    <a:lnTo>
                      <a:pt x="601" y="100"/>
                    </a:lnTo>
                    <a:cubicBezTo>
                      <a:pt x="534" y="33"/>
                      <a:pt x="450" y="0"/>
                      <a:pt x="367" y="0"/>
                    </a:cubicBezTo>
                    <a:close/>
                  </a:path>
                </a:pathLst>
              </a:custGeom>
              <a:solidFill>
                <a:srgbClr val="19193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90" name="Google Shape;710;p41">
              <a:extLst>
                <a:ext uri="{FF2B5EF4-FFF2-40B4-BE49-F238E27FC236}">
                  <a16:creationId xmlns:a16="http://schemas.microsoft.com/office/drawing/2014/main" id="{76746F0D-5BA5-AAD9-3573-AA04EE535D4C}"/>
                </a:ext>
              </a:extLst>
            </p:cNvPr>
            <p:cNvGrpSpPr/>
            <p:nvPr/>
          </p:nvGrpSpPr>
          <p:grpSpPr>
            <a:xfrm flipH="1">
              <a:off x="869400" y="574613"/>
              <a:ext cx="653825" cy="649675"/>
              <a:chOff x="5322300" y="1614925"/>
              <a:chExt cx="653825" cy="649675"/>
            </a:xfrm>
          </p:grpSpPr>
          <p:sp>
            <p:nvSpPr>
              <p:cNvPr id="992" name="Google Shape;711;p41">
                <a:extLst>
                  <a:ext uri="{FF2B5EF4-FFF2-40B4-BE49-F238E27FC236}">
                    <a16:creationId xmlns:a16="http://schemas.microsoft.com/office/drawing/2014/main" id="{F065E21B-EB29-F6B3-CC72-902D8E08DE49}"/>
                  </a:ext>
                </a:extLst>
              </p:cNvPr>
              <p:cNvSpPr/>
              <p:nvPr/>
            </p:nvSpPr>
            <p:spPr>
              <a:xfrm>
                <a:off x="5686725" y="1978525"/>
                <a:ext cx="159300" cy="159300"/>
              </a:xfrm>
              <a:custGeom>
                <a:avLst/>
                <a:gdLst/>
                <a:ahLst/>
                <a:cxnLst/>
                <a:rect l="l" t="t" r="r" b="b"/>
                <a:pathLst>
                  <a:path w="6372" h="6372" extrusionOk="0">
                    <a:moveTo>
                      <a:pt x="1535" y="1"/>
                    </a:moveTo>
                    <a:lnTo>
                      <a:pt x="1" y="1535"/>
                    </a:lnTo>
                    <a:lnTo>
                      <a:pt x="4838" y="6372"/>
                    </a:lnTo>
                    <a:lnTo>
                      <a:pt x="6372" y="4837"/>
                    </a:lnTo>
                    <a:lnTo>
                      <a:pt x="1535" y="1"/>
                    </a:lnTo>
                    <a:close/>
                  </a:path>
                </a:pathLst>
              </a:custGeom>
              <a:solidFill>
                <a:srgbClr val="FEC1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3" name="Google Shape;712;p41">
                <a:extLst>
                  <a:ext uri="{FF2B5EF4-FFF2-40B4-BE49-F238E27FC236}">
                    <a16:creationId xmlns:a16="http://schemas.microsoft.com/office/drawing/2014/main" id="{372026CD-0BFC-E957-26F4-F5531B8706CB}"/>
                  </a:ext>
                </a:extLst>
              </p:cNvPr>
              <p:cNvSpPr/>
              <p:nvPr/>
            </p:nvSpPr>
            <p:spPr>
              <a:xfrm>
                <a:off x="5751775" y="2044400"/>
                <a:ext cx="224350" cy="220200"/>
              </a:xfrm>
              <a:custGeom>
                <a:avLst/>
                <a:gdLst/>
                <a:ahLst/>
                <a:cxnLst/>
                <a:rect l="l" t="t" r="r" b="b"/>
                <a:pathLst>
                  <a:path w="8974" h="8808" extrusionOk="0">
                    <a:moveTo>
                      <a:pt x="2369" y="1"/>
                    </a:moveTo>
                    <a:lnTo>
                      <a:pt x="1" y="2402"/>
                    </a:lnTo>
                    <a:lnTo>
                      <a:pt x="5938" y="8307"/>
                    </a:lnTo>
                    <a:cubicBezTo>
                      <a:pt x="6272" y="8640"/>
                      <a:pt x="6705" y="8807"/>
                      <a:pt x="7135" y="8807"/>
                    </a:cubicBezTo>
                    <a:cubicBezTo>
                      <a:pt x="7564" y="8807"/>
                      <a:pt x="7990" y="8640"/>
                      <a:pt x="8307" y="8307"/>
                    </a:cubicBezTo>
                    <a:cubicBezTo>
                      <a:pt x="8974" y="7640"/>
                      <a:pt x="8974" y="6572"/>
                      <a:pt x="8307" y="5938"/>
                    </a:cubicBezTo>
                    <a:lnTo>
                      <a:pt x="2369" y="1"/>
                    </a:lnTo>
                    <a:close/>
                  </a:path>
                </a:pathLst>
              </a:custGeom>
              <a:solidFill>
                <a:srgbClr val="C620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4" name="Google Shape;713;p41">
                <a:extLst>
                  <a:ext uri="{FF2B5EF4-FFF2-40B4-BE49-F238E27FC236}">
                    <a16:creationId xmlns:a16="http://schemas.microsoft.com/office/drawing/2014/main" id="{1968914D-E9A1-0F14-748F-7F9141A5E47A}"/>
                  </a:ext>
                </a:extLst>
              </p:cNvPr>
              <p:cNvSpPr/>
              <p:nvPr/>
            </p:nvSpPr>
            <p:spPr>
              <a:xfrm>
                <a:off x="5322300" y="1614925"/>
                <a:ext cx="473700" cy="473700"/>
              </a:xfrm>
              <a:custGeom>
                <a:avLst/>
                <a:gdLst/>
                <a:ahLst/>
                <a:cxnLst/>
                <a:rect l="l" t="t" r="r" b="b"/>
                <a:pathLst>
                  <a:path w="18948" h="18948" extrusionOk="0">
                    <a:moveTo>
                      <a:pt x="9474" y="1"/>
                    </a:moveTo>
                    <a:cubicBezTo>
                      <a:pt x="4237" y="1"/>
                      <a:pt x="1" y="4237"/>
                      <a:pt x="1" y="9474"/>
                    </a:cubicBezTo>
                    <a:cubicBezTo>
                      <a:pt x="1" y="14711"/>
                      <a:pt x="4237" y="18948"/>
                      <a:pt x="9474" y="18948"/>
                    </a:cubicBezTo>
                    <a:cubicBezTo>
                      <a:pt x="14678" y="18948"/>
                      <a:pt x="18948" y="14711"/>
                      <a:pt x="18948" y="9474"/>
                    </a:cubicBezTo>
                    <a:cubicBezTo>
                      <a:pt x="18948" y="4237"/>
                      <a:pt x="14678" y="1"/>
                      <a:pt x="9474" y="1"/>
                    </a:cubicBezTo>
                    <a:close/>
                  </a:path>
                </a:pathLst>
              </a:custGeom>
              <a:solidFill>
                <a:srgbClr val="7D8EA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5" name="Google Shape;714;p41">
                <a:extLst>
                  <a:ext uri="{FF2B5EF4-FFF2-40B4-BE49-F238E27FC236}">
                    <a16:creationId xmlns:a16="http://schemas.microsoft.com/office/drawing/2014/main" id="{882E763B-6B32-97AF-33FD-CC77F7490B53}"/>
                  </a:ext>
                </a:extLst>
              </p:cNvPr>
              <p:cNvSpPr/>
              <p:nvPr/>
            </p:nvSpPr>
            <p:spPr>
              <a:xfrm>
                <a:off x="5391525" y="1684150"/>
                <a:ext cx="335250" cy="335250"/>
              </a:xfrm>
              <a:custGeom>
                <a:avLst/>
                <a:gdLst/>
                <a:ahLst/>
                <a:cxnLst/>
                <a:rect l="l" t="t" r="r" b="b"/>
                <a:pathLst>
                  <a:path w="13410" h="13410" extrusionOk="0">
                    <a:moveTo>
                      <a:pt x="6705" y="0"/>
                    </a:moveTo>
                    <a:cubicBezTo>
                      <a:pt x="3002" y="0"/>
                      <a:pt x="0" y="3003"/>
                      <a:pt x="0" y="6705"/>
                    </a:cubicBezTo>
                    <a:cubicBezTo>
                      <a:pt x="0" y="10408"/>
                      <a:pt x="3002" y="13410"/>
                      <a:pt x="6705" y="13410"/>
                    </a:cubicBezTo>
                    <a:cubicBezTo>
                      <a:pt x="10408" y="13410"/>
                      <a:pt x="13410" y="10408"/>
                      <a:pt x="13410" y="6705"/>
                    </a:cubicBezTo>
                    <a:cubicBezTo>
                      <a:pt x="13410" y="3003"/>
                      <a:pt x="10408" y="0"/>
                      <a:pt x="6705" y="0"/>
                    </a:cubicBezTo>
                    <a:close/>
                  </a:path>
                </a:pathLst>
              </a:custGeom>
              <a:solidFill>
                <a:srgbClr val="8BD2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6" name="Google Shape;715;p41">
                <a:extLst>
                  <a:ext uri="{FF2B5EF4-FFF2-40B4-BE49-F238E27FC236}">
                    <a16:creationId xmlns:a16="http://schemas.microsoft.com/office/drawing/2014/main" id="{B5470D94-5280-1D60-D384-A59C29928518}"/>
                  </a:ext>
                </a:extLst>
              </p:cNvPr>
              <p:cNvSpPr/>
              <p:nvPr/>
            </p:nvSpPr>
            <p:spPr>
              <a:xfrm>
                <a:off x="5488250" y="1724800"/>
                <a:ext cx="54225" cy="49650"/>
              </a:xfrm>
              <a:custGeom>
                <a:avLst/>
                <a:gdLst/>
                <a:ahLst/>
                <a:cxnLst/>
                <a:rect l="l" t="t" r="r" b="b"/>
                <a:pathLst>
                  <a:path w="2169" h="1986" extrusionOk="0">
                    <a:moveTo>
                      <a:pt x="1060" y="1"/>
                    </a:moveTo>
                    <a:cubicBezTo>
                      <a:pt x="801" y="1"/>
                      <a:pt x="551" y="92"/>
                      <a:pt x="368" y="276"/>
                    </a:cubicBezTo>
                    <a:cubicBezTo>
                      <a:pt x="1" y="709"/>
                      <a:pt x="1" y="1343"/>
                      <a:pt x="368" y="1710"/>
                    </a:cubicBezTo>
                    <a:cubicBezTo>
                      <a:pt x="585" y="1894"/>
                      <a:pt x="843" y="1985"/>
                      <a:pt x="1097" y="1985"/>
                    </a:cubicBezTo>
                    <a:cubicBezTo>
                      <a:pt x="1352" y="1985"/>
                      <a:pt x="1602" y="1894"/>
                      <a:pt x="1802" y="1710"/>
                    </a:cubicBezTo>
                    <a:cubicBezTo>
                      <a:pt x="2169" y="1276"/>
                      <a:pt x="2169" y="676"/>
                      <a:pt x="1802" y="276"/>
                    </a:cubicBezTo>
                    <a:cubicBezTo>
                      <a:pt x="1585" y="92"/>
                      <a:pt x="1318" y="1"/>
                      <a:pt x="1060" y="1"/>
                    </a:cubicBezTo>
                    <a:close/>
                  </a:path>
                </a:pathLst>
              </a:custGeom>
              <a:solidFill>
                <a:srgbClr val="FFFFFF">
                  <a:alpha val="427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7" name="Google Shape;716;p41">
                <a:extLst>
                  <a:ext uri="{FF2B5EF4-FFF2-40B4-BE49-F238E27FC236}">
                    <a16:creationId xmlns:a16="http://schemas.microsoft.com/office/drawing/2014/main" id="{6CF6D0E8-999A-BCD2-BFAA-7D01DA79A7A2}"/>
                  </a:ext>
                </a:extLst>
              </p:cNvPr>
              <p:cNvSpPr/>
              <p:nvPr/>
            </p:nvSpPr>
            <p:spPr>
              <a:xfrm>
                <a:off x="5572475" y="1729175"/>
                <a:ext cx="40050" cy="35675"/>
              </a:xfrm>
              <a:custGeom>
                <a:avLst/>
                <a:gdLst/>
                <a:ahLst/>
                <a:cxnLst/>
                <a:rect l="l" t="t" r="r" b="b"/>
                <a:pathLst>
                  <a:path w="1602" h="1427" extrusionOk="0">
                    <a:moveTo>
                      <a:pt x="814" y="1"/>
                    </a:moveTo>
                    <a:cubicBezTo>
                      <a:pt x="635" y="1"/>
                      <a:pt x="451" y="67"/>
                      <a:pt x="301" y="201"/>
                    </a:cubicBezTo>
                    <a:cubicBezTo>
                      <a:pt x="1" y="501"/>
                      <a:pt x="1" y="901"/>
                      <a:pt x="301" y="1202"/>
                    </a:cubicBezTo>
                    <a:cubicBezTo>
                      <a:pt x="451" y="1352"/>
                      <a:pt x="626" y="1427"/>
                      <a:pt x="801" y="1427"/>
                    </a:cubicBezTo>
                    <a:cubicBezTo>
                      <a:pt x="977" y="1427"/>
                      <a:pt x="1152" y="1352"/>
                      <a:pt x="1302" y="1202"/>
                    </a:cubicBezTo>
                    <a:cubicBezTo>
                      <a:pt x="1602" y="901"/>
                      <a:pt x="1602" y="468"/>
                      <a:pt x="1302" y="201"/>
                    </a:cubicBezTo>
                    <a:cubicBezTo>
                      <a:pt x="1168" y="67"/>
                      <a:pt x="993" y="1"/>
                      <a:pt x="814" y="1"/>
                    </a:cubicBezTo>
                    <a:close/>
                  </a:path>
                </a:pathLst>
              </a:custGeom>
              <a:solidFill>
                <a:srgbClr val="FFFFFF">
                  <a:alpha val="427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91" name="Google Shape;717;p41">
              <a:extLst>
                <a:ext uri="{FF2B5EF4-FFF2-40B4-BE49-F238E27FC236}">
                  <a16:creationId xmlns:a16="http://schemas.microsoft.com/office/drawing/2014/main" id="{4614C266-D40D-93EA-1E2D-38FFB9942560}"/>
                </a:ext>
              </a:extLst>
            </p:cNvPr>
            <p:cNvSpPr/>
            <p:nvPr/>
          </p:nvSpPr>
          <p:spPr>
            <a:xfrm flipH="1">
              <a:off x="3085213" y="3908075"/>
              <a:ext cx="447850" cy="663825"/>
            </a:xfrm>
            <a:custGeom>
              <a:avLst/>
              <a:gdLst/>
              <a:ahLst/>
              <a:cxnLst/>
              <a:rect l="l" t="t" r="r" b="b"/>
              <a:pathLst>
                <a:path w="17914" h="26553" extrusionOk="0">
                  <a:moveTo>
                    <a:pt x="13911" y="0"/>
                  </a:moveTo>
                  <a:lnTo>
                    <a:pt x="1" y="13076"/>
                  </a:lnTo>
                  <a:lnTo>
                    <a:pt x="8807" y="15411"/>
                  </a:lnTo>
                  <a:lnTo>
                    <a:pt x="2736" y="26552"/>
                  </a:lnTo>
                  <a:lnTo>
                    <a:pt x="17914" y="12676"/>
                  </a:lnTo>
                  <a:lnTo>
                    <a:pt x="8574" y="10174"/>
                  </a:lnTo>
                  <a:lnTo>
                    <a:pt x="13911" y="0"/>
                  </a:lnTo>
                  <a:close/>
                </a:path>
              </a:pathLst>
            </a:custGeom>
            <a:solidFill>
              <a:srgbClr val="FEC1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93" name="Ορθογώνιο 1092">
            <a:extLst>
              <a:ext uri="{FF2B5EF4-FFF2-40B4-BE49-F238E27FC236}">
                <a16:creationId xmlns:a16="http://schemas.microsoft.com/office/drawing/2014/main" id="{56A19F08-8D39-4F5D-CFE2-8C6D3F2FB0DB}"/>
              </a:ext>
            </a:extLst>
          </p:cNvPr>
          <p:cNvSpPr/>
          <p:nvPr/>
        </p:nvSpPr>
        <p:spPr>
          <a:xfrm>
            <a:off x="7587889" y="2224358"/>
            <a:ext cx="327233" cy="145781"/>
          </a:xfrm>
          <a:prstGeom prst="rect">
            <a:avLst/>
          </a:prstGeom>
          <a:ln/>
        </p:spPr>
        <p:style>
          <a:lnRef idx="1">
            <a:schemeClr val="accent3"/>
          </a:lnRef>
          <a:fillRef idx="3">
            <a:schemeClr val="accent3"/>
          </a:fillRef>
          <a:effectRef idx="2">
            <a:schemeClr val="accent3"/>
          </a:effectRef>
          <a:fontRef idx="minor">
            <a:schemeClr val="lt1"/>
          </a:fontRef>
        </p:style>
        <p:txBody>
          <a:bodyPr/>
          <a:lstStyle/>
          <a:p>
            <a:endParaRPr lang="el-GR"/>
          </a:p>
        </p:txBody>
      </p:sp>
      <p:sp>
        <p:nvSpPr>
          <p:cNvPr id="1094" name="Σταυρός 1093">
            <a:extLst>
              <a:ext uri="{FF2B5EF4-FFF2-40B4-BE49-F238E27FC236}">
                <a16:creationId xmlns:a16="http://schemas.microsoft.com/office/drawing/2014/main" id="{A6383788-581F-7C99-FA92-3636FEBDC34C}"/>
              </a:ext>
            </a:extLst>
          </p:cNvPr>
          <p:cNvSpPr/>
          <p:nvPr/>
        </p:nvSpPr>
        <p:spPr>
          <a:xfrm>
            <a:off x="4109566" y="1969179"/>
            <a:ext cx="262589" cy="279646"/>
          </a:xfrm>
          <a:prstGeom prst="plus">
            <a:avLst>
              <a:gd name="adj" fmla="val 32810"/>
            </a:avLst>
          </a:prstGeom>
          <a:ln/>
        </p:spPr>
        <p:style>
          <a:lnRef idx="1">
            <a:schemeClr val="accent3"/>
          </a:lnRef>
          <a:fillRef idx="3">
            <a:schemeClr val="accent3"/>
          </a:fillRef>
          <a:effectRef idx="2">
            <a:schemeClr val="accent3"/>
          </a:effectRef>
          <a:fontRef idx="minor">
            <a:schemeClr val="lt1"/>
          </a:fontRef>
        </p:style>
        <p:txBody>
          <a:bodyPr/>
          <a:lstStyle/>
          <a:p>
            <a:endParaRPr lang="el-GR"/>
          </a:p>
        </p:txBody>
      </p:sp>
      <p:sp>
        <p:nvSpPr>
          <p:cNvPr id="1095" name="Σταυρός 1094">
            <a:extLst>
              <a:ext uri="{FF2B5EF4-FFF2-40B4-BE49-F238E27FC236}">
                <a16:creationId xmlns:a16="http://schemas.microsoft.com/office/drawing/2014/main" id="{219C2CBE-EA53-27C0-3A62-6DA5AC3E508A}"/>
              </a:ext>
            </a:extLst>
          </p:cNvPr>
          <p:cNvSpPr/>
          <p:nvPr/>
        </p:nvSpPr>
        <p:spPr>
          <a:xfrm>
            <a:off x="4359939" y="2244907"/>
            <a:ext cx="262589" cy="279646"/>
          </a:xfrm>
          <a:prstGeom prst="plus">
            <a:avLst>
              <a:gd name="adj" fmla="val 32810"/>
            </a:avLst>
          </a:prstGeom>
          <a:ln/>
        </p:spPr>
        <p:style>
          <a:lnRef idx="1">
            <a:schemeClr val="accent3"/>
          </a:lnRef>
          <a:fillRef idx="3">
            <a:schemeClr val="accent3"/>
          </a:fillRef>
          <a:effectRef idx="2">
            <a:schemeClr val="accent3"/>
          </a:effectRef>
          <a:fontRef idx="minor">
            <a:schemeClr val="lt1"/>
          </a:fontRef>
        </p:style>
        <p:txBody>
          <a:bodyPr/>
          <a:lstStyle/>
          <a:p>
            <a:endParaRPr lang="el-GR"/>
          </a:p>
        </p:txBody>
      </p:sp>
      <p:sp>
        <p:nvSpPr>
          <p:cNvPr id="4" name="Google Shape;1507;p58">
            <a:extLst>
              <a:ext uri="{FF2B5EF4-FFF2-40B4-BE49-F238E27FC236}">
                <a16:creationId xmlns:a16="http://schemas.microsoft.com/office/drawing/2014/main" id="{E2FEEFF7-712C-07CD-DDF5-808EE9923D58}"/>
              </a:ext>
            </a:extLst>
          </p:cNvPr>
          <p:cNvSpPr txBox="1">
            <a:spLocks/>
          </p:cNvSpPr>
          <p:nvPr/>
        </p:nvSpPr>
        <p:spPr>
          <a:xfrm>
            <a:off x="6468533" y="2514109"/>
            <a:ext cx="2589283" cy="61829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1200"/>
              </a:spcAft>
              <a:buFont typeface="Arial" panose="020B0604020202020204" pitchFamily="34" charset="0"/>
              <a:buChar char="•"/>
            </a:pPr>
            <a:r>
              <a:rPr lang="el-GR" sz="1200" dirty="0">
                <a:latin typeface="Barlow" panose="00000500000000000000" pitchFamily="2" charset="0"/>
              </a:rPr>
              <a:t>Η σύνοψη των ενοτήτων (κυλούσε σε αργό ρυθμό)</a:t>
            </a:r>
          </a:p>
        </p:txBody>
      </p:sp>
      <p:sp>
        <p:nvSpPr>
          <p:cNvPr id="5" name="Google Shape;1507;p58">
            <a:extLst>
              <a:ext uri="{FF2B5EF4-FFF2-40B4-BE49-F238E27FC236}">
                <a16:creationId xmlns:a16="http://schemas.microsoft.com/office/drawing/2014/main" id="{01308B08-7603-229E-5287-A4365BD0B842}"/>
              </a:ext>
            </a:extLst>
          </p:cNvPr>
          <p:cNvSpPr txBox="1">
            <a:spLocks/>
          </p:cNvSpPr>
          <p:nvPr/>
        </p:nvSpPr>
        <p:spPr>
          <a:xfrm>
            <a:off x="1298834" y="1616062"/>
            <a:ext cx="2685546" cy="349939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spcAft>
                <a:spcPts val="1200"/>
              </a:spcAft>
              <a:buFont typeface="Arial" panose="020B0604020202020204" pitchFamily="34" charset="0"/>
              <a:buChar char="•"/>
            </a:pPr>
            <a:r>
              <a:rPr lang="el-GR" sz="1200" dirty="0">
                <a:latin typeface="Barlow" panose="00000500000000000000" pitchFamily="2" charset="0"/>
              </a:rPr>
              <a:t>Διαδραστικότητα, η πρωτοτυπία, η αλληλεπίδραση και η σαφήνεια</a:t>
            </a:r>
          </a:p>
          <a:p>
            <a:pPr marL="171450" indent="-171450">
              <a:spcAft>
                <a:spcPts val="1200"/>
              </a:spcAft>
              <a:buFont typeface="Arial" panose="020B0604020202020204" pitchFamily="34" charset="0"/>
              <a:buChar char="•"/>
            </a:pPr>
            <a:r>
              <a:rPr lang="el-GR" sz="1200" dirty="0">
                <a:latin typeface="Barlow" panose="00000500000000000000" pitchFamily="2" charset="0"/>
              </a:rPr>
              <a:t>Είναι ελκυστικό, εύκολο στη χρήση, και προσελκύει το ενδιαφέρον των εκπαιδευόμενων.</a:t>
            </a:r>
          </a:p>
          <a:p>
            <a:pPr marL="171450" indent="-171450">
              <a:spcAft>
                <a:spcPts val="1200"/>
              </a:spcAft>
              <a:buFont typeface="Arial" panose="020B0604020202020204" pitchFamily="34" charset="0"/>
              <a:buChar char="•"/>
            </a:pPr>
            <a:r>
              <a:rPr lang="el-GR" sz="1200" dirty="0">
                <a:latin typeface="Barlow" panose="00000500000000000000" pitchFamily="2" charset="0"/>
              </a:rPr>
              <a:t>Υπάρχει οργάνωση και συνοχή μεταξύ των ενοτήτων</a:t>
            </a:r>
          </a:p>
          <a:p>
            <a:pPr marL="171450" indent="-171450">
              <a:spcAft>
                <a:spcPts val="1200"/>
              </a:spcAft>
              <a:buFont typeface="Arial" panose="020B0604020202020204" pitchFamily="34" charset="0"/>
              <a:buChar char="•"/>
            </a:pPr>
            <a:r>
              <a:rPr lang="el-GR" sz="1200" dirty="0">
                <a:latin typeface="Barlow" panose="00000500000000000000" pitchFamily="2" charset="0"/>
              </a:rPr>
              <a:t>Προσαρμογή των πληροφοριών </a:t>
            </a:r>
          </a:p>
          <a:p>
            <a:pPr marL="171450" indent="-171450">
              <a:spcAft>
                <a:spcPts val="1200"/>
              </a:spcAft>
              <a:buFont typeface="Arial" panose="020B0604020202020204" pitchFamily="34" charset="0"/>
              <a:buChar char="•"/>
            </a:pPr>
            <a:r>
              <a:rPr lang="el-GR" sz="1200" dirty="0">
                <a:latin typeface="Barlow" panose="00000500000000000000" pitchFamily="2" charset="0"/>
              </a:rPr>
              <a:t>Οι δραστηριότητες βοηθούν στην εμπέδωση του μαθήματος καθώς και η ανατροφοδότησή τους</a:t>
            </a:r>
          </a:p>
        </p:txBody>
      </p:sp>
    </p:spTree>
    <p:extLst>
      <p:ext uri="{BB962C8B-B14F-4D97-AF65-F5344CB8AC3E}">
        <p14:creationId xmlns:p14="http://schemas.microsoft.com/office/powerpoint/2010/main" val="169810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94"/>
                                        </p:tgtEl>
                                        <p:attrNameLst>
                                          <p:attrName>style.visibility</p:attrName>
                                        </p:attrNameLst>
                                      </p:cBhvr>
                                      <p:to>
                                        <p:strVal val="visible"/>
                                      </p:to>
                                    </p:set>
                                    <p:animEffect transition="in" filter="fade">
                                      <p:cBhvr>
                                        <p:cTn id="27" dur="500"/>
                                        <p:tgtEl>
                                          <p:spTgt spid="109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95"/>
                                        </p:tgtEl>
                                        <p:attrNameLst>
                                          <p:attrName>style.visibility</p:attrName>
                                        </p:attrNameLst>
                                      </p:cBhvr>
                                      <p:to>
                                        <p:strVal val="visible"/>
                                      </p:to>
                                    </p:set>
                                    <p:animEffect transition="in" filter="fade">
                                      <p:cBhvr>
                                        <p:cTn id="30" dur="500"/>
                                        <p:tgtEl>
                                          <p:spTgt spid="109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83"/>
                                        </p:tgtEl>
                                        <p:attrNameLst>
                                          <p:attrName>style.visibility</p:attrName>
                                        </p:attrNameLst>
                                      </p:cBhvr>
                                      <p:to>
                                        <p:strVal val="visible"/>
                                      </p:to>
                                    </p:set>
                                    <p:animEffect transition="in" filter="fade">
                                      <p:cBhvr>
                                        <p:cTn id="35" dur="500"/>
                                        <p:tgtEl>
                                          <p:spTgt spid="98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93"/>
                                        </p:tgtEl>
                                        <p:attrNameLst>
                                          <p:attrName>style.visibility</p:attrName>
                                        </p:attrNameLst>
                                      </p:cBhvr>
                                      <p:to>
                                        <p:strVal val="visible"/>
                                      </p:to>
                                    </p:set>
                                    <p:animEffect transition="in" filter="fade">
                                      <p:cBhvr>
                                        <p:cTn id="45" dur="500"/>
                                        <p:tgtEl>
                                          <p:spTgt spid="109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fade">
                                      <p:cBhvr>
                                        <p:cTn id="5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1093" grpId="0" animBg="1"/>
      <p:bldP spid="1094" grpId="0" animBg="1"/>
      <p:bldP spid="1095" grpId="0" animBg="1"/>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grpSp>
        <p:nvGrpSpPr>
          <p:cNvPr id="772" name="Google Shape;772;p36"/>
          <p:cNvGrpSpPr/>
          <p:nvPr/>
        </p:nvGrpSpPr>
        <p:grpSpPr>
          <a:xfrm>
            <a:off x="5677468" y="2226643"/>
            <a:ext cx="4528417" cy="2796215"/>
            <a:chOff x="3597550" y="2438750"/>
            <a:chExt cx="3372600" cy="2052300"/>
          </a:xfrm>
        </p:grpSpPr>
        <p:sp>
          <p:nvSpPr>
            <p:cNvPr id="773" name="Google Shape;773;p36"/>
            <p:cNvSpPr/>
            <p:nvPr/>
          </p:nvSpPr>
          <p:spPr>
            <a:xfrm>
              <a:off x="3902650" y="4281375"/>
              <a:ext cx="2834700" cy="209675"/>
            </a:xfrm>
            <a:custGeom>
              <a:avLst/>
              <a:gdLst/>
              <a:ahLst/>
              <a:cxnLst/>
              <a:rect l="l" t="t" r="r" b="b"/>
              <a:pathLst>
                <a:path w="113388" h="8387" extrusionOk="0">
                  <a:moveTo>
                    <a:pt x="56694" y="1"/>
                  </a:moveTo>
                  <a:cubicBezTo>
                    <a:pt x="25381" y="1"/>
                    <a:pt x="1" y="1874"/>
                    <a:pt x="1" y="4193"/>
                  </a:cubicBezTo>
                  <a:cubicBezTo>
                    <a:pt x="1" y="6513"/>
                    <a:pt x="25381" y="8386"/>
                    <a:pt x="56694" y="8386"/>
                  </a:cubicBezTo>
                  <a:cubicBezTo>
                    <a:pt x="88007" y="8386"/>
                    <a:pt x="113387" y="6513"/>
                    <a:pt x="113387" y="4193"/>
                  </a:cubicBezTo>
                  <a:cubicBezTo>
                    <a:pt x="113387" y="1874"/>
                    <a:pt x="88007" y="1"/>
                    <a:pt x="56694" y="1"/>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5983500" y="3324125"/>
              <a:ext cx="449850" cy="609125"/>
            </a:xfrm>
            <a:custGeom>
              <a:avLst/>
              <a:gdLst/>
              <a:ahLst/>
              <a:cxnLst/>
              <a:rect l="l" t="t" r="r" b="b"/>
              <a:pathLst>
                <a:path w="17994" h="24365" extrusionOk="0">
                  <a:moveTo>
                    <a:pt x="12475" y="1"/>
                  </a:moveTo>
                  <a:cubicBezTo>
                    <a:pt x="11691" y="1"/>
                    <a:pt x="11067" y="1297"/>
                    <a:pt x="10946" y="2651"/>
                  </a:cubicBezTo>
                  <a:cubicBezTo>
                    <a:pt x="10830" y="3873"/>
                    <a:pt x="11187" y="4980"/>
                    <a:pt x="11339" y="5390"/>
                  </a:cubicBezTo>
                  <a:cubicBezTo>
                    <a:pt x="11339" y="5390"/>
                    <a:pt x="11339" y="5390"/>
                    <a:pt x="11339" y="5399"/>
                  </a:cubicBezTo>
                  <a:cubicBezTo>
                    <a:pt x="11357" y="5426"/>
                    <a:pt x="11365" y="5443"/>
                    <a:pt x="11374" y="5470"/>
                  </a:cubicBezTo>
                  <a:cubicBezTo>
                    <a:pt x="11383" y="5488"/>
                    <a:pt x="11383" y="5506"/>
                    <a:pt x="11392" y="5524"/>
                  </a:cubicBezTo>
                  <a:cubicBezTo>
                    <a:pt x="11401" y="5533"/>
                    <a:pt x="11401" y="5542"/>
                    <a:pt x="11401" y="5551"/>
                  </a:cubicBezTo>
                  <a:cubicBezTo>
                    <a:pt x="10812" y="6193"/>
                    <a:pt x="10250" y="6871"/>
                    <a:pt x="9733" y="7576"/>
                  </a:cubicBezTo>
                  <a:cubicBezTo>
                    <a:pt x="9581" y="7781"/>
                    <a:pt x="9430" y="7995"/>
                    <a:pt x="9278" y="8209"/>
                  </a:cubicBezTo>
                  <a:cubicBezTo>
                    <a:pt x="9287" y="8182"/>
                    <a:pt x="9305" y="8164"/>
                    <a:pt x="9314" y="8138"/>
                  </a:cubicBezTo>
                  <a:cubicBezTo>
                    <a:pt x="9421" y="7915"/>
                    <a:pt x="9528" y="7674"/>
                    <a:pt x="9608" y="7424"/>
                  </a:cubicBezTo>
                  <a:cubicBezTo>
                    <a:pt x="9670" y="7263"/>
                    <a:pt x="9724" y="7094"/>
                    <a:pt x="9769" y="6924"/>
                  </a:cubicBezTo>
                  <a:cubicBezTo>
                    <a:pt x="9822" y="6755"/>
                    <a:pt x="9858" y="6585"/>
                    <a:pt x="9902" y="6416"/>
                  </a:cubicBezTo>
                  <a:cubicBezTo>
                    <a:pt x="10027" y="5827"/>
                    <a:pt x="10099" y="5229"/>
                    <a:pt x="10099" y="4694"/>
                  </a:cubicBezTo>
                  <a:cubicBezTo>
                    <a:pt x="10099" y="4614"/>
                    <a:pt x="10099" y="4542"/>
                    <a:pt x="10090" y="4462"/>
                  </a:cubicBezTo>
                  <a:cubicBezTo>
                    <a:pt x="10090" y="4248"/>
                    <a:pt x="10072" y="4043"/>
                    <a:pt x="10036" y="3856"/>
                  </a:cubicBezTo>
                  <a:cubicBezTo>
                    <a:pt x="10036" y="3847"/>
                    <a:pt x="10036" y="3838"/>
                    <a:pt x="10036" y="3829"/>
                  </a:cubicBezTo>
                  <a:cubicBezTo>
                    <a:pt x="9983" y="3508"/>
                    <a:pt x="9902" y="3231"/>
                    <a:pt x="9786" y="3026"/>
                  </a:cubicBezTo>
                  <a:cubicBezTo>
                    <a:pt x="9769" y="2981"/>
                    <a:pt x="9742" y="2946"/>
                    <a:pt x="9715" y="2910"/>
                  </a:cubicBezTo>
                  <a:cubicBezTo>
                    <a:pt x="9670" y="2839"/>
                    <a:pt x="9608" y="2776"/>
                    <a:pt x="9546" y="2723"/>
                  </a:cubicBezTo>
                  <a:cubicBezTo>
                    <a:pt x="9483" y="2678"/>
                    <a:pt x="9421" y="2642"/>
                    <a:pt x="9349" y="2616"/>
                  </a:cubicBezTo>
                  <a:cubicBezTo>
                    <a:pt x="9251" y="2585"/>
                    <a:pt x="9157" y="2570"/>
                    <a:pt x="9066" y="2570"/>
                  </a:cubicBezTo>
                  <a:cubicBezTo>
                    <a:pt x="8107" y="2570"/>
                    <a:pt x="7603" y="4222"/>
                    <a:pt x="7726" y="5836"/>
                  </a:cubicBezTo>
                  <a:cubicBezTo>
                    <a:pt x="7833" y="7219"/>
                    <a:pt x="8439" y="8379"/>
                    <a:pt x="8689" y="8807"/>
                  </a:cubicBezTo>
                  <a:cubicBezTo>
                    <a:pt x="8707" y="8842"/>
                    <a:pt x="8725" y="8860"/>
                    <a:pt x="8734" y="8887"/>
                  </a:cubicBezTo>
                  <a:lnTo>
                    <a:pt x="8743" y="8887"/>
                  </a:lnTo>
                  <a:cubicBezTo>
                    <a:pt x="8752" y="8914"/>
                    <a:pt x="8761" y="8932"/>
                    <a:pt x="8769" y="8941"/>
                  </a:cubicBezTo>
                  <a:cubicBezTo>
                    <a:pt x="8769" y="8941"/>
                    <a:pt x="8769" y="8949"/>
                    <a:pt x="8778" y="8949"/>
                  </a:cubicBezTo>
                  <a:cubicBezTo>
                    <a:pt x="8306" y="9690"/>
                    <a:pt x="7868" y="10457"/>
                    <a:pt x="7467" y="11233"/>
                  </a:cubicBezTo>
                  <a:cubicBezTo>
                    <a:pt x="7583" y="10421"/>
                    <a:pt x="7574" y="9574"/>
                    <a:pt x="7467" y="8842"/>
                  </a:cubicBezTo>
                  <a:cubicBezTo>
                    <a:pt x="7458" y="8762"/>
                    <a:pt x="7440" y="8691"/>
                    <a:pt x="7431" y="8610"/>
                  </a:cubicBezTo>
                  <a:cubicBezTo>
                    <a:pt x="7378" y="8307"/>
                    <a:pt x="7306" y="8031"/>
                    <a:pt x="7217" y="7781"/>
                  </a:cubicBezTo>
                  <a:cubicBezTo>
                    <a:pt x="7128" y="7531"/>
                    <a:pt x="7030" y="7317"/>
                    <a:pt x="6914" y="7147"/>
                  </a:cubicBezTo>
                  <a:cubicBezTo>
                    <a:pt x="6860" y="7058"/>
                    <a:pt x="6798" y="6987"/>
                    <a:pt x="6735" y="6924"/>
                  </a:cubicBezTo>
                  <a:cubicBezTo>
                    <a:pt x="6611" y="6799"/>
                    <a:pt x="6468" y="6719"/>
                    <a:pt x="6325" y="6701"/>
                  </a:cubicBezTo>
                  <a:cubicBezTo>
                    <a:pt x="6282" y="6696"/>
                    <a:pt x="6241" y="6694"/>
                    <a:pt x="6200" y="6694"/>
                  </a:cubicBezTo>
                  <a:cubicBezTo>
                    <a:pt x="5111" y="6694"/>
                    <a:pt x="4869" y="8511"/>
                    <a:pt x="5299" y="10154"/>
                  </a:cubicBezTo>
                  <a:cubicBezTo>
                    <a:pt x="5629" y="11403"/>
                    <a:pt x="6343" y="12375"/>
                    <a:pt x="6709" y="12812"/>
                  </a:cubicBezTo>
                  <a:cubicBezTo>
                    <a:pt x="6691" y="12857"/>
                    <a:pt x="6664" y="12893"/>
                    <a:pt x="6646" y="12937"/>
                  </a:cubicBezTo>
                  <a:cubicBezTo>
                    <a:pt x="6619" y="12982"/>
                    <a:pt x="6593" y="13026"/>
                    <a:pt x="6566" y="13071"/>
                  </a:cubicBezTo>
                  <a:cubicBezTo>
                    <a:pt x="6548" y="13098"/>
                    <a:pt x="6530" y="13124"/>
                    <a:pt x="6521" y="13142"/>
                  </a:cubicBezTo>
                  <a:cubicBezTo>
                    <a:pt x="6512" y="13151"/>
                    <a:pt x="6512" y="13151"/>
                    <a:pt x="6512" y="13151"/>
                  </a:cubicBezTo>
                  <a:cubicBezTo>
                    <a:pt x="6503" y="13178"/>
                    <a:pt x="6495" y="13187"/>
                    <a:pt x="6486" y="13205"/>
                  </a:cubicBezTo>
                  <a:cubicBezTo>
                    <a:pt x="6486" y="13205"/>
                    <a:pt x="6477" y="13214"/>
                    <a:pt x="6477" y="13214"/>
                  </a:cubicBezTo>
                  <a:cubicBezTo>
                    <a:pt x="6468" y="13240"/>
                    <a:pt x="6459" y="13258"/>
                    <a:pt x="6459" y="13258"/>
                  </a:cubicBezTo>
                  <a:lnTo>
                    <a:pt x="6503" y="13258"/>
                  </a:lnTo>
                  <a:cubicBezTo>
                    <a:pt x="6503" y="13267"/>
                    <a:pt x="6503" y="13276"/>
                    <a:pt x="6495" y="13285"/>
                  </a:cubicBezTo>
                  <a:cubicBezTo>
                    <a:pt x="6015" y="14422"/>
                    <a:pt x="5615" y="15586"/>
                    <a:pt x="5268" y="16777"/>
                  </a:cubicBezTo>
                  <a:lnTo>
                    <a:pt x="5268" y="16777"/>
                  </a:lnTo>
                  <a:cubicBezTo>
                    <a:pt x="5272" y="16757"/>
                    <a:pt x="5272" y="16743"/>
                    <a:pt x="5272" y="16729"/>
                  </a:cubicBezTo>
                  <a:cubicBezTo>
                    <a:pt x="5281" y="16639"/>
                    <a:pt x="5281" y="16559"/>
                    <a:pt x="5290" y="16470"/>
                  </a:cubicBezTo>
                  <a:cubicBezTo>
                    <a:pt x="5299" y="16122"/>
                    <a:pt x="5281" y="15774"/>
                    <a:pt x="5246" y="15426"/>
                  </a:cubicBezTo>
                  <a:cubicBezTo>
                    <a:pt x="5219" y="15167"/>
                    <a:pt x="5174" y="14909"/>
                    <a:pt x="5130" y="14650"/>
                  </a:cubicBezTo>
                  <a:cubicBezTo>
                    <a:pt x="5112" y="14570"/>
                    <a:pt x="5094" y="14480"/>
                    <a:pt x="5076" y="14400"/>
                  </a:cubicBezTo>
                  <a:cubicBezTo>
                    <a:pt x="5058" y="14320"/>
                    <a:pt x="5032" y="14240"/>
                    <a:pt x="5014" y="14150"/>
                  </a:cubicBezTo>
                  <a:cubicBezTo>
                    <a:pt x="4844" y="13499"/>
                    <a:pt x="4612" y="12910"/>
                    <a:pt x="4345" y="12464"/>
                  </a:cubicBezTo>
                  <a:cubicBezTo>
                    <a:pt x="4273" y="12348"/>
                    <a:pt x="4211" y="12241"/>
                    <a:pt x="4139" y="12152"/>
                  </a:cubicBezTo>
                  <a:cubicBezTo>
                    <a:pt x="3997" y="11965"/>
                    <a:pt x="3845" y="11813"/>
                    <a:pt x="3702" y="11715"/>
                  </a:cubicBezTo>
                  <a:cubicBezTo>
                    <a:pt x="3563" y="11625"/>
                    <a:pt x="3424" y="11580"/>
                    <a:pt x="3285" y="11580"/>
                  </a:cubicBezTo>
                  <a:cubicBezTo>
                    <a:pt x="3273" y="11580"/>
                    <a:pt x="3260" y="11580"/>
                    <a:pt x="3247" y="11581"/>
                  </a:cubicBezTo>
                  <a:cubicBezTo>
                    <a:pt x="3203" y="11590"/>
                    <a:pt x="3167" y="11599"/>
                    <a:pt x="3122" y="11608"/>
                  </a:cubicBezTo>
                  <a:cubicBezTo>
                    <a:pt x="2070" y="11831"/>
                    <a:pt x="2186" y="13651"/>
                    <a:pt x="2944" y="15176"/>
                  </a:cubicBezTo>
                  <a:cubicBezTo>
                    <a:pt x="3560" y="16425"/>
                    <a:pt x="4550" y="17273"/>
                    <a:pt x="4942" y="17576"/>
                  </a:cubicBezTo>
                  <a:cubicBezTo>
                    <a:pt x="4969" y="17603"/>
                    <a:pt x="4996" y="17621"/>
                    <a:pt x="5014" y="17630"/>
                  </a:cubicBezTo>
                  <a:lnTo>
                    <a:pt x="5023" y="17630"/>
                  </a:lnTo>
                  <a:cubicBezTo>
                    <a:pt x="5023" y="17638"/>
                    <a:pt x="5032" y="17638"/>
                    <a:pt x="5032" y="17647"/>
                  </a:cubicBezTo>
                  <a:cubicBezTo>
                    <a:pt x="4960" y="17942"/>
                    <a:pt x="4889" y="18245"/>
                    <a:pt x="4817" y="18540"/>
                  </a:cubicBezTo>
                  <a:cubicBezTo>
                    <a:pt x="4532" y="19824"/>
                    <a:pt x="4318" y="21136"/>
                    <a:pt x="4193" y="22447"/>
                  </a:cubicBezTo>
                  <a:cubicBezTo>
                    <a:pt x="4184" y="22117"/>
                    <a:pt x="4130" y="21778"/>
                    <a:pt x="4059" y="21439"/>
                  </a:cubicBezTo>
                  <a:cubicBezTo>
                    <a:pt x="3988" y="21091"/>
                    <a:pt x="3881" y="20743"/>
                    <a:pt x="3756" y="20404"/>
                  </a:cubicBezTo>
                  <a:cubicBezTo>
                    <a:pt x="3711" y="20261"/>
                    <a:pt x="3649" y="20127"/>
                    <a:pt x="3595" y="19985"/>
                  </a:cubicBezTo>
                  <a:cubicBezTo>
                    <a:pt x="3551" y="19878"/>
                    <a:pt x="3497" y="19771"/>
                    <a:pt x="3452" y="19664"/>
                  </a:cubicBezTo>
                  <a:cubicBezTo>
                    <a:pt x="3051" y="18816"/>
                    <a:pt x="2551" y="18093"/>
                    <a:pt x="2061" y="17683"/>
                  </a:cubicBezTo>
                  <a:cubicBezTo>
                    <a:pt x="2007" y="17638"/>
                    <a:pt x="1954" y="17594"/>
                    <a:pt x="1900" y="17558"/>
                  </a:cubicBezTo>
                  <a:cubicBezTo>
                    <a:pt x="1802" y="17487"/>
                    <a:pt x="1695" y="17424"/>
                    <a:pt x="1606" y="17389"/>
                  </a:cubicBezTo>
                  <a:cubicBezTo>
                    <a:pt x="1579" y="17380"/>
                    <a:pt x="1552" y="17371"/>
                    <a:pt x="1526" y="17362"/>
                  </a:cubicBezTo>
                  <a:cubicBezTo>
                    <a:pt x="1435" y="17330"/>
                    <a:pt x="1347" y="17314"/>
                    <a:pt x="1264" y="17314"/>
                  </a:cubicBezTo>
                  <a:cubicBezTo>
                    <a:pt x="1209" y="17314"/>
                    <a:pt x="1156" y="17321"/>
                    <a:pt x="1106" y="17335"/>
                  </a:cubicBezTo>
                  <a:cubicBezTo>
                    <a:pt x="1062" y="17353"/>
                    <a:pt x="1026" y="17371"/>
                    <a:pt x="990" y="17389"/>
                  </a:cubicBezTo>
                  <a:cubicBezTo>
                    <a:pt x="0" y="17817"/>
                    <a:pt x="500" y="19574"/>
                    <a:pt x="1543" y="20913"/>
                  </a:cubicBezTo>
                  <a:cubicBezTo>
                    <a:pt x="2409" y="22010"/>
                    <a:pt x="3551" y="22634"/>
                    <a:pt x="4006" y="22848"/>
                  </a:cubicBezTo>
                  <a:cubicBezTo>
                    <a:pt x="4032" y="22866"/>
                    <a:pt x="4059" y="22875"/>
                    <a:pt x="4086" y="22884"/>
                  </a:cubicBezTo>
                  <a:cubicBezTo>
                    <a:pt x="4086" y="22893"/>
                    <a:pt x="4086" y="22893"/>
                    <a:pt x="4086" y="22893"/>
                  </a:cubicBezTo>
                  <a:cubicBezTo>
                    <a:pt x="4113" y="22902"/>
                    <a:pt x="4130" y="22911"/>
                    <a:pt x="4148" y="22920"/>
                  </a:cubicBezTo>
                  <a:lnTo>
                    <a:pt x="4157" y="22920"/>
                  </a:lnTo>
                  <a:cubicBezTo>
                    <a:pt x="4139" y="23170"/>
                    <a:pt x="4122" y="23428"/>
                    <a:pt x="4113" y="23678"/>
                  </a:cubicBezTo>
                  <a:cubicBezTo>
                    <a:pt x="4104" y="23856"/>
                    <a:pt x="4077" y="24062"/>
                    <a:pt x="4104" y="24240"/>
                  </a:cubicBezTo>
                  <a:cubicBezTo>
                    <a:pt x="4104" y="24240"/>
                    <a:pt x="4104" y="24249"/>
                    <a:pt x="4104" y="24258"/>
                  </a:cubicBezTo>
                  <a:cubicBezTo>
                    <a:pt x="4104" y="24329"/>
                    <a:pt x="4157" y="24365"/>
                    <a:pt x="4211" y="24365"/>
                  </a:cubicBezTo>
                  <a:cubicBezTo>
                    <a:pt x="4264" y="24365"/>
                    <a:pt x="4318" y="24329"/>
                    <a:pt x="4318" y="24258"/>
                  </a:cubicBezTo>
                  <a:cubicBezTo>
                    <a:pt x="4309" y="23830"/>
                    <a:pt x="4336" y="23401"/>
                    <a:pt x="4371" y="22982"/>
                  </a:cubicBezTo>
                  <a:cubicBezTo>
                    <a:pt x="5317" y="22688"/>
                    <a:pt x="6272" y="22072"/>
                    <a:pt x="7039" y="21367"/>
                  </a:cubicBezTo>
                  <a:cubicBezTo>
                    <a:pt x="7413" y="21020"/>
                    <a:pt x="7744" y="20654"/>
                    <a:pt x="8011" y="20297"/>
                  </a:cubicBezTo>
                  <a:cubicBezTo>
                    <a:pt x="8306" y="19904"/>
                    <a:pt x="8520" y="19521"/>
                    <a:pt x="8618" y="19182"/>
                  </a:cubicBezTo>
                  <a:cubicBezTo>
                    <a:pt x="8636" y="19137"/>
                    <a:pt x="8645" y="19093"/>
                    <a:pt x="8653" y="19048"/>
                  </a:cubicBezTo>
                  <a:cubicBezTo>
                    <a:pt x="8689" y="18879"/>
                    <a:pt x="8698" y="18727"/>
                    <a:pt x="8671" y="18593"/>
                  </a:cubicBezTo>
                  <a:cubicBezTo>
                    <a:pt x="8653" y="18513"/>
                    <a:pt x="8627" y="18441"/>
                    <a:pt x="8582" y="18379"/>
                  </a:cubicBezTo>
                  <a:cubicBezTo>
                    <a:pt x="8555" y="18343"/>
                    <a:pt x="8529" y="18316"/>
                    <a:pt x="8502" y="18290"/>
                  </a:cubicBezTo>
                  <a:cubicBezTo>
                    <a:pt x="8326" y="18089"/>
                    <a:pt x="8100" y="18000"/>
                    <a:pt x="7846" y="18000"/>
                  </a:cubicBezTo>
                  <a:cubicBezTo>
                    <a:pt x="7070" y="18000"/>
                    <a:pt x="6027" y="18834"/>
                    <a:pt x="5308" y="19896"/>
                  </a:cubicBezTo>
                  <a:cubicBezTo>
                    <a:pt x="4933" y="20449"/>
                    <a:pt x="4684" y="21028"/>
                    <a:pt x="4514" y="21537"/>
                  </a:cubicBezTo>
                  <a:cubicBezTo>
                    <a:pt x="4612" y="20761"/>
                    <a:pt x="4737" y="19976"/>
                    <a:pt x="4898" y="19200"/>
                  </a:cubicBezTo>
                  <a:cubicBezTo>
                    <a:pt x="4996" y="18727"/>
                    <a:pt x="5103" y="18254"/>
                    <a:pt x="5228" y="17781"/>
                  </a:cubicBezTo>
                  <a:cubicBezTo>
                    <a:pt x="5272" y="17781"/>
                    <a:pt x="5308" y="17781"/>
                    <a:pt x="5353" y="17772"/>
                  </a:cubicBezTo>
                  <a:cubicBezTo>
                    <a:pt x="5504" y="17754"/>
                    <a:pt x="5656" y="17737"/>
                    <a:pt x="5808" y="17701"/>
                  </a:cubicBezTo>
                  <a:cubicBezTo>
                    <a:pt x="5897" y="17683"/>
                    <a:pt x="5977" y="17665"/>
                    <a:pt x="6066" y="17647"/>
                  </a:cubicBezTo>
                  <a:cubicBezTo>
                    <a:pt x="6646" y="17505"/>
                    <a:pt x="7226" y="17282"/>
                    <a:pt x="7770" y="16996"/>
                  </a:cubicBezTo>
                  <a:cubicBezTo>
                    <a:pt x="7922" y="16916"/>
                    <a:pt x="8074" y="16836"/>
                    <a:pt x="8216" y="16746"/>
                  </a:cubicBezTo>
                  <a:cubicBezTo>
                    <a:pt x="9617" y="15926"/>
                    <a:pt x="10616" y="14811"/>
                    <a:pt x="10348" y="14150"/>
                  </a:cubicBezTo>
                  <a:cubicBezTo>
                    <a:pt x="10331" y="14115"/>
                    <a:pt x="10304" y="14079"/>
                    <a:pt x="10286" y="14043"/>
                  </a:cubicBezTo>
                  <a:cubicBezTo>
                    <a:pt x="10110" y="13733"/>
                    <a:pt x="9809" y="13597"/>
                    <a:pt x="9441" y="13597"/>
                  </a:cubicBezTo>
                  <a:cubicBezTo>
                    <a:pt x="8688" y="13597"/>
                    <a:pt x="7654" y="14163"/>
                    <a:pt x="6834" y="14953"/>
                  </a:cubicBezTo>
                  <a:cubicBezTo>
                    <a:pt x="6191" y="15569"/>
                    <a:pt x="5754" y="16283"/>
                    <a:pt x="5478" y="16845"/>
                  </a:cubicBezTo>
                  <a:cubicBezTo>
                    <a:pt x="5736" y="15926"/>
                    <a:pt x="6040" y="15025"/>
                    <a:pt x="6379" y="14141"/>
                  </a:cubicBezTo>
                  <a:cubicBezTo>
                    <a:pt x="6495" y="13856"/>
                    <a:pt x="6611" y="13571"/>
                    <a:pt x="6735" y="13285"/>
                  </a:cubicBezTo>
                  <a:cubicBezTo>
                    <a:pt x="6907" y="13300"/>
                    <a:pt x="7082" y="13306"/>
                    <a:pt x="7259" y="13306"/>
                  </a:cubicBezTo>
                  <a:cubicBezTo>
                    <a:pt x="7404" y="13306"/>
                    <a:pt x="7551" y="13302"/>
                    <a:pt x="7699" y="13294"/>
                  </a:cubicBezTo>
                  <a:cubicBezTo>
                    <a:pt x="7868" y="13276"/>
                    <a:pt x="8047" y="13258"/>
                    <a:pt x="8216" y="13232"/>
                  </a:cubicBezTo>
                  <a:cubicBezTo>
                    <a:pt x="8475" y="13196"/>
                    <a:pt x="8734" y="13142"/>
                    <a:pt x="8992" y="13080"/>
                  </a:cubicBezTo>
                  <a:cubicBezTo>
                    <a:pt x="9162" y="13035"/>
                    <a:pt x="9340" y="12982"/>
                    <a:pt x="9510" y="12928"/>
                  </a:cubicBezTo>
                  <a:cubicBezTo>
                    <a:pt x="9670" y="12884"/>
                    <a:pt x="9822" y="12830"/>
                    <a:pt x="9974" y="12768"/>
                  </a:cubicBezTo>
                  <a:cubicBezTo>
                    <a:pt x="10286" y="12652"/>
                    <a:pt x="10589" y="12518"/>
                    <a:pt x="10857" y="12375"/>
                  </a:cubicBezTo>
                  <a:cubicBezTo>
                    <a:pt x="10928" y="12339"/>
                    <a:pt x="10991" y="12304"/>
                    <a:pt x="11053" y="12268"/>
                  </a:cubicBezTo>
                  <a:cubicBezTo>
                    <a:pt x="11223" y="12170"/>
                    <a:pt x="11374" y="12072"/>
                    <a:pt x="11517" y="11965"/>
                  </a:cubicBezTo>
                  <a:cubicBezTo>
                    <a:pt x="11588" y="11911"/>
                    <a:pt x="11669" y="11858"/>
                    <a:pt x="11731" y="11804"/>
                  </a:cubicBezTo>
                  <a:cubicBezTo>
                    <a:pt x="11972" y="11599"/>
                    <a:pt x="12151" y="11394"/>
                    <a:pt x="12249" y="11198"/>
                  </a:cubicBezTo>
                  <a:cubicBezTo>
                    <a:pt x="12293" y="11117"/>
                    <a:pt x="12320" y="11037"/>
                    <a:pt x="12338" y="10966"/>
                  </a:cubicBezTo>
                  <a:cubicBezTo>
                    <a:pt x="12347" y="10885"/>
                    <a:pt x="12347" y="10814"/>
                    <a:pt x="12338" y="10734"/>
                  </a:cubicBezTo>
                  <a:cubicBezTo>
                    <a:pt x="12233" y="10199"/>
                    <a:pt x="11788" y="9972"/>
                    <a:pt x="11193" y="9972"/>
                  </a:cubicBezTo>
                  <a:cubicBezTo>
                    <a:pt x="10478" y="9972"/>
                    <a:pt x="9548" y="10301"/>
                    <a:pt x="8734" y="10823"/>
                  </a:cubicBezTo>
                  <a:cubicBezTo>
                    <a:pt x="8136" y="11198"/>
                    <a:pt x="7654" y="11661"/>
                    <a:pt x="7289" y="12090"/>
                  </a:cubicBezTo>
                  <a:cubicBezTo>
                    <a:pt x="7297" y="12063"/>
                    <a:pt x="7306" y="12045"/>
                    <a:pt x="7306" y="12018"/>
                  </a:cubicBezTo>
                  <a:cubicBezTo>
                    <a:pt x="7788" y="11019"/>
                    <a:pt x="8332" y="10056"/>
                    <a:pt x="8930" y="9119"/>
                  </a:cubicBezTo>
                  <a:cubicBezTo>
                    <a:pt x="9144" y="9190"/>
                    <a:pt x="9367" y="9235"/>
                    <a:pt x="9599" y="9271"/>
                  </a:cubicBezTo>
                  <a:cubicBezTo>
                    <a:pt x="9831" y="9306"/>
                    <a:pt x="10054" y="9333"/>
                    <a:pt x="10295" y="9351"/>
                  </a:cubicBezTo>
                  <a:cubicBezTo>
                    <a:pt x="10442" y="9359"/>
                    <a:pt x="10591" y="9363"/>
                    <a:pt x="10740" y="9363"/>
                  </a:cubicBezTo>
                  <a:cubicBezTo>
                    <a:pt x="11089" y="9363"/>
                    <a:pt x="11441" y="9341"/>
                    <a:pt x="11785" y="9297"/>
                  </a:cubicBezTo>
                  <a:cubicBezTo>
                    <a:pt x="11954" y="9280"/>
                    <a:pt x="12124" y="9253"/>
                    <a:pt x="12284" y="9217"/>
                  </a:cubicBezTo>
                  <a:cubicBezTo>
                    <a:pt x="12534" y="9172"/>
                    <a:pt x="12775" y="9119"/>
                    <a:pt x="13007" y="9057"/>
                  </a:cubicBezTo>
                  <a:cubicBezTo>
                    <a:pt x="13462" y="8923"/>
                    <a:pt x="13872" y="8762"/>
                    <a:pt x="14193" y="8584"/>
                  </a:cubicBezTo>
                  <a:cubicBezTo>
                    <a:pt x="14300" y="8521"/>
                    <a:pt x="14399" y="8459"/>
                    <a:pt x="14488" y="8387"/>
                  </a:cubicBezTo>
                  <a:cubicBezTo>
                    <a:pt x="14800" y="8164"/>
                    <a:pt x="14978" y="7906"/>
                    <a:pt x="14978" y="7647"/>
                  </a:cubicBezTo>
                  <a:cubicBezTo>
                    <a:pt x="14978" y="7602"/>
                    <a:pt x="14970" y="7558"/>
                    <a:pt x="14961" y="7522"/>
                  </a:cubicBezTo>
                  <a:cubicBezTo>
                    <a:pt x="14879" y="6913"/>
                    <a:pt x="14256" y="6645"/>
                    <a:pt x="13442" y="6645"/>
                  </a:cubicBezTo>
                  <a:cubicBezTo>
                    <a:pt x="12826" y="6645"/>
                    <a:pt x="12100" y="6799"/>
                    <a:pt x="11419" y="7076"/>
                  </a:cubicBezTo>
                  <a:cubicBezTo>
                    <a:pt x="10598" y="7406"/>
                    <a:pt x="9929" y="7906"/>
                    <a:pt x="9465" y="8325"/>
                  </a:cubicBezTo>
                  <a:cubicBezTo>
                    <a:pt x="10108" y="7397"/>
                    <a:pt x="10812" y="6514"/>
                    <a:pt x="11571" y="5684"/>
                  </a:cubicBezTo>
                  <a:cubicBezTo>
                    <a:pt x="11990" y="5907"/>
                    <a:pt x="12472" y="6059"/>
                    <a:pt x="12971" y="6166"/>
                  </a:cubicBezTo>
                  <a:cubicBezTo>
                    <a:pt x="13469" y="6266"/>
                    <a:pt x="13984" y="6314"/>
                    <a:pt x="14476" y="6314"/>
                  </a:cubicBezTo>
                  <a:cubicBezTo>
                    <a:pt x="15033" y="6314"/>
                    <a:pt x="15560" y="6253"/>
                    <a:pt x="15995" y="6139"/>
                  </a:cubicBezTo>
                  <a:cubicBezTo>
                    <a:pt x="16120" y="6113"/>
                    <a:pt x="16227" y="6077"/>
                    <a:pt x="16334" y="6041"/>
                  </a:cubicBezTo>
                  <a:cubicBezTo>
                    <a:pt x="16433" y="5997"/>
                    <a:pt x="16531" y="5961"/>
                    <a:pt x="16620" y="5916"/>
                  </a:cubicBezTo>
                  <a:cubicBezTo>
                    <a:pt x="16923" y="5756"/>
                    <a:pt x="17120" y="5568"/>
                    <a:pt x="17155" y="5336"/>
                  </a:cubicBezTo>
                  <a:cubicBezTo>
                    <a:pt x="17282" y="4552"/>
                    <a:pt x="16387" y="4184"/>
                    <a:pt x="15291" y="4184"/>
                  </a:cubicBezTo>
                  <a:cubicBezTo>
                    <a:pt x="14917" y="4184"/>
                    <a:pt x="14519" y="4226"/>
                    <a:pt x="14131" y="4311"/>
                  </a:cubicBezTo>
                  <a:cubicBezTo>
                    <a:pt x="13150" y="4534"/>
                    <a:pt x="12338" y="5024"/>
                    <a:pt x="11892" y="5345"/>
                  </a:cubicBezTo>
                  <a:cubicBezTo>
                    <a:pt x="12418" y="4792"/>
                    <a:pt x="12971" y="4257"/>
                    <a:pt x="13542" y="3749"/>
                  </a:cubicBezTo>
                  <a:cubicBezTo>
                    <a:pt x="13560" y="3749"/>
                    <a:pt x="13587" y="3740"/>
                    <a:pt x="13605" y="3740"/>
                  </a:cubicBezTo>
                  <a:cubicBezTo>
                    <a:pt x="13676" y="3731"/>
                    <a:pt x="13747" y="3722"/>
                    <a:pt x="13819" y="3713"/>
                  </a:cubicBezTo>
                  <a:cubicBezTo>
                    <a:pt x="14042" y="3677"/>
                    <a:pt x="14265" y="3624"/>
                    <a:pt x="14488" y="3561"/>
                  </a:cubicBezTo>
                  <a:cubicBezTo>
                    <a:pt x="14559" y="3543"/>
                    <a:pt x="14631" y="3525"/>
                    <a:pt x="14711" y="3499"/>
                  </a:cubicBezTo>
                  <a:cubicBezTo>
                    <a:pt x="14854" y="3454"/>
                    <a:pt x="14996" y="3401"/>
                    <a:pt x="15148" y="3347"/>
                  </a:cubicBezTo>
                  <a:cubicBezTo>
                    <a:pt x="15219" y="3311"/>
                    <a:pt x="15291" y="3285"/>
                    <a:pt x="15362" y="3258"/>
                  </a:cubicBezTo>
                  <a:cubicBezTo>
                    <a:pt x="15505" y="3195"/>
                    <a:pt x="15639" y="3133"/>
                    <a:pt x="15772" y="3062"/>
                  </a:cubicBezTo>
                  <a:cubicBezTo>
                    <a:pt x="15915" y="2990"/>
                    <a:pt x="16049" y="2919"/>
                    <a:pt x="16174" y="2847"/>
                  </a:cubicBezTo>
                  <a:cubicBezTo>
                    <a:pt x="16308" y="2767"/>
                    <a:pt x="16433" y="2696"/>
                    <a:pt x="16549" y="2616"/>
                  </a:cubicBezTo>
                  <a:cubicBezTo>
                    <a:pt x="16647" y="2553"/>
                    <a:pt x="16736" y="2491"/>
                    <a:pt x="16816" y="2428"/>
                  </a:cubicBezTo>
                  <a:cubicBezTo>
                    <a:pt x="16914" y="2357"/>
                    <a:pt x="17012" y="2285"/>
                    <a:pt x="17102" y="2205"/>
                  </a:cubicBezTo>
                  <a:cubicBezTo>
                    <a:pt x="17164" y="2152"/>
                    <a:pt x="17227" y="2098"/>
                    <a:pt x="17289" y="2045"/>
                  </a:cubicBezTo>
                  <a:cubicBezTo>
                    <a:pt x="17334" y="2000"/>
                    <a:pt x="17369" y="1964"/>
                    <a:pt x="17414" y="1920"/>
                  </a:cubicBezTo>
                  <a:cubicBezTo>
                    <a:pt x="17441" y="1893"/>
                    <a:pt x="17467" y="1866"/>
                    <a:pt x="17494" y="1830"/>
                  </a:cubicBezTo>
                  <a:cubicBezTo>
                    <a:pt x="17583" y="1741"/>
                    <a:pt x="17655" y="1652"/>
                    <a:pt x="17717" y="1563"/>
                  </a:cubicBezTo>
                  <a:cubicBezTo>
                    <a:pt x="17762" y="1500"/>
                    <a:pt x="17806" y="1438"/>
                    <a:pt x="17842" y="1384"/>
                  </a:cubicBezTo>
                  <a:cubicBezTo>
                    <a:pt x="17905" y="1260"/>
                    <a:pt x="17949" y="1144"/>
                    <a:pt x="17976" y="1037"/>
                  </a:cubicBezTo>
                  <a:cubicBezTo>
                    <a:pt x="17994" y="929"/>
                    <a:pt x="17985" y="822"/>
                    <a:pt x="17949" y="733"/>
                  </a:cubicBezTo>
                  <a:cubicBezTo>
                    <a:pt x="17940" y="698"/>
                    <a:pt x="17922" y="662"/>
                    <a:pt x="17905" y="635"/>
                  </a:cubicBezTo>
                  <a:cubicBezTo>
                    <a:pt x="17752" y="337"/>
                    <a:pt x="17468" y="207"/>
                    <a:pt x="17115" y="207"/>
                  </a:cubicBezTo>
                  <a:cubicBezTo>
                    <a:pt x="16454" y="207"/>
                    <a:pt x="15551" y="662"/>
                    <a:pt x="14818" y="1313"/>
                  </a:cubicBezTo>
                  <a:cubicBezTo>
                    <a:pt x="13899" y="2134"/>
                    <a:pt x="13408" y="3186"/>
                    <a:pt x="13239" y="3597"/>
                  </a:cubicBezTo>
                  <a:cubicBezTo>
                    <a:pt x="13230" y="3624"/>
                    <a:pt x="13221" y="3641"/>
                    <a:pt x="13212" y="3668"/>
                  </a:cubicBezTo>
                  <a:lnTo>
                    <a:pt x="13203" y="3668"/>
                  </a:lnTo>
                  <a:cubicBezTo>
                    <a:pt x="13203" y="3695"/>
                    <a:pt x="13194" y="3704"/>
                    <a:pt x="13185" y="3722"/>
                  </a:cubicBezTo>
                  <a:cubicBezTo>
                    <a:pt x="13185" y="3722"/>
                    <a:pt x="13185" y="3722"/>
                    <a:pt x="13185" y="3731"/>
                  </a:cubicBezTo>
                  <a:cubicBezTo>
                    <a:pt x="13176" y="3749"/>
                    <a:pt x="13168" y="3766"/>
                    <a:pt x="13168" y="3766"/>
                  </a:cubicBezTo>
                  <a:lnTo>
                    <a:pt x="13203" y="3766"/>
                  </a:lnTo>
                  <a:cubicBezTo>
                    <a:pt x="12739" y="4177"/>
                    <a:pt x="12302" y="4605"/>
                    <a:pt x="11874" y="5051"/>
                  </a:cubicBezTo>
                  <a:cubicBezTo>
                    <a:pt x="11954" y="4944"/>
                    <a:pt x="12035" y="4828"/>
                    <a:pt x="12115" y="4712"/>
                  </a:cubicBezTo>
                  <a:cubicBezTo>
                    <a:pt x="12151" y="4650"/>
                    <a:pt x="12195" y="4587"/>
                    <a:pt x="12231" y="4525"/>
                  </a:cubicBezTo>
                  <a:cubicBezTo>
                    <a:pt x="12293" y="4427"/>
                    <a:pt x="12347" y="4328"/>
                    <a:pt x="12400" y="4230"/>
                  </a:cubicBezTo>
                  <a:cubicBezTo>
                    <a:pt x="12445" y="4150"/>
                    <a:pt x="12481" y="4079"/>
                    <a:pt x="12516" y="4007"/>
                  </a:cubicBezTo>
                  <a:cubicBezTo>
                    <a:pt x="12570" y="3900"/>
                    <a:pt x="12614" y="3802"/>
                    <a:pt x="12659" y="3704"/>
                  </a:cubicBezTo>
                  <a:cubicBezTo>
                    <a:pt x="12757" y="3490"/>
                    <a:pt x="12837" y="3276"/>
                    <a:pt x="12909" y="3062"/>
                  </a:cubicBezTo>
                  <a:cubicBezTo>
                    <a:pt x="13221" y="2125"/>
                    <a:pt x="13337" y="1215"/>
                    <a:pt x="13194" y="635"/>
                  </a:cubicBezTo>
                  <a:cubicBezTo>
                    <a:pt x="13132" y="367"/>
                    <a:pt x="13016" y="180"/>
                    <a:pt x="12837" y="91"/>
                  </a:cubicBezTo>
                  <a:cubicBezTo>
                    <a:pt x="12802" y="73"/>
                    <a:pt x="12766" y="55"/>
                    <a:pt x="12730" y="46"/>
                  </a:cubicBezTo>
                  <a:cubicBezTo>
                    <a:pt x="12644" y="15"/>
                    <a:pt x="12558" y="1"/>
                    <a:pt x="124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6625575" y="3083075"/>
              <a:ext cx="210550" cy="359525"/>
            </a:xfrm>
            <a:custGeom>
              <a:avLst/>
              <a:gdLst/>
              <a:ahLst/>
              <a:cxnLst/>
              <a:rect l="l" t="t" r="r" b="b"/>
              <a:pathLst>
                <a:path w="8422" h="14381" extrusionOk="0">
                  <a:moveTo>
                    <a:pt x="5835" y="0"/>
                  </a:moveTo>
                  <a:cubicBezTo>
                    <a:pt x="5701" y="1713"/>
                    <a:pt x="3542" y="3265"/>
                    <a:pt x="1972" y="6272"/>
                  </a:cubicBezTo>
                  <a:cubicBezTo>
                    <a:pt x="1" y="10036"/>
                    <a:pt x="1259" y="14381"/>
                    <a:pt x="1259" y="14381"/>
                  </a:cubicBezTo>
                  <a:cubicBezTo>
                    <a:pt x="8422" y="10331"/>
                    <a:pt x="5835" y="1"/>
                    <a:pt x="58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6496000" y="3178525"/>
              <a:ext cx="195625" cy="373800"/>
            </a:xfrm>
            <a:custGeom>
              <a:avLst/>
              <a:gdLst/>
              <a:ahLst/>
              <a:cxnLst/>
              <a:rect l="l" t="t" r="r" b="b"/>
              <a:pathLst>
                <a:path w="7825" h="14952" extrusionOk="0">
                  <a:moveTo>
                    <a:pt x="1482" y="0"/>
                  </a:moveTo>
                  <a:cubicBezTo>
                    <a:pt x="2017" y="1570"/>
                    <a:pt x="643" y="4024"/>
                    <a:pt x="357" y="7458"/>
                  </a:cubicBezTo>
                  <a:cubicBezTo>
                    <a:pt x="1" y="11767"/>
                    <a:pt x="2820" y="14952"/>
                    <a:pt x="2820" y="14952"/>
                  </a:cubicBezTo>
                  <a:cubicBezTo>
                    <a:pt x="7824" y="7789"/>
                    <a:pt x="1482" y="1"/>
                    <a:pt x="1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6669975" y="3299850"/>
              <a:ext cx="191825" cy="230850"/>
            </a:xfrm>
            <a:custGeom>
              <a:avLst/>
              <a:gdLst/>
              <a:ahLst/>
              <a:cxnLst/>
              <a:rect l="l" t="t" r="r" b="b"/>
              <a:pathLst>
                <a:path w="7673" h="9234" extrusionOk="0">
                  <a:moveTo>
                    <a:pt x="7672" y="0"/>
                  </a:moveTo>
                  <a:lnTo>
                    <a:pt x="7672" y="0"/>
                  </a:lnTo>
                  <a:cubicBezTo>
                    <a:pt x="7066" y="1267"/>
                    <a:pt x="5005" y="1615"/>
                    <a:pt x="2953" y="3301"/>
                  </a:cubicBezTo>
                  <a:cubicBezTo>
                    <a:pt x="375" y="5415"/>
                    <a:pt x="0" y="9234"/>
                    <a:pt x="0" y="9234"/>
                  </a:cubicBezTo>
                  <a:cubicBezTo>
                    <a:pt x="6503" y="8939"/>
                    <a:pt x="7672" y="1"/>
                    <a:pt x="7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6500675" y="3617200"/>
              <a:ext cx="305575" cy="240975"/>
            </a:xfrm>
            <a:custGeom>
              <a:avLst/>
              <a:gdLst/>
              <a:ahLst/>
              <a:cxnLst/>
              <a:rect l="l" t="t" r="r" b="b"/>
              <a:pathLst>
                <a:path w="12223" h="9639" extrusionOk="0">
                  <a:moveTo>
                    <a:pt x="12223" y="1"/>
                  </a:moveTo>
                  <a:lnTo>
                    <a:pt x="12223" y="1"/>
                  </a:lnTo>
                  <a:cubicBezTo>
                    <a:pt x="11117" y="1437"/>
                    <a:pt x="8396" y="1196"/>
                    <a:pt x="5318" y="2704"/>
                  </a:cubicBezTo>
                  <a:cubicBezTo>
                    <a:pt x="1464" y="4586"/>
                    <a:pt x="1" y="9439"/>
                    <a:pt x="1" y="9439"/>
                  </a:cubicBezTo>
                  <a:cubicBezTo>
                    <a:pt x="629" y="9575"/>
                    <a:pt x="1232" y="9638"/>
                    <a:pt x="1810" y="9638"/>
                  </a:cubicBezTo>
                  <a:cubicBezTo>
                    <a:pt x="8954" y="9638"/>
                    <a:pt x="12222" y="2"/>
                    <a:pt x="12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6363750" y="3407125"/>
              <a:ext cx="213900" cy="358425"/>
            </a:xfrm>
            <a:custGeom>
              <a:avLst/>
              <a:gdLst/>
              <a:ahLst/>
              <a:cxnLst/>
              <a:rect l="l" t="t" r="r" b="b"/>
              <a:pathLst>
                <a:path w="8556" h="14337" extrusionOk="0">
                  <a:moveTo>
                    <a:pt x="1981" y="0"/>
                  </a:moveTo>
                  <a:lnTo>
                    <a:pt x="1981" y="0"/>
                  </a:lnTo>
                  <a:cubicBezTo>
                    <a:pt x="2507" y="1499"/>
                    <a:pt x="946" y="3899"/>
                    <a:pt x="527" y="7208"/>
                  </a:cubicBezTo>
                  <a:cubicBezTo>
                    <a:pt x="0" y="11366"/>
                    <a:pt x="2927" y="14336"/>
                    <a:pt x="2927" y="14336"/>
                  </a:cubicBezTo>
                  <a:cubicBezTo>
                    <a:pt x="8555" y="7271"/>
                    <a:pt x="1982" y="1"/>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6237750" y="3930125"/>
              <a:ext cx="348825" cy="157525"/>
            </a:xfrm>
            <a:custGeom>
              <a:avLst/>
              <a:gdLst/>
              <a:ahLst/>
              <a:cxnLst/>
              <a:rect l="l" t="t" r="r" b="b"/>
              <a:pathLst>
                <a:path w="13953" h="6301" extrusionOk="0">
                  <a:moveTo>
                    <a:pt x="13953" y="0"/>
                  </a:moveTo>
                  <a:lnTo>
                    <a:pt x="13953" y="0"/>
                  </a:lnTo>
                  <a:cubicBezTo>
                    <a:pt x="13486" y="340"/>
                    <a:pt x="12898" y="442"/>
                    <a:pt x="12200" y="442"/>
                  </a:cubicBezTo>
                  <a:cubicBezTo>
                    <a:pt x="11153" y="442"/>
                    <a:pt x="9860" y="212"/>
                    <a:pt x="8362" y="212"/>
                  </a:cubicBezTo>
                  <a:cubicBezTo>
                    <a:pt x="7847" y="212"/>
                    <a:pt x="7307" y="239"/>
                    <a:pt x="6744" y="312"/>
                  </a:cubicBezTo>
                  <a:cubicBezTo>
                    <a:pt x="2623" y="856"/>
                    <a:pt x="0" y="5076"/>
                    <a:pt x="0" y="5076"/>
                  </a:cubicBezTo>
                  <a:cubicBezTo>
                    <a:pt x="1432" y="5948"/>
                    <a:pt x="2827" y="6301"/>
                    <a:pt x="4146" y="6301"/>
                  </a:cubicBezTo>
                  <a:cubicBezTo>
                    <a:pt x="9723" y="6301"/>
                    <a:pt x="13952" y="1"/>
                    <a:pt x="13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6219675" y="3664275"/>
              <a:ext cx="183350" cy="278350"/>
            </a:xfrm>
            <a:custGeom>
              <a:avLst/>
              <a:gdLst/>
              <a:ahLst/>
              <a:cxnLst/>
              <a:rect l="l" t="t" r="r" b="b"/>
              <a:pathLst>
                <a:path w="7334" h="11134" extrusionOk="0">
                  <a:moveTo>
                    <a:pt x="4506" y="0"/>
                  </a:moveTo>
                  <a:cubicBezTo>
                    <a:pt x="4488" y="1321"/>
                    <a:pt x="2704" y="2578"/>
                    <a:pt x="1499" y="4925"/>
                  </a:cubicBezTo>
                  <a:cubicBezTo>
                    <a:pt x="0" y="7869"/>
                    <a:pt x="1330" y="11134"/>
                    <a:pt x="1330" y="11134"/>
                  </a:cubicBezTo>
                  <a:cubicBezTo>
                    <a:pt x="7333" y="7797"/>
                    <a:pt x="4506" y="1"/>
                    <a:pt x="4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5971525" y="3248600"/>
              <a:ext cx="824400" cy="890375"/>
            </a:xfrm>
            <a:custGeom>
              <a:avLst/>
              <a:gdLst/>
              <a:ahLst/>
              <a:cxnLst/>
              <a:rect l="l" t="t" r="r" b="b"/>
              <a:pathLst>
                <a:path w="32976" h="35615" extrusionOk="0">
                  <a:moveTo>
                    <a:pt x="29952" y="1"/>
                  </a:moveTo>
                  <a:cubicBezTo>
                    <a:pt x="29895" y="1"/>
                    <a:pt x="29839" y="37"/>
                    <a:pt x="29811" y="123"/>
                  </a:cubicBezTo>
                  <a:cubicBezTo>
                    <a:pt x="28206" y="5298"/>
                    <a:pt x="26145" y="10311"/>
                    <a:pt x="23495" y="14932"/>
                  </a:cubicBezTo>
                  <a:cubicBezTo>
                    <a:pt x="24325" y="10953"/>
                    <a:pt x="24512" y="6609"/>
                    <a:pt x="23335" y="2809"/>
                  </a:cubicBezTo>
                  <a:cubicBezTo>
                    <a:pt x="23254" y="2541"/>
                    <a:pt x="23165" y="2282"/>
                    <a:pt x="23058" y="2032"/>
                  </a:cubicBezTo>
                  <a:cubicBezTo>
                    <a:pt x="23030" y="1966"/>
                    <a:pt x="22985" y="1938"/>
                    <a:pt x="22938" y="1938"/>
                  </a:cubicBezTo>
                  <a:cubicBezTo>
                    <a:pt x="22823" y="1938"/>
                    <a:pt x="22694" y="2106"/>
                    <a:pt x="22764" y="2264"/>
                  </a:cubicBezTo>
                  <a:cubicBezTo>
                    <a:pt x="22755" y="2244"/>
                    <a:pt x="22751" y="2236"/>
                    <a:pt x="22750" y="2236"/>
                  </a:cubicBezTo>
                  <a:lnTo>
                    <a:pt x="22750" y="2236"/>
                  </a:lnTo>
                  <a:cubicBezTo>
                    <a:pt x="22749" y="2236"/>
                    <a:pt x="22801" y="2359"/>
                    <a:pt x="22808" y="2380"/>
                  </a:cubicBezTo>
                  <a:cubicBezTo>
                    <a:pt x="22862" y="2523"/>
                    <a:pt x="22915" y="2666"/>
                    <a:pt x="22960" y="2809"/>
                  </a:cubicBezTo>
                  <a:cubicBezTo>
                    <a:pt x="23130" y="3353"/>
                    <a:pt x="23272" y="3906"/>
                    <a:pt x="23379" y="4468"/>
                  </a:cubicBezTo>
                  <a:cubicBezTo>
                    <a:pt x="23799" y="6529"/>
                    <a:pt x="23879" y="8705"/>
                    <a:pt x="23727" y="10837"/>
                  </a:cubicBezTo>
                  <a:cubicBezTo>
                    <a:pt x="23602" y="12550"/>
                    <a:pt x="23317" y="14245"/>
                    <a:pt x="22924" y="15914"/>
                  </a:cubicBezTo>
                  <a:cubicBezTo>
                    <a:pt x="21586" y="18153"/>
                    <a:pt x="20114" y="20285"/>
                    <a:pt x="18508" y="22274"/>
                  </a:cubicBezTo>
                  <a:cubicBezTo>
                    <a:pt x="19329" y="18947"/>
                    <a:pt x="19338" y="15360"/>
                    <a:pt x="18589" y="12086"/>
                  </a:cubicBezTo>
                  <a:cubicBezTo>
                    <a:pt x="18526" y="11819"/>
                    <a:pt x="18464" y="11560"/>
                    <a:pt x="18384" y="11301"/>
                  </a:cubicBezTo>
                  <a:cubicBezTo>
                    <a:pt x="18354" y="11214"/>
                    <a:pt x="18292" y="11177"/>
                    <a:pt x="18229" y="11177"/>
                  </a:cubicBezTo>
                  <a:cubicBezTo>
                    <a:pt x="18118" y="11177"/>
                    <a:pt x="18002" y="11291"/>
                    <a:pt x="18054" y="11444"/>
                  </a:cubicBezTo>
                  <a:cubicBezTo>
                    <a:pt x="18268" y="12140"/>
                    <a:pt x="18401" y="12889"/>
                    <a:pt x="18517" y="13621"/>
                  </a:cubicBezTo>
                  <a:cubicBezTo>
                    <a:pt x="18794" y="15414"/>
                    <a:pt x="18856" y="17270"/>
                    <a:pt x="18687" y="19107"/>
                  </a:cubicBezTo>
                  <a:cubicBezTo>
                    <a:pt x="18571" y="20401"/>
                    <a:pt x="18330" y="21676"/>
                    <a:pt x="17973" y="22925"/>
                  </a:cubicBezTo>
                  <a:cubicBezTo>
                    <a:pt x="17572" y="23407"/>
                    <a:pt x="17161" y="23880"/>
                    <a:pt x="16742" y="24344"/>
                  </a:cubicBezTo>
                  <a:cubicBezTo>
                    <a:pt x="16706" y="24362"/>
                    <a:pt x="16689" y="24388"/>
                    <a:pt x="16680" y="24415"/>
                  </a:cubicBezTo>
                  <a:cubicBezTo>
                    <a:pt x="16323" y="24808"/>
                    <a:pt x="15957" y="25191"/>
                    <a:pt x="15591" y="25575"/>
                  </a:cubicBezTo>
                  <a:cubicBezTo>
                    <a:pt x="13789" y="27413"/>
                    <a:pt x="11853" y="29090"/>
                    <a:pt x="9802" y="30535"/>
                  </a:cubicBezTo>
                  <a:cubicBezTo>
                    <a:pt x="11122" y="28635"/>
                    <a:pt x="12192" y="26503"/>
                    <a:pt x="12933" y="24237"/>
                  </a:cubicBezTo>
                  <a:cubicBezTo>
                    <a:pt x="13299" y="23140"/>
                    <a:pt x="13629" y="21989"/>
                    <a:pt x="13780" y="20829"/>
                  </a:cubicBezTo>
                  <a:cubicBezTo>
                    <a:pt x="13795" y="20684"/>
                    <a:pt x="13696" y="20601"/>
                    <a:pt x="13599" y="20601"/>
                  </a:cubicBezTo>
                  <a:cubicBezTo>
                    <a:pt x="13523" y="20601"/>
                    <a:pt x="13448" y="20653"/>
                    <a:pt x="13432" y="20767"/>
                  </a:cubicBezTo>
                  <a:cubicBezTo>
                    <a:pt x="13290" y="21882"/>
                    <a:pt x="12977" y="23006"/>
                    <a:pt x="12621" y="24067"/>
                  </a:cubicBezTo>
                  <a:cubicBezTo>
                    <a:pt x="11773" y="26654"/>
                    <a:pt x="10506" y="29054"/>
                    <a:pt x="8909" y="31151"/>
                  </a:cubicBezTo>
                  <a:cubicBezTo>
                    <a:pt x="8704" y="31284"/>
                    <a:pt x="8508" y="31418"/>
                    <a:pt x="8303" y="31552"/>
                  </a:cubicBezTo>
                  <a:cubicBezTo>
                    <a:pt x="7901" y="31811"/>
                    <a:pt x="7491" y="32061"/>
                    <a:pt x="7081" y="32301"/>
                  </a:cubicBezTo>
                  <a:cubicBezTo>
                    <a:pt x="7045" y="32310"/>
                    <a:pt x="7009" y="32319"/>
                    <a:pt x="6991" y="32346"/>
                  </a:cubicBezTo>
                  <a:cubicBezTo>
                    <a:pt x="5618" y="33149"/>
                    <a:pt x="4199" y="33845"/>
                    <a:pt x="2745" y="34407"/>
                  </a:cubicBezTo>
                  <a:cubicBezTo>
                    <a:pt x="2174" y="34630"/>
                    <a:pt x="1594" y="34835"/>
                    <a:pt x="1014" y="35004"/>
                  </a:cubicBezTo>
                  <a:cubicBezTo>
                    <a:pt x="738" y="35085"/>
                    <a:pt x="524" y="35112"/>
                    <a:pt x="238" y="35210"/>
                  </a:cubicBezTo>
                  <a:cubicBezTo>
                    <a:pt x="229" y="35210"/>
                    <a:pt x="220" y="35210"/>
                    <a:pt x="211" y="35219"/>
                  </a:cubicBezTo>
                  <a:cubicBezTo>
                    <a:pt x="0" y="35261"/>
                    <a:pt x="5" y="35615"/>
                    <a:pt x="195" y="35615"/>
                  </a:cubicBezTo>
                  <a:cubicBezTo>
                    <a:pt x="206" y="35615"/>
                    <a:pt x="217" y="35613"/>
                    <a:pt x="229" y="35611"/>
                  </a:cubicBezTo>
                  <a:cubicBezTo>
                    <a:pt x="943" y="35477"/>
                    <a:pt x="1648" y="35227"/>
                    <a:pt x="2335" y="34978"/>
                  </a:cubicBezTo>
                  <a:cubicBezTo>
                    <a:pt x="3994" y="34380"/>
                    <a:pt x="5600" y="33595"/>
                    <a:pt x="7161" y="32694"/>
                  </a:cubicBezTo>
                  <a:cubicBezTo>
                    <a:pt x="7432" y="32702"/>
                    <a:pt x="7704" y="32706"/>
                    <a:pt x="7976" y="32706"/>
                  </a:cubicBezTo>
                  <a:cubicBezTo>
                    <a:pt x="12239" y="32706"/>
                    <a:pt x="16581" y="31727"/>
                    <a:pt x="20632" y="30000"/>
                  </a:cubicBezTo>
                  <a:cubicBezTo>
                    <a:pt x="20944" y="29866"/>
                    <a:pt x="21256" y="29732"/>
                    <a:pt x="21568" y="29580"/>
                  </a:cubicBezTo>
                  <a:cubicBezTo>
                    <a:pt x="21748" y="29487"/>
                    <a:pt x="21688" y="29187"/>
                    <a:pt x="21526" y="29187"/>
                  </a:cubicBezTo>
                  <a:cubicBezTo>
                    <a:pt x="21503" y="29187"/>
                    <a:pt x="21479" y="29193"/>
                    <a:pt x="21452" y="29206"/>
                  </a:cubicBezTo>
                  <a:cubicBezTo>
                    <a:pt x="20578" y="29643"/>
                    <a:pt x="19659" y="29991"/>
                    <a:pt x="18749" y="30312"/>
                  </a:cubicBezTo>
                  <a:cubicBezTo>
                    <a:pt x="16537" y="31106"/>
                    <a:pt x="14271" y="31686"/>
                    <a:pt x="11978" y="32016"/>
                  </a:cubicBezTo>
                  <a:cubicBezTo>
                    <a:pt x="10596" y="32212"/>
                    <a:pt x="9204" y="32301"/>
                    <a:pt x="7821" y="32301"/>
                  </a:cubicBezTo>
                  <a:cubicBezTo>
                    <a:pt x="8240" y="32043"/>
                    <a:pt x="8660" y="31775"/>
                    <a:pt x="9070" y="31499"/>
                  </a:cubicBezTo>
                  <a:cubicBezTo>
                    <a:pt x="9088" y="31490"/>
                    <a:pt x="9097" y="31481"/>
                    <a:pt x="9106" y="31472"/>
                  </a:cubicBezTo>
                  <a:cubicBezTo>
                    <a:pt x="11140" y="30116"/>
                    <a:pt x="13076" y="28546"/>
                    <a:pt x="14878" y="26806"/>
                  </a:cubicBezTo>
                  <a:cubicBezTo>
                    <a:pt x="15565" y="26137"/>
                    <a:pt x="16234" y="25441"/>
                    <a:pt x="16885" y="24727"/>
                  </a:cubicBezTo>
                  <a:cubicBezTo>
                    <a:pt x="20997" y="24719"/>
                    <a:pt x="25235" y="23131"/>
                    <a:pt x="28429" y="19946"/>
                  </a:cubicBezTo>
                  <a:cubicBezTo>
                    <a:pt x="28652" y="19723"/>
                    <a:pt x="28875" y="19491"/>
                    <a:pt x="29080" y="19241"/>
                  </a:cubicBezTo>
                  <a:cubicBezTo>
                    <a:pt x="29194" y="19094"/>
                    <a:pt x="29076" y="18916"/>
                    <a:pt x="28943" y="18916"/>
                  </a:cubicBezTo>
                  <a:cubicBezTo>
                    <a:pt x="28898" y="18916"/>
                    <a:pt x="28852" y="18936"/>
                    <a:pt x="28812" y="18982"/>
                  </a:cubicBezTo>
                  <a:cubicBezTo>
                    <a:pt x="28268" y="19669"/>
                    <a:pt x="27599" y="20249"/>
                    <a:pt x="26930" y="20775"/>
                  </a:cubicBezTo>
                  <a:cubicBezTo>
                    <a:pt x="25271" y="22105"/>
                    <a:pt x="23397" y="23077"/>
                    <a:pt x="21452" y="23666"/>
                  </a:cubicBezTo>
                  <a:cubicBezTo>
                    <a:pt x="20070" y="24085"/>
                    <a:pt x="18660" y="24290"/>
                    <a:pt x="17251" y="24317"/>
                  </a:cubicBezTo>
                  <a:cubicBezTo>
                    <a:pt x="19204" y="22123"/>
                    <a:pt x="20980" y="19732"/>
                    <a:pt x="22576" y="17180"/>
                  </a:cubicBezTo>
                  <a:cubicBezTo>
                    <a:pt x="22791" y="16832"/>
                    <a:pt x="22996" y="16484"/>
                    <a:pt x="23210" y="16128"/>
                  </a:cubicBezTo>
                  <a:cubicBezTo>
                    <a:pt x="23219" y="16119"/>
                    <a:pt x="23228" y="16101"/>
                    <a:pt x="23237" y="16074"/>
                  </a:cubicBezTo>
                  <a:cubicBezTo>
                    <a:pt x="23763" y="15191"/>
                    <a:pt x="24271" y="14290"/>
                    <a:pt x="24762" y="13371"/>
                  </a:cubicBezTo>
                  <a:cubicBezTo>
                    <a:pt x="27635" y="12149"/>
                    <a:pt x="30195" y="9892"/>
                    <a:pt x="32336" y="7376"/>
                  </a:cubicBezTo>
                  <a:cubicBezTo>
                    <a:pt x="32515" y="7171"/>
                    <a:pt x="32693" y="6966"/>
                    <a:pt x="32862" y="6743"/>
                  </a:cubicBezTo>
                  <a:cubicBezTo>
                    <a:pt x="32976" y="6596"/>
                    <a:pt x="32860" y="6414"/>
                    <a:pt x="32727" y="6414"/>
                  </a:cubicBezTo>
                  <a:cubicBezTo>
                    <a:pt x="32682" y="6414"/>
                    <a:pt x="32635" y="6435"/>
                    <a:pt x="32595" y="6484"/>
                  </a:cubicBezTo>
                  <a:cubicBezTo>
                    <a:pt x="31123" y="8411"/>
                    <a:pt x="29303" y="10106"/>
                    <a:pt x="27412" y="11435"/>
                  </a:cubicBezTo>
                  <a:cubicBezTo>
                    <a:pt x="26653" y="11970"/>
                    <a:pt x="25868" y="12434"/>
                    <a:pt x="25048" y="12809"/>
                  </a:cubicBezTo>
                  <a:cubicBezTo>
                    <a:pt x="26752" y="9535"/>
                    <a:pt x="28188" y="6092"/>
                    <a:pt x="29392" y="2550"/>
                  </a:cubicBezTo>
                  <a:cubicBezTo>
                    <a:pt x="29642" y="1801"/>
                    <a:pt x="29892" y="1042"/>
                    <a:pt x="30124" y="293"/>
                  </a:cubicBezTo>
                  <a:cubicBezTo>
                    <a:pt x="30176" y="130"/>
                    <a:pt x="30061" y="1"/>
                    <a:pt x="29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6208075" y="3911625"/>
              <a:ext cx="762075" cy="400625"/>
            </a:xfrm>
            <a:custGeom>
              <a:avLst/>
              <a:gdLst/>
              <a:ahLst/>
              <a:cxnLst/>
              <a:rect l="l" t="t" r="r" b="b"/>
              <a:pathLst>
                <a:path w="30483" h="16025" extrusionOk="0">
                  <a:moveTo>
                    <a:pt x="17138" y="1"/>
                  </a:moveTo>
                  <a:cubicBezTo>
                    <a:pt x="14720" y="1"/>
                    <a:pt x="10287" y="4442"/>
                    <a:pt x="10287" y="4442"/>
                  </a:cubicBezTo>
                  <a:cubicBezTo>
                    <a:pt x="10706" y="3306"/>
                    <a:pt x="10550" y="2240"/>
                    <a:pt x="9621" y="2240"/>
                  </a:cubicBezTo>
                  <a:cubicBezTo>
                    <a:pt x="9186" y="2240"/>
                    <a:pt x="8582" y="2473"/>
                    <a:pt x="7789" y="3042"/>
                  </a:cubicBezTo>
                  <a:cubicBezTo>
                    <a:pt x="5300" y="4835"/>
                    <a:pt x="1" y="13203"/>
                    <a:pt x="1" y="13203"/>
                  </a:cubicBezTo>
                  <a:cubicBezTo>
                    <a:pt x="3100" y="15006"/>
                    <a:pt x="7061" y="16024"/>
                    <a:pt x="9748" y="16024"/>
                  </a:cubicBezTo>
                  <a:cubicBezTo>
                    <a:pt x="11367" y="16024"/>
                    <a:pt x="12524" y="15654"/>
                    <a:pt x="12749" y="14862"/>
                  </a:cubicBezTo>
                  <a:cubicBezTo>
                    <a:pt x="13195" y="13310"/>
                    <a:pt x="10340" y="13060"/>
                    <a:pt x="10340" y="13060"/>
                  </a:cubicBezTo>
                  <a:cubicBezTo>
                    <a:pt x="10509" y="13027"/>
                    <a:pt x="10702" y="13012"/>
                    <a:pt x="10916" y="13012"/>
                  </a:cubicBezTo>
                  <a:cubicBezTo>
                    <a:pt x="13008" y="13012"/>
                    <a:pt x="17055" y="14442"/>
                    <a:pt x="19214" y="14442"/>
                  </a:cubicBezTo>
                  <a:cubicBezTo>
                    <a:pt x="19946" y="14442"/>
                    <a:pt x="20461" y="14277"/>
                    <a:pt x="20608" y="13836"/>
                  </a:cubicBezTo>
                  <a:cubicBezTo>
                    <a:pt x="21242" y="11963"/>
                    <a:pt x="17352" y="10946"/>
                    <a:pt x="17352" y="10946"/>
                  </a:cubicBezTo>
                  <a:cubicBezTo>
                    <a:pt x="17521" y="10884"/>
                    <a:pt x="17742" y="10857"/>
                    <a:pt x="18002" y="10857"/>
                  </a:cubicBezTo>
                  <a:cubicBezTo>
                    <a:pt x="19573" y="10857"/>
                    <a:pt x="22593" y="11823"/>
                    <a:pt x="24515" y="11823"/>
                  </a:cubicBezTo>
                  <a:cubicBezTo>
                    <a:pt x="25302" y="11823"/>
                    <a:pt x="25905" y="11661"/>
                    <a:pt x="26148" y="11204"/>
                  </a:cubicBezTo>
                  <a:cubicBezTo>
                    <a:pt x="26817" y="9964"/>
                    <a:pt x="22794" y="8483"/>
                    <a:pt x="22794" y="8483"/>
                  </a:cubicBezTo>
                  <a:cubicBezTo>
                    <a:pt x="23521" y="8314"/>
                    <a:pt x="24462" y="8292"/>
                    <a:pt x="25431" y="8292"/>
                  </a:cubicBezTo>
                  <a:cubicBezTo>
                    <a:pt x="25761" y="8292"/>
                    <a:pt x="26094" y="8295"/>
                    <a:pt x="26423" y="8295"/>
                  </a:cubicBezTo>
                  <a:cubicBezTo>
                    <a:pt x="28534" y="8295"/>
                    <a:pt x="30483" y="8192"/>
                    <a:pt x="30350" y="6672"/>
                  </a:cubicBezTo>
                  <a:cubicBezTo>
                    <a:pt x="30181" y="4739"/>
                    <a:pt x="25775" y="4534"/>
                    <a:pt x="23914" y="4534"/>
                  </a:cubicBezTo>
                  <a:cubicBezTo>
                    <a:pt x="23414" y="4534"/>
                    <a:pt x="23097" y="4549"/>
                    <a:pt x="23097" y="4549"/>
                  </a:cubicBezTo>
                  <a:cubicBezTo>
                    <a:pt x="23097" y="4549"/>
                    <a:pt x="26987" y="2114"/>
                    <a:pt x="24533" y="1186"/>
                  </a:cubicBezTo>
                  <a:cubicBezTo>
                    <a:pt x="24294" y="1096"/>
                    <a:pt x="24018" y="1056"/>
                    <a:pt x="23718" y="1056"/>
                  </a:cubicBezTo>
                  <a:cubicBezTo>
                    <a:pt x="21372" y="1056"/>
                    <a:pt x="17504" y="3488"/>
                    <a:pt x="17504" y="3488"/>
                  </a:cubicBezTo>
                  <a:cubicBezTo>
                    <a:pt x="17504" y="3488"/>
                    <a:pt x="19859" y="802"/>
                    <a:pt x="17620" y="71"/>
                  </a:cubicBezTo>
                  <a:cubicBezTo>
                    <a:pt x="17471" y="23"/>
                    <a:pt x="17309" y="1"/>
                    <a:pt x="17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6206300" y="3948400"/>
              <a:ext cx="707450" cy="327425"/>
            </a:xfrm>
            <a:custGeom>
              <a:avLst/>
              <a:gdLst/>
              <a:ahLst/>
              <a:cxnLst/>
              <a:rect l="l" t="t" r="r" b="b"/>
              <a:pathLst>
                <a:path w="28298" h="13097" extrusionOk="0">
                  <a:moveTo>
                    <a:pt x="16495" y="1"/>
                  </a:moveTo>
                  <a:cubicBezTo>
                    <a:pt x="16451" y="36"/>
                    <a:pt x="11508" y="3578"/>
                    <a:pt x="9269" y="6611"/>
                  </a:cubicBezTo>
                  <a:cubicBezTo>
                    <a:pt x="8243" y="6941"/>
                    <a:pt x="7226" y="7325"/>
                    <a:pt x="6218" y="7771"/>
                  </a:cubicBezTo>
                  <a:cubicBezTo>
                    <a:pt x="5201" y="8226"/>
                    <a:pt x="4202" y="8734"/>
                    <a:pt x="3239" y="9314"/>
                  </a:cubicBezTo>
                  <a:cubicBezTo>
                    <a:pt x="5906" y="5496"/>
                    <a:pt x="8850" y="2686"/>
                    <a:pt x="8877" y="2659"/>
                  </a:cubicBezTo>
                  <a:lnTo>
                    <a:pt x="8734" y="2498"/>
                  </a:lnTo>
                  <a:cubicBezTo>
                    <a:pt x="8698" y="2534"/>
                    <a:pt x="5522" y="5558"/>
                    <a:pt x="2775" y="9600"/>
                  </a:cubicBezTo>
                  <a:cubicBezTo>
                    <a:pt x="1811" y="10206"/>
                    <a:pt x="874" y="10884"/>
                    <a:pt x="0" y="11651"/>
                  </a:cubicBezTo>
                  <a:lnTo>
                    <a:pt x="143" y="11812"/>
                  </a:lnTo>
                  <a:cubicBezTo>
                    <a:pt x="500" y="11500"/>
                    <a:pt x="874" y="11196"/>
                    <a:pt x="1258" y="10911"/>
                  </a:cubicBezTo>
                  <a:cubicBezTo>
                    <a:pt x="4782" y="11446"/>
                    <a:pt x="10830" y="13079"/>
                    <a:pt x="10893" y="13097"/>
                  </a:cubicBezTo>
                  <a:lnTo>
                    <a:pt x="10955" y="12882"/>
                  </a:lnTo>
                  <a:cubicBezTo>
                    <a:pt x="10893" y="12865"/>
                    <a:pt x="5058" y="11295"/>
                    <a:pt x="1499" y="10724"/>
                  </a:cubicBezTo>
                  <a:cubicBezTo>
                    <a:pt x="2998" y="9626"/>
                    <a:pt x="4603" y="8725"/>
                    <a:pt x="6263" y="7994"/>
                  </a:cubicBezTo>
                  <a:cubicBezTo>
                    <a:pt x="9813" y="8012"/>
                    <a:pt x="17869" y="11580"/>
                    <a:pt x="17949" y="11616"/>
                  </a:cubicBezTo>
                  <a:lnTo>
                    <a:pt x="18039" y="11419"/>
                  </a:lnTo>
                  <a:cubicBezTo>
                    <a:pt x="17717" y="11277"/>
                    <a:pt x="10473" y="8065"/>
                    <a:pt x="6718" y="7789"/>
                  </a:cubicBezTo>
                  <a:cubicBezTo>
                    <a:pt x="9126" y="6772"/>
                    <a:pt x="11633" y="6076"/>
                    <a:pt x="14051" y="5612"/>
                  </a:cubicBezTo>
                  <a:cubicBezTo>
                    <a:pt x="18021" y="6361"/>
                    <a:pt x="23989" y="8993"/>
                    <a:pt x="24051" y="9020"/>
                  </a:cubicBezTo>
                  <a:lnTo>
                    <a:pt x="24141" y="8823"/>
                  </a:lnTo>
                  <a:cubicBezTo>
                    <a:pt x="24078" y="8797"/>
                    <a:pt x="18592" y="6379"/>
                    <a:pt x="14622" y="5505"/>
                  </a:cubicBezTo>
                  <a:cubicBezTo>
                    <a:pt x="18003" y="4906"/>
                    <a:pt x="21175" y="4745"/>
                    <a:pt x="23609" y="4745"/>
                  </a:cubicBezTo>
                  <a:cubicBezTo>
                    <a:pt x="26395" y="4745"/>
                    <a:pt x="28214" y="4956"/>
                    <a:pt x="28271" y="4961"/>
                  </a:cubicBezTo>
                  <a:lnTo>
                    <a:pt x="28298" y="4747"/>
                  </a:lnTo>
                  <a:cubicBezTo>
                    <a:pt x="28241" y="4741"/>
                    <a:pt x="26404" y="4526"/>
                    <a:pt x="23594" y="4526"/>
                  </a:cubicBezTo>
                  <a:cubicBezTo>
                    <a:pt x="21982" y="4526"/>
                    <a:pt x="20050" y="4597"/>
                    <a:pt x="17949" y="4818"/>
                  </a:cubicBezTo>
                  <a:cubicBezTo>
                    <a:pt x="19769" y="3114"/>
                    <a:pt x="23819" y="1249"/>
                    <a:pt x="23855" y="1232"/>
                  </a:cubicBezTo>
                  <a:lnTo>
                    <a:pt x="23766" y="1035"/>
                  </a:lnTo>
                  <a:cubicBezTo>
                    <a:pt x="23587" y="1116"/>
                    <a:pt x="19332" y="3069"/>
                    <a:pt x="17601" y="4863"/>
                  </a:cubicBezTo>
                  <a:cubicBezTo>
                    <a:pt x="16460" y="4987"/>
                    <a:pt x="15264" y="5166"/>
                    <a:pt x="14051" y="5389"/>
                  </a:cubicBezTo>
                  <a:lnTo>
                    <a:pt x="14024" y="5389"/>
                  </a:lnTo>
                  <a:lnTo>
                    <a:pt x="14024" y="5398"/>
                  </a:lnTo>
                  <a:cubicBezTo>
                    <a:pt x="12579" y="5674"/>
                    <a:pt x="11098" y="6031"/>
                    <a:pt x="9626" y="6495"/>
                  </a:cubicBezTo>
                  <a:cubicBezTo>
                    <a:pt x="11919" y="3542"/>
                    <a:pt x="16575" y="215"/>
                    <a:pt x="16629" y="179"/>
                  </a:cubicBezTo>
                  <a:lnTo>
                    <a:pt x="164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6208075" y="4025800"/>
              <a:ext cx="762075" cy="286450"/>
            </a:xfrm>
            <a:custGeom>
              <a:avLst/>
              <a:gdLst/>
              <a:ahLst/>
              <a:cxnLst/>
              <a:rect l="l" t="t" r="r" b="b"/>
              <a:pathLst>
                <a:path w="30483" h="11458" extrusionOk="0">
                  <a:moveTo>
                    <a:pt x="25185" y="0"/>
                  </a:moveTo>
                  <a:cubicBezTo>
                    <a:pt x="22294" y="3122"/>
                    <a:pt x="18101" y="5710"/>
                    <a:pt x="13097" y="7119"/>
                  </a:cubicBezTo>
                  <a:cubicBezTo>
                    <a:pt x="10486" y="7855"/>
                    <a:pt x="7893" y="8205"/>
                    <a:pt x="5428" y="8205"/>
                  </a:cubicBezTo>
                  <a:cubicBezTo>
                    <a:pt x="3741" y="8205"/>
                    <a:pt x="2114" y="8041"/>
                    <a:pt x="580" y="7726"/>
                  </a:cubicBezTo>
                  <a:cubicBezTo>
                    <a:pt x="215" y="8288"/>
                    <a:pt x="1" y="8636"/>
                    <a:pt x="1" y="8636"/>
                  </a:cubicBezTo>
                  <a:cubicBezTo>
                    <a:pt x="3100" y="10439"/>
                    <a:pt x="7061" y="11457"/>
                    <a:pt x="9748" y="11457"/>
                  </a:cubicBezTo>
                  <a:cubicBezTo>
                    <a:pt x="11367" y="11457"/>
                    <a:pt x="12524" y="11087"/>
                    <a:pt x="12749" y="10295"/>
                  </a:cubicBezTo>
                  <a:cubicBezTo>
                    <a:pt x="13195" y="8743"/>
                    <a:pt x="10340" y="8493"/>
                    <a:pt x="10340" y="8493"/>
                  </a:cubicBezTo>
                  <a:cubicBezTo>
                    <a:pt x="10509" y="8460"/>
                    <a:pt x="10702" y="8445"/>
                    <a:pt x="10916" y="8445"/>
                  </a:cubicBezTo>
                  <a:cubicBezTo>
                    <a:pt x="13008" y="8445"/>
                    <a:pt x="17055" y="9875"/>
                    <a:pt x="19214" y="9875"/>
                  </a:cubicBezTo>
                  <a:cubicBezTo>
                    <a:pt x="19946" y="9875"/>
                    <a:pt x="20461" y="9710"/>
                    <a:pt x="20608" y="9269"/>
                  </a:cubicBezTo>
                  <a:cubicBezTo>
                    <a:pt x="21242" y="7396"/>
                    <a:pt x="17352" y="6379"/>
                    <a:pt x="17352" y="6379"/>
                  </a:cubicBezTo>
                  <a:cubicBezTo>
                    <a:pt x="17521" y="6317"/>
                    <a:pt x="17742" y="6290"/>
                    <a:pt x="18002" y="6290"/>
                  </a:cubicBezTo>
                  <a:cubicBezTo>
                    <a:pt x="19573" y="6290"/>
                    <a:pt x="22593" y="7256"/>
                    <a:pt x="24515" y="7256"/>
                  </a:cubicBezTo>
                  <a:cubicBezTo>
                    <a:pt x="25302" y="7256"/>
                    <a:pt x="25905" y="7094"/>
                    <a:pt x="26148" y="6637"/>
                  </a:cubicBezTo>
                  <a:cubicBezTo>
                    <a:pt x="26817" y="5397"/>
                    <a:pt x="22794" y="3916"/>
                    <a:pt x="22794" y="3916"/>
                  </a:cubicBezTo>
                  <a:cubicBezTo>
                    <a:pt x="23521" y="3747"/>
                    <a:pt x="24462" y="3725"/>
                    <a:pt x="25431" y="3725"/>
                  </a:cubicBezTo>
                  <a:cubicBezTo>
                    <a:pt x="25761" y="3725"/>
                    <a:pt x="26094" y="3728"/>
                    <a:pt x="26423" y="3728"/>
                  </a:cubicBezTo>
                  <a:cubicBezTo>
                    <a:pt x="28534" y="3728"/>
                    <a:pt x="30483" y="3625"/>
                    <a:pt x="30350" y="2105"/>
                  </a:cubicBezTo>
                  <a:cubicBezTo>
                    <a:pt x="30207" y="535"/>
                    <a:pt x="27281" y="107"/>
                    <a:pt x="25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6291700" y="3911625"/>
              <a:ext cx="450550" cy="206525"/>
            </a:xfrm>
            <a:custGeom>
              <a:avLst/>
              <a:gdLst/>
              <a:ahLst/>
              <a:cxnLst/>
              <a:rect l="l" t="t" r="r" b="b"/>
              <a:pathLst>
                <a:path w="18022" h="8261" extrusionOk="0">
                  <a:moveTo>
                    <a:pt x="13793" y="1"/>
                  </a:moveTo>
                  <a:cubicBezTo>
                    <a:pt x="11375" y="1"/>
                    <a:pt x="6942" y="4442"/>
                    <a:pt x="6942" y="4442"/>
                  </a:cubicBezTo>
                  <a:cubicBezTo>
                    <a:pt x="7361" y="3306"/>
                    <a:pt x="7205" y="2240"/>
                    <a:pt x="6276" y="2240"/>
                  </a:cubicBezTo>
                  <a:cubicBezTo>
                    <a:pt x="5841" y="2240"/>
                    <a:pt x="5237" y="2473"/>
                    <a:pt x="4444" y="3042"/>
                  </a:cubicBezTo>
                  <a:cubicBezTo>
                    <a:pt x="3293" y="3871"/>
                    <a:pt x="1544" y="6102"/>
                    <a:pt x="1" y="8260"/>
                  </a:cubicBezTo>
                  <a:cubicBezTo>
                    <a:pt x="1981" y="8243"/>
                    <a:pt x="4114" y="7993"/>
                    <a:pt x="6299" y="7502"/>
                  </a:cubicBezTo>
                  <a:cubicBezTo>
                    <a:pt x="11331" y="6351"/>
                    <a:pt x="15541" y="4121"/>
                    <a:pt x="18021" y="1570"/>
                  </a:cubicBezTo>
                  <a:lnTo>
                    <a:pt x="18021" y="1570"/>
                  </a:lnTo>
                  <a:cubicBezTo>
                    <a:pt x="16068" y="2283"/>
                    <a:pt x="14159" y="3488"/>
                    <a:pt x="14159" y="3488"/>
                  </a:cubicBezTo>
                  <a:cubicBezTo>
                    <a:pt x="14159" y="3488"/>
                    <a:pt x="16514" y="802"/>
                    <a:pt x="14275" y="71"/>
                  </a:cubicBezTo>
                  <a:cubicBezTo>
                    <a:pt x="14126" y="23"/>
                    <a:pt x="13964" y="1"/>
                    <a:pt x="13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3750325" y="4106825"/>
              <a:ext cx="697800" cy="232725"/>
            </a:xfrm>
            <a:custGeom>
              <a:avLst/>
              <a:gdLst/>
              <a:ahLst/>
              <a:cxnLst/>
              <a:rect l="l" t="t" r="r" b="b"/>
              <a:pathLst>
                <a:path w="27912" h="9309" extrusionOk="0">
                  <a:moveTo>
                    <a:pt x="12701" y="0"/>
                  </a:moveTo>
                  <a:cubicBezTo>
                    <a:pt x="12331" y="0"/>
                    <a:pt x="12029" y="153"/>
                    <a:pt x="11857" y="506"/>
                  </a:cubicBezTo>
                  <a:cubicBezTo>
                    <a:pt x="11794" y="640"/>
                    <a:pt x="11785" y="800"/>
                    <a:pt x="11821" y="970"/>
                  </a:cubicBezTo>
                  <a:cubicBezTo>
                    <a:pt x="11839" y="1059"/>
                    <a:pt x="11866" y="1148"/>
                    <a:pt x="11910" y="1246"/>
                  </a:cubicBezTo>
                  <a:cubicBezTo>
                    <a:pt x="11991" y="1434"/>
                    <a:pt x="12115" y="1639"/>
                    <a:pt x="12276" y="1844"/>
                  </a:cubicBezTo>
                  <a:cubicBezTo>
                    <a:pt x="12437" y="2049"/>
                    <a:pt x="12633" y="2263"/>
                    <a:pt x="12856" y="2469"/>
                  </a:cubicBezTo>
                  <a:cubicBezTo>
                    <a:pt x="12918" y="2522"/>
                    <a:pt x="12972" y="2576"/>
                    <a:pt x="13034" y="2629"/>
                  </a:cubicBezTo>
                  <a:cubicBezTo>
                    <a:pt x="13596" y="3111"/>
                    <a:pt x="14301" y="3575"/>
                    <a:pt x="15042" y="3923"/>
                  </a:cubicBezTo>
                  <a:cubicBezTo>
                    <a:pt x="14167" y="3833"/>
                    <a:pt x="13293" y="3789"/>
                    <a:pt x="12419" y="3789"/>
                  </a:cubicBezTo>
                  <a:cubicBezTo>
                    <a:pt x="12419" y="3789"/>
                    <a:pt x="12410" y="3780"/>
                    <a:pt x="12410" y="3780"/>
                  </a:cubicBezTo>
                  <a:cubicBezTo>
                    <a:pt x="12401" y="3762"/>
                    <a:pt x="12392" y="3744"/>
                    <a:pt x="12383" y="3718"/>
                  </a:cubicBezTo>
                  <a:cubicBezTo>
                    <a:pt x="12374" y="3691"/>
                    <a:pt x="12356" y="3664"/>
                    <a:pt x="12347" y="3637"/>
                  </a:cubicBezTo>
                  <a:lnTo>
                    <a:pt x="12338" y="3637"/>
                  </a:lnTo>
                  <a:cubicBezTo>
                    <a:pt x="12115" y="3191"/>
                    <a:pt x="11473" y="2049"/>
                    <a:pt x="10367" y="1211"/>
                  </a:cubicBezTo>
                  <a:cubicBezTo>
                    <a:pt x="9533" y="577"/>
                    <a:pt x="8543" y="156"/>
                    <a:pt x="7807" y="156"/>
                  </a:cubicBezTo>
                  <a:cubicBezTo>
                    <a:pt x="7299" y="156"/>
                    <a:pt x="6912" y="357"/>
                    <a:pt x="6781" y="827"/>
                  </a:cubicBezTo>
                  <a:cubicBezTo>
                    <a:pt x="6763" y="898"/>
                    <a:pt x="6754" y="979"/>
                    <a:pt x="6763" y="1059"/>
                  </a:cubicBezTo>
                  <a:cubicBezTo>
                    <a:pt x="6772" y="1130"/>
                    <a:pt x="6790" y="1211"/>
                    <a:pt x="6825" y="1300"/>
                  </a:cubicBezTo>
                  <a:cubicBezTo>
                    <a:pt x="6843" y="1336"/>
                    <a:pt x="6861" y="1380"/>
                    <a:pt x="6888" y="1425"/>
                  </a:cubicBezTo>
                  <a:cubicBezTo>
                    <a:pt x="7004" y="1630"/>
                    <a:pt x="7182" y="1853"/>
                    <a:pt x="7423" y="2067"/>
                  </a:cubicBezTo>
                  <a:cubicBezTo>
                    <a:pt x="7432" y="2067"/>
                    <a:pt x="7441" y="2076"/>
                    <a:pt x="7450" y="2085"/>
                  </a:cubicBezTo>
                  <a:cubicBezTo>
                    <a:pt x="7592" y="2210"/>
                    <a:pt x="7753" y="2335"/>
                    <a:pt x="7931" y="2460"/>
                  </a:cubicBezTo>
                  <a:cubicBezTo>
                    <a:pt x="7994" y="2504"/>
                    <a:pt x="8056" y="2540"/>
                    <a:pt x="8119" y="2585"/>
                  </a:cubicBezTo>
                  <a:cubicBezTo>
                    <a:pt x="8574" y="2870"/>
                    <a:pt x="9109" y="3138"/>
                    <a:pt x="9680" y="3352"/>
                  </a:cubicBezTo>
                  <a:cubicBezTo>
                    <a:pt x="9841" y="3414"/>
                    <a:pt x="10010" y="3468"/>
                    <a:pt x="10171" y="3521"/>
                  </a:cubicBezTo>
                  <a:cubicBezTo>
                    <a:pt x="10340" y="3575"/>
                    <a:pt x="10510" y="3619"/>
                    <a:pt x="10679" y="3655"/>
                  </a:cubicBezTo>
                  <a:cubicBezTo>
                    <a:pt x="10938" y="3718"/>
                    <a:pt x="11188" y="3762"/>
                    <a:pt x="11446" y="3798"/>
                  </a:cubicBezTo>
                  <a:cubicBezTo>
                    <a:pt x="11464" y="3798"/>
                    <a:pt x="11491" y="3798"/>
                    <a:pt x="11518" y="3807"/>
                  </a:cubicBezTo>
                  <a:cubicBezTo>
                    <a:pt x="11259" y="3816"/>
                    <a:pt x="11000" y="3825"/>
                    <a:pt x="10742" y="3842"/>
                  </a:cubicBezTo>
                  <a:cubicBezTo>
                    <a:pt x="9867" y="3896"/>
                    <a:pt x="8993" y="4003"/>
                    <a:pt x="8128" y="4146"/>
                  </a:cubicBezTo>
                  <a:cubicBezTo>
                    <a:pt x="8128" y="4146"/>
                    <a:pt x="8119" y="4137"/>
                    <a:pt x="8119" y="4128"/>
                  </a:cubicBezTo>
                  <a:cubicBezTo>
                    <a:pt x="8119" y="4128"/>
                    <a:pt x="8119" y="4128"/>
                    <a:pt x="8119" y="4119"/>
                  </a:cubicBezTo>
                  <a:cubicBezTo>
                    <a:pt x="8110" y="4110"/>
                    <a:pt x="8092" y="4092"/>
                    <a:pt x="8083" y="4074"/>
                  </a:cubicBezTo>
                  <a:cubicBezTo>
                    <a:pt x="8065" y="4057"/>
                    <a:pt x="8056" y="4039"/>
                    <a:pt x="8038" y="4012"/>
                  </a:cubicBezTo>
                  <a:lnTo>
                    <a:pt x="8030" y="4012"/>
                  </a:lnTo>
                  <a:cubicBezTo>
                    <a:pt x="7771" y="3655"/>
                    <a:pt x="7039" y="2754"/>
                    <a:pt x="5951" y="2192"/>
                  </a:cubicBezTo>
                  <a:cubicBezTo>
                    <a:pt x="5269" y="1837"/>
                    <a:pt x="4518" y="1624"/>
                    <a:pt x="3917" y="1624"/>
                  </a:cubicBezTo>
                  <a:cubicBezTo>
                    <a:pt x="3338" y="1624"/>
                    <a:pt x="2898" y="1822"/>
                    <a:pt x="2793" y="2281"/>
                  </a:cubicBezTo>
                  <a:cubicBezTo>
                    <a:pt x="2784" y="2317"/>
                    <a:pt x="2766" y="2353"/>
                    <a:pt x="2766" y="2388"/>
                  </a:cubicBezTo>
                  <a:cubicBezTo>
                    <a:pt x="2748" y="2585"/>
                    <a:pt x="2846" y="2790"/>
                    <a:pt x="3034" y="2986"/>
                  </a:cubicBezTo>
                  <a:cubicBezTo>
                    <a:pt x="3435" y="3423"/>
                    <a:pt x="4274" y="3825"/>
                    <a:pt x="5219" y="4065"/>
                  </a:cubicBezTo>
                  <a:cubicBezTo>
                    <a:pt x="5442" y="4119"/>
                    <a:pt x="5665" y="4164"/>
                    <a:pt x="5897" y="4199"/>
                  </a:cubicBezTo>
                  <a:cubicBezTo>
                    <a:pt x="6004" y="4217"/>
                    <a:pt x="6120" y="4235"/>
                    <a:pt x="6228" y="4244"/>
                  </a:cubicBezTo>
                  <a:cubicBezTo>
                    <a:pt x="6317" y="4253"/>
                    <a:pt x="6397" y="4262"/>
                    <a:pt x="6477" y="4271"/>
                  </a:cubicBezTo>
                  <a:cubicBezTo>
                    <a:pt x="6593" y="4280"/>
                    <a:pt x="6709" y="4288"/>
                    <a:pt x="6816" y="4288"/>
                  </a:cubicBezTo>
                  <a:lnTo>
                    <a:pt x="7048" y="4288"/>
                  </a:lnTo>
                  <a:cubicBezTo>
                    <a:pt x="7182" y="4288"/>
                    <a:pt x="7325" y="4280"/>
                    <a:pt x="7459" y="4271"/>
                  </a:cubicBezTo>
                  <a:lnTo>
                    <a:pt x="7459" y="4271"/>
                  </a:lnTo>
                  <a:cubicBezTo>
                    <a:pt x="6852" y="4387"/>
                    <a:pt x="6254" y="4529"/>
                    <a:pt x="5657" y="4690"/>
                  </a:cubicBezTo>
                  <a:cubicBezTo>
                    <a:pt x="5665" y="4681"/>
                    <a:pt x="5674" y="4672"/>
                    <a:pt x="5674" y="4663"/>
                  </a:cubicBezTo>
                  <a:cubicBezTo>
                    <a:pt x="5674" y="4663"/>
                    <a:pt x="5657" y="4663"/>
                    <a:pt x="5630" y="4654"/>
                  </a:cubicBezTo>
                  <a:cubicBezTo>
                    <a:pt x="5612" y="4654"/>
                    <a:pt x="5594" y="4645"/>
                    <a:pt x="5576" y="4645"/>
                  </a:cubicBezTo>
                  <a:lnTo>
                    <a:pt x="5567" y="4645"/>
                  </a:lnTo>
                  <a:cubicBezTo>
                    <a:pt x="5550" y="4636"/>
                    <a:pt x="5523" y="4636"/>
                    <a:pt x="5496" y="4627"/>
                  </a:cubicBezTo>
                  <a:cubicBezTo>
                    <a:pt x="5259" y="4584"/>
                    <a:pt x="4814" y="4517"/>
                    <a:pt x="4267" y="4517"/>
                  </a:cubicBezTo>
                  <a:cubicBezTo>
                    <a:pt x="3803" y="4517"/>
                    <a:pt x="3266" y="4565"/>
                    <a:pt x="2722" y="4717"/>
                  </a:cubicBezTo>
                  <a:cubicBezTo>
                    <a:pt x="1276" y="5118"/>
                    <a:pt x="1" y="6108"/>
                    <a:pt x="473" y="6938"/>
                  </a:cubicBezTo>
                  <a:cubicBezTo>
                    <a:pt x="491" y="6974"/>
                    <a:pt x="509" y="7000"/>
                    <a:pt x="536" y="7036"/>
                  </a:cubicBezTo>
                  <a:cubicBezTo>
                    <a:pt x="589" y="7116"/>
                    <a:pt x="679" y="7179"/>
                    <a:pt x="777" y="7215"/>
                  </a:cubicBezTo>
                  <a:cubicBezTo>
                    <a:pt x="884" y="7259"/>
                    <a:pt x="1000" y="7286"/>
                    <a:pt x="1143" y="7295"/>
                  </a:cubicBezTo>
                  <a:lnTo>
                    <a:pt x="1357" y="7295"/>
                  </a:lnTo>
                  <a:cubicBezTo>
                    <a:pt x="1473" y="7286"/>
                    <a:pt x="1589" y="7277"/>
                    <a:pt x="1705" y="7250"/>
                  </a:cubicBezTo>
                  <a:cubicBezTo>
                    <a:pt x="1740" y="7241"/>
                    <a:pt x="1785" y="7232"/>
                    <a:pt x="1821" y="7232"/>
                  </a:cubicBezTo>
                  <a:cubicBezTo>
                    <a:pt x="1883" y="7215"/>
                    <a:pt x="1936" y="7206"/>
                    <a:pt x="1999" y="7188"/>
                  </a:cubicBezTo>
                  <a:cubicBezTo>
                    <a:pt x="2070" y="7170"/>
                    <a:pt x="2151" y="7143"/>
                    <a:pt x="2231" y="7116"/>
                  </a:cubicBezTo>
                  <a:cubicBezTo>
                    <a:pt x="2347" y="7090"/>
                    <a:pt x="2454" y="7045"/>
                    <a:pt x="2570" y="7000"/>
                  </a:cubicBezTo>
                  <a:cubicBezTo>
                    <a:pt x="2668" y="6965"/>
                    <a:pt x="2775" y="6920"/>
                    <a:pt x="2873" y="6876"/>
                  </a:cubicBezTo>
                  <a:cubicBezTo>
                    <a:pt x="3007" y="6822"/>
                    <a:pt x="3141" y="6760"/>
                    <a:pt x="3275" y="6688"/>
                  </a:cubicBezTo>
                  <a:cubicBezTo>
                    <a:pt x="3408" y="6617"/>
                    <a:pt x="3533" y="6545"/>
                    <a:pt x="3667" y="6474"/>
                  </a:cubicBezTo>
                  <a:cubicBezTo>
                    <a:pt x="3801" y="6394"/>
                    <a:pt x="3935" y="6314"/>
                    <a:pt x="4060" y="6224"/>
                  </a:cubicBezTo>
                  <a:cubicBezTo>
                    <a:pt x="4122" y="6180"/>
                    <a:pt x="4185" y="6135"/>
                    <a:pt x="4247" y="6091"/>
                  </a:cubicBezTo>
                  <a:cubicBezTo>
                    <a:pt x="4372" y="6001"/>
                    <a:pt x="4497" y="5903"/>
                    <a:pt x="4622" y="5805"/>
                  </a:cubicBezTo>
                  <a:cubicBezTo>
                    <a:pt x="4675" y="5760"/>
                    <a:pt x="4738" y="5707"/>
                    <a:pt x="4791" y="5662"/>
                  </a:cubicBezTo>
                  <a:cubicBezTo>
                    <a:pt x="4970" y="5511"/>
                    <a:pt x="5130" y="5350"/>
                    <a:pt x="5273" y="5181"/>
                  </a:cubicBezTo>
                  <a:cubicBezTo>
                    <a:pt x="5326" y="5127"/>
                    <a:pt x="5371" y="5074"/>
                    <a:pt x="5425" y="5011"/>
                  </a:cubicBezTo>
                  <a:cubicBezTo>
                    <a:pt x="5434" y="5002"/>
                    <a:pt x="5442" y="4984"/>
                    <a:pt x="5460" y="4966"/>
                  </a:cubicBezTo>
                  <a:cubicBezTo>
                    <a:pt x="6192" y="4761"/>
                    <a:pt x="6941" y="4583"/>
                    <a:pt x="7699" y="4440"/>
                  </a:cubicBezTo>
                  <a:lnTo>
                    <a:pt x="7699" y="4440"/>
                  </a:lnTo>
                  <a:cubicBezTo>
                    <a:pt x="7182" y="4645"/>
                    <a:pt x="6326" y="5065"/>
                    <a:pt x="5612" y="5769"/>
                  </a:cubicBezTo>
                  <a:cubicBezTo>
                    <a:pt x="4497" y="6867"/>
                    <a:pt x="3863" y="8437"/>
                    <a:pt x="4836" y="8865"/>
                  </a:cubicBezTo>
                  <a:cubicBezTo>
                    <a:pt x="4901" y="8893"/>
                    <a:pt x="4974" y="8907"/>
                    <a:pt x="5052" y="8907"/>
                  </a:cubicBezTo>
                  <a:cubicBezTo>
                    <a:pt x="5219" y="8907"/>
                    <a:pt x="5411" y="8844"/>
                    <a:pt x="5612" y="8722"/>
                  </a:cubicBezTo>
                  <a:cubicBezTo>
                    <a:pt x="5692" y="8678"/>
                    <a:pt x="5781" y="8615"/>
                    <a:pt x="5871" y="8553"/>
                  </a:cubicBezTo>
                  <a:cubicBezTo>
                    <a:pt x="5960" y="8481"/>
                    <a:pt x="6049" y="8410"/>
                    <a:pt x="6138" y="8330"/>
                  </a:cubicBezTo>
                  <a:cubicBezTo>
                    <a:pt x="6763" y="7750"/>
                    <a:pt x="7405" y="6804"/>
                    <a:pt x="7798" y="5796"/>
                  </a:cubicBezTo>
                  <a:cubicBezTo>
                    <a:pt x="7985" y="5323"/>
                    <a:pt x="8110" y="4833"/>
                    <a:pt x="8154" y="4360"/>
                  </a:cubicBezTo>
                  <a:cubicBezTo>
                    <a:pt x="9261" y="4172"/>
                    <a:pt x="10385" y="4065"/>
                    <a:pt x="11518" y="4021"/>
                  </a:cubicBezTo>
                  <a:lnTo>
                    <a:pt x="11518" y="4021"/>
                  </a:lnTo>
                  <a:cubicBezTo>
                    <a:pt x="10911" y="4190"/>
                    <a:pt x="10126" y="4485"/>
                    <a:pt x="9403" y="4993"/>
                  </a:cubicBezTo>
                  <a:cubicBezTo>
                    <a:pt x="8012" y="5966"/>
                    <a:pt x="7030" y="7509"/>
                    <a:pt x="7851" y="8205"/>
                  </a:cubicBezTo>
                  <a:cubicBezTo>
                    <a:pt x="7887" y="8232"/>
                    <a:pt x="7914" y="8258"/>
                    <a:pt x="7949" y="8285"/>
                  </a:cubicBezTo>
                  <a:cubicBezTo>
                    <a:pt x="8059" y="8355"/>
                    <a:pt x="8190" y="8389"/>
                    <a:pt x="8338" y="8389"/>
                  </a:cubicBezTo>
                  <a:cubicBezTo>
                    <a:pt x="8490" y="8389"/>
                    <a:pt x="8660" y="8353"/>
                    <a:pt x="8841" y="8285"/>
                  </a:cubicBezTo>
                  <a:cubicBezTo>
                    <a:pt x="8948" y="8240"/>
                    <a:pt x="9055" y="8196"/>
                    <a:pt x="9163" y="8133"/>
                  </a:cubicBezTo>
                  <a:cubicBezTo>
                    <a:pt x="9493" y="7964"/>
                    <a:pt x="9849" y="7705"/>
                    <a:pt x="10206" y="7393"/>
                  </a:cubicBezTo>
                  <a:cubicBezTo>
                    <a:pt x="10385" y="7232"/>
                    <a:pt x="10563" y="7063"/>
                    <a:pt x="10733" y="6884"/>
                  </a:cubicBezTo>
                  <a:cubicBezTo>
                    <a:pt x="10849" y="6760"/>
                    <a:pt x="10965" y="6635"/>
                    <a:pt x="11072" y="6501"/>
                  </a:cubicBezTo>
                  <a:cubicBezTo>
                    <a:pt x="11393" y="6117"/>
                    <a:pt x="11678" y="5707"/>
                    <a:pt x="11928" y="5270"/>
                  </a:cubicBezTo>
                  <a:cubicBezTo>
                    <a:pt x="12044" y="5074"/>
                    <a:pt x="12151" y="4859"/>
                    <a:pt x="12240" y="4654"/>
                  </a:cubicBezTo>
                  <a:cubicBezTo>
                    <a:pt x="12330" y="4440"/>
                    <a:pt x="12410" y="4217"/>
                    <a:pt x="12472" y="4003"/>
                  </a:cubicBezTo>
                  <a:cubicBezTo>
                    <a:pt x="13578" y="4003"/>
                    <a:pt x="14685" y="4083"/>
                    <a:pt x="15782" y="4217"/>
                  </a:cubicBezTo>
                  <a:cubicBezTo>
                    <a:pt x="15809" y="4226"/>
                    <a:pt x="15835" y="4226"/>
                    <a:pt x="15853" y="4235"/>
                  </a:cubicBezTo>
                  <a:cubicBezTo>
                    <a:pt x="15300" y="4315"/>
                    <a:pt x="14649" y="4467"/>
                    <a:pt x="14007" y="4761"/>
                  </a:cubicBezTo>
                  <a:cubicBezTo>
                    <a:pt x="12401" y="5502"/>
                    <a:pt x="11116" y="6920"/>
                    <a:pt x="11982" y="7741"/>
                  </a:cubicBezTo>
                  <a:cubicBezTo>
                    <a:pt x="12035" y="7794"/>
                    <a:pt x="12098" y="7839"/>
                    <a:pt x="12178" y="7866"/>
                  </a:cubicBezTo>
                  <a:cubicBezTo>
                    <a:pt x="12249" y="7893"/>
                    <a:pt x="12330" y="7919"/>
                    <a:pt x="12419" y="7928"/>
                  </a:cubicBezTo>
                  <a:cubicBezTo>
                    <a:pt x="12455" y="7931"/>
                    <a:pt x="12493" y="7933"/>
                    <a:pt x="12532" y="7933"/>
                  </a:cubicBezTo>
                  <a:cubicBezTo>
                    <a:pt x="12730" y="7933"/>
                    <a:pt x="12958" y="7894"/>
                    <a:pt x="13204" y="7812"/>
                  </a:cubicBezTo>
                  <a:cubicBezTo>
                    <a:pt x="13284" y="7785"/>
                    <a:pt x="13373" y="7759"/>
                    <a:pt x="13462" y="7723"/>
                  </a:cubicBezTo>
                  <a:cubicBezTo>
                    <a:pt x="13623" y="7661"/>
                    <a:pt x="13793" y="7580"/>
                    <a:pt x="13962" y="7500"/>
                  </a:cubicBezTo>
                  <a:cubicBezTo>
                    <a:pt x="14025" y="7464"/>
                    <a:pt x="14096" y="7429"/>
                    <a:pt x="14158" y="7393"/>
                  </a:cubicBezTo>
                  <a:cubicBezTo>
                    <a:pt x="14426" y="7241"/>
                    <a:pt x="14703" y="7063"/>
                    <a:pt x="14970" y="6858"/>
                  </a:cubicBezTo>
                  <a:cubicBezTo>
                    <a:pt x="15104" y="6769"/>
                    <a:pt x="15229" y="6661"/>
                    <a:pt x="15363" y="6563"/>
                  </a:cubicBezTo>
                  <a:cubicBezTo>
                    <a:pt x="15496" y="6447"/>
                    <a:pt x="15630" y="6322"/>
                    <a:pt x="15764" y="6198"/>
                  </a:cubicBezTo>
                  <a:cubicBezTo>
                    <a:pt x="15960" y="6019"/>
                    <a:pt x="16139" y="5832"/>
                    <a:pt x="16317" y="5636"/>
                  </a:cubicBezTo>
                  <a:cubicBezTo>
                    <a:pt x="16433" y="5502"/>
                    <a:pt x="16540" y="5368"/>
                    <a:pt x="16647" y="5234"/>
                  </a:cubicBezTo>
                  <a:cubicBezTo>
                    <a:pt x="16844" y="4975"/>
                    <a:pt x="17022" y="4699"/>
                    <a:pt x="17165" y="4422"/>
                  </a:cubicBezTo>
                  <a:cubicBezTo>
                    <a:pt x="17468" y="4467"/>
                    <a:pt x="17771" y="4529"/>
                    <a:pt x="18075" y="4592"/>
                  </a:cubicBezTo>
                  <a:cubicBezTo>
                    <a:pt x="19002" y="4779"/>
                    <a:pt x="19921" y="5020"/>
                    <a:pt x="20831" y="5297"/>
                  </a:cubicBezTo>
                  <a:cubicBezTo>
                    <a:pt x="20578" y="5267"/>
                    <a:pt x="20286" y="5247"/>
                    <a:pt x="19971" y="5247"/>
                  </a:cubicBezTo>
                  <a:cubicBezTo>
                    <a:pt x="19520" y="5247"/>
                    <a:pt x="19021" y="5288"/>
                    <a:pt x="18512" y="5404"/>
                  </a:cubicBezTo>
                  <a:cubicBezTo>
                    <a:pt x="16852" y="5796"/>
                    <a:pt x="15372" y="6858"/>
                    <a:pt x="15871" y="7812"/>
                  </a:cubicBezTo>
                  <a:cubicBezTo>
                    <a:pt x="15889" y="7848"/>
                    <a:pt x="15907" y="7884"/>
                    <a:pt x="15934" y="7928"/>
                  </a:cubicBezTo>
                  <a:cubicBezTo>
                    <a:pt x="16088" y="8152"/>
                    <a:pt x="16404" y="8255"/>
                    <a:pt x="16817" y="8255"/>
                  </a:cubicBezTo>
                  <a:cubicBezTo>
                    <a:pt x="17474" y="8255"/>
                    <a:pt x="18377" y="7994"/>
                    <a:pt x="19270" y="7545"/>
                  </a:cubicBezTo>
                  <a:cubicBezTo>
                    <a:pt x="19422" y="7473"/>
                    <a:pt x="19573" y="7393"/>
                    <a:pt x="19725" y="7304"/>
                  </a:cubicBezTo>
                  <a:cubicBezTo>
                    <a:pt x="20251" y="7000"/>
                    <a:pt x="20760" y="6635"/>
                    <a:pt x="21188" y="6224"/>
                  </a:cubicBezTo>
                  <a:cubicBezTo>
                    <a:pt x="21251" y="6162"/>
                    <a:pt x="21322" y="6099"/>
                    <a:pt x="21375" y="6037"/>
                  </a:cubicBezTo>
                  <a:cubicBezTo>
                    <a:pt x="21483" y="5921"/>
                    <a:pt x="21590" y="5814"/>
                    <a:pt x="21679" y="5698"/>
                  </a:cubicBezTo>
                  <a:cubicBezTo>
                    <a:pt x="21706" y="5662"/>
                    <a:pt x="21732" y="5627"/>
                    <a:pt x="21759" y="5591"/>
                  </a:cubicBezTo>
                  <a:cubicBezTo>
                    <a:pt x="22223" y="5752"/>
                    <a:pt x="22678" y="5912"/>
                    <a:pt x="23133" y="6091"/>
                  </a:cubicBezTo>
                  <a:cubicBezTo>
                    <a:pt x="23864" y="6376"/>
                    <a:pt x="24587" y="6688"/>
                    <a:pt x="25301" y="7036"/>
                  </a:cubicBezTo>
                  <a:cubicBezTo>
                    <a:pt x="24805" y="6899"/>
                    <a:pt x="24203" y="6804"/>
                    <a:pt x="23573" y="6804"/>
                  </a:cubicBezTo>
                  <a:cubicBezTo>
                    <a:pt x="23545" y="6804"/>
                    <a:pt x="23518" y="6804"/>
                    <a:pt x="23490" y="6804"/>
                  </a:cubicBezTo>
                  <a:cubicBezTo>
                    <a:pt x="21786" y="6840"/>
                    <a:pt x="20118" y="7571"/>
                    <a:pt x="20412" y="8615"/>
                  </a:cubicBezTo>
                  <a:cubicBezTo>
                    <a:pt x="20421" y="8660"/>
                    <a:pt x="20430" y="8695"/>
                    <a:pt x="20448" y="8740"/>
                  </a:cubicBezTo>
                  <a:cubicBezTo>
                    <a:pt x="20474" y="8802"/>
                    <a:pt x="20519" y="8865"/>
                    <a:pt x="20573" y="8927"/>
                  </a:cubicBezTo>
                  <a:cubicBezTo>
                    <a:pt x="20662" y="9026"/>
                    <a:pt x="20805" y="9097"/>
                    <a:pt x="20965" y="9159"/>
                  </a:cubicBezTo>
                  <a:cubicBezTo>
                    <a:pt x="21010" y="9177"/>
                    <a:pt x="21054" y="9186"/>
                    <a:pt x="21099" y="9204"/>
                  </a:cubicBezTo>
                  <a:cubicBezTo>
                    <a:pt x="21343" y="9275"/>
                    <a:pt x="21633" y="9308"/>
                    <a:pt x="21960" y="9308"/>
                  </a:cubicBezTo>
                  <a:cubicBezTo>
                    <a:pt x="22087" y="9308"/>
                    <a:pt x="22219" y="9303"/>
                    <a:pt x="22357" y="9293"/>
                  </a:cubicBezTo>
                  <a:cubicBezTo>
                    <a:pt x="22803" y="9266"/>
                    <a:pt x="23293" y="9186"/>
                    <a:pt x="23784" y="9052"/>
                  </a:cubicBezTo>
                  <a:cubicBezTo>
                    <a:pt x="24792" y="8794"/>
                    <a:pt x="25827" y="8330"/>
                    <a:pt x="26594" y="7687"/>
                  </a:cubicBezTo>
                  <a:cubicBezTo>
                    <a:pt x="26969" y="7893"/>
                    <a:pt x="27344" y="8107"/>
                    <a:pt x="27692" y="8339"/>
                  </a:cubicBezTo>
                  <a:cubicBezTo>
                    <a:pt x="27712" y="8353"/>
                    <a:pt x="27733" y="8359"/>
                    <a:pt x="27752" y="8359"/>
                  </a:cubicBezTo>
                  <a:cubicBezTo>
                    <a:pt x="27844" y="8359"/>
                    <a:pt x="27912" y="8226"/>
                    <a:pt x="27816" y="8160"/>
                  </a:cubicBezTo>
                  <a:cubicBezTo>
                    <a:pt x="27808" y="8151"/>
                    <a:pt x="27799" y="8151"/>
                    <a:pt x="27790" y="8142"/>
                  </a:cubicBezTo>
                  <a:cubicBezTo>
                    <a:pt x="27656" y="8026"/>
                    <a:pt x="27469" y="7946"/>
                    <a:pt x="27317" y="7857"/>
                  </a:cubicBezTo>
                  <a:cubicBezTo>
                    <a:pt x="27103" y="7723"/>
                    <a:pt x="26880" y="7598"/>
                    <a:pt x="26657" y="7482"/>
                  </a:cubicBezTo>
                  <a:cubicBezTo>
                    <a:pt x="26657" y="7482"/>
                    <a:pt x="26657" y="7473"/>
                    <a:pt x="26657" y="7473"/>
                  </a:cubicBezTo>
                  <a:cubicBezTo>
                    <a:pt x="26657" y="7473"/>
                    <a:pt x="26657" y="7473"/>
                    <a:pt x="26657" y="7464"/>
                  </a:cubicBezTo>
                  <a:cubicBezTo>
                    <a:pt x="26666" y="7455"/>
                    <a:pt x="26666" y="7429"/>
                    <a:pt x="26666" y="7411"/>
                  </a:cubicBezTo>
                  <a:cubicBezTo>
                    <a:pt x="26666" y="7402"/>
                    <a:pt x="26666" y="7402"/>
                    <a:pt x="26666" y="7402"/>
                  </a:cubicBezTo>
                  <a:cubicBezTo>
                    <a:pt x="26675" y="7375"/>
                    <a:pt x="26675" y="7348"/>
                    <a:pt x="26683" y="7313"/>
                  </a:cubicBezTo>
                  <a:cubicBezTo>
                    <a:pt x="26746" y="6813"/>
                    <a:pt x="26835" y="5511"/>
                    <a:pt x="26389" y="4199"/>
                  </a:cubicBezTo>
                  <a:cubicBezTo>
                    <a:pt x="25926" y="2856"/>
                    <a:pt x="25001" y="1675"/>
                    <a:pt x="24184" y="1675"/>
                  </a:cubicBezTo>
                  <a:cubicBezTo>
                    <a:pt x="24024" y="1675"/>
                    <a:pt x="23869" y="1720"/>
                    <a:pt x="23722" y="1817"/>
                  </a:cubicBezTo>
                  <a:cubicBezTo>
                    <a:pt x="23686" y="1844"/>
                    <a:pt x="23650" y="1862"/>
                    <a:pt x="23624" y="1889"/>
                  </a:cubicBezTo>
                  <a:cubicBezTo>
                    <a:pt x="23517" y="1978"/>
                    <a:pt x="23454" y="2103"/>
                    <a:pt x="23409" y="2254"/>
                  </a:cubicBezTo>
                  <a:cubicBezTo>
                    <a:pt x="23401" y="2281"/>
                    <a:pt x="23401" y="2308"/>
                    <a:pt x="23392" y="2335"/>
                  </a:cubicBezTo>
                  <a:cubicBezTo>
                    <a:pt x="23374" y="2433"/>
                    <a:pt x="23374" y="2549"/>
                    <a:pt x="23374" y="2674"/>
                  </a:cubicBezTo>
                  <a:cubicBezTo>
                    <a:pt x="23374" y="2736"/>
                    <a:pt x="23383" y="2808"/>
                    <a:pt x="23392" y="2879"/>
                  </a:cubicBezTo>
                  <a:cubicBezTo>
                    <a:pt x="23472" y="3512"/>
                    <a:pt x="23811" y="4324"/>
                    <a:pt x="24302" y="5118"/>
                  </a:cubicBezTo>
                  <a:cubicBezTo>
                    <a:pt x="24364" y="5216"/>
                    <a:pt x="24426" y="5314"/>
                    <a:pt x="24498" y="5413"/>
                  </a:cubicBezTo>
                  <a:cubicBezTo>
                    <a:pt x="24578" y="5537"/>
                    <a:pt x="24667" y="5662"/>
                    <a:pt x="24765" y="5787"/>
                  </a:cubicBezTo>
                  <a:cubicBezTo>
                    <a:pt x="24980" y="6073"/>
                    <a:pt x="25212" y="6340"/>
                    <a:pt x="25470" y="6599"/>
                  </a:cubicBezTo>
                  <a:cubicBezTo>
                    <a:pt x="25711" y="6840"/>
                    <a:pt x="25970" y="7063"/>
                    <a:pt x="26237" y="7259"/>
                  </a:cubicBezTo>
                  <a:cubicBezTo>
                    <a:pt x="25069" y="6644"/>
                    <a:pt x="23856" y="6117"/>
                    <a:pt x="22615" y="5662"/>
                  </a:cubicBezTo>
                  <a:cubicBezTo>
                    <a:pt x="22330" y="5555"/>
                    <a:pt x="22036" y="5457"/>
                    <a:pt x="21750" y="5359"/>
                  </a:cubicBezTo>
                  <a:cubicBezTo>
                    <a:pt x="21750" y="5350"/>
                    <a:pt x="21750" y="5341"/>
                    <a:pt x="21750" y="5341"/>
                  </a:cubicBezTo>
                  <a:cubicBezTo>
                    <a:pt x="21750" y="5332"/>
                    <a:pt x="21750" y="5332"/>
                    <a:pt x="21750" y="5332"/>
                  </a:cubicBezTo>
                  <a:cubicBezTo>
                    <a:pt x="21741" y="5305"/>
                    <a:pt x="21741" y="5279"/>
                    <a:pt x="21741" y="5243"/>
                  </a:cubicBezTo>
                  <a:cubicBezTo>
                    <a:pt x="21697" y="4743"/>
                    <a:pt x="21518" y="3450"/>
                    <a:pt x="20805" y="2254"/>
                  </a:cubicBezTo>
                  <a:cubicBezTo>
                    <a:pt x="20136" y="1131"/>
                    <a:pt x="19111" y="226"/>
                    <a:pt x="18325" y="226"/>
                  </a:cubicBezTo>
                  <a:cubicBezTo>
                    <a:pt x="18094" y="226"/>
                    <a:pt x="17883" y="305"/>
                    <a:pt x="17709" y="479"/>
                  </a:cubicBezTo>
                  <a:cubicBezTo>
                    <a:pt x="17682" y="506"/>
                    <a:pt x="17655" y="533"/>
                    <a:pt x="17629" y="568"/>
                  </a:cubicBezTo>
                  <a:cubicBezTo>
                    <a:pt x="17530" y="684"/>
                    <a:pt x="17495" y="845"/>
                    <a:pt x="17495" y="1023"/>
                  </a:cubicBezTo>
                  <a:cubicBezTo>
                    <a:pt x="17495" y="1202"/>
                    <a:pt x="17539" y="1398"/>
                    <a:pt x="17620" y="1621"/>
                  </a:cubicBezTo>
                  <a:cubicBezTo>
                    <a:pt x="17664" y="1728"/>
                    <a:pt x="17709" y="1844"/>
                    <a:pt x="17771" y="1960"/>
                  </a:cubicBezTo>
                  <a:cubicBezTo>
                    <a:pt x="18003" y="2433"/>
                    <a:pt x="18369" y="2950"/>
                    <a:pt x="18824" y="3450"/>
                  </a:cubicBezTo>
                  <a:cubicBezTo>
                    <a:pt x="18886" y="3512"/>
                    <a:pt x="18940" y="3566"/>
                    <a:pt x="19002" y="3628"/>
                  </a:cubicBezTo>
                  <a:cubicBezTo>
                    <a:pt x="19065" y="3691"/>
                    <a:pt x="19118" y="3753"/>
                    <a:pt x="19181" y="3816"/>
                  </a:cubicBezTo>
                  <a:cubicBezTo>
                    <a:pt x="19368" y="3994"/>
                    <a:pt x="19564" y="4164"/>
                    <a:pt x="19770" y="4333"/>
                  </a:cubicBezTo>
                  <a:cubicBezTo>
                    <a:pt x="20046" y="4547"/>
                    <a:pt x="20332" y="4752"/>
                    <a:pt x="20626" y="4931"/>
                  </a:cubicBezTo>
                  <a:cubicBezTo>
                    <a:pt x="20697" y="4975"/>
                    <a:pt x="20769" y="5020"/>
                    <a:pt x="20849" y="5056"/>
                  </a:cubicBezTo>
                  <a:cubicBezTo>
                    <a:pt x="20867" y="5065"/>
                    <a:pt x="20885" y="5074"/>
                    <a:pt x="20903" y="5091"/>
                  </a:cubicBezTo>
                  <a:cubicBezTo>
                    <a:pt x="19716" y="4726"/>
                    <a:pt x="18512" y="4431"/>
                    <a:pt x="17290" y="4217"/>
                  </a:cubicBezTo>
                  <a:lnTo>
                    <a:pt x="17263" y="4217"/>
                  </a:lnTo>
                  <a:cubicBezTo>
                    <a:pt x="17272" y="4199"/>
                    <a:pt x="17281" y="4181"/>
                    <a:pt x="17290" y="4172"/>
                  </a:cubicBezTo>
                  <a:cubicBezTo>
                    <a:pt x="17290" y="4172"/>
                    <a:pt x="17272" y="4164"/>
                    <a:pt x="17245" y="4164"/>
                  </a:cubicBezTo>
                  <a:lnTo>
                    <a:pt x="17076" y="4164"/>
                  </a:lnTo>
                  <a:cubicBezTo>
                    <a:pt x="17031" y="4155"/>
                    <a:pt x="16977" y="4155"/>
                    <a:pt x="16915" y="4155"/>
                  </a:cubicBezTo>
                  <a:cubicBezTo>
                    <a:pt x="16870" y="4155"/>
                    <a:pt x="16826" y="4146"/>
                    <a:pt x="16781" y="4137"/>
                  </a:cubicBezTo>
                  <a:cubicBezTo>
                    <a:pt x="16612" y="3602"/>
                    <a:pt x="16183" y="2469"/>
                    <a:pt x="15309" y="1523"/>
                  </a:cubicBezTo>
                  <a:cubicBezTo>
                    <a:pt x="14511" y="646"/>
                    <a:pt x="13462" y="0"/>
                    <a:pt x="12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3597550" y="3466450"/>
              <a:ext cx="276800" cy="256500"/>
            </a:xfrm>
            <a:custGeom>
              <a:avLst/>
              <a:gdLst/>
              <a:ahLst/>
              <a:cxnLst/>
              <a:rect l="l" t="t" r="r" b="b"/>
              <a:pathLst>
                <a:path w="11072" h="10260" extrusionOk="0">
                  <a:moveTo>
                    <a:pt x="1" y="0"/>
                  </a:moveTo>
                  <a:cubicBezTo>
                    <a:pt x="1" y="1"/>
                    <a:pt x="2844" y="10259"/>
                    <a:pt x="11061" y="10259"/>
                  </a:cubicBezTo>
                  <a:cubicBezTo>
                    <a:pt x="11065" y="10259"/>
                    <a:pt x="11068" y="10259"/>
                    <a:pt x="11072" y="10259"/>
                  </a:cubicBezTo>
                  <a:cubicBezTo>
                    <a:pt x="11072" y="10259"/>
                    <a:pt x="10019" y="5861"/>
                    <a:pt x="6451" y="3560"/>
                  </a:cubicBezTo>
                  <a:cubicBezTo>
                    <a:pt x="3605" y="1722"/>
                    <a:pt x="964" y="143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3809875" y="3432100"/>
              <a:ext cx="219250" cy="341925"/>
            </a:xfrm>
            <a:custGeom>
              <a:avLst/>
              <a:gdLst/>
              <a:ahLst/>
              <a:cxnLst/>
              <a:rect l="l" t="t" r="r" b="b"/>
              <a:pathLst>
                <a:path w="8770" h="13677" extrusionOk="0">
                  <a:moveTo>
                    <a:pt x="1687" y="0"/>
                  </a:moveTo>
                  <a:lnTo>
                    <a:pt x="1687" y="0"/>
                  </a:lnTo>
                  <a:cubicBezTo>
                    <a:pt x="1686" y="1"/>
                    <a:pt x="1" y="9903"/>
                    <a:pt x="7887" y="13676"/>
                  </a:cubicBezTo>
                  <a:cubicBezTo>
                    <a:pt x="7887" y="13676"/>
                    <a:pt x="8770" y="9510"/>
                    <a:pt x="6334" y="5942"/>
                  </a:cubicBezTo>
                  <a:cubicBezTo>
                    <a:pt x="4399" y="3096"/>
                    <a:pt x="1990" y="1633"/>
                    <a:pt x="1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3625875" y="3699725"/>
              <a:ext cx="280600" cy="124100"/>
            </a:xfrm>
            <a:custGeom>
              <a:avLst/>
              <a:gdLst/>
              <a:ahLst/>
              <a:cxnLst/>
              <a:rect l="l" t="t" r="r" b="b"/>
              <a:pathLst>
                <a:path w="11224" h="4964" extrusionOk="0">
                  <a:moveTo>
                    <a:pt x="1" y="1"/>
                  </a:moveTo>
                  <a:cubicBezTo>
                    <a:pt x="1" y="1"/>
                    <a:pt x="3734" y="4963"/>
                    <a:pt x="8324" y="4963"/>
                  </a:cubicBezTo>
                  <a:cubicBezTo>
                    <a:pt x="9263" y="4963"/>
                    <a:pt x="10238" y="4756"/>
                    <a:pt x="11223" y="4256"/>
                  </a:cubicBezTo>
                  <a:cubicBezTo>
                    <a:pt x="11223" y="4256"/>
                    <a:pt x="9020" y="1116"/>
                    <a:pt x="5728" y="545"/>
                  </a:cubicBezTo>
                  <a:cubicBezTo>
                    <a:pt x="4957" y="411"/>
                    <a:pt x="4244" y="378"/>
                    <a:pt x="3592" y="378"/>
                  </a:cubicBezTo>
                  <a:cubicBezTo>
                    <a:pt x="2965" y="378"/>
                    <a:pt x="2395" y="409"/>
                    <a:pt x="1884" y="409"/>
                  </a:cubicBezTo>
                  <a:cubicBezTo>
                    <a:pt x="1119" y="409"/>
                    <a:pt x="488" y="34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3830400" y="3921750"/>
              <a:ext cx="382275" cy="133525"/>
            </a:xfrm>
            <a:custGeom>
              <a:avLst/>
              <a:gdLst/>
              <a:ahLst/>
              <a:cxnLst/>
              <a:rect l="l" t="t" r="r" b="b"/>
              <a:pathLst>
                <a:path w="15291" h="5341" extrusionOk="0">
                  <a:moveTo>
                    <a:pt x="7797" y="0"/>
                  </a:moveTo>
                  <a:cubicBezTo>
                    <a:pt x="7646" y="0"/>
                    <a:pt x="7495" y="5"/>
                    <a:pt x="7342" y="14"/>
                  </a:cubicBezTo>
                  <a:cubicBezTo>
                    <a:pt x="4556" y="188"/>
                    <a:pt x="2547" y="1253"/>
                    <a:pt x="991" y="1253"/>
                  </a:cubicBezTo>
                  <a:cubicBezTo>
                    <a:pt x="639" y="1253"/>
                    <a:pt x="310" y="1198"/>
                    <a:pt x="0" y="1067"/>
                  </a:cubicBezTo>
                  <a:lnTo>
                    <a:pt x="0" y="1067"/>
                  </a:lnTo>
                  <a:cubicBezTo>
                    <a:pt x="1" y="1067"/>
                    <a:pt x="4789" y="5340"/>
                    <a:pt x="9873" y="5340"/>
                  </a:cubicBezTo>
                  <a:cubicBezTo>
                    <a:pt x="11711" y="5340"/>
                    <a:pt x="13588" y="4782"/>
                    <a:pt x="15291" y="3261"/>
                  </a:cubicBezTo>
                  <a:cubicBezTo>
                    <a:pt x="15291" y="3261"/>
                    <a:pt x="11881" y="0"/>
                    <a:pt x="7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4015525" y="3571925"/>
              <a:ext cx="236425" cy="323650"/>
            </a:xfrm>
            <a:custGeom>
              <a:avLst/>
              <a:gdLst/>
              <a:ahLst/>
              <a:cxnLst/>
              <a:rect l="l" t="t" r="r" b="b"/>
              <a:pathLst>
                <a:path w="9457" h="12946" extrusionOk="0">
                  <a:moveTo>
                    <a:pt x="2132" y="1"/>
                  </a:moveTo>
                  <a:cubicBezTo>
                    <a:pt x="2132" y="2"/>
                    <a:pt x="0" y="9573"/>
                    <a:pt x="8377" y="12945"/>
                  </a:cubicBezTo>
                  <a:cubicBezTo>
                    <a:pt x="8377" y="12945"/>
                    <a:pt x="9456" y="8922"/>
                    <a:pt x="6958" y="5568"/>
                  </a:cubicBezTo>
                  <a:cubicBezTo>
                    <a:pt x="4960" y="2891"/>
                    <a:pt x="2408" y="1571"/>
                    <a:pt x="2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4175850" y="4017225"/>
              <a:ext cx="366025" cy="138275"/>
            </a:xfrm>
            <a:custGeom>
              <a:avLst/>
              <a:gdLst/>
              <a:ahLst/>
              <a:cxnLst/>
              <a:rect l="l" t="t" r="r" b="b"/>
              <a:pathLst>
                <a:path w="14641" h="5531" extrusionOk="0">
                  <a:moveTo>
                    <a:pt x="9305" y="0"/>
                  </a:moveTo>
                  <a:cubicBezTo>
                    <a:pt x="8366" y="0"/>
                    <a:pt x="7384" y="145"/>
                    <a:pt x="6433" y="530"/>
                  </a:cubicBezTo>
                  <a:cubicBezTo>
                    <a:pt x="3489" y="1725"/>
                    <a:pt x="1875" y="3818"/>
                    <a:pt x="226" y="3818"/>
                  </a:cubicBezTo>
                  <a:cubicBezTo>
                    <a:pt x="151" y="3818"/>
                    <a:pt x="76" y="3813"/>
                    <a:pt x="1" y="3804"/>
                  </a:cubicBezTo>
                  <a:lnTo>
                    <a:pt x="1" y="3804"/>
                  </a:lnTo>
                  <a:cubicBezTo>
                    <a:pt x="1" y="3805"/>
                    <a:pt x="3444" y="5531"/>
                    <a:pt x="7179" y="5531"/>
                  </a:cubicBezTo>
                  <a:cubicBezTo>
                    <a:pt x="9927" y="5531"/>
                    <a:pt x="12833" y="4596"/>
                    <a:pt x="14640" y="1351"/>
                  </a:cubicBezTo>
                  <a:cubicBezTo>
                    <a:pt x="14640" y="1351"/>
                    <a:pt x="12171" y="0"/>
                    <a:pt x="9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4266200" y="3755925"/>
              <a:ext cx="206100" cy="203225"/>
            </a:xfrm>
            <a:custGeom>
              <a:avLst/>
              <a:gdLst/>
              <a:ahLst/>
              <a:cxnLst/>
              <a:rect l="l" t="t" r="r" b="b"/>
              <a:pathLst>
                <a:path w="8244" h="8129" extrusionOk="0">
                  <a:moveTo>
                    <a:pt x="0" y="1"/>
                  </a:moveTo>
                  <a:lnTo>
                    <a:pt x="0" y="1"/>
                  </a:lnTo>
                  <a:cubicBezTo>
                    <a:pt x="0" y="1"/>
                    <a:pt x="1374" y="8128"/>
                    <a:pt x="8176" y="8128"/>
                  </a:cubicBezTo>
                  <a:cubicBezTo>
                    <a:pt x="8198" y="8128"/>
                    <a:pt x="8221" y="8128"/>
                    <a:pt x="8243" y="8128"/>
                  </a:cubicBezTo>
                  <a:cubicBezTo>
                    <a:pt x="8243" y="8128"/>
                    <a:pt x="7788" y="4622"/>
                    <a:pt x="5031" y="2802"/>
                  </a:cubicBezTo>
                  <a:cubicBezTo>
                    <a:pt x="2837" y="1357"/>
                    <a:pt x="660" y="113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3719625" y="3540725"/>
              <a:ext cx="1094300" cy="584800"/>
            </a:xfrm>
            <a:custGeom>
              <a:avLst/>
              <a:gdLst/>
              <a:ahLst/>
              <a:cxnLst/>
              <a:rect l="l" t="t" r="r" b="b"/>
              <a:pathLst>
                <a:path w="43772" h="23392" extrusionOk="0">
                  <a:moveTo>
                    <a:pt x="7292" y="1"/>
                  </a:moveTo>
                  <a:cubicBezTo>
                    <a:pt x="7214" y="1"/>
                    <a:pt x="7149" y="50"/>
                    <a:pt x="7161" y="161"/>
                  </a:cubicBezTo>
                  <a:cubicBezTo>
                    <a:pt x="7188" y="428"/>
                    <a:pt x="7241" y="696"/>
                    <a:pt x="7295" y="972"/>
                  </a:cubicBezTo>
                  <a:cubicBezTo>
                    <a:pt x="8151" y="4853"/>
                    <a:pt x="10453" y="8537"/>
                    <a:pt x="13129" y="11606"/>
                  </a:cubicBezTo>
                  <a:cubicBezTo>
                    <a:pt x="8553" y="8885"/>
                    <a:pt x="4289" y="5531"/>
                    <a:pt x="337" y="1820"/>
                  </a:cubicBezTo>
                  <a:cubicBezTo>
                    <a:pt x="298" y="1785"/>
                    <a:pt x="259" y="1770"/>
                    <a:pt x="224" y="1770"/>
                  </a:cubicBezTo>
                  <a:cubicBezTo>
                    <a:pt x="88" y="1770"/>
                    <a:pt x="1" y="1989"/>
                    <a:pt x="149" y="2123"/>
                  </a:cubicBezTo>
                  <a:cubicBezTo>
                    <a:pt x="729" y="2667"/>
                    <a:pt x="1309" y="3203"/>
                    <a:pt x="1907" y="3729"/>
                  </a:cubicBezTo>
                  <a:cubicBezTo>
                    <a:pt x="4690" y="6218"/>
                    <a:pt x="7643" y="8502"/>
                    <a:pt x="10738" y="10518"/>
                  </a:cubicBezTo>
                  <a:cubicBezTo>
                    <a:pt x="10338" y="10550"/>
                    <a:pt x="9936" y="10565"/>
                    <a:pt x="9532" y="10565"/>
                  </a:cubicBezTo>
                  <a:cubicBezTo>
                    <a:pt x="9027" y="10565"/>
                    <a:pt x="8519" y="10541"/>
                    <a:pt x="8009" y="10491"/>
                  </a:cubicBezTo>
                  <a:cubicBezTo>
                    <a:pt x="5698" y="10259"/>
                    <a:pt x="3280" y="9688"/>
                    <a:pt x="1050" y="8734"/>
                  </a:cubicBezTo>
                  <a:cubicBezTo>
                    <a:pt x="1023" y="8722"/>
                    <a:pt x="997" y="8717"/>
                    <a:pt x="973" y="8717"/>
                  </a:cubicBezTo>
                  <a:cubicBezTo>
                    <a:pt x="800" y="8717"/>
                    <a:pt x="748" y="9004"/>
                    <a:pt x="952" y="9090"/>
                  </a:cubicBezTo>
                  <a:cubicBezTo>
                    <a:pt x="1202" y="9198"/>
                    <a:pt x="1461" y="9296"/>
                    <a:pt x="1719" y="9385"/>
                  </a:cubicBezTo>
                  <a:cubicBezTo>
                    <a:pt x="4279" y="10319"/>
                    <a:pt x="6995" y="10956"/>
                    <a:pt x="9610" y="10956"/>
                  </a:cubicBezTo>
                  <a:cubicBezTo>
                    <a:pt x="10167" y="10956"/>
                    <a:pt x="10720" y="10927"/>
                    <a:pt x="11265" y="10866"/>
                  </a:cubicBezTo>
                  <a:cubicBezTo>
                    <a:pt x="12139" y="11428"/>
                    <a:pt x="13022" y="11954"/>
                    <a:pt x="13923" y="12472"/>
                  </a:cubicBezTo>
                  <a:cubicBezTo>
                    <a:pt x="13941" y="12480"/>
                    <a:pt x="13959" y="12489"/>
                    <a:pt x="13977" y="12498"/>
                  </a:cubicBezTo>
                  <a:cubicBezTo>
                    <a:pt x="14334" y="12703"/>
                    <a:pt x="14682" y="12909"/>
                    <a:pt x="15047" y="13105"/>
                  </a:cubicBezTo>
                  <a:cubicBezTo>
                    <a:pt x="17688" y="14532"/>
                    <a:pt x="20418" y="15746"/>
                    <a:pt x="23201" y="16691"/>
                  </a:cubicBezTo>
                  <a:cubicBezTo>
                    <a:pt x="21952" y="17360"/>
                    <a:pt x="20623" y="17878"/>
                    <a:pt x="19213" y="18190"/>
                  </a:cubicBezTo>
                  <a:cubicBezTo>
                    <a:pt x="18055" y="18451"/>
                    <a:pt x="16855" y="18586"/>
                    <a:pt x="15636" y="18586"/>
                  </a:cubicBezTo>
                  <a:cubicBezTo>
                    <a:pt x="14771" y="18586"/>
                    <a:pt x="13897" y="18518"/>
                    <a:pt x="13022" y="18377"/>
                  </a:cubicBezTo>
                  <a:cubicBezTo>
                    <a:pt x="12193" y="18243"/>
                    <a:pt x="11318" y="18074"/>
                    <a:pt x="10507" y="17753"/>
                  </a:cubicBezTo>
                  <a:cubicBezTo>
                    <a:pt x="10479" y="17741"/>
                    <a:pt x="10453" y="17736"/>
                    <a:pt x="10429" y="17736"/>
                  </a:cubicBezTo>
                  <a:cubicBezTo>
                    <a:pt x="10254" y="17736"/>
                    <a:pt x="10195" y="18022"/>
                    <a:pt x="10399" y="18101"/>
                  </a:cubicBezTo>
                  <a:cubicBezTo>
                    <a:pt x="10703" y="18217"/>
                    <a:pt x="11015" y="18306"/>
                    <a:pt x="11318" y="18395"/>
                  </a:cubicBezTo>
                  <a:cubicBezTo>
                    <a:pt x="12758" y="18791"/>
                    <a:pt x="14212" y="18979"/>
                    <a:pt x="15643" y="18979"/>
                  </a:cubicBezTo>
                  <a:cubicBezTo>
                    <a:pt x="18530" y="18979"/>
                    <a:pt x="21323" y="18215"/>
                    <a:pt x="23710" y="16861"/>
                  </a:cubicBezTo>
                  <a:cubicBezTo>
                    <a:pt x="24629" y="17164"/>
                    <a:pt x="25556" y="17441"/>
                    <a:pt x="26484" y="17681"/>
                  </a:cubicBezTo>
                  <a:cubicBezTo>
                    <a:pt x="28911" y="18306"/>
                    <a:pt x="31364" y="18725"/>
                    <a:pt x="33808" y="18904"/>
                  </a:cubicBezTo>
                  <a:lnTo>
                    <a:pt x="33853" y="18904"/>
                  </a:lnTo>
                  <a:cubicBezTo>
                    <a:pt x="34344" y="18939"/>
                    <a:pt x="34843" y="18966"/>
                    <a:pt x="35334" y="18984"/>
                  </a:cubicBezTo>
                  <a:cubicBezTo>
                    <a:pt x="34129" y="19671"/>
                    <a:pt x="32872" y="20277"/>
                    <a:pt x="31569" y="20786"/>
                  </a:cubicBezTo>
                  <a:cubicBezTo>
                    <a:pt x="29419" y="21633"/>
                    <a:pt x="27162" y="22249"/>
                    <a:pt x="24843" y="22650"/>
                  </a:cubicBezTo>
                  <a:cubicBezTo>
                    <a:pt x="23897" y="22811"/>
                    <a:pt x="22925" y="22963"/>
                    <a:pt x="21943" y="23007"/>
                  </a:cubicBezTo>
                  <a:cubicBezTo>
                    <a:pt x="21717" y="23025"/>
                    <a:pt x="21797" y="23391"/>
                    <a:pt x="22017" y="23391"/>
                  </a:cubicBezTo>
                  <a:cubicBezTo>
                    <a:pt x="22022" y="23391"/>
                    <a:pt x="22027" y="23391"/>
                    <a:pt x="22033" y="23391"/>
                  </a:cubicBezTo>
                  <a:cubicBezTo>
                    <a:pt x="22380" y="23373"/>
                    <a:pt x="22719" y="23337"/>
                    <a:pt x="23058" y="23302"/>
                  </a:cubicBezTo>
                  <a:cubicBezTo>
                    <a:pt x="27706" y="22775"/>
                    <a:pt x="32238" y="21357"/>
                    <a:pt x="36101" y="19002"/>
                  </a:cubicBezTo>
                  <a:cubicBezTo>
                    <a:pt x="36227" y="19003"/>
                    <a:pt x="36354" y="19004"/>
                    <a:pt x="36480" y="19004"/>
                  </a:cubicBezTo>
                  <a:cubicBezTo>
                    <a:pt x="38153" y="19004"/>
                    <a:pt x="39809" y="18892"/>
                    <a:pt x="41427" y="18618"/>
                  </a:cubicBezTo>
                  <a:cubicBezTo>
                    <a:pt x="42149" y="18493"/>
                    <a:pt x="42881" y="18359"/>
                    <a:pt x="43577" y="18127"/>
                  </a:cubicBezTo>
                  <a:cubicBezTo>
                    <a:pt x="43772" y="18063"/>
                    <a:pt x="43641" y="17761"/>
                    <a:pt x="43455" y="17761"/>
                  </a:cubicBezTo>
                  <a:cubicBezTo>
                    <a:pt x="43437" y="17761"/>
                    <a:pt x="43418" y="17764"/>
                    <a:pt x="43398" y="17771"/>
                  </a:cubicBezTo>
                  <a:cubicBezTo>
                    <a:pt x="43381" y="17771"/>
                    <a:pt x="43372" y="17780"/>
                    <a:pt x="43363" y="17780"/>
                  </a:cubicBezTo>
                  <a:cubicBezTo>
                    <a:pt x="43068" y="17833"/>
                    <a:pt x="42872" y="17922"/>
                    <a:pt x="42596" y="17985"/>
                  </a:cubicBezTo>
                  <a:cubicBezTo>
                    <a:pt x="41998" y="18127"/>
                    <a:pt x="41400" y="18234"/>
                    <a:pt x="40793" y="18324"/>
                  </a:cubicBezTo>
                  <a:cubicBezTo>
                    <a:pt x="39377" y="18528"/>
                    <a:pt x="37931" y="18620"/>
                    <a:pt x="36469" y="18620"/>
                  </a:cubicBezTo>
                  <a:cubicBezTo>
                    <a:pt x="36338" y="18620"/>
                    <a:pt x="36206" y="18620"/>
                    <a:pt x="36074" y="18618"/>
                  </a:cubicBezTo>
                  <a:cubicBezTo>
                    <a:pt x="36061" y="18614"/>
                    <a:pt x="36045" y="18611"/>
                    <a:pt x="36030" y="18611"/>
                  </a:cubicBezTo>
                  <a:cubicBezTo>
                    <a:pt x="36014" y="18611"/>
                    <a:pt x="35998" y="18614"/>
                    <a:pt x="35985" y="18618"/>
                  </a:cubicBezTo>
                  <a:cubicBezTo>
                    <a:pt x="35503" y="18618"/>
                    <a:pt x="35022" y="18600"/>
                    <a:pt x="34549" y="18573"/>
                  </a:cubicBezTo>
                  <a:cubicBezTo>
                    <a:pt x="34308" y="18565"/>
                    <a:pt x="34067" y="18538"/>
                    <a:pt x="33826" y="18520"/>
                  </a:cubicBezTo>
                  <a:cubicBezTo>
                    <a:pt x="31400" y="17494"/>
                    <a:pt x="29116" y="16022"/>
                    <a:pt x="27100" y="14193"/>
                  </a:cubicBezTo>
                  <a:cubicBezTo>
                    <a:pt x="26270" y="13435"/>
                    <a:pt x="25440" y="12623"/>
                    <a:pt x="24762" y="11713"/>
                  </a:cubicBezTo>
                  <a:cubicBezTo>
                    <a:pt x="24720" y="11656"/>
                    <a:pt x="24669" y="11632"/>
                    <a:pt x="24620" y="11632"/>
                  </a:cubicBezTo>
                  <a:cubicBezTo>
                    <a:pt x="24494" y="11632"/>
                    <a:pt x="24385" y="11791"/>
                    <a:pt x="24495" y="11945"/>
                  </a:cubicBezTo>
                  <a:cubicBezTo>
                    <a:pt x="25191" y="12873"/>
                    <a:pt x="26056" y="13712"/>
                    <a:pt x="26912" y="14488"/>
                  </a:cubicBezTo>
                  <a:cubicBezTo>
                    <a:pt x="28679" y="16093"/>
                    <a:pt x="30650" y="17423"/>
                    <a:pt x="32738" y="18431"/>
                  </a:cubicBezTo>
                  <a:cubicBezTo>
                    <a:pt x="30240" y="18181"/>
                    <a:pt x="27733" y="17681"/>
                    <a:pt x="25253" y="16959"/>
                  </a:cubicBezTo>
                  <a:cubicBezTo>
                    <a:pt x="24753" y="16816"/>
                    <a:pt x="24245" y="16655"/>
                    <a:pt x="23745" y="16486"/>
                  </a:cubicBezTo>
                  <a:cubicBezTo>
                    <a:pt x="23719" y="16468"/>
                    <a:pt x="23683" y="16459"/>
                    <a:pt x="23647" y="16459"/>
                  </a:cubicBezTo>
                  <a:cubicBezTo>
                    <a:pt x="23058" y="16263"/>
                    <a:pt x="22470" y="16049"/>
                    <a:pt x="21881" y="15835"/>
                  </a:cubicBezTo>
                  <a:cubicBezTo>
                    <a:pt x="20962" y="14925"/>
                    <a:pt x="20114" y="13926"/>
                    <a:pt x="19374" y="12864"/>
                  </a:cubicBezTo>
                  <a:cubicBezTo>
                    <a:pt x="18321" y="11347"/>
                    <a:pt x="17465" y="9706"/>
                    <a:pt x="16823" y="8002"/>
                  </a:cubicBezTo>
                  <a:cubicBezTo>
                    <a:pt x="16555" y="7315"/>
                    <a:pt x="16314" y="6593"/>
                    <a:pt x="16154" y="5879"/>
                  </a:cubicBezTo>
                  <a:cubicBezTo>
                    <a:pt x="16129" y="5768"/>
                    <a:pt x="16040" y="5716"/>
                    <a:pt x="15957" y="5716"/>
                  </a:cubicBezTo>
                  <a:cubicBezTo>
                    <a:pt x="15859" y="5716"/>
                    <a:pt x="15768" y="5788"/>
                    <a:pt x="15797" y="5924"/>
                  </a:cubicBezTo>
                  <a:cubicBezTo>
                    <a:pt x="15850" y="6182"/>
                    <a:pt x="15931" y="6441"/>
                    <a:pt x="16002" y="6700"/>
                  </a:cubicBezTo>
                  <a:cubicBezTo>
                    <a:pt x="16965" y="9920"/>
                    <a:pt x="18741" y="13034"/>
                    <a:pt x="21096" y="15531"/>
                  </a:cubicBezTo>
                  <a:cubicBezTo>
                    <a:pt x="18714" y="14595"/>
                    <a:pt x="16377" y="13462"/>
                    <a:pt x="14111" y="12168"/>
                  </a:cubicBezTo>
                  <a:cubicBezTo>
                    <a:pt x="12951" y="10919"/>
                    <a:pt x="11863" y="9581"/>
                    <a:pt x="10917" y="8145"/>
                  </a:cubicBezTo>
                  <a:cubicBezTo>
                    <a:pt x="9730" y="6370"/>
                    <a:pt x="8731" y="4443"/>
                    <a:pt x="8071" y="2435"/>
                  </a:cubicBezTo>
                  <a:cubicBezTo>
                    <a:pt x="7893" y="1891"/>
                    <a:pt x="7741" y="1338"/>
                    <a:pt x="7625" y="785"/>
                  </a:cubicBezTo>
                  <a:cubicBezTo>
                    <a:pt x="7598" y="633"/>
                    <a:pt x="7571" y="491"/>
                    <a:pt x="7545" y="339"/>
                  </a:cubicBezTo>
                  <a:cubicBezTo>
                    <a:pt x="7545" y="318"/>
                    <a:pt x="7528" y="183"/>
                    <a:pt x="7525" y="183"/>
                  </a:cubicBezTo>
                  <a:lnTo>
                    <a:pt x="7525" y="183"/>
                  </a:lnTo>
                  <a:cubicBezTo>
                    <a:pt x="7525" y="183"/>
                    <a:pt x="7525" y="192"/>
                    <a:pt x="7527" y="214"/>
                  </a:cubicBezTo>
                  <a:cubicBezTo>
                    <a:pt x="7512" y="80"/>
                    <a:pt x="7391" y="1"/>
                    <a:pt x="7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959075" y="3275050"/>
              <a:ext cx="627625" cy="553300"/>
            </a:xfrm>
            <a:custGeom>
              <a:avLst/>
              <a:gdLst/>
              <a:ahLst/>
              <a:cxnLst/>
              <a:rect l="l" t="t" r="r" b="b"/>
              <a:pathLst>
                <a:path w="25105" h="22132" extrusionOk="0">
                  <a:moveTo>
                    <a:pt x="8749" y="0"/>
                  </a:moveTo>
                  <a:cubicBezTo>
                    <a:pt x="6613" y="0"/>
                    <a:pt x="8734" y="3660"/>
                    <a:pt x="8734" y="3660"/>
                  </a:cubicBezTo>
                  <a:cubicBezTo>
                    <a:pt x="8734" y="3660"/>
                    <a:pt x="5083" y="1503"/>
                    <a:pt x="2824" y="1503"/>
                  </a:cubicBezTo>
                  <a:cubicBezTo>
                    <a:pt x="2173" y="1503"/>
                    <a:pt x="1638" y="1682"/>
                    <a:pt x="1339" y="2143"/>
                  </a:cubicBezTo>
                  <a:cubicBezTo>
                    <a:pt x="1" y="4213"/>
                    <a:pt x="5184" y="5551"/>
                    <a:pt x="7164" y="7282"/>
                  </a:cubicBezTo>
                  <a:cubicBezTo>
                    <a:pt x="7164" y="7282"/>
                    <a:pt x="6308" y="7166"/>
                    <a:pt x="5365" y="7166"/>
                  </a:cubicBezTo>
                  <a:cubicBezTo>
                    <a:pt x="4208" y="7166"/>
                    <a:pt x="2922" y="7340"/>
                    <a:pt x="2927" y="8111"/>
                  </a:cubicBezTo>
                  <a:cubicBezTo>
                    <a:pt x="2936" y="10110"/>
                    <a:pt x="9680" y="10734"/>
                    <a:pt x="10822" y="12010"/>
                  </a:cubicBezTo>
                  <a:cubicBezTo>
                    <a:pt x="10822" y="12010"/>
                    <a:pt x="9890" y="11789"/>
                    <a:pt x="8899" y="11789"/>
                  </a:cubicBezTo>
                  <a:cubicBezTo>
                    <a:pt x="7859" y="11789"/>
                    <a:pt x="6753" y="12032"/>
                    <a:pt x="6584" y="13027"/>
                  </a:cubicBezTo>
                  <a:cubicBezTo>
                    <a:pt x="6263" y="14980"/>
                    <a:pt x="14141" y="15623"/>
                    <a:pt x="16032" y="17157"/>
                  </a:cubicBezTo>
                  <a:cubicBezTo>
                    <a:pt x="16032" y="17157"/>
                    <a:pt x="15125" y="16771"/>
                    <a:pt x="14306" y="16771"/>
                  </a:cubicBezTo>
                  <a:cubicBezTo>
                    <a:pt x="13727" y="16771"/>
                    <a:pt x="13193" y="16964"/>
                    <a:pt x="13052" y="17621"/>
                  </a:cubicBezTo>
                  <a:cubicBezTo>
                    <a:pt x="12616" y="19672"/>
                    <a:pt x="18802" y="22132"/>
                    <a:pt x="24373" y="22132"/>
                  </a:cubicBezTo>
                  <a:cubicBezTo>
                    <a:pt x="24618" y="22132"/>
                    <a:pt x="24862" y="22127"/>
                    <a:pt x="25105" y="22117"/>
                  </a:cubicBezTo>
                  <a:cubicBezTo>
                    <a:pt x="25105" y="22117"/>
                    <a:pt x="24328" y="12242"/>
                    <a:pt x="22972" y="9494"/>
                  </a:cubicBezTo>
                  <a:cubicBezTo>
                    <a:pt x="22371" y="8288"/>
                    <a:pt x="21789" y="7815"/>
                    <a:pt x="21305" y="7815"/>
                  </a:cubicBezTo>
                  <a:cubicBezTo>
                    <a:pt x="20690" y="7815"/>
                    <a:pt x="20235" y="8577"/>
                    <a:pt x="20100" y="9565"/>
                  </a:cubicBezTo>
                  <a:cubicBezTo>
                    <a:pt x="20100" y="9565"/>
                    <a:pt x="17994" y="2678"/>
                    <a:pt x="15675" y="2268"/>
                  </a:cubicBezTo>
                  <a:cubicBezTo>
                    <a:pt x="15548" y="2246"/>
                    <a:pt x="15431" y="2236"/>
                    <a:pt x="15322" y="2236"/>
                  </a:cubicBezTo>
                  <a:cubicBezTo>
                    <a:pt x="13443" y="2236"/>
                    <a:pt x="14176" y="5337"/>
                    <a:pt x="14176" y="5337"/>
                  </a:cubicBezTo>
                  <a:cubicBezTo>
                    <a:pt x="14176" y="5337"/>
                    <a:pt x="11277" y="305"/>
                    <a:pt x="9038" y="20"/>
                  </a:cubicBezTo>
                  <a:cubicBezTo>
                    <a:pt x="8934" y="7"/>
                    <a:pt x="8838" y="0"/>
                    <a:pt x="8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4042725" y="3314350"/>
              <a:ext cx="546425" cy="514750"/>
            </a:xfrm>
            <a:custGeom>
              <a:avLst/>
              <a:gdLst/>
              <a:ahLst/>
              <a:cxnLst/>
              <a:rect l="l" t="t" r="r" b="b"/>
              <a:pathLst>
                <a:path w="21857" h="20590" extrusionOk="0">
                  <a:moveTo>
                    <a:pt x="5817" y="0"/>
                  </a:moveTo>
                  <a:lnTo>
                    <a:pt x="5647" y="134"/>
                  </a:lnTo>
                  <a:cubicBezTo>
                    <a:pt x="5674" y="170"/>
                    <a:pt x="8377" y="3711"/>
                    <a:pt x="9189" y="6075"/>
                  </a:cubicBezTo>
                  <a:cubicBezTo>
                    <a:pt x="4371" y="2837"/>
                    <a:pt x="161" y="1196"/>
                    <a:pt x="80" y="1169"/>
                  </a:cubicBezTo>
                  <a:lnTo>
                    <a:pt x="0" y="1365"/>
                  </a:lnTo>
                  <a:cubicBezTo>
                    <a:pt x="98" y="1410"/>
                    <a:pt x="6004" y="3702"/>
                    <a:pt x="11803" y="8234"/>
                  </a:cubicBezTo>
                  <a:cubicBezTo>
                    <a:pt x="7886" y="7146"/>
                    <a:pt x="1909" y="6718"/>
                    <a:pt x="1847" y="6709"/>
                  </a:cubicBezTo>
                  <a:lnTo>
                    <a:pt x="1829" y="6932"/>
                  </a:lnTo>
                  <a:cubicBezTo>
                    <a:pt x="1891" y="6932"/>
                    <a:pt x="8404" y="7405"/>
                    <a:pt x="12258" y="8600"/>
                  </a:cubicBezTo>
                  <a:cubicBezTo>
                    <a:pt x="14185" y="10134"/>
                    <a:pt x="16076" y="11928"/>
                    <a:pt x="17717" y="13953"/>
                  </a:cubicBezTo>
                  <a:cubicBezTo>
                    <a:pt x="14274" y="12436"/>
                    <a:pt x="6370" y="11892"/>
                    <a:pt x="6022" y="11865"/>
                  </a:cubicBezTo>
                  <a:lnTo>
                    <a:pt x="6004" y="12079"/>
                  </a:lnTo>
                  <a:cubicBezTo>
                    <a:pt x="6093" y="12088"/>
                    <a:pt x="14889" y="12704"/>
                    <a:pt x="18030" y="14345"/>
                  </a:cubicBezTo>
                  <a:cubicBezTo>
                    <a:pt x="19154" y="15772"/>
                    <a:pt x="20153" y="17325"/>
                    <a:pt x="20956" y="18993"/>
                  </a:cubicBezTo>
                  <a:cubicBezTo>
                    <a:pt x="17548" y="17833"/>
                    <a:pt x="11660" y="16486"/>
                    <a:pt x="11597" y="16477"/>
                  </a:cubicBezTo>
                  <a:lnTo>
                    <a:pt x="11544" y="16682"/>
                  </a:lnTo>
                  <a:cubicBezTo>
                    <a:pt x="11606" y="16700"/>
                    <a:pt x="17726" y="18092"/>
                    <a:pt x="21089" y="19261"/>
                  </a:cubicBezTo>
                  <a:cubicBezTo>
                    <a:pt x="21286" y="19698"/>
                    <a:pt x="21482" y="20135"/>
                    <a:pt x="21651" y="20590"/>
                  </a:cubicBezTo>
                  <a:lnTo>
                    <a:pt x="21857" y="20510"/>
                  </a:lnTo>
                  <a:cubicBezTo>
                    <a:pt x="21437" y="19421"/>
                    <a:pt x="20929" y="18386"/>
                    <a:pt x="20358" y="17396"/>
                  </a:cubicBezTo>
                  <a:cubicBezTo>
                    <a:pt x="19823" y="12534"/>
                    <a:pt x="18431" y="8377"/>
                    <a:pt x="18422" y="8341"/>
                  </a:cubicBezTo>
                  <a:lnTo>
                    <a:pt x="18217" y="8413"/>
                  </a:lnTo>
                  <a:cubicBezTo>
                    <a:pt x="18226" y="8448"/>
                    <a:pt x="19519" y="12311"/>
                    <a:pt x="20090" y="16932"/>
                  </a:cubicBezTo>
                  <a:cubicBezTo>
                    <a:pt x="19502" y="15969"/>
                    <a:pt x="18859" y="15050"/>
                    <a:pt x="18172" y="14167"/>
                  </a:cubicBezTo>
                  <a:cubicBezTo>
                    <a:pt x="17494" y="13310"/>
                    <a:pt x="16772" y="12490"/>
                    <a:pt x="16022" y="11713"/>
                  </a:cubicBezTo>
                  <a:cubicBezTo>
                    <a:pt x="15460" y="7984"/>
                    <a:pt x="12757" y="2552"/>
                    <a:pt x="12722" y="2489"/>
                  </a:cubicBezTo>
                  <a:lnTo>
                    <a:pt x="12534" y="2587"/>
                  </a:lnTo>
                  <a:cubicBezTo>
                    <a:pt x="12561" y="2641"/>
                    <a:pt x="15112" y="7770"/>
                    <a:pt x="15755" y="11446"/>
                  </a:cubicBezTo>
                  <a:cubicBezTo>
                    <a:pt x="14675" y="10349"/>
                    <a:pt x="13533" y="9340"/>
                    <a:pt x="12391" y="8422"/>
                  </a:cubicBezTo>
                  <a:lnTo>
                    <a:pt x="12391" y="8413"/>
                  </a:lnTo>
                  <a:cubicBezTo>
                    <a:pt x="12383" y="8404"/>
                    <a:pt x="12374" y="8404"/>
                    <a:pt x="12365" y="8404"/>
                  </a:cubicBezTo>
                  <a:cubicBezTo>
                    <a:pt x="11401" y="7628"/>
                    <a:pt x="10429" y="6923"/>
                    <a:pt x="9474" y="6272"/>
                  </a:cubicBezTo>
                  <a:cubicBezTo>
                    <a:pt x="8778" y="3881"/>
                    <a:pt x="5942" y="161"/>
                    <a:pt x="58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959075" y="3312600"/>
              <a:ext cx="627625" cy="515750"/>
            </a:xfrm>
            <a:custGeom>
              <a:avLst/>
              <a:gdLst/>
              <a:ahLst/>
              <a:cxnLst/>
              <a:rect l="l" t="t" r="r" b="b"/>
              <a:pathLst>
                <a:path w="25105" h="20630" extrusionOk="0">
                  <a:moveTo>
                    <a:pt x="2826" y="0"/>
                  </a:moveTo>
                  <a:cubicBezTo>
                    <a:pt x="2175" y="0"/>
                    <a:pt x="1638" y="179"/>
                    <a:pt x="1339" y="641"/>
                  </a:cubicBezTo>
                  <a:cubicBezTo>
                    <a:pt x="1" y="2711"/>
                    <a:pt x="5184" y="4049"/>
                    <a:pt x="7164" y="5780"/>
                  </a:cubicBezTo>
                  <a:cubicBezTo>
                    <a:pt x="7164" y="5780"/>
                    <a:pt x="6308" y="5664"/>
                    <a:pt x="5365" y="5664"/>
                  </a:cubicBezTo>
                  <a:cubicBezTo>
                    <a:pt x="4208" y="5664"/>
                    <a:pt x="2922" y="5838"/>
                    <a:pt x="2927" y="6609"/>
                  </a:cubicBezTo>
                  <a:cubicBezTo>
                    <a:pt x="2936" y="8608"/>
                    <a:pt x="9680" y="9232"/>
                    <a:pt x="10822" y="10508"/>
                  </a:cubicBezTo>
                  <a:cubicBezTo>
                    <a:pt x="10822" y="10508"/>
                    <a:pt x="9890" y="10287"/>
                    <a:pt x="8899" y="10287"/>
                  </a:cubicBezTo>
                  <a:cubicBezTo>
                    <a:pt x="7859" y="10287"/>
                    <a:pt x="6753" y="10530"/>
                    <a:pt x="6584" y="11525"/>
                  </a:cubicBezTo>
                  <a:cubicBezTo>
                    <a:pt x="6263" y="13478"/>
                    <a:pt x="14141" y="14121"/>
                    <a:pt x="16032" y="15655"/>
                  </a:cubicBezTo>
                  <a:cubicBezTo>
                    <a:pt x="16032" y="15655"/>
                    <a:pt x="15125" y="15269"/>
                    <a:pt x="14306" y="15269"/>
                  </a:cubicBezTo>
                  <a:cubicBezTo>
                    <a:pt x="13727" y="15269"/>
                    <a:pt x="13193" y="15462"/>
                    <a:pt x="13052" y="16119"/>
                  </a:cubicBezTo>
                  <a:cubicBezTo>
                    <a:pt x="12616" y="18170"/>
                    <a:pt x="18802" y="20630"/>
                    <a:pt x="24373" y="20630"/>
                  </a:cubicBezTo>
                  <a:cubicBezTo>
                    <a:pt x="24618" y="20630"/>
                    <a:pt x="24862" y="20625"/>
                    <a:pt x="25105" y="20615"/>
                  </a:cubicBezTo>
                  <a:cubicBezTo>
                    <a:pt x="25105" y="20615"/>
                    <a:pt x="25069" y="20214"/>
                    <a:pt x="25006" y="19545"/>
                  </a:cubicBezTo>
                  <a:cubicBezTo>
                    <a:pt x="21313" y="18456"/>
                    <a:pt x="17540" y="16306"/>
                    <a:pt x="14239" y="13148"/>
                  </a:cubicBezTo>
                  <a:cubicBezTo>
                    <a:pt x="10474" y="9562"/>
                    <a:pt x="7976" y="5307"/>
                    <a:pt x="6879" y="1194"/>
                  </a:cubicBezTo>
                  <a:cubicBezTo>
                    <a:pt x="5649" y="620"/>
                    <a:pt x="4038" y="0"/>
                    <a:pt x="2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4250575" y="3321025"/>
              <a:ext cx="320075" cy="358650"/>
            </a:xfrm>
            <a:custGeom>
              <a:avLst/>
              <a:gdLst/>
              <a:ahLst/>
              <a:cxnLst/>
              <a:rect l="l" t="t" r="r" b="b"/>
              <a:pathLst>
                <a:path w="12803" h="14346" extrusionOk="0">
                  <a:moveTo>
                    <a:pt x="1" y="1"/>
                  </a:moveTo>
                  <a:cubicBezTo>
                    <a:pt x="1000" y="3418"/>
                    <a:pt x="3676" y="7361"/>
                    <a:pt x="7583" y="10724"/>
                  </a:cubicBezTo>
                  <a:cubicBezTo>
                    <a:pt x="9287" y="12187"/>
                    <a:pt x="11054" y="13400"/>
                    <a:pt x="12802" y="14346"/>
                  </a:cubicBezTo>
                  <a:cubicBezTo>
                    <a:pt x="12436" y="11714"/>
                    <a:pt x="11937" y="8922"/>
                    <a:pt x="11312" y="7655"/>
                  </a:cubicBezTo>
                  <a:cubicBezTo>
                    <a:pt x="10711" y="6449"/>
                    <a:pt x="10129" y="5976"/>
                    <a:pt x="9645" y="5976"/>
                  </a:cubicBezTo>
                  <a:cubicBezTo>
                    <a:pt x="9030" y="5976"/>
                    <a:pt x="8575" y="6738"/>
                    <a:pt x="8440" y="7726"/>
                  </a:cubicBezTo>
                  <a:cubicBezTo>
                    <a:pt x="8440" y="7726"/>
                    <a:pt x="6334" y="839"/>
                    <a:pt x="4015" y="429"/>
                  </a:cubicBezTo>
                  <a:cubicBezTo>
                    <a:pt x="3888" y="407"/>
                    <a:pt x="3771" y="397"/>
                    <a:pt x="3662" y="397"/>
                  </a:cubicBezTo>
                  <a:cubicBezTo>
                    <a:pt x="1783" y="397"/>
                    <a:pt x="2516" y="3498"/>
                    <a:pt x="2516" y="3498"/>
                  </a:cubicBezTo>
                  <a:cubicBezTo>
                    <a:pt x="2516" y="3498"/>
                    <a:pt x="1392" y="154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4543625" y="3425850"/>
              <a:ext cx="1552750" cy="364450"/>
            </a:xfrm>
            <a:custGeom>
              <a:avLst/>
              <a:gdLst/>
              <a:ahLst/>
              <a:cxnLst/>
              <a:rect l="l" t="t" r="r" b="b"/>
              <a:pathLst>
                <a:path w="62110" h="14578" extrusionOk="0">
                  <a:moveTo>
                    <a:pt x="1" y="1"/>
                  </a:moveTo>
                  <a:lnTo>
                    <a:pt x="1" y="14578"/>
                  </a:lnTo>
                  <a:lnTo>
                    <a:pt x="62109" y="14578"/>
                  </a:lnTo>
                  <a:lnTo>
                    <a:pt x="621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5943125" y="3425850"/>
              <a:ext cx="49975" cy="364450"/>
            </a:xfrm>
            <a:custGeom>
              <a:avLst/>
              <a:gdLst/>
              <a:ahLst/>
              <a:cxnLst/>
              <a:rect l="l" t="t" r="r" b="b"/>
              <a:pathLst>
                <a:path w="1999" h="14578" extrusionOk="0">
                  <a:moveTo>
                    <a:pt x="0" y="1"/>
                  </a:moveTo>
                  <a:lnTo>
                    <a:pt x="0" y="14578"/>
                  </a:lnTo>
                  <a:lnTo>
                    <a:pt x="1999" y="14578"/>
                  </a:lnTo>
                  <a:lnTo>
                    <a:pt x="19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5828050" y="3425850"/>
              <a:ext cx="50200" cy="364450"/>
            </a:xfrm>
            <a:custGeom>
              <a:avLst/>
              <a:gdLst/>
              <a:ahLst/>
              <a:cxnLst/>
              <a:rect l="l" t="t" r="r" b="b"/>
              <a:pathLst>
                <a:path w="2008" h="14578" extrusionOk="0">
                  <a:moveTo>
                    <a:pt x="0" y="1"/>
                  </a:moveTo>
                  <a:lnTo>
                    <a:pt x="0" y="14578"/>
                  </a:lnTo>
                  <a:lnTo>
                    <a:pt x="2007" y="14578"/>
                  </a:lnTo>
                  <a:lnTo>
                    <a:pt x="20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4761750" y="3425850"/>
              <a:ext cx="49975" cy="364450"/>
            </a:xfrm>
            <a:custGeom>
              <a:avLst/>
              <a:gdLst/>
              <a:ahLst/>
              <a:cxnLst/>
              <a:rect l="l" t="t" r="r" b="b"/>
              <a:pathLst>
                <a:path w="1999" h="14578" extrusionOk="0">
                  <a:moveTo>
                    <a:pt x="1" y="1"/>
                  </a:moveTo>
                  <a:lnTo>
                    <a:pt x="1" y="14578"/>
                  </a:lnTo>
                  <a:lnTo>
                    <a:pt x="1999" y="14578"/>
                  </a:lnTo>
                  <a:lnTo>
                    <a:pt x="19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4646675" y="3425850"/>
              <a:ext cx="50200" cy="364450"/>
            </a:xfrm>
            <a:custGeom>
              <a:avLst/>
              <a:gdLst/>
              <a:ahLst/>
              <a:cxnLst/>
              <a:rect l="l" t="t" r="r" b="b"/>
              <a:pathLst>
                <a:path w="2008" h="14578" extrusionOk="0">
                  <a:moveTo>
                    <a:pt x="0" y="1"/>
                  </a:moveTo>
                  <a:lnTo>
                    <a:pt x="0" y="14578"/>
                  </a:lnTo>
                  <a:lnTo>
                    <a:pt x="2008" y="14578"/>
                  </a:lnTo>
                  <a:lnTo>
                    <a:pt x="20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4922775" y="3602925"/>
              <a:ext cx="794450" cy="12525"/>
            </a:xfrm>
            <a:custGeom>
              <a:avLst/>
              <a:gdLst/>
              <a:ahLst/>
              <a:cxnLst/>
              <a:rect l="l" t="t" r="r" b="b"/>
              <a:pathLst>
                <a:path w="31778" h="501" extrusionOk="0">
                  <a:moveTo>
                    <a:pt x="1" y="1"/>
                  </a:moveTo>
                  <a:lnTo>
                    <a:pt x="1" y="501"/>
                  </a:lnTo>
                  <a:lnTo>
                    <a:pt x="31777" y="501"/>
                  </a:lnTo>
                  <a:lnTo>
                    <a:pt x="31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4922775" y="3540275"/>
              <a:ext cx="794450" cy="12500"/>
            </a:xfrm>
            <a:custGeom>
              <a:avLst/>
              <a:gdLst/>
              <a:ahLst/>
              <a:cxnLst/>
              <a:rect l="l" t="t" r="r" b="b"/>
              <a:pathLst>
                <a:path w="31778" h="500" extrusionOk="0">
                  <a:moveTo>
                    <a:pt x="1" y="0"/>
                  </a:moveTo>
                  <a:lnTo>
                    <a:pt x="1" y="500"/>
                  </a:lnTo>
                  <a:lnTo>
                    <a:pt x="31777" y="500"/>
                  </a:lnTo>
                  <a:lnTo>
                    <a:pt x="317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4922775" y="3665600"/>
              <a:ext cx="794450" cy="12525"/>
            </a:xfrm>
            <a:custGeom>
              <a:avLst/>
              <a:gdLst/>
              <a:ahLst/>
              <a:cxnLst/>
              <a:rect l="l" t="t" r="r" b="b"/>
              <a:pathLst>
                <a:path w="31778" h="501" extrusionOk="0">
                  <a:moveTo>
                    <a:pt x="1" y="1"/>
                  </a:moveTo>
                  <a:lnTo>
                    <a:pt x="1" y="500"/>
                  </a:lnTo>
                  <a:lnTo>
                    <a:pt x="31777" y="500"/>
                  </a:lnTo>
                  <a:lnTo>
                    <a:pt x="31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4434350" y="3807225"/>
              <a:ext cx="1775750" cy="209900"/>
            </a:xfrm>
            <a:custGeom>
              <a:avLst/>
              <a:gdLst/>
              <a:ahLst/>
              <a:cxnLst/>
              <a:rect l="l" t="t" r="r" b="b"/>
              <a:pathLst>
                <a:path w="71030" h="8396" extrusionOk="0">
                  <a:moveTo>
                    <a:pt x="0" y="1"/>
                  </a:moveTo>
                  <a:lnTo>
                    <a:pt x="0" y="8395"/>
                  </a:lnTo>
                  <a:lnTo>
                    <a:pt x="71030" y="8395"/>
                  </a:lnTo>
                  <a:cubicBezTo>
                    <a:pt x="69995" y="7271"/>
                    <a:pt x="69362" y="5808"/>
                    <a:pt x="69362" y="4193"/>
                  </a:cubicBezTo>
                  <a:cubicBezTo>
                    <a:pt x="69362" y="2588"/>
                    <a:pt x="69995" y="1125"/>
                    <a:pt x="71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4434350" y="3834425"/>
              <a:ext cx="1775750" cy="182700"/>
            </a:xfrm>
            <a:custGeom>
              <a:avLst/>
              <a:gdLst/>
              <a:ahLst/>
              <a:cxnLst/>
              <a:rect l="l" t="t" r="r" b="b"/>
              <a:pathLst>
                <a:path w="71030" h="7308" extrusionOk="0">
                  <a:moveTo>
                    <a:pt x="0" y="1"/>
                  </a:moveTo>
                  <a:lnTo>
                    <a:pt x="0" y="7307"/>
                  </a:lnTo>
                  <a:lnTo>
                    <a:pt x="71030" y="7307"/>
                  </a:lnTo>
                  <a:cubicBezTo>
                    <a:pt x="70245" y="6451"/>
                    <a:pt x="69692" y="5389"/>
                    <a:pt x="69469" y="4229"/>
                  </a:cubicBezTo>
                  <a:cubicBezTo>
                    <a:pt x="61734" y="5719"/>
                    <a:pt x="52037" y="6611"/>
                    <a:pt x="41519" y="6611"/>
                  </a:cubicBezTo>
                  <a:cubicBezTo>
                    <a:pt x="23151" y="6611"/>
                    <a:pt x="7316" y="390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4411600" y="3787150"/>
              <a:ext cx="1816575" cy="250050"/>
            </a:xfrm>
            <a:custGeom>
              <a:avLst/>
              <a:gdLst/>
              <a:ahLst/>
              <a:cxnLst/>
              <a:rect l="l" t="t" r="r" b="b"/>
              <a:pathLst>
                <a:path w="72663" h="10002" extrusionOk="0">
                  <a:moveTo>
                    <a:pt x="3087" y="1"/>
                  </a:moveTo>
                  <a:cubicBezTo>
                    <a:pt x="1383" y="1"/>
                    <a:pt x="1" y="1223"/>
                    <a:pt x="1" y="2722"/>
                  </a:cubicBezTo>
                  <a:lnTo>
                    <a:pt x="1" y="7280"/>
                  </a:lnTo>
                  <a:cubicBezTo>
                    <a:pt x="1" y="8779"/>
                    <a:pt x="1383" y="10001"/>
                    <a:pt x="3087" y="10001"/>
                  </a:cubicBezTo>
                  <a:lnTo>
                    <a:pt x="72662" y="10001"/>
                  </a:lnTo>
                  <a:lnTo>
                    <a:pt x="72662" y="8395"/>
                  </a:lnTo>
                  <a:lnTo>
                    <a:pt x="3087" y="8395"/>
                  </a:lnTo>
                  <a:cubicBezTo>
                    <a:pt x="2382" y="8395"/>
                    <a:pt x="1811" y="7896"/>
                    <a:pt x="1811" y="7280"/>
                  </a:cubicBezTo>
                  <a:lnTo>
                    <a:pt x="1811" y="2722"/>
                  </a:lnTo>
                  <a:cubicBezTo>
                    <a:pt x="1811" y="2106"/>
                    <a:pt x="2382" y="1598"/>
                    <a:pt x="3087" y="1598"/>
                  </a:cubicBezTo>
                  <a:lnTo>
                    <a:pt x="72662" y="1598"/>
                  </a:lnTo>
                  <a:lnTo>
                    <a:pt x="7266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4240100" y="4037175"/>
              <a:ext cx="2159575" cy="368900"/>
            </a:xfrm>
            <a:custGeom>
              <a:avLst/>
              <a:gdLst/>
              <a:ahLst/>
              <a:cxnLst/>
              <a:rect l="l" t="t" r="r" b="b"/>
              <a:pathLst>
                <a:path w="86383" h="14756" extrusionOk="0">
                  <a:moveTo>
                    <a:pt x="0" y="0"/>
                  </a:moveTo>
                  <a:lnTo>
                    <a:pt x="0" y="14755"/>
                  </a:lnTo>
                  <a:lnTo>
                    <a:pt x="86383" y="14755"/>
                  </a:lnTo>
                  <a:lnTo>
                    <a:pt x="863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4350950" y="4037175"/>
              <a:ext cx="69825" cy="368900"/>
            </a:xfrm>
            <a:custGeom>
              <a:avLst/>
              <a:gdLst/>
              <a:ahLst/>
              <a:cxnLst/>
              <a:rect l="l" t="t" r="r" b="b"/>
              <a:pathLst>
                <a:path w="2793" h="14756" extrusionOk="0">
                  <a:moveTo>
                    <a:pt x="0" y="0"/>
                  </a:moveTo>
                  <a:lnTo>
                    <a:pt x="0" y="14755"/>
                  </a:lnTo>
                  <a:lnTo>
                    <a:pt x="2792" y="14755"/>
                  </a:lnTo>
                  <a:lnTo>
                    <a:pt x="27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4489225" y="4037175"/>
              <a:ext cx="70050" cy="368900"/>
            </a:xfrm>
            <a:custGeom>
              <a:avLst/>
              <a:gdLst/>
              <a:ahLst/>
              <a:cxnLst/>
              <a:rect l="l" t="t" r="r" b="b"/>
              <a:pathLst>
                <a:path w="2802" h="14756" extrusionOk="0">
                  <a:moveTo>
                    <a:pt x="0" y="0"/>
                  </a:moveTo>
                  <a:lnTo>
                    <a:pt x="0" y="14755"/>
                  </a:lnTo>
                  <a:lnTo>
                    <a:pt x="2801" y="14755"/>
                  </a:lnTo>
                  <a:lnTo>
                    <a:pt x="28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4627725" y="4037175"/>
              <a:ext cx="69825" cy="368900"/>
            </a:xfrm>
            <a:custGeom>
              <a:avLst/>
              <a:gdLst/>
              <a:ahLst/>
              <a:cxnLst/>
              <a:rect l="l" t="t" r="r" b="b"/>
              <a:pathLst>
                <a:path w="2793" h="14756" extrusionOk="0">
                  <a:moveTo>
                    <a:pt x="0" y="0"/>
                  </a:moveTo>
                  <a:lnTo>
                    <a:pt x="0" y="14755"/>
                  </a:lnTo>
                  <a:lnTo>
                    <a:pt x="2792" y="14755"/>
                  </a:lnTo>
                  <a:lnTo>
                    <a:pt x="27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5942225" y="4037175"/>
              <a:ext cx="70050" cy="368900"/>
            </a:xfrm>
            <a:custGeom>
              <a:avLst/>
              <a:gdLst/>
              <a:ahLst/>
              <a:cxnLst/>
              <a:rect l="l" t="t" r="r" b="b"/>
              <a:pathLst>
                <a:path w="2802" h="14756" extrusionOk="0">
                  <a:moveTo>
                    <a:pt x="1" y="0"/>
                  </a:moveTo>
                  <a:lnTo>
                    <a:pt x="1" y="14755"/>
                  </a:lnTo>
                  <a:lnTo>
                    <a:pt x="2802" y="14755"/>
                  </a:lnTo>
                  <a:lnTo>
                    <a:pt x="28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6080725" y="4037175"/>
              <a:ext cx="69825" cy="368900"/>
            </a:xfrm>
            <a:custGeom>
              <a:avLst/>
              <a:gdLst/>
              <a:ahLst/>
              <a:cxnLst/>
              <a:rect l="l" t="t" r="r" b="b"/>
              <a:pathLst>
                <a:path w="2793" h="14756" extrusionOk="0">
                  <a:moveTo>
                    <a:pt x="1" y="0"/>
                  </a:moveTo>
                  <a:lnTo>
                    <a:pt x="1" y="14755"/>
                  </a:lnTo>
                  <a:lnTo>
                    <a:pt x="2793" y="14755"/>
                  </a:lnTo>
                  <a:lnTo>
                    <a:pt x="2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6219000" y="4037175"/>
              <a:ext cx="70050" cy="368900"/>
            </a:xfrm>
            <a:custGeom>
              <a:avLst/>
              <a:gdLst/>
              <a:ahLst/>
              <a:cxnLst/>
              <a:rect l="l" t="t" r="r" b="b"/>
              <a:pathLst>
                <a:path w="2802" h="14756" extrusionOk="0">
                  <a:moveTo>
                    <a:pt x="1" y="0"/>
                  </a:moveTo>
                  <a:lnTo>
                    <a:pt x="1" y="14755"/>
                  </a:lnTo>
                  <a:lnTo>
                    <a:pt x="2802" y="14755"/>
                  </a:lnTo>
                  <a:lnTo>
                    <a:pt x="28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4822425" y="4176325"/>
              <a:ext cx="986675" cy="63375"/>
            </a:xfrm>
            <a:custGeom>
              <a:avLst/>
              <a:gdLst/>
              <a:ahLst/>
              <a:cxnLst/>
              <a:rect l="l" t="t" r="r" b="b"/>
              <a:pathLst>
                <a:path w="39467" h="2535" extrusionOk="0">
                  <a:moveTo>
                    <a:pt x="19733" y="1"/>
                  </a:moveTo>
                  <a:cubicBezTo>
                    <a:pt x="8832" y="1"/>
                    <a:pt x="0" y="268"/>
                    <a:pt x="0" y="1268"/>
                  </a:cubicBezTo>
                  <a:cubicBezTo>
                    <a:pt x="0" y="2267"/>
                    <a:pt x="8832" y="2534"/>
                    <a:pt x="19733" y="2534"/>
                  </a:cubicBezTo>
                  <a:cubicBezTo>
                    <a:pt x="30626" y="2534"/>
                    <a:pt x="39467" y="2267"/>
                    <a:pt x="39467" y="1268"/>
                  </a:cubicBezTo>
                  <a:cubicBezTo>
                    <a:pt x="39467" y="268"/>
                    <a:pt x="30626" y="1"/>
                    <a:pt x="19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4656475" y="3133025"/>
              <a:ext cx="1322575" cy="267425"/>
            </a:xfrm>
            <a:custGeom>
              <a:avLst/>
              <a:gdLst/>
              <a:ahLst/>
              <a:cxnLst/>
              <a:rect l="l" t="t" r="r" b="b"/>
              <a:pathLst>
                <a:path w="52903" h="10697" extrusionOk="0">
                  <a:moveTo>
                    <a:pt x="1" y="0"/>
                  </a:moveTo>
                  <a:cubicBezTo>
                    <a:pt x="1027" y="1437"/>
                    <a:pt x="1660" y="3301"/>
                    <a:pt x="1660" y="5353"/>
                  </a:cubicBezTo>
                  <a:cubicBezTo>
                    <a:pt x="1660" y="7396"/>
                    <a:pt x="1027" y="9260"/>
                    <a:pt x="1" y="10697"/>
                  </a:cubicBezTo>
                  <a:lnTo>
                    <a:pt x="52903" y="10697"/>
                  </a:lnTo>
                  <a:lnTo>
                    <a:pt x="529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4656475" y="3167825"/>
              <a:ext cx="1322575" cy="232625"/>
            </a:xfrm>
            <a:custGeom>
              <a:avLst/>
              <a:gdLst/>
              <a:ahLst/>
              <a:cxnLst/>
              <a:rect l="l" t="t" r="r" b="b"/>
              <a:pathLst>
                <a:path w="52903" h="9305" extrusionOk="0">
                  <a:moveTo>
                    <a:pt x="52903" y="0"/>
                  </a:moveTo>
                  <a:cubicBezTo>
                    <a:pt x="45578" y="4969"/>
                    <a:pt x="47871" y="8413"/>
                    <a:pt x="29512" y="8413"/>
                  </a:cubicBezTo>
                  <a:cubicBezTo>
                    <a:pt x="18985" y="8413"/>
                    <a:pt x="9288" y="7289"/>
                    <a:pt x="1553" y="5379"/>
                  </a:cubicBezTo>
                  <a:cubicBezTo>
                    <a:pt x="1339" y="6869"/>
                    <a:pt x="786" y="8216"/>
                    <a:pt x="1" y="9305"/>
                  </a:cubicBezTo>
                  <a:lnTo>
                    <a:pt x="52903" y="9305"/>
                  </a:lnTo>
                  <a:lnTo>
                    <a:pt x="529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4638200" y="3107600"/>
              <a:ext cx="1363375" cy="318275"/>
            </a:xfrm>
            <a:custGeom>
              <a:avLst/>
              <a:gdLst/>
              <a:ahLst/>
              <a:cxnLst/>
              <a:rect l="l" t="t" r="r" b="b"/>
              <a:pathLst>
                <a:path w="54535" h="12731" extrusionOk="0">
                  <a:moveTo>
                    <a:pt x="0" y="0"/>
                  </a:moveTo>
                  <a:lnTo>
                    <a:pt x="0" y="2034"/>
                  </a:lnTo>
                  <a:lnTo>
                    <a:pt x="51457" y="2034"/>
                  </a:lnTo>
                  <a:cubicBezTo>
                    <a:pt x="52153" y="2034"/>
                    <a:pt x="52724" y="2677"/>
                    <a:pt x="52724" y="3462"/>
                  </a:cubicBezTo>
                  <a:lnTo>
                    <a:pt x="52724" y="9269"/>
                  </a:lnTo>
                  <a:cubicBezTo>
                    <a:pt x="52724" y="10054"/>
                    <a:pt x="52153" y="10697"/>
                    <a:pt x="51457" y="10697"/>
                  </a:cubicBezTo>
                  <a:lnTo>
                    <a:pt x="0" y="10697"/>
                  </a:lnTo>
                  <a:lnTo>
                    <a:pt x="0" y="12731"/>
                  </a:lnTo>
                  <a:lnTo>
                    <a:pt x="51457" y="12731"/>
                  </a:lnTo>
                  <a:cubicBezTo>
                    <a:pt x="53152" y="12731"/>
                    <a:pt x="54535" y="11178"/>
                    <a:pt x="54535" y="9269"/>
                  </a:cubicBezTo>
                  <a:lnTo>
                    <a:pt x="54535" y="3462"/>
                  </a:lnTo>
                  <a:cubicBezTo>
                    <a:pt x="54535" y="1553"/>
                    <a:pt x="53152" y="0"/>
                    <a:pt x="51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4601400" y="2853350"/>
              <a:ext cx="1436975" cy="254275"/>
            </a:xfrm>
            <a:custGeom>
              <a:avLst/>
              <a:gdLst/>
              <a:ahLst/>
              <a:cxnLst/>
              <a:rect l="l" t="t" r="r" b="b"/>
              <a:pathLst>
                <a:path w="57479" h="10171" extrusionOk="0">
                  <a:moveTo>
                    <a:pt x="0" y="0"/>
                  </a:moveTo>
                  <a:lnTo>
                    <a:pt x="0" y="10170"/>
                  </a:lnTo>
                  <a:lnTo>
                    <a:pt x="57479" y="10170"/>
                  </a:lnTo>
                  <a:lnTo>
                    <a:pt x="574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4696850" y="2853350"/>
              <a:ext cx="116225" cy="254275"/>
            </a:xfrm>
            <a:custGeom>
              <a:avLst/>
              <a:gdLst/>
              <a:ahLst/>
              <a:cxnLst/>
              <a:rect l="l" t="t" r="r" b="b"/>
              <a:pathLst>
                <a:path w="4649" h="10171" extrusionOk="0">
                  <a:moveTo>
                    <a:pt x="1" y="0"/>
                  </a:moveTo>
                  <a:lnTo>
                    <a:pt x="1" y="10170"/>
                  </a:lnTo>
                  <a:lnTo>
                    <a:pt x="4648" y="10170"/>
                  </a:lnTo>
                  <a:lnTo>
                    <a:pt x="46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5826700" y="2853350"/>
              <a:ext cx="116450" cy="254275"/>
            </a:xfrm>
            <a:custGeom>
              <a:avLst/>
              <a:gdLst/>
              <a:ahLst/>
              <a:cxnLst/>
              <a:rect l="l" t="t" r="r" b="b"/>
              <a:pathLst>
                <a:path w="4658" h="10171" extrusionOk="0">
                  <a:moveTo>
                    <a:pt x="1" y="0"/>
                  </a:moveTo>
                  <a:lnTo>
                    <a:pt x="1" y="10170"/>
                  </a:lnTo>
                  <a:lnTo>
                    <a:pt x="4657" y="10170"/>
                  </a:lnTo>
                  <a:lnTo>
                    <a:pt x="46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5045450" y="2438750"/>
              <a:ext cx="112200" cy="233300"/>
            </a:xfrm>
            <a:custGeom>
              <a:avLst/>
              <a:gdLst/>
              <a:ahLst/>
              <a:cxnLst/>
              <a:rect l="l" t="t" r="r" b="b"/>
              <a:pathLst>
                <a:path w="4488" h="9332" extrusionOk="0">
                  <a:moveTo>
                    <a:pt x="0" y="0"/>
                  </a:moveTo>
                  <a:cubicBezTo>
                    <a:pt x="0" y="1"/>
                    <a:pt x="188" y="7217"/>
                    <a:pt x="4487" y="9332"/>
                  </a:cubicBezTo>
                  <a:cubicBezTo>
                    <a:pt x="4487" y="9332"/>
                    <a:pt x="3078" y="5130"/>
                    <a:pt x="3934" y="741"/>
                  </a:cubicBezTo>
                  <a:lnTo>
                    <a:pt x="3934" y="741"/>
                  </a:lnTo>
                  <a:cubicBezTo>
                    <a:pt x="3934" y="741"/>
                    <a:pt x="3737" y="755"/>
                    <a:pt x="3421" y="755"/>
                  </a:cubicBezTo>
                  <a:cubicBezTo>
                    <a:pt x="2609" y="755"/>
                    <a:pt x="1015" y="66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 name="Google Shape;759;p36"/>
          <p:cNvSpPr txBox="1">
            <a:spLocks noGrp="1"/>
          </p:cNvSpPr>
          <p:nvPr>
            <p:ph type="title"/>
          </p:nvPr>
        </p:nvSpPr>
        <p:spPr>
          <a:xfrm>
            <a:off x="720000" y="199412"/>
            <a:ext cx="434590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9. Συμπεράσματα (1/5)</a:t>
            </a:r>
            <a:endParaRPr dirty="0"/>
          </a:p>
        </p:txBody>
      </p:sp>
      <p:sp>
        <p:nvSpPr>
          <p:cNvPr id="760" name="Google Shape;760;p36"/>
          <p:cNvSpPr txBox="1">
            <a:spLocks noGrp="1"/>
          </p:cNvSpPr>
          <p:nvPr>
            <p:ph type="subTitle" idx="1"/>
          </p:nvPr>
        </p:nvSpPr>
        <p:spPr>
          <a:xfrm>
            <a:off x="1438104" y="1723871"/>
            <a:ext cx="6110636" cy="8961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Δημιουργήθηκε με βάση τις αρχές και τη μεθοδολογία της εξ αποστάσεως εκπαίδευσης  </a:t>
            </a:r>
          </a:p>
          <a:p>
            <a:pPr marL="0" lvl="0" indent="0" algn="l" rtl="0">
              <a:spcBef>
                <a:spcPts val="0"/>
              </a:spcBef>
              <a:spcAft>
                <a:spcPts val="0"/>
              </a:spcAft>
              <a:buNone/>
            </a:pPr>
            <a:r>
              <a:rPr lang="el-GR" sz="1200" i="1" dirty="0"/>
              <a:t>(Σύμφωνα με: βασικές αρχές </a:t>
            </a:r>
            <a:r>
              <a:rPr lang="el-GR" sz="1200" i="1" dirty="0" err="1"/>
              <a:t>Holmberg</a:t>
            </a:r>
            <a:r>
              <a:rPr lang="el-GR" sz="1200" i="1" dirty="0"/>
              <a:t> (1995), </a:t>
            </a:r>
            <a:r>
              <a:rPr lang="el-GR" sz="1200" i="1" dirty="0" err="1"/>
              <a:t>Σπανάκα</a:t>
            </a:r>
            <a:r>
              <a:rPr lang="el-GR" sz="1200" i="1" dirty="0"/>
              <a:t> &amp; Λιοναράκη (2017), Σπαντιδάκη &amp; Αναστασιάδη (2007), τυπολογία των </a:t>
            </a:r>
            <a:r>
              <a:rPr lang="el-GR" sz="1200" i="1" dirty="0" err="1"/>
              <a:t>West</a:t>
            </a:r>
            <a:r>
              <a:rPr lang="el-GR" sz="1200" i="1" dirty="0"/>
              <a:t> &amp; Λιοναράκη (2001) )</a:t>
            </a:r>
          </a:p>
          <a:p>
            <a:pPr marL="0" lvl="0" indent="0" algn="l" rtl="0">
              <a:spcBef>
                <a:spcPts val="0"/>
              </a:spcBef>
              <a:spcAft>
                <a:spcPts val="0"/>
              </a:spcAft>
              <a:buNone/>
            </a:pPr>
            <a:endParaRPr sz="2000" dirty="0"/>
          </a:p>
        </p:txBody>
      </p:sp>
      <p:sp>
        <p:nvSpPr>
          <p:cNvPr id="761" name="Google Shape;761;p36"/>
          <p:cNvSpPr txBox="1">
            <a:spLocks noGrp="1"/>
          </p:cNvSpPr>
          <p:nvPr>
            <p:ph type="title" idx="2"/>
          </p:nvPr>
        </p:nvSpPr>
        <p:spPr>
          <a:xfrm>
            <a:off x="697107" y="1821875"/>
            <a:ext cx="734700" cy="67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763" name="Google Shape;763;p36"/>
          <p:cNvSpPr txBox="1">
            <a:spLocks noGrp="1"/>
          </p:cNvSpPr>
          <p:nvPr>
            <p:ph type="subTitle" idx="4"/>
          </p:nvPr>
        </p:nvSpPr>
        <p:spPr>
          <a:xfrm>
            <a:off x="1464943" y="3339546"/>
            <a:ext cx="4824437" cy="7608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Κατά τη δημιουργία του λήφθηκαν υπόψη οι αρχές της Πολυμεσικής Μάθησης του </a:t>
            </a:r>
            <a:r>
              <a:rPr lang="en-AU" dirty="0"/>
              <a:t>Mayer</a:t>
            </a:r>
            <a:endParaRPr lang="el-GR" dirty="0"/>
          </a:p>
        </p:txBody>
      </p:sp>
      <p:sp>
        <p:nvSpPr>
          <p:cNvPr id="764" name="Google Shape;764;p36"/>
          <p:cNvSpPr txBox="1">
            <a:spLocks noGrp="1"/>
          </p:cNvSpPr>
          <p:nvPr>
            <p:ph type="title" idx="5"/>
          </p:nvPr>
        </p:nvSpPr>
        <p:spPr>
          <a:xfrm>
            <a:off x="720000" y="3366084"/>
            <a:ext cx="734700" cy="67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0" name="Google Shape;763;p36">
            <a:extLst>
              <a:ext uri="{FF2B5EF4-FFF2-40B4-BE49-F238E27FC236}">
                <a16:creationId xmlns:a16="http://schemas.microsoft.com/office/drawing/2014/main" id="{594B7F82-8316-63B7-BCE0-414EE886C9D0}"/>
              </a:ext>
            </a:extLst>
          </p:cNvPr>
          <p:cNvSpPr txBox="1">
            <a:spLocks/>
          </p:cNvSpPr>
          <p:nvPr/>
        </p:nvSpPr>
        <p:spPr>
          <a:xfrm>
            <a:off x="646580" y="984454"/>
            <a:ext cx="7321375" cy="4228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r>
              <a:rPr lang="el-GR" sz="1600" dirty="0"/>
              <a:t>Η αποτίμηση του Ε.Υ. από τους αξιολογητές οδηγεί στο συμπέρασμα ότι: </a:t>
            </a:r>
            <a:endParaRPr lang="en-US" sz="1600" dirty="0"/>
          </a:p>
        </p:txBody>
      </p:sp>
      <p:grpSp>
        <p:nvGrpSpPr>
          <p:cNvPr id="714" name="Google Shape;1926;p57">
            <a:extLst>
              <a:ext uri="{FF2B5EF4-FFF2-40B4-BE49-F238E27FC236}">
                <a16:creationId xmlns:a16="http://schemas.microsoft.com/office/drawing/2014/main" id="{519CC6FA-62D7-C442-1147-15130070BF41}"/>
              </a:ext>
            </a:extLst>
          </p:cNvPr>
          <p:cNvGrpSpPr/>
          <p:nvPr/>
        </p:nvGrpSpPr>
        <p:grpSpPr>
          <a:xfrm rot="20891327" flipH="1">
            <a:off x="7109992" y="2085301"/>
            <a:ext cx="1790639" cy="863333"/>
            <a:chOff x="6072353" y="3816195"/>
            <a:chExt cx="3414186" cy="1761485"/>
          </a:xfrm>
        </p:grpSpPr>
        <p:sp>
          <p:nvSpPr>
            <p:cNvPr id="715" name="Google Shape;1927;p57">
              <a:extLst>
                <a:ext uri="{FF2B5EF4-FFF2-40B4-BE49-F238E27FC236}">
                  <a16:creationId xmlns:a16="http://schemas.microsoft.com/office/drawing/2014/main" id="{8A224879-CABA-7A3B-5D84-29E2837AB442}"/>
                </a:ext>
              </a:extLst>
            </p:cNvPr>
            <p:cNvSpPr/>
            <p:nvPr/>
          </p:nvSpPr>
          <p:spPr>
            <a:xfrm>
              <a:off x="6072353" y="4914551"/>
              <a:ext cx="3414186" cy="663128"/>
            </a:xfrm>
            <a:custGeom>
              <a:avLst/>
              <a:gdLst/>
              <a:ahLst/>
              <a:cxnLst/>
              <a:rect l="l" t="t" r="r" b="b"/>
              <a:pathLst>
                <a:path w="106710" h="20726" extrusionOk="0">
                  <a:moveTo>
                    <a:pt x="106550" y="0"/>
                  </a:moveTo>
                  <a:lnTo>
                    <a:pt x="1" y="19858"/>
                  </a:lnTo>
                  <a:lnTo>
                    <a:pt x="161" y="20726"/>
                  </a:lnTo>
                  <a:lnTo>
                    <a:pt x="47272" y="11938"/>
                  </a:lnTo>
                  <a:cubicBezTo>
                    <a:pt x="48504" y="13063"/>
                    <a:pt x="50296" y="13713"/>
                    <a:pt x="52263" y="13713"/>
                  </a:cubicBezTo>
                  <a:cubicBezTo>
                    <a:pt x="52810" y="13713"/>
                    <a:pt x="53371" y="13663"/>
                    <a:pt x="53937" y="13558"/>
                  </a:cubicBezTo>
                  <a:cubicBezTo>
                    <a:pt x="56562" y="13079"/>
                    <a:pt x="58639" y="11550"/>
                    <a:pt x="59598" y="9655"/>
                  </a:cubicBezTo>
                  <a:lnTo>
                    <a:pt x="106709" y="868"/>
                  </a:lnTo>
                  <a:lnTo>
                    <a:pt x="106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928;p57">
              <a:extLst>
                <a:ext uri="{FF2B5EF4-FFF2-40B4-BE49-F238E27FC236}">
                  <a16:creationId xmlns:a16="http://schemas.microsoft.com/office/drawing/2014/main" id="{183FB922-1CF1-E643-F720-0FEBF37CC097}"/>
                </a:ext>
              </a:extLst>
            </p:cNvPr>
            <p:cNvSpPr/>
            <p:nvPr/>
          </p:nvSpPr>
          <p:spPr>
            <a:xfrm>
              <a:off x="6072353" y="4599048"/>
              <a:ext cx="3409067" cy="950891"/>
            </a:xfrm>
            <a:custGeom>
              <a:avLst/>
              <a:gdLst/>
              <a:ahLst/>
              <a:cxnLst/>
              <a:rect l="l" t="t" r="r" b="b"/>
              <a:pathLst>
                <a:path w="106550" h="29720" extrusionOk="0">
                  <a:moveTo>
                    <a:pt x="96347" y="1"/>
                  </a:moveTo>
                  <a:lnTo>
                    <a:pt x="5936" y="16869"/>
                  </a:lnTo>
                  <a:lnTo>
                    <a:pt x="1" y="29719"/>
                  </a:lnTo>
                  <a:lnTo>
                    <a:pt x="106550" y="9861"/>
                  </a:lnTo>
                  <a:lnTo>
                    <a:pt x="96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929;p57">
              <a:extLst>
                <a:ext uri="{FF2B5EF4-FFF2-40B4-BE49-F238E27FC236}">
                  <a16:creationId xmlns:a16="http://schemas.microsoft.com/office/drawing/2014/main" id="{73E7AD8F-BCDC-C277-F4D7-B700B3F35918}"/>
                </a:ext>
              </a:extLst>
            </p:cNvPr>
            <p:cNvSpPr/>
            <p:nvPr/>
          </p:nvSpPr>
          <p:spPr>
            <a:xfrm>
              <a:off x="7741820" y="4520181"/>
              <a:ext cx="1641024" cy="698195"/>
            </a:xfrm>
            <a:custGeom>
              <a:avLst/>
              <a:gdLst/>
              <a:ahLst/>
              <a:cxnLst/>
              <a:rect l="l" t="t" r="r" b="b"/>
              <a:pathLst>
                <a:path w="51290" h="21822" extrusionOk="0">
                  <a:moveTo>
                    <a:pt x="40857" y="1"/>
                  </a:moveTo>
                  <a:cubicBezTo>
                    <a:pt x="40673" y="1"/>
                    <a:pt x="7285" y="23"/>
                    <a:pt x="1" y="16480"/>
                  </a:cubicBezTo>
                  <a:lnTo>
                    <a:pt x="1005" y="21822"/>
                  </a:lnTo>
                  <a:cubicBezTo>
                    <a:pt x="1005" y="21822"/>
                    <a:pt x="10683" y="15978"/>
                    <a:pt x="51289" y="11961"/>
                  </a:cubicBezTo>
                  <a:lnTo>
                    <a:pt x="40858" y="1"/>
                  </a:lnTo>
                  <a:cubicBezTo>
                    <a:pt x="40858" y="1"/>
                    <a:pt x="40858" y="1"/>
                    <a:pt x="40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930;p57">
              <a:extLst>
                <a:ext uri="{FF2B5EF4-FFF2-40B4-BE49-F238E27FC236}">
                  <a16:creationId xmlns:a16="http://schemas.microsoft.com/office/drawing/2014/main" id="{86C631FA-46D8-3DA0-8738-745592DC32AC}"/>
                </a:ext>
              </a:extLst>
            </p:cNvPr>
            <p:cNvSpPr/>
            <p:nvPr/>
          </p:nvSpPr>
          <p:spPr>
            <a:xfrm>
              <a:off x="7773943" y="4474940"/>
              <a:ext cx="1557773" cy="743436"/>
            </a:xfrm>
            <a:custGeom>
              <a:avLst/>
              <a:gdLst/>
              <a:ahLst/>
              <a:cxnLst/>
              <a:rect l="l" t="t" r="r" b="b"/>
              <a:pathLst>
                <a:path w="48688" h="23236" extrusionOk="0">
                  <a:moveTo>
                    <a:pt x="37645" y="1"/>
                  </a:moveTo>
                  <a:cubicBezTo>
                    <a:pt x="29369" y="1"/>
                    <a:pt x="3762" y="1757"/>
                    <a:pt x="1" y="23236"/>
                  </a:cubicBezTo>
                  <a:cubicBezTo>
                    <a:pt x="1" y="23236"/>
                    <a:pt x="20036" y="10465"/>
                    <a:pt x="44527" y="10465"/>
                  </a:cubicBezTo>
                  <a:cubicBezTo>
                    <a:pt x="45901" y="10465"/>
                    <a:pt x="47288" y="10505"/>
                    <a:pt x="48687" y="10590"/>
                  </a:cubicBezTo>
                  <a:lnTo>
                    <a:pt x="40219" y="68"/>
                  </a:lnTo>
                  <a:cubicBezTo>
                    <a:pt x="40219" y="68"/>
                    <a:pt x="39263" y="1"/>
                    <a:pt x="37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931;p57">
              <a:extLst>
                <a:ext uri="{FF2B5EF4-FFF2-40B4-BE49-F238E27FC236}">
                  <a16:creationId xmlns:a16="http://schemas.microsoft.com/office/drawing/2014/main" id="{254BE1D2-5706-43CA-0906-D68DE4E24AC2}"/>
                </a:ext>
              </a:extLst>
            </p:cNvPr>
            <p:cNvSpPr/>
            <p:nvPr/>
          </p:nvSpPr>
          <p:spPr>
            <a:xfrm>
              <a:off x="7623503" y="3992167"/>
              <a:ext cx="1638816" cy="1226208"/>
            </a:xfrm>
            <a:custGeom>
              <a:avLst/>
              <a:gdLst/>
              <a:ahLst/>
              <a:cxnLst/>
              <a:rect l="l" t="t" r="r" b="b"/>
              <a:pathLst>
                <a:path w="51221" h="38325" extrusionOk="0">
                  <a:moveTo>
                    <a:pt x="35677" y="1"/>
                  </a:moveTo>
                  <a:cubicBezTo>
                    <a:pt x="4269" y="2375"/>
                    <a:pt x="1" y="13080"/>
                    <a:pt x="1" y="13080"/>
                  </a:cubicBezTo>
                  <a:lnTo>
                    <a:pt x="4703" y="38325"/>
                  </a:lnTo>
                  <a:cubicBezTo>
                    <a:pt x="16800" y="21685"/>
                    <a:pt x="51221" y="19539"/>
                    <a:pt x="51221" y="19539"/>
                  </a:cubicBezTo>
                  <a:lnTo>
                    <a:pt x="356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1932;p57">
              <a:extLst>
                <a:ext uri="{FF2B5EF4-FFF2-40B4-BE49-F238E27FC236}">
                  <a16:creationId xmlns:a16="http://schemas.microsoft.com/office/drawing/2014/main" id="{1832E45B-1CA8-F883-CCE4-9BF4CB085CE2}"/>
                </a:ext>
              </a:extLst>
            </p:cNvPr>
            <p:cNvSpPr/>
            <p:nvPr/>
          </p:nvSpPr>
          <p:spPr>
            <a:xfrm>
              <a:off x="6159284" y="4860352"/>
              <a:ext cx="1614692" cy="643579"/>
            </a:xfrm>
            <a:custGeom>
              <a:avLst/>
              <a:gdLst/>
              <a:ahLst/>
              <a:cxnLst/>
              <a:rect l="l" t="t" r="r" b="b"/>
              <a:pathLst>
                <a:path w="50467" h="20115" extrusionOk="0">
                  <a:moveTo>
                    <a:pt x="31685" y="1"/>
                  </a:moveTo>
                  <a:cubicBezTo>
                    <a:pt x="18847" y="1"/>
                    <a:pt x="5433" y="5186"/>
                    <a:pt x="5433" y="5186"/>
                  </a:cubicBezTo>
                  <a:lnTo>
                    <a:pt x="0" y="20114"/>
                  </a:lnTo>
                  <a:cubicBezTo>
                    <a:pt x="27426" y="12151"/>
                    <a:pt x="41357" y="10998"/>
                    <a:pt x="47124" y="10998"/>
                  </a:cubicBezTo>
                  <a:cubicBezTo>
                    <a:pt x="49473" y="10998"/>
                    <a:pt x="50467" y="11190"/>
                    <a:pt x="50467" y="11190"/>
                  </a:cubicBezTo>
                  <a:lnTo>
                    <a:pt x="49463" y="5848"/>
                  </a:lnTo>
                  <a:cubicBezTo>
                    <a:pt x="45065" y="1443"/>
                    <a:pt x="38455" y="1"/>
                    <a:pt x="31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1933;p57">
              <a:extLst>
                <a:ext uri="{FF2B5EF4-FFF2-40B4-BE49-F238E27FC236}">
                  <a16:creationId xmlns:a16="http://schemas.microsoft.com/office/drawing/2014/main" id="{5B11A7E0-336C-549A-FBF1-B6355892B0AD}"/>
                </a:ext>
              </a:extLst>
            </p:cNvPr>
            <p:cNvSpPr/>
            <p:nvPr/>
          </p:nvSpPr>
          <p:spPr>
            <a:xfrm>
              <a:off x="6175345" y="4828453"/>
              <a:ext cx="1598630" cy="573958"/>
            </a:xfrm>
            <a:custGeom>
              <a:avLst/>
              <a:gdLst/>
              <a:ahLst/>
              <a:cxnLst/>
              <a:rect l="l" t="t" r="r" b="b"/>
              <a:pathLst>
                <a:path w="49965" h="17939" extrusionOk="0">
                  <a:moveTo>
                    <a:pt x="26596" y="1"/>
                  </a:moveTo>
                  <a:cubicBezTo>
                    <a:pt x="14890" y="1"/>
                    <a:pt x="4109" y="5065"/>
                    <a:pt x="4109" y="5065"/>
                  </a:cubicBezTo>
                  <a:lnTo>
                    <a:pt x="0" y="17938"/>
                  </a:lnTo>
                  <a:cubicBezTo>
                    <a:pt x="13020" y="12399"/>
                    <a:pt x="26059" y="11075"/>
                    <a:pt x="35551" y="11075"/>
                  </a:cubicBezTo>
                  <a:cubicBezTo>
                    <a:pt x="44246" y="11075"/>
                    <a:pt x="49965" y="12187"/>
                    <a:pt x="49965" y="12187"/>
                  </a:cubicBezTo>
                  <a:cubicBezTo>
                    <a:pt x="44275" y="2728"/>
                    <a:pt x="35186" y="1"/>
                    <a:pt x="26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1934;p57">
              <a:extLst>
                <a:ext uri="{FF2B5EF4-FFF2-40B4-BE49-F238E27FC236}">
                  <a16:creationId xmlns:a16="http://schemas.microsoft.com/office/drawing/2014/main" id="{05D6947C-528F-45C6-697D-09232D1E4AB3}"/>
                </a:ext>
              </a:extLst>
            </p:cNvPr>
            <p:cNvSpPr/>
            <p:nvPr/>
          </p:nvSpPr>
          <p:spPr>
            <a:xfrm>
              <a:off x="6169490" y="4296568"/>
              <a:ext cx="1604485" cy="921808"/>
            </a:xfrm>
            <a:custGeom>
              <a:avLst/>
              <a:gdLst/>
              <a:ahLst/>
              <a:cxnLst/>
              <a:rect l="l" t="t" r="r" b="b"/>
              <a:pathLst>
                <a:path w="50148" h="28811" extrusionOk="0">
                  <a:moveTo>
                    <a:pt x="31557" y="1"/>
                  </a:moveTo>
                  <a:cubicBezTo>
                    <a:pt x="25850" y="1"/>
                    <a:pt x="18027" y="1037"/>
                    <a:pt x="7465" y="4228"/>
                  </a:cubicBezTo>
                  <a:lnTo>
                    <a:pt x="1" y="28034"/>
                  </a:lnTo>
                  <a:cubicBezTo>
                    <a:pt x="1" y="28034"/>
                    <a:pt x="13850" y="23640"/>
                    <a:pt x="28324" y="23640"/>
                  </a:cubicBezTo>
                  <a:cubicBezTo>
                    <a:pt x="36102" y="23640"/>
                    <a:pt x="44061" y="24909"/>
                    <a:pt x="50148" y="28811"/>
                  </a:cubicBezTo>
                  <a:lnTo>
                    <a:pt x="45446" y="3566"/>
                  </a:lnTo>
                  <a:cubicBezTo>
                    <a:pt x="45446" y="3566"/>
                    <a:pt x="42141" y="1"/>
                    <a:pt x="3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1935;p57">
              <a:extLst>
                <a:ext uri="{FF2B5EF4-FFF2-40B4-BE49-F238E27FC236}">
                  <a16:creationId xmlns:a16="http://schemas.microsoft.com/office/drawing/2014/main" id="{397D44FE-E0C1-BA90-56FA-ED5D27E2E7DF}"/>
                </a:ext>
              </a:extLst>
            </p:cNvPr>
            <p:cNvSpPr/>
            <p:nvPr/>
          </p:nvSpPr>
          <p:spPr>
            <a:xfrm>
              <a:off x="6382737" y="4135409"/>
              <a:ext cx="1391239" cy="1082967"/>
            </a:xfrm>
            <a:custGeom>
              <a:avLst/>
              <a:gdLst/>
              <a:ahLst/>
              <a:cxnLst/>
              <a:rect l="l" t="t" r="r" b="b"/>
              <a:pathLst>
                <a:path w="43483" h="33848" extrusionOk="0">
                  <a:moveTo>
                    <a:pt x="20164" y="1"/>
                  </a:moveTo>
                  <a:cubicBezTo>
                    <a:pt x="12757" y="1"/>
                    <a:pt x="5981" y="1322"/>
                    <a:pt x="5981" y="1322"/>
                  </a:cubicBezTo>
                  <a:lnTo>
                    <a:pt x="1" y="25836"/>
                  </a:lnTo>
                  <a:cubicBezTo>
                    <a:pt x="4647" y="24777"/>
                    <a:pt x="9007" y="24341"/>
                    <a:pt x="13037" y="24341"/>
                  </a:cubicBezTo>
                  <a:cubicBezTo>
                    <a:pt x="31855" y="24341"/>
                    <a:pt x="43483" y="33848"/>
                    <a:pt x="43483" y="33848"/>
                  </a:cubicBezTo>
                  <a:lnTo>
                    <a:pt x="38781" y="8603"/>
                  </a:lnTo>
                  <a:cubicBezTo>
                    <a:pt x="37481" y="1645"/>
                    <a:pt x="28430" y="1"/>
                    <a:pt x="20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1936;p57">
              <a:extLst>
                <a:ext uri="{FF2B5EF4-FFF2-40B4-BE49-F238E27FC236}">
                  <a16:creationId xmlns:a16="http://schemas.microsoft.com/office/drawing/2014/main" id="{DAD594A5-B4A6-C00E-662E-205257524F68}"/>
                </a:ext>
              </a:extLst>
            </p:cNvPr>
            <p:cNvSpPr/>
            <p:nvPr/>
          </p:nvSpPr>
          <p:spPr>
            <a:xfrm>
              <a:off x="7532221" y="3816195"/>
              <a:ext cx="1459900" cy="1402181"/>
            </a:xfrm>
            <a:custGeom>
              <a:avLst/>
              <a:gdLst/>
              <a:ahLst/>
              <a:cxnLst/>
              <a:rect l="l" t="t" r="r" b="b"/>
              <a:pathLst>
                <a:path w="45629" h="43825" extrusionOk="0">
                  <a:moveTo>
                    <a:pt x="30564" y="0"/>
                  </a:moveTo>
                  <a:cubicBezTo>
                    <a:pt x="30564" y="0"/>
                    <a:pt x="1" y="3264"/>
                    <a:pt x="2854" y="18580"/>
                  </a:cubicBezTo>
                  <a:lnTo>
                    <a:pt x="7556" y="43825"/>
                  </a:lnTo>
                  <a:cubicBezTo>
                    <a:pt x="7556" y="43825"/>
                    <a:pt x="18900" y="24218"/>
                    <a:pt x="45629" y="20337"/>
                  </a:cubicBezTo>
                  <a:lnTo>
                    <a:pt x="30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1937;p57">
              <a:extLst>
                <a:ext uri="{FF2B5EF4-FFF2-40B4-BE49-F238E27FC236}">
                  <a16:creationId xmlns:a16="http://schemas.microsoft.com/office/drawing/2014/main" id="{1739447C-3EA2-5103-74D2-89FA239CC588}"/>
                </a:ext>
              </a:extLst>
            </p:cNvPr>
            <p:cNvSpPr/>
            <p:nvPr/>
          </p:nvSpPr>
          <p:spPr>
            <a:xfrm>
              <a:off x="7811921" y="4410630"/>
              <a:ext cx="1009314" cy="549226"/>
            </a:xfrm>
            <a:custGeom>
              <a:avLst/>
              <a:gdLst/>
              <a:ahLst/>
              <a:cxnLst/>
              <a:rect l="l" t="t" r="r" b="b"/>
              <a:pathLst>
                <a:path w="31546" h="17166" extrusionOk="0">
                  <a:moveTo>
                    <a:pt x="31500" y="1"/>
                  </a:moveTo>
                  <a:cubicBezTo>
                    <a:pt x="18992" y="2603"/>
                    <a:pt x="11094" y="7099"/>
                    <a:pt x="6666" y="10409"/>
                  </a:cubicBezTo>
                  <a:cubicBezTo>
                    <a:pt x="1873" y="14015"/>
                    <a:pt x="24" y="17051"/>
                    <a:pt x="1" y="17074"/>
                  </a:cubicBezTo>
                  <a:lnTo>
                    <a:pt x="183" y="17165"/>
                  </a:lnTo>
                  <a:cubicBezTo>
                    <a:pt x="252" y="17051"/>
                    <a:pt x="7647" y="5159"/>
                    <a:pt x="31545" y="183"/>
                  </a:cubicBezTo>
                  <a:lnTo>
                    <a:pt x="31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1938;p57">
              <a:extLst>
                <a:ext uri="{FF2B5EF4-FFF2-40B4-BE49-F238E27FC236}">
                  <a16:creationId xmlns:a16="http://schemas.microsoft.com/office/drawing/2014/main" id="{A212D8D6-E6BC-DE22-DEF5-0542F5D281F4}"/>
                </a:ext>
              </a:extLst>
            </p:cNvPr>
            <p:cNvSpPr/>
            <p:nvPr/>
          </p:nvSpPr>
          <p:spPr>
            <a:xfrm>
              <a:off x="7792212" y="4310581"/>
              <a:ext cx="970600" cy="541195"/>
            </a:xfrm>
            <a:custGeom>
              <a:avLst/>
              <a:gdLst/>
              <a:ahLst/>
              <a:cxnLst/>
              <a:rect l="l" t="t" r="r" b="b"/>
              <a:pathLst>
                <a:path w="30336" h="16915" extrusionOk="0">
                  <a:moveTo>
                    <a:pt x="30290" y="1"/>
                  </a:moveTo>
                  <a:cubicBezTo>
                    <a:pt x="18261" y="2671"/>
                    <a:pt x="10683" y="7099"/>
                    <a:pt x="6414" y="10341"/>
                  </a:cubicBezTo>
                  <a:cubicBezTo>
                    <a:pt x="1804" y="13856"/>
                    <a:pt x="23" y="16777"/>
                    <a:pt x="1" y="16800"/>
                  </a:cubicBezTo>
                  <a:lnTo>
                    <a:pt x="160" y="16914"/>
                  </a:lnTo>
                  <a:cubicBezTo>
                    <a:pt x="183" y="16869"/>
                    <a:pt x="1964" y="13970"/>
                    <a:pt x="6551" y="10478"/>
                  </a:cubicBezTo>
                  <a:cubicBezTo>
                    <a:pt x="10774" y="7259"/>
                    <a:pt x="18352" y="2854"/>
                    <a:pt x="30335" y="183"/>
                  </a:cubicBezTo>
                  <a:lnTo>
                    <a:pt x="3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1939;p57">
              <a:extLst>
                <a:ext uri="{FF2B5EF4-FFF2-40B4-BE49-F238E27FC236}">
                  <a16:creationId xmlns:a16="http://schemas.microsoft.com/office/drawing/2014/main" id="{2FF62D9D-FD25-AFAB-1688-DAD2BE5CC588}"/>
                </a:ext>
              </a:extLst>
            </p:cNvPr>
            <p:cNvSpPr/>
            <p:nvPr/>
          </p:nvSpPr>
          <p:spPr>
            <a:xfrm>
              <a:off x="7773943" y="4227330"/>
              <a:ext cx="915121" cy="528045"/>
            </a:xfrm>
            <a:custGeom>
              <a:avLst/>
              <a:gdLst/>
              <a:ahLst/>
              <a:cxnLst/>
              <a:rect l="l" t="t" r="r" b="b"/>
              <a:pathLst>
                <a:path w="28602" h="16504" extrusionOk="0">
                  <a:moveTo>
                    <a:pt x="28555" y="1"/>
                  </a:moveTo>
                  <a:cubicBezTo>
                    <a:pt x="6917" y="5273"/>
                    <a:pt x="69" y="16298"/>
                    <a:pt x="1" y="16389"/>
                  </a:cubicBezTo>
                  <a:lnTo>
                    <a:pt x="161" y="16503"/>
                  </a:lnTo>
                  <a:cubicBezTo>
                    <a:pt x="184" y="16480"/>
                    <a:pt x="1873" y="13719"/>
                    <a:pt x="6209" y="10340"/>
                  </a:cubicBezTo>
                  <a:cubicBezTo>
                    <a:pt x="10204" y="7213"/>
                    <a:pt x="17325" y="2922"/>
                    <a:pt x="28601" y="183"/>
                  </a:cubicBezTo>
                  <a:lnTo>
                    <a:pt x="28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1940;p57">
              <a:extLst>
                <a:ext uri="{FF2B5EF4-FFF2-40B4-BE49-F238E27FC236}">
                  <a16:creationId xmlns:a16="http://schemas.microsoft.com/office/drawing/2014/main" id="{B7A5EBD2-D425-AC18-ABB9-27B630D765B3}"/>
                </a:ext>
              </a:extLst>
            </p:cNvPr>
            <p:cNvSpPr/>
            <p:nvPr/>
          </p:nvSpPr>
          <p:spPr>
            <a:xfrm>
              <a:off x="7754234" y="4128754"/>
              <a:ext cx="873463" cy="517807"/>
            </a:xfrm>
            <a:custGeom>
              <a:avLst/>
              <a:gdLst/>
              <a:ahLst/>
              <a:cxnLst/>
              <a:rect l="l" t="t" r="r" b="b"/>
              <a:pathLst>
                <a:path w="27300" h="16184" extrusionOk="0">
                  <a:moveTo>
                    <a:pt x="27254" y="0"/>
                  </a:moveTo>
                  <a:cubicBezTo>
                    <a:pt x="6620" y="5410"/>
                    <a:pt x="46" y="15978"/>
                    <a:pt x="1" y="16092"/>
                  </a:cubicBezTo>
                  <a:lnTo>
                    <a:pt x="160" y="16183"/>
                  </a:lnTo>
                  <a:cubicBezTo>
                    <a:pt x="206" y="16092"/>
                    <a:pt x="6757" y="5570"/>
                    <a:pt x="27300" y="183"/>
                  </a:cubicBez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1941;p57">
              <a:extLst>
                <a:ext uri="{FF2B5EF4-FFF2-40B4-BE49-F238E27FC236}">
                  <a16:creationId xmlns:a16="http://schemas.microsoft.com/office/drawing/2014/main" id="{F60B34E7-34F4-21FE-6843-0416B21D5781}"/>
                </a:ext>
              </a:extLst>
            </p:cNvPr>
            <p:cNvSpPr/>
            <p:nvPr/>
          </p:nvSpPr>
          <p:spPr>
            <a:xfrm>
              <a:off x="7721376" y="4041855"/>
              <a:ext cx="845724" cy="506833"/>
            </a:xfrm>
            <a:custGeom>
              <a:avLst/>
              <a:gdLst/>
              <a:ahLst/>
              <a:cxnLst/>
              <a:rect l="l" t="t" r="r" b="b"/>
              <a:pathLst>
                <a:path w="26433" h="15841" extrusionOk="0">
                  <a:moveTo>
                    <a:pt x="26387" y="0"/>
                  </a:moveTo>
                  <a:cubicBezTo>
                    <a:pt x="6346" y="4816"/>
                    <a:pt x="69" y="15658"/>
                    <a:pt x="1" y="15749"/>
                  </a:cubicBezTo>
                  <a:lnTo>
                    <a:pt x="160" y="15841"/>
                  </a:lnTo>
                  <a:cubicBezTo>
                    <a:pt x="183" y="15818"/>
                    <a:pt x="1735" y="13102"/>
                    <a:pt x="5730" y="9838"/>
                  </a:cubicBezTo>
                  <a:cubicBezTo>
                    <a:pt x="9427" y="6825"/>
                    <a:pt x="16001" y="2693"/>
                    <a:pt x="26432" y="183"/>
                  </a:cubicBezTo>
                  <a:lnTo>
                    <a:pt x="26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1942;p57">
              <a:extLst>
                <a:ext uri="{FF2B5EF4-FFF2-40B4-BE49-F238E27FC236}">
                  <a16:creationId xmlns:a16="http://schemas.microsoft.com/office/drawing/2014/main" id="{136722AA-D1FF-7EB3-76F1-901404DB33FD}"/>
                </a:ext>
              </a:extLst>
            </p:cNvPr>
            <p:cNvSpPr/>
            <p:nvPr/>
          </p:nvSpPr>
          <p:spPr>
            <a:xfrm>
              <a:off x="7700195" y="3952749"/>
              <a:ext cx="811393" cy="477653"/>
            </a:xfrm>
            <a:custGeom>
              <a:avLst/>
              <a:gdLst/>
              <a:ahLst/>
              <a:cxnLst/>
              <a:rect l="l" t="t" r="r" b="b"/>
              <a:pathLst>
                <a:path w="25360" h="14929" extrusionOk="0">
                  <a:moveTo>
                    <a:pt x="25314" y="0"/>
                  </a:moveTo>
                  <a:cubicBezTo>
                    <a:pt x="6209" y="4862"/>
                    <a:pt x="69" y="14745"/>
                    <a:pt x="1" y="14837"/>
                  </a:cubicBezTo>
                  <a:lnTo>
                    <a:pt x="160" y="14928"/>
                  </a:lnTo>
                  <a:cubicBezTo>
                    <a:pt x="229" y="14837"/>
                    <a:pt x="6323" y="5022"/>
                    <a:pt x="25360" y="183"/>
                  </a:cubicBezTo>
                  <a:lnTo>
                    <a:pt x="25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1943;p57">
              <a:extLst>
                <a:ext uri="{FF2B5EF4-FFF2-40B4-BE49-F238E27FC236}">
                  <a16:creationId xmlns:a16="http://schemas.microsoft.com/office/drawing/2014/main" id="{A495B58C-2849-325F-F698-C26B05A1844F}"/>
                </a:ext>
              </a:extLst>
            </p:cNvPr>
            <p:cNvSpPr/>
            <p:nvPr/>
          </p:nvSpPr>
          <p:spPr>
            <a:xfrm>
              <a:off x="7682662" y="3886296"/>
              <a:ext cx="776359" cy="455001"/>
            </a:xfrm>
            <a:custGeom>
              <a:avLst/>
              <a:gdLst/>
              <a:ahLst/>
              <a:cxnLst/>
              <a:rect l="l" t="t" r="r" b="b"/>
              <a:pathLst>
                <a:path w="24265" h="14221" extrusionOk="0">
                  <a:moveTo>
                    <a:pt x="24218" y="0"/>
                  </a:moveTo>
                  <a:cubicBezTo>
                    <a:pt x="18101" y="1461"/>
                    <a:pt x="9656" y="4223"/>
                    <a:pt x="4087" y="8993"/>
                  </a:cubicBezTo>
                  <a:cubicBezTo>
                    <a:pt x="731" y="11869"/>
                    <a:pt x="24" y="14061"/>
                    <a:pt x="1" y="14152"/>
                  </a:cubicBezTo>
                  <a:lnTo>
                    <a:pt x="183" y="14220"/>
                  </a:lnTo>
                  <a:cubicBezTo>
                    <a:pt x="206" y="14129"/>
                    <a:pt x="3196" y="5250"/>
                    <a:pt x="24264" y="183"/>
                  </a:cubicBezTo>
                  <a:lnTo>
                    <a:pt x="242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1944;p57">
              <a:extLst>
                <a:ext uri="{FF2B5EF4-FFF2-40B4-BE49-F238E27FC236}">
                  <a16:creationId xmlns:a16="http://schemas.microsoft.com/office/drawing/2014/main" id="{70415910-4009-7411-F99E-6A8F6FE9E05E}"/>
                </a:ext>
              </a:extLst>
            </p:cNvPr>
            <p:cNvSpPr/>
            <p:nvPr/>
          </p:nvSpPr>
          <p:spPr>
            <a:xfrm>
              <a:off x="6515644" y="4805992"/>
              <a:ext cx="1136398" cy="185251"/>
            </a:xfrm>
            <a:custGeom>
              <a:avLst/>
              <a:gdLst/>
              <a:ahLst/>
              <a:cxnLst/>
              <a:rect l="l" t="t" r="r" b="b"/>
              <a:pathLst>
                <a:path w="35518" h="5790" extrusionOk="0">
                  <a:moveTo>
                    <a:pt x="12437" y="0"/>
                  </a:moveTo>
                  <a:cubicBezTo>
                    <a:pt x="8782" y="0"/>
                    <a:pt x="4635" y="301"/>
                    <a:pt x="1" y="1065"/>
                  </a:cubicBezTo>
                  <a:lnTo>
                    <a:pt x="24" y="1270"/>
                  </a:lnTo>
                  <a:cubicBezTo>
                    <a:pt x="4621" y="507"/>
                    <a:pt x="8750" y="198"/>
                    <a:pt x="12421" y="198"/>
                  </a:cubicBezTo>
                  <a:cubicBezTo>
                    <a:pt x="27960" y="198"/>
                    <a:pt x="35311" y="5734"/>
                    <a:pt x="35403" y="5790"/>
                  </a:cubicBezTo>
                  <a:lnTo>
                    <a:pt x="35517" y="5653"/>
                  </a:lnTo>
                  <a:cubicBezTo>
                    <a:pt x="35494" y="5630"/>
                    <a:pt x="32664" y="3462"/>
                    <a:pt x="26912" y="1841"/>
                  </a:cubicBezTo>
                  <a:cubicBezTo>
                    <a:pt x="23550" y="889"/>
                    <a:pt x="18719" y="0"/>
                    <a:pt x="12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1945;p57">
              <a:extLst>
                <a:ext uri="{FF2B5EF4-FFF2-40B4-BE49-F238E27FC236}">
                  <a16:creationId xmlns:a16="http://schemas.microsoft.com/office/drawing/2014/main" id="{A1EFE4E6-6D57-A5BB-10AD-0CA7285F67E9}"/>
                </a:ext>
              </a:extLst>
            </p:cNvPr>
            <p:cNvSpPr/>
            <p:nvPr/>
          </p:nvSpPr>
          <p:spPr>
            <a:xfrm>
              <a:off x="6533913" y="4697593"/>
              <a:ext cx="1097652" cy="185571"/>
            </a:xfrm>
            <a:custGeom>
              <a:avLst/>
              <a:gdLst/>
              <a:ahLst/>
              <a:cxnLst/>
              <a:rect l="l" t="t" r="r" b="b"/>
              <a:pathLst>
                <a:path w="34307" h="5800" extrusionOk="0">
                  <a:moveTo>
                    <a:pt x="11206" y="0"/>
                  </a:moveTo>
                  <a:cubicBezTo>
                    <a:pt x="7878" y="0"/>
                    <a:pt x="4142" y="249"/>
                    <a:pt x="1" y="869"/>
                  </a:cubicBezTo>
                  <a:lnTo>
                    <a:pt x="23" y="1075"/>
                  </a:lnTo>
                  <a:cubicBezTo>
                    <a:pt x="4177" y="442"/>
                    <a:pt x="7922" y="189"/>
                    <a:pt x="11257" y="189"/>
                  </a:cubicBezTo>
                  <a:cubicBezTo>
                    <a:pt x="17671" y="189"/>
                    <a:pt x="22566" y="1126"/>
                    <a:pt x="25930" y="2102"/>
                  </a:cubicBezTo>
                  <a:cubicBezTo>
                    <a:pt x="31477" y="3700"/>
                    <a:pt x="34170" y="5777"/>
                    <a:pt x="34193" y="5800"/>
                  </a:cubicBezTo>
                  <a:lnTo>
                    <a:pt x="34307" y="5640"/>
                  </a:lnTo>
                  <a:cubicBezTo>
                    <a:pt x="34284" y="5617"/>
                    <a:pt x="31568" y="3540"/>
                    <a:pt x="25999" y="1919"/>
                  </a:cubicBezTo>
                  <a:cubicBezTo>
                    <a:pt x="22608" y="940"/>
                    <a:pt x="17675" y="0"/>
                    <a:pt x="11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1946;p57">
              <a:extLst>
                <a:ext uri="{FF2B5EF4-FFF2-40B4-BE49-F238E27FC236}">
                  <a16:creationId xmlns:a16="http://schemas.microsoft.com/office/drawing/2014/main" id="{133DC27D-7DB4-1704-7199-A03DB3FAB8BF}"/>
                </a:ext>
              </a:extLst>
            </p:cNvPr>
            <p:cNvSpPr/>
            <p:nvPr/>
          </p:nvSpPr>
          <p:spPr>
            <a:xfrm>
              <a:off x="6572627" y="4600904"/>
              <a:ext cx="1041437" cy="185859"/>
            </a:xfrm>
            <a:custGeom>
              <a:avLst/>
              <a:gdLst/>
              <a:ahLst/>
              <a:cxnLst/>
              <a:rect l="l" t="t" r="r" b="b"/>
              <a:pathLst>
                <a:path w="32550" h="5809" extrusionOk="0">
                  <a:moveTo>
                    <a:pt x="9400" y="0"/>
                  </a:moveTo>
                  <a:cubicBezTo>
                    <a:pt x="6543" y="0"/>
                    <a:pt x="3412" y="187"/>
                    <a:pt x="0" y="627"/>
                  </a:cubicBezTo>
                  <a:lnTo>
                    <a:pt x="23" y="833"/>
                  </a:lnTo>
                  <a:cubicBezTo>
                    <a:pt x="3482" y="380"/>
                    <a:pt x="6642" y="193"/>
                    <a:pt x="9501" y="193"/>
                  </a:cubicBezTo>
                  <a:cubicBezTo>
                    <a:pt x="16153" y="193"/>
                    <a:pt x="21183" y="1204"/>
                    <a:pt x="24583" y="2225"/>
                  </a:cubicBezTo>
                  <a:cubicBezTo>
                    <a:pt x="29833" y="3823"/>
                    <a:pt x="32412" y="5786"/>
                    <a:pt x="32435" y="5809"/>
                  </a:cubicBezTo>
                  <a:lnTo>
                    <a:pt x="32549" y="5649"/>
                  </a:lnTo>
                  <a:cubicBezTo>
                    <a:pt x="32453" y="5591"/>
                    <a:pt x="25045" y="0"/>
                    <a:pt x="9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1947;p57">
              <a:extLst>
                <a:ext uri="{FF2B5EF4-FFF2-40B4-BE49-F238E27FC236}">
                  <a16:creationId xmlns:a16="http://schemas.microsoft.com/office/drawing/2014/main" id="{8146827D-6424-B07C-FF86-7206AC99AC23}"/>
                </a:ext>
              </a:extLst>
            </p:cNvPr>
            <p:cNvSpPr/>
            <p:nvPr/>
          </p:nvSpPr>
          <p:spPr>
            <a:xfrm>
              <a:off x="6594544" y="4492633"/>
              <a:ext cx="999076" cy="185315"/>
            </a:xfrm>
            <a:custGeom>
              <a:avLst/>
              <a:gdLst/>
              <a:ahLst/>
              <a:cxnLst/>
              <a:rect l="l" t="t" r="r" b="b"/>
              <a:pathLst>
                <a:path w="31226" h="5792" extrusionOk="0">
                  <a:moveTo>
                    <a:pt x="8124" y="1"/>
                  </a:moveTo>
                  <a:cubicBezTo>
                    <a:pt x="5627" y="1"/>
                    <a:pt x="2920" y="143"/>
                    <a:pt x="0" y="474"/>
                  </a:cubicBezTo>
                  <a:lnTo>
                    <a:pt x="23" y="656"/>
                  </a:lnTo>
                  <a:cubicBezTo>
                    <a:pt x="2922" y="330"/>
                    <a:pt x="5611" y="189"/>
                    <a:pt x="8091" y="189"/>
                  </a:cubicBezTo>
                  <a:cubicBezTo>
                    <a:pt x="23652" y="189"/>
                    <a:pt x="31032" y="5733"/>
                    <a:pt x="31111" y="5792"/>
                  </a:cubicBezTo>
                  <a:lnTo>
                    <a:pt x="31225" y="5655"/>
                  </a:lnTo>
                  <a:cubicBezTo>
                    <a:pt x="31146" y="5576"/>
                    <a:pt x="23738" y="1"/>
                    <a:pt x="8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1948;p57">
              <a:extLst>
                <a:ext uri="{FF2B5EF4-FFF2-40B4-BE49-F238E27FC236}">
                  <a16:creationId xmlns:a16="http://schemas.microsoft.com/office/drawing/2014/main" id="{55534394-5D68-C174-19AB-1DF16CE1130C}"/>
                </a:ext>
              </a:extLst>
            </p:cNvPr>
            <p:cNvSpPr/>
            <p:nvPr/>
          </p:nvSpPr>
          <p:spPr>
            <a:xfrm>
              <a:off x="6619372" y="4386250"/>
              <a:ext cx="969864" cy="189474"/>
            </a:xfrm>
            <a:custGeom>
              <a:avLst/>
              <a:gdLst/>
              <a:ahLst/>
              <a:cxnLst/>
              <a:rect l="l" t="t" r="r" b="b"/>
              <a:pathLst>
                <a:path w="30313" h="5922" extrusionOk="0">
                  <a:moveTo>
                    <a:pt x="8395" y="0"/>
                  </a:moveTo>
                  <a:cubicBezTo>
                    <a:pt x="5829" y="0"/>
                    <a:pt x="3032" y="174"/>
                    <a:pt x="0" y="580"/>
                  </a:cubicBezTo>
                  <a:lnTo>
                    <a:pt x="46" y="763"/>
                  </a:lnTo>
                  <a:cubicBezTo>
                    <a:pt x="3085" y="357"/>
                    <a:pt x="5882" y="188"/>
                    <a:pt x="8431" y="188"/>
                  </a:cubicBezTo>
                  <a:cubicBezTo>
                    <a:pt x="14783" y="188"/>
                    <a:pt x="19600" y="1240"/>
                    <a:pt x="22825" y="2315"/>
                  </a:cubicBezTo>
                  <a:cubicBezTo>
                    <a:pt x="27733" y="3913"/>
                    <a:pt x="30152" y="5898"/>
                    <a:pt x="30175" y="5921"/>
                  </a:cubicBezTo>
                  <a:lnTo>
                    <a:pt x="30312" y="5762"/>
                  </a:lnTo>
                  <a:cubicBezTo>
                    <a:pt x="30215" y="5703"/>
                    <a:pt x="23116" y="0"/>
                    <a:pt x="8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1949;p57">
              <a:extLst>
                <a:ext uri="{FF2B5EF4-FFF2-40B4-BE49-F238E27FC236}">
                  <a16:creationId xmlns:a16="http://schemas.microsoft.com/office/drawing/2014/main" id="{6989C56D-2F7E-9438-A521-853B8A2FF459}"/>
                </a:ext>
              </a:extLst>
            </p:cNvPr>
            <p:cNvSpPr/>
            <p:nvPr/>
          </p:nvSpPr>
          <p:spPr>
            <a:xfrm>
              <a:off x="6639081" y="4285657"/>
              <a:ext cx="926767" cy="171749"/>
            </a:xfrm>
            <a:custGeom>
              <a:avLst/>
              <a:gdLst/>
              <a:ahLst/>
              <a:cxnLst/>
              <a:rect l="l" t="t" r="r" b="b"/>
              <a:pathLst>
                <a:path w="28966" h="5368" extrusionOk="0">
                  <a:moveTo>
                    <a:pt x="7800" y="1"/>
                  </a:moveTo>
                  <a:cubicBezTo>
                    <a:pt x="5410" y="1"/>
                    <a:pt x="2811" y="146"/>
                    <a:pt x="0" y="483"/>
                  </a:cubicBezTo>
                  <a:lnTo>
                    <a:pt x="23" y="666"/>
                  </a:lnTo>
                  <a:cubicBezTo>
                    <a:pt x="2814" y="332"/>
                    <a:pt x="5394" y="189"/>
                    <a:pt x="7768" y="189"/>
                  </a:cubicBezTo>
                  <a:cubicBezTo>
                    <a:pt x="21975" y="189"/>
                    <a:pt x="28773" y="5309"/>
                    <a:pt x="28852" y="5368"/>
                  </a:cubicBezTo>
                  <a:lnTo>
                    <a:pt x="28966" y="5231"/>
                  </a:lnTo>
                  <a:cubicBezTo>
                    <a:pt x="28888" y="5152"/>
                    <a:pt x="22062" y="1"/>
                    <a:pt x="7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1950;p57">
              <a:extLst>
                <a:ext uri="{FF2B5EF4-FFF2-40B4-BE49-F238E27FC236}">
                  <a16:creationId xmlns:a16="http://schemas.microsoft.com/office/drawing/2014/main" id="{9CCA84A7-273A-1D5C-2E9E-F99938E8C94A}"/>
                </a:ext>
              </a:extLst>
            </p:cNvPr>
            <p:cNvSpPr/>
            <p:nvPr/>
          </p:nvSpPr>
          <p:spPr>
            <a:xfrm>
              <a:off x="6664645" y="4198823"/>
              <a:ext cx="885878" cy="168774"/>
            </a:xfrm>
            <a:custGeom>
              <a:avLst/>
              <a:gdLst/>
              <a:ahLst/>
              <a:cxnLst/>
              <a:rect l="l" t="t" r="r" b="b"/>
              <a:pathLst>
                <a:path w="27688" h="5275" extrusionOk="0">
                  <a:moveTo>
                    <a:pt x="9579" y="1"/>
                  </a:moveTo>
                  <a:cubicBezTo>
                    <a:pt x="6131" y="1"/>
                    <a:pt x="2801" y="307"/>
                    <a:pt x="0" y="686"/>
                  </a:cubicBezTo>
                  <a:lnTo>
                    <a:pt x="23" y="869"/>
                  </a:lnTo>
                  <a:cubicBezTo>
                    <a:pt x="3573" y="397"/>
                    <a:pt x="6699" y="200"/>
                    <a:pt x="9446" y="200"/>
                  </a:cubicBezTo>
                  <a:cubicBezTo>
                    <a:pt x="23303" y="200"/>
                    <a:pt x="27493" y="5217"/>
                    <a:pt x="27550" y="5274"/>
                  </a:cubicBezTo>
                  <a:lnTo>
                    <a:pt x="27687" y="5160"/>
                  </a:lnTo>
                  <a:cubicBezTo>
                    <a:pt x="27642" y="5091"/>
                    <a:pt x="26181" y="3288"/>
                    <a:pt x="22027" y="1805"/>
                  </a:cubicBezTo>
                  <a:cubicBezTo>
                    <a:pt x="18206" y="460"/>
                    <a:pt x="13804" y="1"/>
                    <a:pt x="9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1951;p57">
              <a:extLst>
                <a:ext uri="{FF2B5EF4-FFF2-40B4-BE49-F238E27FC236}">
                  <a16:creationId xmlns:a16="http://schemas.microsoft.com/office/drawing/2014/main" id="{47B1F0F7-F34B-B51B-FA7D-08046A94493E}"/>
                </a:ext>
              </a:extLst>
            </p:cNvPr>
            <p:cNvSpPr/>
            <p:nvPr/>
          </p:nvSpPr>
          <p:spPr>
            <a:xfrm>
              <a:off x="7608177" y="4265309"/>
              <a:ext cx="336715" cy="1040701"/>
            </a:xfrm>
            <a:custGeom>
              <a:avLst/>
              <a:gdLst/>
              <a:ahLst/>
              <a:cxnLst/>
              <a:rect l="l" t="t" r="r" b="b"/>
              <a:pathLst>
                <a:path w="10524" h="32527" extrusionOk="0">
                  <a:moveTo>
                    <a:pt x="640" y="1"/>
                  </a:moveTo>
                  <a:cubicBezTo>
                    <a:pt x="640" y="1"/>
                    <a:pt x="1" y="1849"/>
                    <a:pt x="480" y="4543"/>
                  </a:cubicBezTo>
                  <a:cubicBezTo>
                    <a:pt x="480" y="4543"/>
                    <a:pt x="4725" y="28167"/>
                    <a:pt x="5753" y="32527"/>
                  </a:cubicBezTo>
                  <a:cubicBezTo>
                    <a:pt x="5753" y="32527"/>
                    <a:pt x="6757" y="30837"/>
                    <a:pt x="7670" y="29651"/>
                  </a:cubicBezTo>
                  <a:cubicBezTo>
                    <a:pt x="7670" y="29651"/>
                    <a:pt x="8651" y="30290"/>
                    <a:pt x="10523" y="31431"/>
                  </a:cubicBezTo>
                  <a:cubicBezTo>
                    <a:pt x="10523" y="31431"/>
                    <a:pt x="1484" y="4771"/>
                    <a:pt x="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0" name="Τίτλος 3">
            <a:extLst>
              <a:ext uri="{FF2B5EF4-FFF2-40B4-BE49-F238E27FC236}">
                <a16:creationId xmlns:a16="http://schemas.microsoft.com/office/drawing/2014/main" id="{B837F672-634B-B356-EC40-7B9392433D97}"/>
              </a:ext>
            </a:extLst>
          </p:cNvPr>
          <p:cNvSpPr txBox="1">
            <a:spLocks/>
          </p:cNvSpPr>
          <p:nvPr/>
        </p:nvSpPr>
        <p:spPr>
          <a:xfrm>
            <a:off x="5065909" y="306925"/>
            <a:ext cx="3945738" cy="513527"/>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sz="2000" dirty="0">
                <a:ln w="22225">
                  <a:solidFill>
                    <a:schemeClr val="accent2"/>
                  </a:solidFill>
                  <a:prstDash val="solid"/>
                </a:ln>
                <a:solidFill>
                  <a:schemeClr val="accent2">
                    <a:lumMod val="40000"/>
                    <a:lumOff val="60000"/>
                  </a:schemeClr>
                </a:solidFill>
              </a:rPr>
              <a:t>Συμπεράσματα 1</a:t>
            </a:r>
            <a:r>
              <a:rPr lang="el-GR" sz="2000" baseline="30000" dirty="0">
                <a:ln w="22225">
                  <a:solidFill>
                    <a:schemeClr val="accent2"/>
                  </a:solidFill>
                  <a:prstDash val="solid"/>
                </a:ln>
                <a:solidFill>
                  <a:schemeClr val="accent2">
                    <a:lumMod val="40000"/>
                    <a:lumOff val="60000"/>
                  </a:schemeClr>
                </a:solidFill>
              </a:rPr>
              <a:t>ης</a:t>
            </a:r>
            <a:r>
              <a:rPr lang="el-GR" sz="2000" dirty="0">
                <a:ln w="22225">
                  <a:solidFill>
                    <a:schemeClr val="accent2"/>
                  </a:solidFill>
                  <a:prstDash val="solid"/>
                </a:ln>
                <a:solidFill>
                  <a:schemeClr val="accent2">
                    <a:lumMod val="40000"/>
                    <a:lumOff val="60000"/>
                  </a:schemeClr>
                </a:solidFill>
              </a:rPr>
              <a:t> φάσης έρευνας </a:t>
            </a:r>
          </a:p>
        </p:txBody>
      </p:sp>
    </p:spTree>
    <p:extLst>
      <p:ext uri="{BB962C8B-B14F-4D97-AF65-F5344CB8AC3E}">
        <p14:creationId xmlns:p14="http://schemas.microsoft.com/office/powerpoint/2010/main" val="351567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1"/>
                                        </p:tgtEl>
                                        <p:attrNameLst>
                                          <p:attrName>style.visibility</p:attrName>
                                        </p:attrNameLst>
                                      </p:cBhvr>
                                      <p:to>
                                        <p:strVal val="visible"/>
                                      </p:to>
                                    </p:set>
                                    <p:animEffect transition="in" filter="fade">
                                      <p:cBhvr>
                                        <p:cTn id="12" dur="500"/>
                                        <p:tgtEl>
                                          <p:spTgt spid="7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0">
                                            <p:txEl>
                                              <p:pRg st="0" end="0"/>
                                            </p:txEl>
                                          </p:spTgt>
                                        </p:tgtEl>
                                        <p:attrNameLst>
                                          <p:attrName>style.visibility</p:attrName>
                                        </p:attrNameLst>
                                      </p:cBhvr>
                                      <p:to>
                                        <p:strVal val="visible"/>
                                      </p:to>
                                    </p:set>
                                    <p:animEffect transition="in" filter="fade">
                                      <p:cBhvr>
                                        <p:cTn id="17" dur="500"/>
                                        <p:tgtEl>
                                          <p:spTgt spid="76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60">
                                            <p:txEl>
                                              <p:pRg st="1" end="1"/>
                                            </p:txEl>
                                          </p:spTgt>
                                        </p:tgtEl>
                                        <p:attrNameLst>
                                          <p:attrName>style.visibility</p:attrName>
                                        </p:attrNameLst>
                                      </p:cBhvr>
                                      <p:to>
                                        <p:strVal val="visible"/>
                                      </p:to>
                                    </p:set>
                                    <p:animEffect transition="in" filter="fade">
                                      <p:cBhvr>
                                        <p:cTn id="22" dur="500"/>
                                        <p:tgtEl>
                                          <p:spTgt spid="76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64"/>
                                        </p:tgtEl>
                                        <p:attrNameLst>
                                          <p:attrName>style.visibility</p:attrName>
                                        </p:attrNameLst>
                                      </p:cBhvr>
                                      <p:to>
                                        <p:strVal val="visible"/>
                                      </p:to>
                                    </p:set>
                                    <p:animEffect transition="in" filter="fade">
                                      <p:cBhvr>
                                        <p:cTn id="27" dur="500"/>
                                        <p:tgtEl>
                                          <p:spTgt spid="7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63">
                                            <p:txEl>
                                              <p:pRg st="0" end="0"/>
                                            </p:txEl>
                                          </p:spTgt>
                                        </p:tgtEl>
                                        <p:attrNameLst>
                                          <p:attrName>style.visibility</p:attrName>
                                        </p:attrNameLst>
                                      </p:cBhvr>
                                      <p:to>
                                        <p:strVal val="visible"/>
                                      </p:to>
                                    </p:set>
                                    <p:animEffect transition="in" filter="fade">
                                      <p:cBhvr>
                                        <p:cTn id="32" dur="500"/>
                                        <p:tgtEl>
                                          <p:spTgt spid="7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0" build="p"/>
      <p:bldP spid="761" grpId="0" animBg="1"/>
      <p:bldP spid="763" grpId="0" build="p"/>
      <p:bldP spid="764"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7" name="Google Shape;1027;p42"/>
          <p:cNvSpPr txBox="1">
            <a:spLocks noGrp="1"/>
          </p:cNvSpPr>
          <p:nvPr>
            <p:ph type="subTitle" idx="2"/>
          </p:nvPr>
        </p:nvSpPr>
        <p:spPr>
          <a:xfrm flipH="1">
            <a:off x="653721" y="781376"/>
            <a:ext cx="7983019" cy="676742"/>
          </a:xfrm>
          <a:prstGeom prst="rect">
            <a:avLst/>
          </a:prstGeom>
        </p:spPr>
        <p:txBody>
          <a:bodyPr spcFirstLastPara="1" wrap="square" lIns="91425" tIns="91425" rIns="91425" bIns="91425" anchor="t" anchorCtr="0">
            <a:noAutofit/>
          </a:bodyPr>
          <a:lstStyle/>
          <a:p>
            <a:pPr marL="0" lvl="0" indent="0" algn="l"/>
            <a:r>
              <a:rPr lang="el-GR" dirty="0"/>
              <a:t>Τα ευρήματα των απαντήσεων των αξιολογητών καταδεικνύουν ότι το Ε.Υ. που σχεδιάστηκε για τα Ολογράμματα </a:t>
            </a:r>
            <a:r>
              <a:rPr lang="el-GR" b="1" dirty="0">
                <a:solidFill>
                  <a:srgbClr val="CE7C7C"/>
                </a:solidFill>
              </a:rPr>
              <a:t>πέτυχε τον σκοπό του</a:t>
            </a:r>
            <a:r>
              <a:rPr lang="el-GR" dirty="0"/>
              <a:t>, καθώς όλοι οι αξιολογητές πιστοποιούν ότι : </a:t>
            </a:r>
            <a:endParaRPr dirty="0"/>
          </a:p>
        </p:txBody>
      </p:sp>
      <p:sp>
        <p:nvSpPr>
          <p:cNvPr id="1032" name="Google Shape;1032;p42"/>
          <p:cNvSpPr/>
          <p:nvPr/>
        </p:nvSpPr>
        <p:spPr>
          <a:xfrm>
            <a:off x="742153" y="1656283"/>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2"/>
          <p:cNvSpPr/>
          <p:nvPr/>
        </p:nvSpPr>
        <p:spPr>
          <a:xfrm>
            <a:off x="742152" y="2802820"/>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2"/>
          <p:cNvSpPr/>
          <p:nvPr/>
        </p:nvSpPr>
        <p:spPr>
          <a:xfrm>
            <a:off x="750674" y="3994134"/>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42"/>
          <p:cNvGrpSpPr/>
          <p:nvPr/>
        </p:nvGrpSpPr>
        <p:grpSpPr>
          <a:xfrm>
            <a:off x="1014317" y="1867050"/>
            <a:ext cx="265373" cy="351944"/>
            <a:chOff x="1802465" y="1962854"/>
            <a:chExt cx="265373" cy="351944"/>
          </a:xfrm>
        </p:grpSpPr>
        <p:sp>
          <p:nvSpPr>
            <p:cNvPr id="1036" name="Google Shape;1036;p42"/>
            <p:cNvSpPr/>
            <p:nvPr/>
          </p:nvSpPr>
          <p:spPr>
            <a:xfrm>
              <a:off x="1802465" y="2243020"/>
              <a:ext cx="265373" cy="71778"/>
            </a:xfrm>
            <a:custGeom>
              <a:avLst/>
              <a:gdLst/>
              <a:ahLst/>
              <a:cxnLst/>
              <a:rect l="l" t="t" r="r" b="b"/>
              <a:pathLst>
                <a:path w="17724" h="4794" extrusionOk="0">
                  <a:moveTo>
                    <a:pt x="2397" y="0"/>
                  </a:moveTo>
                  <a:cubicBezTo>
                    <a:pt x="1072" y="0"/>
                    <a:pt x="0" y="1073"/>
                    <a:pt x="0" y="2397"/>
                  </a:cubicBezTo>
                  <a:cubicBezTo>
                    <a:pt x="0" y="3722"/>
                    <a:pt x="1072" y="4794"/>
                    <a:pt x="2397" y="4794"/>
                  </a:cubicBezTo>
                  <a:lnTo>
                    <a:pt x="17724" y="4794"/>
                  </a:lnTo>
                  <a:lnTo>
                    <a:pt x="17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2"/>
            <p:cNvSpPr/>
            <p:nvPr/>
          </p:nvSpPr>
          <p:spPr>
            <a:xfrm>
              <a:off x="1802465" y="2208074"/>
              <a:ext cx="265373" cy="83442"/>
            </a:xfrm>
            <a:custGeom>
              <a:avLst/>
              <a:gdLst/>
              <a:ahLst/>
              <a:cxnLst/>
              <a:rect l="l" t="t" r="r" b="b"/>
              <a:pathLst>
                <a:path w="17724" h="5573" extrusionOk="0">
                  <a:moveTo>
                    <a:pt x="2397" y="1"/>
                  </a:moveTo>
                  <a:cubicBezTo>
                    <a:pt x="1724" y="1"/>
                    <a:pt x="1135" y="568"/>
                    <a:pt x="694" y="1010"/>
                  </a:cubicBezTo>
                  <a:cubicBezTo>
                    <a:pt x="252" y="1451"/>
                    <a:pt x="0" y="4079"/>
                    <a:pt x="0" y="4731"/>
                  </a:cubicBezTo>
                  <a:cubicBezTo>
                    <a:pt x="0" y="5026"/>
                    <a:pt x="42" y="5299"/>
                    <a:pt x="147" y="5572"/>
                  </a:cubicBezTo>
                  <a:cubicBezTo>
                    <a:pt x="484" y="4647"/>
                    <a:pt x="1388" y="4016"/>
                    <a:pt x="2397" y="4016"/>
                  </a:cubicBezTo>
                  <a:lnTo>
                    <a:pt x="17724" y="4016"/>
                  </a:lnTo>
                  <a:lnTo>
                    <a:pt x="17724" y="947"/>
                  </a:lnTo>
                  <a:lnTo>
                    <a:pt x="23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2"/>
            <p:cNvSpPr/>
            <p:nvPr/>
          </p:nvSpPr>
          <p:spPr>
            <a:xfrm>
              <a:off x="1802465" y="1962854"/>
              <a:ext cx="35889" cy="316069"/>
            </a:xfrm>
            <a:custGeom>
              <a:avLst/>
              <a:gdLst/>
              <a:ahLst/>
              <a:cxnLst/>
              <a:rect l="l" t="t" r="r" b="b"/>
              <a:pathLst>
                <a:path w="2397" h="21110" extrusionOk="0">
                  <a:moveTo>
                    <a:pt x="2397" y="1"/>
                  </a:moveTo>
                  <a:cubicBezTo>
                    <a:pt x="1072" y="1"/>
                    <a:pt x="0" y="1073"/>
                    <a:pt x="0" y="2397"/>
                  </a:cubicBezTo>
                  <a:lnTo>
                    <a:pt x="0" y="21109"/>
                  </a:lnTo>
                  <a:cubicBezTo>
                    <a:pt x="0" y="19785"/>
                    <a:pt x="1072" y="18712"/>
                    <a:pt x="2397" y="18712"/>
                  </a:cubicBezTo>
                  <a:lnTo>
                    <a:pt x="23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2"/>
            <p:cNvSpPr/>
            <p:nvPr/>
          </p:nvSpPr>
          <p:spPr>
            <a:xfrm>
              <a:off x="1837082" y="2286141"/>
              <a:ext cx="230756" cy="8834"/>
            </a:xfrm>
            <a:custGeom>
              <a:avLst/>
              <a:gdLst/>
              <a:ahLst/>
              <a:cxnLst/>
              <a:rect l="l" t="t" r="r" b="b"/>
              <a:pathLst>
                <a:path w="15412" h="590" extrusionOk="0">
                  <a:moveTo>
                    <a:pt x="1" y="1"/>
                  </a:moveTo>
                  <a:lnTo>
                    <a:pt x="1" y="589"/>
                  </a:lnTo>
                  <a:lnTo>
                    <a:pt x="15412" y="589"/>
                  </a:lnTo>
                  <a:lnTo>
                    <a:pt x="15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2"/>
            <p:cNvSpPr/>
            <p:nvPr/>
          </p:nvSpPr>
          <p:spPr>
            <a:xfrm>
              <a:off x="1900041" y="2262843"/>
              <a:ext cx="167797" cy="9148"/>
            </a:xfrm>
            <a:custGeom>
              <a:avLst/>
              <a:gdLst/>
              <a:ahLst/>
              <a:cxnLst/>
              <a:rect l="l" t="t" r="r" b="b"/>
              <a:pathLst>
                <a:path w="11207" h="611" extrusionOk="0">
                  <a:moveTo>
                    <a:pt x="1" y="1"/>
                  </a:moveTo>
                  <a:lnTo>
                    <a:pt x="1" y="611"/>
                  </a:lnTo>
                  <a:lnTo>
                    <a:pt x="11207" y="611"/>
                  </a:lnTo>
                  <a:lnTo>
                    <a:pt x="112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2"/>
            <p:cNvSpPr/>
            <p:nvPr/>
          </p:nvSpPr>
          <p:spPr>
            <a:xfrm>
              <a:off x="1838339" y="1962854"/>
              <a:ext cx="229498" cy="280180"/>
            </a:xfrm>
            <a:custGeom>
              <a:avLst/>
              <a:gdLst/>
              <a:ahLst/>
              <a:cxnLst/>
              <a:rect l="l" t="t" r="r" b="b"/>
              <a:pathLst>
                <a:path w="15328" h="18713" extrusionOk="0">
                  <a:moveTo>
                    <a:pt x="1" y="1"/>
                  </a:moveTo>
                  <a:lnTo>
                    <a:pt x="1" y="18712"/>
                  </a:lnTo>
                  <a:lnTo>
                    <a:pt x="15328" y="18712"/>
                  </a:lnTo>
                  <a:lnTo>
                    <a:pt x="153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2"/>
            <p:cNvSpPr/>
            <p:nvPr/>
          </p:nvSpPr>
          <p:spPr>
            <a:xfrm>
              <a:off x="1854091" y="1978905"/>
              <a:ext cx="197697" cy="248394"/>
            </a:xfrm>
            <a:custGeom>
              <a:avLst/>
              <a:gdLst/>
              <a:ahLst/>
              <a:cxnLst/>
              <a:rect l="l" t="t" r="r" b="b"/>
              <a:pathLst>
                <a:path w="13204" h="16590" extrusionOk="0">
                  <a:moveTo>
                    <a:pt x="0" y="1"/>
                  </a:moveTo>
                  <a:lnTo>
                    <a:pt x="0" y="16589"/>
                  </a:lnTo>
                  <a:lnTo>
                    <a:pt x="13203" y="16589"/>
                  </a:lnTo>
                  <a:lnTo>
                    <a:pt x="13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 name="Google Shape;1043;p42"/>
          <p:cNvGrpSpPr/>
          <p:nvPr/>
        </p:nvGrpSpPr>
        <p:grpSpPr>
          <a:xfrm>
            <a:off x="910224" y="4123497"/>
            <a:ext cx="487549" cy="477254"/>
            <a:chOff x="849601" y="1952074"/>
            <a:chExt cx="406713" cy="383745"/>
          </a:xfrm>
        </p:grpSpPr>
        <p:sp>
          <p:nvSpPr>
            <p:cNvPr id="1044" name="Google Shape;1044;p42"/>
            <p:cNvSpPr/>
            <p:nvPr/>
          </p:nvSpPr>
          <p:spPr>
            <a:xfrm>
              <a:off x="849601" y="2240819"/>
              <a:ext cx="130650" cy="95001"/>
            </a:xfrm>
            <a:custGeom>
              <a:avLst/>
              <a:gdLst/>
              <a:ahLst/>
              <a:cxnLst/>
              <a:rect l="l" t="t" r="r" b="b"/>
              <a:pathLst>
                <a:path w="8726" h="6345" extrusionOk="0">
                  <a:moveTo>
                    <a:pt x="4142" y="0"/>
                  </a:moveTo>
                  <a:lnTo>
                    <a:pt x="358" y="3785"/>
                  </a:lnTo>
                  <a:cubicBezTo>
                    <a:pt x="1" y="4142"/>
                    <a:pt x="127" y="4752"/>
                    <a:pt x="610" y="4941"/>
                  </a:cubicBezTo>
                  <a:lnTo>
                    <a:pt x="1746" y="5340"/>
                  </a:lnTo>
                  <a:lnTo>
                    <a:pt x="4374" y="6308"/>
                  </a:lnTo>
                  <a:cubicBezTo>
                    <a:pt x="4447" y="6332"/>
                    <a:pt x="4524" y="6344"/>
                    <a:pt x="4602" y="6344"/>
                  </a:cubicBezTo>
                  <a:cubicBezTo>
                    <a:pt x="4789" y="6344"/>
                    <a:pt x="4975" y="6273"/>
                    <a:pt x="5109" y="6139"/>
                  </a:cubicBezTo>
                  <a:lnTo>
                    <a:pt x="8726" y="2523"/>
                  </a:lnTo>
                  <a:lnTo>
                    <a:pt x="7695" y="3532"/>
                  </a:lnTo>
                  <a:lnTo>
                    <a:pt x="6644" y="442"/>
                  </a:lnTo>
                  <a:lnTo>
                    <a:pt x="41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2"/>
            <p:cNvSpPr/>
            <p:nvPr/>
          </p:nvSpPr>
          <p:spPr>
            <a:xfrm>
              <a:off x="875728" y="2284494"/>
              <a:ext cx="75252" cy="51326"/>
            </a:xfrm>
            <a:custGeom>
              <a:avLst/>
              <a:gdLst/>
              <a:ahLst/>
              <a:cxnLst/>
              <a:rect l="l" t="t" r="r" b="b"/>
              <a:pathLst>
                <a:path w="5026" h="3428" extrusionOk="0">
                  <a:moveTo>
                    <a:pt x="2947" y="0"/>
                  </a:moveTo>
                  <a:cubicBezTo>
                    <a:pt x="2623" y="0"/>
                    <a:pt x="2303" y="121"/>
                    <a:pt x="2061" y="363"/>
                  </a:cubicBezTo>
                  <a:lnTo>
                    <a:pt x="1" y="2423"/>
                  </a:lnTo>
                  <a:lnTo>
                    <a:pt x="2629" y="3391"/>
                  </a:lnTo>
                  <a:cubicBezTo>
                    <a:pt x="2702" y="3415"/>
                    <a:pt x="2779" y="3427"/>
                    <a:pt x="2857" y="3427"/>
                  </a:cubicBezTo>
                  <a:cubicBezTo>
                    <a:pt x="3044" y="3427"/>
                    <a:pt x="3230" y="3356"/>
                    <a:pt x="3364" y="3222"/>
                  </a:cubicBezTo>
                  <a:lnTo>
                    <a:pt x="5025" y="1561"/>
                  </a:lnTo>
                  <a:lnTo>
                    <a:pt x="3848" y="363"/>
                  </a:lnTo>
                  <a:cubicBezTo>
                    <a:pt x="3596" y="121"/>
                    <a:pt x="3270"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2"/>
            <p:cNvSpPr/>
            <p:nvPr/>
          </p:nvSpPr>
          <p:spPr>
            <a:xfrm>
              <a:off x="890520" y="2158335"/>
              <a:ext cx="156777" cy="155519"/>
            </a:xfrm>
            <a:custGeom>
              <a:avLst/>
              <a:gdLst/>
              <a:ahLst/>
              <a:cxnLst/>
              <a:rect l="l" t="t" r="r" b="b"/>
              <a:pathLst>
                <a:path w="10471" h="10387" extrusionOk="0">
                  <a:moveTo>
                    <a:pt x="3512" y="1"/>
                  </a:moveTo>
                  <a:lnTo>
                    <a:pt x="1199" y="2314"/>
                  </a:lnTo>
                  <a:lnTo>
                    <a:pt x="337" y="3176"/>
                  </a:lnTo>
                  <a:cubicBezTo>
                    <a:pt x="1" y="3512"/>
                    <a:pt x="1" y="4080"/>
                    <a:pt x="337" y="4416"/>
                  </a:cubicBezTo>
                  <a:lnTo>
                    <a:pt x="6056" y="10135"/>
                  </a:lnTo>
                  <a:cubicBezTo>
                    <a:pt x="6224" y="10303"/>
                    <a:pt x="6450" y="10387"/>
                    <a:pt x="6676" y="10387"/>
                  </a:cubicBezTo>
                  <a:cubicBezTo>
                    <a:pt x="6902" y="10387"/>
                    <a:pt x="7128" y="10303"/>
                    <a:pt x="7296" y="10135"/>
                  </a:cubicBezTo>
                  <a:lnTo>
                    <a:pt x="8158" y="9273"/>
                  </a:lnTo>
                  <a:lnTo>
                    <a:pt x="10471" y="6960"/>
                  </a:lnTo>
                  <a:lnTo>
                    <a:pt x="35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2"/>
            <p:cNvSpPr/>
            <p:nvPr/>
          </p:nvSpPr>
          <p:spPr>
            <a:xfrm>
              <a:off x="890206" y="2158335"/>
              <a:ext cx="157091" cy="138840"/>
            </a:xfrm>
            <a:custGeom>
              <a:avLst/>
              <a:gdLst/>
              <a:ahLst/>
              <a:cxnLst/>
              <a:rect l="l" t="t" r="r" b="b"/>
              <a:pathLst>
                <a:path w="10492" h="9273" extrusionOk="0">
                  <a:moveTo>
                    <a:pt x="3533" y="1"/>
                  </a:moveTo>
                  <a:lnTo>
                    <a:pt x="358" y="3176"/>
                  </a:lnTo>
                  <a:cubicBezTo>
                    <a:pt x="1" y="3512"/>
                    <a:pt x="1" y="4059"/>
                    <a:pt x="358" y="4416"/>
                  </a:cubicBezTo>
                  <a:lnTo>
                    <a:pt x="821" y="4878"/>
                  </a:lnTo>
                  <a:lnTo>
                    <a:pt x="1472" y="4227"/>
                  </a:lnTo>
                  <a:cubicBezTo>
                    <a:pt x="1704" y="3995"/>
                    <a:pt x="2003" y="3880"/>
                    <a:pt x="2303" y="3880"/>
                  </a:cubicBezTo>
                  <a:cubicBezTo>
                    <a:pt x="2602" y="3880"/>
                    <a:pt x="2902" y="3995"/>
                    <a:pt x="3133" y="4227"/>
                  </a:cubicBezTo>
                  <a:lnTo>
                    <a:pt x="8179" y="9273"/>
                  </a:lnTo>
                  <a:lnTo>
                    <a:pt x="10492" y="6960"/>
                  </a:lnTo>
                  <a:lnTo>
                    <a:pt x="3869" y="337"/>
                  </a:lnTo>
                  <a:lnTo>
                    <a:pt x="35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2"/>
            <p:cNvSpPr/>
            <p:nvPr/>
          </p:nvSpPr>
          <p:spPr>
            <a:xfrm>
              <a:off x="903741" y="1952074"/>
              <a:ext cx="352572" cy="349817"/>
            </a:xfrm>
            <a:custGeom>
              <a:avLst/>
              <a:gdLst/>
              <a:ahLst/>
              <a:cxnLst/>
              <a:rect l="l" t="t" r="r" b="b"/>
              <a:pathLst>
                <a:path w="23548" h="23364" extrusionOk="0">
                  <a:moveTo>
                    <a:pt x="15086" y="1"/>
                  </a:moveTo>
                  <a:cubicBezTo>
                    <a:pt x="14607" y="1"/>
                    <a:pt x="14129" y="185"/>
                    <a:pt x="13772" y="552"/>
                  </a:cubicBezTo>
                  <a:lnTo>
                    <a:pt x="1" y="14323"/>
                  </a:lnTo>
                  <a:lnTo>
                    <a:pt x="9041" y="23364"/>
                  </a:lnTo>
                  <a:lnTo>
                    <a:pt x="22812" y="9593"/>
                  </a:lnTo>
                  <a:cubicBezTo>
                    <a:pt x="23548" y="8878"/>
                    <a:pt x="23548" y="7680"/>
                    <a:pt x="22812" y="6965"/>
                  </a:cubicBezTo>
                  <a:lnTo>
                    <a:pt x="16400" y="552"/>
                  </a:lnTo>
                  <a:cubicBezTo>
                    <a:pt x="16042" y="185"/>
                    <a:pt x="15564" y="1"/>
                    <a:pt x="15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42"/>
            <p:cNvSpPr/>
            <p:nvPr/>
          </p:nvSpPr>
          <p:spPr>
            <a:xfrm>
              <a:off x="903741" y="1952074"/>
              <a:ext cx="258141" cy="227372"/>
            </a:xfrm>
            <a:custGeom>
              <a:avLst/>
              <a:gdLst/>
              <a:ahLst/>
              <a:cxnLst/>
              <a:rect l="l" t="t" r="r" b="b"/>
              <a:pathLst>
                <a:path w="17241" h="15186" extrusionOk="0">
                  <a:moveTo>
                    <a:pt x="17235" y="1409"/>
                  </a:moveTo>
                  <a:lnTo>
                    <a:pt x="17241" y="1414"/>
                  </a:lnTo>
                  <a:cubicBezTo>
                    <a:pt x="17239" y="1413"/>
                    <a:pt x="17237" y="1411"/>
                    <a:pt x="17235" y="1409"/>
                  </a:cubicBezTo>
                  <a:close/>
                  <a:moveTo>
                    <a:pt x="15078" y="1"/>
                  </a:moveTo>
                  <a:cubicBezTo>
                    <a:pt x="14602" y="1"/>
                    <a:pt x="14129" y="185"/>
                    <a:pt x="13772" y="552"/>
                  </a:cubicBezTo>
                  <a:lnTo>
                    <a:pt x="1" y="14323"/>
                  </a:lnTo>
                  <a:lnTo>
                    <a:pt x="863" y="15185"/>
                  </a:lnTo>
                  <a:lnTo>
                    <a:pt x="14634" y="1414"/>
                  </a:lnTo>
                  <a:cubicBezTo>
                    <a:pt x="14991" y="1047"/>
                    <a:pt x="15464" y="863"/>
                    <a:pt x="15937" y="863"/>
                  </a:cubicBezTo>
                  <a:cubicBezTo>
                    <a:pt x="16408" y="863"/>
                    <a:pt x="16878" y="1045"/>
                    <a:pt x="17235" y="1409"/>
                  </a:cubicBezTo>
                  <a:lnTo>
                    <a:pt x="17235" y="1409"/>
                  </a:lnTo>
                  <a:lnTo>
                    <a:pt x="16400" y="552"/>
                  </a:lnTo>
                  <a:cubicBezTo>
                    <a:pt x="16032" y="185"/>
                    <a:pt x="15553" y="1"/>
                    <a:pt x="150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2"/>
            <p:cNvSpPr/>
            <p:nvPr/>
          </p:nvSpPr>
          <p:spPr>
            <a:xfrm>
              <a:off x="989054" y="2039274"/>
              <a:ext cx="178817" cy="175268"/>
            </a:xfrm>
            <a:custGeom>
              <a:avLst/>
              <a:gdLst/>
              <a:ahLst/>
              <a:cxnLst/>
              <a:rect l="l" t="t" r="r" b="b"/>
              <a:pathLst>
                <a:path w="11943" h="11706" extrusionOk="0">
                  <a:moveTo>
                    <a:pt x="8126" y="0"/>
                  </a:moveTo>
                  <a:cubicBezTo>
                    <a:pt x="7811" y="0"/>
                    <a:pt x="7495" y="121"/>
                    <a:pt x="7254" y="363"/>
                  </a:cubicBezTo>
                  <a:lnTo>
                    <a:pt x="484" y="7133"/>
                  </a:lnTo>
                  <a:cubicBezTo>
                    <a:pt x="0" y="7616"/>
                    <a:pt x="0" y="8394"/>
                    <a:pt x="484" y="8878"/>
                  </a:cubicBezTo>
                  <a:lnTo>
                    <a:pt x="2965" y="11359"/>
                  </a:lnTo>
                  <a:cubicBezTo>
                    <a:pt x="3207" y="11590"/>
                    <a:pt x="3522" y="11706"/>
                    <a:pt x="3837" y="11706"/>
                  </a:cubicBezTo>
                  <a:cubicBezTo>
                    <a:pt x="4153" y="11706"/>
                    <a:pt x="4468" y="11590"/>
                    <a:pt x="4710" y="11359"/>
                  </a:cubicBezTo>
                  <a:lnTo>
                    <a:pt x="11480" y="4589"/>
                  </a:lnTo>
                  <a:cubicBezTo>
                    <a:pt x="11942" y="4105"/>
                    <a:pt x="11942" y="3327"/>
                    <a:pt x="11480" y="2844"/>
                  </a:cubicBezTo>
                  <a:lnTo>
                    <a:pt x="8999" y="363"/>
                  </a:lnTo>
                  <a:cubicBezTo>
                    <a:pt x="8757" y="121"/>
                    <a:pt x="8442" y="0"/>
                    <a:pt x="8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42"/>
          <p:cNvGrpSpPr/>
          <p:nvPr/>
        </p:nvGrpSpPr>
        <p:grpSpPr>
          <a:xfrm>
            <a:off x="961905" y="3071843"/>
            <a:ext cx="370195" cy="300154"/>
            <a:chOff x="3952456" y="1524280"/>
            <a:chExt cx="370195" cy="300154"/>
          </a:xfrm>
        </p:grpSpPr>
        <p:sp>
          <p:nvSpPr>
            <p:cNvPr id="1052" name="Google Shape;1052;p42"/>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2"/>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2"/>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2"/>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2"/>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2"/>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759;p36">
            <a:extLst>
              <a:ext uri="{FF2B5EF4-FFF2-40B4-BE49-F238E27FC236}">
                <a16:creationId xmlns:a16="http://schemas.microsoft.com/office/drawing/2014/main" id="{60F9678C-77E3-53DA-8829-DEAF72710E9F}"/>
              </a:ext>
            </a:extLst>
          </p:cNvPr>
          <p:cNvSpPr txBox="1">
            <a:spLocks/>
          </p:cNvSpPr>
          <p:nvPr/>
        </p:nvSpPr>
        <p:spPr>
          <a:xfrm>
            <a:off x="720000" y="109161"/>
            <a:ext cx="440473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dirty="0"/>
              <a:t>9. Συμπεράσματα (2/5)</a:t>
            </a:r>
          </a:p>
        </p:txBody>
      </p:sp>
      <p:sp>
        <p:nvSpPr>
          <p:cNvPr id="8" name="Google Shape;1027;p42">
            <a:extLst>
              <a:ext uri="{FF2B5EF4-FFF2-40B4-BE49-F238E27FC236}">
                <a16:creationId xmlns:a16="http://schemas.microsoft.com/office/drawing/2014/main" id="{9259EC0E-0652-212C-208A-DEB856F82B8F}"/>
              </a:ext>
            </a:extLst>
          </p:cNvPr>
          <p:cNvSpPr txBox="1">
            <a:spLocks/>
          </p:cNvSpPr>
          <p:nvPr/>
        </p:nvSpPr>
        <p:spPr>
          <a:xfrm flipH="1">
            <a:off x="1580352" y="1566753"/>
            <a:ext cx="7106447" cy="9516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dirty="0"/>
              <a:t>Το Ε.Υ. πληροί τα απαραίτητα κριτήρια διδακτικού περιεχομένου για να χρησιμοποιηθεί ως συμπληρωματικό διδακτικό υλικό στη μαθησιακή διαδικασία.                                                                                                                                                                    (</a:t>
            </a:r>
            <a:r>
              <a:rPr lang="el-GR" sz="1200" i="1" dirty="0"/>
              <a:t>Ενισχύεται  η θέση των Παναγιωτακοπούλου, </a:t>
            </a:r>
            <a:r>
              <a:rPr lang="el-GR" sz="1200" i="1" dirty="0" err="1"/>
              <a:t>Πιερρακέα</a:t>
            </a:r>
            <a:r>
              <a:rPr lang="el-GR" sz="1200" i="1" dirty="0"/>
              <a:t> &amp; </a:t>
            </a:r>
            <a:r>
              <a:rPr lang="el-GR" sz="1200" i="1" dirty="0" err="1"/>
              <a:t>Πιντέλα</a:t>
            </a:r>
            <a:r>
              <a:rPr lang="el-GR" sz="1200" i="1" dirty="0"/>
              <a:t> (2003) ). </a:t>
            </a:r>
          </a:p>
        </p:txBody>
      </p:sp>
      <p:sp>
        <p:nvSpPr>
          <p:cNvPr id="10" name="Υπότιτλος 9">
            <a:extLst>
              <a:ext uri="{FF2B5EF4-FFF2-40B4-BE49-F238E27FC236}">
                <a16:creationId xmlns:a16="http://schemas.microsoft.com/office/drawing/2014/main" id="{FC530D39-9B96-1D31-AC4F-E1BD562261C5}"/>
              </a:ext>
            </a:extLst>
          </p:cNvPr>
          <p:cNvSpPr>
            <a:spLocks noGrp="1"/>
          </p:cNvSpPr>
          <p:nvPr>
            <p:ph type="subTitle" idx="3"/>
          </p:nvPr>
        </p:nvSpPr>
        <p:spPr>
          <a:xfrm flipH="1">
            <a:off x="775082" y="1803933"/>
            <a:ext cx="627401" cy="477255"/>
          </a:xfrm>
        </p:spPr>
        <p:txBody>
          <a:bodyPr/>
          <a:lstStyle/>
          <a:p>
            <a:r>
              <a:rPr lang="el-GR" b="1" dirty="0"/>
              <a:t>1</a:t>
            </a:r>
            <a:r>
              <a:rPr lang="el-GR" b="1" baseline="30000" dirty="0"/>
              <a:t>ο</a:t>
            </a:r>
            <a:r>
              <a:rPr lang="el-GR" b="1" dirty="0"/>
              <a:t> </a:t>
            </a:r>
          </a:p>
        </p:txBody>
      </p:sp>
      <p:sp>
        <p:nvSpPr>
          <p:cNvPr id="11" name="Υπότιτλος 9">
            <a:extLst>
              <a:ext uri="{FF2B5EF4-FFF2-40B4-BE49-F238E27FC236}">
                <a16:creationId xmlns:a16="http://schemas.microsoft.com/office/drawing/2014/main" id="{9B0B37E4-78B3-7635-3E24-169E5014A201}"/>
              </a:ext>
            </a:extLst>
          </p:cNvPr>
          <p:cNvSpPr txBox="1">
            <a:spLocks/>
          </p:cNvSpPr>
          <p:nvPr/>
        </p:nvSpPr>
        <p:spPr>
          <a:xfrm flipH="1">
            <a:off x="805485" y="2967387"/>
            <a:ext cx="627401" cy="4772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r>
              <a:rPr lang="el-GR" b="1" dirty="0"/>
              <a:t>2</a:t>
            </a:r>
            <a:r>
              <a:rPr lang="el-GR" b="1" baseline="30000" dirty="0"/>
              <a:t>ο</a:t>
            </a:r>
            <a:r>
              <a:rPr lang="el-GR" b="1" dirty="0"/>
              <a:t> </a:t>
            </a:r>
          </a:p>
        </p:txBody>
      </p:sp>
      <p:sp>
        <p:nvSpPr>
          <p:cNvPr id="12" name="Υπότιτλος 9">
            <a:extLst>
              <a:ext uri="{FF2B5EF4-FFF2-40B4-BE49-F238E27FC236}">
                <a16:creationId xmlns:a16="http://schemas.microsoft.com/office/drawing/2014/main" id="{B2F6D4F3-D9BC-C272-C162-5D8122563047}"/>
              </a:ext>
            </a:extLst>
          </p:cNvPr>
          <p:cNvSpPr txBox="1">
            <a:spLocks/>
          </p:cNvSpPr>
          <p:nvPr/>
        </p:nvSpPr>
        <p:spPr>
          <a:xfrm flipH="1">
            <a:off x="815050" y="4140482"/>
            <a:ext cx="627401" cy="4772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r>
              <a:rPr lang="el-GR" b="1" dirty="0"/>
              <a:t>3</a:t>
            </a:r>
            <a:r>
              <a:rPr lang="el-GR" b="1" baseline="30000" dirty="0"/>
              <a:t>ο</a:t>
            </a:r>
            <a:r>
              <a:rPr lang="el-GR" b="1" dirty="0"/>
              <a:t> </a:t>
            </a:r>
          </a:p>
        </p:txBody>
      </p:sp>
      <p:sp>
        <p:nvSpPr>
          <p:cNvPr id="28" name="Google Shape;1027;p42">
            <a:extLst>
              <a:ext uri="{FF2B5EF4-FFF2-40B4-BE49-F238E27FC236}">
                <a16:creationId xmlns:a16="http://schemas.microsoft.com/office/drawing/2014/main" id="{7D597B59-26D7-B0A0-4A23-48E20EBD9C57}"/>
              </a:ext>
            </a:extLst>
          </p:cNvPr>
          <p:cNvSpPr txBox="1">
            <a:spLocks/>
          </p:cNvSpPr>
          <p:nvPr/>
        </p:nvSpPr>
        <p:spPr>
          <a:xfrm flipH="1">
            <a:off x="1588874" y="2661803"/>
            <a:ext cx="6458728" cy="11202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n-AU" dirty="0"/>
              <a:t>H</a:t>
            </a:r>
            <a:r>
              <a:rPr lang="el-GR" dirty="0"/>
              <a:t> τεχνολογία των Ολογραμμάτων είναι ένα αποτελεσματικό και καινοτόμο διδακτικό εργαλείο, το οποίο επιφέρει τεράστια θετική επίδραση στην εκπαιδευτική και μαθησιακή διαδικασία</a:t>
            </a:r>
          </a:p>
          <a:p>
            <a:pPr marL="0" indent="0" algn="l"/>
            <a:r>
              <a:rPr lang="el-GR" sz="1200" i="1" dirty="0"/>
              <a:t>(Ενισχύεται  η άποψη των</a:t>
            </a:r>
            <a:r>
              <a:rPr lang="en-AU" sz="1200" i="1" dirty="0"/>
              <a:t> </a:t>
            </a:r>
            <a:r>
              <a:rPr lang="el-GR" sz="1200" i="1" dirty="0" err="1"/>
              <a:t>Ramlie</a:t>
            </a:r>
            <a:r>
              <a:rPr lang="el-GR" sz="1200" i="1" dirty="0"/>
              <a:t> </a:t>
            </a:r>
            <a:r>
              <a:rPr lang="el-GR" sz="1200" i="1" dirty="0" err="1"/>
              <a:t>et</a:t>
            </a:r>
            <a:r>
              <a:rPr lang="el-GR" sz="1200" i="1" dirty="0"/>
              <a:t> </a:t>
            </a:r>
            <a:r>
              <a:rPr lang="el-GR" sz="1200" i="1" dirty="0" err="1"/>
              <a:t>al</a:t>
            </a:r>
            <a:r>
              <a:rPr lang="el-GR" sz="1200" i="1" dirty="0"/>
              <a:t>., (2020) και  · </a:t>
            </a:r>
            <a:r>
              <a:rPr lang="el-GR" sz="1200" i="1" dirty="0" err="1"/>
              <a:t>Barkhaya</a:t>
            </a:r>
            <a:r>
              <a:rPr lang="el-GR" sz="1200" i="1" dirty="0"/>
              <a:t> &amp; </a:t>
            </a:r>
            <a:r>
              <a:rPr lang="el-GR" sz="1200" i="1" dirty="0" err="1"/>
              <a:t>Halim</a:t>
            </a:r>
            <a:r>
              <a:rPr lang="el-GR" sz="1200" i="1" dirty="0"/>
              <a:t> (2016) ) </a:t>
            </a:r>
          </a:p>
        </p:txBody>
      </p:sp>
      <p:sp>
        <p:nvSpPr>
          <p:cNvPr id="29" name="Google Shape;1027;p42">
            <a:extLst>
              <a:ext uri="{FF2B5EF4-FFF2-40B4-BE49-F238E27FC236}">
                <a16:creationId xmlns:a16="http://schemas.microsoft.com/office/drawing/2014/main" id="{F841222D-B490-63DF-6CAC-BFEF4FC92A68}"/>
              </a:ext>
            </a:extLst>
          </p:cNvPr>
          <p:cNvSpPr txBox="1">
            <a:spLocks/>
          </p:cNvSpPr>
          <p:nvPr/>
        </p:nvSpPr>
        <p:spPr>
          <a:xfrm flipH="1">
            <a:off x="1620194" y="3853116"/>
            <a:ext cx="6773132" cy="12903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sz="1300" dirty="0"/>
              <a:t>Η αξιοποίηση των Ολογραμμάτων στην τάξη κεντρίζει και κινητοποιεί το ενδιαφέρον των εκπαιδευομένων αυξάνοντας ταυτόχρονα τα κίνητρά τους για μάθηση. Επιπλέον, τους βοηθούν να παραμείνουν συγκεντρωμένοι, διατηρώντας παράλληλα την εμπλοκή τους στη μαθησιακή διαδικασία και τους οδηγούν στην «επιτυχή μάθηση».</a:t>
            </a:r>
          </a:p>
        </p:txBody>
      </p:sp>
      <p:sp>
        <p:nvSpPr>
          <p:cNvPr id="34" name="Τίτλος 3">
            <a:extLst>
              <a:ext uri="{FF2B5EF4-FFF2-40B4-BE49-F238E27FC236}">
                <a16:creationId xmlns:a16="http://schemas.microsoft.com/office/drawing/2014/main" id="{D7026A93-641F-2AC2-CF4F-A3AFA1C1CD39}"/>
              </a:ext>
            </a:extLst>
          </p:cNvPr>
          <p:cNvSpPr>
            <a:spLocks noGrp="1"/>
          </p:cNvSpPr>
          <p:nvPr>
            <p:ph type="title"/>
          </p:nvPr>
        </p:nvSpPr>
        <p:spPr>
          <a:xfrm>
            <a:off x="5007429" y="204620"/>
            <a:ext cx="3831824" cy="513527"/>
          </a:xfrm>
        </p:spPr>
        <p:style>
          <a:lnRef idx="1">
            <a:schemeClr val="accent3"/>
          </a:lnRef>
          <a:fillRef idx="2">
            <a:schemeClr val="accent3"/>
          </a:fillRef>
          <a:effectRef idx="1">
            <a:schemeClr val="accent3"/>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r>
              <a:rPr lang="el-GR" sz="2000" dirty="0">
                <a:ln w="22225">
                  <a:solidFill>
                    <a:schemeClr val="accent2"/>
                  </a:solidFill>
                  <a:prstDash val="solid"/>
                </a:ln>
                <a:solidFill>
                  <a:schemeClr val="accent2">
                    <a:lumMod val="40000"/>
                    <a:lumOff val="60000"/>
                  </a:schemeClr>
                </a:solidFill>
              </a:rPr>
              <a:t>Συμπεράσματα 2</a:t>
            </a:r>
            <a:r>
              <a:rPr lang="el-GR" sz="2000" baseline="30000" dirty="0">
                <a:ln w="22225">
                  <a:solidFill>
                    <a:schemeClr val="accent2"/>
                  </a:solidFill>
                  <a:prstDash val="solid"/>
                </a:ln>
                <a:solidFill>
                  <a:schemeClr val="accent2">
                    <a:lumMod val="40000"/>
                    <a:lumOff val="60000"/>
                  </a:schemeClr>
                </a:solidFill>
              </a:rPr>
              <a:t>ης</a:t>
            </a:r>
            <a:r>
              <a:rPr lang="el-GR" sz="2000" dirty="0">
                <a:ln w="22225">
                  <a:solidFill>
                    <a:schemeClr val="accent2"/>
                  </a:solidFill>
                  <a:prstDash val="solid"/>
                </a:ln>
                <a:solidFill>
                  <a:schemeClr val="accent2">
                    <a:lumMod val="40000"/>
                    <a:lumOff val="60000"/>
                  </a:schemeClr>
                </a:solidFill>
              </a:rPr>
              <a:t> φάσης έρευνας </a:t>
            </a:r>
          </a:p>
        </p:txBody>
      </p:sp>
    </p:spTree>
    <p:extLst>
      <p:ext uri="{BB962C8B-B14F-4D97-AF65-F5344CB8AC3E}">
        <p14:creationId xmlns:p14="http://schemas.microsoft.com/office/powerpoint/2010/main" val="2952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500"/>
                                        <p:tgtEl>
                                          <p:spTgt spid="1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500"/>
                                        <p:tgtEl>
                                          <p:spTgt spid="1032"/>
                                        </p:tgtEl>
                                      </p:cBhvr>
                                    </p:animEffect>
                                  </p:childTnLst>
                                </p:cTn>
                              </p:par>
                              <p:par>
                                <p:cTn id="13" presetID="10" presetClass="entr" presetSubtype="0" fill="hold" nodeType="withEffect">
                                  <p:stCondLst>
                                    <p:cond delay="0"/>
                                  </p:stCondLst>
                                  <p:childTnLst>
                                    <p:set>
                                      <p:cBhvr>
                                        <p:cTn id="14" dur="1" fill="hold">
                                          <p:stCondLst>
                                            <p:cond delay="0"/>
                                          </p:stCondLst>
                                        </p:cTn>
                                        <p:tgtEl>
                                          <p:spTgt spid="1035"/>
                                        </p:tgtEl>
                                        <p:attrNameLst>
                                          <p:attrName>style.visibility</p:attrName>
                                        </p:attrNameLst>
                                      </p:cBhvr>
                                      <p:to>
                                        <p:strVal val="visible"/>
                                      </p:to>
                                    </p:set>
                                    <p:animEffect transition="in" filter="fade">
                                      <p:cBhvr>
                                        <p:cTn id="15" dur="500"/>
                                        <p:tgtEl>
                                          <p:spTgt spid="10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33"/>
                                        </p:tgtEl>
                                        <p:attrNameLst>
                                          <p:attrName>style.visibility</p:attrName>
                                        </p:attrNameLst>
                                      </p:cBhvr>
                                      <p:to>
                                        <p:strVal val="visible"/>
                                      </p:to>
                                    </p:set>
                                    <p:animEffect transition="in" filter="fade">
                                      <p:cBhvr>
                                        <p:cTn id="28" dur="500"/>
                                        <p:tgtEl>
                                          <p:spTgt spid="1033"/>
                                        </p:tgtEl>
                                      </p:cBhvr>
                                    </p:animEffect>
                                  </p:childTnLst>
                                </p:cTn>
                              </p:par>
                              <p:par>
                                <p:cTn id="29" presetID="10" presetClass="entr" presetSubtype="0" fill="hold" nodeType="withEffect">
                                  <p:stCondLst>
                                    <p:cond delay="0"/>
                                  </p:stCondLst>
                                  <p:childTnLst>
                                    <p:set>
                                      <p:cBhvr>
                                        <p:cTn id="30" dur="1" fill="hold">
                                          <p:stCondLst>
                                            <p:cond delay="0"/>
                                          </p:stCondLst>
                                        </p:cTn>
                                        <p:tgtEl>
                                          <p:spTgt spid="1051"/>
                                        </p:tgtEl>
                                        <p:attrNameLst>
                                          <p:attrName>style.visibility</p:attrName>
                                        </p:attrNameLst>
                                      </p:cBhvr>
                                      <p:to>
                                        <p:strVal val="visible"/>
                                      </p:to>
                                    </p:set>
                                    <p:animEffect transition="in" filter="fade">
                                      <p:cBhvr>
                                        <p:cTn id="31" dur="500"/>
                                        <p:tgtEl>
                                          <p:spTgt spid="10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34"/>
                                        </p:tgtEl>
                                        <p:attrNameLst>
                                          <p:attrName>style.visibility</p:attrName>
                                        </p:attrNameLst>
                                      </p:cBhvr>
                                      <p:to>
                                        <p:strVal val="visible"/>
                                      </p:to>
                                    </p:set>
                                    <p:animEffect transition="in" filter="fade">
                                      <p:cBhvr>
                                        <p:cTn id="44" dur="500"/>
                                        <p:tgtEl>
                                          <p:spTgt spid="1034"/>
                                        </p:tgtEl>
                                      </p:cBhvr>
                                    </p:animEffect>
                                  </p:childTnLst>
                                </p:cTn>
                              </p:par>
                              <p:par>
                                <p:cTn id="45" presetID="10" presetClass="entr" presetSubtype="0" fill="hold" nodeType="withEffect">
                                  <p:stCondLst>
                                    <p:cond delay="0"/>
                                  </p:stCondLst>
                                  <p:childTnLst>
                                    <p:set>
                                      <p:cBhvr>
                                        <p:cTn id="46" dur="1" fill="hold">
                                          <p:stCondLst>
                                            <p:cond delay="0"/>
                                          </p:stCondLst>
                                        </p:cTn>
                                        <p:tgtEl>
                                          <p:spTgt spid="1043"/>
                                        </p:tgtEl>
                                        <p:attrNameLst>
                                          <p:attrName>style.visibility</p:attrName>
                                        </p:attrNameLst>
                                      </p:cBhvr>
                                      <p:to>
                                        <p:strVal val="visible"/>
                                      </p:to>
                                    </p:set>
                                    <p:animEffect transition="in" filter="fade">
                                      <p:cBhvr>
                                        <p:cTn id="47" dur="500"/>
                                        <p:tgtEl>
                                          <p:spTgt spid="10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bldP spid="1032" grpId="0" animBg="1"/>
      <p:bldP spid="1033" grpId="0" animBg="1"/>
      <p:bldP spid="1034" grpId="0" animBg="1"/>
      <p:bldP spid="8" grpId="0"/>
      <p:bldP spid="10" grpId="0" build="p"/>
      <p:bldP spid="11" grpId="0"/>
      <p:bldP spid="12" grpId="0"/>
      <p:bldP spid="28"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Google Shape;5456;p77">
            <a:extLst>
              <a:ext uri="{FF2B5EF4-FFF2-40B4-BE49-F238E27FC236}">
                <a16:creationId xmlns:a16="http://schemas.microsoft.com/office/drawing/2014/main" id="{1C4EBE73-29F6-8469-11A8-9A8A6A12D2E1}"/>
              </a:ext>
            </a:extLst>
          </p:cNvPr>
          <p:cNvSpPr/>
          <p:nvPr/>
        </p:nvSpPr>
        <p:spPr>
          <a:xfrm>
            <a:off x="6860637" y="1394896"/>
            <a:ext cx="1633107" cy="2466565"/>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5453;p77">
            <a:extLst>
              <a:ext uri="{FF2B5EF4-FFF2-40B4-BE49-F238E27FC236}">
                <a16:creationId xmlns:a16="http://schemas.microsoft.com/office/drawing/2014/main" id="{B79474C6-A748-99D7-2F9B-1D8F84915847}"/>
              </a:ext>
            </a:extLst>
          </p:cNvPr>
          <p:cNvGrpSpPr/>
          <p:nvPr/>
        </p:nvGrpSpPr>
        <p:grpSpPr>
          <a:xfrm>
            <a:off x="582669" y="1394896"/>
            <a:ext cx="6343470" cy="2580418"/>
            <a:chOff x="5194708" y="3484366"/>
            <a:chExt cx="3148149" cy="987305"/>
          </a:xfrm>
        </p:grpSpPr>
        <p:grpSp>
          <p:nvGrpSpPr>
            <p:cNvPr id="21" name="Google Shape;5454;p77">
              <a:extLst>
                <a:ext uri="{FF2B5EF4-FFF2-40B4-BE49-F238E27FC236}">
                  <a16:creationId xmlns:a16="http://schemas.microsoft.com/office/drawing/2014/main" id="{739CE36D-CB17-CF98-9CEF-7B944B66BF5A}"/>
                </a:ext>
              </a:extLst>
            </p:cNvPr>
            <p:cNvGrpSpPr/>
            <p:nvPr/>
          </p:nvGrpSpPr>
          <p:grpSpPr>
            <a:xfrm>
              <a:off x="7531522" y="3484366"/>
              <a:ext cx="811335" cy="987305"/>
              <a:chOff x="3379425" y="1617274"/>
              <a:chExt cx="1090650" cy="1327201"/>
            </a:xfrm>
          </p:grpSpPr>
          <p:sp>
            <p:nvSpPr>
              <p:cNvPr id="34" name="Google Shape;5455;p77">
                <a:extLst>
                  <a:ext uri="{FF2B5EF4-FFF2-40B4-BE49-F238E27FC236}">
                    <a16:creationId xmlns:a16="http://schemas.microsoft.com/office/drawing/2014/main" id="{EE7275F1-5D42-63FD-E04F-F1B0C14D79C4}"/>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5456;p77">
                <a:extLst>
                  <a:ext uri="{FF2B5EF4-FFF2-40B4-BE49-F238E27FC236}">
                    <a16:creationId xmlns:a16="http://schemas.microsoft.com/office/drawing/2014/main" id="{BD87BA57-17AF-E13A-0048-5391EC9BD8C2}"/>
                  </a:ext>
                </a:extLst>
              </p:cNvPr>
              <p:cNvSpPr/>
              <p:nvPr/>
            </p:nvSpPr>
            <p:spPr>
              <a:xfrm>
                <a:off x="3379425" y="1617274"/>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57;p77">
                <a:extLst>
                  <a:ext uri="{FF2B5EF4-FFF2-40B4-BE49-F238E27FC236}">
                    <a16:creationId xmlns:a16="http://schemas.microsoft.com/office/drawing/2014/main" id="{B0ED46AC-2CD7-066E-B0AA-01631FBED1BD}"/>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5458;p77">
              <a:extLst>
                <a:ext uri="{FF2B5EF4-FFF2-40B4-BE49-F238E27FC236}">
                  <a16:creationId xmlns:a16="http://schemas.microsoft.com/office/drawing/2014/main" id="{9D9F2A71-1C43-C9B6-6F99-344F89AD5F46}"/>
                </a:ext>
              </a:extLst>
            </p:cNvPr>
            <p:cNvGrpSpPr/>
            <p:nvPr/>
          </p:nvGrpSpPr>
          <p:grpSpPr>
            <a:xfrm>
              <a:off x="6752546" y="3484366"/>
              <a:ext cx="811428" cy="987304"/>
              <a:chOff x="2332275" y="1617275"/>
              <a:chExt cx="1090775" cy="1327200"/>
            </a:xfrm>
          </p:grpSpPr>
          <p:sp>
            <p:nvSpPr>
              <p:cNvPr id="31" name="Google Shape;5459;p77">
                <a:extLst>
                  <a:ext uri="{FF2B5EF4-FFF2-40B4-BE49-F238E27FC236}">
                    <a16:creationId xmlns:a16="http://schemas.microsoft.com/office/drawing/2014/main" id="{78D13E4F-5B4B-4FA8-CF6B-8DCA8295F289}"/>
                  </a:ext>
                </a:extLst>
              </p:cNvPr>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60;p77">
                <a:extLst>
                  <a:ext uri="{FF2B5EF4-FFF2-40B4-BE49-F238E27FC236}">
                    <a16:creationId xmlns:a16="http://schemas.microsoft.com/office/drawing/2014/main" id="{6605D607-770A-A610-EA86-5CA468D1C3AF}"/>
                  </a:ext>
                </a:extLst>
              </p:cNvPr>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61;p77">
                <a:extLst>
                  <a:ext uri="{FF2B5EF4-FFF2-40B4-BE49-F238E27FC236}">
                    <a16:creationId xmlns:a16="http://schemas.microsoft.com/office/drawing/2014/main" id="{35B1AEF2-886D-9556-DF12-FD4E37F68257}"/>
                  </a:ext>
                </a:extLst>
              </p:cNvPr>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462;p77">
              <a:extLst>
                <a:ext uri="{FF2B5EF4-FFF2-40B4-BE49-F238E27FC236}">
                  <a16:creationId xmlns:a16="http://schemas.microsoft.com/office/drawing/2014/main" id="{8704C7E1-AE4B-E975-B6FB-7F0DEA2D0261}"/>
                </a:ext>
              </a:extLst>
            </p:cNvPr>
            <p:cNvGrpSpPr/>
            <p:nvPr/>
          </p:nvGrpSpPr>
          <p:grpSpPr>
            <a:xfrm>
              <a:off x="5973664" y="3484366"/>
              <a:ext cx="811335" cy="987304"/>
              <a:chOff x="1285250" y="1617275"/>
              <a:chExt cx="1090650" cy="1327200"/>
            </a:xfrm>
          </p:grpSpPr>
          <p:sp>
            <p:nvSpPr>
              <p:cNvPr id="28" name="Google Shape;5463;p77">
                <a:extLst>
                  <a:ext uri="{FF2B5EF4-FFF2-40B4-BE49-F238E27FC236}">
                    <a16:creationId xmlns:a16="http://schemas.microsoft.com/office/drawing/2014/main" id="{84878E19-41F3-DA46-1A53-92BB86ACC9C2}"/>
                  </a:ext>
                </a:extLst>
              </p:cNvPr>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64;p77">
                <a:extLst>
                  <a:ext uri="{FF2B5EF4-FFF2-40B4-BE49-F238E27FC236}">
                    <a16:creationId xmlns:a16="http://schemas.microsoft.com/office/drawing/2014/main" id="{13E1E1B4-E171-30DD-DBE3-87310270BA37}"/>
                  </a:ext>
                </a:extLst>
              </p:cNvPr>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65;p77">
                <a:extLst>
                  <a:ext uri="{FF2B5EF4-FFF2-40B4-BE49-F238E27FC236}">
                    <a16:creationId xmlns:a16="http://schemas.microsoft.com/office/drawing/2014/main" id="{C74F9D22-D57F-5BDD-3E12-127A87C9243B}"/>
                  </a:ext>
                </a:extLst>
              </p:cNvPr>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5466;p77">
              <a:extLst>
                <a:ext uri="{FF2B5EF4-FFF2-40B4-BE49-F238E27FC236}">
                  <a16:creationId xmlns:a16="http://schemas.microsoft.com/office/drawing/2014/main" id="{343BDD3A-4577-ECF6-52B1-8C6B236B6E84}"/>
                </a:ext>
              </a:extLst>
            </p:cNvPr>
            <p:cNvGrpSpPr/>
            <p:nvPr/>
          </p:nvGrpSpPr>
          <p:grpSpPr>
            <a:xfrm>
              <a:off x="5194708" y="3484366"/>
              <a:ext cx="811409" cy="987304"/>
              <a:chOff x="238125" y="1617275"/>
              <a:chExt cx="1090750" cy="1327200"/>
            </a:xfrm>
          </p:grpSpPr>
          <p:sp>
            <p:nvSpPr>
              <p:cNvPr id="25" name="Google Shape;5467;p77">
                <a:extLst>
                  <a:ext uri="{FF2B5EF4-FFF2-40B4-BE49-F238E27FC236}">
                    <a16:creationId xmlns:a16="http://schemas.microsoft.com/office/drawing/2014/main" id="{7FF18AD4-51E0-CAA2-4F49-ACDAC99E78FC}"/>
                  </a:ext>
                </a:extLst>
              </p:cNvPr>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68;p77">
                <a:extLst>
                  <a:ext uri="{FF2B5EF4-FFF2-40B4-BE49-F238E27FC236}">
                    <a16:creationId xmlns:a16="http://schemas.microsoft.com/office/drawing/2014/main" id="{DB30C3F7-7A5D-936B-A008-4D997F194E01}"/>
                  </a:ext>
                </a:extLst>
              </p:cNvPr>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69;p77">
                <a:extLst>
                  <a:ext uri="{FF2B5EF4-FFF2-40B4-BE49-F238E27FC236}">
                    <a16:creationId xmlns:a16="http://schemas.microsoft.com/office/drawing/2014/main" id="{790CBF99-CEBF-41EA-CA0C-DC01D06BFEB1}"/>
                  </a:ext>
                </a:extLst>
              </p:cNvPr>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 name="Google Shape;5455;p77">
            <a:extLst>
              <a:ext uri="{FF2B5EF4-FFF2-40B4-BE49-F238E27FC236}">
                <a16:creationId xmlns:a16="http://schemas.microsoft.com/office/drawing/2014/main" id="{8A6D80D7-A84A-50D7-4E60-84607E242717}"/>
              </a:ext>
            </a:extLst>
          </p:cNvPr>
          <p:cNvSpPr/>
          <p:nvPr/>
        </p:nvSpPr>
        <p:spPr>
          <a:xfrm>
            <a:off x="7124196" y="1667923"/>
            <a:ext cx="1108765" cy="1433481"/>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5457;p77">
            <a:extLst>
              <a:ext uri="{FF2B5EF4-FFF2-40B4-BE49-F238E27FC236}">
                <a16:creationId xmlns:a16="http://schemas.microsoft.com/office/drawing/2014/main" id="{07086A3C-8537-625F-A2B2-0BAD9AEB5B57}"/>
              </a:ext>
            </a:extLst>
          </p:cNvPr>
          <p:cNvSpPr/>
          <p:nvPr/>
        </p:nvSpPr>
        <p:spPr>
          <a:xfrm>
            <a:off x="7451447" y="3638372"/>
            <a:ext cx="450521" cy="335536"/>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ln/>
        </p:spPr>
        <p:style>
          <a:lnRef idx="1">
            <a:schemeClr val="accent3"/>
          </a:lnRef>
          <a:fillRef idx="3">
            <a:schemeClr val="accent3"/>
          </a:fillRef>
          <a:effectRef idx="2">
            <a:schemeClr val="accent3"/>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Εικόνα 39">
            <a:extLst>
              <a:ext uri="{FF2B5EF4-FFF2-40B4-BE49-F238E27FC236}">
                <a16:creationId xmlns:a16="http://schemas.microsoft.com/office/drawing/2014/main" id="{17B6221A-1B22-4655-5A02-0036E8B56892}"/>
              </a:ext>
            </a:extLst>
          </p:cNvPr>
          <p:cNvPicPr>
            <a:picLocks noChangeAspect="1"/>
          </p:cNvPicPr>
          <p:nvPr/>
        </p:nvPicPr>
        <p:blipFill>
          <a:blip r:embed="rId3"/>
          <a:stretch>
            <a:fillRect/>
          </a:stretch>
        </p:blipFill>
        <p:spPr>
          <a:xfrm>
            <a:off x="759001" y="1735384"/>
            <a:ext cx="1298561" cy="1298561"/>
          </a:xfrm>
          <a:prstGeom prst="rect">
            <a:avLst/>
          </a:prstGeom>
        </p:spPr>
      </p:pic>
      <p:sp>
        <p:nvSpPr>
          <p:cNvPr id="41" name="Google Shape;759;p36">
            <a:extLst>
              <a:ext uri="{FF2B5EF4-FFF2-40B4-BE49-F238E27FC236}">
                <a16:creationId xmlns:a16="http://schemas.microsoft.com/office/drawing/2014/main" id="{27353A6D-5D3E-C5E0-5761-89427E6A55C8}"/>
              </a:ext>
            </a:extLst>
          </p:cNvPr>
          <p:cNvSpPr txBox="1">
            <a:spLocks/>
          </p:cNvSpPr>
          <p:nvPr/>
        </p:nvSpPr>
        <p:spPr>
          <a:xfrm>
            <a:off x="720000" y="109161"/>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dirty="0"/>
              <a:t>Συμπεράσματα (3/5)</a:t>
            </a:r>
          </a:p>
        </p:txBody>
      </p:sp>
      <p:sp>
        <p:nvSpPr>
          <p:cNvPr id="46" name="Google Shape;1507;p58">
            <a:extLst>
              <a:ext uri="{FF2B5EF4-FFF2-40B4-BE49-F238E27FC236}">
                <a16:creationId xmlns:a16="http://schemas.microsoft.com/office/drawing/2014/main" id="{CE011E83-3235-CB86-866A-1A548634B9C4}"/>
              </a:ext>
            </a:extLst>
          </p:cNvPr>
          <p:cNvSpPr txBox="1">
            <a:spLocks/>
          </p:cNvSpPr>
          <p:nvPr/>
        </p:nvSpPr>
        <p:spPr>
          <a:xfrm>
            <a:off x="727035" y="4063140"/>
            <a:ext cx="1362491" cy="45511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l-GR" dirty="0">
                <a:latin typeface="Barlow" panose="00000500000000000000" pitchFamily="2" charset="0"/>
              </a:rPr>
              <a:t>Μικρό δείγμα</a:t>
            </a:r>
          </a:p>
        </p:txBody>
      </p:sp>
      <p:pic>
        <p:nvPicPr>
          <p:cNvPr id="47" name="Εικόνα 46">
            <a:extLst>
              <a:ext uri="{FF2B5EF4-FFF2-40B4-BE49-F238E27FC236}">
                <a16:creationId xmlns:a16="http://schemas.microsoft.com/office/drawing/2014/main" id="{A3AC9909-858B-249F-0578-406F14A74398}"/>
              </a:ext>
            </a:extLst>
          </p:cNvPr>
          <p:cNvPicPr>
            <a:picLocks noChangeAspect="1"/>
          </p:cNvPicPr>
          <p:nvPr/>
        </p:nvPicPr>
        <p:blipFill>
          <a:blip r:embed="rId4"/>
          <a:stretch>
            <a:fillRect/>
          </a:stretch>
        </p:blipFill>
        <p:spPr>
          <a:xfrm>
            <a:off x="2579372" y="1818770"/>
            <a:ext cx="879518" cy="1439478"/>
          </a:xfrm>
          <a:prstGeom prst="rect">
            <a:avLst/>
          </a:prstGeom>
        </p:spPr>
      </p:pic>
      <p:pic>
        <p:nvPicPr>
          <p:cNvPr id="48" name="Εικόνα 47">
            <a:extLst>
              <a:ext uri="{FF2B5EF4-FFF2-40B4-BE49-F238E27FC236}">
                <a16:creationId xmlns:a16="http://schemas.microsoft.com/office/drawing/2014/main" id="{974D78A8-0F92-EC35-81C4-99FC1780A204}"/>
              </a:ext>
            </a:extLst>
          </p:cNvPr>
          <p:cNvPicPr>
            <a:picLocks noChangeAspect="1"/>
          </p:cNvPicPr>
          <p:nvPr/>
        </p:nvPicPr>
        <p:blipFill rotWithShape="1">
          <a:blip r:embed="rId5"/>
          <a:srcRect l="474" r="1" b="3120"/>
          <a:stretch/>
        </p:blipFill>
        <p:spPr>
          <a:xfrm>
            <a:off x="4011505" y="1988977"/>
            <a:ext cx="1055230" cy="932291"/>
          </a:xfrm>
          <a:prstGeom prst="rect">
            <a:avLst/>
          </a:prstGeom>
        </p:spPr>
      </p:pic>
      <p:sp>
        <p:nvSpPr>
          <p:cNvPr id="52" name="Google Shape;1507;p58">
            <a:extLst>
              <a:ext uri="{FF2B5EF4-FFF2-40B4-BE49-F238E27FC236}">
                <a16:creationId xmlns:a16="http://schemas.microsoft.com/office/drawing/2014/main" id="{B30249D0-8698-C8DC-8609-8B8501A08088}"/>
              </a:ext>
            </a:extLst>
          </p:cNvPr>
          <p:cNvSpPr txBox="1">
            <a:spLocks/>
          </p:cNvSpPr>
          <p:nvPr/>
        </p:nvSpPr>
        <p:spPr>
          <a:xfrm>
            <a:off x="7062596" y="4146055"/>
            <a:ext cx="1362491" cy="45511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200"/>
              </a:spcAft>
            </a:pPr>
            <a:r>
              <a:rPr lang="en-AU" dirty="0">
                <a:latin typeface="Barlow" panose="00000500000000000000" pitchFamily="2" charset="0"/>
              </a:rPr>
              <a:t>Wifi</a:t>
            </a:r>
            <a:endParaRPr lang="el-GR" dirty="0">
              <a:latin typeface="Barlow" panose="00000500000000000000" pitchFamily="2" charset="0"/>
            </a:endParaRPr>
          </a:p>
        </p:txBody>
      </p:sp>
      <p:sp>
        <p:nvSpPr>
          <p:cNvPr id="53" name="Google Shape;1507;p58">
            <a:extLst>
              <a:ext uri="{FF2B5EF4-FFF2-40B4-BE49-F238E27FC236}">
                <a16:creationId xmlns:a16="http://schemas.microsoft.com/office/drawing/2014/main" id="{8392A128-1789-BD65-9F09-67BEC1937F7F}"/>
              </a:ext>
            </a:extLst>
          </p:cNvPr>
          <p:cNvSpPr txBox="1">
            <a:spLocks/>
          </p:cNvSpPr>
          <p:nvPr/>
        </p:nvSpPr>
        <p:spPr>
          <a:xfrm>
            <a:off x="5884333" y="4146055"/>
            <a:ext cx="637534" cy="45511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l-GR" dirty="0">
                <a:latin typeface="Barlow" panose="00000500000000000000" pitchFamily="2" charset="0"/>
              </a:rPr>
              <a:t>Φως</a:t>
            </a:r>
          </a:p>
        </p:txBody>
      </p:sp>
      <p:sp>
        <p:nvSpPr>
          <p:cNvPr id="54" name="Google Shape;1507;p58">
            <a:extLst>
              <a:ext uri="{FF2B5EF4-FFF2-40B4-BE49-F238E27FC236}">
                <a16:creationId xmlns:a16="http://schemas.microsoft.com/office/drawing/2014/main" id="{B1065E4F-F7FF-C5A4-EFEE-41B2493BC4CD}"/>
              </a:ext>
            </a:extLst>
          </p:cNvPr>
          <p:cNvSpPr txBox="1">
            <a:spLocks/>
          </p:cNvSpPr>
          <p:nvPr/>
        </p:nvSpPr>
        <p:spPr>
          <a:xfrm>
            <a:off x="2253915" y="4063139"/>
            <a:ext cx="1565924" cy="45511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l-GR" dirty="0">
                <a:latin typeface="Barlow" panose="00000500000000000000" pitchFamily="2" charset="0"/>
              </a:rPr>
              <a:t>Μη γενικεύσιμα συμπεράσματα</a:t>
            </a:r>
          </a:p>
        </p:txBody>
      </p:sp>
      <p:sp>
        <p:nvSpPr>
          <p:cNvPr id="55" name="Google Shape;1507;p58">
            <a:extLst>
              <a:ext uri="{FF2B5EF4-FFF2-40B4-BE49-F238E27FC236}">
                <a16:creationId xmlns:a16="http://schemas.microsoft.com/office/drawing/2014/main" id="{73979824-40CE-3A35-3E9D-D4DB445A8BAB}"/>
              </a:ext>
            </a:extLst>
          </p:cNvPr>
          <p:cNvSpPr txBox="1">
            <a:spLocks/>
          </p:cNvSpPr>
          <p:nvPr/>
        </p:nvSpPr>
        <p:spPr>
          <a:xfrm>
            <a:off x="3984229" y="4091877"/>
            <a:ext cx="1362491" cy="5634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200"/>
              </a:spcAft>
            </a:pPr>
            <a:r>
              <a:rPr lang="el-GR" dirty="0">
                <a:latin typeface="Barlow" panose="00000500000000000000" pitchFamily="2" charset="0"/>
              </a:rPr>
              <a:t>Δείγμα:     Μόνο γυναίκες </a:t>
            </a:r>
          </a:p>
        </p:txBody>
      </p:sp>
      <p:pic>
        <p:nvPicPr>
          <p:cNvPr id="56" name="Εικόνα 55">
            <a:extLst>
              <a:ext uri="{FF2B5EF4-FFF2-40B4-BE49-F238E27FC236}">
                <a16:creationId xmlns:a16="http://schemas.microsoft.com/office/drawing/2014/main" id="{1A63B3E2-208B-D5AC-6B2D-EE3C2EED98A4}"/>
              </a:ext>
            </a:extLst>
          </p:cNvPr>
          <p:cNvPicPr>
            <a:picLocks noChangeAspect="1"/>
          </p:cNvPicPr>
          <p:nvPr/>
        </p:nvPicPr>
        <p:blipFill>
          <a:blip r:embed="rId6"/>
          <a:stretch>
            <a:fillRect/>
          </a:stretch>
        </p:blipFill>
        <p:spPr>
          <a:xfrm>
            <a:off x="7296635" y="1713120"/>
            <a:ext cx="826613" cy="1178875"/>
          </a:xfrm>
          <a:prstGeom prst="rect">
            <a:avLst/>
          </a:prstGeom>
        </p:spPr>
      </p:pic>
      <p:pic>
        <p:nvPicPr>
          <p:cNvPr id="60" name="Εικόνα 59">
            <a:extLst>
              <a:ext uri="{FF2B5EF4-FFF2-40B4-BE49-F238E27FC236}">
                <a16:creationId xmlns:a16="http://schemas.microsoft.com/office/drawing/2014/main" id="{3EAE1364-1B8A-C53B-79D2-FE4D4B1298CD}"/>
              </a:ext>
            </a:extLst>
          </p:cNvPr>
          <p:cNvPicPr>
            <a:picLocks noChangeAspect="1"/>
          </p:cNvPicPr>
          <p:nvPr/>
        </p:nvPicPr>
        <p:blipFill>
          <a:blip r:embed="rId7"/>
          <a:stretch>
            <a:fillRect/>
          </a:stretch>
        </p:blipFill>
        <p:spPr>
          <a:xfrm>
            <a:off x="5569500" y="1924011"/>
            <a:ext cx="1109934" cy="1109934"/>
          </a:xfrm>
          <a:prstGeom prst="rect">
            <a:avLst/>
          </a:prstGeom>
        </p:spPr>
      </p:pic>
      <p:sp>
        <p:nvSpPr>
          <p:cNvPr id="63" name="Τίτλος 3">
            <a:extLst>
              <a:ext uri="{FF2B5EF4-FFF2-40B4-BE49-F238E27FC236}">
                <a16:creationId xmlns:a16="http://schemas.microsoft.com/office/drawing/2014/main" id="{7F4B126D-F8F6-2D3C-FDC4-3D7FF327C0D8}"/>
              </a:ext>
            </a:extLst>
          </p:cNvPr>
          <p:cNvSpPr>
            <a:spLocks noGrp="1"/>
          </p:cNvSpPr>
          <p:nvPr>
            <p:ph type="title"/>
          </p:nvPr>
        </p:nvSpPr>
        <p:spPr>
          <a:xfrm>
            <a:off x="2926856" y="777835"/>
            <a:ext cx="3019070" cy="513527"/>
          </a:xfrm>
        </p:spPr>
        <p:style>
          <a:lnRef idx="1">
            <a:schemeClr val="accent3"/>
          </a:lnRef>
          <a:fillRef idx="2">
            <a:schemeClr val="accent3"/>
          </a:fillRef>
          <a:effectRef idx="1">
            <a:schemeClr val="accent3"/>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r>
              <a:rPr lang="el-GR" sz="2000" dirty="0">
                <a:ln w="22225">
                  <a:solidFill>
                    <a:schemeClr val="accent2"/>
                  </a:solidFill>
                  <a:prstDash val="solid"/>
                </a:ln>
                <a:solidFill>
                  <a:schemeClr val="accent2">
                    <a:lumMod val="40000"/>
                    <a:lumOff val="60000"/>
                  </a:schemeClr>
                </a:solidFill>
              </a:rPr>
              <a:t>Περιορισμοί των ερευνών </a:t>
            </a:r>
          </a:p>
        </p:txBody>
      </p:sp>
    </p:spTree>
    <p:extLst>
      <p:ext uri="{BB962C8B-B14F-4D97-AF65-F5344CB8AC3E}">
        <p14:creationId xmlns:p14="http://schemas.microsoft.com/office/powerpoint/2010/main" val="4205203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8" name="Google Shape;1228;p46"/>
          <p:cNvSpPr/>
          <p:nvPr/>
        </p:nvSpPr>
        <p:spPr>
          <a:xfrm>
            <a:off x="10210004" y="2735935"/>
            <a:ext cx="214931" cy="292279"/>
          </a:xfrm>
          <a:custGeom>
            <a:avLst/>
            <a:gdLst/>
            <a:ahLst/>
            <a:cxnLst/>
            <a:rect l="l" t="t" r="r" b="b"/>
            <a:pathLst>
              <a:path w="5677" h="7720" extrusionOk="0">
                <a:moveTo>
                  <a:pt x="5443" y="1"/>
                </a:moveTo>
                <a:cubicBezTo>
                  <a:pt x="5253" y="205"/>
                  <a:pt x="773" y="4831"/>
                  <a:pt x="0" y="7632"/>
                </a:cubicBezTo>
                <a:lnTo>
                  <a:pt x="307" y="7720"/>
                </a:lnTo>
                <a:cubicBezTo>
                  <a:pt x="1065" y="4991"/>
                  <a:pt x="5632" y="278"/>
                  <a:pt x="5676" y="220"/>
                </a:cubicBezTo>
                <a:lnTo>
                  <a:pt x="54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10197283" y="2959684"/>
            <a:ext cx="332600" cy="139249"/>
          </a:xfrm>
          <a:custGeom>
            <a:avLst/>
            <a:gdLst/>
            <a:ahLst/>
            <a:cxnLst/>
            <a:rect l="l" t="t" r="r" b="b"/>
            <a:pathLst>
              <a:path w="8785" h="3678" extrusionOk="0">
                <a:moveTo>
                  <a:pt x="8712" y="0"/>
                </a:moveTo>
                <a:cubicBezTo>
                  <a:pt x="8449" y="59"/>
                  <a:pt x="2175" y="1503"/>
                  <a:pt x="0" y="3444"/>
                </a:cubicBezTo>
                <a:lnTo>
                  <a:pt x="205" y="3678"/>
                </a:lnTo>
                <a:cubicBezTo>
                  <a:pt x="2321" y="1795"/>
                  <a:pt x="8726" y="322"/>
                  <a:pt x="8785" y="307"/>
                </a:cubicBezTo>
                <a:lnTo>
                  <a:pt x="87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10158061" y="2726773"/>
            <a:ext cx="384771" cy="397303"/>
          </a:xfrm>
          <a:custGeom>
            <a:avLst/>
            <a:gdLst/>
            <a:ahLst/>
            <a:cxnLst/>
            <a:rect l="l" t="t" r="r" b="b"/>
            <a:pathLst>
              <a:path w="10163" h="10494" extrusionOk="0">
                <a:moveTo>
                  <a:pt x="3298" y="1"/>
                </a:moveTo>
                <a:cubicBezTo>
                  <a:pt x="818" y="1"/>
                  <a:pt x="0" y="9261"/>
                  <a:pt x="0" y="9261"/>
                </a:cubicBezTo>
                <a:cubicBezTo>
                  <a:pt x="1349" y="10025"/>
                  <a:pt x="3842" y="10494"/>
                  <a:pt x="6021" y="10494"/>
                </a:cubicBezTo>
                <a:cubicBezTo>
                  <a:pt x="8250" y="10494"/>
                  <a:pt x="10149" y="10003"/>
                  <a:pt x="10156" y="8837"/>
                </a:cubicBezTo>
                <a:cubicBezTo>
                  <a:pt x="10162" y="7579"/>
                  <a:pt x="9250" y="7212"/>
                  <a:pt x="8182" y="7212"/>
                </a:cubicBezTo>
                <a:cubicBezTo>
                  <a:pt x="6687" y="7212"/>
                  <a:pt x="4889" y="7933"/>
                  <a:pt x="4889" y="7933"/>
                </a:cubicBezTo>
                <a:cubicBezTo>
                  <a:pt x="4889" y="7933"/>
                  <a:pt x="9952" y="5219"/>
                  <a:pt x="8464" y="3278"/>
                </a:cubicBezTo>
                <a:cubicBezTo>
                  <a:pt x="8174" y="2900"/>
                  <a:pt x="7779" y="2748"/>
                  <a:pt x="7332" y="2748"/>
                </a:cubicBezTo>
                <a:cubicBezTo>
                  <a:pt x="5483" y="2748"/>
                  <a:pt x="2729" y="5350"/>
                  <a:pt x="2729" y="5350"/>
                </a:cubicBezTo>
                <a:cubicBezTo>
                  <a:pt x="2729" y="5350"/>
                  <a:pt x="6275" y="403"/>
                  <a:pt x="3430" y="9"/>
                </a:cubicBezTo>
                <a:cubicBezTo>
                  <a:pt x="3385" y="4"/>
                  <a:pt x="3341" y="1"/>
                  <a:pt x="3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 name="Google Shape;1231;p46"/>
          <p:cNvGrpSpPr/>
          <p:nvPr/>
        </p:nvGrpSpPr>
        <p:grpSpPr>
          <a:xfrm>
            <a:off x="6727599" y="131834"/>
            <a:ext cx="1862759" cy="724804"/>
            <a:chOff x="5103167" y="717925"/>
            <a:chExt cx="1862759" cy="724804"/>
          </a:xfrm>
        </p:grpSpPr>
        <p:sp>
          <p:nvSpPr>
            <p:cNvPr id="1232" name="Google Shape;1232;p46"/>
            <p:cNvSpPr/>
            <p:nvPr/>
          </p:nvSpPr>
          <p:spPr>
            <a:xfrm>
              <a:off x="5103167" y="717925"/>
              <a:ext cx="606063" cy="241471"/>
            </a:xfrm>
            <a:custGeom>
              <a:avLst/>
              <a:gdLst/>
              <a:ahLst/>
              <a:cxnLst/>
              <a:rect l="l" t="t" r="r" b="b"/>
              <a:pathLst>
                <a:path w="16008" h="6378" extrusionOk="0">
                  <a:moveTo>
                    <a:pt x="6042" y="1"/>
                  </a:moveTo>
                  <a:cubicBezTo>
                    <a:pt x="4335" y="1"/>
                    <a:pt x="2919" y="1095"/>
                    <a:pt x="2584" y="2540"/>
                  </a:cubicBezTo>
                  <a:cubicBezTo>
                    <a:pt x="2452" y="2511"/>
                    <a:pt x="2306" y="2496"/>
                    <a:pt x="2175" y="2496"/>
                  </a:cubicBezTo>
                  <a:cubicBezTo>
                    <a:pt x="978" y="2496"/>
                    <a:pt x="1" y="3372"/>
                    <a:pt x="1" y="4437"/>
                  </a:cubicBezTo>
                  <a:cubicBezTo>
                    <a:pt x="1" y="5517"/>
                    <a:pt x="978" y="6378"/>
                    <a:pt x="2175" y="6378"/>
                  </a:cubicBezTo>
                  <a:lnTo>
                    <a:pt x="14198" y="6378"/>
                  </a:lnTo>
                  <a:cubicBezTo>
                    <a:pt x="15205" y="6378"/>
                    <a:pt x="16008" y="5648"/>
                    <a:pt x="16008" y="4758"/>
                  </a:cubicBezTo>
                  <a:cubicBezTo>
                    <a:pt x="16008" y="3853"/>
                    <a:pt x="15205" y="3124"/>
                    <a:pt x="14198" y="3124"/>
                  </a:cubicBezTo>
                  <a:cubicBezTo>
                    <a:pt x="13775" y="3124"/>
                    <a:pt x="13381" y="3270"/>
                    <a:pt x="13075" y="3488"/>
                  </a:cubicBezTo>
                  <a:cubicBezTo>
                    <a:pt x="12783" y="2511"/>
                    <a:pt x="11791" y="1781"/>
                    <a:pt x="10609" y="1781"/>
                  </a:cubicBezTo>
                  <a:cubicBezTo>
                    <a:pt x="10157" y="1781"/>
                    <a:pt x="9733" y="1898"/>
                    <a:pt x="9369" y="2073"/>
                  </a:cubicBezTo>
                  <a:cubicBezTo>
                    <a:pt x="8858" y="862"/>
                    <a:pt x="7574" y="1"/>
                    <a:pt x="6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6238333" y="1248772"/>
              <a:ext cx="727593" cy="193957"/>
            </a:xfrm>
            <a:custGeom>
              <a:avLst/>
              <a:gdLst/>
              <a:ahLst/>
              <a:cxnLst/>
              <a:rect l="l" t="t" r="r" b="b"/>
              <a:pathLst>
                <a:path w="19218" h="5123" extrusionOk="0">
                  <a:moveTo>
                    <a:pt x="6727" y="0"/>
                  </a:moveTo>
                  <a:cubicBezTo>
                    <a:pt x="5312" y="0"/>
                    <a:pt x="4174" y="1153"/>
                    <a:pt x="4174" y="2569"/>
                  </a:cubicBezTo>
                  <a:cubicBezTo>
                    <a:pt x="4174" y="2656"/>
                    <a:pt x="4174" y="2758"/>
                    <a:pt x="4188" y="2846"/>
                  </a:cubicBezTo>
                  <a:cubicBezTo>
                    <a:pt x="4042" y="2787"/>
                    <a:pt x="3882" y="2744"/>
                    <a:pt x="3721" y="2744"/>
                  </a:cubicBezTo>
                  <a:cubicBezTo>
                    <a:pt x="3517" y="2744"/>
                    <a:pt x="3342" y="2802"/>
                    <a:pt x="3167" y="2890"/>
                  </a:cubicBezTo>
                  <a:cubicBezTo>
                    <a:pt x="2933" y="2277"/>
                    <a:pt x="2335" y="1839"/>
                    <a:pt x="1649" y="1839"/>
                  </a:cubicBezTo>
                  <a:cubicBezTo>
                    <a:pt x="730" y="1839"/>
                    <a:pt x="0" y="2569"/>
                    <a:pt x="0" y="3488"/>
                  </a:cubicBezTo>
                  <a:cubicBezTo>
                    <a:pt x="0" y="4392"/>
                    <a:pt x="730" y="5122"/>
                    <a:pt x="1649" y="5122"/>
                  </a:cubicBezTo>
                  <a:lnTo>
                    <a:pt x="18182" y="5122"/>
                  </a:lnTo>
                  <a:cubicBezTo>
                    <a:pt x="18751" y="5122"/>
                    <a:pt x="19218" y="4655"/>
                    <a:pt x="19218" y="4086"/>
                  </a:cubicBezTo>
                  <a:cubicBezTo>
                    <a:pt x="19218" y="3517"/>
                    <a:pt x="18751" y="3050"/>
                    <a:pt x="18182" y="3050"/>
                  </a:cubicBezTo>
                  <a:cubicBezTo>
                    <a:pt x="17919" y="3050"/>
                    <a:pt x="17685" y="3152"/>
                    <a:pt x="17510" y="3313"/>
                  </a:cubicBezTo>
                  <a:cubicBezTo>
                    <a:pt x="17335" y="2700"/>
                    <a:pt x="16781" y="2262"/>
                    <a:pt x="16124" y="2262"/>
                  </a:cubicBezTo>
                  <a:cubicBezTo>
                    <a:pt x="15905" y="2262"/>
                    <a:pt x="15686" y="2320"/>
                    <a:pt x="15497" y="2408"/>
                  </a:cubicBezTo>
                  <a:cubicBezTo>
                    <a:pt x="15278" y="1416"/>
                    <a:pt x="14388" y="672"/>
                    <a:pt x="13323" y="672"/>
                  </a:cubicBezTo>
                  <a:cubicBezTo>
                    <a:pt x="12272" y="672"/>
                    <a:pt x="11396" y="1387"/>
                    <a:pt x="11148" y="2364"/>
                  </a:cubicBezTo>
                  <a:cubicBezTo>
                    <a:pt x="10857" y="2043"/>
                    <a:pt x="10433" y="1839"/>
                    <a:pt x="9952" y="1839"/>
                  </a:cubicBezTo>
                  <a:cubicBezTo>
                    <a:pt x="9689" y="1839"/>
                    <a:pt x="9441" y="1897"/>
                    <a:pt x="9222" y="2014"/>
                  </a:cubicBezTo>
                  <a:cubicBezTo>
                    <a:pt x="8974" y="861"/>
                    <a:pt x="7953" y="0"/>
                    <a:pt x="6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234;p46"/>
          <p:cNvGrpSpPr/>
          <p:nvPr/>
        </p:nvGrpSpPr>
        <p:grpSpPr>
          <a:xfrm>
            <a:off x="5911024" y="1494074"/>
            <a:ext cx="4473645" cy="2620215"/>
            <a:chOff x="5911024" y="1494074"/>
            <a:chExt cx="4473645" cy="2620215"/>
          </a:xfrm>
        </p:grpSpPr>
        <p:sp>
          <p:nvSpPr>
            <p:cNvPr id="1235" name="Google Shape;1235;p46"/>
            <p:cNvSpPr/>
            <p:nvPr/>
          </p:nvSpPr>
          <p:spPr>
            <a:xfrm>
              <a:off x="6217078" y="2227522"/>
              <a:ext cx="55276" cy="50165"/>
            </a:xfrm>
            <a:custGeom>
              <a:avLst/>
              <a:gdLst/>
              <a:ahLst/>
              <a:cxnLst/>
              <a:rect l="l" t="t" r="r" b="b"/>
              <a:pathLst>
                <a:path w="1460" h="1325" extrusionOk="0">
                  <a:moveTo>
                    <a:pt x="726" y="1"/>
                  </a:moveTo>
                  <a:cubicBezTo>
                    <a:pt x="674" y="1"/>
                    <a:pt x="622" y="7"/>
                    <a:pt x="570" y="20"/>
                  </a:cubicBezTo>
                  <a:cubicBezTo>
                    <a:pt x="219" y="108"/>
                    <a:pt x="1" y="473"/>
                    <a:pt x="88" y="823"/>
                  </a:cubicBezTo>
                  <a:cubicBezTo>
                    <a:pt x="162" y="1131"/>
                    <a:pt x="423" y="1324"/>
                    <a:pt x="722" y="1324"/>
                  </a:cubicBezTo>
                  <a:cubicBezTo>
                    <a:pt x="778" y="1324"/>
                    <a:pt x="834" y="1318"/>
                    <a:pt x="891" y="1304"/>
                  </a:cubicBezTo>
                  <a:cubicBezTo>
                    <a:pt x="1241" y="1217"/>
                    <a:pt x="1460" y="867"/>
                    <a:pt x="1372" y="516"/>
                  </a:cubicBezTo>
                  <a:cubicBezTo>
                    <a:pt x="1298" y="206"/>
                    <a:pt x="1022"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5911024" y="3200545"/>
              <a:ext cx="370195" cy="164123"/>
            </a:xfrm>
            <a:custGeom>
              <a:avLst/>
              <a:gdLst/>
              <a:ahLst/>
              <a:cxnLst/>
              <a:rect l="l" t="t" r="r" b="b"/>
              <a:pathLst>
                <a:path w="9778" h="4335" extrusionOk="0">
                  <a:moveTo>
                    <a:pt x="1" y="0"/>
                  </a:moveTo>
                  <a:cubicBezTo>
                    <a:pt x="1" y="1"/>
                    <a:pt x="2830" y="4334"/>
                    <a:pt x="7024" y="4334"/>
                  </a:cubicBezTo>
                  <a:cubicBezTo>
                    <a:pt x="7888" y="4334"/>
                    <a:pt x="8810" y="4150"/>
                    <a:pt x="9777" y="3707"/>
                  </a:cubicBezTo>
                  <a:cubicBezTo>
                    <a:pt x="9777" y="3707"/>
                    <a:pt x="8128" y="963"/>
                    <a:pt x="5181" y="467"/>
                  </a:cubicBezTo>
                  <a:cubicBezTo>
                    <a:pt x="4507" y="354"/>
                    <a:pt x="3870" y="325"/>
                    <a:pt x="3283" y="325"/>
                  </a:cubicBezTo>
                  <a:cubicBezTo>
                    <a:pt x="2689" y="325"/>
                    <a:pt x="2144" y="354"/>
                    <a:pt x="1662" y="354"/>
                  </a:cubicBezTo>
                  <a:cubicBezTo>
                    <a:pt x="970" y="354"/>
                    <a:pt x="404" y="29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6014872" y="3375152"/>
              <a:ext cx="326543" cy="109908"/>
            </a:xfrm>
            <a:custGeom>
              <a:avLst/>
              <a:gdLst/>
              <a:ahLst/>
              <a:cxnLst/>
              <a:rect l="l" t="t" r="r" b="b"/>
              <a:pathLst>
                <a:path w="8625" h="2903" extrusionOk="0">
                  <a:moveTo>
                    <a:pt x="5290" y="0"/>
                  </a:moveTo>
                  <a:cubicBezTo>
                    <a:pt x="4893" y="0"/>
                    <a:pt x="4479" y="47"/>
                    <a:pt x="4057" y="160"/>
                  </a:cubicBezTo>
                  <a:cubicBezTo>
                    <a:pt x="2316" y="615"/>
                    <a:pt x="1165" y="1600"/>
                    <a:pt x="242" y="1600"/>
                  </a:cubicBezTo>
                  <a:cubicBezTo>
                    <a:pt x="160" y="1600"/>
                    <a:pt x="80" y="1592"/>
                    <a:pt x="1" y="1575"/>
                  </a:cubicBezTo>
                  <a:lnTo>
                    <a:pt x="1" y="1575"/>
                  </a:lnTo>
                  <a:cubicBezTo>
                    <a:pt x="1" y="1575"/>
                    <a:pt x="2096" y="2902"/>
                    <a:pt x="4489" y="2902"/>
                  </a:cubicBezTo>
                  <a:cubicBezTo>
                    <a:pt x="5885" y="2902"/>
                    <a:pt x="7383" y="2451"/>
                    <a:pt x="8625" y="1021"/>
                  </a:cubicBezTo>
                  <a:cubicBezTo>
                    <a:pt x="8625" y="1021"/>
                    <a:pt x="7148" y="0"/>
                    <a:pt x="5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8" name="Google Shape;1238;p46"/>
            <p:cNvGrpSpPr/>
            <p:nvPr/>
          </p:nvGrpSpPr>
          <p:grpSpPr>
            <a:xfrm>
              <a:off x="6042509" y="1494074"/>
              <a:ext cx="4342161" cy="2620215"/>
              <a:chOff x="6042509" y="1494074"/>
              <a:chExt cx="4342161" cy="2620215"/>
            </a:xfrm>
          </p:grpSpPr>
          <p:sp>
            <p:nvSpPr>
              <p:cNvPr id="1239" name="Google Shape;1239;p46"/>
              <p:cNvSpPr/>
              <p:nvPr/>
            </p:nvSpPr>
            <p:spPr>
              <a:xfrm>
                <a:off x="6209884" y="3573421"/>
                <a:ext cx="4046628" cy="540868"/>
              </a:xfrm>
              <a:custGeom>
                <a:avLst/>
                <a:gdLst/>
                <a:ahLst/>
                <a:cxnLst/>
                <a:rect l="l" t="t" r="r" b="b"/>
                <a:pathLst>
                  <a:path w="106884" h="14286" extrusionOk="0">
                    <a:moveTo>
                      <a:pt x="53435" y="1"/>
                    </a:moveTo>
                    <a:cubicBezTo>
                      <a:pt x="23931" y="1"/>
                      <a:pt x="1" y="3196"/>
                      <a:pt x="1" y="7151"/>
                    </a:cubicBezTo>
                    <a:cubicBezTo>
                      <a:pt x="1" y="11090"/>
                      <a:pt x="23931" y="14286"/>
                      <a:pt x="53435" y="14286"/>
                    </a:cubicBezTo>
                    <a:cubicBezTo>
                      <a:pt x="82954" y="14286"/>
                      <a:pt x="106884" y="11090"/>
                      <a:pt x="106884" y="7151"/>
                    </a:cubicBezTo>
                    <a:cubicBezTo>
                      <a:pt x="106884" y="3196"/>
                      <a:pt x="82954" y="1"/>
                      <a:pt x="53435" y="1"/>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9259437" y="3044753"/>
                <a:ext cx="967361" cy="317721"/>
              </a:xfrm>
              <a:custGeom>
                <a:avLst/>
                <a:gdLst/>
                <a:ahLst/>
                <a:cxnLst/>
                <a:rect l="l" t="t" r="r" b="b"/>
                <a:pathLst>
                  <a:path w="25551" h="8392" extrusionOk="0">
                    <a:moveTo>
                      <a:pt x="25269" y="1"/>
                    </a:moveTo>
                    <a:cubicBezTo>
                      <a:pt x="25231" y="1"/>
                      <a:pt x="25191" y="14"/>
                      <a:pt x="25152" y="44"/>
                    </a:cubicBezTo>
                    <a:cubicBezTo>
                      <a:pt x="23941" y="949"/>
                      <a:pt x="22555" y="1693"/>
                      <a:pt x="21198" y="2379"/>
                    </a:cubicBezTo>
                    <a:cubicBezTo>
                      <a:pt x="17593" y="4203"/>
                      <a:pt x="13741" y="5560"/>
                      <a:pt x="9816" y="6508"/>
                    </a:cubicBezTo>
                    <a:cubicBezTo>
                      <a:pt x="6664" y="7253"/>
                      <a:pt x="3469" y="7749"/>
                      <a:pt x="244" y="7997"/>
                    </a:cubicBezTo>
                    <a:cubicBezTo>
                      <a:pt x="1" y="8011"/>
                      <a:pt x="24" y="8391"/>
                      <a:pt x="274" y="8391"/>
                    </a:cubicBezTo>
                    <a:cubicBezTo>
                      <a:pt x="278" y="8391"/>
                      <a:pt x="283" y="8391"/>
                      <a:pt x="288" y="8391"/>
                    </a:cubicBezTo>
                    <a:cubicBezTo>
                      <a:pt x="5555" y="7968"/>
                      <a:pt x="10794" y="6917"/>
                      <a:pt x="15770" y="5137"/>
                    </a:cubicBezTo>
                    <a:cubicBezTo>
                      <a:pt x="18659" y="4101"/>
                      <a:pt x="21475" y="2831"/>
                      <a:pt x="24087" y="1212"/>
                    </a:cubicBezTo>
                    <a:cubicBezTo>
                      <a:pt x="24524" y="949"/>
                      <a:pt x="24977" y="672"/>
                      <a:pt x="25385" y="351"/>
                    </a:cubicBezTo>
                    <a:cubicBezTo>
                      <a:pt x="25550" y="233"/>
                      <a:pt x="25430" y="1"/>
                      <a:pt x="252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9936547" y="3180328"/>
                <a:ext cx="228182" cy="62961"/>
              </a:xfrm>
              <a:custGeom>
                <a:avLst/>
                <a:gdLst/>
                <a:ahLst/>
                <a:cxnLst/>
                <a:rect l="l" t="t" r="r" b="b"/>
                <a:pathLst>
                  <a:path w="6027" h="1663" extrusionOk="0">
                    <a:moveTo>
                      <a:pt x="2737" y="0"/>
                    </a:moveTo>
                    <a:cubicBezTo>
                      <a:pt x="1936" y="0"/>
                      <a:pt x="1014" y="165"/>
                      <a:pt x="0" y="622"/>
                    </a:cubicBezTo>
                    <a:cubicBezTo>
                      <a:pt x="0" y="622"/>
                      <a:pt x="1274" y="1662"/>
                      <a:pt x="3313" y="1662"/>
                    </a:cubicBezTo>
                    <a:cubicBezTo>
                      <a:pt x="4110" y="1662"/>
                      <a:pt x="5025" y="1503"/>
                      <a:pt x="6027" y="1060"/>
                    </a:cubicBezTo>
                    <a:cubicBezTo>
                      <a:pt x="6027" y="1060"/>
                      <a:pt x="4772" y="0"/>
                      <a:pt x="2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9949798" y="3203308"/>
                <a:ext cx="186763" cy="16810"/>
              </a:xfrm>
              <a:custGeom>
                <a:avLst/>
                <a:gdLst/>
                <a:ahLst/>
                <a:cxnLst/>
                <a:rect l="l" t="t" r="r" b="b"/>
                <a:pathLst>
                  <a:path w="4933" h="444" extrusionOk="0">
                    <a:moveTo>
                      <a:pt x="0" y="0"/>
                    </a:moveTo>
                    <a:lnTo>
                      <a:pt x="0" y="0"/>
                    </a:lnTo>
                    <a:cubicBezTo>
                      <a:pt x="409" y="117"/>
                      <a:pt x="803" y="205"/>
                      <a:pt x="1226" y="263"/>
                    </a:cubicBezTo>
                    <a:cubicBezTo>
                      <a:pt x="1635" y="336"/>
                      <a:pt x="2043" y="365"/>
                      <a:pt x="2452" y="409"/>
                    </a:cubicBezTo>
                    <a:cubicBezTo>
                      <a:pt x="2844" y="430"/>
                      <a:pt x="3237" y="444"/>
                      <a:pt x="3627" y="444"/>
                    </a:cubicBezTo>
                    <a:cubicBezTo>
                      <a:pt x="4065" y="444"/>
                      <a:pt x="4501" y="426"/>
                      <a:pt x="4932" y="380"/>
                    </a:cubicBezTo>
                    <a:cubicBezTo>
                      <a:pt x="4115" y="336"/>
                      <a:pt x="3284" y="307"/>
                      <a:pt x="2466" y="248"/>
                    </a:cubicBezTo>
                    <a:cubicBezTo>
                      <a:pt x="1649" y="205"/>
                      <a:pt x="832" y="1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9819411" y="3064630"/>
                <a:ext cx="188997" cy="183470"/>
              </a:xfrm>
              <a:custGeom>
                <a:avLst/>
                <a:gdLst/>
                <a:ahLst/>
                <a:cxnLst/>
                <a:rect l="l" t="t" r="r" b="b"/>
                <a:pathLst>
                  <a:path w="4992" h="4846" extrusionOk="0">
                    <a:moveTo>
                      <a:pt x="4991" y="1"/>
                    </a:moveTo>
                    <a:cubicBezTo>
                      <a:pt x="4991" y="1"/>
                      <a:pt x="1343" y="526"/>
                      <a:pt x="1" y="4845"/>
                    </a:cubicBezTo>
                    <a:cubicBezTo>
                      <a:pt x="1" y="4845"/>
                      <a:pt x="3605" y="4276"/>
                      <a:pt x="49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9828800" y="3086739"/>
                <a:ext cx="155832" cy="149206"/>
              </a:xfrm>
              <a:custGeom>
                <a:avLst/>
                <a:gdLst/>
                <a:ahLst/>
                <a:cxnLst/>
                <a:rect l="l" t="t" r="r" b="b"/>
                <a:pathLst>
                  <a:path w="4116" h="3941" extrusionOk="0">
                    <a:moveTo>
                      <a:pt x="4116" y="1"/>
                    </a:moveTo>
                    <a:lnTo>
                      <a:pt x="4116" y="1"/>
                    </a:lnTo>
                    <a:cubicBezTo>
                      <a:pt x="3430" y="672"/>
                      <a:pt x="2788" y="1358"/>
                      <a:pt x="2102" y="2014"/>
                    </a:cubicBezTo>
                    <a:cubicBezTo>
                      <a:pt x="1431" y="2685"/>
                      <a:pt x="731" y="3327"/>
                      <a:pt x="1" y="3940"/>
                    </a:cubicBezTo>
                    <a:cubicBezTo>
                      <a:pt x="410" y="3692"/>
                      <a:pt x="789" y="3400"/>
                      <a:pt x="1168" y="3109"/>
                    </a:cubicBezTo>
                    <a:cubicBezTo>
                      <a:pt x="1533" y="2802"/>
                      <a:pt x="1883" y="2481"/>
                      <a:pt x="2219" y="2146"/>
                    </a:cubicBezTo>
                    <a:cubicBezTo>
                      <a:pt x="2890" y="1474"/>
                      <a:pt x="3547" y="774"/>
                      <a:pt x="4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10121035" y="2970738"/>
                <a:ext cx="154166" cy="156513"/>
              </a:xfrm>
              <a:custGeom>
                <a:avLst/>
                <a:gdLst/>
                <a:ahLst/>
                <a:cxnLst/>
                <a:rect l="l" t="t" r="r" b="b"/>
                <a:pathLst>
                  <a:path w="4072" h="4134" extrusionOk="0">
                    <a:moveTo>
                      <a:pt x="1343" y="0"/>
                    </a:moveTo>
                    <a:cubicBezTo>
                      <a:pt x="1343" y="0"/>
                      <a:pt x="1" y="1810"/>
                      <a:pt x="774" y="3108"/>
                    </a:cubicBezTo>
                    <a:cubicBezTo>
                      <a:pt x="1237" y="3907"/>
                      <a:pt x="1876" y="4133"/>
                      <a:pt x="2451" y="4133"/>
                    </a:cubicBezTo>
                    <a:cubicBezTo>
                      <a:pt x="3199" y="4133"/>
                      <a:pt x="3838" y="3750"/>
                      <a:pt x="3838" y="3750"/>
                    </a:cubicBezTo>
                    <a:cubicBezTo>
                      <a:pt x="4072" y="628"/>
                      <a:pt x="1343" y="0"/>
                      <a:pt x="13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10004504" y="1937709"/>
                <a:ext cx="251353" cy="388936"/>
              </a:xfrm>
              <a:custGeom>
                <a:avLst/>
                <a:gdLst/>
                <a:ahLst/>
                <a:cxnLst/>
                <a:rect l="l" t="t" r="r" b="b"/>
                <a:pathLst>
                  <a:path w="6639" h="10273" extrusionOk="0">
                    <a:moveTo>
                      <a:pt x="3429" y="0"/>
                    </a:moveTo>
                    <a:cubicBezTo>
                      <a:pt x="3531" y="1182"/>
                      <a:pt x="2014" y="2451"/>
                      <a:pt x="1109" y="4655"/>
                    </a:cubicBezTo>
                    <a:cubicBezTo>
                      <a:pt x="0" y="7427"/>
                      <a:pt x="1474" y="10273"/>
                      <a:pt x="1474" y="10273"/>
                    </a:cubicBezTo>
                    <a:cubicBezTo>
                      <a:pt x="6639" y="6800"/>
                      <a:pt x="3429" y="1"/>
                      <a:pt x="3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9859769" y="2071920"/>
                <a:ext cx="229810" cy="381780"/>
              </a:xfrm>
              <a:custGeom>
                <a:avLst/>
                <a:gdLst/>
                <a:ahLst/>
                <a:cxnLst/>
                <a:rect l="l" t="t" r="r" b="b"/>
                <a:pathLst>
                  <a:path w="6070" h="10084" extrusionOk="0">
                    <a:moveTo>
                      <a:pt x="190" y="1"/>
                    </a:moveTo>
                    <a:cubicBezTo>
                      <a:pt x="803" y="1022"/>
                      <a:pt x="0" y="2832"/>
                      <a:pt x="161" y="5210"/>
                    </a:cubicBezTo>
                    <a:cubicBezTo>
                      <a:pt x="379" y="8187"/>
                      <a:pt x="2948" y="10084"/>
                      <a:pt x="2948" y="10084"/>
                    </a:cubicBezTo>
                    <a:cubicBezTo>
                      <a:pt x="6070" y="4685"/>
                      <a:pt x="19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10085712" y="2148737"/>
                <a:ext cx="197781" cy="266837"/>
              </a:xfrm>
              <a:custGeom>
                <a:avLst/>
                <a:gdLst/>
                <a:ahLst/>
                <a:cxnLst/>
                <a:rect l="l" t="t" r="r" b="b"/>
                <a:pathLst>
                  <a:path w="5224" h="7048" extrusionOk="0">
                    <a:moveTo>
                      <a:pt x="5122" y="0"/>
                    </a:moveTo>
                    <a:cubicBezTo>
                      <a:pt x="4786" y="919"/>
                      <a:pt x="3210" y="1357"/>
                      <a:pt x="1780" y="2714"/>
                    </a:cubicBezTo>
                    <a:cubicBezTo>
                      <a:pt x="0" y="4407"/>
                      <a:pt x="146" y="7048"/>
                      <a:pt x="146" y="7048"/>
                    </a:cubicBezTo>
                    <a:cubicBezTo>
                      <a:pt x="5224" y="6216"/>
                      <a:pt x="5122" y="1"/>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9944838" y="2485155"/>
                <a:ext cx="323211" cy="290121"/>
              </a:xfrm>
              <a:custGeom>
                <a:avLst/>
                <a:gdLst/>
                <a:ahLst/>
                <a:cxnLst/>
                <a:rect l="l" t="t" r="r" b="b"/>
                <a:pathLst>
                  <a:path w="8537" h="7663" extrusionOk="0">
                    <a:moveTo>
                      <a:pt x="8536" y="0"/>
                    </a:moveTo>
                    <a:lnTo>
                      <a:pt x="8536" y="0"/>
                    </a:lnTo>
                    <a:cubicBezTo>
                      <a:pt x="7836" y="1095"/>
                      <a:pt x="5662" y="1197"/>
                      <a:pt x="3415" y="2525"/>
                    </a:cubicBezTo>
                    <a:cubicBezTo>
                      <a:pt x="598" y="4188"/>
                      <a:pt x="0" y="7646"/>
                      <a:pt x="0" y="7646"/>
                    </a:cubicBezTo>
                    <a:cubicBezTo>
                      <a:pt x="174" y="7657"/>
                      <a:pt x="345" y="7662"/>
                      <a:pt x="513" y="7662"/>
                    </a:cubicBezTo>
                    <a:cubicBezTo>
                      <a:pt x="6901" y="7662"/>
                      <a:pt x="8536" y="1"/>
                      <a:pt x="8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9749826" y="2326032"/>
                <a:ext cx="240903" cy="367431"/>
              </a:xfrm>
              <a:custGeom>
                <a:avLst/>
                <a:gdLst/>
                <a:ahLst/>
                <a:cxnLst/>
                <a:rect l="l" t="t" r="r" b="b"/>
                <a:pathLst>
                  <a:path w="6363" h="9705" extrusionOk="0">
                    <a:moveTo>
                      <a:pt x="365" y="1"/>
                    </a:moveTo>
                    <a:lnTo>
                      <a:pt x="365" y="1"/>
                    </a:lnTo>
                    <a:cubicBezTo>
                      <a:pt x="963" y="979"/>
                      <a:pt x="0" y="2773"/>
                      <a:pt x="44" y="5079"/>
                    </a:cubicBezTo>
                    <a:cubicBezTo>
                      <a:pt x="102" y="7968"/>
                      <a:pt x="2744" y="9704"/>
                      <a:pt x="2744" y="9704"/>
                    </a:cubicBezTo>
                    <a:cubicBezTo>
                      <a:pt x="6362" y="4320"/>
                      <a:pt x="366" y="1"/>
                      <a:pt x="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9666952" y="2841449"/>
                <a:ext cx="393365" cy="201150"/>
              </a:xfrm>
              <a:custGeom>
                <a:avLst/>
                <a:gdLst/>
                <a:ahLst/>
                <a:cxnLst/>
                <a:rect l="l" t="t" r="r" b="b"/>
                <a:pathLst>
                  <a:path w="10390" h="5313" extrusionOk="0">
                    <a:moveTo>
                      <a:pt x="10390" y="1"/>
                    </a:moveTo>
                    <a:cubicBezTo>
                      <a:pt x="9398" y="833"/>
                      <a:pt x="7296" y="307"/>
                      <a:pt x="4757" y="920"/>
                    </a:cubicBezTo>
                    <a:cubicBezTo>
                      <a:pt x="1577" y="1694"/>
                      <a:pt x="1" y="4831"/>
                      <a:pt x="1" y="4831"/>
                    </a:cubicBezTo>
                    <a:cubicBezTo>
                      <a:pt x="908" y="5168"/>
                      <a:pt x="1766" y="5312"/>
                      <a:pt x="2572" y="5312"/>
                    </a:cubicBezTo>
                    <a:cubicBezTo>
                      <a:pt x="7454" y="5312"/>
                      <a:pt x="10390" y="1"/>
                      <a:pt x="10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9611716" y="2604487"/>
                <a:ext cx="217695" cy="299435"/>
              </a:xfrm>
              <a:custGeom>
                <a:avLst/>
                <a:gdLst/>
                <a:ahLst/>
                <a:cxnLst/>
                <a:rect l="l" t="t" r="r" b="b"/>
                <a:pathLst>
                  <a:path w="5750" h="7909" extrusionOk="0">
                    <a:moveTo>
                      <a:pt x="2642" y="0"/>
                    </a:moveTo>
                    <a:cubicBezTo>
                      <a:pt x="2773" y="890"/>
                      <a:pt x="1518" y="1926"/>
                      <a:pt x="847" y="3648"/>
                    </a:cubicBezTo>
                    <a:cubicBezTo>
                      <a:pt x="0" y="5808"/>
                      <a:pt x="1416" y="7909"/>
                      <a:pt x="1416" y="7909"/>
                    </a:cubicBezTo>
                    <a:cubicBezTo>
                      <a:pt x="5749" y="5049"/>
                      <a:pt x="2642" y="1"/>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9362641" y="2116367"/>
                <a:ext cx="857870" cy="1032064"/>
              </a:xfrm>
              <a:custGeom>
                <a:avLst/>
                <a:gdLst/>
                <a:ahLst/>
                <a:cxnLst/>
                <a:rect l="l" t="t" r="r" b="b"/>
                <a:pathLst>
                  <a:path w="22659" h="27260" extrusionOk="0">
                    <a:moveTo>
                      <a:pt x="14126" y="2240"/>
                    </a:moveTo>
                    <a:cubicBezTo>
                      <a:pt x="14126" y="2240"/>
                      <a:pt x="14129" y="2244"/>
                      <a:pt x="14138" y="2256"/>
                    </a:cubicBezTo>
                    <a:cubicBezTo>
                      <a:pt x="14137" y="2255"/>
                      <a:pt x="14136" y="2253"/>
                      <a:pt x="14136" y="2252"/>
                    </a:cubicBezTo>
                    <a:lnTo>
                      <a:pt x="14136" y="2252"/>
                    </a:lnTo>
                    <a:cubicBezTo>
                      <a:pt x="14130" y="2245"/>
                      <a:pt x="14126" y="2240"/>
                      <a:pt x="14126" y="2240"/>
                    </a:cubicBezTo>
                    <a:close/>
                    <a:moveTo>
                      <a:pt x="19552" y="1"/>
                    </a:moveTo>
                    <a:cubicBezTo>
                      <a:pt x="19500" y="1"/>
                      <a:pt x="19451" y="29"/>
                      <a:pt x="19435" y="96"/>
                    </a:cubicBezTo>
                    <a:cubicBezTo>
                      <a:pt x="18763" y="3788"/>
                      <a:pt x="17713" y="7421"/>
                      <a:pt x="16166" y="10836"/>
                    </a:cubicBezTo>
                    <a:cubicBezTo>
                      <a:pt x="16356" y="8034"/>
                      <a:pt x="16006" y="5057"/>
                      <a:pt x="14649" y="2577"/>
                    </a:cubicBezTo>
                    <a:cubicBezTo>
                      <a:pt x="14561" y="2402"/>
                      <a:pt x="14459" y="2227"/>
                      <a:pt x="14342" y="2066"/>
                    </a:cubicBezTo>
                    <a:cubicBezTo>
                      <a:pt x="14316" y="2029"/>
                      <a:pt x="14284" y="2014"/>
                      <a:pt x="14251" y="2014"/>
                    </a:cubicBezTo>
                    <a:cubicBezTo>
                      <a:pt x="14157" y="2014"/>
                      <a:pt x="14064" y="2144"/>
                      <a:pt x="14136" y="2252"/>
                    </a:cubicBezTo>
                    <a:lnTo>
                      <a:pt x="14136" y="2252"/>
                    </a:lnTo>
                    <a:cubicBezTo>
                      <a:pt x="14153" y="2275"/>
                      <a:pt x="14188" y="2320"/>
                      <a:pt x="14196" y="2329"/>
                    </a:cubicBezTo>
                    <a:cubicBezTo>
                      <a:pt x="14255" y="2416"/>
                      <a:pt x="14298" y="2518"/>
                      <a:pt x="14357" y="2606"/>
                    </a:cubicBezTo>
                    <a:cubicBezTo>
                      <a:pt x="14561" y="2956"/>
                      <a:pt x="14722" y="3321"/>
                      <a:pt x="14882" y="3700"/>
                    </a:cubicBezTo>
                    <a:cubicBezTo>
                      <a:pt x="15437" y="5072"/>
                      <a:pt x="15758" y="6546"/>
                      <a:pt x="15874" y="8019"/>
                    </a:cubicBezTo>
                    <a:cubicBezTo>
                      <a:pt x="15976" y="9201"/>
                      <a:pt x="15947" y="10383"/>
                      <a:pt x="15816" y="11565"/>
                    </a:cubicBezTo>
                    <a:cubicBezTo>
                      <a:pt x="15028" y="13229"/>
                      <a:pt x="14109" y="14834"/>
                      <a:pt x="13073" y="16351"/>
                    </a:cubicBezTo>
                    <a:cubicBezTo>
                      <a:pt x="13335" y="13987"/>
                      <a:pt x="12941" y="11536"/>
                      <a:pt x="11978" y="9377"/>
                    </a:cubicBezTo>
                    <a:cubicBezTo>
                      <a:pt x="11891" y="9201"/>
                      <a:pt x="11818" y="9026"/>
                      <a:pt x="11730" y="8866"/>
                    </a:cubicBezTo>
                    <a:cubicBezTo>
                      <a:pt x="11702" y="8814"/>
                      <a:pt x="11657" y="8793"/>
                      <a:pt x="11613" y="8793"/>
                    </a:cubicBezTo>
                    <a:cubicBezTo>
                      <a:pt x="11518" y="8793"/>
                      <a:pt x="11423" y="8888"/>
                      <a:pt x="11482" y="8997"/>
                    </a:cubicBezTo>
                    <a:cubicBezTo>
                      <a:pt x="11730" y="9449"/>
                      <a:pt x="11920" y="9946"/>
                      <a:pt x="12095" y="10427"/>
                    </a:cubicBezTo>
                    <a:cubicBezTo>
                      <a:pt x="12518" y="11638"/>
                      <a:pt x="12781" y="12893"/>
                      <a:pt x="12854" y="14163"/>
                    </a:cubicBezTo>
                    <a:cubicBezTo>
                      <a:pt x="12912" y="15053"/>
                      <a:pt x="12868" y="15957"/>
                      <a:pt x="12723" y="16847"/>
                    </a:cubicBezTo>
                    <a:cubicBezTo>
                      <a:pt x="12460" y="17212"/>
                      <a:pt x="12197" y="17577"/>
                      <a:pt x="11920" y="17927"/>
                    </a:cubicBezTo>
                    <a:cubicBezTo>
                      <a:pt x="11891" y="17942"/>
                      <a:pt x="11876" y="17971"/>
                      <a:pt x="11876" y="17986"/>
                    </a:cubicBezTo>
                    <a:cubicBezTo>
                      <a:pt x="11643" y="18292"/>
                      <a:pt x="11395" y="18584"/>
                      <a:pt x="11147" y="18876"/>
                    </a:cubicBezTo>
                    <a:cubicBezTo>
                      <a:pt x="9950" y="20320"/>
                      <a:pt x="8608" y="21648"/>
                      <a:pt x="7163" y="22845"/>
                    </a:cubicBezTo>
                    <a:cubicBezTo>
                      <a:pt x="7995" y="21415"/>
                      <a:pt x="8579" y="19853"/>
                      <a:pt x="8914" y="18234"/>
                    </a:cubicBezTo>
                    <a:cubicBezTo>
                      <a:pt x="9075" y="17446"/>
                      <a:pt x="9206" y="16629"/>
                      <a:pt x="9191" y="15826"/>
                    </a:cubicBezTo>
                    <a:cubicBezTo>
                      <a:pt x="9184" y="15735"/>
                      <a:pt x="9105" y="15687"/>
                      <a:pt x="9033" y="15687"/>
                    </a:cubicBezTo>
                    <a:cubicBezTo>
                      <a:pt x="8967" y="15687"/>
                      <a:pt x="8907" y="15728"/>
                      <a:pt x="8914" y="15811"/>
                    </a:cubicBezTo>
                    <a:cubicBezTo>
                      <a:pt x="8929" y="16585"/>
                      <a:pt x="8797" y="17387"/>
                      <a:pt x="8651" y="18146"/>
                    </a:cubicBezTo>
                    <a:cubicBezTo>
                      <a:pt x="8272" y="19999"/>
                      <a:pt x="7557" y="21765"/>
                      <a:pt x="6536" y="23355"/>
                    </a:cubicBezTo>
                    <a:cubicBezTo>
                      <a:pt x="6390" y="23457"/>
                      <a:pt x="6244" y="23574"/>
                      <a:pt x="6098" y="23691"/>
                    </a:cubicBezTo>
                    <a:cubicBezTo>
                      <a:pt x="5806" y="23895"/>
                      <a:pt x="5514" y="24114"/>
                      <a:pt x="5222" y="24318"/>
                    </a:cubicBezTo>
                    <a:cubicBezTo>
                      <a:pt x="5193" y="24318"/>
                      <a:pt x="5179" y="24333"/>
                      <a:pt x="5164" y="24362"/>
                    </a:cubicBezTo>
                    <a:cubicBezTo>
                      <a:pt x="4172" y="25033"/>
                      <a:pt x="3136" y="25646"/>
                      <a:pt x="2056" y="26186"/>
                    </a:cubicBezTo>
                    <a:cubicBezTo>
                      <a:pt x="1633" y="26390"/>
                      <a:pt x="1195" y="26580"/>
                      <a:pt x="757" y="26755"/>
                    </a:cubicBezTo>
                    <a:cubicBezTo>
                      <a:pt x="553" y="26843"/>
                      <a:pt x="393" y="26886"/>
                      <a:pt x="174" y="26974"/>
                    </a:cubicBezTo>
                    <a:cubicBezTo>
                      <a:pt x="174" y="26974"/>
                      <a:pt x="159" y="26974"/>
                      <a:pt x="159" y="26989"/>
                    </a:cubicBezTo>
                    <a:cubicBezTo>
                      <a:pt x="1" y="27028"/>
                      <a:pt x="34" y="27259"/>
                      <a:pt x="171" y="27259"/>
                    </a:cubicBezTo>
                    <a:cubicBezTo>
                      <a:pt x="186" y="27259"/>
                      <a:pt x="201" y="27257"/>
                      <a:pt x="218" y="27251"/>
                    </a:cubicBezTo>
                    <a:cubicBezTo>
                      <a:pt x="757" y="27091"/>
                      <a:pt x="1283" y="26857"/>
                      <a:pt x="1808" y="26609"/>
                    </a:cubicBezTo>
                    <a:cubicBezTo>
                      <a:pt x="3034" y="26040"/>
                      <a:pt x="4216" y="25340"/>
                      <a:pt x="5325" y="24581"/>
                    </a:cubicBezTo>
                    <a:cubicBezTo>
                      <a:pt x="8914" y="24231"/>
                      <a:pt x="12445" y="23093"/>
                      <a:pt x="15626" y="21415"/>
                    </a:cubicBezTo>
                    <a:cubicBezTo>
                      <a:pt x="15845" y="21298"/>
                      <a:pt x="16079" y="21167"/>
                      <a:pt x="16312" y="21035"/>
                    </a:cubicBezTo>
                    <a:cubicBezTo>
                      <a:pt x="16436" y="20949"/>
                      <a:pt x="16360" y="20768"/>
                      <a:pt x="16246" y="20768"/>
                    </a:cubicBezTo>
                    <a:cubicBezTo>
                      <a:pt x="16225" y="20768"/>
                      <a:pt x="16203" y="20774"/>
                      <a:pt x="16181" y="20787"/>
                    </a:cubicBezTo>
                    <a:cubicBezTo>
                      <a:pt x="15539" y="21167"/>
                      <a:pt x="14853" y="21502"/>
                      <a:pt x="14182" y="21809"/>
                    </a:cubicBezTo>
                    <a:cubicBezTo>
                      <a:pt x="12533" y="22567"/>
                      <a:pt x="10811" y="23195"/>
                      <a:pt x="9045" y="23633"/>
                    </a:cubicBezTo>
                    <a:cubicBezTo>
                      <a:pt x="7980" y="23910"/>
                      <a:pt x="6900" y="24114"/>
                      <a:pt x="5806" y="24245"/>
                    </a:cubicBezTo>
                    <a:cubicBezTo>
                      <a:pt x="6113" y="24026"/>
                      <a:pt x="6404" y="23808"/>
                      <a:pt x="6696" y="23574"/>
                    </a:cubicBezTo>
                    <a:cubicBezTo>
                      <a:pt x="6711" y="23574"/>
                      <a:pt x="6725" y="23560"/>
                      <a:pt x="6725" y="23545"/>
                    </a:cubicBezTo>
                    <a:cubicBezTo>
                      <a:pt x="8170" y="22421"/>
                      <a:pt x="9512" y="21167"/>
                      <a:pt x="10723" y="19795"/>
                    </a:cubicBezTo>
                    <a:cubicBezTo>
                      <a:pt x="11190" y="19270"/>
                      <a:pt x="11643" y="18730"/>
                      <a:pt x="12080" y="18175"/>
                    </a:cubicBezTo>
                    <a:cubicBezTo>
                      <a:pt x="15305" y="17767"/>
                      <a:pt x="18457" y="16264"/>
                      <a:pt x="20602" y="13783"/>
                    </a:cubicBezTo>
                    <a:cubicBezTo>
                      <a:pt x="20762" y="13608"/>
                      <a:pt x="20908" y="13418"/>
                      <a:pt x="21040" y="13229"/>
                    </a:cubicBezTo>
                    <a:cubicBezTo>
                      <a:pt x="21112" y="13126"/>
                      <a:pt x="21016" y="13022"/>
                      <a:pt x="20918" y="13022"/>
                    </a:cubicBezTo>
                    <a:cubicBezTo>
                      <a:pt x="20877" y="13022"/>
                      <a:pt x="20836" y="13040"/>
                      <a:pt x="20806" y="13083"/>
                    </a:cubicBezTo>
                    <a:cubicBezTo>
                      <a:pt x="20456" y="13608"/>
                      <a:pt x="19989" y="14060"/>
                      <a:pt x="19522" y="14498"/>
                    </a:cubicBezTo>
                    <a:cubicBezTo>
                      <a:pt x="18369" y="15563"/>
                      <a:pt x="17012" y="16410"/>
                      <a:pt x="15553" y="17008"/>
                    </a:cubicBezTo>
                    <a:cubicBezTo>
                      <a:pt x="14503" y="17431"/>
                      <a:pt x="13423" y="17708"/>
                      <a:pt x="12314" y="17869"/>
                    </a:cubicBezTo>
                    <a:cubicBezTo>
                      <a:pt x="13598" y="16176"/>
                      <a:pt x="14722" y="14367"/>
                      <a:pt x="15685" y="12470"/>
                    </a:cubicBezTo>
                    <a:cubicBezTo>
                      <a:pt x="15816" y="12207"/>
                      <a:pt x="15947" y="11945"/>
                      <a:pt x="16064" y="11682"/>
                    </a:cubicBezTo>
                    <a:cubicBezTo>
                      <a:pt x="16079" y="11667"/>
                      <a:pt x="16079" y="11653"/>
                      <a:pt x="16093" y="11638"/>
                    </a:cubicBezTo>
                    <a:cubicBezTo>
                      <a:pt x="16400" y="10982"/>
                      <a:pt x="16706" y="10325"/>
                      <a:pt x="16983" y="9654"/>
                    </a:cubicBezTo>
                    <a:cubicBezTo>
                      <a:pt x="19099" y="8530"/>
                      <a:pt x="20850" y="6735"/>
                      <a:pt x="22251" y="4809"/>
                    </a:cubicBezTo>
                    <a:cubicBezTo>
                      <a:pt x="22368" y="4649"/>
                      <a:pt x="22484" y="4488"/>
                      <a:pt x="22586" y="4328"/>
                    </a:cubicBezTo>
                    <a:cubicBezTo>
                      <a:pt x="22659" y="4214"/>
                      <a:pt x="22562" y="4107"/>
                      <a:pt x="22463" y="4107"/>
                    </a:cubicBezTo>
                    <a:cubicBezTo>
                      <a:pt x="22423" y="4107"/>
                      <a:pt x="22383" y="4125"/>
                      <a:pt x="22353" y="4167"/>
                    </a:cubicBezTo>
                    <a:cubicBezTo>
                      <a:pt x="21419" y="5626"/>
                      <a:pt x="20179" y="6969"/>
                      <a:pt x="18836" y="8063"/>
                    </a:cubicBezTo>
                    <a:cubicBezTo>
                      <a:pt x="18311" y="8501"/>
                      <a:pt x="17742" y="8895"/>
                      <a:pt x="17144" y="9231"/>
                    </a:cubicBezTo>
                    <a:cubicBezTo>
                      <a:pt x="18107" y="6823"/>
                      <a:pt x="18851" y="4328"/>
                      <a:pt x="19391" y="1803"/>
                    </a:cubicBezTo>
                    <a:cubicBezTo>
                      <a:pt x="19508" y="1264"/>
                      <a:pt x="19610" y="724"/>
                      <a:pt x="19712" y="184"/>
                    </a:cubicBezTo>
                    <a:cubicBezTo>
                      <a:pt x="19730" y="76"/>
                      <a:pt x="19636"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9439684" y="3328963"/>
                <a:ext cx="944986" cy="341043"/>
              </a:xfrm>
              <a:custGeom>
                <a:avLst/>
                <a:gdLst/>
                <a:ahLst/>
                <a:cxnLst/>
                <a:rect l="l" t="t" r="r" b="b"/>
                <a:pathLst>
                  <a:path w="24960" h="9008" extrusionOk="0">
                    <a:moveTo>
                      <a:pt x="11686" y="0"/>
                    </a:moveTo>
                    <a:cubicBezTo>
                      <a:pt x="10128" y="0"/>
                      <a:pt x="6772" y="3284"/>
                      <a:pt x="6004" y="4065"/>
                    </a:cubicBezTo>
                    <a:cubicBezTo>
                      <a:pt x="4034" y="4196"/>
                      <a:pt x="2079" y="4400"/>
                      <a:pt x="138" y="4736"/>
                    </a:cubicBezTo>
                    <a:cubicBezTo>
                      <a:pt x="1" y="4763"/>
                      <a:pt x="5" y="4958"/>
                      <a:pt x="127" y="4958"/>
                    </a:cubicBezTo>
                    <a:cubicBezTo>
                      <a:pt x="135" y="4958"/>
                      <a:pt x="143" y="4957"/>
                      <a:pt x="152" y="4955"/>
                    </a:cubicBezTo>
                    <a:cubicBezTo>
                      <a:pt x="2122" y="4619"/>
                      <a:pt x="4121" y="4400"/>
                      <a:pt x="6106" y="4269"/>
                    </a:cubicBezTo>
                    <a:cubicBezTo>
                      <a:pt x="6849" y="5000"/>
                      <a:pt x="10245" y="8289"/>
                      <a:pt x="11842" y="8289"/>
                    </a:cubicBezTo>
                    <a:cubicBezTo>
                      <a:pt x="12125" y="8289"/>
                      <a:pt x="12352" y="8186"/>
                      <a:pt x="12497" y="7946"/>
                    </a:cubicBezTo>
                    <a:cubicBezTo>
                      <a:pt x="13387" y="6458"/>
                      <a:pt x="8003" y="4736"/>
                      <a:pt x="6398" y="4254"/>
                    </a:cubicBezTo>
                    <a:cubicBezTo>
                      <a:pt x="7711" y="4181"/>
                      <a:pt x="9009" y="4138"/>
                      <a:pt x="10323" y="4123"/>
                    </a:cubicBezTo>
                    <a:cubicBezTo>
                      <a:pt x="11020" y="4972"/>
                      <a:pt x="14161" y="8706"/>
                      <a:pt x="15701" y="8706"/>
                    </a:cubicBezTo>
                    <a:cubicBezTo>
                      <a:pt x="15934" y="8706"/>
                      <a:pt x="16130" y="8621"/>
                      <a:pt x="16276" y="8428"/>
                    </a:cubicBezTo>
                    <a:cubicBezTo>
                      <a:pt x="17327" y="7041"/>
                      <a:pt x="12132" y="4765"/>
                      <a:pt x="10600" y="4123"/>
                    </a:cubicBezTo>
                    <a:lnTo>
                      <a:pt x="11972" y="4123"/>
                    </a:lnTo>
                    <a:cubicBezTo>
                      <a:pt x="12920" y="4138"/>
                      <a:pt x="13883" y="4167"/>
                      <a:pt x="14846" y="4211"/>
                    </a:cubicBezTo>
                    <a:cubicBezTo>
                      <a:pt x="15409" y="4953"/>
                      <a:pt x="18588" y="9007"/>
                      <a:pt x="20149" y="9007"/>
                    </a:cubicBezTo>
                    <a:cubicBezTo>
                      <a:pt x="20367" y="9007"/>
                      <a:pt x="20554" y="8928"/>
                      <a:pt x="20697" y="8749"/>
                    </a:cubicBezTo>
                    <a:cubicBezTo>
                      <a:pt x="21821" y="7348"/>
                      <a:pt x="16378" y="4809"/>
                      <a:pt x="15036" y="4211"/>
                    </a:cubicBezTo>
                    <a:lnTo>
                      <a:pt x="15036" y="4211"/>
                    </a:lnTo>
                    <a:cubicBezTo>
                      <a:pt x="16013" y="4254"/>
                      <a:pt x="16991" y="4313"/>
                      <a:pt x="17969" y="4400"/>
                    </a:cubicBezTo>
                    <a:cubicBezTo>
                      <a:pt x="19204" y="4900"/>
                      <a:pt x="21917" y="5915"/>
                      <a:pt x="23526" y="5915"/>
                    </a:cubicBezTo>
                    <a:cubicBezTo>
                      <a:pt x="24217" y="5915"/>
                      <a:pt x="24704" y="5728"/>
                      <a:pt x="24783" y="5232"/>
                    </a:cubicBezTo>
                    <a:cubicBezTo>
                      <a:pt x="24960" y="4171"/>
                      <a:pt x="22878" y="3920"/>
                      <a:pt x="20867" y="3920"/>
                    </a:cubicBezTo>
                    <a:cubicBezTo>
                      <a:pt x="19061" y="3920"/>
                      <a:pt x="17312" y="4123"/>
                      <a:pt x="17312" y="4123"/>
                    </a:cubicBezTo>
                    <a:cubicBezTo>
                      <a:pt x="16655" y="4079"/>
                      <a:pt x="16013" y="4036"/>
                      <a:pt x="15371" y="4006"/>
                    </a:cubicBezTo>
                    <a:cubicBezTo>
                      <a:pt x="17181" y="3700"/>
                      <a:pt x="22346" y="2693"/>
                      <a:pt x="21704" y="1132"/>
                    </a:cubicBezTo>
                    <a:cubicBezTo>
                      <a:pt x="21578" y="826"/>
                      <a:pt x="21310" y="697"/>
                      <a:pt x="20949" y="697"/>
                    </a:cubicBezTo>
                    <a:cubicBezTo>
                      <a:pt x="19296" y="697"/>
                      <a:pt x="15697" y="3381"/>
                      <a:pt x="14919" y="3992"/>
                    </a:cubicBezTo>
                    <a:cubicBezTo>
                      <a:pt x="13533" y="3919"/>
                      <a:pt x="12147" y="3890"/>
                      <a:pt x="10760" y="3890"/>
                    </a:cubicBezTo>
                    <a:cubicBezTo>
                      <a:pt x="12643" y="3510"/>
                      <a:pt x="17575" y="2358"/>
                      <a:pt x="16904" y="855"/>
                    </a:cubicBezTo>
                    <a:cubicBezTo>
                      <a:pt x="16772" y="562"/>
                      <a:pt x="16515" y="439"/>
                      <a:pt x="16173" y="439"/>
                    </a:cubicBezTo>
                    <a:cubicBezTo>
                      <a:pt x="14540" y="439"/>
                      <a:pt x="10990" y="3265"/>
                      <a:pt x="10206" y="3904"/>
                    </a:cubicBezTo>
                    <a:cubicBezTo>
                      <a:pt x="9141" y="3919"/>
                      <a:pt x="8076" y="3948"/>
                      <a:pt x="7010" y="3992"/>
                    </a:cubicBezTo>
                    <a:cubicBezTo>
                      <a:pt x="6835" y="4006"/>
                      <a:pt x="6660" y="4021"/>
                      <a:pt x="6485" y="4036"/>
                    </a:cubicBezTo>
                    <a:cubicBezTo>
                      <a:pt x="8280" y="3466"/>
                      <a:pt x="13168" y="1788"/>
                      <a:pt x="12322" y="344"/>
                    </a:cubicBezTo>
                    <a:cubicBezTo>
                      <a:pt x="12183" y="104"/>
                      <a:pt x="11963" y="0"/>
                      <a:pt x="1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6574468" y="2405688"/>
                <a:ext cx="455494" cy="908034"/>
              </a:xfrm>
              <a:custGeom>
                <a:avLst/>
                <a:gdLst/>
                <a:ahLst/>
                <a:cxnLst/>
                <a:rect l="l" t="t" r="r" b="b"/>
                <a:pathLst>
                  <a:path w="12031" h="23984" extrusionOk="0">
                    <a:moveTo>
                      <a:pt x="296" y="1"/>
                    </a:moveTo>
                    <a:cubicBezTo>
                      <a:pt x="143" y="1"/>
                      <a:pt x="0" y="198"/>
                      <a:pt x="147" y="334"/>
                    </a:cubicBezTo>
                    <a:cubicBezTo>
                      <a:pt x="1227" y="1413"/>
                      <a:pt x="2161" y="2668"/>
                      <a:pt x="3036" y="3909"/>
                    </a:cubicBezTo>
                    <a:cubicBezTo>
                      <a:pt x="5371" y="7221"/>
                      <a:pt x="7253" y="10840"/>
                      <a:pt x="8756" y="14590"/>
                    </a:cubicBezTo>
                    <a:cubicBezTo>
                      <a:pt x="9953" y="17581"/>
                      <a:pt x="10901" y="20689"/>
                      <a:pt x="11616" y="23841"/>
                    </a:cubicBezTo>
                    <a:cubicBezTo>
                      <a:pt x="11639" y="23940"/>
                      <a:pt x="11715" y="23983"/>
                      <a:pt x="11792" y="23983"/>
                    </a:cubicBezTo>
                    <a:cubicBezTo>
                      <a:pt x="11908" y="23983"/>
                      <a:pt x="12030" y="23887"/>
                      <a:pt x="11995" y="23739"/>
                    </a:cubicBezTo>
                    <a:cubicBezTo>
                      <a:pt x="10828" y="18588"/>
                      <a:pt x="9033" y="13554"/>
                      <a:pt x="6538" y="8884"/>
                    </a:cubicBezTo>
                    <a:cubicBezTo>
                      <a:pt x="5108" y="6185"/>
                      <a:pt x="3430" y="3573"/>
                      <a:pt x="1460" y="1224"/>
                    </a:cubicBezTo>
                    <a:cubicBezTo>
                      <a:pt x="1125" y="830"/>
                      <a:pt x="789" y="421"/>
                      <a:pt x="424" y="56"/>
                    </a:cubicBezTo>
                    <a:cubicBezTo>
                      <a:pt x="385" y="17"/>
                      <a:pt x="34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6694935" y="2439837"/>
                <a:ext cx="142543" cy="228220"/>
              </a:xfrm>
              <a:custGeom>
                <a:avLst/>
                <a:gdLst/>
                <a:ahLst/>
                <a:cxnLst/>
                <a:rect l="l" t="t" r="r" b="b"/>
                <a:pathLst>
                  <a:path w="3765" h="6028" extrusionOk="0">
                    <a:moveTo>
                      <a:pt x="1693" y="1"/>
                    </a:moveTo>
                    <a:cubicBezTo>
                      <a:pt x="1693" y="1"/>
                      <a:pt x="0" y="2715"/>
                      <a:pt x="2145" y="6027"/>
                    </a:cubicBezTo>
                    <a:cubicBezTo>
                      <a:pt x="2145" y="6027"/>
                      <a:pt x="3765" y="3298"/>
                      <a:pt x="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6760659" y="2468005"/>
                <a:ext cx="16053" cy="186763"/>
              </a:xfrm>
              <a:custGeom>
                <a:avLst/>
                <a:gdLst/>
                <a:ahLst/>
                <a:cxnLst/>
                <a:rect l="l" t="t" r="r" b="b"/>
                <a:pathLst>
                  <a:path w="424" h="4933" extrusionOk="0">
                    <a:moveTo>
                      <a:pt x="1" y="1"/>
                    </a:moveTo>
                    <a:lnTo>
                      <a:pt x="1" y="1"/>
                    </a:lnTo>
                    <a:cubicBezTo>
                      <a:pt x="74" y="818"/>
                      <a:pt x="161" y="1635"/>
                      <a:pt x="219" y="2467"/>
                    </a:cubicBezTo>
                    <a:cubicBezTo>
                      <a:pt x="292" y="3284"/>
                      <a:pt x="322" y="4101"/>
                      <a:pt x="336" y="4933"/>
                    </a:cubicBezTo>
                    <a:cubicBezTo>
                      <a:pt x="395" y="4524"/>
                      <a:pt x="409" y="4116"/>
                      <a:pt x="424" y="3693"/>
                    </a:cubicBezTo>
                    <a:cubicBezTo>
                      <a:pt x="424" y="3284"/>
                      <a:pt x="395" y="2861"/>
                      <a:pt x="380" y="2452"/>
                    </a:cubicBezTo>
                    <a:cubicBezTo>
                      <a:pt x="292" y="1621"/>
                      <a:pt x="190" y="80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6627546" y="2617170"/>
                <a:ext cx="208836" cy="160791"/>
              </a:xfrm>
              <a:custGeom>
                <a:avLst/>
                <a:gdLst/>
                <a:ahLst/>
                <a:cxnLst/>
                <a:rect l="l" t="t" r="r" b="b"/>
                <a:pathLst>
                  <a:path w="5516" h="4247" extrusionOk="0">
                    <a:moveTo>
                      <a:pt x="0" y="1"/>
                    </a:moveTo>
                    <a:cubicBezTo>
                      <a:pt x="0" y="1"/>
                      <a:pt x="1036" y="3532"/>
                      <a:pt x="5516" y="4247"/>
                    </a:cubicBezTo>
                    <a:cubicBezTo>
                      <a:pt x="5516" y="4247"/>
                      <a:pt x="4421" y="7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6652950" y="2637614"/>
                <a:ext cx="170181" cy="132056"/>
              </a:xfrm>
              <a:custGeom>
                <a:avLst/>
                <a:gdLst/>
                <a:ahLst/>
                <a:cxnLst/>
                <a:rect l="l" t="t" r="r" b="b"/>
                <a:pathLst>
                  <a:path w="4495" h="3488" extrusionOk="0">
                    <a:moveTo>
                      <a:pt x="0" y="1"/>
                    </a:moveTo>
                    <a:cubicBezTo>
                      <a:pt x="759" y="570"/>
                      <a:pt x="1532" y="1124"/>
                      <a:pt x="2291" y="1693"/>
                    </a:cubicBezTo>
                    <a:cubicBezTo>
                      <a:pt x="3050" y="2262"/>
                      <a:pt x="3765" y="2875"/>
                      <a:pt x="4494" y="3488"/>
                    </a:cubicBezTo>
                    <a:cubicBezTo>
                      <a:pt x="4188" y="3123"/>
                      <a:pt x="3838" y="2788"/>
                      <a:pt x="3488" y="2467"/>
                    </a:cubicBezTo>
                    <a:cubicBezTo>
                      <a:pt x="3137" y="2146"/>
                      <a:pt x="2773" y="1854"/>
                      <a:pt x="2393" y="1562"/>
                    </a:cubicBezTo>
                    <a:cubicBezTo>
                      <a:pt x="1634" y="993"/>
                      <a:pt x="847"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6243579" y="2251487"/>
                <a:ext cx="317153" cy="171847"/>
              </a:xfrm>
              <a:custGeom>
                <a:avLst/>
                <a:gdLst/>
                <a:ahLst/>
                <a:cxnLst/>
                <a:rect l="l" t="t" r="r" b="b"/>
                <a:pathLst>
                  <a:path w="8377" h="4539" extrusionOk="0">
                    <a:moveTo>
                      <a:pt x="176" y="0"/>
                    </a:moveTo>
                    <a:lnTo>
                      <a:pt x="1" y="248"/>
                    </a:lnTo>
                    <a:cubicBezTo>
                      <a:pt x="220" y="409"/>
                      <a:pt x="5444" y="4173"/>
                      <a:pt x="8333" y="4538"/>
                    </a:cubicBezTo>
                    <a:lnTo>
                      <a:pt x="8376" y="4217"/>
                    </a:lnTo>
                    <a:cubicBezTo>
                      <a:pt x="5560" y="3867"/>
                      <a:pt x="234" y="29"/>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6448548" y="2114474"/>
                <a:ext cx="184530" cy="312156"/>
              </a:xfrm>
              <a:custGeom>
                <a:avLst/>
                <a:gdLst/>
                <a:ahLst/>
                <a:cxnLst/>
                <a:rect l="l" t="t" r="r" b="b"/>
                <a:pathLst>
                  <a:path w="4874" h="8245" extrusionOk="0">
                    <a:moveTo>
                      <a:pt x="292" y="0"/>
                    </a:moveTo>
                    <a:lnTo>
                      <a:pt x="0" y="117"/>
                    </a:lnTo>
                    <a:cubicBezTo>
                      <a:pt x="88" y="365"/>
                      <a:pt x="2437" y="6362"/>
                      <a:pt x="4670" y="8245"/>
                    </a:cubicBezTo>
                    <a:lnTo>
                      <a:pt x="4874" y="7997"/>
                    </a:lnTo>
                    <a:cubicBezTo>
                      <a:pt x="2700" y="6173"/>
                      <a:pt x="307" y="59"/>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6425341" y="2087481"/>
                <a:ext cx="56941" cy="50165"/>
              </a:xfrm>
              <a:custGeom>
                <a:avLst/>
                <a:gdLst/>
                <a:ahLst/>
                <a:cxnLst/>
                <a:rect l="l" t="t" r="r" b="b"/>
                <a:pathLst>
                  <a:path w="1504" h="1325" extrusionOk="0">
                    <a:moveTo>
                      <a:pt x="743" y="0"/>
                    </a:moveTo>
                    <a:cubicBezTo>
                      <a:pt x="476" y="0"/>
                      <a:pt x="223" y="176"/>
                      <a:pt x="132" y="451"/>
                    </a:cubicBezTo>
                    <a:cubicBezTo>
                      <a:pt x="1" y="786"/>
                      <a:pt x="190" y="1166"/>
                      <a:pt x="540" y="1282"/>
                    </a:cubicBezTo>
                    <a:cubicBezTo>
                      <a:pt x="613" y="1311"/>
                      <a:pt x="688" y="1324"/>
                      <a:pt x="761" y="1324"/>
                    </a:cubicBezTo>
                    <a:cubicBezTo>
                      <a:pt x="1028" y="1324"/>
                      <a:pt x="1281" y="1148"/>
                      <a:pt x="1372" y="874"/>
                    </a:cubicBezTo>
                    <a:cubicBezTo>
                      <a:pt x="1503" y="538"/>
                      <a:pt x="1314" y="159"/>
                      <a:pt x="964" y="42"/>
                    </a:cubicBezTo>
                    <a:cubicBezTo>
                      <a:pt x="891" y="14"/>
                      <a:pt x="816" y="0"/>
                      <a:pt x="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6252968" y="2088654"/>
                <a:ext cx="407411" cy="380190"/>
              </a:xfrm>
              <a:custGeom>
                <a:avLst/>
                <a:gdLst/>
                <a:ahLst/>
                <a:cxnLst/>
                <a:rect l="l" t="t" r="r" b="b"/>
                <a:pathLst>
                  <a:path w="10761" h="10042" extrusionOk="0">
                    <a:moveTo>
                      <a:pt x="7906" y="1"/>
                    </a:moveTo>
                    <a:cubicBezTo>
                      <a:pt x="7859" y="1"/>
                      <a:pt x="7812" y="4"/>
                      <a:pt x="7764" y="11"/>
                    </a:cubicBezTo>
                    <a:cubicBezTo>
                      <a:pt x="4772" y="434"/>
                      <a:pt x="7632" y="5352"/>
                      <a:pt x="7632" y="5352"/>
                    </a:cubicBezTo>
                    <a:cubicBezTo>
                      <a:pt x="7632" y="5352"/>
                      <a:pt x="5218" y="2081"/>
                      <a:pt x="3435" y="2081"/>
                    </a:cubicBezTo>
                    <a:cubicBezTo>
                      <a:pt x="3097" y="2081"/>
                      <a:pt x="2782" y="2198"/>
                      <a:pt x="2511" y="2477"/>
                    </a:cubicBezTo>
                    <a:cubicBezTo>
                      <a:pt x="803" y="4243"/>
                      <a:pt x="5400" y="7861"/>
                      <a:pt x="5400" y="7861"/>
                    </a:cubicBezTo>
                    <a:cubicBezTo>
                      <a:pt x="5400" y="7861"/>
                      <a:pt x="3029" y="6638"/>
                      <a:pt x="1433" y="6638"/>
                    </a:cubicBezTo>
                    <a:cubicBezTo>
                      <a:pt x="615" y="6638"/>
                      <a:pt x="1" y="6960"/>
                      <a:pt x="16" y="7934"/>
                    </a:cubicBezTo>
                    <a:cubicBezTo>
                      <a:pt x="36" y="9768"/>
                      <a:pt x="4780" y="10041"/>
                      <a:pt x="7606" y="10041"/>
                    </a:cubicBezTo>
                    <a:cubicBezTo>
                      <a:pt x="8806" y="10041"/>
                      <a:pt x="9661" y="9992"/>
                      <a:pt x="9661" y="9992"/>
                    </a:cubicBezTo>
                    <a:cubicBezTo>
                      <a:pt x="10760" y="7135"/>
                      <a:pt x="10071" y="1"/>
                      <a:pt x="7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6510978" y="2354767"/>
                <a:ext cx="182334" cy="133343"/>
              </a:xfrm>
              <a:custGeom>
                <a:avLst/>
                <a:gdLst/>
                <a:ahLst/>
                <a:cxnLst/>
                <a:rect l="l" t="t" r="r" b="b"/>
                <a:pathLst>
                  <a:path w="4816" h="3522" extrusionOk="0">
                    <a:moveTo>
                      <a:pt x="3342" y="1"/>
                    </a:moveTo>
                    <a:lnTo>
                      <a:pt x="3342" y="1"/>
                    </a:lnTo>
                    <a:cubicBezTo>
                      <a:pt x="234" y="220"/>
                      <a:pt x="0" y="3007"/>
                      <a:pt x="0" y="3007"/>
                    </a:cubicBezTo>
                    <a:cubicBezTo>
                      <a:pt x="0" y="3007"/>
                      <a:pt x="959" y="3521"/>
                      <a:pt x="1941" y="3521"/>
                    </a:cubicBezTo>
                    <a:cubicBezTo>
                      <a:pt x="2372" y="3521"/>
                      <a:pt x="2806" y="3422"/>
                      <a:pt x="3167" y="3138"/>
                    </a:cubicBezTo>
                    <a:cubicBezTo>
                      <a:pt x="4815" y="1795"/>
                      <a:pt x="3342" y="1"/>
                      <a:pt x="33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6042509" y="2554627"/>
                <a:ext cx="850714" cy="529775"/>
              </a:xfrm>
              <a:custGeom>
                <a:avLst/>
                <a:gdLst/>
                <a:ahLst/>
                <a:cxnLst/>
                <a:rect l="l" t="t" r="r" b="b"/>
                <a:pathLst>
                  <a:path w="22470" h="13993" extrusionOk="0">
                    <a:moveTo>
                      <a:pt x="6871" y="1"/>
                    </a:moveTo>
                    <a:cubicBezTo>
                      <a:pt x="6791" y="1"/>
                      <a:pt x="6709" y="16"/>
                      <a:pt x="6625" y="48"/>
                    </a:cubicBezTo>
                    <a:cubicBezTo>
                      <a:pt x="4947" y="660"/>
                      <a:pt x="8332" y="5636"/>
                      <a:pt x="9179" y="6833"/>
                    </a:cubicBezTo>
                    <a:cubicBezTo>
                      <a:pt x="8362" y="6293"/>
                      <a:pt x="7544" y="5753"/>
                      <a:pt x="6756" y="5184"/>
                    </a:cubicBezTo>
                    <a:cubicBezTo>
                      <a:pt x="5748" y="3872"/>
                      <a:pt x="3213" y="730"/>
                      <a:pt x="1856" y="730"/>
                    </a:cubicBezTo>
                    <a:cubicBezTo>
                      <a:pt x="1642" y="730"/>
                      <a:pt x="1458" y="807"/>
                      <a:pt x="1314" y="981"/>
                    </a:cubicBezTo>
                    <a:cubicBezTo>
                      <a:pt x="1" y="2543"/>
                      <a:pt x="7180" y="5753"/>
                      <a:pt x="7180" y="5753"/>
                    </a:cubicBezTo>
                    <a:cubicBezTo>
                      <a:pt x="7705" y="6118"/>
                      <a:pt x="8245" y="6483"/>
                      <a:pt x="8785" y="6833"/>
                    </a:cubicBezTo>
                    <a:cubicBezTo>
                      <a:pt x="7585" y="6375"/>
                      <a:pt x="4822" y="5380"/>
                      <a:pt x="3171" y="5380"/>
                    </a:cubicBezTo>
                    <a:cubicBezTo>
                      <a:pt x="2452" y="5380"/>
                      <a:pt x="1944" y="5569"/>
                      <a:pt x="1868" y="6074"/>
                    </a:cubicBezTo>
                    <a:cubicBezTo>
                      <a:pt x="1716" y="7077"/>
                      <a:pt x="3577" y="7330"/>
                      <a:pt x="5481" y="7330"/>
                    </a:cubicBezTo>
                    <a:cubicBezTo>
                      <a:pt x="7039" y="7330"/>
                      <a:pt x="8626" y="7161"/>
                      <a:pt x="9164" y="7095"/>
                    </a:cubicBezTo>
                    <a:cubicBezTo>
                      <a:pt x="10331" y="7854"/>
                      <a:pt x="11499" y="8584"/>
                      <a:pt x="12695" y="9284"/>
                    </a:cubicBezTo>
                    <a:cubicBezTo>
                      <a:pt x="11480" y="8863"/>
                      <a:pt x="8896" y="8033"/>
                      <a:pt x="7273" y="8033"/>
                    </a:cubicBezTo>
                    <a:cubicBezTo>
                      <a:pt x="6479" y="8033"/>
                      <a:pt x="5914" y="8232"/>
                      <a:pt x="5852" y="8773"/>
                    </a:cubicBezTo>
                    <a:cubicBezTo>
                      <a:pt x="5751" y="9676"/>
                      <a:pt x="7224" y="9928"/>
                      <a:pt x="8893" y="9928"/>
                    </a:cubicBezTo>
                    <a:cubicBezTo>
                      <a:pt x="10622" y="9928"/>
                      <a:pt x="12560" y="9658"/>
                      <a:pt x="13177" y="9561"/>
                    </a:cubicBezTo>
                    <a:cubicBezTo>
                      <a:pt x="14096" y="10101"/>
                      <a:pt x="15030" y="10627"/>
                      <a:pt x="15978" y="11123"/>
                    </a:cubicBezTo>
                    <a:cubicBezTo>
                      <a:pt x="16124" y="11196"/>
                      <a:pt x="16285" y="11269"/>
                      <a:pt x="16431" y="11356"/>
                    </a:cubicBezTo>
                    <a:cubicBezTo>
                      <a:pt x="15356" y="11098"/>
                      <a:pt x="13157" y="10628"/>
                      <a:pt x="11529" y="10628"/>
                    </a:cubicBezTo>
                    <a:cubicBezTo>
                      <a:pt x="10393" y="10628"/>
                      <a:pt x="9535" y="10856"/>
                      <a:pt x="9529" y="11546"/>
                    </a:cubicBezTo>
                    <a:cubicBezTo>
                      <a:pt x="9523" y="12217"/>
                      <a:pt x="10345" y="12441"/>
                      <a:pt x="11449" y="12441"/>
                    </a:cubicBezTo>
                    <a:cubicBezTo>
                      <a:pt x="13346" y="12441"/>
                      <a:pt x="16075" y="11778"/>
                      <a:pt x="16868" y="11575"/>
                    </a:cubicBezTo>
                    <a:cubicBezTo>
                      <a:pt x="18619" y="12465"/>
                      <a:pt x="20414" y="13282"/>
                      <a:pt x="22253" y="13983"/>
                    </a:cubicBezTo>
                    <a:cubicBezTo>
                      <a:pt x="22271" y="13990"/>
                      <a:pt x="22288" y="13993"/>
                      <a:pt x="22304" y="13993"/>
                    </a:cubicBezTo>
                    <a:cubicBezTo>
                      <a:pt x="22417" y="13993"/>
                      <a:pt x="22470" y="13830"/>
                      <a:pt x="22355" y="13778"/>
                    </a:cubicBezTo>
                    <a:cubicBezTo>
                      <a:pt x="20487" y="13063"/>
                      <a:pt x="18663" y="12246"/>
                      <a:pt x="16883" y="11342"/>
                    </a:cubicBezTo>
                    <a:cubicBezTo>
                      <a:pt x="16597" y="10238"/>
                      <a:pt x="15115" y="4836"/>
                      <a:pt x="13590" y="4836"/>
                    </a:cubicBezTo>
                    <a:cubicBezTo>
                      <a:pt x="13481" y="4836"/>
                      <a:pt x="13373" y="4863"/>
                      <a:pt x="13264" y="4921"/>
                    </a:cubicBezTo>
                    <a:cubicBezTo>
                      <a:pt x="11732" y="5738"/>
                      <a:pt x="15497" y="9985"/>
                      <a:pt x="16620" y="11196"/>
                    </a:cubicBezTo>
                    <a:cubicBezTo>
                      <a:pt x="15468" y="10597"/>
                      <a:pt x="14315" y="9970"/>
                      <a:pt x="13191" y="9313"/>
                    </a:cubicBezTo>
                    <a:cubicBezTo>
                      <a:pt x="13012" y="8138"/>
                      <a:pt x="12072" y="2519"/>
                      <a:pt x="10533" y="2519"/>
                    </a:cubicBezTo>
                    <a:cubicBezTo>
                      <a:pt x="10448" y="2519"/>
                      <a:pt x="10361" y="2536"/>
                      <a:pt x="10273" y="2572"/>
                    </a:cubicBezTo>
                    <a:cubicBezTo>
                      <a:pt x="8653" y="3229"/>
                      <a:pt x="11951" y="7840"/>
                      <a:pt x="12943" y="9182"/>
                    </a:cubicBezTo>
                    <a:cubicBezTo>
                      <a:pt x="12549" y="8948"/>
                      <a:pt x="12155" y="8715"/>
                      <a:pt x="11776" y="8482"/>
                    </a:cubicBezTo>
                    <a:cubicBezTo>
                      <a:pt x="10959" y="7971"/>
                      <a:pt x="10142" y="7460"/>
                      <a:pt x="9339" y="6935"/>
                    </a:cubicBezTo>
                    <a:cubicBezTo>
                      <a:pt x="9214" y="5921"/>
                      <a:pt x="8454" y="1"/>
                      <a:pt x="6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6165135" y="3043088"/>
                <a:ext cx="270737" cy="288985"/>
              </a:xfrm>
              <a:custGeom>
                <a:avLst/>
                <a:gdLst/>
                <a:ahLst/>
                <a:cxnLst/>
                <a:rect l="l" t="t" r="r" b="b"/>
                <a:pathLst>
                  <a:path w="7151" h="7633" extrusionOk="0">
                    <a:moveTo>
                      <a:pt x="1" y="1"/>
                    </a:moveTo>
                    <a:cubicBezTo>
                      <a:pt x="1" y="1"/>
                      <a:pt x="935" y="7472"/>
                      <a:pt x="7151" y="7632"/>
                    </a:cubicBezTo>
                    <a:cubicBezTo>
                      <a:pt x="7151" y="7632"/>
                      <a:pt x="6888" y="4437"/>
                      <a:pt x="4451" y="2700"/>
                    </a:cubicBezTo>
                    <a:cubicBezTo>
                      <a:pt x="2525" y="1314"/>
                      <a:pt x="555" y="105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6307674" y="3457306"/>
                <a:ext cx="416006" cy="167379"/>
              </a:xfrm>
              <a:custGeom>
                <a:avLst/>
                <a:gdLst/>
                <a:ahLst/>
                <a:cxnLst/>
                <a:rect l="l" t="t" r="r" b="b"/>
                <a:pathLst>
                  <a:path w="10988" h="4421" extrusionOk="0">
                    <a:moveTo>
                      <a:pt x="8016" y="0"/>
                    </a:moveTo>
                    <a:cubicBezTo>
                      <a:pt x="7026" y="0"/>
                      <a:pt x="5902" y="179"/>
                      <a:pt x="4830" y="748"/>
                    </a:cubicBezTo>
                    <a:cubicBezTo>
                      <a:pt x="2525" y="1973"/>
                      <a:pt x="1299" y="3768"/>
                      <a:pt x="1" y="3797"/>
                    </a:cubicBezTo>
                    <a:cubicBezTo>
                      <a:pt x="1" y="3797"/>
                      <a:pt x="1767" y="4420"/>
                      <a:pt x="3963" y="4420"/>
                    </a:cubicBezTo>
                    <a:cubicBezTo>
                      <a:pt x="6376" y="4420"/>
                      <a:pt x="9308" y="3669"/>
                      <a:pt x="10988" y="514"/>
                    </a:cubicBezTo>
                    <a:cubicBezTo>
                      <a:pt x="10988" y="514"/>
                      <a:pt x="9695" y="0"/>
                      <a:pt x="80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6435828" y="3088405"/>
                <a:ext cx="266307" cy="268806"/>
              </a:xfrm>
              <a:custGeom>
                <a:avLst/>
                <a:gdLst/>
                <a:ahLst/>
                <a:cxnLst/>
                <a:rect l="l" t="t" r="r" b="b"/>
                <a:pathLst>
                  <a:path w="7034" h="7100" extrusionOk="0">
                    <a:moveTo>
                      <a:pt x="1" y="0"/>
                    </a:moveTo>
                    <a:lnTo>
                      <a:pt x="1" y="0"/>
                    </a:lnTo>
                    <a:cubicBezTo>
                      <a:pt x="1" y="1"/>
                      <a:pt x="535" y="7099"/>
                      <a:pt x="6681" y="7099"/>
                    </a:cubicBezTo>
                    <a:cubicBezTo>
                      <a:pt x="6797" y="7099"/>
                      <a:pt x="6914" y="7097"/>
                      <a:pt x="7034" y="7092"/>
                    </a:cubicBezTo>
                    <a:cubicBezTo>
                      <a:pt x="7034" y="7092"/>
                      <a:pt x="6932" y="3925"/>
                      <a:pt x="4495" y="2364"/>
                    </a:cubicBezTo>
                    <a:cubicBezTo>
                      <a:pt x="2554" y="1124"/>
                      <a:pt x="526" y="1007"/>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6719771" y="3370230"/>
                <a:ext cx="362434" cy="240373"/>
              </a:xfrm>
              <a:custGeom>
                <a:avLst/>
                <a:gdLst/>
                <a:ahLst/>
                <a:cxnLst/>
                <a:rect l="l" t="t" r="r" b="b"/>
                <a:pathLst>
                  <a:path w="9573" h="6349" extrusionOk="0">
                    <a:moveTo>
                      <a:pt x="9183" y="1"/>
                    </a:moveTo>
                    <a:cubicBezTo>
                      <a:pt x="8206" y="1"/>
                      <a:pt x="5599" y="187"/>
                      <a:pt x="3736" y="2026"/>
                    </a:cubicBezTo>
                    <a:cubicBezTo>
                      <a:pt x="1883" y="3865"/>
                      <a:pt x="1241" y="5937"/>
                      <a:pt x="1" y="6345"/>
                    </a:cubicBezTo>
                    <a:cubicBezTo>
                      <a:pt x="1" y="6345"/>
                      <a:pt x="80" y="6349"/>
                      <a:pt x="225" y="6349"/>
                    </a:cubicBezTo>
                    <a:cubicBezTo>
                      <a:pt x="1554" y="6349"/>
                      <a:pt x="8375" y="6052"/>
                      <a:pt x="9573" y="13"/>
                    </a:cubicBezTo>
                    <a:cubicBezTo>
                      <a:pt x="9573" y="13"/>
                      <a:pt x="9430" y="1"/>
                      <a:pt x="9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6700463" y="3189490"/>
                <a:ext cx="279558" cy="137280"/>
              </a:xfrm>
              <a:custGeom>
                <a:avLst/>
                <a:gdLst/>
                <a:ahLst/>
                <a:cxnLst/>
                <a:rect l="l" t="t" r="r" b="b"/>
                <a:pathLst>
                  <a:path w="7384" h="3626" extrusionOk="0">
                    <a:moveTo>
                      <a:pt x="0" y="1"/>
                    </a:moveTo>
                    <a:lnTo>
                      <a:pt x="0" y="1"/>
                    </a:lnTo>
                    <a:cubicBezTo>
                      <a:pt x="0" y="1"/>
                      <a:pt x="1833" y="3625"/>
                      <a:pt x="5140" y="3625"/>
                    </a:cubicBezTo>
                    <a:cubicBezTo>
                      <a:pt x="5826" y="3625"/>
                      <a:pt x="6575" y="3470"/>
                      <a:pt x="7383" y="3094"/>
                    </a:cubicBezTo>
                    <a:cubicBezTo>
                      <a:pt x="7383" y="3094"/>
                      <a:pt x="6333" y="774"/>
                      <a:pt x="4057" y="365"/>
                    </a:cubicBezTo>
                    <a:cubicBezTo>
                      <a:pt x="3562" y="278"/>
                      <a:pt x="3089" y="255"/>
                      <a:pt x="2648" y="255"/>
                    </a:cubicBezTo>
                    <a:cubicBezTo>
                      <a:pt x="2119" y="255"/>
                      <a:pt x="1636" y="289"/>
                      <a:pt x="1219" y="289"/>
                    </a:cubicBezTo>
                    <a:cubicBezTo>
                      <a:pt x="701" y="289"/>
                      <a:pt x="283" y="236"/>
                      <a:pt x="0" y="1"/>
                    </a:cubicBezTo>
                    <a:close/>
                  </a:path>
                </a:pathLst>
              </a:custGeom>
              <a:solidFill>
                <a:srgbClr val="65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6"/>
              <p:cNvSpPr/>
              <p:nvPr/>
            </p:nvSpPr>
            <p:spPr>
              <a:xfrm>
                <a:off x="6077453" y="3134177"/>
                <a:ext cx="1268840" cy="445536"/>
              </a:xfrm>
              <a:custGeom>
                <a:avLst/>
                <a:gdLst/>
                <a:ahLst/>
                <a:cxnLst/>
                <a:rect l="l" t="t" r="r" b="b"/>
                <a:pathLst>
                  <a:path w="33514" h="11768" extrusionOk="0">
                    <a:moveTo>
                      <a:pt x="4677" y="0"/>
                    </a:moveTo>
                    <a:cubicBezTo>
                      <a:pt x="4590" y="0"/>
                      <a:pt x="4505" y="65"/>
                      <a:pt x="4549" y="163"/>
                    </a:cubicBezTo>
                    <a:cubicBezTo>
                      <a:pt x="4622" y="338"/>
                      <a:pt x="4724" y="513"/>
                      <a:pt x="4812" y="688"/>
                    </a:cubicBezTo>
                    <a:cubicBezTo>
                      <a:pt x="6227" y="3140"/>
                      <a:pt x="8591" y="4993"/>
                      <a:pt x="11072" y="6291"/>
                    </a:cubicBezTo>
                    <a:cubicBezTo>
                      <a:pt x="7351" y="5824"/>
                      <a:pt x="3703" y="4832"/>
                      <a:pt x="201" y="3475"/>
                    </a:cubicBezTo>
                    <a:cubicBezTo>
                      <a:pt x="183" y="3467"/>
                      <a:pt x="166" y="3463"/>
                      <a:pt x="150" y="3463"/>
                    </a:cubicBezTo>
                    <a:cubicBezTo>
                      <a:pt x="30" y="3463"/>
                      <a:pt x="1" y="3686"/>
                      <a:pt x="143" y="3738"/>
                    </a:cubicBezTo>
                    <a:cubicBezTo>
                      <a:pt x="653" y="3942"/>
                      <a:pt x="1164" y="4132"/>
                      <a:pt x="1689" y="4322"/>
                    </a:cubicBezTo>
                    <a:cubicBezTo>
                      <a:pt x="4126" y="5182"/>
                      <a:pt x="6651" y="5854"/>
                      <a:pt x="9204" y="6291"/>
                    </a:cubicBezTo>
                    <a:cubicBezTo>
                      <a:pt x="8591" y="6627"/>
                      <a:pt x="7964" y="6904"/>
                      <a:pt x="7307" y="7123"/>
                    </a:cubicBezTo>
                    <a:cubicBezTo>
                      <a:pt x="5673" y="7692"/>
                      <a:pt x="3893" y="8057"/>
                      <a:pt x="2156" y="8086"/>
                    </a:cubicBezTo>
                    <a:cubicBezTo>
                      <a:pt x="1986" y="8100"/>
                      <a:pt x="1981" y="8364"/>
                      <a:pt x="2143" y="8364"/>
                    </a:cubicBezTo>
                    <a:cubicBezTo>
                      <a:pt x="2148" y="8364"/>
                      <a:pt x="2152" y="8364"/>
                      <a:pt x="2156" y="8363"/>
                    </a:cubicBezTo>
                    <a:cubicBezTo>
                      <a:pt x="2361" y="8363"/>
                      <a:pt x="2550" y="8349"/>
                      <a:pt x="2755" y="8334"/>
                    </a:cubicBezTo>
                    <a:cubicBezTo>
                      <a:pt x="5118" y="8145"/>
                      <a:pt x="7570" y="7590"/>
                      <a:pt x="9642" y="6364"/>
                    </a:cubicBezTo>
                    <a:cubicBezTo>
                      <a:pt x="10357" y="6481"/>
                      <a:pt x="11072" y="6583"/>
                      <a:pt x="11801" y="6656"/>
                    </a:cubicBezTo>
                    <a:lnTo>
                      <a:pt x="11845" y="6656"/>
                    </a:lnTo>
                    <a:cubicBezTo>
                      <a:pt x="12137" y="6685"/>
                      <a:pt x="12414" y="6715"/>
                      <a:pt x="12706" y="6744"/>
                    </a:cubicBezTo>
                    <a:cubicBezTo>
                      <a:pt x="13666" y="6823"/>
                      <a:pt x="14632" y="6864"/>
                      <a:pt x="15598" y="6864"/>
                    </a:cubicBezTo>
                    <a:cubicBezTo>
                      <a:pt x="16762" y="6864"/>
                      <a:pt x="17927" y="6805"/>
                      <a:pt x="19083" y="6685"/>
                    </a:cubicBezTo>
                    <a:lnTo>
                      <a:pt x="19083" y="6685"/>
                    </a:lnTo>
                    <a:cubicBezTo>
                      <a:pt x="18368" y="7546"/>
                      <a:pt x="17550" y="8334"/>
                      <a:pt x="16646" y="8991"/>
                    </a:cubicBezTo>
                    <a:cubicBezTo>
                      <a:pt x="15376" y="9939"/>
                      <a:pt x="13946" y="10654"/>
                      <a:pt x="12429" y="11077"/>
                    </a:cubicBezTo>
                    <a:cubicBezTo>
                      <a:pt x="11831" y="11253"/>
                      <a:pt x="11189" y="11398"/>
                      <a:pt x="10561" y="11428"/>
                    </a:cubicBezTo>
                    <a:cubicBezTo>
                      <a:pt x="10391" y="11442"/>
                      <a:pt x="10386" y="11705"/>
                      <a:pt x="10548" y="11705"/>
                    </a:cubicBezTo>
                    <a:cubicBezTo>
                      <a:pt x="10552" y="11705"/>
                      <a:pt x="10557" y="11705"/>
                      <a:pt x="10561" y="11705"/>
                    </a:cubicBezTo>
                    <a:cubicBezTo>
                      <a:pt x="10795" y="11690"/>
                      <a:pt x="11028" y="11661"/>
                      <a:pt x="11262" y="11617"/>
                    </a:cubicBezTo>
                    <a:cubicBezTo>
                      <a:pt x="14501" y="11092"/>
                      <a:pt x="17434" y="9195"/>
                      <a:pt x="19462" y="6656"/>
                    </a:cubicBezTo>
                    <a:cubicBezTo>
                      <a:pt x="20162" y="6569"/>
                      <a:pt x="20863" y="6481"/>
                      <a:pt x="21549" y="6350"/>
                    </a:cubicBezTo>
                    <a:cubicBezTo>
                      <a:pt x="23358" y="6029"/>
                      <a:pt x="25123" y="5547"/>
                      <a:pt x="26845" y="4905"/>
                    </a:cubicBezTo>
                    <a:cubicBezTo>
                      <a:pt x="26860" y="4905"/>
                      <a:pt x="26874" y="4905"/>
                      <a:pt x="26874" y="4891"/>
                    </a:cubicBezTo>
                    <a:cubicBezTo>
                      <a:pt x="27225" y="4759"/>
                      <a:pt x="27575" y="4628"/>
                      <a:pt x="27910" y="4482"/>
                    </a:cubicBezTo>
                    <a:lnTo>
                      <a:pt x="27910" y="4482"/>
                    </a:lnTo>
                    <a:cubicBezTo>
                      <a:pt x="27239" y="5343"/>
                      <a:pt x="26495" y="6160"/>
                      <a:pt x="25707" y="6933"/>
                    </a:cubicBezTo>
                    <a:cubicBezTo>
                      <a:pt x="24408" y="8188"/>
                      <a:pt x="22979" y="9341"/>
                      <a:pt x="21461" y="10348"/>
                    </a:cubicBezTo>
                    <a:cubicBezTo>
                      <a:pt x="20848" y="10756"/>
                      <a:pt x="20206" y="11165"/>
                      <a:pt x="19549" y="11515"/>
                    </a:cubicBezTo>
                    <a:cubicBezTo>
                      <a:pt x="19413" y="11577"/>
                      <a:pt x="19499" y="11767"/>
                      <a:pt x="19627" y="11767"/>
                    </a:cubicBezTo>
                    <a:cubicBezTo>
                      <a:pt x="19649" y="11767"/>
                      <a:pt x="19672" y="11762"/>
                      <a:pt x="19695" y="11749"/>
                    </a:cubicBezTo>
                    <a:cubicBezTo>
                      <a:pt x="19914" y="11632"/>
                      <a:pt x="20148" y="11501"/>
                      <a:pt x="20367" y="11369"/>
                    </a:cubicBezTo>
                    <a:cubicBezTo>
                      <a:pt x="23460" y="9531"/>
                      <a:pt x="26276" y="7109"/>
                      <a:pt x="28450" y="4249"/>
                    </a:cubicBezTo>
                    <a:cubicBezTo>
                      <a:pt x="29691" y="3694"/>
                      <a:pt x="30902" y="3052"/>
                      <a:pt x="32025" y="2308"/>
                    </a:cubicBezTo>
                    <a:cubicBezTo>
                      <a:pt x="32507" y="2001"/>
                      <a:pt x="32988" y="1666"/>
                      <a:pt x="33411" y="1286"/>
                    </a:cubicBezTo>
                    <a:cubicBezTo>
                      <a:pt x="33514" y="1196"/>
                      <a:pt x="33412" y="1060"/>
                      <a:pt x="33300" y="1060"/>
                    </a:cubicBezTo>
                    <a:cubicBezTo>
                      <a:pt x="33269" y="1060"/>
                      <a:pt x="33236" y="1071"/>
                      <a:pt x="33207" y="1097"/>
                    </a:cubicBezTo>
                    <a:cubicBezTo>
                      <a:pt x="33207" y="1097"/>
                      <a:pt x="33193" y="1111"/>
                      <a:pt x="33193" y="1111"/>
                    </a:cubicBezTo>
                    <a:cubicBezTo>
                      <a:pt x="33003" y="1243"/>
                      <a:pt x="32886" y="1359"/>
                      <a:pt x="32696" y="1505"/>
                    </a:cubicBezTo>
                    <a:cubicBezTo>
                      <a:pt x="32317" y="1783"/>
                      <a:pt x="31938" y="2045"/>
                      <a:pt x="31529" y="2293"/>
                    </a:cubicBezTo>
                    <a:cubicBezTo>
                      <a:pt x="30522" y="2935"/>
                      <a:pt x="29443" y="3504"/>
                      <a:pt x="28348" y="4001"/>
                    </a:cubicBezTo>
                    <a:cubicBezTo>
                      <a:pt x="28334" y="4001"/>
                      <a:pt x="28304" y="4001"/>
                      <a:pt x="28290" y="4015"/>
                    </a:cubicBezTo>
                    <a:cubicBezTo>
                      <a:pt x="27954" y="4176"/>
                      <a:pt x="27619" y="4307"/>
                      <a:pt x="27283" y="4438"/>
                    </a:cubicBezTo>
                    <a:cubicBezTo>
                      <a:pt x="27123" y="4511"/>
                      <a:pt x="26947" y="4570"/>
                      <a:pt x="26772" y="4628"/>
                    </a:cubicBezTo>
                    <a:cubicBezTo>
                      <a:pt x="26655" y="4631"/>
                      <a:pt x="26537" y="4632"/>
                      <a:pt x="26419" y="4632"/>
                    </a:cubicBezTo>
                    <a:cubicBezTo>
                      <a:pt x="24655" y="4632"/>
                      <a:pt x="22897" y="4324"/>
                      <a:pt x="21242" y="3709"/>
                    </a:cubicBezTo>
                    <a:cubicBezTo>
                      <a:pt x="20513" y="3446"/>
                      <a:pt x="19768" y="3140"/>
                      <a:pt x="19112" y="2716"/>
                    </a:cubicBezTo>
                    <a:cubicBezTo>
                      <a:pt x="19085" y="2700"/>
                      <a:pt x="19060" y="2692"/>
                      <a:pt x="19036" y="2692"/>
                    </a:cubicBezTo>
                    <a:cubicBezTo>
                      <a:pt x="18915" y="2692"/>
                      <a:pt x="18844" y="2879"/>
                      <a:pt x="18966" y="2965"/>
                    </a:cubicBezTo>
                    <a:cubicBezTo>
                      <a:pt x="19652" y="3388"/>
                      <a:pt x="20410" y="3709"/>
                      <a:pt x="21169" y="3986"/>
                    </a:cubicBezTo>
                    <a:cubicBezTo>
                      <a:pt x="22716" y="4555"/>
                      <a:pt x="24365" y="4861"/>
                      <a:pt x="26014" y="4905"/>
                    </a:cubicBezTo>
                    <a:cubicBezTo>
                      <a:pt x="24233" y="5518"/>
                      <a:pt x="22409" y="5956"/>
                      <a:pt x="20556" y="6233"/>
                    </a:cubicBezTo>
                    <a:cubicBezTo>
                      <a:pt x="20177" y="6291"/>
                      <a:pt x="19798" y="6335"/>
                      <a:pt x="19418" y="6379"/>
                    </a:cubicBezTo>
                    <a:cubicBezTo>
                      <a:pt x="19389" y="6379"/>
                      <a:pt x="19360" y="6379"/>
                      <a:pt x="19345" y="6394"/>
                    </a:cubicBezTo>
                    <a:cubicBezTo>
                      <a:pt x="18893" y="6437"/>
                      <a:pt x="18441" y="6481"/>
                      <a:pt x="17988" y="6510"/>
                    </a:cubicBezTo>
                    <a:cubicBezTo>
                      <a:pt x="17156" y="6160"/>
                      <a:pt x="16369" y="5722"/>
                      <a:pt x="15639" y="5212"/>
                    </a:cubicBezTo>
                    <a:cubicBezTo>
                      <a:pt x="14603" y="4482"/>
                      <a:pt x="13655" y="3607"/>
                      <a:pt x="12852" y="2614"/>
                    </a:cubicBezTo>
                    <a:cubicBezTo>
                      <a:pt x="12531" y="2220"/>
                      <a:pt x="12210" y="1797"/>
                      <a:pt x="11947" y="1345"/>
                    </a:cubicBezTo>
                    <a:cubicBezTo>
                      <a:pt x="11920" y="1295"/>
                      <a:pt x="11879" y="1275"/>
                      <a:pt x="11838" y="1275"/>
                    </a:cubicBezTo>
                    <a:cubicBezTo>
                      <a:pt x="11746" y="1275"/>
                      <a:pt x="11653" y="1375"/>
                      <a:pt x="11714" y="1476"/>
                    </a:cubicBezTo>
                    <a:cubicBezTo>
                      <a:pt x="11801" y="1651"/>
                      <a:pt x="11918" y="1797"/>
                      <a:pt x="12020" y="1958"/>
                    </a:cubicBezTo>
                    <a:cubicBezTo>
                      <a:pt x="13363" y="3913"/>
                      <a:pt x="15230" y="5533"/>
                      <a:pt x="17390" y="6539"/>
                    </a:cubicBezTo>
                    <a:cubicBezTo>
                      <a:pt x="16798" y="6568"/>
                      <a:pt x="16205" y="6582"/>
                      <a:pt x="15612" y="6582"/>
                    </a:cubicBezTo>
                    <a:cubicBezTo>
                      <a:pt x="14362" y="6582"/>
                      <a:pt x="13111" y="6518"/>
                      <a:pt x="11874" y="6379"/>
                    </a:cubicBezTo>
                    <a:cubicBezTo>
                      <a:pt x="10809" y="5868"/>
                      <a:pt x="9773" y="5270"/>
                      <a:pt x="8825" y="4570"/>
                    </a:cubicBezTo>
                    <a:cubicBezTo>
                      <a:pt x="7628" y="3709"/>
                      <a:pt x="6534" y="2673"/>
                      <a:pt x="5658" y="1476"/>
                    </a:cubicBezTo>
                    <a:cubicBezTo>
                      <a:pt x="5425" y="1141"/>
                      <a:pt x="5206" y="805"/>
                      <a:pt x="5002" y="455"/>
                    </a:cubicBezTo>
                    <a:cubicBezTo>
                      <a:pt x="4958" y="353"/>
                      <a:pt x="4900" y="265"/>
                      <a:pt x="4856" y="163"/>
                    </a:cubicBezTo>
                    <a:cubicBezTo>
                      <a:pt x="4844" y="151"/>
                      <a:pt x="4806" y="68"/>
                      <a:pt x="4804" y="68"/>
                    </a:cubicBezTo>
                    <a:lnTo>
                      <a:pt x="4804" y="68"/>
                    </a:lnTo>
                    <a:cubicBezTo>
                      <a:pt x="4804" y="68"/>
                      <a:pt x="4805" y="72"/>
                      <a:pt x="4809" y="82"/>
                    </a:cubicBezTo>
                    <a:lnTo>
                      <a:pt x="4809" y="82"/>
                    </a:lnTo>
                    <a:cubicBezTo>
                      <a:pt x="4784" y="25"/>
                      <a:pt x="4730" y="0"/>
                      <a:pt x="46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6717007" y="3354102"/>
                <a:ext cx="2919120" cy="179608"/>
              </a:xfrm>
              <a:custGeom>
                <a:avLst/>
                <a:gdLst/>
                <a:ahLst/>
                <a:cxnLst/>
                <a:rect l="l" t="t" r="r" b="b"/>
                <a:pathLst>
                  <a:path w="77103" h="4744" extrusionOk="0">
                    <a:moveTo>
                      <a:pt x="1" y="1"/>
                    </a:moveTo>
                    <a:lnTo>
                      <a:pt x="8070" y="4743"/>
                    </a:lnTo>
                    <a:lnTo>
                      <a:pt x="77103" y="4743"/>
                    </a:lnTo>
                    <a:lnTo>
                      <a:pt x="663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6"/>
              <p:cNvSpPr/>
              <p:nvPr/>
            </p:nvSpPr>
            <p:spPr>
              <a:xfrm>
                <a:off x="6717007" y="3739169"/>
                <a:ext cx="2919120" cy="179570"/>
              </a:xfrm>
              <a:custGeom>
                <a:avLst/>
                <a:gdLst/>
                <a:ahLst/>
                <a:cxnLst/>
                <a:rect l="l" t="t" r="r" b="b"/>
                <a:pathLst>
                  <a:path w="77103" h="4743" extrusionOk="0">
                    <a:moveTo>
                      <a:pt x="1" y="0"/>
                    </a:moveTo>
                    <a:lnTo>
                      <a:pt x="8070" y="4743"/>
                    </a:lnTo>
                    <a:lnTo>
                      <a:pt x="77103" y="4743"/>
                    </a:lnTo>
                    <a:lnTo>
                      <a:pt x="663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6"/>
              <p:cNvSpPr/>
              <p:nvPr/>
            </p:nvSpPr>
            <p:spPr>
              <a:xfrm>
                <a:off x="6755131" y="3376780"/>
                <a:ext cx="353612" cy="525800"/>
              </a:xfrm>
              <a:custGeom>
                <a:avLst/>
                <a:gdLst/>
                <a:ahLst/>
                <a:cxnLst/>
                <a:rect l="l" t="t" r="r" b="b"/>
                <a:pathLst>
                  <a:path w="9340" h="13888" extrusionOk="0">
                    <a:moveTo>
                      <a:pt x="1" y="0"/>
                    </a:moveTo>
                    <a:cubicBezTo>
                      <a:pt x="1" y="0"/>
                      <a:pt x="3634" y="5151"/>
                      <a:pt x="1" y="9777"/>
                    </a:cubicBezTo>
                    <a:lnTo>
                      <a:pt x="7063" y="13877"/>
                    </a:lnTo>
                    <a:cubicBezTo>
                      <a:pt x="7063" y="13877"/>
                      <a:pt x="7114" y="13887"/>
                      <a:pt x="7201" y="13887"/>
                    </a:cubicBezTo>
                    <a:cubicBezTo>
                      <a:pt x="7673" y="13887"/>
                      <a:pt x="9190" y="13575"/>
                      <a:pt x="9252" y="9572"/>
                    </a:cubicBezTo>
                    <a:cubicBezTo>
                      <a:pt x="9339" y="4830"/>
                      <a:pt x="7063" y="4144"/>
                      <a:pt x="7063" y="4144"/>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7022493" y="3533669"/>
                <a:ext cx="2727964" cy="385074"/>
              </a:xfrm>
              <a:custGeom>
                <a:avLst/>
                <a:gdLst/>
                <a:ahLst/>
                <a:cxnLst/>
                <a:rect l="l" t="t" r="r" b="b"/>
                <a:pathLst>
                  <a:path w="72054" h="10171" extrusionOk="0">
                    <a:moveTo>
                      <a:pt x="1" y="0"/>
                    </a:moveTo>
                    <a:cubicBezTo>
                      <a:pt x="1" y="0"/>
                      <a:pt x="1504" y="963"/>
                      <a:pt x="1504" y="5078"/>
                    </a:cubicBezTo>
                    <a:cubicBezTo>
                      <a:pt x="1504" y="9207"/>
                      <a:pt x="1" y="10171"/>
                      <a:pt x="1" y="10171"/>
                    </a:cubicBezTo>
                    <a:lnTo>
                      <a:pt x="69034" y="10171"/>
                    </a:lnTo>
                    <a:cubicBezTo>
                      <a:pt x="69034" y="10171"/>
                      <a:pt x="72054" y="9631"/>
                      <a:pt x="72054" y="5078"/>
                    </a:cubicBezTo>
                    <a:cubicBezTo>
                      <a:pt x="72054" y="540"/>
                      <a:pt x="69034" y="0"/>
                      <a:pt x="690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6"/>
              <p:cNvSpPr/>
              <p:nvPr/>
            </p:nvSpPr>
            <p:spPr>
              <a:xfrm>
                <a:off x="7861640" y="3727546"/>
                <a:ext cx="1139170" cy="18816"/>
              </a:xfrm>
              <a:custGeom>
                <a:avLst/>
                <a:gdLst/>
                <a:ahLst/>
                <a:cxnLst/>
                <a:rect l="l" t="t" r="r" b="b"/>
                <a:pathLst>
                  <a:path w="30089" h="497" extrusionOk="0">
                    <a:moveTo>
                      <a:pt x="0" y="1"/>
                    </a:moveTo>
                    <a:lnTo>
                      <a:pt x="0" y="497"/>
                    </a:lnTo>
                    <a:lnTo>
                      <a:pt x="30088" y="497"/>
                    </a:lnTo>
                    <a:lnTo>
                      <a:pt x="300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6"/>
              <p:cNvSpPr/>
              <p:nvPr/>
            </p:nvSpPr>
            <p:spPr>
              <a:xfrm>
                <a:off x="6753466" y="2907741"/>
                <a:ext cx="3080971" cy="179608"/>
              </a:xfrm>
              <a:custGeom>
                <a:avLst/>
                <a:gdLst/>
                <a:ahLst/>
                <a:cxnLst/>
                <a:rect l="l" t="t" r="r" b="b"/>
                <a:pathLst>
                  <a:path w="81378" h="4744" extrusionOk="0">
                    <a:moveTo>
                      <a:pt x="11353" y="1"/>
                    </a:moveTo>
                    <a:lnTo>
                      <a:pt x="1" y="4743"/>
                    </a:lnTo>
                    <a:lnTo>
                      <a:pt x="72871" y="4743"/>
                    </a:lnTo>
                    <a:lnTo>
                      <a:pt x="813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6753466" y="3292808"/>
                <a:ext cx="3080971" cy="179570"/>
              </a:xfrm>
              <a:custGeom>
                <a:avLst/>
                <a:gdLst/>
                <a:ahLst/>
                <a:cxnLst/>
                <a:rect l="l" t="t" r="r" b="b"/>
                <a:pathLst>
                  <a:path w="81378" h="4743" extrusionOk="0">
                    <a:moveTo>
                      <a:pt x="11353" y="0"/>
                    </a:moveTo>
                    <a:lnTo>
                      <a:pt x="1" y="4743"/>
                    </a:lnTo>
                    <a:lnTo>
                      <a:pt x="72871" y="4743"/>
                    </a:lnTo>
                    <a:lnTo>
                      <a:pt x="81378" y="0"/>
                    </a:lnTo>
                    <a:close/>
                  </a:path>
                </a:pathLst>
              </a:custGeom>
              <a:solidFill>
                <a:srgbClr val="D38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9421133" y="2929850"/>
                <a:ext cx="372921" cy="526368"/>
              </a:xfrm>
              <a:custGeom>
                <a:avLst/>
                <a:gdLst/>
                <a:ahLst/>
                <a:cxnLst/>
                <a:rect l="l" t="t" r="r" b="b"/>
                <a:pathLst>
                  <a:path w="9850" h="13903" extrusionOk="0">
                    <a:moveTo>
                      <a:pt x="9850" y="1"/>
                    </a:moveTo>
                    <a:lnTo>
                      <a:pt x="2393" y="4159"/>
                    </a:lnTo>
                    <a:cubicBezTo>
                      <a:pt x="2393" y="4159"/>
                      <a:pt x="0" y="4845"/>
                      <a:pt x="88" y="9587"/>
                    </a:cubicBezTo>
                    <a:cubicBezTo>
                      <a:pt x="150" y="13590"/>
                      <a:pt x="1750" y="13902"/>
                      <a:pt x="2247" y="13902"/>
                    </a:cubicBezTo>
                    <a:cubicBezTo>
                      <a:pt x="2339" y="13902"/>
                      <a:pt x="2393" y="13892"/>
                      <a:pt x="2393" y="13892"/>
                    </a:cubicBezTo>
                    <a:lnTo>
                      <a:pt x="9850" y="9792"/>
                    </a:lnTo>
                    <a:cubicBezTo>
                      <a:pt x="6012" y="5166"/>
                      <a:pt x="9849" y="1"/>
                      <a:pt x="98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6633036" y="3087307"/>
                <a:ext cx="2879329" cy="385074"/>
              </a:xfrm>
              <a:custGeom>
                <a:avLst/>
                <a:gdLst/>
                <a:ahLst/>
                <a:cxnLst/>
                <a:rect l="l" t="t" r="r" b="b"/>
                <a:pathLst>
                  <a:path w="76052" h="10171" extrusionOk="0">
                    <a:moveTo>
                      <a:pt x="3182" y="0"/>
                    </a:moveTo>
                    <a:cubicBezTo>
                      <a:pt x="3182" y="0"/>
                      <a:pt x="1" y="540"/>
                      <a:pt x="1" y="5078"/>
                    </a:cubicBezTo>
                    <a:cubicBezTo>
                      <a:pt x="1" y="9616"/>
                      <a:pt x="3182" y="10171"/>
                      <a:pt x="3182" y="10171"/>
                    </a:cubicBezTo>
                    <a:lnTo>
                      <a:pt x="76052" y="10171"/>
                    </a:lnTo>
                    <a:cubicBezTo>
                      <a:pt x="76052" y="10171"/>
                      <a:pt x="74447" y="9193"/>
                      <a:pt x="74447" y="5078"/>
                    </a:cubicBezTo>
                    <a:cubicBezTo>
                      <a:pt x="74447" y="963"/>
                      <a:pt x="76052" y="0"/>
                      <a:pt x="76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7497587" y="3232574"/>
                <a:ext cx="1260132" cy="66331"/>
              </a:xfrm>
              <a:custGeom>
                <a:avLst/>
                <a:gdLst/>
                <a:ahLst/>
                <a:cxnLst/>
                <a:rect l="l" t="t" r="r" b="b"/>
                <a:pathLst>
                  <a:path w="33284" h="1752" extrusionOk="0">
                    <a:moveTo>
                      <a:pt x="16635" y="1"/>
                    </a:moveTo>
                    <a:cubicBezTo>
                      <a:pt x="7442" y="1"/>
                      <a:pt x="1" y="190"/>
                      <a:pt x="1" y="876"/>
                    </a:cubicBezTo>
                    <a:cubicBezTo>
                      <a:pt x="1" y="1562"/>
                      <a:pt x="7442" y="1752"/>
                      <a:pt x="16635" y="1752"/>
                    </a:cubicBezTo>
                    <a:cubicBezTo>
                      <a:pt x="25828" y="1752"/>
                      <a:pt x="33284" y="1562"/>
                      <a:pt x="33284" y="876"/>
                    </a:cubicBezTo>
                    <a:cubicBezTo>
                      <a:pt x="33284" y="190"/>
                      <a:pt x="25828" y="1"/>
                      <a:pt x="16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7682642" y="1746557"/>
                <a:ext cx="1101045" cy="703855"/>
              </a:xfrm>
              <a:custGeom>
                <a:avLst/>
                <a:gdLst/>
                <a:ahLst/>
                <a:cxnLst/>
                <a:rect l="l" t="t" r="r" b="b"/>
                <a:pathLst>
                  <a:path w="29082" h="18591" extrusionOk="0">
                    <a:moveTo>
                      <a:pt x="14534" y="0"/>
                    </a:moveTo>
                    <a:cubicBezTo>
                      <a:pt x="6830" y="0"/>
                      <a:pt x="526" y="8201"/>
                      <a:pt x="1" y="18590"/>
                    </a:cubicBezTo>
                    <a:lnTo>
                      <a:pt x="3226" y="18590"/>
                    </a:lnTo>
                    <a:cubicBezTo>
                      <a:pt x="3868" y="10010"/>
                      <a:pt x="8683" y="3327"/>
                      <a:pt x="14534" y="3327"/>
                    </a:cubicBezTo>
                    <a:cubicBezTo>
                      <a:pt x="20385" y="3327"/>
                      <a:pt x="25215" y="10010"/>
                      <a:pt x="25857" y="18590"/>
                    </a:cubicBezTo>
                    <a:lnTo>
                      <a:pt x="29082" y="18590"/>
                    </a:lnTo>
                    <a:cubicBezTo>
                      <a:pt x="28556" y="8201"/>
                      <a:pt x="22238" y="0"/>
                      <a:pt x="14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7424102" y="1494074"/>
                <a:ext cx="1618136" cy="956344"/>
              </a:xfrm>
              <a:custGeom>
                <a:avLst/>
                <a:gdLst/>
                <a:ahLst/>
                <a:cxnLst/>
                <a:rect l="l" t="t" r="r" b="b"/>
                <a:pathLst>
                  <a:path w="42740" h="25260" extrusionOk="0">
                    <a:moveTo>
                      <a:pt x="21363" y="1"/>
                    </a:moveTo>
                    <a:cubicBezTo>
                      <a:pt x="9573" y="1"/>
                      <a:pt x="1" y="11601"/>
                      <a:pt x="1" y="24792"/>
                    </a:cubicBezTo>
                    <a:cubicBezTo>
                      <a:pt x="1" y="24953"/>
                      <a:pt x="1" y="25099"/>
                      <a:pt x="1" y="25259"/>
                    </a:cubicBezTo>
                    <a:lnTo>
                      <a:pt x="2876" y="25259"/>
                    </a:lnTo>
                    <a:cubicBezTo>
                      <a:pt x="3080" y="13104"/>
                      <a:pt x="11280" y="3328"/>
                      <a:pt x="21363" y="3328"/>
                    </a:cubicBezTo>
                    <a:cubicBezTo>
                      <a:pt x="31460" y="3328"/>
                      <a:pt x="39661" y="13104"/>
                      <a:pt x="39865" y="25259"/>
                    </a:cubicBezTo>
                    <a:lnTo>
                      <a:pt x="42725" y="25259"/>
                    </a:lnTo>
                    <a:cubicBezTo>
                      <a:pt x="42740" y="25099"/>
                      <a:pt x="42740" y="24953"/>
                      <a:pt x="42740" y="24792"/>
                    </a:cubicBezTo>
                    <a:cubicBezTo>
                      <a:pt x="42740" y="11601"/>
                      <a:pt x="33168" y="1"/>
                      <a:pt x="21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7532947" y="1620032"/>
                <a:ext cx="1400479" cy="830383"/>
              </a:xfrm>
              <a:custGeom>
                <a:avLst/>
                <a:gdLst/>
                <a:ahLst/>
                <a:cxnLst/>
                <a:rect l="l" t="t" r="r" b="b"/>
                <a:pathLst>
                  <a:path w="36991" h="21933" extrusionOk="0">
                    <a:moveTo>
                      <a:pt x="18488" y="1"/>
                    </a:moveTo>
                    <a:cubicBezTo>
                      <a:pt x="8405" y="1"/>
                      <a:pt x="205" y="9777"/>
                      <a:pt x="1" y="21932"/>
                    </a:cubicBezTo>
                    <a:lnTo>
                      <a:pt x="3955" y="21932"/>
                    </a:lnTo>
                    <a:cubicBezTo>
                      <a:pt x="4480" y="11543"/>
                      <a:pt x="10784" y="3342"/>
                      <a:pt x="18488" y="3342"/>
                    </a:cubicBezTo>
                    <a:cubicBezTo>
                      <a:pt x="26192" y="3342"/>
                      <a:pt x="32510" y="11543"/>
                      <a:pt x="33036" y="21932"/>
                    </a:cubicBezTo>
                    <a:lnTo>
                      <a:pt x="36990" y="21932"/>
                    </a:lnTo>
                    <a:cubicBezTo>
                      <a:pt x="36786" y="9777"/>
                      <a:pt x="28585" y="1"/>
                      <a:pt x="18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6485007" y="2959116"/>
                <a:ext cx="3496409" cy="69662"/>
              </a:xfrm>
              <a:custGeom>
                <a:avLst/>
                <a:gdLst/>
                <a:ahLst/>
                <a:cxnLst/>
                <a:rect l="l" t="t" r="r" b="b"/>
                <a:pathLst>
                  <a:path w="92351" h="1840" extrusionOk="0">
                    <a:moveTo>
                      <a:pt x="92350" y="1"/>
                    </a:moveTo>
                    <a:lnTo>
                      <a:pt x="0" y="249"/>
                    </a:lnTo>
                    <a:lnTo>
                      <a:pt x="0" y="658"/>
                    </a:lnTo>
                    <a:lnTo>
                      <a:pt x="40842" y="555"/>
                    </a:lnTo>
                    <a:cubicBezTo>
                      <a:pt x="41922" y="1318"/>
                      <a:pt x="43867" y="1840"/>
                      <a:pt x="46091" y="1840"/>
                    </a:cubicBezTo>
                    <a:cubicBezTo>
                      <a:pt x="46121" y="1840"/>
                      <a:pt x="46152" y="1840"/>
                      <a:pt x="46183" y="1839"/>
                    </a:cubicBezTo>
                    <a:cubicBezTo>
                      <a:pt x="48444" y="1839"/>
                      <a:pt x="50429" y="1314"/>
                      <a:pt x="51509" y="526"/>
                    </a:cubicBezTo>
                    <a:lnTo>
                      <a:pt x="92350" y="409"/>
                    </a:lnTo>
                    <a:lnTo>
                      <a:pt x="92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6485007" y="2756379"/>
                <a:ext cx="3496409" cy="212167"/>
              </a:xfrm>
              <a:custGeom>
                <a:avLst/>
                <a:gdLst/>
                <a:ahLst/>
                <a:cxnLst/>
                <a:rect l="l" t="t" r="r" b="b"/>
                <a:pathLst>
                  <a:path w="92351" h="5604" extrusionOk="0">
                    <a:moveTo>
                      <a:pt x="85302" y="1"/>
                    </a:moveTo>
                    <a:lnTo>
                      <a:pt x="6946" y="205"/>
                    </a:lnTo>
                    <a:lnTo>
                      <a:pt x="0" y="5604"/>
                    </a:lnTo>
                    <a:lnTo>
                      <a:pt x="0" y="5604"/>
                    </a:lnTo>
                    <a:lnTo>
                      <a:pt x="92350" y="5356"/>
                    </a:lnTo>
                    <a:lnTo>
                      <a:pt x="85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8232319" y="2682213"/>
                <a:ext cx="1653460" cy="273652"/>
              </a:xfrm>
              <a:custGeom>
                <a:avLst/>
                <a:gdLst/>
                <a:ahLst/>
                <a:cxnLst/>
                <a:rect l="l" t="t" r="r" b="b"/>
                <a:pathLst>
                  <a:path w="43673" h="7228" extrusionOk="0">
                    <a:moveTo>
                      <a:pt x="24163" y="0"/>
                    </a:moveTo>
                    <a:cubicBezTo>
                      <a:pt x="15519" y="0"/>
                      <a:pt x="4773" y="859"/>
                      <a:pt x="0" y="4703"/>
                    </a:cubicBezTo>
                    <a:lnTo>
                      <a:pt x="15" y="7227"/>
                    </a:lnTo>
                    <a:cubicBezTo>
                      <a:pt x="15" y="7227"/>
                      <a:pt x="4542" y="6288"/>
                      <a:pt x="19535" y="6288"/>
                    </a:cubicBezTo>
                    <a:cubicBezTo>
                      <a:pt x="25684" y="6288"/>
                      <a:pt x="33593" y="6446"/>
                      <a:pt x="43673" y="6892"/>
                    </a:cubicBezTo>
                    <a:lnTo>
                      <a:pt x="36742" y="559"/>
                    </a:lnTo>
                    <a:cubicBezTo>
                      <a:pt x="36742" y="559"/>
                      <a:pt x="31136" y="0"/>
                      <a:pt x="24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8232887" y="2653288"/>
                <a:ext cx="1618666" cy="302577"/>
              </a:xfrm>
              <a:custGeom>
                <a:avLst/>
                <a:gdLst/>
                <a:ahLst/>
                <a:cxnLst/>
                <a:rect l="l" t="t" r="r" b="b"/>
                <a:pathLst>
                  <a:path w="42754" h="7992" extrusionOk="0">
                    <a:moveTo>
                      <a:pt x="25422" y="0"/>
                    </a:moveTo>
                    <a:cubicBezTo>
                      <a:pt x="16281" y="0"/>
                      <a:pt x="4454" y="1386"/>
                      <a:pt x="0" y="7991"/>
                    </a:cubicBezTo>
                    <a:cubicBezTo>
                      <a:pt x="0" y="7991"/>
                      <a:pt x="12120" y="5293"/>
                      <a:pt x="27545" y="5293"/>
                    </a:cubicBezTo>
                    <a:cubicBezTo>
                      <a:pt x="32380" y="5293"/>
                      <a:pt x="37540" y="5558"/>
                      <a:pt x="42753" y="6255"/>
                    </a:cubicBezTo>
                    <a:lnTo>
                      <a:pt x="37238" y="725"/>
                    </a:lnTo>
                    <a:cubicBezTo>
                      <a:pt x="37238" y="725"/>
                      <a:pt x="32032" y="0"/>
                      <a:pt x="25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8228987" y="2377256"/>
                <a:ext cx="1588303" cy="578614"/>
              </a:xfrm>
              <a:custGeom>
                <a:avLst/>
                <a:gdLst/>
                <a:ahLst/>
                <a:cxnLst/>
                <a:rect l="l" t="t" r="r" b="b"/>
                <a:pathLst>
                  <a:path w="41952" h="15283" extrusionOk="0">
                    <a:moveTo>
                      <a:pt x="21699" y="1"/>
                    </a:moveTo>
                    <a:cubicBezTo>
                      <a:pt x="3814" y="1"/>
                      <a:pt x="1" y="3332"/>
                      <a:pt x="1" y="3332"/>
                    </a:cubicBezTo>
                    <a:lnTo>
                      <a:pt x="103" y="15282"/>
                    </a:lnTo>
                    <a:cubicBezTo>
                      <a:pt x="8182" y="11071"/>
                      <a:pt x="22954" y="10307"/>
                      <a:pt x="32611" y="10307"/>
                    </a:cubicBezTo>
                    <a:cubicBezTo>
                      <a:pt x="38111" y="10307"/>
                      <a:pt x="41952" y="10555"/>
                      <a:pt x="41952" y="10555"/>
                    </a:cubicBezTo>
                    <a:lnTo>
                      <a:pt x="31898" y="311"/>
                    </a:lnTo>
                    <a:cubicBezTo>
                      <a:pt x="28073" y="94"/>
                      <a:pt x="24689" y="1"/>
                      <a:pt x="21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6"/>
              <p:cNvSpPr/>
              <p:nvPr/>
            </p:nvSpPr>
            <p:spPr>
              <a:xfrm>
                <a:off x="6580033" y="2686869"/>
                <a:ext cx="1652892" cy="268995"/>
              </a:xfrm>
              <a:custGeom>
                <a:avLst/>
                <a:gdLst/>
                <a:ahLst/>
                <a:cxnLst/>
                <a:rect l="l" t="t" r="r" b="b"/>
                <a:pathLst>
                  <a:path w="43658" h="7105" extrusionOk="0">
                    <a:moveTo>
                      <a:pt x="20054" y="0"/>
                    </a:moveTo>
                    <a:cubicBezTo>
                      <a:pt x="12772" y="0"/>
                      <a:pt x="6814" y="626"/>
                      <a:pt x="6814" y="626"/>
                    </a:cubicBezTo>
                    <a:lnTo>
                      <a:pt x="0" y="7002"/>
                    </a:lnTo>
                    <a:cubicBezTo>
                      <a:pt x="10965" y="6382"/>
                      <a:pt x="19394" y="6172"/>
                      <a:pt x="25785" y="6172"/>
                    </a:cubicBezTo>
                    <a:cubicBezTo>
                      <a:pt x="39244" y="6172"/>
                      <a:pt x="43658" y="7104"/>
                      <a:pt x="43658" y="7104"/>
                    </a:cubicBezTo>
                    <a:lnTo>
                      <a:pt x="43643" y="4580"/>
                    </a:lnTo>
                    <a:cubicBezTo>
                      <a:pt x="38922" y="858"/>
                      <a:pt x="28580" y="0"/>
                      <a:pt x="20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6613728" y="2658513"/>
                <a:ext cx="1619196" cy="297352"/>
              </a:xfrm>
              <a:custGeom>
                <a:avLst/>
                <a:gdLst/>
                <a:ahLst/>
                <a:cxnLst/>
                <a:rect l="l" t="t" r="r" b="b"/>
                <a:pathLst>
                  <a:path w="42768" h="7854" extrusionOk="0">
                    <a:moveTo>
                      <a:pt x="17696" y="1"/>
                    </a:moveTo>
                    <a:cubicBezTo>
                      <a:pt x="10853" y="1"/>
                      <a:pt x="5399" y="791"/>
                      <a:pt x="5399" y="791"/>
                    </a:cubicBezTo>
                    <a:lnTo>
                      <a:pt x="0" y="6336"/>
                    </a:lnTo>
                    <a:cubicBezTo>
                      <a:pt x="5502" y="5659"/>
                      <a:pt x="10868" y="5403"/>
                      <a:pt x="15835" y="5403"/>
                    </a:cubicBezTo>
                    <a:cubicBezTo>
                      <a:pt x="31208" y="5403"/>
                      <a:pt x="42768" y="7853"/>
                      <a:pt x="42768" y="7853"/>
                    </a:cubicBezTo>
                    <a:cubicBezTo>
                      <a:pt x="38285" y="1390"/>
                      <a:pt x="26769" y="1"/>
                      <a:pt x="17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645756" y="2381723"/>
                <a:ext cx="1587167" cy="574147"/>
              </a:xfrm>
              <a:custGeom>
                <a:avLst/>
                <a:gdLst/>
                <a:ahLst/>
                <a:cxnLst/>
                <a:rect l="l" t="t" r="r" b="b"/>
                <a:pathLst>
                  <a:path w="41922" h="15165" extrusionOk="0">
                    <a:moveTo>
                      <a:pt x="20831" y="0"/>
                    </a:moveTo>
                    <a:cubicBezTo>
                      <a:pt x="17654" y="0"/>
                      <a:pt x="14018" y="109"/>
                      <a:pt x="9864" y="368"/>
                    </a:cubicBezTo>
                    <a:lnTo>
                      <a:pt x="1" y="10656"/>
                    </a:lnTo>
                    <a:cubicBezTo>
                      <a:pt x="1" y="10656"/>
                      <a:pt x="4282" y="10354"/>
                      <a:pt x="10287" y="10354"/>
                    </a:cubicBezTo>
                    <a:cubicBezTo>
                      <a:pt x="19916" y="10354"/>
                      <a:pt x="33977" y="11129"/>
                      <a:pt x="41922" y="15164"/>
                    </a:cubicBezTo>
                    <a:lnTo>
                      <a:pt x="41820" y="3214"/>
                    </a:lnTo>
                    <a:cubicBezTo>
                      <a:pt x="41820" y="3214"/>
                      <a:pt x="38055" y="0"/>
                      <a:pt x="20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899337" y="2274089"/>
                <a:ext cx="1333581" cy="681783"/>
              </a:xfrm>
              <a:custGeom>
                <a:avLst/>
                <a:gdLst/>
                <a:ahLst/>
                <a:cxnLst/>
                <a:rect l="l" t="t" r="r" b="b"/>
                <a:pathLst>
                  <a:path w="35224" h="18008" extrusionOk="0">
                    <a:moveTo>
                      <a:pt x="8942" y="1"/>
                    </a:moveTo>
                    <a:cubicBezTo>
                      <a:pt x="8800" y="1"/>
                      <a:pt x="8726" y="1"/>
                      <a:pt x="8726" y="1"/>
                    </a:cubicBezTo>
                    <a:lnTo>
                      <a:pt x="0" y="10726"/>
                    </a:lnTo>
                    <a:cubicBezTo>
                      <a:pt x="785" y="10707"/>
                      <a:pt x="1558" y="10698"/>
                      <a:pt x="2318" y="10698"/>
                    </a:cubicBezTo>
                    <a:cubicBezTo>
                      <a:pt x="23804" y="10698"/>
                      <a:pt x="35224" y="18007"/>
                      <a:pt x="35224" y="18007"/>
                    </a:cubicBezTo>
                    <a:lnTo>
                      <a:pt x="35122" y="6057"/>
                    </a:lnTo>
                    <a:cubicBezTo>
                      <a:pt x="35067" y="158"/>
                      <a:pt x="11454" y="1"/>
                      <a:pt x="8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8226867" y="2266669"/>
                <a:ext cx="1350125" cy="689203"/>
              </a:xfrm>
              <a:custGeom>
                <a:avLst/>
                <a:gdLst/>
                <a:ahLst/>
                <a:cxnLst/>
                <a:rect l="l" t="t" r="r" b="b"/>
                <a:pathLst>
                  <a:path w="35661" h="18204" extrusionOk="0">
                    <a:moveTo>
                      <a:pt x="22798" y="0"/>
                    </a:moveTo>
                    <a:cubicBezTo>
                      <a:pt x="15774" y="0"/>
                      <a:pt x="0" y="626"/>
                      <a:pt x="57" y="6253"/>
                    </a:cubicBezTo>
                    <a:lnTo>
                      <a:pt x="159" y="18203"/>
                    </a:lnTo>
                    <a:cubicBezTo>
                      <a:pt x="159" y="18203"/>
                      <a:pt x="12009" y="10598"/>
                      <a:pt x="33851" y="10598"/>
                    </a:cubicBezTo>
                    <a:cubicBezTo>
                      <a:pt x="34447" y="10598"/>
                      <a:pt x="35050" y="10604"/>
                      <a:pt x="35660" y="10616"/>
                    </a:cubicBezTo>
                    <a:lnTo>
                      <a:pt x="26103" y="51"/>
                    </a:lnTo>
                    <a:cubicBezTo>
                      <a:pt x="26103" y="51"/>
                      <a:pt x="24809" y="0"/>
                      <a:pt x="22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8317956" y="2621032"/>
                <a:ext cx="1097713" cy="199484"/>
              </a:xfrm>
              <a:custGeom>
                <a:avLst/>
                <a:gdLst/>
                <a:ahLst/>
                <a:cxnLst/>
                <a:rect l="l" t="t" r="r" b="b"/>
                <a:pathLst>
                  <a:path w="28994" h="5269" extrusionOk="0">
                    <a:moveTo>
                      <a:pt x="28993" y="1"/>
                    </a:moveTo>
                    <a:cubicBezTo>
                      <a:pt x="18108" y="161"/>
                      <a:pt x="10798" y="1562"/>
                      <a:pt x="6595" y="2715"/>
                    </a:cubicBezTo>
                    <a:cubicBezTo>
                      <a:pt x="2028" y="3955"/>
                      <a:pt x="15" y="5195"/>
                      <a:pt x="0" y="5210"/>
                    </a:cubicBezTo>
                    <a:lnTo>
                      <a:pt x="117" y="5268"/>
                    </a:lnTo>
                    <a:cubicBezTo>
                      <a:pt x="204" y="5210"/>
                      <a:pt x="8215" y="380"/>
                      <a:pt x="28993" y="103"/>
                    </a:cubicBezTo>
                    <a:lnTo>
                      <a:pt x="28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8317388" y="2561366"/>
                <a:ext cx="1058490" cy="198386"/>
              </a:xfrm>
              <a:custGeom>
                <a:avLst/>
                <a:gdLst/>
                <a:ahLst/>
                <a:cxnLst/>
                <a:rect l="l" t="t" r="r" b="b"/>
                <a:pathLst>
                  <a:path w="27958" h="5240" extrusionOk="0">
                    <a:moveTo>
                      <a:pt x="27958" y="1"/>
                    </a:moveTo>
                    <a:cubicBezTo>
                      <a:pt x="17467" y="220"/>
                      <a:pt x="10433" y="1621"/>
                      <a:pt x="6362" y="2744"/>
                    </a:cubicBezTo>
                    <a:cubicBezTo>
                      <a:pt x="1970" y="3970"/>
                      <a:pt x="15" y="5166"/>
                      <a:pt x="1" y="5181"/>
                    </a:cubicBezTo>
                    <a:lnTo>
                      <a:pt x="117" y="5239"/>
                    </a:lnTo>
                    <a:cubicBezTo>
                      <a:pt x="146" y="5225"/>
                      <a:pt x="2073" y="4043"/>
                      <a:pt x="6450" y="2817"/>
                    </a:cubicBezTo>
                    <a:cubicBezTo>
                      <a:pt x="10492" y="1694"/>
                      <a:pt x="17510" y="307"/>
                      <a:pt x="27958" y="88"/>
                    </a:cubicBezTo>
                    <a:lnTo>
                      <a:pt x="27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8316820" y="2508893"/>
                <a:ext cx="1001056" cy="196721"/>
              </a:xfrm>
              <a:custGeom>
                <a:avLst/>
                <a:gdLst/>
                <a:ahLst/>
                <a:cxnLst/>
                <a:rect l="l" t="t" r="r" b="b"/>
                <a:pathLst>
                  <a:path w="26441" h="5196" extrusionOk="0">
                    <a:moveTo>
                      <a:pt x="26426" y="1"/>
                    </a:moveTo>
                    <a:cubicBezTo>
                      <a:pt x="7486" y="628"/>
                      <a:pt x="74" y="5093"/>
                      <a:pt x="1" y="5137"/>
                    </a:cubicBezTo>
                    <a:lnTo>
                      <a:pt x="118" y="5195"/>
                    </a:lnTo>
                    <a:cubicBezTo>
                      <a:pt x="147" y="5181"/>
                      <a:pt x="1985" y="4057"/>
                      <a:pt x="6115" y="2875"/>
                    </a:cubicBezTo>
                    <a:cubicBezTo>
                      <a:pt x="9952" y="1781"/>
                      <a:pt x="16577" y="409"/>
                      <a:pt x="26441" y="88"/>
                    </a:cubicBezTo>
                    <a:lnTo>
                      <a:pt x="264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8316290" y="2449794"/>
                <a:ext cx="958502" cy="195055"/>
              </a:xfrm>
              <a:custGeom>
                <a:avLst/>
                <a:gdLst/>
                <a:ahLst/>
                <a:cxnLst/>
                <a:rect l="l" t="t" r="r" b="b"/>
                <a:pathLst>
                  <a:path w="25317" h="5152" extrusionOk="0">
                    <a:moveTo>
                      <a:pt x="25317" y="0"/>
                    </a:moveTo>
                    <a:cubicBezTo>
                      <a:pt x="7194" y="745"/>
                      <a:pt x="73" y="5049"/>
                      <a:pt x="0" y="5093"/>
                    </a:cubicBezTo>
                    <a:lnTo>
                      <a:pt x="132" y="5151"/>
                    </a:lnTo>
                    <a:cubicBezTo>
                      <a:pt x="190" y="5108"/>
                      <a:pt x="7282" y="832"/>
                      <a:pt x="25317" y="88"/>
                    </a:cubicBezTo>
                    <a:lnTo>
                      <a:pt x="253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8301374" y="2396223"/>
                <a:ext cx="928668" cy="192253"/>
              </a:xfrm>
              <a:custGeom>
                <a:avLst/>
                <a:gdLst/>
                <a:ahLst/>
                <a:cxnLst/>
                <a:rect l="l" t="t" r="r" b="b"/>
                <a:pathLst>
                  <a:path w="24529" h="5078" extrusionOk="0">
                    <a:moveTo>
                      <a:pt x="24529" y="0"/>
                    </a:moveTo>
                    <a:cubicBezTo>
                      <a:pt x="6990" y="540"/>
                      <a:pt x="73" y="4976"/>
                      <a:pt x="0" y="5034"/>
                    </a:cubicBezTo>
                    <a:lnTo>
                      <a:pt x="132" y="5078"/>
                    </a:lnTo>
                    <a:cubicBezTo>
                      <a:pt x="146" y="5078"/>
                      <a:pt x="1868" y="3954"/>
                      <a:pt x="5706" y="2787"/>
                    </a:cubicBezTo>
                    <a:cubicBezTo>
                      <a:pt x="9266" y="1722"/>
                      <a:pt x="15409" y="379"/>
                      <a:pt x="24529" y="88"/>
                    </a:cubicBezTo>
                    <a:lnTo>
                      <a:pt x="24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8301904" y="2342615"/>
                <a:ext cx="889483" cy="179570"/>
              </a:xfrm>
              <a:custGeom>
                <a:avLst/>
                <a:gdLst/>
                <a:ahLst/>
                <a:cxnLst/>
                <a:rect l="l" t="t" r="r" b="b"/>
                <a:pathLst>
                  <a:path w="23494" h="4743" extrusionOk="0">
                    <a:moveTo>
                      <a:pt x="23493" y="1"/>
                    </a:moveTo>
                    <a:cubicBezTo>
                      <a:pt x="6713" y="643"/>
                      <a:pt x="59" y="4655"/>
                      <a:pt x="1" y="4699"/>
                    </a:cubicBezTo>
                    <a:lnTo>
                      <a:pt x="132" y="4743"/>
                    </a:lnTo>
                    <a:cubicBezTo>
                      <a:pt x="191" y="4714"/>
                      <a:pt x="6801" y="716"/>
                      <a:pt x="23493" y="88"/>
                    </a:cubicBezTo>
                    <a:lnTo>
                      <a:pt x="23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8300276" y="2301726"/>
                <a:ext cx="850790" cy="170749"/>
              </a:xfrm>
              <a:custGeom>
                <a:avLst/>
                <a:gdLst/>
                <a:ahLst/>
                <a:cxnLst/>
                <a:rect l="l" t="t" r="r" b="b"/>
                <a:pathLst>
                  <a:path w="22472" h="4510" extrusionOk="0">
                    <a:moveTo>
                      <a:pt x="22457" y="1"/>
                    </a:moveTo>
                    <a:cubicBezTo>
                      <a:pt x="17116" y="161"/>
                      <a:pt x="9616" y="716"/>
                      <a:pt x="4217" y="2438"/>
                    </a:cubicBezTo>
                    <a:cubicBezTo>
                      <a:pt x="963" y="3474"/>
                      <a:pt x="29" y="4422"/>
                      <a:pt x="0" y="4466"/>
                    </a:cubicBezTo>
                    <a:lnTo>
                      <a:pt x="146" y="4510"/>
                    </a:lnTo>
                    <a:cubicBezTo>
                      <a:pt x="175" y="4466"/>
                      <a:pt x="4042" y="658"/>
                      <a:pt x="22471" y="88"/>
                    </a:cubicBezTo>
                    <a:lnTo>
                      <a:pt x="224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7052326" y="2627657"/>
                <a:ext cx="1101045" cy="193389"/>
              </a:xfrm>
              <a:custGeom>
                <a:avLst/>
                <a:gdLst/>
                <a:ahLst/>
                <a:cxnLst/>
                <a:rect l="l" t="t" r="r" b="b"/>
                <a:pathLst>
                  <a:path w="29082" h="5108" extrusionOk="0">
                    <a:moveTo>
                      <a:pt x="1" y="1"/>
                    </a:moveTo>
                    <a:lnTo>
                      <a:pt x="1" y="88"/>
                    </a:lnTo>
                    <a:cubicBezTo>
                      <a:pt x="20779" y="264"/>
                      <a:pt x="28892" y="5050"/>
                      <a:pt x="28965" y="5108"/>
                    </a:cubicBezTo>
                    <a:lnTo>
                      <a:pt x="29082" y="5050"/>
                    </a:lnTo>
                    <a:cubicBezTo>
                      <a:pt x="29067" y="5035"/>
                      <a:pt x="27039" y="3809"/>
                      <a:pt x="22443" y="2584"/>
                    </a:cubicBezTo>
                    <a:cubicBezTo>
                      <a:pt x="18226" y="1460"/>
                      <a:pt x="10901" y="88"/>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7091018" y="2567461"/>
                <a:ext cx="1061822" cy="192821"/>
              </a:xfrm>
              <a:custGeom>
                <a:avLst/>
                <a:gdLst/>
                <a:ahLst/>
                <a:cxnLst/>
                <a:rect l="l" t="t" r="r" b="b"/>
                <a:pathLst>
                  <a:path w="28046" h="5093" extrusionOk="0">
                    <a:moveTo>
                      <a:pt x="15" y="0"/>
                    </a:moveTo>
                    <a:lnTo>
                      <a:pt x="0" y="88"/>
                    </a:lnTo>
                    <a:cubicBezTo>
                      <a:pt x="10462" y="249"/>
                      <a:pt x="17496" y="1606"/>
                      <a:pt x="21552" y="2714"/>
                    </a:cubicBezTo>
                    <a:cubicBezTo>
                      <a:pt x="25959" y="3911"/>
                      <a:pt x="27914" y="5078"/>
                      <a:pt x="27929" y="5093"/>
                    </a:cubicBezTo>
                    <a:lnTo>
                      <a:pt x="28045" y="5035"/>
                    </a:lnTo>
                    <a:cubicBezTo>
                      <a:pt x="28031" y="5020"/>
                      <a:pt x="26061" y="3838"/>
                      <a:pt x="21640" y="2627"/>
                    </a:cubicBezTo>
                    <a:cubicBezTo>
                      <a:pt x="17569" y="1518"/>
                      <a:pt x="10506" y="161"/>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7148450" y="2514420"/>
                <a:ext cx="1004388" cy="191723"/>
              </a:xfrm>
              <a:custGeom>
                <a:avLst/>
                <a:gdLst/>
                <a:ahLst/>
                <a:cxnLst/>
                <a:rect l="l" t="t" r="r" b="b"/>
                <a:pathLst>
                  <a:path w="26529" h="5064" extrusionOk="0">
                    <a:moveTo>
                      <a:pt x="15" y="1"/>
                    </a:moveTo>
                    <a:lnTo>
                      <a:pt x="1" y="88"/>
                    </a:lnTo>
                    <a:cubicBezTo>
                      <a:pt x="9865" y="365"/>
                      <a:pt x="16518" y="1708"/>
                      <a:pt x="20356" y="2773"/>
                    </a:cubicBezTo>
                    <a:cubicBezTo>
                      <a:pt x="24529" y="3940"/>
                      <a:pt x="26382" y="5049"/>
                      <a:pt x="26397" y="5064"/>
                    </a:cubicBezTo>
                    <a:lnTo>
                      <a:pt x="26528" y="5006"/>
                    </a:lnTo>
                    <a:cubicBezTo>
                      <a:pt x="26455" y="4962"/>
                      <a:pt x="18955" y="526"/>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7189906" y="2455322"/>
                <a:ext cx="962363" cy="190057"/>
              </a:xfrm>
              <a:custGeom>
                <a:avLst/>
                <a:gdLst/>
                <a:ahLst/>
                <a:cxnLst/>
                <a:rect l="l" t="t" r="r" b="b"/>
                <a:pathLst>
                  <a:path w="25419" h="5020" extrusionOk="0">
                    <a:moveTo>
                      <a:pt x="15" y="0"/>
                    </a:moveTo>
                    <a:lnTo>
                      <a:pt x="0" y="88"/>
                    </a:lnTo>
                    <a:cubicBezTo>
                      <a:pt x="18065" y="745"/>
                      <a:pt x="25229" y="4976"/>
                      <a:pt x="25287" y="5020"/>
                    </a:cubicBezTo>
                    <a:lnTo>
                      <a:pt x="25419" y="4962"/>
                    </a:lnTo>
                    <a:cubicBezTo>
                      <a:pt x="25346" y="4918"/>
                      <a:pt x="18152" y="657"/>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7234087" y="2401713"/>
                <a:ext cx="932000" cy="187331"/>
              </a:xfrm>
              <a:custGeom>
                <a:avLst/>
                <a:gdLst/>
                <a:ahLst/>
                <a:cxnLst/>
                <a:rect l="l" t="t" r="r" b="b"/>
                <a:pathLst>
                  <a:path w="24617" h="4948" extrusionOk="0">
                    <a:moveTo>
                      <a:pt x="1" y="1"/>
                    </a:moveTo>
                    <a:lnTo>
                      <a:pt x="1" y="89"/>
                    </a:lnTo>
                    <a:cubicBezTo>
                      <a:pt x="9120" y="322"/>
                      <a:pt x="15292" y="1635"/>
                      <a:pt x="18867" y="2686"/>
                    </a:cubicBezTo>
                    <a:cubicBezTo>
                      <a:pt x="22734" y="3839"/>
                      <a:pt x="24471" y="4933"/>
                      <a:pt x="24485" y="4948"/>
                    </a:cubicBezTo>
                    <a:lnTo>
                      <a:pt x="24616" y="4889"/>
                    </a:lnTo>
                    <a:cubicBezTo>
                      <a:pt x="24543" y="4845"/>
                      <a:pt x="17540" y="439"/>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7271643" y="2347574"/>
                <a:ext cx="892777" cy="175178"/>
              </a:xfrm>
              <a:custGeom>
                <a:avLst/>
                <a:gdLst/>
                <a:ahLst/>
                <a:cxnLst/>
                <a:rect l="l" t="t" r="r" b="b"/>
                <a:pathLst>
                  <a:path w="23581" h="4627" extrusionOk="0">
                    <a:moveTo>
                      <a:pt x="15" y="1"/>
                    </a:moveTo>
                    <a:lnTo>
                      <a:pt x="1" y="89"/>
                    </a:lnTo>
                    <a:cubicBezTo>
                      <a:pt x="16708" y="643"/>
                      <a:pt x="23391" y="4583"/>
                      <a:pt x="23449" y="4627"/>
                    </a:cubicBezTo>
                    <a:lnTo>
                      <a:pt x="23581" y="4568"/>
                    </a:lnTo>
                    <a:cubicBezTo>
                      <a:pt x="23508" y="4539"/>
                      <a:pt x="16796" y="555"/>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7311433" y="2306156"/>
                <a:ext cx="854084" cy="166319"/>
              </a:xfrm>
              <a:custGeom>
                <a:avLst/>
                <a:gdLst/>
                <a:ahLst/>
                <a:cxnLst/>
                <a:rect l="l" t="t" r="r" b="b"/>
                <a:pathLst>
                  <a:path w="22559" h="4393" extrusionOk="0">
                    <a:moveTo>
                      <a:pt x="15" y="1"/>
                    </a:moveTo>
                    <a:lnTo>
                      <a:pt x="0" y="88"/>
                    </a:lnTo>
                    <a:cubicBezTo>
                      <a:pt x="18429" y="570"/>
                      <a:pt x="22369" y="4364"/>
                      <a:pt x="22413" y="4393"/>
                    </a:cubicBezTo>
                    <a:lnTo>
                      <a:pt x="22559" y="4364"/>
                    </a:lnTo>
                    <a:cubicBezTo>
                      <a:pt x="22515" y="4320"/>
                      <a:pt x="21567" y="3371"/>
                      <a:pt x="18298" y="2350"/>
                    </a:cubicBezTo>
                    <a:cubicBezTo>
                      <a:pt x="12870" y="657"/>
                      <a:pt x="5355" y="147"/>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8227359" y="2425489"/>
                <a:ext cx="165751" cy="579523"/>
              </a:xfrm>
              <a:custGeom>
                <a:avLst/>
                <a:gdLst/>
                <a:ahLst/>
                <a:cxnLst/>
                <a:rect l="l" t="t" r="r" b="b"/>
                <a:pathLst>
                  <a:path w="4378" h="15307" extrusionOk="0">
                    <a:moveTo>
                      <a:pt x="861" y="0"/>
                    </a:moveTo>
                    <a:cubicBezTo>
                      <a:pt x="861" y="1"/>
                      <a:pt x="44" y="788"/>
                      <a:pt x="44" y="2058"/>
                    </a:cubicBezTo>
                    <a:cubicBezTo>
                      <a:pt x="44" y="2058"/>
                      <a:pt x="0" y="13235"/>
                      <a:pt x="204" y="15307"/>
                    </a:cubicBezTo>
                    <a:cubicBezTo>
                      <a:pt x="204" y="15307"/>
                      <a:pt x="1313" y="14621"/>
                      <a:pt x="2247" y="14169"/>
                    </a:cubicBezTo>
                    <a:cubicBezTo>
                      <a:pt x="2247" y="14169"/>
                      <a:pt x="2977" y="14534"/>
                      <a:pt x="4378" y="15205"/>
                    </a:cubicBezTo>
                    <a:cubicBezTo>
                      <a:pt x="4378" y="15205"/>
                      <a:pt x="846" y="2248"/>
                      <a:pt x="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0" name="Google Shape;1310;p46"/>
              <p:cNvGrpSpPr/>
              <p:nvPr/>
            </p:nvGrpSpPr>
            <p:grpSpPr>
              <a:xfrm rot="492702" flipH="1">
                <a:off x="7182324" y="3510239"/>
                <a:ext cx="384413" cy="427780"/>
                <a:chOff x="798381" y="1549765"/>
                <a:chExt cx="325273" cy="361968"/>
              </a:xfrm>
            </p:grpSpPr>
            <p:sp>
              <p:nvSpPr>
                <p:cNvPr id="1311" name="Google Shape;1311;p46"/>
                <p:cNvSpPr/>
                <p:nvPr/>
              </p:nvSpPr>
              <p:spPr>
                <a:xfrm>
                  <a:off x="798381" y="1549765"/>
                  <a:ext cx="170631" cy="336513"/>
                </a:xfrm>
                <a:custGeom>
                  <a:avLst/>
                  <a:gdLst/>
                  <a:ahLst/>
                  <a:cxnLst/>
                  <a:rect l="l" t="t" r="r" b="b"/>
                  <a:pathLst>
                    <a:path w="4203" h="8289" extrusionOk="0">
                      <a:moveTo>
                        <a:pt x="3561" y="0"/>
                      </a:moveTo>
                      <a:cubicBezTo>
                        <a:pt x="3561" y="0"/>
                        <a:pt x="1" y="3079"/>
                        <a:pt x="2437" y="8157"/>
                      </a:cubicBezTo>
                      <a:lnTo>
                        <a:pt x="3225" y="8288"/>
                      </a:lnTo>
                      <a:cubicBezTo>
                        <a:pt x="1358" y="4247"/>
                        <a:pt x="3094" y="1387"/>
                        <a:pt x="4203" y="117"/>
                      </a:cubicBezTo>
                      <a:lnTo>
                        <a:pt x="35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872434" y="1562189"/>
                  <a:ext cx="173027" cy="336513"/>
                </a:xfrm>
                <a:custGeom>
                  <a:avLst/>
                  <a:gdLst/>
                  <a:ahLst/>
                  <a:cxnLst/>
                  <a:rect l="l" t="t" r="r" b="b"/>
                  <a:pathLst>
                    <a:path w="4262" h="8289" extrusionOk="0">
                      <a:moveTo>
                        <a:pt x="3590" y="1"/>
                      </a:moveTo>
                      <a:cubicBezTo>
                        <a:pt x="3590" y="1"/>
                        <a:pt x="0" y="3080"/>
                        <a:pt x="2437" y="8157"/>
                      </a:cubicBezTo>
                      <a:lnTo>
                        <a:pt x="3254" y="8289"/>
                      </a:lnTo>
                      <a:cubicBezTo>
                        <a:pt x="1401" y="4247"/>
                        <a:pt x="3152" y="1387"/>
                        <a:pt x="4261" y="103"/>
                      </a:cubicBezTo>
                      <a:lnTo>
                        <a:pt x="35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948842" y="1574652"/>
                  <a:ext cx="174813" cy="337081"/>
                </a:xfrm>
                <a:custGeom>
                  <a:avLst/>
                  <a:gdLst/>
                  <a:ahLst/>
                  <a:cxnLst/>
                  <a:rect l="l" t="t" r="r" b="b"/>
                  <a:pathLst>
                    <a:path w="4306" h="8303" extrusionOk="0">
                      <a:moveTo>
                        <a:pt x="3619" y="0"/>
                      </a:moveTo>
                      <a:cubicBezTo>
                        <a:pt x="3619" y="0"/>
                        <a:pt x="1" y="3079"/>
                        <a:pt x="2438" y="8157"/>
                      </a:cubicBezTo>
                      <a:lnTo>
                        <a:pt x="3342" y="8303"/>
                      </a:lnTo>
                      <a:cubicBezTo>
                        <a:pt x="1489" y="4261"/>
                        <a:pt x="3182" y="1386"/>
                        <a:pt x="4305" y="117"/>
                      </a:cubicBezTo>
                      <a:lnTo>
                        <a:pt x="36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46"/>
              <p:cNvGrpSpPr/>
              <p:nvPr/>
            </p:nvGrpSpPr>
            <p:grpSpPr>
              <a:xfrm rot="492702" flipH="1">
                <a:off x="9134949" y="3510239"/>
                <a:ext cx="384413" cy="427780"/>
                <a:chOff x="798381" y="1549765"/>
                <a:chExt cx="325273" cy="361968"/>
              </a:xfrm>
            </p:grpSpPr>
            <p:sp>
              <p:nvSpPr>
                <p:cNvPr id="1315" name="Google Shape;1315;p46"/>
                <p:cNvSpPr/>
                <p:nvPr/>
              </p:nvSpPr>
              <p:spPr>
                <a:xfrm>
                  <a:off x="798381" y="1549765"/>
                  <a:ext cx="170631" cy="336513"/>
                </a:xfrm>
                <a:custGeom>
                  <a:avLst/>
                  <a:gdLst/>
                  <a:ahLst/>
                  <a:cxnLst/>
                  <a:rect l="l" t="t" r="r" b="b"/>
                  <a:pathLst>
                    <a:path w="4203" h="8289" extrusionOk="0">
                      <a:moveTo>
                        <a:pt x="3561" y="0"/>
                      </a:moveTo>
                      <a:cubicBezTo>
                        <a:pt x="3561" y="0"/>
                        <a:pt x="1" y="3079"/>
                        <a:pt x="2437" y="8157"/>
                      </a:cubicBezTo>
                      <a:lnTo>
                        <a:pt x="3225" y="8288"/>
                      </a:lnTo>
                      <a:cubicBezTo>
                        <a:pt x="1358" y="4247"/>
                        <a:pt x="3094" y="1387"/>
                        <a:pt x="4203" y="117"/>
                      </a:cubicBezTo>
                      <a:lnTo>
                        <a:pt x="35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872434" y="1562189"/>
                  <a:ext cx="173027" cy="336513"/>
                </a:xfrm>
                <a:custGeom>
                  <a:avLst/>
                  <a:gdLst/>
                  <a:ahLst/>
                  <a:cxnLst/>
                  <a:rect l="l" t="t" r="r" b="b"/>
                  <a:pathLst>
                    <a:path w="4262" h="8289" extrusionOk="0">
                      <a:moveTo>
                        <a:pt x="3590" y="1"/>
                      </a:moveTo>
                      <a:cubicBezTo>
                        <a:pt x="3590" y="1"/>
                        <a:pt x="0" y="3080"/>
                        <a:pt x="2437" y="8157"/>
                      </a:cubicBezTo>
                      <a:lnTo>
                        <a:pt x="3254" y="8289"/>
                      </a:lnTo>
                      <a:cubicBezTo>
                        <a:pt x="1401" y="4247"/>
                        <a:pt x="3152" y="1387"/>
                        <a:pt x="4261" y="103"/>
                      </a:cubicBezTo>
                      <a:lnTo>
                        <a:pt x="35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48842" y="1574652"/>
                  <a:ext cx="174813" cy="337081"/>
                </a:xfrm>
                <a:custGeom>
                  <a:avLst/>
                  <a:gdLst/>
                  <a:ahLst/>
                  <a:cxnLst/>
                  <a:rect l="l" t="t" r="r" b="b"/>
                  <a:pathLst>
                    <a:path w="4306" h="8303" extrusionOk="0">
                      <a:moveTo>
                        <a:pt x="3619" y="0"/>
                      </a:moveTo>
                      <a:cubicBezTo>
                        <a:pt x="3619" y="0"/>
                        <a:pt x="1" y="3079"/>
                        <a:pt x="2438" y="8157"/>
                      </a:cubicBezTo>
                      <a:lnTo>
                        <a:pt x="3342" y="8303"/>
                      </a:lnTo>
                      <a:cubicBezTo>
                        <a:pt x="1489" y="4261"/>
                        <a:pt x="3182" y="1386"/>
                        <a:pt x="4305" y="117"/>
                      </a:cubicBezTo>
                      <a:lnTo>
                        <a:pt x="36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318" name="Google Shape;1318;p46"/>
          <p:cNvSpPr/>
          <p:nvPr/>
        </p:nvSpPr>
        <p:spPr>
          <a:xfrm>
            <a:off x="10395591" y="2714831"/>
            <a:ext cx="56941" cy="50165"/>
          </a:xfrm>
          <a:custGeom>
            <a:avLst/>
            <a:gdLst/>
            <a:ahLst/>
            <a:cxnLst/>
            <a:rect l="l" t="t" r="r" b="b"/>
            <a:pathLst>
              <a:path w="1504" h="1325" extrusionOk="0">
                <a:moveTo>
                  <a:pt x="743" y="0"/>
                </a:moveTo>
                <a:cubicBezTo>
                  <a:pt x="476" y="0"/>
                  <a:pt x="223" y="176"/>
                  <a:pt x="132" y="451"/>
                </a:cubicBezTo>
                <a:cubicBezTo>
                  <a:pt x="1" y="786"/>
                  <a:pt x="190" y="1166"/>
                  <a:pt x="540" y="1282"/>
                </a:cubicBezTo>
                <a:cubicBezTo>
                  <a:pt x="613" y="1311"/>
                  <a:pt x="688" y="1324"/>
                  <a:pt x="761" y="1324"/>
                </a:cubicBezTo>
                <a:cubicBezTo>
                  <a:pt x="1028" y="1324"/>
                  <a:pt x="1281" y="1148"/>
                  <a:pt x="1372" y="874"/>
                </a:cubicBezTo>
                <a:cubicBezTo>
                  <a:pt x="1503" y="538"/>
                  <a:pt x="1314" y="159"/>
                  <a:pt x="964" y="42"/>
                </a:cubicBezTo>
                <a:cubicBezTo>
                  <a:pt x="891" y="14"/>
                  <a:pt x="816" y="0"/>
                  <a:pt x="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10519428" y="2933681"/>
            <a:ext cx="56941" cy="50165"/>
          </a:xfrm>
          <a:custGeom>
            <a:avLst/>
            <a:gdLst/>
            <a:ahLst/>
            <a:cxnLst/>
            <a:rect l="l" t="t" r="r" b="b"/>
            <a:pathLst>
              <a:path w="1504" h="1325" extrusionOk="0">
                <a:moveTo>
                  <a:pt x="743" y="0"/>
                </a:moveTo>
                <a:cubicBezTo>
                  <a:pt x="476" y="0"/>
                  <a:pt x="223" y="176"/>
                  <a:pt x="132" y="451"/>
                </a:cubicBezTo>
                <a:cubicBezTo>
                  <a:pt x="1" y="786"/>
                  <a:pt x="190" y="1166"/>
                  <a:pt x="540" y="1282"/>
                </a:cubicBezTo>
                <a:cubicBezTo>
                  <a:pt x="613" y="1311"/>
                  <a:pt x="688" y="1324"/>
                  <a:pt x="761" y="1324"/>
                </a:cubicBezTo>
                <a:cubicBezTo>
                  <a:pt x="1028" y="1324"/>
                  <a:pt x="1281" y="1148"/>
                  <a:pt x="1372" y="874"/>
                </a:cubicBezTo>
                <a:cubicBezTo>
                  <a:pt x="1503" y="538"/>
                  <a:pt x="1314" y="159"/>
                  <a:pt x="964" y="42"/>
                </a:cubicBezTo>
                <a:cubicBezTo>
                  <a:pt x="891" y="14"/>
                  <a:pt x="816" y="0"/>
                  <a:pt x="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759;p36">
            <a:extLst>
              <a:ext uri="{FF2B5EF4-FFF2-40B4-BE49-F238E27FC236}">
                <a16:creationId xmlns:a16="http://schemas.microsoft.com/office/drawing/2014/main" id="{95119FED-C578-2936-6BAC-1D7C0A23AEC5}"/>
              </a:ext>
            </a:extLst>
          </p:cNvPr>
          <p:cNvSpPr txBox="1">
            <a:spLocks/>
          </p:cNvSpPr>
          <p:nvPr/>
        </p:nvSpPr>
        <p:spPr>
          <a:xfrm>
            <a:off x="720000" y="109161"/>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dirty="0"/>
              <a:t>Συμπεράσματα (4/5)</a:t>
            </a:r>
          </a:p>
        </p:txBody>
      </p:sp>
      <p:sp>
        <p:nvSpPr>
          <p:cNvPr id="3" name="Τίτλος 3">
            <a:extLst>
              <a:ext uri="{FF2B5EF4-FFF2-40B4-BE49-F238E27FC236}">
                <a16:creationId xmlns:a16="http://schemas.microsoft.com/office/drawing/2014/main" id="{D0272478-F807-374D-E777-BF3AF7773881}"/>
              </a:ext>
            </a:extLst>
          </p:cNvPr>
          <p:cNvSpPr txBox="1">
            <a:spLocks/>
          </p:cNvSpPr>
          <p:nvPr/>
        </p:nvSpPr>
        <p:spPr>
          <a:xfrm>
            <a:off x="2382705" y="838662"/>
            <a:ext cx="5114881" cy="513527"/>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r>
              <a:rPr lang="el-GR" sz="2000" dirty="0">
                <a:ln w="22225">
                  <a:solidFill>
                    <a:schemeClr val="accent2"/>
                  </a:solidFill>
                  <a:prstDash val="solid"/>
                </a:ln>
                <a:solidFill>
                  <a:schemeClr val="accent2">
                    <a:lumMod val="40000"/>
                    <a:lumOff val="60000"/>
                  </a:schemeClr>
                </a:solidFill>
              </a:rPr>
              <a:t>Προτάσεις για μελλοντικές έρευνες   (1/2)</a:t>
            </a:r>
          </a:p>
        </p:txBody>
      </p:sp>
      <p:sp>
        <p:nvSpPr>
          <p:cNvPr id="8" name="Google Shape;913;p39">
            <a:extLst>
              <a:ext uri="{FF2B5EF4-FFF2-40B4-BE49-F238E27FC236}">
                <a16:creationId xmlns:a16="http://schemas.microsoft.com/office/drawing/2014/main" id="{C77CE323-7059-3DB6-DA19-0DEEFFEAC2BD}"/>
              </a:ext>
            </a:extLst>
          </p:cNvPr>
          <p:cNvSpPr txBox="1">
            <a:spLocks/>
          </p:cNvSpPr>
          <p:nvPr/>
        </p:nvSpPr>
        <p:spPr>
          <a:xfrm>
            <a:off x="727838" y="1589600"/>
            <a:ext cx="6924565" cy="6473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dirty="0"/>
              <a:t>Επέκταση της υπάρχουσας έρευνας σε μεγαλύτερο δείγμα για εξαγωγή ασφαλέστερων συμπερασμάτων και δυνατότητα γενίκευσης στο γενικό πληθυσμό.</a:t>
            </a:r>
          </a:p>
          <a:p>
            <a:pPr marL="0" indent="0" algn="just"/>
            <a:endParaRPr lang="el-GR" dirty="0"/>
          </a:p>
        </p:txBody>
      </p:sp>
      <p:pic>
        <p:nvPicPr>
          <p:cNvPr id="9" name="Εικόνα 8">
            <a:extLst>
              <a:ext uri="{FF2B5EF4-FFF2-40B4-BE49-F238E27FC236}">
                <a16:creationId xmlns:a16="http://schemas.microsoft.com/office/drawing/2014/main" id="{3B3E0C02-879A-1CD7-A6A4-19D3432A0C53}"/>
              </a:ext>
            </a:extLst>
          </p:cNvPr>
          <p:cNvPicPr>
            <a:picLocks noChangeAspect="1"/>
          </p:cNvPicPr>
          <p:nvPr/>
        </p:nvPicPr>
        <p:blipFill>
          <a:blip r:embed="rId3"/>
          <a:stretch>
            <a:fillRect/>
          </a:stretch>
        </p:blipFill>
        <p:spPr>
          <a:xfrm>
            <a:off x="1107054" y="768541"/>
            <a:ext cx="1103894" cy="839048"/>
          </a:xfrm>
          <a:prstGeom prst="rect">
            <a:avLst/>
          </a:prstGeom>
        </p:spPr>
      </p:pic>
      <p:pic>
        <p:nvPicPr>
          <p:cNvPr id="15" name="Εικόνα 14">
            <a:extLst>
              <a:ext uri="{FF2B5EF4-FFF2-40B4-BE49-F238E27FC236}">
                <a16:creationId xmlns:a16="http://schemas.microsoft.com/office/drawing/2014/main" id="{9E299131-D0DC-71FB-3691-E5B8DE84248F}"/>
              </a:ext>
            </a:extLst>
          </p:cNvPr>
          <p:cNvPicPr>
            <a:picLocks noChangeAspect="1"/>
          </p:cNvPicPr>
          <p:nvPr/>
        </p:nvPicPr>
        <p:blipFill>
          <a:blip r:embed="rId4"/>
          <a:stretch>
            <a:fillRect/>
          </a:stretch>
        </p:blipFill>
        <p:spPr>
          <a:xfrm rot="4601223">
            <a:off x="330761" y="1789927"/>
            <a:ext cx="448485" cy="426586"/>
          </a:xfrm>
          <a:prstGeom prst="rect">
            <a:avLst/>
          </a:prstGeom>
        </p:spPr>
      </p:pic>
      <p:pic>
        <p:nvPicPr>
          <p:cNvPr id="16" name="Εικόνα 15">
            <a:extLst>
              <a:ext uri="{FF2B5EF4-FFF2-40B4-BE49-F238E27FC236}">
                <a16:creationId xmlns:a16="http://schemas.microsoft.com/office/drawing/2014/main" id="{BB55697F-F82A-19FF-68D8-647FF786FF32}"/>
              </a:ext>
            </a:extLst>
          </p:cNvPr>
          <p:cNvPicPr>
            <a:picLocks noChangeAspect="1"/>
          </p:cNvPicPr>
          <p:nvPr/>
        </p:nvPicPr>
        <p:blipFill>
          <a:blip r:embed="rId4"/>
          <a:stretch>
            <a:fillRect/>
          </a:stretch>
        </p:blipFill>
        <p:spPr>
          <a:xfrm rot="4601223">
            <a:off x="284625" y="2935138"/>
            <a:ext cx="448485" cy="426586"/>
          </a:xfrm>
          <a:prstGeom prst="rect">
            <a:avLst/>
          </a:prstGeom>
        </p:spPr>
      </p:pic>
      <p:pic>
        <p:nvPicPr>
          <p:cNvPr id="19" name="Εικόνα 18">
            <a:extLst>
              <a:ext uri="{FF2B5EF4-FFF2-40B4-BE49-F238E27FC236}">
                <a16:creationId xmlns:a16="http://schemas.microsoft.com/office/drawing/2014/main" id="{D212BEA6-BA55-F9B7-8A1C-26D1DBC3C3DA}"/>
              </a:ext>
            </a:extLst>
          </p:cNvPr>
          <p:cNvPicPr>
            <a:picLocks noChangeAspect="1"/>
          </p:cNvPicPr>
          <p:nvPr/>
        </p:nvPicPr>
        <p:blipFill>
          <a:blip r:embed="rId4"/>
          <a:stretch>
            <a:fillRect/>
          </a:stretch>
        </p:blipFill>
        <p:spPr>
          <a:xfrm rot="4601223">
            <a:off x="222924" y="4119829"/>
            <a:ext cx="448485" cy="426586"/>
          </a:xfrm>
          <a:prstGeom prst="rect">
            <a:avLst/>
          </a:prstGeom>
        </p:spPr>
      </p:pic>
      <p:sp>
        <p:nvSpPr>
          <p:cNvPr id="20" name="Google Shape;913;p39">
            <a:extLst>
              <a:ext uri="{FF2B5EF4-FFF2-40B4-BE49-F238E27FC236}">
                <a16:creationId xmlns:a16="http://schemas.microsoft.com/office/drawing/2014/main" id="{2C9D75DF-5404-E9B2-D40D-CE5E4C70F119}"/>
              </a:ext>
            </a:extLst>
          </p:cNvPr>
          <p:cNvSpPr txBox="1">
            <a:spLocks/>
          </p:cNvSpPr>
          <p:nvPr/>
        </p:nvSpPr>
        <p:spPr>
          <a:xfrm>
            <a:off x="755958" y="2396223"/>
            <a:ext cx="5204224" cy="13567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dirty="0"/>
              <a:t>Διεύρυνση και στα γεωγραφικά όρια εντός των οποίων θα διεξαχθούν νέες μελέτες, ώστε να επιλεγούν για την υλοποίηση των εκπαιδευτικών παρεμβάσεων σχολεία τόσο αστικών και ημιαστικών περιοχών όσο  και χωριών, από διαφορετικούς νομούς.</a:t>
            </a:r>
          </a:p>
        </p:txBody>
      </p:sp>
      <p:sp>
        <p:nvSpPr>
          <p:cNvPr id="4" name="Google Shape;913;p39">
            <a:extLst>
              <a:ext uri="{FF2B5EF4-FFF2-40B4-BE49-F238E27FC236}">
                <a16:creationId xmlns:a16="http://schemas.microsoft.com/office/drawing/2014/main" id="{81968295-8AF2-060B-2D98-073DEA116AD2}"/>
              </a:ext>
            </a:extLst>
          </p:cNvPr>
          <p:cNvSpPr txBox="1">
            <a:spLocks/>
          </p:cNvSpPr>
          <p:nvPr/>
        </p:nvSpPr>
        <p:spPr>
          <a:xfrm>
            <a:off x="734414" y="3960469"/>
            <a:ext cx="6924565" cy="6473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dirty="0"/>
              <a:t>Αποτίμηση του παρόντος Ε.Υ. από τους μαθητές και διερεύνηση των απόψεων των ίδιων των μαθητών από την εκπαιδευτική αξιοποίηση των ολογραμμάτων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8" name="Google Shape;1228;p46"/>
          <p:cNvSpPr/>
          <p:nvPr/>
        </p:nvSpPr>
        <p:spPr>
          <a:xfrm>
            <a:off x="10210004" y="2735935"/>
            <a:ext cx="214931" cy="292279"/>
          </a:xfrm>
          <a:custGeom>
            <a:avLst/>
            <a:gdLst/>
            <a:ahLst/>
            <a:cxnLst/>
            <a:rect l="l" t="t" r="r" b="b"/>
            <a:pathLst>
              <a:path w="5677" h="7720" extrusionOk="0">
                <a:moveTo>
                  <a:pt x="5443" y="1"/>
                </a:moveTo>
                <a:cubicBezTo>
                  <a:pt x="5253" y="205"/>
                  <a:pt x="773" y="4831"/>
                  <a:pt x="0" y="7632"/>
                </a:cubicBezTo>
                <a:lnTo>
                  <a:pt x="307" y="7720"/>
                </a:lnTo>
                <a:cubicBezTo>
                  <a:pt x="1065" y="4991"/>
                  <a:pt x="5632" y="278"/>
                  <a:pt x="5676" y="220"/>
                </a:cubicBezTo>
                <a:lnTo>
                  <a:pt x="54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10197283" y="2959684"/>
            <a:ext cx="332600" cy="139249"/>
          </a:xfrm>
          <a:custGeom>
            <a:avLst/>
            <a:gdLst/>
            <a:ahLst/>
            <a:cxnLst/>
            <a:rect l="l" t="t" r="r" b="b"/>
            <a:pathLst>
              <a:path w="8785" h="3678" extrusionOk="0">
                <a:moveTo>
                  <a:pt x="8712" y="0"/>
                </a:moveTo>
                <a:cubicBezTo>
                  <a:pt x="8449" y="59"/>
                  <a:pt x="2175" y="1503"/>
                  <a:pt x="0" y="3444"/>
                </a:cubicBezTo>
                <a:lnTo>
                  <a:pt x="205" y="3678"/>
                </a:lnTo>
                <a:cubicBezTo>
                  <a:pt x="2321" y="1795"/>
                  <a:pt x="8726" y="322"/>
                  <a:pt x="8785" y="307"/>
                </a:cubicBezTo>
                <a:lnTo>
                  <a:pt x="87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10158061" y="2726773"/>
            <a:ext cx="384771" cy="397303"/>
          </a:xfrm>
          <a:custGeom>
            <a:avLst/>
            <a:gdLst/>
            <a:ahLst/>
            <a:cxnLst/>
            <a:rect l="l" t="t" r="r" b="b"/>
            <a:pathLst>
              <a:path w="10163" h="10494" extrusionOk="0">
                <a:moveTo>
                  <a:pt x="3298" y="1"/>
                </a:moveTo>
                <a:cubicBezTo>
                  <a:pt x="818" y="1"/>
                  <a:pt x="0" y="9261"/>
                  <a:pt x="0" y="9261"/>
                </a:cubicBezTo>
                <a:cubicBezTo>
                  <a:pt x="1349" y="10025"/>
                  <a:pt x="3842" y="10494"/>
                  <a:pt x="6021" y="10494"/>
                </a:cubicBezTo>
                <a:cubicBezTo>
                  <a:pt x="8250" y="10494"/>
                  <a:pt x="10149" y="10003"/>
                  <a:pt x="10156" y="8837"/>
                </a:cubicBezTo>
                <a:cubicBezTo>
                  <a:pt x="10162" y="7579"/>
                  <a:pt x="9250" y="7212"/>
                  <a:pt x="8182" y="7212"/>
                </a:cubicBezTo>
                <a:cubicBezTo>
                  <a:pt x="6687" y="7212"/>
                  <a:pt x="4889" y="7933"/>
                  <a:pt x="4889" y="7933"/>
                </a:cubicBezTo>
                <a:cubicBezTo>
                  <a:pt x="4889" y="7933"/>
                  <a:pt x="9952" y="5219"/>
                  <a:pt x="8464" y="3278"/>
                </a:cubicBezTo>
                <a:cubicBezTo>
                  <a:pt x="8174" y="2900"/>
                  <a:pt x="7779" y="2748"/>
                  <a:pt x="7332" y="2748"/>
                </a:cubicBezTo>
                <a:cubicBezTo>
                  <a:pt x="5483" y="2748"/>
                  <a:pt x="2729" y="5350"/>
                  <a:pt x="2729" y="5350"/>
                </a:cubicBezTo>
                <a:cubicBezTo>
                  <a:pt x="2729" y="5350"/>
                  <a:pt x="6275" y="403"/>
                  <a:pt x="3430" y="9"/>
                </a:cubicBezTo>
                <a:cubicBezTo>
                  <a:pt x="3385" y="4"/>
                  <a:pt x="3341" y="1"/>
                  <a:pt x="3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 name="Google Shape;1231;p46"/>
          <p:cNvGrpSpPr/>
          <p:nvPr/>
        </p:nvGrpSpPr>
        <p:grpSpPr>
          <a:xfrm>
            <a:off x="6760659" y="69587"/>
            <a:ext cx="1862759" cy="724804"/>
            <a:chOff x="5103167" y="717925"/>
            <a:chExt cx="1862759" cy="724804"/>
          </a:xfrm>
        </p:grpSpPr>
        <p:sp>
          <p:nvSpPr>
            <p:cNvPr id="1232" name="Google Shape;1232;p46"/>
            <p:cNvSpPr/>
            <p:nvPr/>
          </p:nvSpPr>
          <p:spPr>
            <a:xfrm>
              <a:off x="5103167" y="717925"/>
              <a:ext cx="606063" cy="241471"/>
            </a:xfrm>
            <a:custGeom>
              <a:avLst/>
              <a:gdLst/>
              <a:ahLst/>
              <a:cxnLst/>
              <a:rect l="l" t="t" r="r" b="b"/>
              <a:pathLst>
                <a:path w="16008" h="6378" extrusionOk="0">
                  <a:moveTo>
                    <a:pt x="6042" y="1"/>
                  </a:moveTo>
                  <a:cubicBezTo>
                    <a:pt x="4335" y="1"/>
                    <a:pt x="2919" y="1095"/>
                    <a:pt x="2584" y="2540"/>
                  </a:cubicBezTo>
                  <a:cubicBezTo>
                    <a:pt x="2452" y="2511"/>
                    <a:pt x="2306" y="2496"/>
                    <a:pt x="2175" y="2496"/>
                  </a:cubicBezTo>
                  <a:cubicBezTo>
                    <a:pt x="978" y="2496"/>
                    <a:pt x="1" y="3372"/>
                    <a:pt x="1" y="4437"/>
                  </a:cubicBezTo>
                  <a:cubicBezTo>
                    <a:pt x="1" y="5517"/>
                    <a:pt x="978" y="6378"/>
                    <a:pt x="2175" y="6378"/>
                  </a:cubicBezTo>
                  <a:lnTo>
                    <a:pt x="14198" y="6378"/>
                  </a:lnTo>
                  <a:cubicBezTo>
                    <a:pt x="15205" y="6378"/>
                    <a:pt x="16008" y="5648"/>
                    <a:pt x="16008" y="4758"/>
                  </a:cubicBezTo>
                  <a:cubicBezTo>
                    <a:pt x="16008" y="3853"/>
                    <a:pt x="15205" y="3124"/>
                    <a:pt x="14198" y="3124"/>
                  </a:cubicBezTo>
                  <a:cubicBezTo>
                    <a:pt x="13775" y="3124"/>
                    <a:pt x="13381" y="3270"/>
                    <a:pt x="13075" y="3488"/>
                  </a:cubicBezTo>
                  <a:cubicBezTo>
                    <a:pt x="12783" y="2511"/>
                    <a:pt x="11791" y="1781"/>
                    <a:pt x="10609" y="1781"/>
                  </a:cubicBezTo>
                  <a:cubicBezTo>
                    <a:pt x="10157" y="1781"/>
                    <a:pt x="9733" y="1898"/>
                    <a:pt x="9369" y="2073"/>
                  </a:cubicBezTo>
                  <a:cubicBezTo>
                    <a:pt x="8858" y="862"/>
                    <a:pt x="7574" y="1"/>
                    <a:pt x="60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6238333" y="1248772"/>
              <a:ext cx="727593" cy="193957"/>
            </a:xfrm>
            <a:custGeom>
              <a:avLst/>
              <a:gdLst/>
              <a:ahLst/>
              <a:cxnLst/>
              <a:rect l="l" t="t" r="r" b="b"/>
              <a:pathLst>
                <a:path w="19218" h="5123" extrusionOk="0">
                  <a:moveTo>
                    <a:pt x="6727" y="0"/>
                  </a:moveTo>
                  <a:cubicBezTo>
                    <a:pt x="5312" y="0"/>
                    <a:pt x="4174" y="1153"/>
                    <a:pt x="4174" y="2569"/>
                  </a:cubicBezTo>
                  <a:cubicBezTo>
                    <a:pt x="4174" y="2656"/>
                    <a:pt x="4174" y="2758"/>
                    <a:pt x="4188" y="2846"/>
                  </a:cubicBezTo>
                  <a:cubicBezTo>
                    <a:pt x="4042" y="2787"/>
                    <a:pt x="3882" y="2744"/>
                    <a:pt x="3721" y="2744"/>
                  </a:cubicBezTo>
                  <a:cubicBezTo>
                    <a:pt x="3517" y="2744"/>
                    <a:pt x="3342" y="2802"/>
                    <a:pt x="3167" y="2890"/>
                  </a:cubicBezTo>
                  <a:cubicBezTo>
                    <a:pt x="2933" y="2277"/>
                    <a:pt x="2335" y="1839"/>
                    <a:pt x="1649" y="1839"/>
                  </a:cubicBezTo>
                  <a:cubicBezTo>
                    <a:pt x="730" y="1839"/>
                    <a:pt x="0" y="2569"/>
                    <a:pt x="0" y="3488"/>
                  </a:cubicBezTo>
                  <a:cubicBezTo>
                    <a:pt x="0" y="4392"/>
                    <a:pt x="730" y="5122"/>
                    <a:pt x="1649" y="5122"/>
                  </a:cubicBezTo>
                  <a:lnTo>
                    <a:pt x="18182" y="5122"/>
                  </a:lnTo>
                  <a:cubicBezTo>
                    <a:pt x="18751" y="5122"/>
                    <a:pt x="19218" y="4655"/>
                    <a:pt x="19218" y="4086"/>
                  </a:cubicBezTo>
                  <a:cubicBezTo>
                    <a:pt x="19218" y="3517"/>
                    <a:pt x="18751" y="3050"/>
                    <a:pt x="18182" y="3050"/>
                  </a:cubicBezTo>
                  <a:cubicBezTo>
                    <a:pt x="17919" y="3050"/>
                    <a:pt x="17685" y="3152"/>
                    <a:pt x="17510" y="3313"/>
                  </a:cubicBezTo>
                  <a:cubicBezTo>
                    <a:pt x="17335" y="2700"/>
                    <a:pt x="16781" y="2262"/>
                    <a:pt x="16124" y="2262"/>
                  </a:cubicBezTo>
                  <a:cubicBezTo>
                    <a:pt x="15905" y="2262"/>
                    <a:pt x="15686" y="2320"/>
                    <a:pt x="15497" y="2408"/>
                  </a:cubicBezTo>
                  <a:cubicBezTo>
                    <a:pt x="15278" y="1416"/>
                    <a:pt x="14388" y="672"/>
                    <a:pt x="13323" y="672"/>
                  </a:cubicBezTo>
                  <a:cubicBezTo>
                    <a:pt x="12272" y="672"/>
                    <a:pt x="11396" y="1387"/>
                    <a:pt x="11148" y="2364"/>
                  </a:cubicBezTo>
                  <a:cubicBezTo>
                    <a:pt x="10857" y="2043"/>
                    <a:pt x="10433" y="1839"/>
                    <a:pt x="9952" y="1839"/>
                  </a:cubicBezTo>
                  <a:cubicBezTo>
                    <a:pt x="9689" y="1839"/>
                    <a:pt x="9441" y="1897"/>
                    <a:pt x="9222" y="2014"/>
                  </a:cubicBezTo>
                  <a:cubicBezTo>
                    <a:pt x="8974" y="861"/>
                    <a:pt x="7953" y="0"/>
                    <a:pt x="6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234;p46"/>
          <p:cNvGrpSpPr/>
          <p:nvPr/>
        </p:nvGrpSpPr>
        <p:grpSpPr>
          <a:xfrm>
            <a:off x="6022798" y="1570991"/>
            <a:ext cx="4473645" cy="2620215"/>
            <a:chOff x="5911024" y="1494074"/>
            <a:chExt cx="4473645" cy="2620215"/>
          </a:xfrm>
        </p:grpSpPr>
        <p:sp>
          <p:nvSpPr>
            <p:cNvPr id="1235" name="Google Shape;1235;p46"/>
            <p:cNvSpPr/>
            <p:nvPr/>
          </p:nvSpPr>
          <p:spPr>
            <a:xfrm>
              <a:off x="6217078" y="2227522"/>
              <a:ext cx="55276" cy="50165"/>
            </a:xfrm>
            <a:custGeom>
              <a:avLst/>
              <a:gdLst/>
              <a:ahLst/>
              <a:cxnLst/>
              <a:rect l="l" t="t" r="r" b="b"/>
              <a:pathLst>
                <a:path w="1460" h="1325" extrusionOk="0">
                  <a:moveTo>
                    <a:pt x="726" y="1"/>
                  </a:moveTo>
                  <a:cubicBezTo>
                    <a:pt x="674" y="1"/>
                    <a:pt x="622" y="7"/>
                    <a:pt x="570" y="20"/>
                  </a:cubicBezTo>
                  <a:cubicBezTo>
                    <a:pt x="219" y="108"/>
                    <a:pt x="1" y="473"/>
                    <a:pt x="88" y="823"/>
                  </a:cubicBezTo>
                  <a:cubicBezTo>
                    <a:pt x="162" y="1131"/>
                    <a:pt x="423" y="1324"/>
                    <a:pt x="722" y="1324"/>
                  </a:cubicBezTo>
                  <a:cubicBezTo>
                    <a:pt x="778" y="1324"/>
                    <a:pt x="834" y="1318"/>
                    <a:pt x="891" y="1304"/>
                  </a:cubicBezTo>
                  <a:cubicBezTo>
                    <a:pt x="1241" y="1217"/>
                    <a:pt x="1460" y="867"/>
                    <a:pt x="1372" y="516"/>
                  </a:cubicBezTo>
                  <a:cubicBezTo>
                    <a:pt x="1298" y="206"/>
                    <a:pt x="1022" y="1"/>
                    <a:pt x="7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5911024" y="3200545"/>
              <a:ext cx="370195" cy="164123"/>
            </a:xfrm>
            <a:custGeom>
              <a:avLst/>
              <a:gdLst/>
              <a:ahLst/>
              <a:cxnLst/>
              <a:rect l="l" t="t" r="r" b="b"/>
              <a:pathLst>
                <a:path w="9778" h="4335" extrusionOk="0">
                  <a:moveTo>
                    <a:pt x="1" y="0"/>
                  </a:moveTo>
                  <a:cubicBezTo>
                    <a:pt x="1" y="1"/>
                    <a:pt x="2830" y="4334"/>
                    <a:pt x="7024" y="4334"/>
                  </a:cubicBezTo>
                  <a:cubicBezTo>
                    <a:pt x="7888" y="4334"/>
                    <a:pt x="8810" y="4150"/>
                    <a:pt x="9777" y="3707"/>
                  </a:cubicBezTo>
                  <a:cubicBezTo>
                    <a:pt x="9777" y="3707"/>
                    <a:pt x="8128" y="963"/>
                    <a:pt x="5181" y="467"/>
                  </a:cubicBezTo>
                  <a:cubicBezTo>
                    <a:pt x="4507" y="354"/>
                    <a:pt x="3870" y="325"/>
                    <a:pt x="3283" y="325"/>
                  </a:cubicBezTo>
                  <a:cubicBezTo>
                    <a:pt x="2689" y="325"/>
                    <a:pt x="2144" y="354"/>
                    <a:pt x="1662" y="354"/>
                  </a:cubicBezTo>
                  <a:cubicBezTo>
                    <a:pt x="970" y="354"/>
                    <a:pt x="404" y="29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6014872" y="3375152"/>
              <a:ext cx="326543" cy="109908"/>
            </a:xfrm>
            <a:custGeom>
              <a:avLst/>
              <a:gdLst/>
              <a:ahLst/>
              <a:cxnLst/>
              <a:rect l="l" t="t" r="r" b="b"/>
              <a:pathLst>
                <a:path w="8625" h="2903" extrusionOk="0">
                  <a:moveTo>
                    <a:pt x="5290" y="0"/>
                  </a:moveTo>
                  <a:cubicBezTo>
                    <a:pt x="4893" y="0"/>
                    <a:pt x="4479" y="47"/>
                    <a:pt x="4057" y="160"/>
                  </a:cubicBezTo>
                  <a:cubicBezTo>
                    <a:pt x="2316" y="615"/>
                    <a:pt x="1165" y="1600"/>
                    <a:pt x="242" y="1600"/>
                  </a:cubicBezTo>
                  <a:cubicBezTo>
                    <a:pt x="160" y="1600"/>
                    <a:pt x="80" y="1592"/>
                    <a:pt x="1" y="1575"/>
                  </a:cubicBezTo>
                  <a:lnTo>
                    <a:pt x="1" y="1575"/>
                  </a:lnTo>
                  <a:cubicBezTo>
                    <a:pt x="1" y="1575"/>
                    <a:pt x="2096" y="2902"/>
                    <a:pt x="4489" y="2902"/>
                  </a:cubicBezTo>
                  <a:cubicBezTo>
                    <a:pt x="5885" y="2902"/>
                    <a:pt x="7383" y="2451"/>
                    <a:pt x="8625" y="1021"/>
                  </a:cubicBezTo>
                  <a:cubicBezTo>
                    <a:pt x="8625" y="1021"/>
                    <a:pt x="7148" y="0"/>
                    <a:pt x="5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8" name="Google Shape;1238;p46"/>
            <p:cNvGrpSpPr/>
            <p:nvPr/>
          </p:nvGrpSpPr>
          <p:grpSpPr>
            <a:xfrm>
              <a:off x="6042509" y="1494074"/>
              <a:ext cx="4342161" cy="2620215"/>
              <a:chOff x="6042509" y="1494074"/>
              <a:chExt cx="4342161" cy="2620215"/>
            </a:xfrm>
          </p:grpSpPr>
          <p:sp>
            <p:nvSpPr>
              <p:cNvPr id="1239" name="Google Shape;1239;p46"/>
              <p:cNvSpPr/>
              <p:nvPr/>
            </p:nvSpPr>
            <p:spPr>
              <a:xfrm>
                <a:off x="6209884" y="3573421"/>
                <a:ext cx="4046628" cy="540868"/>
              </a:xfrm>
              <a:custGeom>
                <a:avLst/>
                <a:gdLst/>
                <a:ahLst/>
                <a:cxnLst/>
                <a:rect l="l" t="t" r="r" b="b"/>
                <a:pathLst>
                  <a:path w="106884" h="14286" extrusionOk="0">
                    <a:moveTo>
                      <a:pt x="53435" y="1"/>
                    </a:moveTo>
                    <a:cubicBezTo>
                      <a:pt x="23931" y="1"/>
                      <a:pt x="1" y="3196"/>
                      <a:pt x="1" y="7151"/>
                    </a:cubicBezTo>
                    <a:cubicBezTo>
                      <a:pt x="1" y="11090"/>
                      <a:pt x="23931" y="14286"/>
                      <a:pt x="53435" y="14286"/>
                    </a:cubicBezTo>
                    <a:cubicBezTo>
                      <a:pt x="82954" y="14286"/>
                      <a:pt x="106884" y="11090"/>
                      <a:pt x="106884" y="7151"/>
                    </a:cubicBezTo>
                    <a:cubicBezTo>
                      <a:pt x="106884" y="3196"/>
                      <a:pt x="82954" y="1"/>
                      <a:pt x="53435" y="1"/>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9259437" y="3044753"/>
                <a:ext cx="967361" cy="317721"/>
              </a:xfrm>
              <a:custGeom>
                <a:avLst/>
                <a:gdLst/>
                <a:ahLst/>
                <a:cxnLst/>
                <a:rect l="l" t="t" r="r" b="b"/>
                <a:pathLst>
                  <a:path w="25551" h="8392" extrusionOk="0">
                    <a:moveTo>
                      <a:pt x="25269" y="1"/>
                    </a:moveTo>
                    <a:cubicBezTo>
                      <a:pt x="25231" y="1"/>
                      <a:pt x="25191" y="14"/>
                      <a:pt x="25152" y="44"/>
                    </a:cubicBezTo>
                    <a:cubicBezTo>
                      <a:pt x="23941" y="949"/>
                      <a:pt x="22555" y="1693"/>
                      <a:pt x="21198" y="2379"/>
                    </a:cubicBezTo>
                    <a:cubicBezTo>
                      <a:pt x="17593" y="4203"/>
                      <a:pt x="13741" y="5560"/>
                      <a:pt x="9816" y="6508"/>
                    </a:cubicBezTo>
                    <a:cubicBezTo>
                      <a:pt x="6664" y="7253"/>
                      <a:pt x="3469" y="7749"/>
                      <a:pt x="244" y="7997"/>
                    </a:cubicBezTo>
                    <a:cubicBezTo>
                      <a:pt x="1" y="8011"/>
                      <a:pt x="24" y="8391"/>
                      <a:pt x="274" y="8391"/>
                    </a:cubicBezTo>
                    <a:cubicBezTo>
                      <a:pt x="278" y="8391"/>
                      <a:pt x="283" y="8391"/>
                      <a:pt x="288" y="8391"/>
                    </a:cubicBezTo>
                    <a:cubicBezTo>
                      <a:pt x="5555" y="7968"/>
                      <a:pt x="10794" y="6917"/>
                      <a:pt x="15770" y="5137"/>
                    </a:cubicBezTo>
                    <a:cubicBezTo>
                      <a:pt x="18659" y="4101"/>
                      <a:pt x="21475" y="2831"/>
                      <a:pt x="24087" y="1212"/>
                    </a:cubicBezTo>
                    <a:cubicBezTo>
                      <a:pt x="24524" y="949"/>
                      <a:pt x="24977" y="672"/>
                      <a:pt x="25385" y="351"/>
                    </a:cubicBezTo>
                    <a:cubicBezTo>
                      <a:pt x="25550" y="233"/>
                      <a:pt x="25430" y="1"/>
                      <a:pt x="252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9936547" y="3180328"/>
                <a:ext cx="228182" cy="62961"/>
              </a:xfrm>
              <a:custGeom>
                <a:avLst/>
                <a:gdLst/>
                <a:ahLst/>
                <a:cxnLst/>
                <a:rect l="l" t="t" r="r" b="b"/>
                <a:pathLst>
                  <a:path w="6027" h="1663" extrusionOk="0">
                    <a:moveTo>
                      <a:pt x="2737" y="0"/>
                    </a:moveTo>
                    <a:cubicBezTo>
                      <a:pt x="1936" y="0"/>
                      <a:pt x="1014" y="165"/>
                      <a:pt x="0" y="622"/>
                    </a:cubicBezTo>
                    <a:cubicBezTo>
                      <a:pt x="0" y="622"/>
                      <a:pt x="1274" y="1662"/>
                      <a:pt x="3313" y="1662"/>
                    </a:cubicBezTo>
                    <a:cubicBezTo>
                      <a:pt x="4110" y="1662"/>
                      <a:pt x="5025" y="1503"/>
                      <a:pt x="6027" y="1060"/>
                    </a:cubicBezTo>
                    <a:cubicBezTo>
                      <a:pt x="6027" y="1060"/>
                      <a:pt x="4772" y="0"/>
                      <a:pt x="27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9949798" y="3203308"/>
                <a:ext cx="186763" cy="16810"/>
              </a:xfrm>
              <a:custGeom>
                <a:avLst/>
                <a:gdLst/>
                <a:ahLst/>
                <a:cxnLst/>
                <a:rect l="l" t="t" r="r" b="b"/>
                <a:pathLst>
                  <a:path w="4933" h="444" extrusionOk="0">
                    <a:moveTo>
                      <a:pt x="0" y="0"/>
                    </a:moveTo>
                    <a:lnTo>
                      <a:pt x="0" y="0"/>
                    </a:lnTo>
                    <a:cubicBezTo>
                      <a:pt x="409" y="117"/>
                      <a:pt x="803" y="205"/>
                      <a:pt x="1226" y="263"/>
                    </a:cubicBezTo>
                    <a:cubicBezTo>
                      <a:pt x="1635" y="336"/>
                      <a:pt x="2043" y="365"/>
                      <a:pt x="2452" y="409"/>
                    </a:cubicBezTo>
                    <a:cubicBezTo>
                      <a:pt x="2844" y="430"/>
                      <a:pt x="3237" y="444"/>
                      <a:pt x="3627" y="444"/>
                    </a:cubicBezTo>
                    <a:cubicBezTo>
                      <a:pt x="4065" y="444"/>
                      <a:pt x="4501" y="426"/>
                      <a:pt x="4932" y="380"/>
                    </a:cubicBezTo>
                    <a:cubicBezTo>
                      <a:pt x="4115" y="336"/>
                      <a:pt x="3284" y="307"/>
                      <a:pt x="2466" y="248"/>
                    </a:cubicBezTo>
                    <a:cubicBezTo>
                      <a:pt x="1649" y="205"/>
                      <a:pt x="832" y="117"/>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9819411" y="3064630"/>
                <a:ext cx="188997" cy="183470"/>
              </a:xfrm>
              <a:custGeom>
                <a:avLst/>
                <a:gdLst/>
                <a:ahLst/>
                <a:cxnLst/>
                <a:rect l="l" t="t" r="r" b="b"/>
                <a:pathLst>
                  <a:path w="4992" h="4846" extrusionOk="0">
                    <a:moveTo>
                      <a:pt x="4991" y="1"/>
                    </a:moveTo>
                    <a:cubicBezTo>
                      <a:pt x="4991" y="1"/>
                      <a:pt x="1343" y="526"/>
                      <a:pt x="1" y="4845"/>
                    </a:cubicBezTo>
                    <a:cubicBezTo>
                      <a:pt x="1" y="4845"/>
                      <a:pt x="3605" y="4276"/>
                      <a:pt x="49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9828800" y="3086739"/>
                <a:ext cx="155832" cy="149206"/>
              </a:xfrm>
              <a:custGeom>
                <a:avLst/>
                <a:gdLst/>
                <a:ahLst/>
                <a:cxnLst/>
                <a:rect l="l" t="t" r="r" b="b"/>
                <a:pathLst>
                  <a:path w="4116" h="3941" extrusionOk="0">
                    <a:moveTo>
                      <a:pt x="4116" y="1"/>
                    </a:moveTo>
                    <a:lnTo>
                      <a:pt x="4116" y="1"/>
                    </a:lnTo>
                    <a:cubicBezTo>
                      <a:pt x="3430" y="672"/>
                      <a:pt x="2788" y="1358"/>
                      <a:pt x="2102" y="2014"/>
                    </a:cubicBezTo>
                    <a:cubicBezTo>
                      <a:pt x="1431" y="2685"/>
                      <a:pt x="731" y="3327"/>
                      <a:pt x="1" y="3940"/>
                    </a:cubicBezTo>
                    <a:cubicBezTo>
                      <a:pt x="410" y="3692"/>
                      <a:pt x="789" y="3400"/>
                      <a:pt x="1168" y="3109"/>
                    </a:cubicBezTo>
                    <a:cubicBezTo>
                      <a:pt x="1533" y="2802"/>
                      <a:pt x="1883" y="2481"/>
                      <a:pt x="2219" y="2146"/>
                    </a:cubicBezTo>
                    <a:cubicBezTo>
                      <a:pt x="2890" y="1474"/>
                      <a:pt x="3547" y="774"/>
                      <a:pt x="4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10121035" y="2970738"/>
                <a:ext cx="154166" cy="156513"/>
              </a:xfrm>
              <a:custGeom>
                <a:avLst/>
                <a:gdLst/>
                <a:ahLst/>
                <a:cxnLst/>
                <a:rect l="l" t="t" r="r" b="b"/>
                <a:pathLst>
                  <a:path w="4072" h="4134" extrusionOk="0">
                    <a:moveTo>
                      <a:pt x="1343" y="0"/>
                    </a:moveTo>
                    <a:cubicBezTo>
                      <a:pt x="1343" y="0"/>
                      <a:pt x="1" y="1810"/>
                      <a:pt x="774" y="3108"/>
                    </a:cubicBezTo>
                    <a:cubicBezTo>
                      <a:pt x="1237" y="3907"/>
                      <a:pt x="1876" y="4133"/>
                      <a:pt x="2451" y="4133"/>
                    </a:cubicBezTo>
                    <a:cubicBezTo>
                      <a:pt x="3199" y="4133"/>
                      <a:pt x="3838" y="3750"/>
                      <a:pt x="3838" y="3750"/>
                    </a:cubicBezTo>
                    <a:cubicBezTo>
                      <a:pt x="4072" y="628"/>
                      <a:pt x="1343" y="0"/>
                      <a:pt x="13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10004504" y="1937709"/>
                <a:ext cx="251353" cy="388936"/>
              </a:xfrm>
              <a:custGeom>
                <a:avLst/>
                <a:gdLst/>
                <a:ahLst/>
                <a:cxnLst/>
                <a:rect l="l" t="t" r="r" b="b"/>
                <a:pathLst>
                  <a:path w="6639" h="10273" extrusionOk="0">
                    <a:moveTo>
                      <a:pt x="3429" y="0"/>
                    </a:moveTo>
                    <a:cubicBezTo>
                      <a:pt x="3531" y="1182"/>
                      <a:pt x="2014" y="2451"/>
                      <a:pt x="1109" y="4655"/>
                    </a:cubicBezTo>
                    <a:cubicBezTo>
                      <a:pt x="0" y="7427"/>
                      <a:pt x="1474" y="10273"/>
                      <a:pt x="1474" y="10273"/>
                    </a:cubicBezTo>
                    <a:cubicBezTo>
                      <a:pt x="6639" y="6800"/>
                      <a:pt x="3429" y="1"/>
                      <a:pt x="3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9859769" y="2071920"/>
                <a:ext cx="229810" cy="381780"/>
              </a:xfrm>
              <a:custGeom>
                <a:avLst/>
                <a:gdLst/>
                <a:ahLst/>
                <a:cxnLst/>
                <a:rect l="l" t="t" r="r" b="b"/>
                <a:pathLst>
                  <a:path w="6070" h="10084" extrusionOk="0">
                    <a:moveTo>
                      <a:pt x="190" y="1"/>
                    </a:moveTo>
                    <a:cubicBezTo>
                      <a:pt x="803" y="1022"/>
                      <a:pt x="0" y="2832"/>
                      <a:pt x="161" y="5210"/>
                    </a:cubicBezTo>
                    <a:cubicBezTo>
                      <a:pt x="379" y="8187"/>
                      <a:pt x="2948" y="10084"/>
                      <a:pt x="2948" y="10084"/>
                    </a:cubicBezTo>
                    <a:cubicBezTo>
                      <a:pt x="6070" y="4685"/>
                      <a:pt x="19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10085712" y="2148737"/>
                <a:ext cx="197781" cy="266837"/>
              </a:xfrm>
              <a:custGeom>
                <a:avLst/>
                <a:gdLst/>
                <a:ahLst/>
                <a:cxnLst/>
                <a:rect l="l" t="t" r="r" b="b"/>
                <a:pathLst>
                  <a:path w="5224" h="7048" extrusionOk="0">
                    <a:moveTo>
                      <a:pt x="5122" y="0"/>
                    </a:moveTo>
                    <a:cubicBezTo>
                      <a:pt x="4786" y="919"/>
                      <a:pt x="3210" y="1357"/>
                      <a:pt x="1780" y="2714"/>
                    </a:cubicBezTo>
                    <a:cubicBezTo>
                      <a:pt x="0" y="4407"/>
                      <a:pt x="146" y="7048"/>
                      <a:pt x="146" y="7048"/>
                    </a:cubicBezTo>
                    <a:cubicBezTo>
                      <a:pt x="5224" y="6216"/>
                      <a:pt x="5122" y="1"/>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9944838" y="2485155"/>
                <a:ext cx="323211" cy="290121"/>
              </a:xfrm>
              <a:custGeom>
                <a:avLst/>
                <a:gdLst/>
                <a:ahLst/>
                <a:cxnLst/>
                <a:rect l="l" t="t" r="r" b="b"/>
                <a:pathLst>
                  <a:path w="8537" h="7663" extrusionOk="0">
                    <a:moveTo>
                      <a:pt x="8536" y="0"/>
                    </a:moveTo>
                    <a:lnTo>
                      <a:pt x="8536" y="0"/>
                    </a:lnTo>
                    <a:cubicBezTo>
                      <a:pt x="7836" y="1095"/>
                      <a:pt x="5662" y="1197"/>
                      <a:pt x="3415" y="2525"/>
                    </a:cubicBezTo>
                    <a:cubicBezTo>
                      <a:pt x="598" y="4188"/>
                      <a:pt x="0" y="7646"/>
                      <a:pt x="0" y="7646"/>
                    </a:cubicBezTo>
                    <a:cubicBezTo>
                      <a:pt x="174" y="7657"/>
                      <a:pt x="345" y="7662"/>
                      <a:pt x="513" y="7662"/>
                    </a:cubicBezTo>
                    <a:cubicBezTo>
                      <a:pt x="6901" y="7662"/>
                      <a:pt x="8536" y="1"/>
                      <a:pt x="8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9749826" y="2326032"/>
                <a:ext cx="240903" cy="367431"/>
              </a:xfrm>
              <a:custGeom>
                <a:avLst/>
                <a:gdLst/>
                <a:ahLst/>
                <a:cxnLst/>
                <a:rect l="l" t="t" r="r" b="b"/>
                <a:pathLst>
                  <a:path w="6363" h="9705" extrusionOk="0">
                    <a:moveTo>
                      <a:pt x="365" y="1"/>
                    </a:moveTo>
                    <a:lnTo>
                      <a:pt x="365" y="1"/>
                    </a:lnTo>
                    <a:cubicBezTo>
                      <a:pt x="963" y="979"/>
                      <a:pt x="0" y="2773"/>
                      <a:pt x="44" y="5079"/>
                    </a:cubicBezTo>
                    <a:cubicBezTo>
                      <a:pt x="102" y="7968"/>
                      <a:pt x="2744" y="9704"/>
                      <a:pt x="2744" y="9704"/>
                    </a:cubicBezTo>
                    <a:cubicBezTo>
                      <a:pt x="6362" y="4320"/>
                      <a:pt x="366" y="1"/>
                      <a:pt x="3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9666952" y="2841449"/>
                <a:ext cx="393365" cy="201150"/>
              </a:xfrm>
              <a:custGeom>
                <a:avLst/>
                <a:gdLst/>
                <a:ahLst/>
                <a:cxnLst/>
                <a:rect l="l" t="t" r="r" b="b"/>
                <a:pathLst>
                  <a:path w="10390" h="5313" extrusionOk="0">
                    <a:moveTo>
                      <a:pt x="10390" y="1"/>
                    </a:moveTo>
                    <a:cubicBezTo>
                      <a:pt x="9398" y="833"/>
                      <a:pt x="7296" y="307"/>
                      <a:pt x="4757" y="920"/>
                    </a:cubicBezTo>
                    <a:cubicBezTo>
                      <a:pt x="1577" y="1694"/>
                      <a:pt x="1" y="4831"/>
                      <a:pt x="1" y="4831"/>
                    </a:cubicBezTo>
                    <a:cubicBezTo>
                      <a:pt x="908" y="5168"/>
                      <a:pt x="1766" y="5312"/>
                      <a:pt x="2572" y="5312"/>
                    </a:cubicBezTo>
                    <a:cubicBezTo>
                      <a:pt x="7454" y="5312"/>
                      <a:pt x="10390" y="1"/>
                      <a:pt x="10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9611716" y="2604487"/>
                <a:ext cx="217695" cy="299435"/>
              </a:xfrm>
              <a:custGeom>
                <a:avLst/>
                <a:gdLst/>
                <a:ahLst/>
                <a:cxnLst/>
                <a:rect l="l" t="t" r="r" b="b"/>
                <a:pathLst>
                  <a:path w="5750" h="7909" extrusionOk="0">
                    <a:moveTo>
                      <a:pt x="2642" y="0"/>
                    </a:moveTo>
                    <a:cubicBezTo>
                      <a:pt x="2773" y="890"/>
                      <a:pt x="1518" y="1926"/>
                      <a:pt x="847" y="3648"/>
                    </a:cubicBezTo>
                    <a:cubicBezTo>
                      <a:pt x="0" y="5808"/>
                      <a:pt x="1416" y="7909"/>
                      <a:pt x="1416" y="7909"/>
                    </a:cubicBezTo>
                    <a:cubicBezTo>
                      <a:pt x="5749" y="5049"/>
                      <a:pt x="2642" y="1"/>
                      <a:pt x="2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9362641" y="2116367"/>
                <a:ext cx="857870" cy="1032064"/>
              </a:xfrm>
              <a:custGeom>
                <a:avLst/>
                <a:gdLst/>
                <a:ahLst/>
                <a:cxnLst/>
                <a:rect l="l" t="t" r="r" b="b"/>
                <a:pathLst>
                  <a:path w="22659" h="27260" extrusionOk="0">
                    <a:moveTo>
                      <a:pt x="14126" y="2240"/>
                    </a:moveTo>
                    <a:cubicBezTo>
                      <a:pt x="14126" y="2240"/>
                      <a:pt x="14129" y="2244"/>
                      <a:pt x="14138" y="2256"/>
                    </a:cubicBezTo>
                    <a:cubicBezTo>
                      <a:pt x="14137" y="2255"/>
                      <a:pt x="14136" y="2253"/>
                      <a:pt x="14136" y="2252"/>
                    </a:cubicBezTo>
                    <a:lnTo>
                      <a:pt x="14136" y="2252"/>
                    </a:lnTo>
                    <a:cubicBezTo>
                      <a:pt x="14130" y="2245"/>
                      <a:pt x="14126" y="2240"/>
                      <a:pt x="14126" y="2240"/>
                    </a:cubicBezTo>
                    <a:close/>
                    <a:moveTo>
                      <a:pt x="19552" y="1"/>
                    </a:moveTo>
                    <a:cubicBezTo>
                      <a:pt x="19500" y="1"/>
                      <a:pt x="19451" y="29"/>
                      <a:pt x="19435" y="96"/>
                    </a:cubicBezTo>
                    <a:cubicBezTo>
                      <a:pt x="18763" y="3788"/>
                      <a:pt x="17713" y="7421"/>
                      <a:pt x="16166" y="10836"/>
                    </a:cubicBezTo>
                    <a:cubicBezTo>
                      <a:pt x="16356" y="8034"/>
                      <a:pt x="16006" y="5057"/>
                      <a:pt x="14649" y="2577"/>
                    </a:cubicBezTo>
                    <a:cubicBezTo>
                      <a:pt x="14561" y="2402"/>
                      <a:pt x="14459" y="2227"/>
                      <a:pt x="14342" y="2066"/>
                    </a:cubicBezTo>
                    <a:cubicBezTo>
                      <a:pt x="14316" y="2029"/>
                      <a:pt x="14284" y="2014"/>
                      <a:pt x="14251" y="2014"/>
                    </a:cubicBezTo>
                    <a:cubicBezTo>
                      <a:pt x="14157" y="2014"/>
                      <a:pt x="14064" y="2144"/>
                      <a:pt x="14136" y="2252"/>
                    </a:cubicBezTo>
                    <a:lnTo>
                      <a:pt x="14136" y="2252"/>
                    </a:lnTo>
                    <a:cubicBezTo>
                      <a:pt x="14153" y="2275"/>
                      <a:pt x="14188" y="2320"/>
                      <a:pt x="14196" y="2329"/>
                    </a:cubicBezTo>
                    <a:cubicBezTo>
                      <a:pt x="14255" y="2416"/>
                      <a:pt x="14298" y="2518"/>
                      <a:pt x="14357" y="2606"/>
                    </a:cubicBezTo>
                    <a:cubicBezTo>
                      <a:pt x="14561" y="2956"/>
                      <a:pt x="14722" y="3321"/>
                      <a:pt x="14882" y="3700"/>
                    </a:cubicBezTo>
                    <a:cubicBezTo>
                      <a:pt x="15437" y="5072"/>
                      <a:pt x="15758" y="6546"/>
                      <a:pt x="15874" y="8019"/>
                    </a:cubicBezTo>
                    <a:cubicBezTo>
                      <a:pt x="15976" y="9201"/>
                      <a:pt x="15947" y="10383"/>
                      <a:pt x="15816" y="11565"/>
                    </a:cubicBezTo>
                    <a:cubicBezTo>
                      <a:pt x="15028" y="13229"/>
                      <a:pt x="14109" y="14834"/>
                      <a:pt x="13073" y="16351"/>
                    </a:cubicBezTo>
                    <a:cubicBezTo>
                      <a:pt x="13335" y="13987"/>
                      <a:pt x="12941" y="11536"/>
                      <a:pt x="11978" y="9377"/>
                    </a:cubicBezTo>
                    <a:cubicBezTo>
                      <a:pt x="11891" y="9201"/>
                      <a:pt x="11818" y="9026"/>
                      <a:pt x="11730" y="8866"/>
                    </a:cubicBezTo>
                    <a:cubicBezTo>
                      <a:pt x="11702" y="8814"/>
                      <a:pt x="11657" y="8793"/>
                      <a:pt x="11613" y="8793"/>
                    </a:cubicBezTo>
                    <a:cubicBezTo>
                      <a:pt x="11518" y="8793"/>
                      <a:pt x="11423" y="8888"/>
                      <a:pt x="11482" y="8997"/>
                    </a:cubicBezTo>
                    <a:cubicBezTo>
                      <a:pt x="11730" y="9449"/>
                      <a:pt x="11920" y="9946"/>
                      <a:pt x="12095" y="10427"/>
                    </a:cubicBezTo>
                    <a:cubicBezTo>
                      <a:pt x="12518" y="11638"/>
                      <a:pt x="12781" y="12893"/>
                      <a:pt x="12854" y="14163"/>
                    </a:cubicBezTo>
                    <a:cubicBezTo>
                      <a:pt x="12912" y="15053"/>
                      <a:pt x="12868" y="15957"/>
                      <a:pt x="12723" y="16847"/>
                    </a:cubicBezTo>
                    <a:cubicBezTo>
                      <a:pt x="12460" y="17212"/>
                      <a:pt x="12197" y="17577"/>
                      <a:pt x="11920" y="17927"/>
                    </a:cubicBezTo>
                    <a:cubicBezTo>
                      <a:pt x="11891" y="17942"/>
                      <a:pt x="11876" y="17971"/>
                      <a:pt x="11876" y="17986"/>
                    </a:cubicBezTo>
                    <a:cubicBezTo>
                      <a:pt x="11643" y="18292"/>
                      <a:pt x="11395" y="18584"/>
                      <a:pt x="11147" y="18876"/>
                    </a:cubicBezTo>
                    <a:cubicBezTo>
                      <a:pt x="9950" y="20320"/>
                      <a:pt x="8608" y="21648"/>
                      <a:pt x="7163" y="22845"/>
                    </a:cubicBezTo>
                    <a:cubicBezTo>
                      <a:pt x="7995" y="21415"/>
                      <a:pt x="8579" y="19853"/>
                      <a:pt x="8914" y="18234"/>
                    </a:cubicBezTo>
                    <a:cubicBezTo>
                      <a:pt x="9075" y="17446"/>
                      <a:pt x="9206" y="16629"/>
                      <a:pt x="9191" y="15826"/>
                    </a:cubicBezTo>
                    <a:cubicBezTo>
                      <a:pt x="9184" y="15735"/>
                      <a:pt x="9105" y="15687"/>
                      <a:pt x="9033" y="15687"/>
                    </a:cubicBezTo>
                    <a:cubicBezTo>
                      <a:pt x="8967" y="15687"/>
                      <a:pt x="8907" y="15728"/>
                      <a:pt x="8914" y="15811"/>
                    </a:cubicBezTo>
                    <a:cubicBezTo>
                      <a:pt x="8929" y="16585"/>
                      <a:pt x="8797" y="17387"/>
                      <a:pt x="8651" y="18146"/>
                    </a:cubicBezTo>
                    <a:cubicBezTo>
                      <a:pt x="8272" y="19999"/>
                      <a:pt x="7557" y="21765"/>
                      <a:pt x="6536" y="23355"/>
                    </a:cubicBezTo>
                    <a:cubicBezTo>
                      <a:pt x="6390" y="23457"/>
                      <a:pt x="6244" y="23574"/>
                      <a:pt x="6098" y="23691"/>
                    </a:cubicBezTo>
                    <a:cubicBezTo>
                      <a:pt x="5806" y="23895"/>
                      <a:pt x="5514" y="24114"/>
                      <a:pt x="5222" y="24318"/>
                    </a:cubicBezTo>
                    <a:cubicBezTo>
                      <a:pt x="5193" y="24318"/>
                      <a:pt x="5179" y="24333"/>
                      <a:pt x="5164" y="24362"/>
                    </a:cubicBezTo>
                    <a:cubicBezTo>
                      <a:pt x="4172" y="25033"/>
                      <a:pt x="3136" y="25646"/>
                      <a:pt x="2056" y="26186"/>
                    </a:cubicBezTo>
                    <a:cubicBezTo>
                      <a:pt x="1633" y="26390"/>
                      <a:pt x="1195" y="26580"/>
                      <a:pt x="757" y="26755"/>
                    </a:cubicBezTo>
                    <a:cubicBezTo>
                      <a:pt x="553" y="26843"/>
                      <a:pt x="393" y="26886"/>
                      <a:pt x="174" y="26974"/>
                    </a:cubicBezTo>
                    <a:cubicBezTo>
                      <a:pt x="174" y="26974"/>
                      <a:pt x="159" y="26974"/>
                      <a:pt x="159" y="26989"/>
                    </a:cubicBezTo>
                    <a:cubicBezTo>
                      <a:pt x="1" y="27028"/>
                      <a:pt x="34" y="27259"/>
                      <a:pt x="171" y="27259"/>
                    </a:cubicBezTo>
                    <a:cubicBezTo>
                      <a:pt x="186" y="27259"/>
                      <a:pt x="201" y="27257"/>
                      <a:pt x="218" y="27251"/>
                    </a:cubicBezTo>
                    <a:cubicBezTo>
                      <a:pt x="757" y="27091"/>
                      <a:pt x="1283" y="26857"/>
                      <a:pt x="1808" y="26609"/>
                    </a:cubicBezTo>
                    <a:cubicBezTo>
                      <a:pt x="3034" y="26040"/>
                      <a:pt x="4216" y="25340"/>
                      <a:pt x="5325" y="24581"/>
                    </a:cubicBezTo>
                    <a:cubicBezTo>
                      <a:pt x="8914" y="24231"/>
                      <a:pt x="12445" y="23093"/>
                      <a:pt x="15626" y="21415"/>
                    </a:cubicBezTo>
                    <a:cubicBezTo>
                      <a:pt x="15845" y="21298"/>
                      <a:pt x="16079" y="21167"/>
                      <a:pt x="16312" y="21035"/>
                    </a:cubicBezTo>
                    <a:cubicBezTo>
                      <a:pt x="16436" y="20949"/>
                      <a:pt x="16360" y="20768"/>
                      <a:pt x="16246" y="20768"/>
                    </a:cubicBezTo>
                    <a:cubicBezTo>
                      <a:pt x="16225" y="20768"/>
                      <a:pt x="16203" y="20774"/>
                      <a:pt x="16181" y="20787"/>
                    </a:cubicBezTo>
                    <a:cubicBezTo>
                      <a:pt x="15539" y="21167"/>
                      <a:pt x="14853" y="21502"/>
                      <a:pt x="14182" y="21809"/>
                    </a:cubicBezTo>
                    <a:cubicBezTo>
                      <a:pt x="12533" y="22567"/>
                      <a:pt x="10811" y="23195"/>
                      <a:pt x="9045" y="23633"/>
                    </a:cubicBezTo>
                    <a:cubicBezTo>
                      <a:pt x="7980" y="23910"/>
                      <a:pt x="6900" y="24114"/>
                      <a:pt x="5806" y="24245"/>
                    </a:cubicBezTo>
                    <a:cubicBezTo>
                      <a:pt x="6113" y="24026"/>
                      <a:pt x="6404" y="23808"/>
                      <a:pt x="6696" y="23574"/>
                    </a:cubicBezTo>
                    <a:cubicBezTo>
                      <a:pt x="6711" y="23574"/>
                      <a:pt x="6725" y="23560"/>
                      <a:pt x="6725" y="23545"/>
                    </a:cubicBezTo>
                    <a:cubicBezTo>
                      <a:pt x="8170" y="22421"/>
                      <a:pt x="9512" y="21167"/>
                      <a:pt x="10723" y="19795"/>
                    </a:cubicBezTo>
                    <a:cubicBezTo>
                      <a:pt x="11190" y="19270"/>
                      <a:pt x="11643" y="18730"/>
                      <a:pt x="12080" y="18175"/>
                    </a:cubicBezTo>
                    <a:cubicBezTo>
                      <a:pt x="15305" y="17767"/>
                      <a:pt x="18457" y="16264"/>
                      <a:pt x="20602" y="13783"/>
                    </a:cubicBezTo>
                    <a:cubicBezTo>
                      <a:pt x="20762" y="13608"/>
                      <a:pt x="20908" y="13418"/>
                      <a:pt x="21040" y="13229"/>
                    </a:cubicBezTo>
                    <a:cubicBezTo>
                      <a:pt x="21112" y="13126"/>
                      <a:pt x="21016" y="13022"/>
                      <a:pt x="20918" y="13022"/>
                    </a:cubicBezTo>
                    <a:cubicBezTo>
                      <a:pt x="20877" y="13022"/>
                      <a:pt x="20836" y="13040"/>
                      <a:pt x="20806" y="13083"/>
                    </a:cubicBezTo>
                    <a:cubicBezTo>
                      <a:pt x="20456" y="13608"/>
                      <a:pt x="19989" y="14060"/>
                      <a:pt x="19522" y="14498"/>
                    </a:cubicBezTo>
                    <a:cubicBezTo>
                      <a:pt x="18369" y="15563"/>
                      <a:pt x="17012" y="16410"/>
                      <a:pt x="15553" y="17008"/>
                    </a:cubicBezTo>
                    <a:cubicBezTo>
                      <a:pt x="14503" y="17431"/>
                      <a:pt x="13423" y="17708"/>
                      <a:pt x="12314" y="17869"/>
                    </a:cubicBezTo>
                    <a:cubicBezTo>
                      <a:pt x="13598" y="16176"/>
                      <a:pt x="14722" y="14367"/>
                      <a:pt x="15685" y="12470"/>
                    </a:cubicBezTo>
                    <a:cubicBezTo>
                      <a:pt x="15816" y="12207"/>
                      <a:pt x="15947" y="11945"/>
                      <a:pt x="16064" y="11682"/>
                    </a:cubicBezTo>
                    <a:cubicBezTo>
                      <a:pt x="16079" y="11667"/>
                      <a:pt x="16079" y="11653"/>
                      <a:pt x="16093" y="11638"/>
                    </a:cubicBezTo>
                    <a:cubicBezTo>
                      <a:pt x="16400" y="10982"/>
                      <a:pt x="16706" y="10325"/>
                      <a:pt x="16983" y="9654"/>
                    </a:cubicBezTo>
                    <a:cubicBezTo>
                      <a:pt x="19099" y="8530"/>
                      <a:pt x="20850" y="6735"/>
                      <a:pt x="22251" y="4809"/>
                    </a:cubicBezTo>
                    <a:cubicBezTo>
                      <a:pt x="22368" y="4649"/>
                      <a:pt x="22484" y="4488"/>
                      <a:pt x="22586" y="4328"/>
                    </a:cubicBezTo>
                    <a:cubicBezTo>
                      <a:pt x="22659" y="4214"/>
                      <a:pt x="22562" y="4107"/>
                      <a:pt x="22463" y="4107"/>
                    </a:cubicBezTo>
                    <a:cubicBezTo>
                      <a:pt x="22423" y="4107"/>
                      <a:pt x="22383" y="4125"/>
                      <a:pt x="22353" y="4167"/>
                    </a:cubicBezTo>
                    <a:cubicBezTo>
                      <a:pt x="21419" y="5626"/>
                      <a:pt x="20179" y="6969"/>
                      <a:pt x="18836" y="8063"/>
                    </a:cubicBezTo>
                    <a:cubicBezTo>
                      <a:pt x="18311" y="8501"/>
                      <a:pt x="17742" y="8895"/>
                      <a:pt x="17144" y="9231"/>
                    </a:cubicBezTo>
                    <a:cubicBezTo>
                      <a:pt x="18107" y="6823"/>
                      <a:pt x="18851" y="4328"/>
                      <a:pt x="19391" y="1803"/>
                    </a:cubicBezTo>
                    <a:cubicBezTo>
                      <a:pt x="19508" y="1264"/>
                      <a:pt x="19610" y="724"/>
                      <a:pt x="19712" y="184"/>
                    </a:cubicBezTo>
                    <a:cubicBezTo>
                      <a:pt x="19730" y="76"/>
                      <a:pt x="19636"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9439684" y="3328963"/>
                <a:ext cx="944986" cy="341043"/>
              </a:xfrm>
              <a:custGeom>
                <a:avLst/>
                <a:gdLst/>
                <a:ahLst/>
                <a:cxnLst/>
                <a:rect l="l" t="t" r="r" b="b"/>
                <a:pathLst>
                  <a:path w="24960" h="9008" extrusionOk="0">
                    <a:moveTo>
                      <a:pt x="11686" y="0"/>
                    </a:moveTo>
                    <a:cubicBezTo>
                      <a:pt x="10128" y="0"/>
                      <a:pt x="6772" y="3284"/>
                      <a:pt x="6004" y="4065"/>
                    </a:cubicBezTo>
                    <a:cubicBezTo>
                      <a:pt x="4034" y="4196"/>
                      <a:pt x="2079" y="4400"/>
                      <a:pt x="138" y="4736"/>
                    </a:cubicBezTo>
                    <a:cubicBezTo>
                      <a:pt x="1" y="4763"/>
                      <a:pt x="5" y="4958"/>
                      <a:pt x="127" y="4958"/>
                    </a:cubicBezTo>
                    <a:cubicBezTo>
                      <a:pt x="135" y="4958"/>
                      <a:pt x="143" y="4957"/>
                      <a:pt x="152" y="4955"/>
                    </a:cubicBezTo>
                    <a:cubicBezTo>
                      <a:pt x="2122" y="4619"/>
                      <a:pt x="4121" y="4400"/>
                      <a:pt x="6106" y="4269"/>
                    </a:cubicBezTo>
                    <a:cubicBezTo>
                      <a:pt x="6849" y="5000"/>
                      <a:pt x="10245" y="8289"/>
                      <a:pt x="11842" y="8289"/>
                    </a:cubicBezTo>
                    <a:cubicBezTo>
                      <a:pt x="12125" y="8289"/>
                      <a:pt x="12352" y="8186"/>
                      <a:pt x="12497" y="7946"/>
                    </a:cubicBezTo>
                    <a:cubicBezTo>
                      <a:pt x="13387" y="6458"/>
                      <a:pt x="8003" y="4736"/>
                      <a:pt x="6398" y="4254"/>
                    </a:cubicBezTo>
                    <a:cubicBezTo>
                      <a:pt x="7711" y="4181"/>
                      <a:pt x="9009" y="4138"/>
                      <a:pt x="10323" y="4123"/>
                    </a:cubicBezTo>
                    <a:cubicBezTo>
                      <a:pt x="11020" y="4972"/>
                      <a:pt x="14161" y="8706"/>
                      <a:pt x="15701" y="8706"/>
                    </a:cubicBezTo>
                    <a:cubicBezTo>
                      <a:pt x="15934" y="8706"/>
                      <a:pt x="16130" y="8621"/>
                      <a:pt x="16276" y="8428"/>
                    </a:cubicBezTo>
                    <a:cubicBezTo>
                      <a:pt x="17327" y="7041"/>
                      <a:pt x="12132" y="4765"/>
                      <a:pt x="10600" y="4123"/>
                    </a:cubicBezTo>
                    <a:lnTo>
                      <a:pt x="11972" y="4123"/>
                    </a:lnTo>
                    <a:cubicBezTo>
                      <a:pt x="12920" y="4138"/>
                      <a:pt x="13883" y="4167"/>
                      <a:pt x="14846" y="4211"/>
                    </a:cubicBezTo>
                    <a:cubicBezTo>
                      <a:pt x="15409" y="4953"/>
                      <a:pt x="18588" y="9007"/>
                      <a:pt x="20149" y="9007"/>
                    </a:cubicBezTo>
                    <a:cubicBezTo>
                      <a:pt x="20367" y="9007"/>
                      <a:pt x="20554" y="8928"/>
                      <a:pt x="20697" y="8749"/>
                    </a:cubicBezTo>
                    <a:cubicBezTo>
                      <a:pt x="21821" y="7348"/>
                      <a:pt x="16378" y="4809"/>
                      <a:pt x="15036" y="4211"/>
                    </a:cubicBezTo>
                    <a:lnTo>
                      <a:pt x="15036" y="4211"/>
                    </a:lnTo>
                    <a:cubicBezTo>
                      <a:pt x="16013" y="4254"/>
                      <a:pt x="16991" y="4313"/>
                      <a:pt x="17969" y="4400"/>
                    </a:cubicBezTo>
                    <a:cubicBezTo>
                      <a:pt x="19204" y="4900"/>
                      <a:pt x="21917" y="5915"/>
                      <a:pt x="23526" y="5915"/>
                    </a:cubicBezTo>
                    <a:cubicBezTo>
                      <a:pt x="24217" y="5915"/>
                      <a:pt x="24704" y="5728"/>
                      <a:pt x="24783" y="5232"/>
                    </a:cubicBezTo>
                    <a:cubicBezTo>
                      <a:pt x="24960" y="4171"/>
                      <a:pt x="22878" y="3920"/>
                      <a:pt x="20867" y="3920"/>
                    </a:cubicBezTo>
                    <a:cubicBezTo>
                      <a:pt x="19061" y="3920"/>
                      <a:pt x="17312" y="4123"/>
                      <a:pt x="17312" y="4123"/>
                    </a:cubicBezTo>
                    <a:cubicBezTo>
                      <a:pt x="16655" y="4079"/>
                      <a:pt x="16013" y="4036"/>
                      <a:pt x="15371" y="4006"/>
                    </a:cubicBezTo>
                    <a:cubicBezTo>
                      <a:pt x="17181" y="3700"/>
                      <a:pt x="22346" y="2693"/>
                      <a:pt x="21704" y="1132"/>
                    </a:cubicBezTo>
                    <a:cubicBezTo>
                      <a:pt x="21578" y="826"/>
                      <a:pt x="21310" y="697"/>
                      <a:pt x="20949" y="697"/>
                    </a:cubicBezTo>
                    <a:cubicBezTo>
                      <a:pt x="19296" y="697"/>
                      <a:pt x="15697" y="3381"/>
                      <a:pt x="14919" y="3992"/>
                    </a:cubicBezTo>
                    <a:cubicBezTo>
                      <a:pt x="13533" y="3919"/>
                      <a:pt x="12147" y="3890"/>
                      <a:pt x="10760" y="3890"/>
                    </a:cubicBezTo>
                    <a:cubicBezTo>
                      <a:pt x="12643" y="3510"/>
                      <a:pt x="17575" y="2358"/>
                      <a:pt x="16904" y="855"/>
                    </a:cubicBezTo>
                    <a:cubicBezTo>
                      <a:pt x="16772" y="562"/>
                      <a:pt x="16515" y="439"/>
                      <a:pt x="16173" y="439"/>
                    </a:cubicBezTo>
                    <a:cubicBezTo>
                      <a:pt x="14540" y="439"/>
                      <a:pt x="10990" y="3265"/>
                      <a:pt x="10206" y="3904"/>
                    </a:cubicBezTo>
                    <a:cubicBezTo>
                      <a:pt x="9141" y="3919"/>
                      <a:pt x="8076" y="3948"/>
                      <a:pt x="7010" y="3992"/>
                    </a:cubicBezTo>
                    <a:cubicBezTo>
                      <a:pt x="6835" y="4006"/>
                      <a:pt x="6660" y="4021"/>
                      <a:pt x="6485" y="4036"/>
                    </a:cubicBezTo>
                    <a:cubicBezTo>
                      <a:pt x="8280" y="3466"/>
                      <a:pt x="13168" y="1788"/>
                      <a:pt x="12322" y="344"/>
                    </a:cubicBezTo>
                    <a:cubicBezTo>
                      <a:pt x="12183" y="104"/>
                      <a:pt x="11963" y="0"/>
                      <a:pt x="1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6574468" y="2405688"/>
                <a:ext cx="455494" cy="908034"/>
              </a:xfrm>
              <a:custGeom>
                <a:avLst/>
                <a:gdLst/>
                <a:ahLst/>
                <a:cxnLst/>
                <a:rect l="l" t="t" r="r" b="b"/>
                <a:pathLst>
                  <a:path w="12031" h="23984" extrusionOk="0">
                    <a:moveTo>
                      <a:pt x="296" y="1"/>
                    </a:moveTo>
                    <a:cubicBezTo>
                      <a:pt x="143" y="1"/>
                      <a:pt x="0" y="198"/>
                      <a:pt x="147" y="334"/>
                    </a:cubicBezTo>
                    <a:cubicBezTo>
                      <a:pt x="1227" y="1413"/>
                      <a:pt x="2161" y="2668"/>
                      <a:pt x="3036" y="3909"/>
                    </a:cubicBezTo>
                    <a:cubicBezTo>
                      <a:pt x="5371" y="7221"/>
                      <a:pt x="7253" y="10840"/>
                      <a:pt x="8756" y="14590"/>
                    </a:cubicBezTo>
                    <a:cubicBezTo>
                      <a:pt x="9953" y="17581"/>
                      <a:pt x="10901" y="20689"/>
                      <a:pt x="11616" y="23841"/>
                    </a:cubicBezTo>
                    <a:cubicBezTo>
                      <a:pt x="11639" y="23940"/>
                      <a:pt x="11715" y="23983"/>
                      <a:pt x="11792" y="23983"/>
                    </a:cubicBezTo>
                    <a:cubicBezTo>
                      <a:pt x="11908" y="23983"/>
                      <a:pt x="12030" y="23887"/>
                      <a:pt x="11995" y="23739"/>
                    </a:cubicBezTo>
                    <a:cubicBezTo>
                      <a:pt x="10828" y="18588"/>
                      <a:pt x="9033" y="13554"/>
                      <a:pt x="6538" y="8884"/>
                    </a:cubicBezTo>
                    <a:cubicBezTo>
                      <a:pt x="5108" y="6185"/>
                      <a:pt x="3430" y="3573"/>
                      <a:pt x="1460" y="1224"/>
                    </a:cubicBezTo>
                    <a:cubicBezTo>
                      <a:pt x="1125" y="830"/>
                      <a:pt x="789" y="421"/>
                      <a:pt x="424" y="56"/>
                    </a:cubicBezTo>
                    <a:cubicBezTo>
                      <a:pt x="385" y="17"/>
                      <a:pt x="340" y="1"/>
                      <a:pt x="2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6694935" y="2439837"/>
                <a:ext cx="142543" cy="228220"/>
              </a:xfrm>
              <a:custGeom>
                <a:avLst/>
                <a:gdLst/>
                <a:ahLst/>
                <a:cxnLst/>
                <a:rect l="l" t="t" r="r" b="b"/>
                <a:pathLst>
                  <a:path w="3765" h="6028" extrusionOk="0">
                    <a:moveTo>
                      <a:pt x="1693" y="1"/>
                    </a:moveTo>
                    <a:cubicBezTo>
                      <a:pt x="1693" y="1"/>
                      <a:pt x="0" y="2715"/>
                      <a:pt x="2145" y="6027"/>
                    </a:cubicBezTo>
                    <a:cubicBezTo>
                      <a:pt x="2145" y="6027"/>
                      <a:pt x="3765" y="3298"/>
                      <a:pt x="1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6760659" y="2468005"/>
                <a:ext cx="16053" cy="186763"/>
              </a:xfrm>
              <a:custGeom>
                <a:avLst/>
                <a:gdLst/>
                <a:ahLst/>
                <a:cxnLst/>
                <a:rect l="l" t="t" r="r" b="b"/>
                <a:pathLst>
                  <a:path w="424" h="4933" extrusionOk="0">
                    <a:moveTo>
                      <a:pt x="1" y="1"/>
                    </a:moveTo>
                    <a:lnTo>
                      <a:pt x="1" y="1"/>
                    </a:lnTo>
                    <a:cubicBezTo>
                      <a:pt x="74" y="818"/>
                      <a:pt x="161" y="1635"/>
                      <a:pt x="219" y="2467"/>
                    </a:cubicBezTo>
                    <a:cubicBezTo>
                      <a:pt x="292" y="3284"/>
                      <a:pt x="322" y="4101"/>
                      <a:pt x="336" y="4933"/>
                    </a:cubicBezTo>
                    <a:cubicBezTo>
                      <a:pt x="395" y="4524"/>
                      <a:pt x="409" y="4116"/>
                      <a:pt x="424" y="3693"/>
                    </a:cubicBezTo>
                    <a:cubicBezTo>
                      <a:pt x="424" y="3284"/>
                      <a:pt x="395" y="2861"/>
                      <a:pt x="380" y="2452"/>
                    </a:cubicBezTo>
                    <a:cubicBezTo>
                      <a:pt x="292" y="1621"/>
                      <a:pt x="190" y="80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6627546" y="2617170"/>
                <a:ext cx="208836" cy="160791"/>
              </a:xfrm>
              <a:custGeom>
                <a:avLst/>
                <a:gdLst/>
                <a:ahLst/>
                <a:cxnLst/>
                <a:rect l="l" t="t" r="r" b="b"/>
                <a:pathLst>
                  <a:path w="5516" h="4247" extrusionOk="0">
                    <a:moveTo>
                      <a:pt x="0" y="1"/>
                    </a:moveTo>
                    <a:cubicBezTo>
                      <a:pt x="0" y="1"/>
                      <a:pt x="1036" y="3532"/>
                      <a:pt x="5516" y="4247"/>
                    </a:cubicBezTo>
                    <a:cubicBezTo>
                      <a:pt x="5516" y="4247"/>
                      <a:pt x="4421" y="7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6652950" y="2637614"/>
                <a:ext cx="170181" cy="132056"/>
              </a:xfrm>
              <a:custGeom>
                <a:avLst/>
                <a:gdLst/>
                <a:ahLst/>
                <a:cxnLst/>
                <a:rect l="l" t="t" r="r" b="b"/>
                <a:pathLst>
                  <a:path w="4495" h="3488" extrusionOk="0">
                    <a:moveTo>
                      <a:pt x="0" y="1"/>
                    </a:moveTo>
                    <a:cubicBezTo>
                      <a:pt x="759" y="570"/>
                      <a:pt x="1532" y="1124"/>
                      <a:pt x="2291" y="1693"/>
                    </a:cubicBezTo>
                    <a:cubicBezTo>
                      <a:pt x="3050" y="2262"/>
                      <a:pt x="3765" y="2875"/>
                      <a:pt x="4494" y="3488"/>
                    </a:cubicBezTo>
                    <a:cubicBezTo>
                      <a:pt x="4188" y="3123"/>
                      <a:pt x="3838" y="2788"/>
                      <a:pt x="3488" y="2467"/>
                    </a:cubicBezTo>
                    <a:cubicBezTo>
                      <a:pt x="3137" y="2146"/>
                      <a:pt x="2773" y="1854"/>
                      <a:pt x="2393" y="1562"/>
                    </a:cubicBezTo>
                    <a:cubicBezTo>
                      <a:pt x="1634" y="993"/>
                      <a:pt x="847" y="45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6"/>
              <p:cNvSpPr/>
              <p:nvPr/>
            </p:nvSpPr>
            <p:spPr>
              <a:xfrm>
                <a:off x="6243579" y="2251487"/>
                <a:ext cx="317153" cy="171847"/>
              </a:xfrm>
              <a:custGeom>
                <a:avLst/>
                <a:gdLst/>
                <a:ahLst/>
                <a:cxnLst/>
                <a:rect l="l" t="t" r="r" b="b"/>
                <a:pathLst>
                  <a:path w="8377" h="4539" extrusionOk="0">
                    <a:moveTo>
                      <a:pt x="176" y="0"/>
                    </a:moveTo>
                    <a:lnTo>
                      <a:pt x="1" y="248"/>
                    </a:lnTo>
                    <a:cubicBezTo>
                      <a:pt x="220" y="409"/>
                      <a:pt x="5444" y="4173"/>
                      <a:pt x="8333" y="4538"/>
                    </a:cubicBezTo>
                    <a:lnTo>
                      <a:pt x="8376" y="4217"/>
                    </a:lnTo>
                    <a:cubicBezTo>
                      <a:pt x="5560" y="3867"/>
                      <a:pt x="234" y="29"/>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6"/>
              <p:cNvSpPr/>
              <p:nvPr/>
            </p:nvSpPr>
            <p:spPr>
              <a:xfrm>
                <a:off x="6448548" y="2114474"/>
                <a:ext cx="184530" cy="312156"/>
              </a:xfrm>
              <a:custGeom>
                <a:avLst/>
                <a:gdLst/>
                <a:ahLst/>
                <a:cxnLst/>
                <a:rect l="l" t="t" r="r" b="b"/>
                <a:pathLst>
                  <a:path w="4874" h="8245" extrusionOk="0">
                    <a:moveTo>
                      <a:pt x="292" y="0"/>
                    </a:moveTo>
                    <a:lnTo>
                      <a:pt x="0" y="117"/>
                    </a:lnTo>
                    <a:cubicBezTo>
                      <a:pt x="88" y="365"/>
                      <a:pt x="2437" y="6362"/>
                      <a:pt x="4670" y="8245"/>
                    </a:cubicBezTo>
                    <a:lnTo>
                      <a:pt x="4874" y="7997"/>
                    </a:lnTo>
                    <a:cubicBezTo>
                      <a:pt x="2700" y="6173"/>
                      <a:pt x="307" y="59"/>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6"/>
              <p:cNvSpPr/>
              <p:nvPr/>
            </p:nvSpPr>
            <p:spPr>
              <a:xfrm>
                <a:off x="6425341" y="2087481"/>
                <a:ext cx="56941" cy="50165"/>
              </a:xfrm>
              <a:custGeom>
                <a:avLst/>
                <a:gdLst/>
                <a:ahLst/>
                <a:cxnLst/>
                <a:rect l="l" t="t" r="r" b="b"/>
                <a:pathLst>
                  <a:path w="1504" h="1325" extrusionOk="0">
                    <a:moveTo>
                      <a:pt x="743" y="0"/>
                    </a:moveTo>
                    <a:cubicBezTo>
                      <a:pt x="476" y="0"/>
                      <a:pt x="223" y="176"/>
                      <a:pt x="132" y="451"/>
                    </a:cubicBezTo>
                    <a:cubicBezTo>
                      <a:pt x="1" y="786"/>
                      <a:pt x="190" y="1166"/>
                      <a:pt x="540" y="1282"/>
                    </a:cubicBezTo>
                    <a:cubicBezTo>
                      <a:pt x="613" y="1311"/>
                      <a:pt x="688" y="1324"/>
                      <a:pt x="761" y="1324"/>
                    </a:cubicBezTo>
                    <a:cubicBezTo>
                      <a:pt x="1028" y="1324"/>
                      <a:pt x="1281" y="1148"/>
                      <a:pt x="1372" y="874"/>
                    </a:cubicBezTo>
                    <a:cubicBezTo>
                      <a:pt x="1503" y="538"/>
                      <a:pt x="1314" y="159"/>
                      <a:pt x="964" y="42"/>
                    </a:cubicBezTo>
                    <a:cubicBezTo>
                      <a:pt x="891" y="14"/>
                      <a:pt x="816" y="0"/>
                      <a:pt x="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6"/>
              <p:cNvSpPr/>
              <p:nvPr/>
            </p:nvSpPr>
            <p:spPr>
              <a:xfrm>
                <a:off x="6252968" y="2088654"/>
                <a:ext cx="407411" cy="380190"/>
              </a:xfrm>
              <a:custGeom>
                <a:avLst/>
                <a:gdLst/>
                <a:ahLst/>
                <a:cxnLst/>
                <a:rect l="l" t="t" r="r" b="b"/>
                <a:pathLst>
                  <a:path w="10761" h="10042" extrusionOk="0">
                    <a:moveTo>
                      <a:pt x="7906" y="1"/>
                    </a:moveTo>
                    <a:cubicBezTo>
                      <a:pt x="7859" y="1"/>
                      <a:pt x="7812" y="4"/>
                      <a:pt x="7764" y="11"/>
                    </a:cubicBezTo>
                    <a:cubicBezTo>
                      <a:pt x="4772" y="434"/>
                      <a:pt x="7632" y="5352"/>
                      <a:pt x="7632" y="5352"/>
                    </a:cubicBezTo>
                    <a:cubicBezTo>
                      <a:pt x="7632" y="5352"/>
                      <a:pt x="5218" y="2081"/>
                      <a:pt x="3435" y="2081"/>
                    </a:cubicBezTo>
                    <a:cubicBezTo>
                      <a:pt x="3097" y="2081"/>
                      <a:pt x="2782" y="2198"/>
                      <a:pt x="2511" y="2477"/>
                    </a:cubicBezTo>
                    <a:cubicBezTo>
                      <a:pt x="803" y="4243"/>
                      <a:pt x="5400" y="7861"/>
                      <a:pt x="5400" y="7861"/>
                    </a:cubicBezTo>
                    <a:cubicBezTo>
                      <a:pt x="5400" y="7861"/>
                      <a:pt x="3029" y="6638"/>
                      <a:pt x="1433" y="6638"/>
                    </a:cubicBezTo>
                    <a:cubicBezTo>
                      <a:pt x="615" y="6638"/>
                      <a:pt x="1" y="6960"/>
                      <a:pt x="16" y="7934"/>
                    </a:cubicBezTo>
                    <a:cubicBezTo>
                      <a:pt x="36" y="9768"/>
                      <a:pt x="4780" y="10041"/>
                      <a:pt x="7606" y="10041"/>
                    </a:cubicBezTo>
                    <a:cubicBezTo>
                      <a:pt x="8806" y="10041"/>
                      <a:pt x="9661" y="9992"/>
                      <a:pt x="9661" y="9992"/>
                    </a:cubicBezTo>
                    <a:cubicBezTo>
                      <a:pt x="10760" y="7135"/>
                      <a:pt x="10071" y="1"/>
                      <a:pt x="7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6"/>
              <p:cNvSpPr/>
              <p:nvPr/>
            </p:nvSpPr>
            <p:spPr>
              <a:xfrm>
                <a:off x="6510978" y="2354767"/>
                <a:ext cx="182334" cy="133343"/>
              </a:xfrm>
              <a:custGeom>
                <a:avLst/>
                <a:gdLst/>
                <a:ahLst/>
                <a:cxnLst/>
                <a:rect l="l" t="t" r="r" b="b"/>
                <a:pathLst>
                  <a:path w="4816" h="3522" extrusionOk="0">
                    <a:moveTo>
                      <a:pt x="3342" y="1"/>
                    </a:moveTo>
                    <a:lnTo>
                      <a:pt x="3342" y="1"/>
                    </a:lnTo>
                    <a:cubicBezTo>
                      <a:pt x="234" y="220"/>
                      <a:pt x="0" y="3007"/>
                      <a:pt x="0" y="3007"/>
                    </a:cubicBezTo>
                    <a:cubicBezTo>
                      <a:pt x="0" y="3007"/>
                      <a:pt x="959" y="3521"/>
                      <a:pt x="1941" y="3521"/>
                    </a:cubicBezTo>
                    <a:cubicBezTo>
                      <a:pt x="2372" y="3521"/>
                      <a:pt x="2806" y="3422"/>
                      <a:pt x="3167" y="3138"/>
                    </a:cubicBezTo>
                    <a:cubicBezTo>
                      <a:pt x="4815" y="1795"/>
                      <a:pt x="3342" y="1"/>
                      <a:pt x="33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6"/>
              <p:cNvSpPr/>
              <p:nvPr/>
            </p:nvSpPr>
            <p:spPr>
              <a:xfrm>
                <a:off x="6042509" y="2554627"/>
                <a:ext cx="850714" cy="529775"/>
              </a:xfrm>
              <a:custGeom>
                <a:avLst/>
                <a:gdLst/>
                <a:ahLst/>
                <a:cxnLst/>
                <a:rect l="l" t="t" r="r" b="b"/>
                <a:pathLst>
                  <a:path w="22470" h="13993" extrusionOk="0">
                    <a:moveTo>
                      <a:pt x="6871" y="1"/>
                    </a:moveTo>
                    <a:cubicBezTo>
                      <a:pt x="6791" y="1"/>
                      <a:pt x="6709" y="16"/>
                      <a:pt x="6625" y="48"/>
                    </a:cubicBezTo>
                    <a:cubicBezTo>
                      <a:pt x="4947" y="660"/>
                      <a:pt x="8332" y="5636"/>
                      <a:pt x="9179" y="6833"/>
                    </a:cubicBezTo>
                    <a:cubicBezTo>
                      <a:pt x="8362" y="6293"/>
                      <a:pt x="7544" y="5753"/>
                      <a:pt x="6756" y="5184"/>
                    </a:cubicBezTo>
                    <a:cubicBezTo>
                      <a:pt x="5748" y="3872"/>
                      <a:pt x="3213" y="730"/>
                      <a:pt x="1856" y="730"/>
                    </a:cubicBezTo>
                    <a:cubicBezTo>
                      <a:pt x="1642" y="730"/>
                      <a:pt x="1458" y="807"/>
                      <a:pt x="1314" y="981"/>
                    </a:cubicBezTo>
                    <a:cubicBezTo>
                      <a:pt x="1" y="2543"/>
                      <a:pt x="7180" y="5753"/>
                      <a:pt x="7180" y="5753"/>
                    </a:cubicBezTo>
                    <a:cubicBezTo>
                      <a:pt x="7705" y="6118"/>
                      <a:pt x="8245" y="6483"/>
                      <a:pt x="8785" y="6833"/>
                    </a:cubicBezTo>
                    <a:cubicBezTo>
                      <a:pt x="7585" y="6375"/>
                      <a:pt x="4822" y="5380"/>
                      <a:pt x="3171" y="5380"/>
                    </a:cubicBezTo>
                    <a:cubicBezTo>
                      <a:pt x="2452" y="5380"/>
                      <a:pt x="1944" y="5569"/>
                      <a:pt x="1868" y="6074"/>
                    </a:cubicBezTo>
                    <a:cubicBezTo>
                      <a:pt x="1716" y="7077"/>
                      <a:pt x="3577" y="7330"/>
                      <a:pt x="5481" y="7330"/>
                    </a:cubicBezTo>
                    <a:cubicBezTo>
                      <a:pt x="7039" y="7330"/>
                      <a:pt x="8626" y="7161"/>
                      <a:pt x="9164" y="7095"/>
                    </a:cubicBezTo>
                    <a:cubicBezTo>
                      <a:pt x="10331" y="7854"/>
                      <a:pt x="11499" y="8584"/>
                      <a:pt x="12695" y="9284"/>
                    </a:cubicBezTo>
                    <a:cubicBezTo>
                      <a:pt x="11480" y="8863"/>
                      <a:pt x="8896" y="8033"/>
                      <a:pt x="7273" y="8033"/>
                    </a:cubicBezTo>
                    <a:cubicBezTo>
                      <a:pt x="6479" y="8033"/>
                      <a:pt x="5914" y="8232"/>
                      <a:pt x="5852" y="8773"/>
                    </a:cubicBezTo>
                    <a:cubicBezTo>
                      <a:pt x="5751" y="9676"/>
                      <a:pt x="7224" y="9928"/>
                      <a:pt x="8893" y="9928"/>
                    </a:cubicBezTo>
                    <a:cubicBezTo>
                      <a:pt x="10622" y="9928"/>
                      <a:pt x="12560" y="9658"/>
                      <a:pt x="13177" y="9561"/>
                    </a:cubicBezTo>
                    <a:cubicBezTo>
                      <a:pt x="14096" y="10101"/>
                      <a:pt x="15030" y="10627"/>
                      <a:pt x="15978" y="11123"/>
                    </a:cubicBezTo>
                    <a:cubicBezTo>
                      <a:pt x="16124" y="11196"/>
                      <a:pt x="16285" y="11269"/>
                      <a:pt x="16431" y="11356"/>
                    </a:cubicBezTo>
                    <a:cubicBezTo>
                      <a:pt x="15356" y="11098"/>
                      <a:pt x="13157" y="10628"/>
                      <a:pt x="11529" y="10628"/>
                    </a:cubicBezTo>
                    <a:cubicBezTo>
                      <a:pt x="10393" y="10628"/>
                      <a:pt x="9535" y="10856"/>
                      <a:pt x="9529" y="11546"/>
                    </a:cubicBezTo>
                    <a:cubicBezTo>
                      <a:pt x="9523" y="12217"/>
                      <a:pt x="10345" y="12441"/>
                      <a:pt x="11449" y="12441"/>
                    </a:cubicBezTo>
                    <a:cubicBezTo>
                      <a:pt x="13346" y="12441"/>
                      <a:pt x="16075" y="11778"/>
                      <a:pt x="16868" y="11575"/>
                    </a:cubicBezTo>
                    <a:cubicBezTo>
                      <a:pt x="18619" y="12465"/>
                      <a:pt x="20414" y="13282"/>
                      <a:pt x="22253" y="13983"/>
                    </a:cubicBezTo>
                    <a:cubicBezTo>
                      <a:pt x="22271" y="13990"/>
                      <a:pt x="22288" y="13993"/>
                      <a:pt x="22304" y="13993"/>
                    </a:cubicBezTo>
                    <a:cubicBezTo>
                      <a:pt x="22417" y="13993"/>
                      <a:pt x="22470" y="13830"/>
                      <a:pt x="22355" y="13778"/>
                    </a:cubicBezTo>
                    <a:cubicBezTo>
                      <a:pt x="20487" y="13063"/>
                      <a:pt x="18663" y="12246"/>
                      <a:pt x="16883" y="11342"/>
                    </a:cubicBezTo>
                    <a:cubicBezTo>
                      <a:pt x="16597" y="10238"/>
                      <a:pt x="15115" y="4836"/>
                      <a:pt x="13590" y="4836"/>
                    </a:cubicBezTo>
                    <a:cubicBezTo>
                      <a:pt x="13481" y="4836"/>
                      <a:pt x="13373" y="4863"/>
                      <a:pt x="13264" y="4921"/>
                    </a:cubicBezTo>
                    <a:cubicBezTo>
                      <a:pt x="11732" y="5738"/>
                      <a:pt x="15497" y="9985"/>
                      <a:pt x="16620" y="11196"/>
                    </a:cubicBezTo>
                    <a:cubicBezTo>
                      <a:pt x="15468" y="10597"/>
                      <a:pt x="14315" y="9970"/>
                      <a:pt x="13191" y="9313"/>
                    </a:cubicBezTo>
                    <a:cubicBezTo>
                      <a:pt x="13012" y="8138"/>
                      <a:pt x="12072" y="2519"/>
                      <a:pt x="10533" y="2519"/>
                    </a:cubicBezTo>
                    <a:cubicBezTo>
                      <a:pt x="10448" y="2519"/>
                      <a:pt x="10361" y="2536"/>
                      <a:pt x="10273" y="2572"/>
                    </a:cubicBezTo>
                    <a:cubicBezTo>
                      <a:pt x="8653" y="3229"/>
                      <a:pt x="11951" y="7840"/>
                      <a:pt x="12943" y="9182"/>
                    </a:cubicBezTo>
                    <a:cubicBezTo>
                      <a:pt x="12549" y="8948"/>
                      <a:pt x="12155" y="8715"/>
                      <a:pt x="11776" y="8482"/>
                    </a:cubicBezTo>
                    <a:cubicBezTo>
                      <a:pt x="10959" y="7971"/>
                      <a:pt x="10142" y="7460"/>
                      <a:pt x="9339" y="6935"/>
                    </a:cubicBezTo>
                    <a:cubicBezTo>
                      <a:pt x="9214" y="5921"/>
                      <a:pt x="8454" y="1"/>
                      <a:pt x="6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6"/>
              <p:cNvSpPr/>
              <p:nvPr/>
            </p:nvSpPr>
            <p:spPr>
              <a:xfrm>
                <a:off x="6165135" y="3043088"/>
                <a:ext cx="270737" cy="288985"/>
              </a:xfrm>
              <a:custGeom>
                <a:avLst/>
                <a:gdLst/>
                <a:ahLst/>
                <a:cxnLst/>
                <a:rect l="l" t="t" r="r" b="b"/>
                <a:pathLst>
                  <a:path w="7151" h="7633" extrusionOk="0">
                    <a:moveTo>
                      <a:pt x="1" y="1"/>
                    </a:moveTo>
                    <a:cubicBezTo>
                      <a:pt x="1" y="1"/>
                      <a:pt x="935" y="7472"/>
                      <a:pt x="7151" y="7632"/>
                    </a:cubicBezTo>
                    <a:cubicBezTo>
                      <a:pt x="7151" y="7632"/>
                      <a:pt x="6888" y="4437"/>
                      <a:pt x="4451" y="2700"/>
                    </a:cubicBezTo>
                    <a:cubicBezTo>
                      <a:pt x="2525" y="1314"/>
                      <a:pt x="555" y="105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6"/>
              <p:cNvSpPr/>
              <p:nvPr/>
            </p:nvSpPr>
            <p:spPr>
              <a:xfrm>
                <a:off x="6307674" y="3457306"/>
                <a:ext cx="416006" cy="167379"/>
              </a:xfrm>
              <a:custGeom>
                <a:avLst/>
                <a:gdLst/>
                <a:ahLst/>
                <a:cxnLst/>
                <a:rect l="l" t="t" r="r" b="b"/>
                <a:pathLst>
                  <a:path w="10988" h="4421" extrusionOk="0">
                    <a:moveTo>
                      <a:pt x="8016" y="0"/>
                    </a:moveTo>
                    <a:cubicBezTo>
                      <a:pt x="7026" y="0"/>
                      <a:pt x="5902" y="179"/>
                      <a:pt x="4830" y="748"/>
                    </a:cubicBezTo>
                    <a:cubicBezTo>
                      <a:pt x="2525" y="1973"/>
                      <a:pt x="1299" y="3768"/>
                      <a:pt x="1" y="3797"/>
                    </a:cubicBezTo>
                    <a:cubicBezTo>
                      <a:pt x="1" y="3797"/>
                      <a:pt x="1767" y="4420"/>
                      <a:pt x="3963" y="4420"/>
                    </a:cubicBezTo>
                    <a:cubicBezTo>
                      <a:pt x="6376" y="4420"/>
                      <a:pt x="9308" y="3669"/>
                      <a:pt x="10988" y="514"/>
                    </a:cubicBezTo>
                    <a:cubicBezTo>
                      <a:pt x="10988" y="514"/>
                      <a:pt x="9695" y="0"/>
                      <a:pt x="80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6"/>
              <p:cNvSpPr/>
              <p:nvPr/>
            </p:nvSpPr>
            <p:spPr>
              <a:xfrm>
                <a:off x="6435828" y="3088405"/>
                <a:ext cx="266307" cy="268806"/>
              </a:xfrm>
              <a:custGeom>
                <a:avLst/>
                <a:gdLst/>
                <a:ahLst/>
                <a:cxnLst/>
                <a:rect l="l" t="t" r="r" b="b"/>
                <a:pathLst>
                  <a:path w="7034" h="7100" extrusionOk="0">
                    <a:moveTo>
                      <a:pt x="1" y="0"/>
                    </a:moveTo>
                    <a:lnTo>
                      <a:pt x="1" y="0"/>
                    </a:lnTo>
                    <a:cubicBezTo>
                      <a:pt x="1" y="1"/>
                      <a:pt x="535" y="7099"/>
                      <a:pt x="6681" y="7099"/>
                    </a:cubicBezTo>
                    <a:cubicBezTo>
                      <a:pt x="6797" y="7099"/>
                      <a:pt x="6914" y="7097"/>
                      <a:pt x="7034" y="7092"/>
                    </a:cubicBezTo>
                    <a:cubicBezTo>
                      <a:pt x="7034" y="7092"/>
                      <a:pt x="6932" y="3925"/>
                      <a:pt x="4495" y="2364"/>
                    </a:cubicBezTo>
                    <a:cubicBezTo>
                      <a:pt x="2554" y="1124"/>
                      <a:pt x="526" y="1007"/>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6"/>
              <p:cNvSpPr/>
              <p:nvPr/>
            </p:nvSpPr>
            <p:spPr>
              <a:xfrm>
                <a:off x="6719771" y="3370230"/>
                <a:ext cx="362434" cy="240373"/>
              </a:xfrm>
              <a:custGeom>
                <a:avLst/>
                <a:gdLst/>
                <a:ahLst/>
                <a:cxnLst/>
                <a:rect l="l" t="t" r="r" b="b"/>
                <a:pathLst>
                  <a:path w="9573" h="6349" extrusionOk="0">
                    <a:moveTo>
                      <a:pt x="9183" y="1"/>
                    </a:moveTo>
                    <a:cubicBezTo>
                      <a:pt x="8206" y="1"/>
                      <a:pt x="5599" y="187"/>
                      <a:pt x="3736" y="2026"/>
                    </a:cubicBezTo>
                    <a:cubicBezTo>
                      <a:pt x="1883" y="3865"/>
                      <a:pt x="1241" y="5937"/>
                      <a:pt x="1" y="6345"/>
                    </a:cubicBezTo>
                    <a:cubicBezTo>
                      <a:pt x="1" y="6345"/>
                      <a:pt x="80" y="6349"/>
                      <a:pt x="225" y="6349"/>
                    </a:cubicBezTo>
                    <a:cubicBezTo>
                      <a:pt x="1554" y="6349"/>
                      <a:pt x="8375" y="6052"/>
                      <a:pt x="9573" y="13"/>
                    </a:cubicBezTo>
                    <a:cubicBezTo>
                      <a:pt x="9573" y="13"/>
                      <a:pt x="9430" y="1"/>
                      <a:pt x="9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6"/>
              <p:cNvSpPr/>
              <p:nvPr/>
            </p:nvSpPr>
            <p:spPr>
              <a:xfrm>
                <a:off x="6700463" y="3189490"/>
                <a:ext cx="279558" cy="137280"/>
              </a:xfrm>
              <a:custGeom>
                <a:avLst/>
                <a:gdLst/>
                <a:ahLst/>
                <a:cxnLst/>
                <a:rect l="l" t="t" r="r" b="b"/>
                <a:pathLst>
                  <a:path w="7384" h="3626" extrusionOk="0">
                    <a:moveTo>
                      <a:pt x="0" y="1"/>
                    </a:moveTo>
                    <a:lnTo>
                      <a:pt x="0" y="1"/>
                    </a:lnTo>
                    <a:cubicBezTo>
                      <a:pt x="0" y="1"/>
                      <a:pt x="1833" y="3625"/>
                      <a:pt x="5140" y="3625"/>
                    </a:cubicBezTo>
                    <a:cubicBezTo>
                      <a:pt x="5826" y="3625"/>
                      <a:pt x="6575" y="3470"/>
                      <a:pt x="7383" y="3094"/>
                    </a:cubicBezTo>
                    <a:cubicBezTo>
                      <a:pt x="7383" y="3094"/>
                      <a:pt x="6333" y="774"/>
                      <a:pt x="4057" y="365"/>
                    </a:cubicBezTo>
                    <a:cubicBezTo>
                      <a:pt x="3562" y="278"/>
                      <a:pt x="3089" y="255"/>
                      <a:pt x="2648" y="255"/>
                    </a:cubicBezTo>
                    <a:cubicBezTo>
                      <a:pt x="2119" y="255"/>
                      <a:pt x="1636" y="289"/>
                      <a:pt x="1219" y="289"/>
                    </a:cubicBezTo>
                    <a:cubicBezTo>
                      <a:pt x="701" y="289"/>
                      <a:pt x="283" y="236"/>
                      <a:pt x="0" y="1"/>
                    </a:cubicBezTo>
                    <a:close/>
                  </a:path>
                </a:pathLst>
              </a:custGeom>
              <a:solidFill>
                <a:srgbClr val="65B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6"/>
              <p:cNvSpPr/>
              <p:nvPr/>
            </p:nvSpPr>
            <p:spPr>
              <a:xfrm>
                <a:off x="6077453" y="3134177"/>
                <a:ext cx="1268840" cy="445536"/>
              </a:xfrm>
              <a:custGeom>
                <a:avLst/>
                <a:gdLst/>
                <a:ahLst/>
                <a:cxnLst/>
                <a:rect l="l" t="t" r="r" b="b"/>
                <a:pathLst>
                  <a:path w="33514" h="11768" extrusionOk="0">
                    <a:moveTo>
                      <a:pt x="4677" y="0"/>
                    </a:moveTo>
                    <a:cubicBezTo>
                      <a:pt x="4590" y="0"/>
                      <a:pt x="4505" y="65"/>
                      <a:pt x="4549" y="163"/>
                    </a:cubicBezTo>
                    <a:cubicBezTo>
                      <a:pt x="4622" y="338"/>
                      <a:pt x="4724" y="513"/>
                      <a:pt x="4812" y="688"/>
                    </a:cubicBezTo>
                    <a:cubicBezTo>
                      <a:pt x="6227" y="3140"/>
                      <a:pt x="8591" y="4993"/>
                      <a:pt x="11072" y="6291"/>
                    </a:cubicBezTo>
                    <a:cubicBezTo>
                      <a:pt x="7351" y="5824"/>
                      <a:pt x="3703" y="4832"/>
                      <a:pt x="201" y="3475"/>
                    </a:cubicBezTo>
                    <a:cubicBezTo>
                      <a:pt x="183" y="3467"/>
                      <a:pt x="166" y="3463"/>
                      <a:pt x="150" y="3463"/>
                    </a:cubicBezTo>
                    <a:cubicBezTo>
                      <a:pt x="30" y="3463"/>
                      <a:pt x="1" y="3686"/>
                      <a:pt x="143" y="3738"/>
                    </a:cubicBezTo>
                    <a:cubicBezTo>
                      <a:pt x="653" y="3942"/>
                      <a:pt x="1164" y="4132"/>
                      <a:pt x="1689" y="4322"/>
                    </a:cubicBezTo>
                    <a:cubicBezTo>
                      <a:pt x="4126" y="5182"/>
                      <a:pt x="6651" y="5854"/>
                      <a:pt x="9204" y="6291"/>
                    </a:cubicBezTo>
                    <a:cubicBezTo>
                      <a:pt x="8591" y="6627"/>
                      <a:pt x="7964" y="6904"/>
                      <a:pt x="7307" y="7123"/>
                    </a:cubicBezTo>
                    <a:cubicBezTo>
                      <a:pt x="5673" y="7692"/>
                      <a:pt x="3893" y="8057"/>
                      <a:pt x="2156" y="8086"/>
                    </a:cubicBezTo>
                    <a:cubicBezTo>
                      <a:pt x="1986" y="8100"/>
                      <a:pt x="1981" y="8364"/>
                      <a:pt x="2143" y="8364"/>
                    </a:cubicBezTo>
                    <a:cubicBezTo>
                      <a:pt x="2148" y="8364"/>
                      <a:pt x="2152" y="8364"/>
                      <a:pt x="2156" y="8363"/>
                    </a:cubicBezTo>
                    <a:cubicBezTo>
                      <a:pt x="2361" y="8363"/>
                      <a:pt x="2550" y="8349"/>
                      <a:pt x="2755" y="8334"/>
                    </a:cubicBezTo>
                    <a:cubicBezTo>
                      <a:pt x="5118" y="8145"/>
                      <a:pt x="7570" y="7590"/>
                      <a:pt x="9642" y="6364"/>
                    </a:cubicBezTo>
                    <a:cubicBezTo>
                      <a:pt x="10357" y="6481"/>
                      <a:pt x="11072" y="6583"/>
                      <a:pt x="11801" y="6656"/>
                    </a:cubicBezTo>
                    <a:lnTo>
                      <a:pt x="11845" y="6656"/>
                    </a:lnTo>
                    <a:cubicBezTo>
                      <a:pt x="12137" y="6685"/>
                      <a:pt x="12414" y="6715"/>
                      <a:pt x="12706" y="6744"/>
                    </a:cubicBezTo>
                    <a:cubicBezTo>
                      <a:pt x="13666" y="6823"/>
                      <a:pt x="14632" y="6864"/>
                      <a:pt x="15598" y="6864"/>
                    </a:cubicBezTo>
                    <a:cubicBezTo>
                      <a:pt x="16762" y="6864"/>
                      <a:pt x="17927" y="6805"/>
                      <a:pt x="19083" y="6685"/>
                    </a:cubicBezTo>
                    <a:lnTo>
                      <a:pt x="19083" y="6685"/>
                    </a:lnTo>
                    <a:cubicBezTo>
                      <a:pt x="18368" y="7546"/>
                      <a:pt x="17550" y="8334"/>
                      <a:pt x="16646" y="8991"/>
                    </a:cubicBezTo>
                    <a:cubicBezTo>
                      <a:pt x="15376" y="9939"/>
                      <a:pt x="13946" y="10654"/>
                      <a:pt x="12429" y="11077"/>
                    </a:cubicBezTo>
                    <a:cubicBezTo>
                      <a:pt x="11831" y="11253"/>
                      <a:pt x="11189" y="11398"/>
                      <a:pt x="10561" y="11428"/>
                    </a:cubicBezTo>
                    <a:cubicBezTo>
                      <a:pt x="10391" y="11442"/>
                      <a:pt x="10386" y="11705"/>
                      <a:pt x="10548" y="11705"/>
                    </a:cubicBezTo>
                    <a:cubicBezTo>
                      <a:pt x="10552" y="11705"/>
                      <a:pt x="10557" y="11705"/>
                      <a:pt x="10561" y="11705"/>
                    </a:cubicBezTo>
                    <a:cubicBezTo>
                      <a:pt x="10795" y="11690"/>
                      <a:pt x="11028" y="11661"/>
                      <a:pt x="11262" y="11617"/>
                    </a:cubicBezTo>
                    <a:cubicBezTo>
                      <a:pt x="14501" y="11092"/>
                      <a:pt x="17434" y="9195"/>
                      <a:pt x="19462" y="6656"/>
                    </a:cubicBezTo>
                    <a:cubicBezTo>
                      <a:pt x="20162" y="6569"/>
                      <a:pt x="20863" y="6481"/>
                      <a:pt x="21549" y="6350"/>
                    </a:cubicBezTo>
                    <a:cubicBezTo>
                      <a:pt x="23358" y="6029"/>
                      <a:pt x="25123" y="5547"/>
                      <a:pt x="26845" y="4905"/>
                    </a:cubicBezTo>
                    <a:cubicBezTo>
                      <a:pt x="26860" y="4905"/>
                      <a:pt x="26874" y="4905"/>
                      <a:pt x="26874" y="4891"/>
                    </a:cubicBezTo>
                    <a:cubicBezTo>
                      <a:pt x="27225" y="4759"/>
                      <a:pt x="27575" y="4628"/>
                      <a:pt x="27910" y="4482"/>
                    </a:cubicBezTo>
                    <a:lnTo>
                      <a:pt x="27910" y="4482"/>
                    </a:lnTo>
                    <a:cubicBezTo>
                      <a:pt x="27239" y="5343"/>
                      <a:pt x="26495" y="6160"/>
                      <a:pt x="25707" y="6933"/>
                    </a:cubicBezTo>
                    <a:cubicBezTo>
                      <a:pt x="24408" y="8188"/>
                      <a:pt x="22979" y="9341"/>
                      <a:pt x="21461" y="10348"/>
                    </a:cubicBezTo>
                    <a:cubicBezTo>
                      <a:pt x="20848" y="10756"/>
                      <a:pt x="20206" y="11165"/>
                      <a:pt x="19549" y="11515"/>
                    </a:cubicBezTo>
                    <a:cubicBezTo>
                      <a:pt x="19413" y="11577"/>
                      <a:pt x="19499" y="11767"/>
                      <a:pt x="19627" y="11767"/>
                    </a:cubicBezTo>
                    <a:cubicBezTo>
                      <a:pt x="19649" y="11767"/>
                      <a:pt x="19672" y="11762"/>
                      <a:pt x="19695" y="11749"/>
                    </a:cubicBezTo>
                    <a:cubicBezTo>
                      <a:pt x="19914" y="11632"/>
                      <a:pt x="20148" y="11501"/>
                      <a:pt x="20367" y="11369"/>
                    </a:cubicBezTo>
                    <a:cubicBezTo>
                      <a:pt x="23460" y="9531"/>
                      <a:pt x="26276" y="7109"/>
                      <a:pt x="28450" y="4249"/>
                    </a:cubicBezTo>
                    <a:cubicBezTo>
                      <a:pt x="29691" y="3694"/>
                      <a:pt x="30902" y="3052"/>
                      <a:pt x="32025" y="2308"/>
                    </a:cubicBezTo>
                    <a:cubicBezTo>
                      <a:pt x="32507" y="2001"/>
                      <a:pt x="32988" y="1666"/>
                      <a:pt x="33411" y="1286"/>
                    </a:cubicBezTo>
                    <a:cubicBezTo>
                      <a:pt x="33514" y="1196"/>
                      <a:pt x="33412" y="1060"/>
                      <a:pt x="33300" y="1060"/>
                    </a:cubicBezTo>
                    <a:cubicBezTo>
                      <a:pt x="33269" y="1060"/>
                      <a:pt x="33236" y="1071"/>
                      <a:pt x="33207" y="1097"/>
                    </a:cubicBezTo>
                    <a:cubicBezTo>
                      <a:pt x="33207" y="1097"/>
                      <a:pt x="33193" y="1111"/>
                      <a:pt x="33193" y="1111"/>
                    </a:cubicBezTo>
                    <a:cubicBezTo>
                      <a:pt x="33003" y="1243"/>
                      <a:pt x="32886" y="1359"/>
                      <a:pt x="32696" y="1505"/>
                    </a:cubicBezTo>
                    <a:cubicBezTo>
                      <a:pt x="32317" y="1783"/>
                      <a:pt x="31938" y="2045"/>
                      <a:pt x="31529" y="2293"/>
                    </a:cubicBezTo>
                    <a:cubicBezTo>
                      <a:pt x="30522" y="2935"/>
                      <a:pt x="29443" y="3504"/>
                      <a:pt x="28348" y="4001"/>
                    </a:cubicBezTo>
                    <a:cubicBezTo>
                      <a:pt x="28334" y="4001"/>
                      <a:pt x="28304" y="4001"/>
                      <a:pt x="28290" y="4015"/>
                    </a:cubicBezTo>
                    <a:cubicBezTo>
                      <a:pt x="27954" y="4176"/>
                      <a:pt x="27619" y="4307"/>
                      <a:pt x="27283" y="4438"/>
                    </a:cubicBezTo>
                    <a:cubicBezTo>
                      <a:pt x="27123" y="4511"/>
                      <a:pt x="26947" y="4570"/>
                      <a:pt x="26772" y="4628"/>
                    </a:cubicBezTo>
                    <a:cubicBezTo>
                      <a:pt x="26655" y="4631"/>
                      <a:pt x="26537" y="4632"/>
                      <a:pt x="26419" y="4632"/>
                    </a:cubicBezTo>
                    <a:cubicBezTo>
                      <a:pt x="24655" y="4632"/>
                      <a:pt x="22897" y="4324"/>
                      <a:pt x="21242" y="3709"/>
                    </a:cubicBezTo>
                    <a:cubicBezTo>
                      <a:pt x="20513" y="3446"/>
                      <a:pt x="19768" y="3140"/>
                      <a:pt x="19112" y="2716"/>
                    </a:cubicBezTo>
                    <a:cubicBezTo>
                      <a:pt x="19085" y="2700"/>
                      <a:pt x="19060" y="2692"/>
                      <a:pt x="19036" y="2692"/>
                    </a:cubicBezTo>
                    <a:cubicBezTo>
                      <a:pt x="18915" y="2692"/>
                      <a:pt x="18844" y="2879"/>
                      <a:pt x="18966" y="2965"/>
                    </a:cubicBezTo>
                    <a:cubicBezTo>
                      <a:pt x="19652" y="3388"/>
                      <a:pt x="20410" y="3709"/>
                      <a:pt x="21169" y="3986"/>
                    </a:cubicBezTo>
                    <a:cubicBezTo>
                      <a:pt x="22716" y="4555"/>
                      <a:pt x="24365" y="4861"/>
                      <a:pt x="26014" y="4905"/>
                    </a:cubicBezTo>
                    <a:cubicBezTo>
                      <a:pt x="24233" y="5518"/>
                      <a:pt x="22409" y="5956"/>
                      <a:pt x="20556" y="6233"/>
                    </a:cubicBezTo>
                    <a:cubicBezTo>
                      <a:pt x="20177" y="6291"/>
                      <a:pt x="19798" y="6335"/>
                      <a:pt x="19418" y="6379"/>
                    </a:cubicBezTo>
                    <a:cubicBezTo>
                      <a:pt x="19389" y="6379"/>
                      <a:pt x="19360" y="6379"/>
                      <a:pt x="19345" y="6394"/>
                    </a:cubicBezTo>
                    <a:cubicBezTo>
                      <a:pt x="18893" y="6437"/>
                      <a:pt x="18441" y="6481"/>
                      <a:pt x="17988" y="6510"/>
                    </a:cubicBezTo>
                    <a:cubicBezTo>
                      <a:pt x="17156" y="6160"/>
                      <a:pt x="16369" y="5722"/>
                      <a:pt x="15639" y="5212"/>
                    </a:cubicBezTo>
                    <a:cubicBezTo>
                      <a:pt x="14603" y="4482"/>
                      <a:pt x="13655" y="3607"/>
                      <a:pt x="12852" y="2614"/>
                    </a:cubicBezTo>
                    <a:cubicBezTo>
                      <a:pt x="12531" y="2220"/>
                      <a:pt x="12210" y="1797"/>
                      <a:pt x="11947" y="1345"/>
                    </a:cubicBezTo>
                    <a:cubicBezTo>
                      <a:pt x="11920" y="1295"/>
                      <a:pt x="11879" y="1275"/>
                      <a:pt x="11838" y="1275"/>
                    </a:cubicBezTo>
                    <a:cubicBezTo>
                      <a:pt x="11746" y="1275"/>
                      <a:pt x="11653" y="1375"/>
                      <a:pt x="11714" y="1476"/>
                    </a:cubicBezTo>
                    <a:cubicBezTo>
                      <a:pt x="11801" y="1651"/>
                      <a:pt x="11918" y="1797"/>
                      <a:pt x="12020" y="1958"/>
                    </a:cubicBezTo>
                    <a:cubicBezTo>
                      <a:pt x="13363" y="3913"/>
                      <a:pt x="15230" y="5533"/>
                      <a:pt x="17390" y="6539"/>
                    </a:cubicBezTo>
                    <a:cubicBezTo>
                      <a:pt x="16798" y="6568"/>
                      <a:pt x="16205" y="6582"/>
                      <a:pt x="15612" y="6582"/>
                    </a:cubicBezTo>
                    <a:cubicBezTo>
                      <a:pt x="14362" y="6582"/>
                      <a:pt x="13111" y="6518"/>
                      <a:pt x="11874" y="6379"/>
                    </a:cubicBezTo>
                    <a:cubicBezTo>
                      <a:pt x="10809" y="5868"/>
                      <a:pt x="9773" y="5270"/>
                      <a:pt x="8825" y="4570"/>
                    </a:cubicBezTo>
                    <a:cubicBezTo>
                      <a:pt x="7628" y="3709"/>
                      <a:pt x="6534" y="2673"/>
                      <a:pt x="5658" y="1476"/>
                    </a:cubicBezTo>
                    <a:cubicBezTo>
                      <a:pt x="5425" y="1141"/>
                      <a:pt x="5206" y="805"/>
                      <a:pt x="5002" y="455"/>
                    </a:cubicBezTo>
                    <a:cubicBezTo>
                      <a:pt x="4958" y="353"/>
                      <a:pt x="4900" y="265"/>
                      <a:pt x="4856" y="163"/>
                    </a:cubicBezTo>
                    <a:cubicBezTo>
                      <a:pt x="4844" y="151"/>
                      <a:pt x="4806" y="68"/>
                      <a:pt x="4804" y="68"/>
                    </a:cubicBezTo>
                    <a:lnTo>
                      <a:pt x="4804" y="68"/>
                    </a:lnTo>
                    <a:cubicBezTo>
                      <a:pt x="4804" y="68"/>
                      <a:pt x="4805" y="72"/>
                      <a:pt x="4809" y="82"/>
                    </a:cubicBezTo>
                    <a:lnTo>
                      <a:pt x="4809" y="82"/>
                    </a:lnTo>
                    <a:cubicBezTo>
                      <a:pt x="4784" y="25"/>
                      <a:pt x="4730" y="0"/>
                      <a:pt x="46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6"/>
              <p:cNvSpPr/>
              <p:nvPr/>
            </p:nvSpPr>
            <p:spPr>
              <a:xfrm>
                <a:off x="6717007" y="3354102"/>
                <a:ext cx="2919120" cy="179608"/>
              </a:xfrm>
              <a:custGeom>
                <a:avLst/>
                <a:gdLst/>
                <a:ahLst/>
                <a:cxnLst/>
                <a:rect l="l" t="t" r="r" b="b"/>
                <a:pathLst>
                  <a:path w="77103" h="4744" extrusionOk="0">
                    <a:moveTo>
                      <a:pt x="1" y="1"/>
                    </a:moveTo>
                    <a:lnTo>
                      <a:pt x="8070" y="4743"/>
                    </a:lnTo>
                    <a:lnTo>
                      <a:pt x="77103" y="4743"/>
                    </a:lnTo>
                    <a:lnTo>
                      <a:pt x="663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6"/>
              <p:cNvSpPr/>
              <p:nvPr/>
            </p:nvSpPr>
            <p:spPr>
              <a:xfrm>
                <a:off x="6717007" y="3739169"/>
                <a:ext cx="2919120" cy="179570"/>
              </a:xfrm>
              <a:custGeom>
                <a:avLst/>
                <a:gdLst/>
                <a:ahLst/>
                <a:cxnLst/>
                <a:rect l="l" t="t" r="r" b="b"/>
                <a:pathLst>
                  <a:path w="77103" h="4743" extrusionOk="0">
                    <a:moveTo>
                      <a:pt x="1" y="0"/>
                    </a:moveTo>
                    <a:lnTo>
                      <a:pt x="8070" y="4743"/>
                    </a:lnTo>
                    <a:lnTo>
                      <a:pt x="77103" y="4743"/>
                    </a:lnTo>
                    <a:lnTo>
                      <a:pt x="663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6"/>
              <p:cNvSpPr/>
              <p:nvPr/>
            </p:nvSpPr>
            <p:spPr>
              <a:xfrm>
                <a:off x="6755131" y="3376780"/>
                <a:ext cx="353612" cy="525800"/>
              </a:xfrm>
              <a:custGeom>
                <a:avLst/>
                <a:gdLst/>
                <a:ahLst/>
                <a:cxnLst/>
                <a:rect l="l" t="t" r="r" b="b"/>
                <a:pathLst>
                  <a:path w="9340" h="13888" extrusionOk="0">
                    <a:moveTo>
                      <a:pt x="1" y="0"/>
                    </a:moveTo>
                    <a:cubicBezTo>
                      <a:pt x="1" y="0"/>
                      <a:pt x="3634" y="5151"/>
                      <a:pt x="1" y="9777"/>
                    </a:cubicBezTo>
                    <a:lnTo>
                      <a:pt x="7063" y="13877"/>
                    </a:lnTo>
                    <a:cubicBezTo>
                      <a:pt x="7063" y="13877"/>
                      <a:pt x="7114" y="13887"/>
                      <a:pt x="7201" y="13887"/>
                    </a:cubicBezTo>
                    <a:cubicBezTo>
                      <a:pt x="7673" y="13887"/>
                      <a:pt x="9190" y="13575"/>
                      <a:pt x="9252" y="9572"/>
                    </a:cubicBezTo>
                    <a:cubicBezTo>
                      <a:pt x="9339" y="4830"/>
                      <a:pt x="7063" y="4144"/>
                      <a:pt x="7063" y="4144"/>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6"/>
              <p:cNvSpPr/>
              <p:nvPr/>
            </p:nvSpPr>
            <p:spPr>
              <a:xfrm>
                <a:off x="7022493" y="3533669"/>
                <a:ext cx="2727964" cy="385074"/>
              </a:xfrm>
              <a:custGeom>
                <a:avLst/>
                <a:gdLst/>
                <a:ahLst/>
                <a:cxnLst/>
                <a:rect l="l" t="t" r="r" b="b"/>
                <a:pathLst>
                  <a:path w="72054" h="10171" extrusionOk="0">
                    <a:moveTo>
                      <a:pt x="1" y="0"/>
                    </a:moveTo>
                    <a:cubicBezTo>
                      <a:pt x="1" y="0"/>
                      <a:pt x="1504" y="963"/>
                      <a:pt x="1504" y="5078"/>
                    </a:cubicBezTo>
                    <a:cubicBezTo>
                      <a:pt x="1504" y="9207"/>
                      <a:pt x="1" y="10171"/>
                      <a:pt x="1" y="10171"/>
                    </a:cubicBezTo>
                    <a:lnTo>
                      <a:pt x="69034" y="10171"/>
                    </a:lnTo>
                    <a:cubicBezTo>
                      <a:pt x="69034" y="10171"/>
                      <a:pt x="72054" y="9631"/>
                      <a:pt x="72054" y="5078"/>
                    </a:cubicBezTo>
                    <a:cubicBezTo>
                      <a:pt x="72054" y="540"/>
                      <a:pt x="69034" y="0"/>
                      <a:pt x="690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6"/>
              <p:cNvSpPr/>
              <p:nvPr/>
            </p:nvSpPr>
            <p:spPr>
              <a:xfrm>
                <a:off x="7861640" y="3727546"/>
                <a:ext cx="1139170" cy="18816"/>
              </a:xfrm>
              <a:custGeom>
                <a:avLst/>
                <a:gdLst/>
                <a:ahLst/>
                <a:cxnLst/>
                <a:rect l="l" t="t" r="r" b="b"/>
                <a:pathLst>
                  <a:path w="30089" h="497" extrusionOk="0">
                    <a:moveTo>
                      <a:pt x="0" y="1"/>
                    </a:moveTo>
                    <a:lnTo>
                      <a:pt x="0" y="497"/>
                    </a:lnTo>
                    <a:lnTo>
                      <a:pt x="30088" y="497"/>
                    </a:lnTo>
                    <a:lnTo>
                      <a:pt x="300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6"/>
              <p:cNvSpPr/>
              <p:nvPr/>
            </p:nvSpPr>
            <p:spPr>
              <a:xfrm>
                <a:off x="6753466" y="2907741"/>
                <a:ext cx="3080971" cy="179608"/>
              </a:xfrm>
              <a:custGeom>
                <a:avLst/>
                <a:gdLst/>
                <a:ahLst/>
                <a:cxnLst/>
                <a:rect l="l" t="t" r="r" b="b"/>
                <a:pathLst>
                  <a:path w="81378" h="4744" extrusionOk="0">
                    <a:moveTo>
                      <a:pt x="11353" y="1"/>
                    </a:moveTo>
                    <a:lnTo>
                      <a:pt x="1" y="4743"/>
                    </a:lnTo>
                    <a:lnTo>
                      <a:pt x="72871" y="4743"/>
                    </a:lnTo>
                    <a:lnTo>
                      <a:pt x="813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6"/>
              <p:cNvSpPr/>
              <p:nvPr/>
            </p:nvSpPr>
            <p:spPr>
              <a:xfrm>
                <a:off x="6753466" y="3292808"/>
                <a:ext cx="3080971" cy="179570"/>
              </a:xfrm>
              <a:custGeom>
                <a:avLst/>
                <a:gdLst/>
                <a:ahLst/>
                <a:cxnLst/>
                <a:rect l="l" t="t" r="r" b="b"/>
                <a:pathLst>
                  <a:path w="81378" h="4743" extrusionOk="0">
                    <a:moveTo>
                      <a:pt x="11353" y="0"/>
                    </a:moveTo>
                    <a:lnTo>
                      <a:pt x="1" y="4743"/>
                    </a:lnTo>
                    <a:lnTo>
                      <a:pt x="72871" y="4743"/>
                    </a:lnTo>
                    <a:lnTo>
                      <a:pt x="81378" y="0"/>
                    </a:lnTo>
                    <a:close/>
                  </a:path>
                </a:pathLst>
              </a:custGeom>
              <a:solidFill>
                <a:srgbClr val="D38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6"/>
              <p:cNvSpPr/>
              <p:nvPr/>
            </p:nvSpPr>
            <p:spPr>
              <a:xfrm>
                <a:off x="9421133" y="2929850"/>
                <a:ext cx="372921" cy="526368"/>
              </a:xfrm>
              <a:custGeom>
                <a:avLst/>
                <a:gdLst/>
                <a:ahLst/>
                <a:cxnLst/>
                <a:rect l="l" t="t" r="r" b="b"/>
                <a:pathLst>
                  <a:path w="9850" h="13903" extrusionOk="0">
                    <a:moveTo>
                      <a:pt x="9850" y="1"/>
                    </a:moveTo>
                    <a:lnTo>
                      <a:pt x="2393" y="4159"/>
                    </a:lnTo>
                    <a:cubicBezTo>
                      <a:pt x="2393" y="4159"/>
                      <a:pt x="0" y="4845"/>
                      <a:pt x="88" y="9587"/>
                    </a:cubicBezTo>
                    <a:cubicBezTo>
                      <a:pt x="150" y="13590"/>
                      <a:pt x="1750" y="13902"/>
                      <a:pt x="2247" y="13902"/>
                    </a:cubicBezTo>
                    <a:cubicBezTo>
                      <a:pt x="2339" y="13902"/>
                      <a:pt x="2393" y="13892"/>
                      <a:pt x="2393" y="13892"/>
                    </a:cubicBezTo>
                    <a:lnTo>
                      <a:pt x="9850" y="9792"/>
                    </a:lnTo>
                    <a:cubicBezTo>
                      <a:pt x="6012" y="5166"/>
                      <a:pt x="9849" y="1"/>
                      <a:pt x="98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6"/>
              <p:cNvSpPr/>
              <p:nvPr/>
            </p:nvSpPr>
            <p:spPr>
              <a:xfrm>
                <a:off x="6633036" y="3087307"/>
                <a:ext cx="2879329" cy="385074"/>
              </a:xfrm>
              <a:custGeom>
                <a:avLst/>
                <a:gdLst/>
                <a:ahLst/>
                <a:cxnLst/>
                <a:rect l="l" t="t" r="r" b="b"/>
                <a:pathLst>
                  <a:path w="76052" h="10171" extrusionOk="0">
                    <a:moveTo>
                      <a:pt x="3182" y="0"/>
                    </a:moveTo>
                    <a:cubicBezTo>
                      <a:pt x="3182" y="0"/>
                      <a:pt x="1" y="540"/>
                      <a:pt x="1" y="5078"/>
                    </a:cubicBezTo>
                    <a:cubicBezTo>
                      <a:pt x="1" y="9616"/>
                      <a:pt x="3182" y="10171"/>
                      <a:pt x="3182" y="10171"/>
                    </a:cubicBezTo>
                    <a:lnTo>
                      <a:pt x="76052" y="10171"/>
                    </a:lnTo>
                    <a:cubicBezTo>
                      <a:pt x="76052" y="10171"/>
                      <a:pt x="74447" y="9193"/>
                      <a:pt x="74447" y="5078"/>
                    </a:cubicBezTo>
                    <a:cubicBezTo>
                      <a:pt x="74447" y="963"/>
                      <a:pt x="76052" y="0"/>
                      <a:pt x="76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6"/>
              <p:cNvSpPr/>
              <p:nvPr/>
            </p:nvSpPr>
            <p:spPr>
              <a:xfrm>
                <a:off x="7497587" y="3232574"/>
                <a:ext cx="1260132" cy="66331"/>
              </a:xfrm>
              <a:custGeom>
                <a:avLst/>
                <a:gdLst/>
                <a:ahLst/>
                <a:cxnLst/>
                <a:rect l="l" t="t" r="r" b="b"/>
                <a:pathLst>
                  <a:path w="33284" h="1752" extrusionOk="0">
                    <a:moveTo>
                      <a:pt x="16635" y="1"/>
                    </a:moveTo>
                    <a:cubicBezTo>
                      <a:pt x="7442" y="1"/>
                      <a:pt x="1" y="190"/>
                      <a:pt x="1" y="876"/>
                    </a:cubicBezTo>
                    <a:cubicBezTo>
                      <a:pt x="1" y="1562"/>
                      <a:pt x="7442" y="1752"/>
                      <a:pt x="16635" y="1752"/>
                    </a:cubicBezTo>
                    <a:cubicBezTo>
                      <a:pt x="25828" y="1752"/>
                      <a:pt x="33284" y="1562"/>
                      <a:pt x="33284" y="876"/>
                    </a:cubicBezTo>
                    <a:cubicBezTo>
                      <a:pt x="33284" y="190"/>
                      <a:pt x="25828" y="1"/>
                      <a:pt x="16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6"/>
              <p:cNvSpPr/>
              <p:nvPr/>
            </p:nvSpPr>
            <p:spPr>
              <a:xfrm>
                <a:off x="7682642" y="1746557"/>
                <a:ext cx="1101045" cy="703855"/>
              </a:xfrm>
              <a:custGeom>
                <a:avLst/>
                <a:gdLst/>
                <a:ahLst/>
                <a:cxnLst/>
                <a:rect l="l" t="t" r="r" b="b"/>
                <a:pathLst>
                  <a:path w="29082" h="18591" extrusionOk="0">
                    <a:moveTo>
                      <a:pt x="14534" y="0"/>
                    </a:moveTo>
                    <a:cubicBezTo>
                      <a:pt x="6830" y="0"/>
                      <a:pt x="526" y="8201"/>
                      <a:pt x="1" y="18590"/>
                    </a:cubicBezTo>
                    <a:lnTo>
                      <a:pt x="3226" y="18590"/>
                    </a:lnTo>
                    <a:cubicBezTo>
                      <a:pt x="3868" y="10010"/>
                      <a:pt x="8683" y="3327"/>
                      <a:pt x="14534" y="3327"/>
                    </a:cubicBezTo>
                    <a:cubicBezTo>
                      <a:pt x="20385" y="3327"/>
                      <a:pt x="25215" y="10010"/>
                      <a:pt x="25857" y="18590"/>
                    </a:cubicBezTo>
                    <a:lnTo>
                      <a:pt x="29082" y="18590"/>
                    </a:lnTo>
                    <a:cubicBezTo>
                      <a:pt x="28556" y="8201"/>
                      <a:pt x="22238" y="0"/>
                      <a:pt x="145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6"/>
              <p:cNvSpPr/>
              <p:nvPr/>
            </p:nvSpPr>
            <p:spPr>
              <a:xfrm>
                <a:off x="7424102" y="1494074"/>
                <a:ext cx="1618136" cy="956344"/>
              </a:xfrm>
              <a:custGeom>
                <a:avLst/>
                <a:gdLst/>
                <a:ahLst/>
                <a:cxnLst/>
                <a:rect l="l" t="t" r="r" b="b"/>
                <a:pathLst>
                  <a:path w="42740" h="25260" extrusionOk="0">
                    <a:moveTo>
                      <a:pt x="21363" y="1"/>
                    </a:moveTo>
                    <a:cubicBezTo>
                      <a:pt x="9573" y="1"/>
                      <a:pt x="1" y="11601"/>
                      <a:pt x="1" y="24792"/>
                    </a:cubicBezTo>
                    <a:cubicBezTo>
                      <a:pt x="1" y="24953"/>
                      <a:pt x="1" y="25099"/>
                      <a:pt x="1" y="25259"/>
                    </a:cubicBezTo>
                    <a:lnTo>
                      <a:pt x="2876" y="25259"/>
                    </a:lnTo>
                    <a:cubicBezTo>
                      <a:pt x="3080" y="13104"/>
                      <a:pt x="11280" y="3328"/>
                      <a:pt x="21363" y="3328"/>
                    </a:cubicBezTo>
                    <a:cubicBezTo>
                      <a:pt x="31460" y="3328"/>
                      <a:pt x="39661" y="13104"/>
                      <a:pt x="39865" y="25259"/>
                    </a:cubicBezTo>
                    <a:lnTo>
                      <a:pt x="42725" y="25259"/>
                    </a:lnTo>
                    <a:cubicBezTo>
                      <a:pt x="42740" y="25099"/>
                      <a:pt x="42740" y="24953"/>
                      <a:pt x="42740" y="24792"/>
                    </a:cubicBezTo>
                    <a:cubicBezTo>
                      <a:pt x="42740" y="11601"/>
                      <a:pt x="33168" y="1"/>
                      <a:pt x="21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6"/>
              <p:cNvSpPr/>
              <p:nvPr/>
            </p:nvSpPr>
            <p:spPr>
              <a:xfrm>
                <a:off x="7532947" y="1620032"/>
                <a:ext cx="1400479" cy="830383"/>
              </a:xfrm>
              <a:custGeom>
                <a:avLst/>
                <a:gdLst/>
                <a:ahLst/>
                <a:cxnLst/>
                <a:rect l="l" t="t" r="r" b="b"/>
                <a:pathLst>
                  <a:path w="36991" h="21933" extrusionOk="0">
                    <a:moveTo>
                      <a:pt x="18488" y="1"/>
                    </a:moveTo>
                    <a:cubicBezTo>
                      <a:pt x="8405" y="1"/>
                      <a:pt x="205" y="9777"/>
                      <a:pt x="1" y="21932"/>
                    </a:cubicBezTo>
                    <a:lnTo>
                      <a:pt x="3955" y="21932"/>
                    </a:lnTo>
                    <a:cubicBezTo>
                      <a:pt x="4480" y="11543"/>
                      <a:pt x="10784" y="3342"/>
                      <a:pt x="18488" y="3342"/>
                    </a:cubicBezTo>
                    <a:cubicBezTo>
                      <a:pt x="26192" y="3342"/>
                      <a:pt x="32510" y="11543"/>
                      <a:pt x="33036" y="21932"/>
                    </a:cubicBezTo>
                    <a:lnTo>
                      <a:pt x="36990" y="21932"/>
                    </a:lnTo>
                    <a:cubicBezTo>
                      <a:pt x="36786" y="9777"/>
                      <a:pt x="28585" y="1"/>
                      <a:pt x="18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6"/>
              <p:cNvSpPr/>
              <p:nvPr/>
            </p:nvSpPr>
            <p:spPr>
              <a:xfrm>
                <a:off x="6485007" y="2959116"/>
                <a:ext cx="3496409" cy="69662"/>
              </a:xfrm>
              <a:custGeom>
                <a:avLst/>
                <a:gdLst/>
                <a:ahLst/>
                <a:cxnLst/>
                <a:rect l="l" t="t" r="r" b="b"/>
                <a:pathLst>
                  <a:path w="92351" h="1840" extrusionOk="0">
                    <a:moveTo>
                      <a:pt x="92350" y="1"/>
                    </a:moveTo>
                    <a:lnTo>
                      <a:pt x="0" y="249"/>
                    </a:lnTo>
                    <a:lnTo>
                      <a:pt x="0" y="658"/>
                    </a:lnTo>
                    <a:lnTo>
                      <a:pt x="40842" y="555"/>
                    </a:lnTo>
                    <a:cubicBezTo>
                      <a:pt x="41922" y="1318"/>
                      <a:pt x="43867" y="1840"/>
                      <a:pt x="46091" y="1840"/>
                    </a:cubicBezTo>
                    <a:cubicBezTo>
                      <a:pt x="46121" y="1840"/>
                      <a:pt x="46152" y="1840"/>
                      <a:pt x="46183" y="1839"/>
                    </a:cubicBezTo>
                    <a:cubicBezTo>
                      <a:pt x="48444" y="1839"/>
                      <a:pt x="50429" y="1314"/>
                      <a:pt x="51509" y="526"/>
                    </a:cubicBezTo>
                    <a:lnTo>
                      <a:pt x="92350" y="409"/>
                    </a:lnTo>
                    <a:lnTo>
                      <a:pt x="923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6"/>
              <p:cNvSpPr/>
              <p:nvPr/>
            </p:nvSpPr>
            <p:spPr>
              <a:xfrm>
                <a:off x="6485007" y="2756379"/>
                <a:ext cx="3496409" cy="212167"/>
              </a:xfrm>
              <a:custGeom>
                <a:avLst/>
                <a:gdLst/>
                <a:ahLst/>
                <a:cxnLst/>
                <a:rect l="l" t="t" r="r" b="b"/>
                <a:pathLst>
                  <a:path w="92351" h="5604" extrusionOk="0">
                    <a:moveTo>
                      <a:pt x="85302" y="1"/>
                    </a:moveTo>
                    <a:lnTo>
                      <a:pt x="6946" y="205"/>
                    </a:lnTo>
                    <a:lnTo>
                      <a:pt x="0" y="5604"/>
                    </a:lnTo>
                    <a:lnTo>
                      <a:pt x="0" y="5604"/>
                    </a:lnTo>
                    <a:lnTo>
                      <a:pt x="92350" y="5356"/>
                    </a:lnTo>
                    <a:lnTo>
                      <a:pt x="85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6"/>
              <p:cNvSpPr/>
              <p:nvPr/>
            </p:nvSpPr>
            <p:spPr>
              <a:xfrm>
                <a:off x="8232319" y="2682213"/>
                <a:ext cx="1653460" cy="273652"/>
              </a:xfrm>
              <a:custGeom>
                <a:avLst/>
                <a:gdLst/>
                <a:ahLst/>
                <a:cxnLst/>
                <a:rect l="l" t="t" r="r" b="b"/>
                <a:pathLst>
                  <a:path w="43673" h="7228" extrusionOk="0">
                    <a:moveTo>
                      <a:pt x="24163" y="0"/>
                    </a:moveTo>
                    <a:cubicBezTo>
                      <a:pt x="15519" y="0"/>
                      <a:pt x="4773" y="859"/>
                      <a:pt x="0" y="4703"/>
                    </a:cubicBezTo>
                    <a:lnTo>
                      <a:pt x="15" y="7227"/>
                    </a:lnTo>
                    <a:cubicBezTo>
                      <a:pt x="15" y="7227"/>
                      <a:pt x="4542" y="6288"/>
                      <a:pt x="19535" y="6288"/>
                    </a:cubicBezTo>
                    <a:cubicBezTo>
                      <a:pt x="25684" y="6288"/>
                      <a:pt x="33593" y="6446"/>
                      <a:pt x="43673" y="6892"/>
                    </a:cubicBezTo>
                    <a:lnTo>
                      <a:pt x="36742" y="559"/>
                    </a:lnTo>
                    <a:cubicBezTo>
                      <a:pt x="36742" y="559"/>
                      <a:pt x="31136" y="0"/>
                      <a:pt x="24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6"/>
              <p:cNvSpPr/>
              <p:nvPr/>
            </p:nvSpPr>
            <p:spPr>
              <a:xfrm>
                <a:off x="8232887" y="2653288"/>
                <a:ext cx="1618666" cy="302577"/>
              </a:xfrm>
              <a:custGeom>
                <a:avLst/>
                <a:gdLst/>
                <a:ahLst/>
                <a:cxnLst/>
                <a:rect l="l" t="t" r="r" b="b"/>
                <a:pathLst>
                  <a:path w="42754" h="7992" extrusionOk="0">
                    <a:moveTo>
                      <a:pt x="25422" y="0"/>
                    </a:moveTo>
                    <a:cubicBezTo>
                      <a:pt x="16281" y="0"/>
                      <a:pt x="4454" y="1386"/>
                      <a:pt x="0" y="7991"/>
                    </a:cubicBezTo>
                    <a:cubicBezTo>
                      <a:pt x="0" y="7991"/>
                      <a:pt x="12120" y="5293"/>
                      <a:pt x="27545" y="5293"/>
                    </a:cubicBezTo>
                    <a:cubicBezTo>
                      <a:pt x="32380" y="5293"/>
                      <a:pt x="37540" y="5558"/>
                      <a:pt x="42753" y="6255"/>
                    </a:cubicBezTo>
                    <a:lnTo>
                      <a:pt x="37238" y="725"/>
                    </a:lnTo>
                    <a:cubicBezTo>
                      <a:pt x="37238" y="725"/>
                      <a:pt x="32032" y="0"/>
                      <a:pt x="25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6"/>
              <p:cNvSpPr/>
              <p:nvPr/>
            </p:nvSpPr>
            <p:spPr>
              <a:xfrm>
                <a:off x="8228987" y="2377256"/>
                <a:ext cx="1588303" cy="578614"/>
              </a:xfrm>
              <a:custGeom>
                <a:avLst/>
                <a:gdLst/>
                <a:ahLst/>
                <a:cxnLst/>
                <a:rect l="l" t="t" r="r" b="b"/>
                <a:pathLst>
                  <a:path w="41952" h="15283" extrusionOk="0">
                    <a:moveTo>
                      <a:pt x="21699" y="1"/>
                    </a:moveTo>
                    <a:cubicBezTo>
                      <a:pt x="3814" y="1"/>
                      <a:pt x="1" y="3332"/>
                      <a:pt x="1" y="3332"/>
                    </a:cubicBezTo>
                    <a:lnTo>
                      <a:pt x="103" y="15282"/>
                    </a:lnTo>
                    <a:cubicBezTo>
                      <a:pt x="8182" y="11071"/>
                      <a:pt x="22954" y="10307"/>
                      <a:pt x="32611" y="10307"/>
                    </a:cubicBezTo>
                    <a:cubicBezTo>
                      <a:pt x="38111" y="10307"/>
                      <a:pt x="41952" y="10555"/>
                      <a:pt x="41952" y="10555"/>
                    </a:cubicBezTo>
                    <a:lnTo>
                      <a:pt x="31898" y="311"/>
                    </a:lnTo>
                    <a:cubicBezTo>
                      <a:pt x="28073" y="94"/>
                      <a:pt x="24689" y="1"/>
                      <a:pt x="21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6"/>
              <p:cNvSpPr/>
              <p:nvPr/>
            </p:nvSpPr>
            <p:spPr>
              <a:xfrm>
                <a:off x="6580033" y="2686869"/>
                <a:ext cx="1652892" cy="268995"/>
              </a:xfrm>
              <a:custGeom>
                <a:avLst/>
                <a:gdLst/>
                <a:ahLst/>
                <a:cxnLst/>
                <a:rect l="l" t="t" r="r" b="b"/>
                <a:pathLst>
                  <a:path w="43658" h="7105" extrusionOk="0">
                    <a:moveTo>
                      <a:pt x="20054" y="0"/>
                    </a:moveTo>
                    <a:cubicBezTo>
                      <a:pt x="12772" y="0"/>
                      <a:pt x="6814" y="626"/>
                      <a:pt x="6814" y="626"/>
                    </a:cubicBezTo>
                    <a:lnTo>
                      <a:pt x="0" y="7002"/>
                    </a:lnTo>
                    <a:cubicBezTo>
                      <a:pt x="10965" y="6382"/>
                      <a:pt x="19394" y="6172"/>
                      <a:pt x="25785" y="6172"/>
                    </a:cubicBezTo>
                    <a:cubicBezTo>
                      <a:pt x="39244" y="6172"/>
                      <a:pt x="43658" y="7104"/>
                      <a:pt x="43658" y="7104"/>
                    </a:cubicBezTo>
                    <a:lnTo>
                      <a:pt x="43643" y="4580"/>
                    </a:lnTo>
                    <a:cubicBezTo>
                      <a:pt x="38922" y="858"/>
                      <a:pt x="28580" y="0"/>
                      <a:pt x="200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6"/>
              <p:cNvSpPr/>
              <p:nvPr/>
            </p:nvSpPr>
            <p:spPr>
              <a:xfrm>
                <a:off x="6613728" y="2658513"/>
                <a:ext cx="1619196" cy="297352"/>
              </a:xfrm>
              <a:custGeom>
                <a:avLst/>
                <a:gdLst/>
                <a:ahLst/>
                <a:cxnLst/>
                <a:rect l="l" t="t" r="r" b="b"/>
                <a:pathLst>
                  <a:path w="42768" h="7854" extrusionOk="0">
                    <a:moveTo>
                      <a:pt x="17696" y="1"/>
                    </a:moveTo>
                    <a:cubicBezTo>
                      <a:pt x="10853" y="1"/>
                      <a:pt x="5399" y="791"/>
                      <a:pt x="5399" y="791"/>
                    </a:cubicBezTo>
                    <a:lnTo>
                      <a:pt x="0" y="6336"/>
                    </a:lnTo>
                    <a:cubicBezTo>
                      <a:pt x="5502" y="5659"/>
                      <a:pt x="10868" y="5403"/>
                      <a:pt x="15835" y="5403"/>
                    </a:cubicBezTo>
                    <a:cubicBezTo>
                      <a:pt x="31208" y="5403"/>
                      <a:pt x="42768" y="7853"/>
                      <a:pt x="42768" y="7853"/>
                    </a:cubicBezTo>
                    <a:cubicBezTo>
                      <a:pt x="38285" y="1390"/>
                      <a:pt x="26769" y="1"/>
                      <a:pt x="17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6"/>
              <p:cNvSpPr/>
              <p:nvPr/>
            </p:nvSpPr>
            <p:spPr>
              <a:xfrm>
                <a:off x="6645756" y="2381723"/>
                <a:ext cx="1587167" cy="574147"/>
              </a:xfrm>
              <a:custGeom>
                <a:avLst/>
                <a:gdLst/>
                <a:ahLst/>
                <a:cxnLst/>
                <a:rect l="l" t="t" r="r" b="b"/>
                <a:pathLst>
                  <a:path w="41922" h="15165" extrusionOk="0">
                    <a:moveTo>
                      <a:pt x="20831" y="0"/>
                    </a:moveTo>
                    <a:cubicBezTo>
                      <a:pt x="17654" y="0"/>
                      <a:pt x="14018" y="109"/>
                      <a:pt x="9864" y="368"/>
                    </a:cubicBezTo>
                    <a:lnTo>
                      <a:pt x="1" y="10656"/>
                    </a:lnTo>
                    <a:cubicBezTo>
                      <a:pt x="1" y="10656"/>
                      <a:pt x="4282" y="10354"/>
                      <a:pt x="10287" y="10354"/>
                    </a:cubicBezTo>
                    <a:cubicBezTo>
                      <a:pt x="19916" y="10354"/>
                      <a:pt x="33977" y="11129"/>
                      <a:pt x="41922" y="15164"/>
                    </a:cubicBezTo>
                    <a:lnTo>
                      <a:pt x="41820" y="3214"/>
                    </a:lnTo>
                    <a:cubicBezTo>
                      <a:pt x="41820" y="3214"/>
                      <a:pt x="38055" y="0"/>
                      <a:pt x="20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6"/>
              <p:cNvSpPr/>
              <p:nvPr/>
            </p:nvSpPr>
            <p:spPr>
              <a:xfrm>
                <a:off x="6899337" y="2274089"/>
                <a:ext cx="1333581" cy="681783"/>
              </a:xfrm>
              <a:custGeom>
                <a:avLst/>
                <a:gdLst/>
                <a:ahLst/>
                <a:cxnLst/>
                <a:rect l="l" t="t" r="r" b="b"/>
                <a:pathLst>
                  <a:path w="35224" h="18008" extrusionOk="0">
                    <a:moveTo>
                      <a:pt x="8942" y="1"/>
                    </a:moveTo>
                    <a:cubicBezTo>
                      <a:pt x="8800" y="1"/>
                      <a:pt x="8726" y="1"/>
                      <a:pt x="8726" y="1"/>
                    </a:cubicBezTo>
                    <a:lnTo>
                      <a:pt x="0" y="10726"/>
                    </a:lnTo>
                    <a:cubicBezTo>
                      <a:pt x="785" y="10707"/>
                      <a:pt x="1558" y="10698"/>
                      <a:pt x="2318" y="10698"/>
                    </a:cubicBezTo>
                    <a:cubicBezTo>
                      <a:pt x="23804" y="10698"/>
                      <a:pt x="35224" y="18007"/>
                      <a:pt x="35224" y="18007"/>
                    </a:cubicBezTo>
                    <a:lnTo>
                      <a:pt x="35122" y="6057"/>
                    </a:lnTo>
                    <a:cubicBezTo>
                      <a:pt x="35067" y="158"/>
                      <a:pt x="11454" y="1"/>
                      <a:pt x="8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6"/>
              <p:cNvSpPr/>
              <p:nvPr/>
            </p:nvSpPr>
            <p:spPr>
              <a:xfrm>
                <a:off x="8226867" y="2266669"/>
                <a:ext cx="1350125" cy="689203"/>
              </a:xfrm>
              <a:custGeom>
                <a:avLst/>
                <a:gdLst/>
                <a:ahLst/>
                <a:cxnLst/>
                <a:rect l="l" t="t" r="r" b="b"/>
                <a:pathLst>
                  <a:path w="35661" h="18204" extrusionOk="0">
                    <a:moveTo>
                      <a:pt x="22798" y="0"/>
                    </a:moveTo>
                    <a:cubicBezTo>
                      <a:pt x="15774" y="0"/>
                      <a:pt x="0" y="626"/>
                      <a:pt x="57" y="6253"/>
                    </a:cubicBezTo>
                    <a:lnTo>
                      <a:pt x="159" y="18203"/>
                    </a:lnTo>
                    <a:cubicBezTo>
                      <a:pt x="159" y="18203"/>
                      <a:pt x="12009" y="10598"/>
                      <a:pt x="33851" y="10598"/>
                    </a:cubicBezTo>
                    <a:cubicBezTo>
                      <a:pt x="34447" y="10598"/>
                      <a:pt x="35050" y="10604"/>
                      <a:pt x="35660" y="10616"/>
                    </a:cubicBezTo>
                    <a:lnTo>
                      <a:pt x="26103" y="51"/>
                    </a:lnTo>
                    <a:cubicBezTo>
                      <a:pt x="26103" y="51"/>
                      <a:pt x="24809" y="0"/>
                      <a:pt x="22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6"/>
              <p:cNvSpPr/>
              <p:nvPr/>
            </p:nvSpPr>
            <p:spPr>
              <a:xfrm>
                <a:off x="8317956" y="2621032"/>
                <a:ext cx="1097713" cy="199484"/>
              </a:xfrm>
              <a:custGeom>
                <a:avLst/>
                <a:gdLst/>
                <a:ahLst/>
                <a:cxnLst/>
                <a:rect l="l" t="t" r="r" b="b"/>
                <a:pathLst>
                  <a:path w="28994" h="5269" extrusionOk="0">
                    <a:moveTo>
                      <a:pt x="28993" y="1"/>
                    </a:moveTo>
                    <a:cubicBezTo>
                      <a:pt x="18108" y="161"/>
                      <a:pt x="10798" y="1562"/>
                      <a:pt x="6595" y="2715"/>
                    </a:cubicBezTo>
                    <a:cubicBezTo>
                      <a:pt x="2028" y="3955"/>
                      <a:pt x="15" y="5195"/>
                      <a:pt x="0" y="5210"/>
                    </a:cubicBezTo>
                    <a:lnTo>
                      <a:pt x="117" y="5268"/>
                    </a:lnTo>
                    <a:cubicBezTo>
                      <a:pt x="204" y="5210"/>
                      <a:pt x="8215" y="380"/>
                      <a:pt x="28993" y="103"/>
                    </a:cubicBezTo>
                    <a:lnTo>
                      <a:pt x="28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6"/>
              <p:cNvSpPr/>
              <p:nvPr/>
            </p:nvSpPr>
            <p:spPr>
              <a:xfrm>
                <a:off x="8317388" y="2561366"/>
                <a:ext cx="1058490" cy="198386"/>
              </a:xfrm>
              <a:custGeom>
                <a:avLst/>
                <a:gdLst/>
                <a:ahLst/>
                <a:cxnLst/>
                <a:rect l="l" t="t" r="r" b="b"/>
                <a:pathLst>
                  <a:path w="27958" h="5240" extrusionOk="0">
                    <a:moveTo>
                      <a:pt x="27958" y="1"/>
                    </a:moveTo>
                    <a:cubicBezTo>
                      <a:pt x="17467" y="220"/>
                      <a:pt x="10433" y="1621"/>
                      <a:pt x="6362" y="2744"/>
                    </a:cubicBezTo>
                    <a:cubicBezTo>
                      <a:pt x="1970" y="3970"/>
                      <a:pt x="15" y="5166"/>
                      <a:pt x="1" y="5181"/>
                    </a:cubicBezTo>
                    <a:lnTo>
                      <a:pt x="117" y="5239"/>
                    </a:lnTo>
                    <a:cubicBezTo>
                      <a:pt x="146" y="5225"/>
                      <a:pt x="2073" y="4043"/>
                      <a:pt x="6450" y="2817"/>
                    </a:cubicBezTo>
                    <a:cubicBezTo>
                      <a:pt x="10492" y="1694"/>
                      <a:pt x="17510" y="307"/>
                      <a:pt x="27958" y="88"/>
                    </a:cubicBezTo>
                    <a:lnTo>
                      <a:pt x="279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6"/>
              <p:cNvSpPr/>
              <p:nvPr/>
            </p:nvSpPr>
            <p:spPr>
              <a:xfrm>
                <a:off x="8316820" y="2508893"/>
                <a:ext cx="1001056" cy="196721"/>
              </a:xfrm>
              <a:custGeom>
                <a:avLst/>
                <a:gdLst/>
                <a:ahLst/>
                <a:cxnLst/>
                <a:rect l="l" t="t" r="r" b="b"/>
                <a:pathLst>
                  <a:path w="26441" h="5196" extrusionOk="0">
                    <a:moveTo>
                      <a:pt x="26426" y="1"/>
                    </a:moveTo>
                    <a:cubicBezTo>
                      <a:pt x="7486" y="628"/>
                      <a:pt x="74" y="5093"/>
                      <a:pt x="1" y="5137"/>
                    </a:cubicBezTo>
                    <a:lnTo>
                      <a:pt x="118" y="5195"/>
                    </a:lnTo>
                    <a:cubicBezTo>
                      <a:pt x="147" y="5181"/>
                      <a:pt x="1985" y="4057"/>
                      <a:pt x="6115" y="2875"/>
                    </a:cubicBezTo>
                    <a:cubicBezTo>
                      <a:pt x="9952" y="1781"/>
                      <a:pt x="16577" y="409"/>
                      <a:pt x="26441" y="88"/>
                    </a:cubicBezTo>
                    <a:lnTo>
                      <a:pt x="264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6"/>
              <p:cNvSpPr/>
              <p:nvPr/>
            </p:nvSpPr>
            <p:spPr>
              <a:xfrm>
                <a:off x="8316290" y="2449794"/>
                <a:ext cx="958502" cy="195055"/>
              </a:xfrm>
              <a:custGeom>
                <a:avLst/>
                <a:gdLst/>
                <a:ahLst/>
                <a:cxnLst/>
                <a:rect l="l" t="t" r="r" b="b"/>
                <a:pathLst>
                  <a:path w="25317" h="5152" extrusionOk="0">
                    <a:moveTo>
                      <a:pt x="25317" y="0"/>
                    </a:moveTo>
                    <a:cubicBezTo>
                      <a:pt x="7194" y="745"/>
                      <a:pt x="73" y="5049"/>
                      <a:pt x="0" y="5093"/>
                    </a:cubicBezTo>
                    <a:lnTo>
                      <a:pt x="132" y="5151"/>
                    </a:lnTo>
                    <a:cubicBezTo>
                      <a:pt x="190" y="5108"/>
                      <a:pt x="7282" y="832"/>
                      <a:pt x="25317" y="88"/>
                    </a:cubicBezTo>
                    <a:lnTo>
                      <a:pt x="2531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6"/>
              <p:cNvSpPr/>
              <p:nvPr/>
            </p:nvSpPr>
            <p:spPr>
              <a:xfrm>
                <a:off x="8301374" y="2396223"/>
                <a:ext cx="928668" cy="192253"/>
              </a:xfrm>
              <a:custGeom>
                <a:avLst/>
                <a:gdLst/>
                <a:ahLst/>
                <a:cxnLst/>
                <a:rect l="l" t="t" r="r" b="b"/>
                <a:pathLst>
                  <a:path w="24529" h="5078" extrusionOk="0">
                    <a:moveTo>
                      <a:pt x="24529" y="0"/>
                    </a:moveTo>
                    <a:cubicBezTo>
                      <a:pt x="6990" y="540"/>
                      <a:pt x="73" y="4976"/>
                      <a:pt x="0" y="5034"/>
                    </a:cubicBezTo>
                    <a:lnTo>
                      <a:pt x="132" y="5078"/>
                    </a:lnTo>
                    <a:cubicBezTo>
                      <a:pt x="146" y="5078"/>
                      <a:pt x="1868" y="3954"/>
                      <a:pt x="5706" y="2787"/>
                    </a:cubicBezTo>
                    <a:cubicBezTo>
                      <a:pt x="9266" y="1722"/>
                      <a:pt x="15409" y="379"/>
                      <a:pt x="24529" y="88"/>
                    </a:cubicBezTo>
                    <a:lnTo>
                      <a:pt x="24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6"/>
              <p:cNvSpPr/>
              <p:nvPr/>
            </p:nvSpPr>
            <p:spPr>
              <a:xfrm>
                <a:off x="8301904" y="2342615"/>
                <a:ext cx="889483" cy="179570"/>
              </a:xfrm>
              <a:custGeom>
                <a:avLst/>
                <a:gdLst/>
                <a:ahLst/>
                <a:cxnLst/>
                <a:rect l="l" t="t" r="r" b="b"/>
                <a:pathLst>
                  <a:path w="23494" h="4743" extrusionOk="0">
                    <a:moveTo>
                      <a:pt x="23493" y="1"/>
                    </a:moveTo>
                    <a:cubicBezTo>
                      <a:pt x="6713" y="643"/>
                      <a:pt x="59" y="4655"/>
                      <a:pt x="1" y="4699"/>
                    </a:cubicBezTo>
                    <a:lnTo>
                      <a:pt x="132" y="4743"/>
                    </a:lnTo>
                    <a:cubicBezTo>
                      <a:pt x="191" y="4714"/>
                      <a:pt x="6801" y="716"/>
                      <a:pt x="23493" y="88"/>
                    </a:cubicBezTo>
                    <a:lnTo>
                      <a:pt x="23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6"/>
              <p:cNvSpPr/>
              <p:nvPr/>
            </p:nvSpPr>
            <p:spPr>
              <a:xfrm>
                <a:off x="8300276" y="2301726"/>
                <a:ext cx="850790" cy="170749"/>
              </a:xfrm>
              <a:custGeom>
                <a:avLst/>
                <a:gdLst/>
                <a:ahLst/>
                <a:cxnLst/>
                <a:rect l="l" t="t" r="r" b="b"/>
                <a:pathLst>
                  <a:path w="22472" h="4510" extrusionOk="0">
                    <a:moveTo>
                      <a:pt x="22457" y="1"/>
                    </a:moveTo>
                    <a:cubicBezTo>
                      <a:pt x="17116" y="161"/>
                      <a:pt x="9616" y="716"/>
                      <a:pt x="4217" y="2438"/>
                    </a:cubicBezTo>
                    <a:cubicBezTo>
                      <a:pt x="963" y="3474"/>
                      <a:pt x="29" y="4422"/>
                      <a:pt x="0" y="4466"/>
                    </a:cubicBezTo>
                    <a:lnTo>
                      <a:pt x="146" y="4510"/>
                    </a:lnTo>
                    <a:cubicBezTo>
                      <a:pt x="175" y="4466"/>
                      <a:pt x="4042" y="658"/>
                      <a:pt x="22471" y="88"/>
                    </a:cubicBezTo>
                    <a:lnTo>
                      <a:pt x="224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6"/>
              <p:cNvSpPr/>
              <p:nvPr/>
            </p:nvSpPr>
            <p:spPr>
              <a:xfrm>
                <a:off x="7052326" y="2627657"/>
                <a:ext cx="1101045" cy="193389"/>
              </a:xfrm>
              <a:custGeom>
                <a:avLst/>
                <a:gdLst/>
                <a:ahLst/>
                <a:cxnLst/>
                <a:rect l="l" t="t" r="r" b="b"/>
                <a:pathLst>
                  <a:path w="29082" h="5108" extrusionOk="0">
                    <a:moveTo>
                      <a:pt x="1" y="1"/>
                    </a:moveTo>
                    <a:lnTo>
                      <a:pt x="1" y="88"/>
                    </a:lnTo>
                    <a:cubicBezTo>
                      <a:pt x="20779" y="264"/>
                      <a:pt x="28892" y="5050"/>
                      <a:pt x="28965" y="5108"/>
                    </a:cubicBezTo>
                    <a:lnTo>
                      <a:pt x="29082" y="5050"/>
                    </a:lnTo>
                    <a:cubicBezTo>
                      <a:pt x="29067" y="5035"/>
                      <a:pt x="27039" y="3809"/>
                      <a:pt x="22443" y="2584"/>
                    </a:cubicBezTo>
                    <a:cubicBezTo>
                      <a:pt x="18226" y="1460"/>
                      <a:pt x="10901" y="88"/>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6"/>
              <p:cNvSpPr/>
              <p:nvPr/>
            </p:nvSpPr>
            <p:spPr>
              <a:xfrm>
                <a:off x="7091018" y="2567461"/>
                <a:ext cx="1061822" cy="192821"/>
              </a:xfrm>
              <a:custGeom>
                <a:avLst/>
                <a:gdLst/>
                <a:ahLst/>
                <a:cxnLst/>
                <a:rect l="l" t="t" r="r" b="b"/>
                <a:pathLst>
                  <a:path w="28046" h="5093" extrusionOk="0">
                    <a:moveTo>
                      <a:pt x="15" y="0"/>
                    </a:moveTo>
                    <a:lnTo>
                      <a:pt x="0" y="88"/>
                    </a:lnTo>
                    <a:cubicBezTo>
                      <a:pt x="10462" y="249"/>
                      <a:pt x="17496" y="1606"/>
                      <a:pt x="21552" y="2714"/>
                    </a:cubicBezTo>
                    <a:cubicBezTo>
                      <a:pt x="25959" y="3911"/>
                      <a:pt x="27914" y="5078"/>
                      <a:pt x="27929" y="5093"/>
                    </a:cubicBezTo>
                    <a:lnTo>
                      <a:pt x="28045" y="5035"/>
                    </a:lnTo>
                    <a:cubicBezTo>
                      <a:pt x="28031" y="5020"/>
                      <a:pt x="26061" y="3838"/>
                      <a:pt x="21640" y="2627"/>
                    </a:cubicBezTo>
                    <a:cubicBezTo>
                      <a:pt x="17569" y="1518"/>
                      <a:pt x="10506" y="161"/>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6"/>
              <p:cNvSpPr/>
              <p:nvPr/>
            </p:nvSpPr>
            <p:spPr>
              <a:xfrm>
                <a:off x="7148450" y="2514420"/>
                <a:ext cx="1004388" cy="191723"/>
              </a:xfrm>
              <a:custGeom>
                <a:avLst/>
                <a:gdLst/>
                <a:ahLst/>
                <a:cxnLst/>
                <a:rect l="l" t="t" r="r" b="b"/>
                <a:pathLst>
                  <a:path w="26529" h="5064" extrusionOk="0">
                    <a:moveTo>
                      <a:pt x="15" y="1"/>
                    </a:moveTo>
                    <a:lnTo>
                      <a:pt x="1" y="88"/>
                    </a:lnTo>
                    <a:cubicBezTo>
                      <a:pt x="9865" y="365"/>
                      <a:pt x="16518" y="1708"/>
                      <a:pt x="20356" y="2773"/>
                    </a:cubicBezTo>
                    <a:cubicBezTo>
                      <a:pt x="24529" y="3940"/>
                      <a:pt x="26382" y="5049"/>
                      <a:pt x="26397" y="5064"/>
                    </a:cubicBezTo>
                    <a:lnTo>
                      <a:pt x="26528" y="5006"/>
                    </a:lnTo>
                    <a:cubicBezTo>
                      <a:pt x="26455" y="4962"/>
                      <a:pt x="18955" y="526"/>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6"/>
              <p:cNvSpPr/>
              <p:nvPr/>
            </p:nvSpPr>
            <p:spPr>
              <a:xfrm>
                <a:off x="7189906" y="2455322"/>
                <a:ext cx="962363" cy="190057"/>
              </a:xfrm>
              <a:custGeom>
                <a:avLst/>
                <a:gdLst/>
                <a:ahLst/>
                <a:cxnLst/>
                <a:rect l="l" t="t" r="r" b="b"/>
                <a:pathLst>
                  <a:path w="25419" h="5020" extrusionOk="0">
                    <a:moveTo>
                      <a:pt x="15" y="0"/>
                    </a:moveTo>
                    <a:lnTo>
                      <a:pt x="0" y="88"/>
                    </a:lnTo>
                    <a:cubicBezTo>
                      <a:pt x="18065" y="745"/>
                      <a:pt x="25229" y="4976"/>
                      <a:pt x="25287" y="5020"/>
                    </a:cubicBezTo>
                    <a:lnTo>
                      <a:pt x="25419" y="4962"/>
                    </a:lnTo>
                    <a:cubicBezTo>
                      <a:pt x="25346" y="4918"/>
                      <a:pt x="18152" y="657"/>
                      <a:pt x="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6"/>
              <p:cNvSpPr/>
              <p:nvPr/>
            </p:nvSpPr>
            <p:spPr>
              <a:xfrm>
                <a:off x="7234087" y="2401713"/>
                <a:ext cx="932000" cy="187331"/>
              </a:xfrm>
              <a:custGeom>
                <a:avLst/>
                <a:gdLst/>
                <a:ahLst/>
                <a:cxnLst/>
                <a:rect l="l" t="t" r="r" b="b"/>
                <a:pathLst>
                  <a:path w="24617" h="4948" extrusionOk="0">
                    <a:moveTo>
                      <a:pt x="1" y="1"/>
                    </a:moveTo>
                    <a:lnTo>
                      <a:pt x="1" y="89"/>
                    </a:lnTo>
                    <a:cubicBezTo>
                      <a:pt x="9120" y="322"/>
                      <a:pt x="15292" y="1635"/>
                      <a:pt x="18867" y="2686"/>
                    </a:cubicBezTo>
                    <a:cubicBezTo>
                      <a:pt x="22734" y="3839"/>
                      <a:pt x="24471" y="4933"/>
                      <a:pt x="24485" y="4948"/>
                    </a:cubicBezTo>
                    <a:lnTo>
                      <a:pt x="24616" y="4889"/>
                    </a:lnTo>
                    <a:cubicBezTo>
                      <a:pt x="24543" y="4845"/>
                      <a:pt x="17540" y="439"/>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6"/>
              <p:cNvSpPr/>
              <p:nvPr/>
            </p:nvSpPr>
            <p:spPr>
              <a:xfrm>
                <a:off x="7271643" y="2347574"/>
                <a:ext cx="892777" cy="175178"/>
              </a:xfrm>
              <a:custGeom>
                <a:avLst/>
                <a:gdLst/>
                <a:ahLst/>
                <a:cxnLst/>
                <a:rect l="l" t="t" r="r" b="b"/>
                <a:pathLst>
                  <a:path w="23581" h="4627" extrusionOk="0">
                    <a:moveTo>
                      <a:pt x="15" y="1"/>
                    </a:moveTo>
                    <a:lnTo>
                      <a:pt x="1" y="89"/>
                    </a:lnTo>
                    <a:cubicBezTo>
                      <a:pt x="16708" y="643"/>
                      <a:pt x="23391" y="4583"/>
                      <a:pt x="23449" y="4627"/>
                    </a:cubicBezTo>
                    <a:lnTo>
                      <a:pt x="23581" y="4568"/>
                    </a:lnTo>
                    <a:cubicBezTo>
                      <a:pt x="23508" y="4539"/>
                      <a:pt x="16796" y="555"/>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6"/>
              <p:cNvSpPr/>
              <p:nvPr/>
            </p:nvSpPr>
            <p:spPr>
              <a:xfrm>
                <a:off x="7311433" y="2306156"/>
                <a:ext cx="854084" cy="166319"/>
              </a:xfrm>
              <a:custGeom>
                <a:avLst/>
                <a:gdLst/>
                <a:ahLst/>
                <a:cxnLst/>
                <a:rect l="l" t="t" r="r" b="b"/>
                <a:pathLst>
                  <a:path w="22559" h="4393" extrusionOk="0">
                    <a:moveTo>
                      <a:pt x="15" y="1"/>
                    </a:moveTo>
                    <a:lnTo>
                      <a:pt x="0" y="88"/>
                    </a:lnTo>
                    <a:cubicBezTo>
                      <a:pt x="18429" y="570"/>
                      <a:pt x="22369" y="4364"/>
                      <a:pt x="22413" y="4393"/>
                    </a:cubicBezTo>
                    <a:lnTo>
                      <a:pt x="22559" y="4364"/>
                    </a:lnTo>
                    <a:cubicBezTo>
                      <a:pt x="22515" y="4320"/>
                      <a:pt x="21567" y="3371"/>
                      <a:pt x="18298" y="2350"/>
                    </a:cubicBezTo>
                    <a:cubicBezTo>
                      <a:pt x="12870" y="657"/>
                      <a:pt x="5355" y="147"/>
                      <a:pt x="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6"/>
              <p:cNvSpPr/>
              <p:nvPr/>
            </p:nvSpPr>
            <p:spPr>
              <a:xfrm>
                <a:off x="8227359" y="2425489"/>
                <a:ext cx="165751" cy="579523"/>
              </a:xfrm>
              <a:custGeom>
                <a:avLst/>
                <a:gdLst/>
                <a:ahLst/>
                <a:cxnLst/>
                <a:rect l="l" t="t" r="r" b="b"/>
                <a:pathLst>
                  <a:path w="4378" h="15307" extrusionOk="0">
                    <a:moveTo>
                      <a:pt x="861" y="0"/>
                    </a:moveTo>
                    <a:cubicBezTo>
                      <a:pt x="861" y="1"/>
                      <a:pt x="44" y="788"/>
                      <a:pt x="44" y="2058"/>
                    </a:cubicBezTo>
                    <a:cubicBezTo>
                      <a:pt x="44" y="2058"/>
                      <a:pt x="0" y="13235"/>
                      <a:pt x="204" y="15307"/>
                    </a:cubicBezTo>
                    <a:cubicBezTo>
                      <a:pt x="204" y="15307"/>
                      <a:pt x="1313" y="14621"/>
                      <a:pt x="2247" y="14169"/>
                    </a:cubicBezTo>
                    <a:cubicBezTo>
                      <a:pt x="2247" y="14169"/>
                      <a:pt x="2977" y="14534"/>
                      <a:pt x="4378" y="15205"/>
                    </a:cubicBezTo>
                    <a:cubicBezTo>
                      <a:pt x="4378" y="15205"/>
                      <a:pt x="846" y="2248"/>
                      <a:pt x="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0" name="Google Shape;1310;p46"/>
              <p:cNvGrpSpPr/>
              <p:nvPr/>
            </p:nvGrpSpPr>
            <p:grpSpPr>
              <a:xfrm rot="492702" flipH="1">
                <a:off x="7182324" y="3510239"/>
                <a:ext cx="384413" cy="427780"/>
                <a:chOff x="798381" y="1549765"/>
                <a:chExt cx="325273" cy="361968"/>
              </a:xfrm>
            </p:grpSpPr>
            <p:sp>
              <p:nvSpPr>
                <p:cNvPr id="1311" name="Google Shape;1311;p46"/>
                <p:cNvSpPr/>
                <p:nvPr/>
              </p:nvSpPr>
              <p:spPr>
                <a:xfrm>
                  <a:off x="798381" y="1549765"/>
                  <a:ext cx="170631" cy="336513"/>
                </a:xfrm>
                <a:custGeom>
                  <a:avLst/>
                  <a:gdLst/>
                  <a:ahLst/>
                  <a:cxnLst/>
                  <a:rect l="l" t="t" r="r" b="b"/>
                  <a:pathLst>
                    <a:path w="4203" h="8289" extrusionOk="0">
                      <a:moveTo>
                        <a:pt x="3561" y="0"/>
                      </a:moveTo>
                      <a:cubicBezTo>
                        <a:pt x="3561" y="0"/>
                        <a:pt x="1" y="3079"/>
                        <a:pt x="2437" y="8157"/>
                      </a:cubicBezTo>
                      <a:lnTo>
                        <a:pt x="3225" y="8288"/>
                      </a:lnTo>
                      <a:cubicBezTo>
                        <a:pt x="1358" y="4247"/>
                        <a:pt x="3094" y="1387"/>
                        <a:pt x="4203" y="117"/>
                      </a:cubicBezTo>
                      <a:lnTo>
                        <a:pt x="35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6"/>
                <p:cNvSpPr/>
                <p:nvPr/>
              </p:nvSpPr>
              <p:spPr>
                <a:xfrm>
                  <a:off x="872434" y="1562189"/>
                  <a:ext cx="173027" cy="336513"/>
                </a:xfrm>
                <a:custGeom>
                  <a:avLst/>
                  <a:gdLst/>
                  <a:ahLst/>
                  <a:cxnLst/>
                  <a:rect l="l" t="t" r="r" b="b"/>
                  <a:pathLst>
                    <a:path w="4262" h="8289" extrusionOk="0">
                      <a:moveTo>
                        <a:pt x="3590" y="1"/>
                      </a:moveTo>
                      <a:cubicBezTo>
                        <a:pt x="3590" y="1"/>
                        <a:pt x="0" y="3080"/>
                        <a:pt x="2437" y="8157"/>
                      </a:cubicBezTo>
                      <a:lnTo>
                        <a:pt x="3254" y="8289"/>
                      </a:lnTo>
                      <a:cubicBezTo>
                        <a:pt x="1401" y="4247"/>
                        <a:pt x="3152" y="1387"/>
                        <a:pt x="4261" y="103"/>
                      </a:cubicBezTo>
                      <a:lnTo>
                        <a:pt x="35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6"/>
                <p:cNvSpPr/>
                <p:nvPr/>
              </p:nvSpPr>
              <p:spPr>
                <a:xfrm>
                  <a:off x="948842" y="1574652"/>
                  <a:ext cx="174813" cy="337081"/>
                </a:xfrm>
                <a:custGeom>
                  <a:avLst/>
                  <a:gdLst/>
                  <a:ahLst/>
                  <a:cxnLst/>
                  <a:rect l="l" t="t" r="r" b="b"/>
                  <a:pathLst>
                    <a:path w="4306" h="8303" extrusionOk="0">
                      <a:moveTo>
                        <a:pt x="3619" y="0"/>
                      </a:moveTo>
                      <a:cubicBezTo>
                        <a:pt x="3619" y="0"/>
                        <a:pt x="1" y="3079"/>
                        <a:pt x="2438" y="8157"/>
                      </a:cubicBezTo>
                      <a:lnTo>
                        <a:pt x="3342" y="8303"/>
                      </a:lnTo>
                      <a:cubicBezTo>
                        <a:pt x="1489" y="4261"/>
                        <a:pt x="3182" y="1386"/>
                        <a:pt x="4305" y="117"/>
                      </a:cubicBezTo>
                      <a:lnTo>
                        <a:pt x="36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46"/>
              <p:cNvGrpSpPr/>
              <p:nvPr/>
            </p:nvGrpSpPr>
            <p:grpSpPr>
              <a:xfrm rot="492702" flipH="1">
                <a:off x="9134949" y="3510239"/>
                <a:ext cx="384413" cy="427780"/>
                <a:chOff x="798381" y="1549765"/>
                <a:chExt cx="325273" cy="361968"/>
              </a:xfrm>
            </p:grpSpPr>
            <p:sp>
              <p:nvSpPr>
                <p:cNvPr id="1315" name="Google Shape;1315;p46"/>
                <p:cNvSpPr/>
                <p:nvPr/>
              </p:nvSpPr>
              <p:spPr>
                <a:xfrm>
                  <a:off x="798381" y="1549765"/>
                  <a:ext cx="170631" cy="336513"/>
                </a:xfrm>
                <a:custGeom>
                  <a:avLst/>
                  <a:gdLst/>
                  <a:ahLst/>
                  <a:cxnLst/>
                  <a:rect l="l" t="t" r="r" b="b"/>
                  <a:pathLst>
                    <a:path w="4203" h="8289" extrusionOk="0">
                      <a:moveTo>
                        <a:pt x="3561" y="0"/>
                      </a:moveTo>
                      <a:cubicBezTo>
                        <a:pt x="3561" y="0"/>
                        <a:pt x="1" y="3079"/>
                        <a:pt x="2437" y="8157"/>
                      </a:cubicBezTo>
                      <a:lnTo>
                        <a:pt x="3225" y="8288"/>
                      </a:lnTo>
                      <a:cubicBezTo>
                        <a:pt x="1358" y="4247"/>
                        <a:pt x="3094" y="1387"/>
                        <a:pt x="4203" y="117"/>
                      </a:cubicBezTo>
                      <a:lnTo>
                        <a:pt x="35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6"/>
                <p:cNvSpPr/>
                <p:nvPr/>
              </p:nvSpPr>
              <p:spPr>
                <a:xfrm>
                  <a:off x="872434" y="1562189"/>
                  <a:ext cx="173027" cy="336513"/>
                </a:xfrm>
                <a:custGeom>
                  <a:avLst/>
                  <a:gdLst/>
                  <a:ahLst/>
                  <a:cxnLst/>
                  <a:rect l="l" t="t" r="r" b="b"/>
                  <a:pathLst>
                    <a:path w="4262" h="8289" extrusionOk="0">
                      <a:moveTo>
                        <a:pt x="3590" y="1"/>
                      </a:moveTo>
                      <a:cubicBezTo>
                        <a:pt x="3590" y="1"/>
                        <a:pt x="0" y="3080"/>
                        <a:pt x="2437" y="8157"/>
                      </a:cubicBezTo>
                      <a:lnTo>
                        <a:pt x="3254" y="8289"/>
                      </a:lnTo>
                      <a:cubicBezTo>
                        <a:pt x="1401" y="4247"/>
                        <a:pt x="3152" y="1387"/>
                        <a:pt x="4261" y="103"/>
                      </a:cubicBezTo>
                      <a:lnTo>
                        <a:pt x="35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6"/>
                <p:cNvSpPr/>
                <p:nvPr/>
              </p:nvSpPr>
              <p:spPr>
                <a:xfrm>
                  <a:off x="948842" y="1574652"/>
                  <a:ext cx="174813" cy="337081"/>
                </a:xfrm>
                <a:custGeom>
                  <a:avLst/>
                  <a:gdLst/>
                  <a:ahLst/>
                  <a:cxnLst/>
                  <a:rect l="l" t="t" r="r" b="b"/>
                  <a:pathLst>
                    <a:path w="4306" h="8303" extrusionOk="0">
                      <a:moveTo>
                        <a:pt x="3619" y="0"/>
                      </a:moveTo>
                      <a:cubicBezTo>
                        <a:pt x="3619" y="0"/>
                        <a:pt x="1" y="3079"/>
                        <a:pt x="2438" y="8157"/>
                      </a:cubicBezTo>
                      <a:lnTo>
                        <a:pt x="3342" y="8303"/>
                      </a:lnTo>
                      <a:cubicBezTo>
                        <a:pt x="1489" y="4261"/>
                        <a:pt x="3182" y="1386"/>
                        <a:pt x="4305" y="117"/>
                      </a:cubicBezTo>
                      <a:lnTo>
                        <a:pt x="361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318" name="Google Shape;1318;p46"/>
          <p:cNvSpPr/>
          <p:nvPr/>
        </p:nvSpPr>
        <p:spPr>
          <a:xfrm>
            <a:off x="10395591" y="2714831"/>
            <a:ext cx="56941" cy="50165"/>
          </a:xfrm>
          <a:custGeom>
            <a:avLst/>
            <a:gdLst/>
            <a:ahLst/>
            <a:cxnLst/>
            <a:rect l="l" t="t" r="r" b="b"/>
            <a:pathLst>
              <a:path w="1504" h="1325" extrusionOk="0">
                <a:moveTo>
                  <a:pt x="743" y="0"/>
                </a:moveTo>
                <a:cubicBezTo>
                  <a:pt x="476" y="0"/>
                  <a:pt x="223" y="176"/>
                  <a:pt x="132" y="451"/>
                </a:cubicBezTo>
                <a:cubicBezTo>
                  <a:pt x="1" y="786"/>
                  <a:pt x="190" y="1166"/>
                  <a:pt x="540" y="1282"/>
                </a:cubicBezTo>
                <a:cubicBezTo>
                  <a:pt x="613" y="1311"/>
                  <a:pt x="688" y="1324"/>
                  <a:pt x="761" y="1324"/>
                </a:cubicBezTo>
                <a:cubicBezTo>
                  <a:pt x="1028" y="1324"/>
                  <a:pt x="1281" y="1148"/>
                  <a:pt x="1372" y="874"/>
                </a:cubicBezTo>
                <a:cubicBezTo>
                  <a:pt x="1503" y="538"/>
                  <a:pt x="1314" y="159"/>
                  <a:pt x="964" y="42"/>
                </a:cubicBezTo>
                <a:cubicBezTo>
                  <a:pt x="891" y="14"/>
                  <a:pt x="816" y="0"/>
                  <a:pt x="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10519428" y="2933681"/>
            <a:ext cx="56941" cy="50165"/>
          </a:xfrm>
          <a:custGeom>
            <a:avLst/>
            <a:gdLst/>
            <a:ahLst/>
            <a:cxnLst/>
            <a:rect l="l" t="t" r="r" b="b"/>
            <a:pathLst>
              <a:path w="1504" h="1325" extrusionOk="0">
                <a:moveTo>
                  <a:pt x="743" y="0"/>
                </a:moveTo>
                <a:cubicBezTo>
                  <a:pt x="476" y="0"/>
                  <a:pt x="223" y="176"/>
                  <a:pt x="132" y="451"/>
                </a:cubicBezTo>
                <a:cubicBezTo>
                  <a:pt x="1" y="786"/>
                  <a:pt x="190" y="1166"/>
                  <a:pt x="540" y="1282"/>
                </a:cubicBezTo>
                <a:cubicBezTo>
                  <a:pt x="613" y="1311"/>
                  <a:pt x="688" y="1324"/>
                  <a:pt x="761" y="1324"/>
                </a:cubicBezTo>
                <a:cubicBezTo>
                  <a:pt x="1028" y="1324"/>
                  <a:pt x="1281" y="1148"/>
                  <a:pt x="1372" y="874"/>
                </a:cubicBezTo>
                <a:cubicBezTo>
                  <a:pt x="1503" y="538"/>
                  <a:pt x="1314" y="159"/>
                  <a:pt x="964" y="42"/>
                </a:cubicBezTo>
                <a:cubicBezTo>
                  <a:pt x="891" y="14"/>
                  <a:pt x="816" y="0"/>
                  <a:pt x="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759;p36">
            <a:extLst>
              <a:ext uri="{FF2B5EF4-FFF2-40B4-BE49-F238E27FC236}">
                <a16:creationId xmlns:a16="http://schemas.microsoft.com/office/drawing/2014/main" id="{95119FED-C578-2936-6BAC-1D7C0A23AEC5}"/>
              </a:ext>
            </a:extLst>
          </p:cNvPr>
          <p:cNvSpPr txBox="1">
            <a:spLocks/>
          </p:cNvSpPr>
          <p:nvPr/>
        </p:nvSpPr>
        <p:spPr>
          <a:xfrm>
            <a:off x="720000" y="109161"/>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dirty="0"/>
              <a:t>Συμπεράσματα (5/5)</a:t>
            </a:r>
          </a:p>
        </p:txBody>
      </p:sp>
      <p:sp>
        <p:nvSpPr>
          <p:cNvPr id="3" name="Τίτλος 3">
            <a:extLst>
              <a:ext uri="{FF2B5EF4-FFF2-40B4-BE49-F238E27FC236}">
                <a16:creationId xmlns:a16="http://schemas.microsoft.com/office/drawing/2014/main" id="{D0272478-F807-374D-E777-BF3AF7773881}"/>
              </a:ext>
            </a:extLst>
          </p:cNvPr>
          <p:cNvSpPr txBox="1">
            <a:spLocks/>
          </p:cNvSpPr>
          <p:nvPr/>
        </p:nvSpPr>
        <p:spPr>
          <a:xfrm>
            <a:off x="2382705" y="838662"/>
            <a:ext cx="4963587" cy="513527"/>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r>
              <a:rPr lang="el-GR" sz="2000" dirty="0">
                <a:ln w="22225">
                  <a:solidFill>
                    <a:schemeClr val="accent2"/>
                  </a:solidFill>
                  <a:prstDash val="solid"/>
                </a:ln>
                <a:solidFill>
                  <a:schemeClr val="accent2">
                    <a:lumMod val="40000"/>
                    <a:lumOff val="60000"/>
                  </a:schemeClr>
                </a:solidFill>
              </a:rPr>
              <a:t>Προτάσεις για μελλοντικές έρευνες  (2/2)   </a:t>
            </a:r>
          </a:p>
        </p:txBody>
      </p:sp>
      <p:pic>
        <p:nvPicPr>
          <p:cNvPr id="9" name="Εικόνα 8">
            <a:extLst>
              <a:ext uri="{FF2B5EF4-FFF2-40B4-BE49-F238E27FC236}">
                <a16:creationId xmlns:a16="http://schemas.microsoft.com/office/drawing/2014/main" id="{3B3E0C02-879A-1CD7-A6A4-19D3432A0C53}"/>
              </a:ext>
            </a:extLst>
          </p:cNvPr>
          <p:cNvPicPr>
            <a:picLocks noChangeAspect="1"/>
          </p:cNvPicPr>
          <p:nvPr/>
        </p:nvPicPr>
        <p:blipFill>
          <a:blip r:embed="rId3"/>
          <a:stretch>
            <a:fillRect/>
          </a:stretch>
        </p:blipFill>
        <p:spPr>
          <a:xfrm>
            <a:off x="1107054" y="768541"/>
            <a:ext cx="1103894" cy="839048"/>
          </a:xfrm>
          <a:prstGeom prst="rect">
            <a:avLst/>
          </a:prstGeom>
        </p:spPr>
      </p:pic>
      <p:pic>
        <p:nvPicPr>
          <p:cNvPr id="15" name="Εικόνα 14">
            <a:extLst>
              <a:ext uri="{FF2B5EF4-FFF2-40B4-BE49-F238E27FC236}">
                <a16:creationId xmlns:a16="http://schemas.microsoft.com/office/drawing/2014/main" id="{9E299131-D0DC-71FB-3691-E5B8DE84248F}"/>
              </a:ext>
            </a:extLst>
          </p:cNvPr>
          <p:cNvPicPr>
            <a:picLocks noChangeAspect="1"/>
          </p:cNvPicPr>
          <p:nvPr/>
        </p:nvPicPr>
        <p:blipFill>
          <a:blip r:embed="rId4"/>
          <a:stretch>
            <a:fillRect/>
          </a:stretch>
        </p:blipFill>
        <p:spPr>
          <a:xfrm rot="4601223">
            <a:off x="330761" y="1789927"/>
            <a:ext cx="448485" cy="426586"/>
          </a:xfrm>
          <a:prstGeom prst="rect">
            <a:avLst/>
          </a:prstGeom>
        </p:spPr>
      </p:pic>
      <p:pic>
        <p:nvPicPr>
          <p:cNvPr id="16" name="Εικόνα 15">
            <a:extLst>
              <a:ext uri="{FF2B5EF4-FFF2-40B4-BE49-F238E27FC236}">
                <a16:creationId xmlns:a16="http://schemas.microsoft.com/office/drawing/2014/main" id="{BB55697F-F82A-19FF-68D8-647FF786FF32}"/>
              </a:ext>
            </a:extLst>
          </p:cNvPr>
          <p:cNvPicPr>
            <a:picLocks noChangeAspect="1"/>
          </p:cNvPicPr>
          <p:nvPr/>
        </p:nvPicPr>
        <p:blipFill>
          <a:blip r:embed="rId4"/>
          <a:stretch>
            <a:fillRect/>
          </a:stretch>
        </p:blipFill>
        <p:spPr>
          <a:xfrm rot="4601223">
            <a:off x="284625" y="2935138"/>
            <a:ext cx="448485" cy="426586"/>
          </a:xfrm>
          <a:prstGeom prst="rect">
            <a:avLst/>
          </a:prstGeom>
        </p:spPr>
      </p:pic>
      <p:sp>
        <p:nvSpPr>
          <p:cNvPr id="26" name="Google Shape;913;p39">
            <a:extLst>
              <a:ext uri="{FF2B5EF4-FFF2-40B4-BE49-F238E27FC236}">
                <a16:creationId xmlns:a16="http://schemas.microsoft.com/office/drawing/2014/main" id="{30709469-8AF6-9D8C-AE22-BAF3994357DB}"/>
              </a:ext>
            </a:extLst>
          </p:cNvPr>
          <p:cNvSpPr txBox="1">
            <a:spLocks/>
          </p:cNvSpPr>
          <p:nvPr/>
        </p:nvSpPr>
        <p:spPr>
          <a:xfrm>
            <a:off x="750890" y="2859705"/>
            <a:ext cx="5116273" cy="6473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dirty="0"/>
              <a:t>Ανάγκη για επιμόρφωση των εκπαιδευτικών γύρω από τη δημιουργία και τη χρήση Ολογραμμάτων στην εκπαίδευση</a:t>
            </a:r>
          </a:p>
        </p:txBody>
      </p:sp>
      <p:sp>
        <p:nvSpPr>
          <p:cNvPr id="5" name="Google Shape;913;p39">
            <a:extLst>
              <a:ext uri="{FF2B5EF4-FFF2-40B4-BE49-F238E27FC236}">
                <a16:creationId xmlns:a16="http://schemas.microsoft.com/office/drawing/2014/main" id="{C4A7034B-F2E7-0C6A-9866-5AFFA70D2678}"/>
              </a:ext>
            </a:extLst>
          </p:cNvPr>
          <p:cNvSpPr txBox="1">
            <a:spLocks/>
          </p:cNvSpPr>
          <p:nvPr/>
        </p:nvSpPr>
        <p:spPr>
          <a:xfrm>
            <a:off x="726079" y="1673881"/>
            <a:ext cx="6545034" cy="6473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dirty="0"/>
              <a:t>Εφαρμογή του Ε.Υ. στο πλαίσιο μιας διδακτικής παρέμβασης σε αντικείμενο συγκεκριμένου διδακτικού περιεχομένου και αποτίμησή του από μαθητές</a:t>
            </a:r>
          </a:p>
          <a:p>
            <a:pPr marL="0" indent="0" algn="just"/>
            <a:endParaRPr lang="el-GR" dirty="0"/>
          </a:p>
        </p:txBody>
      </p:sp>
    </p:spTree>
    <p:extLst>
      <p:ext uri="{BB962C8B-B14F-4D97-AF65-F5344CB8AC3E}">
        <p14:creationId xmlns:p14="http://schemas.microsoft.com/office/powerpoint/2010/main" val="37798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grpSp>
        <p:nvGrpSpPr>
          <p:cNvPr id="901" name="Google Shape;901;p38"/>
          <p:cNvGrpSpPr/>
          <p:nvPr/>
        </p:nvGrpSpPr>
        <p:grpSpPr>
          <a:xfrm>
            <a:off x="1333703" y="1125591"/>
            <a:ext cx="2001921" cy="559763"/>
            <a:chOff x="-110247" y="387104"/>
            <a:chExt cx="2001921" cy="559763"/>
          </a:xfrm>
        </p:grpSpPr>
        <p:sp>
          <p:nvSpPr>
            <p:cNvPr id="902" name="Google Shape;902;p38"/>
            <p:cNvSpPr/>
            <p:nvPr/>
          </p:nvSpPr>
          <p:spPr>
            <a:xfrm>
              <a:off x="1161396" y="710635"/>
              <a:ext cx="730279" cy="236232"/>
            </a:xfrm>
            <a:custGeom>
              <a:avLst/>
              <a:gdLst/>
              <a:ahLst/>
              <a:cxnLst/>
              <a:rect l="l" t="t" r="r" b="b"/>
              <a:pathLst>
                <a:path w="22536" h="7290" extrusionOk="0">
                  <a:moveTo>
                    <a:pt x="11170" y="1"/>
                  </a:moveTo>
                  <a:cubicBezTo>
                    <a:pt x="9448" y="1"/>
                    <a:pt x="7994" y="1045"/>
                    <a:pt x="7485" y="2499"/>
                  </a:cubicBezTo>
                  <a:cubicBezTo>
                    <a:pt x="6977" y="2097"/>
                    <a:pt x="6326" y="1856"/>
                    <a:pt x="5621" y="1856"/>
                  </a:cubicBezTo>
                  <a:cubicBezTo>
                    <a:pt x="4185" y="1856"/>
                    <a:pt x="2998" y="2838"/>
                    <a:pt x="2766" y="4122"/>
                  </a:cubicBezTo>
                  <a:cubicBezTo>
                    <a:pt x="2490" y="3962"/>
                    <a:pt x="2168" y="3864"/>
                    <a:pt x="1820" y="3864"/>
                  </a:cubicBezTo>
                  <a:cubicBezTo>
                    <a:pt x="812" y="3864"/>
                    <a:pt x="1" y="4631"/>
                    <a:pt x="1" y="5577"/>
                  </a:cubicBezTo>
                  <a:cubicBezTo>
                    <a:pt x="1" y="6522"/>
                    <a:pt x="812" y="7289"/>
                    <a:pt x="1820" y="7289"/>
                  </a:cubicBezTo>
                  <a:lnTo>
                    <a:pt x="11170" y="7289"/>
                  </a:lnTo>
                  <a:cubicBezTo>
                    <a:pt x="11197" y="7289"/>
                    <a:pt x="11232" y="7280"/>
                    <a:pt x="11268" y="7280"/>
                  </a:cubicBezTo>
                  <a:cubicBezTo>
                    <a:pt x="11295" y="7280"/>
                    <a:pt x="11330" y="7289"/>
                    <a:pt x="11366" y="7289"/>
                  </a:cubicBezTo>
                  <a:lnTo>
                    <a:pt x="20715" y="7289"/>
                  </a:lnTo>
                  <a:cubicBezTo>
                    <a:pt x="21714" y="7289"/>
                    <a:pt x="22535" y="6522"/>
                    <a:pt x="22535" y="5577"/>
                  </a:cubicBezTo>
                  <a:cubicBezTo>
                    <a:pt x="22535" y="4631"/>
                    <a:pt x="21714" y="3864"/>
                    <a:pt x="20715" y="3864"/>
                  </a:cubicBezTo>
                  <a:cubicBezTo>
                    <a:pt x="20367" y="3864"/>
                    <a:pt x="20037" y="3962"/>
                    <a:pt x="19761" y="4122"/>
                  </a:cubicBezTo>
                  <a:cubicBezTo>
                    <a:pt x="19538" y="2838"/>
                    <a:pt x="18351" y="1856"/>
                    <a:pt x="16915" y="1856"/>
                  </a:cubicBezTo>
                  <a:cubicBezTo>
                    <a:pt x="16201" y="1856"/>
                    <a:pt x="15550" y="2097"/>
                    <a:pt x="15050" y="2499"/>
                  </a:cubicBezTo>
                  <a:cubicBezTo>
                    <a:pt x="14533" y="1045"/>
                    <a:pt x="13079" y="1"/>
                    <a:pt x="11366" y="1"/>
                  </a:cubicBezTo>
                  <a:cubicBezTo>
                    <a:pt x="11330" y="1"/>
                    <a:pt x="11295" y="1"/>
                    <a:pt x="11268" y="10"/>
                  </a:cubicBezTo>
                  <a:cubicBezTo>
                    <a:pt x="11232" y="1"/>
                    <a:pt x="11197" y="1"/>
                    <a:pt x="11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8"/>
            <p:cNvSpPr/>
            <p:nvPr/>
          </p:nvSpPr>
          <p:spPr>
            <a:xfrm>
              <a:off x="-110247" y="387104"/>
              <a:ext cx="626778" cy="167113"/>
            </a:xfrm>
            <a:custGeom>
              <a:avLst/>
              <a:gdLst/>
              <a:ahLst/>
              <a:cxnLst/>
              <a:rect l="l" t="t" r="r" b="b"/>
              <a:pathLst>
                <a:path w="19342" h="5157" extrusionOk="0">
                  <a:moveTo>
                    <a:pt x="6771" y="1"/>
                  </a:moveTo>
                  <a:cubicBezTo>
                    <a:pt x="5344" y="1"/>
                    <a:pt x="4193" y="1151"/>
                    <a:pt x="4193" y="2579"/>
                  </a:cubicBezTo>
                  <a:cubicBezTo>
                    <a:pt x="4193" y="2668"/>
                    <a:pt x="4202" y="2766"/>
                    <a:pt x="4211" y="2855"/>
                  </a:cubicBezTo>
                  <a:cubicBezTo>
                    <a:pt x="4068" y="2793"/>
                    <a:pt x="3908" y="2766"/>
                    <a:pt x="3747" y="2766"/>
                  </a:cubicBezTo>
                  <a:cubicBezTo>
                    <a:pt x="3551" y="2766"/>
                    <a:pt x="3363" y="2811"/>
                    <a:pt x="3194" y="2900"/>
                  </a:cubicBezTo>
                  <a:cubicBezTo>
                    <a:pt x="2953" y="2284"/>
                    <a:pt x="2355" y="1847"/>
                    <a:pt x="1651" y="1847"/>
                  </a:cubicBezTo>
                  <a:cubicBezTo>
                    <a:pt x="741" y="1847"/>
                    <a:pt x="0" y="2588"/>
                    <a:pt x="0" y="3498"/>
                  </a:cubicBezTo>
                  <a:cubicBezTo>
                    <a:pt x="0" y="4417"/>
                    <a:pt x="741" y="5157"/>
                    <a:pt x="1651" y="5157"/>
                  </a:cubicBezTo>
                  <a:lnTo>
                    <a:pt x="18306" y="5157"/>
                  </a:lnTo>
                  <a:cubicBezTo>
                    <a:pt x="18877" y="5157"/>
                    <a:pt x="19341" y="4684"/>
                    <a:pt x="19341" y="4113"/>
                  </a:cubicBezTo>
                  <a:cubicBezTo>
                    <a:pt x="19341" y="3533"/>
                    <a:pt x="18877" y="3069"/>
                    <a:pt x="18306" y="3069"/>
                  </a:cubicBezTo>
                  <a:cubicBezTo>
                    <a:pt x="18039" y="3069"/>
                    <a:pt x="17807" y="3168"/>
                    <a:pt x="17619" y="3319"/>
                  </a:cubicBezTo>
                  <a:cubicBezTo>
                    <a:pt x="17450" y="2713"/>
                    <a:pt x="16897" y="2267"/>
                    <a:pt x="16237" y="2267"/>
                  </a:cubicBezTo>
                  <a:cubicBezTo>
                    <a:pt x="16005" y="2267"/>
                    <a:pt x="15791" y="2329"/>
                    <a:pt x="15594" y="2418"/>
                  </a:cubicBezTo>
                  <a:cubicBezTo>
                    <a:pt x="15371" y="1419"/>
                    <a:pt x="14479" y="661"/>
                    <a:pt x="13400" y="661"/>
                  </a:cubicBezTo>
                  <a:cubicBezTo>
                    <a:pt x="12347" y="661"/>
                    <a:pt x="11473" y="1392"/>
                    <a:pt x="11223" y="2365"/>
                  </a:cubicBezTo>
                  <a:cubicBezTo>
                    <a:pt x="10929" y="2044"/>
                    <a:pt x="10500" y="1847"/>
                    <a:pt x="10019" y="1847"/>
                  </a:cubicBezTo>
                  <a:cubicBezTo>
                    <a:pt x="9760" y="1847"/>
                    <a:pt x="9510" y="1910"/>
                    <a:pt x="9287" y="2017"/>
                  </a:cubicBezTo>
                  <a:cubicBezTo>
                    <a:pt x="9028" y="866"/>
                    <a:pt x="8002" y="1"/>
                    <a:pt x="67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38"/>
          <p:cNvGrpSpPr/>
          <p:nvPr/>
        </p:nvGrpSpPr>
        <p:grpSpPr>
          <a:xfrm flipH="1">
            <a:off x="5808378" y="946841"/>
            <a:ext cx="1849521" cy="407363"/>
            <a:chOff x="42153" y="539504"/>
            <a:chExt cx="1849521" cy="407363"/>
          </a:xfrm>
        </p:grpSpPr>
        <p:sp>
          <p:nvSpPr>
            <p:cNvPr id="905" name="Google Shape;905;p38"/>
            <p:cNvSpPr/>
            <p:nvPr/>
          </p:nvSpPr>
          <p:spPr>
            <a:xfrm>
              <a:off x="1161396" y="710635"/>
              <a:ext cx="730279" cy="236232"/>
            </a:xfrm>
            <a:custGeom>
              <a:avLst/>
              <a:gdLst/>
              <a:ahLst/>
              <a:cxnLst/>
              <a:rect l="l" t="t" r="r" b="b"/>
              <a:pathLst>
                <a:path w="22536" h="7290" extrusionOk="0">
                  <a:moveTo>
                    <a:pt x="11170" y="1"/>
                  </a:moveTo>
                  <a:cubicBezTo>
                    <a:pt x="9448" y="1"/>
                    <a:pt x="7994" y="1045"/>
                    <a:pt x="7485" y="2499"/>
                  </a:cubicBezTo>
                  <a:cubicBezTo>
                    <a:pt x="6977" y="2097"/>
                    <a:pt x="6326" y="1856"/>
                    <a:pt x="5621" y="1856"/>
                  </a:cubicBezTo>
                  <a:cubicBezTo>
                    <a:pt x="4185" y="1856"/>
                    <a:pt x="2998" y="2838"/>
                    <a:pt x="2766" y="4122"/>
                  </a:cubicBezTo>
                  <a:cubicBezTo>
                    <a:pt x="2490" y="3962"/>
                    <a:pt x="2168" y="3864"/>
                    <a:pt x="1820" y="3864"/>
                  </a:cubicBezTo>
                  <a:cubicBezTo>
                    <a:pt x="812" y="3864"/>
                    <a:pt x="1" y="4631"/>
                    <a:pt x="1" y="5577"/>
                  </a:cubicBezTo>
                  <a:cubicBezTo>
                    <a:pt x="1" y="6522"/>
                    <a:pt x="812" y="7289"/>
                    <a:pt x="1820" y="7289"/>
                  </a:cubicBezTo>
                  <a:lnTo>
                    <a:pt x="11170" y="7289"/>
                  </a:lnTo>
                  <a:cubicBezTo>
                    <a:pt x="11197" y="7289"/>
                    <a:pt x="11232" y="7280"/>
                    <a:pt x="11268" y="7280"/>
                  </a:cubicBezTo>
                  <a:cubicBezTo>
                    <a:pt x="11295" y="7280"/>
                    <a:pt x="11330" y="7289"/>
                    <a:pt x="11366" y="7289"/>
                  </a:cubicBezTo>
                  <a:lnTo>
                    <a:pt x="20715" y="7289"/>
                  </a:lnTo>
                  <a:cubicBezTo>
                    <a:pt x="21714" y="7289"/>
                    <a:pt x="22535" y="6522"/>
                    <a:pt x="22535" y="5577"/>
                  </a:cubicBezTo>
                  <a:cubicBezTo>
                    <a:pt x="22535" y="4631"/>
                    <a:pt x="21714" y="3864"/>
                    <a:pt x="20715" y="3864"/>
                  </a:cubicBezTo>
                  <a:cubicBezTo>
                    <a:pt x="20367" y="3864"/>
                    <a:pt x="20037" y="3962"/>
                    <a:pt x="19761" y="4122"/>
                  </a:cubicBezTo>
                  <a:cubicBezTo>
                    <a:pt x="19538" y="2838"/>
                    <a:pt x="18351" y="1856"/>
                    <a:pt x="16915" y="1856"/>
                  </a:cubicBezTo>
                  <a:cubicBezTo>
                    <a:pt x="16201" y="1856"/>
                    <a:pt x="15550" y="2097"/>
                    <a:pt x="15050" y="2499"/>
                  </a:cubicBezTo>
                  <a:cubicBezTo>
                    <a:pt x="14533" y="1045"/>
                    <a:pt x="13079" y="1"/>
                    <a:pt x="11366" y="1"/>
                  </a:cubicBezTo>
                  <a:cubicBezTo>
                    <a:pt x="11330" y="1"/>
                    <a:pt x="11295" y="1"/>
                    <a:pt x="11268" y="10"/>
                  </a:cubicBezTo>
                  <a:cubicBezTo>
                    <a:pt x="11232" y="1"/>
                    <a:pt x="11197" y="1"/>
                    <a:pt x="11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8"/>
            <p:cNvSpPr/>
            <p:nvPr/>
          </p:nvSpPr>
          <p:spPr>
            <a:xfrm>
              <a:off x="42153" y="539504"/>
              <a:ext cx="626778" cy="167113"/>
            </a:xfrm>
            <a:custGeom>
              <a:avLst/>
              <a:gdLst/>
              <a:ahLst/>
              <a:cxnLst/>
              <a:rect l="l" t="t" r="r" b="b"/>
              <a:pathLst>
                <a:path w="19342" h="5157" extrusionOk="0">
                  <a:moveTo>
                    <a:pt x="6771" y="1"/>
                  </a:moveTo>
                  <a:cubicBezTo>
                    <a:pt x="5344" y="1"/>
                    <a:pt x="4193" y="1151"/>
                    <a:pt x="4193" y="2579"/>
                  </a:cubicBezTo>
                  <a:cubicBezTo>
                    <a:pt x="4193" y="2668"/>
                    <a:pt x="4202" y="2766"/>
                    <a:pt x="4211" y="2855"/>
                  </a:cubicBezTo>
                  <a:cubicBezTo>
                    <a:pt x="4068" y="2793"/>
                    <a:pt x="3908" y="2766"/>
                    <a:pt x="3747" y="2766"/>
                  </a:cubicBezTo>
                  <a:cubicBezTo>
                    <a:pt x="3551" y="2766"/>
                    <a:pt x="3363" y="2811"/>
                    <a:pt x="3194" y="2900"/>
                  </a:cubicBezTo>
                  <a:cubicBezTo>
                    <a:pt x="2953" y="2284"/>
                    <a:pt x="2355" y="1847"/>
                    <a:pt x="1651" y="1847"/>
                  </a:cubicBezTo>
                  <a:cubicBezTo>
                    <a:pt x="741" y="1847"/>
                    <a:pt x="0" y="2588"/>
                    <a:pt x="0" y="3498"/>
                  </a:cubicBezTo>
                  <a:cubicBezTo>
                    <a:pt x="0" y="4417"/>
                    <a:pt x="741" y="5157"/>
                    <a:pt x="1651" y="5157"/>
                  </a:cubicBezTo>
                  <a:lnTo>
                    <a:pt x="18306" y="5157"/>
                  </a:lnTo>
                  <a:cubicBezTo>
                    <a:pt x="18877" y="5157"/>
                    <a:pt x="19341" y="4684"/>
                    <a:pt x="19341" y="4113"/>
                  </a:cubicBezTo>
                  <a:cubicBezTo>
                    <a:pt x="19341" y="3533"/>
                    <a:pt x="18877" y="3069"/>
                    <a:pt x="18306" y="3069"/>
                  </a:cubicBezTo>
                  <a:cubicBezTo>
                    <a:pt x="18039" y="3069"/>
                    <a:pt x="17807" y="3168"/>
                    <a:pt x="17619" y="3319"/>
                  </a:cubicBezTo>
                  <a:cubicBezTo>
                    <a:pt x="17450" y="2713"/>
                    <a:pt x="16897" y="2267"/>
                    <a:pt x="16237" y="2267"/>
                  </a:cubicBezTo>
                  <a:cubicBezTo>
                    <a:pt x="16005" y="2267"/>
                    <a:pt x="15791" y="2329"/>
                    <a:pt x="15594" y="2418"/>
                  </a:cubicBezTo>
                  <a:cubicBezTo>
                    <a:pt x="15371" y="1419"/>
                    <a:pt x="14479" y="661"/>
                    <a:pt x="13400" y="661"/>
                  </a:cubicBezTo>
                  <a:cubicBezTo>
                    <a:pt x="12347" y="661"/>
                    <a:pt x="11473" y="1392"/>
                    <a:pt x="11223" y="2365"/>
                  </a:cubicBezTo>
                  <a:cubicBezTo>
                    <a:pt x="10929" y="2044"/>
                    <a:pt x="10500" y="1847"/>
                    <a:pt x="10019" y="1847"/>
                  </a:cubicBezTo>
                  <a:cubicBezTo>
                    <a:pt x="9760" y="1847"/>
                    <a:pt x="9510" y="1910"/>
                    <a:pt x="9287" y="2017"/>
                  </a:cubicBezTo>
                  <a:cubicBezTo>
                    <a:pt x="9028" y="866"/>
                    <a:pt x="8002" y="1"/>
                    <a:pt x="67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351;p49">
            <a:extLst>
              <a:ext uri="{FF2B5EF4-FFF2-40B4-BE49-F238E27FC236}">
                <a16:creationId xmlns:a16="http://schemas.microsoft.com/office/drawing/2014/main" id="{BA95CB2D-F74E-F23F-0874-7C2E899ADAF8}"/>
              </a:ext>
            </a:extLst>
          </p:cNvPr>
          <p:cNvSpPr txBox="1">
            <a:spLocks/>
          </p:cNvSpPr>
          <p:nvPr/>
        </p:nvSpPr>
        <p:spPr>
          <a:xfrm>
            <a:off x="1647092" y="1292704"/>
            <a:ext cx="6288399" cy="16195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6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r>
              <a:rPr lang="el-GR" sz="3600" dirty="0"/>
              <a:t>Σας ευχαριστώ </a:t>
            </a:r>
          </a:p>
          <a:p>
            <a:pPr marL="0" indent="0"/>
            <a:r>
              <a:rPr lang="el-GR" sz="3600" dirty="0"/>
              <a:t>για την προσοχή σας!!!</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7540"/>
        <p:cNvGrpSpPr/>
        <p:nvPr/>
      </p:nvGrpSpPr>
      <p:grpSpPr>
        <a:xfrm>
          <a:off x="0" y="0"/>
          <a:ext cx="0" cy="0"/>
          <a:chOff x="0" y="0"/>
          <a:chExt cx="0" cy="0"/>
        </a:xfrm>
      </p:grpSpPr>
      <p:pic>
        <p:nvPicPr>
          <p:cNvPr id="17541" name="Google Shape;17541;p88">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grpSp>
        <p:nvGrpSpPr>
          <p:cNvPr id="920" name="Google Shape;920;p40"/>
          <p:cNvGrpSpPr/>
          <p:nvPr/>
        </p:nvGrpSpPr>
        <p:grpSpPr>
          <a:xfrm flipH="1">
            <a:off x="5567834" y="1222040"/>
            <a:ext cx="3899229" cy="3158451"/>
            <a:chOff x="-820591" y="1131965"/>
            <a:chExt cx="3899229" cy="3158451"/>
          </a:xfrm>
        </p:grpSpPr>
        <p:sp>
          <p:nvSpPr>
            <p:cNvPr id="921" name="Google Shape;921;p40"/>
            <p:cNvSpPr/>
            <p:nvPr/>
          </p:nvSpPr>
          <p:spPr>
            <a:xfrm>
              <a:off x="-820591" y="3713088"/>
              <a:ext cx="3899229" cy="577327"/>
            </a:xfrm>
            <a:custGeom>
              <a:avLst/>
              <a:gdLst/>
              <a:ahLst/>
              <a:cxnLst/>
              <a:rect l="l" t="t" r="r" b="b"/>
              <a:pathLst>
                <a:path w="120328" h="17816" extrusionOk="0">
                  <a:moveTo>
                    <a:pt x="60164" y="0"/>
                  </a:moveTo>
                  <a:cubicBezTo>
                    <a:pt x="26934" y="0"/>
                    <a:pt x="1" y="3988"/>
                    <a:pt x="1" y="8904"/>
                  </a:cubicBezTo>
                  <a:cubicBezTo>
                    <a:pt x="1" y="13828"/>
                    <a:pt x="26934" y="17816"/>
                    <a:pt x="60164" y="17816"/>
                  </a:cubicBezTo>
                  <a:cubicBezTo>
                    <a:pt x="93395" y="17816"/>
                    <a:pt x="120328" y="13828"/>
                    <a:pt x="120328" y="8904"/>
                  </a:cubicBezTo>
                  <a:cubicBezTo>
                    <a:pt x="120328" y="3988"/>
                    <a:pt x="93395" y="0"/>
                    <a:pt x="60164" y="0"/>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0"/>
            <p:cNvSpPr/>
            <p:nvPr/>
          </p:nvSpPr>
          <p:spPr>
            <a:xfrm>
              <a:off x="-415853" y="3436154"/>
              <a:ext cx="2974163" cy="182732"/>
            </a:xfrm>
            <a:custGeom>
              <a:avLst/>
              <a:gdLst/>
              <a:ahLst/>
              <a:cxnLst/>
              <a:rect l="l" t="t" r="r" b="b"/>
              <a:pathLst>
                <a:path w="91781" h="5639" extrusionOk="0">
                  <a:moveTo>
                    <a:pt x="0" y="0"/>
                  </a:moveTo>
                  <a:lnTo>
                    <a:pt x="9599" y="5638"/>
                  </a:lnTo>
                  <a:lnTo>
                    <a:pt x="91780" y="5638"/>
                  </a:lnTo>
                  <a:lnTo>
                    <a:pt x="7898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415853" y="3828417"/>
              <a:ext cx="2974163" cy="182732"/>
            </a:xfrm>
            <a:custGeom>
              <a:avLst/>
              <a:gdLst/>
              <a:ahLst/>
              <a:cxnLst/>
              <a:rect l="l" t="t" r="r" b="b"/>
              <a:pathLst>
                <a:path w="91781" h="5639" extrusionOk="0">
                  <a:moveTo>
                    <a:pt x="0" y="1"/>
                  </a:moveTo>
                  <a:lnTo>
                    <a:pt x="9599" y="5639"/>
                  </a:lnTo>
                  <a:lnTo>
                    <a:pt x="91780" y="5639"/>
                  </a:lnTo>
                  <a:lnTo>
                    <a:pt x="789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76837" y="3458968"/>
              <a:ext cx="360246" cy="536108"/>
            </a:xfrm>
            <a:custGeom>
              <a:avLst/>
              <a:gdLst/>
              <a:ahLst/>
              <a:cxnLst/>
              <a:rect l="l" t="t" r="r" b="b"/>
              <a:pathLst>
                <a:path w="11117" h="16544" extrusionOk="0">
                  <a:moveTo>
                    <a:pt x="1" y="1"/>
                  </a:moveTo>
                  <a:lnTo>
                    <a:pt x="1" y="1"/>
                  </a:lnTo>
                  <a:cubicBezTo>
                    <a:pt x="1" y="1"/>
                    <a:pt x="4318" y="6139"/>
                    <a:pt x="1" y="11643"/>
                  </a:cubicBezTo>
                  <a:lnTo>
                    <a:pt x="8404" y="16531"/>
                  </a:lnTo>
                  <a:cubicBezTo>
                    <a:pt x="8404" y="16531"/>
                    <a:pt x="8463" y="16543"/>
                    <a:pt x="8563" y="16543"/>
                  </a:cubicBezTo>
                  <a:cubicBezTo>
                    <a:pt x="9117" y="16543"/>
                    <a:pt x="10935" y="16178"/>
                    <a:pt x="11018" y="11402"/>
                  </a:cubicBezTo>
                  <a:cubicBezTo>
                    <a:pt x="11116" y="5755"/>
                    <a:pt x="8404" y="4934"/>
                    <a:pt x="8404" y="4934"/>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104797" y="3618854"/>
              <a:ext cx="2779895" cy="392295"/>
            </a:xfrm>
            <a:custGeom>
              <a:avLst/>
              <a:gdLst/>
              <a:ahLst/>
              <a:cxnLst/>
              <a:rect l="l" t="t" r="r" b="b"/>
              <a:pathLst>
                <a:path w="85786" h="12106" extrusionOk="0">
                  <a:moveTo>
                    <a:pt x="0" y="0"/>
                  </a:moveTo>
                  <a:cubicBezTo>
                    <a:pt x="0" y="0"/>
                    <a:pt x="1802" y="1151"/>
                    <a:pt x="1802" y="6057"/>
                  </a:cubicBezTo>
                  <a:cubicBezTo>
                    <a:pt x="1802" y="10955"/>
                    <a:pt x="0" y="12106"/>
                    <a:pt x="0" y="12106"/>
                  </a:cubicBezTo>
                  <a:lnTo>
                    <a:pt x="82181" y="12106"/>
                  </a:lnTo>
                  <a:cubicBezTo>
                    <a:pt x="82181" y="12106"/>
                    <a:pt x="85785" y="11464"/>
                    <a:pt x="85785" y="6057"/>
                  </a:cubicBezTo>
                  <a:cubicBezTo>
                    <a:pt x="85785" y="651"/>
                    <a:pt x="82181" y="0"/>
                    <a:pt x="82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750306" y="3816848"/>
              <a:ext cx="1161006" cy="18536"/>
            </a:xfrm>
            <a:custGeom>
              <a:avLst/>
              <a:gdLst/>
              <a:ahLst/>
              <a:cxnLst/>
              <a:rect l="l" t="t" r="r" b="b"/>
              <a:pathLst>
                <a:path w="35828" h="572" extrusionOk="0">
                  <a:moveTo>
                    <a:pt x="1" y="1"/>
                  </a:moveTo>
                  <a:lnTo>
                    <a:pt x="1" y="572"/>
                  </a:lnTo>
                  <a:lnTo>
                    <a:pt x="35828" y="572"/>
                  </a:lnTo>
                  <a:lnTo>
                    <a:pt x="358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78555" y="3373418"/>
              <a:ext cx="3139202" cy="182732"/>
            </a:xfrm>
            <a:custGeom>
              <a:avLst/>
              <a:gdLst/>
              <a:ahLst/>
              <a:cxnLst/>
              <a:rect l="l" t="t" r="r" b="b"/>
              <a:pathLst>
                <a:path w="96874" h="5639" extrusionOk="0">
                  <a:moveTo>
                    <a:pt x="13516" y="0"/>
                  </a:moveTo>
                  <a:lnTo>
                    <a:pt x="0" y="5638"/>
                  </a:lnTo>
                  <a:lnTo>
                    <a:pt x="86740" y="5638"/>
                  </a:lnTo>
                  <a:lnTo>
                    <a:pt x="96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2339415" y="3003969"/>
              <a:ext cx="380208" cy="536076"/>
            </a:xfrm>
            <a:custGeom>
              <a:avLst/>
              <a:gdLst/>
              <a:ahLst/>
              <a:cxnLst/>
              <a:rect l="l" t="t" r="r" b="b"/>
              <a:pathLst>
                <a:path w="11733" h="16543" extrusionOk="0">
                  <a:moveTo>
                    <a:pt x="11732" y="0"/>
                  </a:moveTo>
                  <a:lnTo>
                    <a:pt x="2856" y="4933"/>
                  </a:lnTo>
                  <a:cubicBezTo>
                    <a:pt x="2856" y="4933"/>
                    <a:pt x="1" y="5754"/>
                    <a:pt x="99" y="11401"/>
                  </a:cubicBezTo>
                  <a:cubicBezTo>
                    <a:pt x="190" y="16178"/>
                    <a:pt x="2105" y="16543"/>
                    <a:pt x="2689" y="16543"/>
                  </a:cubicBezTo>
                  <a:cubicBezTo>
                    <a:pt x="2794" y="16543"/>
                    <a:pt x="2856" y="16531"/>
                    <a:pt x="2856" y="16531"/>
                  </a:cubicBezTo>
                  <a:lnTo>
                    <a:pt x="11732" y="11642"/>
                  </a:lnTo>
                  <a:cubicBezTo>
                    <a:pt x="7174" y="6138"/>
                    <a:pt x="11732" y="1"/>
                    <a:pt x="11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0"/>
            <p:cNvSpPr/>
            <p:nvPr/>
          </p:nvSpPr>
          <p:spPr>
            <a:xfrm>
              <a:off x="-501435" y="3163823"/>
              <a:ext cx="2933689" cy="392327"/>
            </a:xfrm>
            <a:custGeom>
              <a:avLst/>
              <a:gdLst/>
              <a:ahLst/>
              <a:cxnLst/>
              <a:rect l="l" t="t" r="r" b="b"/>
              <a:pathLst>
                <a:path w="90532" h="12107" extrusionOk="0">
                  <a:moveTo>
                    <a:pt x="3792" y="0"/>
                  </a:moveTo>
                  <a:cubicBezTo>
                    <a:pt x="3792" y="0"/>
                    <a:pt x="1" y="652"/>
                    <a:pt x="1" y="6058"/>
                  </a:cubicBezTo>
                  <a:cubicBezTo>
                    <a:pt x="1" y="11464"/>
                    <a:pt x="3792" y="12106"/>
                    <a:pt x="3792" y="12106"/>
                  </a:cubicBezTo>
                  <a:lnTo>
                    <a:pt x="90532" y="12106"/>
                  </a:lnTo>
                  <a:cubicBezTo>
                    <a:pt x="90532" y="12106"/>
                    <a:pt x="88631" y="10955"/>
                    <a:pt x="88631" y="6058"/>
                  </a:cubicBezTo>
                  <a:cubicBezTo>
                    <a:pt x="88631" y="1151"/>
                    <a:pt x="90532" y="0"/>
                    <a:pt x="90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0"/>
            <p:cNvSpPr/>
            <p:nvPr/>
          </p:nvSpPr>
          <p:spPr>
            <a:xfrm>
              <a:off x="379431" y="3312108"/>
              <a:ext cx="1284145" cy="67402"/>
            </a:xfrm>
            <a:custGeom>
              <a:avLst/>
              <a:gdLst/>
              <a:ahLst/>
              <a:cxnLst/>
              <a:rect l="l" t="t" r="r" b="b"/>
              <a:pathLst>
                <a:path w="39628" h="2080" extrusionOk="0">
                  <a:moveTo>
                    <a:pt x="19814" y="1"/>
                  </a:moveTo>
                  <a:cubicBezTo>
                    <a:pt x="8868" y="1"/>
                    <a:pt x="0" y="224"/>
                    <a:pt x="0" y="1036"/>
                  </a:cubicBezTo>
                  <a:cubicBezTo>
                    <a:pt x="0" y="1856"/>
                    <a:pt x="8868" y="2080"/>
                    <a:pt x="19814" y="2080"/>
                  </a:cubicBezTo>
                  <a:cubicBezTo>
                    <a:pt x="30760" y="2080"/>
                    <a:pt x="39627" y="1856"/>
                    <a:pt x="39627" y="1036"/>
                  </a:cubicBezTo>
                  <a:cubicBezTo>
                    <a:pt x="39627" y="224"/>
                    <a:pt x="30760" y="1"/>
                    <a:pt x="198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rot="-533442" flipH="1">
              <a:off x="1805074" y="3158068"/>
              <a:ext cx="448423" cy="421664"/>
            </a:xfrm>
            <a:custGeom>
              <a:avLst/>
              <a:gdLst/>
              <a:ahLst/>
              <a:cxnLst/>
              <a:rect l="l" t="t" r="r" b="b"/>
              <a:pathLst>
                <a:path w="10724" h="9663" extrusionOk="0">
                  <a:moveTo>
                    <a:pt x="4015" y="1"/>
                  </a:moveTo>
                  <a:lnTo>
                    <a:pt x="0" y="581"/>
                  </a:lnTo>
                  <a:cubicBezTo>
                    <a:pt x="5977" y="3846"/>
                    <a:pt x="1874" y="9662"/>
                    <a:pt x="1874" y="9662"/>
                  </a:cubicBezTo>
                  <a:lnTo>
                    <a:pt x="5835" y="9082"/>
                  </a:lnTo>
                  <a:cubicBezTo>
                    <a:pt x="10723" y="3150"/>
                    <a:pt x="4015" y="1"/>
                    <a:pt x="4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rot="-533442" flipH="1">
              <a:off x="-386976" y="3158068"/>
              <a:ext cx="448423" cy="421664"/>
            </a:xfrm>
            <a:custGeom>
              <a:avLst/>
              <a:gdLst/>
              <a:ahLst/>
              <a:cxnLst/>
              <a:rect l="l" t="t" r="r" b="b"/>
              <a:pathLst>
                <a:path w="10724" h="9663" extrusionOk="0">
                  <a:moveTo>
                    <a:pt x="4015" y="1"/>
                  </a:moveTo>
                  <a:lnTo>
                    <a:pt x="0" y="581"/>
                  </a:lnTo>
                  <a:cubicBezTo>
                    <a:pt x="5977" y="3846"/>
                    <a:pt x="1874" y="9662"/>
                    <a:pt x="1874" y="9662"/>
                  </a:cubicBezTo>
                  <a:lnTo>
                    <a:pt x="5835" y="9082"/>
                  </a:lnTo>
                  <a:cubicBezTo>
                    <a:pt x="10723" y="3150"/>
                    <a:pt x="4015" y="1"/>
                    <a:pt x="4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673440" y="2368831"/>
              <a:ext cx="822795" cy="340058"/>
            </a:xfrm>
            <a:custGeom>
              <a:avLst/>
              <a:gdLst/>
              <a:ahLst/>
              <a:cxnLst/>
              <a:rect l="l" t="t" r="r" b="b"/>
              <a:pathLst>
                <a:path w="25391" h="10494" extrusionOk="0">
                  <a:moveTo>
                    <a:pt x="1" y="1"/>
                  </a:moveTo>
                  <a:cubicBezTo>
                    <a:pt x="1" y="1"/>
                    <a:pt x="6891" y="10493"/>
                    <a:pt x="17315" y="10493"/>
                  </a:cubicBezTo>
                  <a:cubicBezTo>
                    <a:pt x="19818" y="10493"/>
                    <a:pt x="22525" y="9888"/>
                    <a:pt x="25390" y="8386"/>
                  </a:cubicBezTo>
                  <a:cubicBezTo>
                    <a:pt x="25390" y="8386"/>
                    <a:pt x="22217" y="44"/>
                    <a:pt x="13094" y="44"/>
                  </a:cubicBezTo>
                  <a:cubicBezTo>
                    <a:pt x="13027" y="44"/>
                    <a:pt x="12960" y="44"/>
                    <a:pt x="12892" y="45"/>
                  </a:cubicBezTo>
                  <a:cubicBezTo>
                    <a:pt x="10364" y="82"/>
                    <a:pt x="8256" y="95"/>
                    <a:pt x="6527" y="95"/>
                  </a:cubicBezTo>
                  <a:cubicBezTo>
                    <a:pt x="1917" y="95"/>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0"/>
            <p:cNvSpPr/>
            <p:nvPr/>
          </p:nvSpPr>
          <p:spPr>
            <a:xfrm>
              <a:off x="-378555" y="2981123"/>
              <a:ext cx="3139202" cy="182732"/>
            </a:xfrm>
            <a:custGeom>
              <a:avLst/>
              <a:gdLst/>
              <a:ahLst/>
              <a:cxnLst/>
              <a:rect l="l" t="t" r="r" b="b"/>
              <a:pathLst>
                <a:path w="96874" h="5639" extrusionOk="0">
                  <a:moveTo>
                    <a:pt x="13516" y="0"/>
                  </a:moveTo>
                  <a:lnTo>
                    <a:pt x="0" y="5638"/>
                  </a:lnTo>
                  <a:lnTo>
                    <a:pt x="86740" y="5638"/>
                  </a:lnTo>
                  <a:lnTo>
                    <a:pt x="968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0"/>
            <p:cNvSpPr/>
            <p:nvPr/>
          </p:nvSpPr>
          <p:spPr>
            <a:xfrm>
              <a:off x="-530340" y="2786855"/>
              <a:ext cx="1407900" cy="499005"/>
            </a:xfrm>
            <a:custGeom>
              <a:avLst/>
              <a:gdLst/>
              <a:ahLst/>
              <a:cxnLst/>
              <a:rect l="l" t="t" r="r" b="b"/>
              <a:pathLst>
                <a:path w="43447" h="15399" extrusionOk="0">
                  <a:moveTo>
                    <a:pt x="1" y="0"/>
                  </a:moveTo>
                  <a:cubicBezTo>
                    <a:pt x="1" y="1"/>
                    <a:pt x="5612" y="3551"/>
                    <a:pt x="937" y="9394"/>
                  </a:cubicBezTo>
                  <a:lnTo>
                    <a:pt x="34159" y="15398"/>
                  </a:lnTo>
                  <a:cubicBezTo>
                    <a:pt x="34159" y="15398"/>
                    <a:pt x="43446" y="9805"/>
                    <a:pt x="33240" y="6156"/>
                  </a:cubicBez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0"/>
            <p:cNvSpPr/>
            <p:nvPr/>
          </p:nvSpPr>
          <p:spPr>
            <a:xfrm>
              <a:off x="546802" y="2685395"/>
              <a:ext cx="2365338" cy="600465"/>
            </a:xfrm>
            <a:custGeom>
              <a:avLst/>
              <a:gdLst/>
              <a:ahLst/>
              <a:cxnLst/>
              <a:rect l="l" t="t" r="r" b="b"/>
              <a:pathLst>
                <a:path w="72993" h="18530" extrusionOk="0">
                  <a:moveTo>
                    <a:pt x="64312" y="0"/>
                  </a:moveTo>
                  <a:lnTo>
                    <a:pt x="0" y="9287"/>
                  </a:lnTo>
                  <a:cubicBezTo>
                    <a:pt x="6870" y="13266"/>
                    <a:pt x="919" y="18529"/>
                    <a:pt x="919" y="18529"/>
                  </a:cubicBezTo>
                  <a:lnTo>
                    <a:pt x="67167" y="8886"/>
                  </a:lnTo>
                  <a:cubicBezTo>
                    <a:pt x="72992" y="2453"/>
                    <a:pt x="64312" y="0"/>
                    <a:pt x="64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0"/>
            <p:cNvSpPr/>
            <p:nvPr/>
          </p:nvSpPr>
          <p:spPr>
            <a:xfrm>
              <a:off x="576583" y="2865211"/>
              <a:ext cx="2208952" cy="420649"/>
            </a:xfrm>
            <a:custGeom>
              <a:avLst/>
              <a:gdLst/>
              <a:ahLst/>
              <a:cxnLst/>
              <a:rect l="l" t="t" r="r" b="b"/>
              <a:pathLst>
                <a:path w="68167" h="12981" extrusionOk="0">
                  <a:moveTo>
                    <a:pt x="68166" y="0"/>
                  </a:moveTo>
                  <a:lnTo>
                    <a:pt x="68166" y="0"/>
                  </a:lnTo>
                  <a:cubicBezTo>
                    <a:pt x="60833" y="2739"/>
                    <a:pt x="48317" y="5308"/>
                    <a:pt x="33981" y="6744"/>
                  </a:cubicBezTo>
                  <a:cubicBezTo>
                    <a:pt x="26646" y="7480"/>
                    <a:pt x="19721" y="7828"/>
                    <a:pt x="13669" y="7828"/>
                  </a:cubicBezTo>
                  <a:cubicBezTo>
                    <a:pt x="9372" y="7828"/>
                    <a:pt x="5515" y="7652"/>
                    <a:pt x="2266" y="7315"/>
                  </a:cubicBezTo>
                  <a:lnTo>
                    <a:pt x="2266" y="7315"/>
                  </a:lnTo>
                  <a:cubicBezTo>
                    <a:pt x="3025" y="10295"/>
                    <a:pt x="0" y="12980"/>
                    <a:pt x="0" y="12980"/>
                  </a:cubicBezTo>
                  <a:lnTo>
                    <a:pt x="66248" y="3337"/>
                  </a:lnTo>
                  <a:cubicBezTo>
                    <a:pt x="67390" y="2079"/>
                    <a:pt x="67970" y="972"/>
                    <a:pt x="68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0"/>
            <p:cNvSpPr/>
            <p:nvPr/>
          </p:nvSpPr>
          <p:spPr>
            <a:xfrm>
              <a:off x="942565" y="2685395"/>
              <a:ext cx="1839761" cy="316856"/>
            </a:xfrm>
            <a:custGeom>
              <a:avLst/>
              <a:gdLst/>
              <a:ahLst/>
              <a:cxnLst/>
              <a:rect l="l" t="t" r="r" b="b"/>
              <a:pathLst>
                <a:path w="56774" h="9778" extrusionOk="0">
                  <a:moveTo>
                    <a:pt x="52099" y="0"/>
                  </a:moveTo>
                  <a:lnTo>
                    <a:pt x="0" y="7521"/>
                  </a:lnTo>
                  <a:cubicBezTo>
                    <a:pt x="3306" y="8970"/>
                    <a:pt x="9603" y="9777"/>
                    <a:pt x="17450" y="9777"/>
                  </a:cubicBezTo>
                  <a:cubicBezTo>
                    <a:pt x="21632" y="9777"/>
                    <a:pt x="26255" y="9548"/>
                    <a:pt x="31099" y="9064"/>
                  </a:cubicBezTo>
                  <a:cubicBezTo>
                    <a:pt x="41653" y="8002"/>
                    <a:pt x="50931" y="5968"/>
                    <a:pt x="56774" y="3667"/>
                  </a:cubicBezTo>
                  <a:cubicBezTo>
                    <a:pt x="55891" y="1080"/>
                    <a:pt x="52099" y="0"/>
                    <a:pt x="52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0"/>
            <p:cNvSpPr/>
            <p:nvPr/>
          </p:nvSpPr>
          <p:spPr>
            <a:xfrm>
              <a:off x="-530340" y="2484484"/>
              <a:ext cx="3161205" cy="501856"/>
            </a:xfrm>
            <a:custGeom>
              <a:avLst/>
              <a:gdLst/>
              <a:ahLst/>
              <a:cxnLst/>
              <a:rect l="l" t="t" r="r" b="b"/>
              <a:pathLst>
                <a:path w="97553" h="15487" extrusionOk="0">
                  <a:moveTo>
                    <a:pt x="68488" y="0"/>
                  </a:moveTo>
                  <a:lnTo>
                    <a:pt x="1" y="9331"/>
                  </a:lnTo>
                  <a:lnTo>
                    <a:pt x="33240" y="15487"/>
                  </a:lnTo>
                  <a:lnTo>
                    <a:pt x="97552" y="6200"/>
                  </a:lnTo>
                  <a:lnTo>
                    <a:pt x="684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0"/>
            <p:cNvSpPr/>
            <p:nvPr/>
          </p:nvSpPr>
          <p:spPr>
            <a:xfrm>
              <a:off x="-530340" y="2634228"/>
              <a:ext cx="3161205" cy="352113"/>
            </a:xfrm>
            <a:custGeom>
              <a:avLst/>
              <a:gdLst/>
              <a:ahLst/>
              <a:cxnLst/>
              <a:rect l="l" t="t" r="r" b="b"/>
              <a:pathLst>
                <a:path w="97553" h="10866" extrusionOk="0">
                  <a:moveTo>
                    <a:pt x="90139" y="0"/>
                  </a:moveTo>
                  <a:cubicBezTo>
                    <a:pt x="82271" y="2373"/>
                    <a:pt x="71075" y="4479"/>
                    <a:pt x="58558" y="5736"/>
                  </a:cubicBezTo>
                  <a:cubicBezTo>
                    <a:pt x="51073" y="6485"/>
                    <a:pt x="43988" y="6841"/>
                    <a:pt x="37751" y="6841"/>
                  </a:cubicBezTo>
                  <a:cubicBezTo>
                    <a:pt x="25123" y="6841"/>
                    <a:pt x="15974" y="5384"/>
                    <a:pt x="14033" y="2792"/>
                  </a:cubicBezTo>
                  <a:lnTo>
                    <a:pt x="1" y="4710"/>
                  </a:lnTo>
                  <a:lnTo>
                    <a:pt x="33240" y="10866"/>
                  </a:lnTo>
                  <a:lnTo>
                    <a:pt x="97552" y="1579"/>
                  </a:lnTo>
                  <a:lnTo>
                    <a:pt x="901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0"/>
            <p:cNvSpPr/>
            <p:nvPr/>
          </p:nvSpPr>
          <p:spPr>
            <a:xfrm>
              <a:off x="702055" y="2484484"/>
              <a:ext cx="1338489" cy="210762"/>
            </a:xfrm>
            <a:custGeom>
              <a:avLst/>
              <a:gdLst/>
              <a:ahLst/>
              <a:cxnLst/>
              <a:rect l="l" t="t" r="r" b="b"/>
              <a:pathLst>
                <a:path w="41305" h="6504" extrusionOk="0">
                  <a:moveTo>
                    <a:pt x="30457" y="0"/>
                  </a:moveTo>
                  <a:lnTo>
                    <a:pt x="0" y="4148"/>
                  </a:lnTo>
                  <a:cubicBezTo>
                    <a:pt x="3066" y="5643"/>
                    <a:pt x="8559" y="6504"/>
                    <a:pt x="15214" y="6504"/>
                  </a:cubicBezTo>
                  <a:cubicBezTo>
                    <a:pt x="17932" y="6504"/>
                    <a:pt x="20844" y="6360"/>
                    <a:pt x="23864" y="6057"/>
                  </a:cubicBezTo>
                  <a:cubicBezTo>
                    <a:pt x="30688" y="5371"/>
                    <a:pt x="36817" y="4006"/>
                    <a:pt x="41304" y="2311"/>
                  </a:cubicBezTo>
                  <a:lnTo>
                    <a:pt x="304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0"/>
            <p:cNvSpPr/>
            <p:nvPr/>
          </p:nvSpPr>
          <p:spPr>
            <a:xfrm>
              <a:off x="2138212" y="1872192"/>
              <a:ext cx="758601" cy="635268"/>
            </a:xfrm>
            <a:custGeom>
              <a:avLst/>
              <a:gdLst/>
              <a:ahLst/>
              <a:cxnLst/>
              <a:rect l="l" t="t" r="r" b="b"/>
              <a:pathLst>
                <a:path w="23410" h="19604" extrusionOk="0">
                  <a:moveTo>
                    <a:pt x="23410" y="0"/>
                  </a:moveTo>
                  <a:cubicBezTo>
                    <a:pt x="23409" y="1"/>
                    <a:pt x="19662" y="1696"/>
                    <a:pt x="9832" y="5451"/>
                  </a:cubicBezTo>
                  <a:cubicBezTo>
                    <a:pt x="1" y="9198"/>
                    <a:pt x="152" y="19475"/>
                    <a:pt x="152" y="19475"/>
                  </a:cubicBezTo>
                  <a:cubicBezTo>
                    <a:pt x="980" y="19562"/>
                    <a:pt x="1781" y="19603"/>
                    <a:pt x="2554" y="19603"/>
                  </a:cubicBezTo>
                  <a:cubicBezTo>
                    <a:pt x="19373" y="19603"/>
                    <a:pt x="23410" y="1"/>
                    <a:pt x="23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0"/>
            <p:cNvSpPr/>
            <p:nvPr/>
          </p:nvSpPr>
          <p:spPr>
            <a:xfrm>
              <a:off x="2170034" y="2082630"/>
              <a:ext cx="652183" cy="424797"/>
            </a:xfrm>
            <a:custGeom>
              <a:avLst/>
              <a:gdLst/>
              <a:ahLst/>
              <a:cxnLst/>
              <a:rect l="l" t="t" r="r" b="b"/>
              <a:pathLst>
                <a:path w="20126" h="13109" extrusionOk="0">
                  <a:moveTo>
                    <a:pt x="20126" y="1"/>
                  </a:moveTo>
                  <a:lnTo>
                    <a:pt x="20126" y="1"/>
                  </a:lnTo>
                  <a:cubicBezTo>
                    <a:pt x="17601" y="3070"/>
                    <a:pt x="13944" y="6183"/>
                    <a:pt x="9510" y="8806"/>
                  </a:cubicBezTo>
                  <a:cubicBezTo>
                    <a:pt x="6289" y="10715"/>
                    <a:pt x="3033" y="12133"/>
                    <a:pt x="0" y="13052"/>
                  </a:cubicBezTo>
                  <a:cubicBezTo>
                    <a:pt x="537" y="13090"/>
                    <a:pt x="1061" y="13108"/>
                    <a:pt x="1573" y="13108"/>
                  </a:cubicBezTo>
                  <a:cubicBezTo>
                    <a:pt x="11909" y="13108"/>
                    <a:pt x="17415" y="5704"/>
                    <a:pt x="20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0"/>
            <p:cNvSpPr/>
            <p:nvPr/>
          </p:nvSpPr>
          <p:spPr>
            <a:xfrm>
              <a:off x="2161057" y="1962375"/>
              <a:ext cx="517799" cy="419515"/>
            </a:xfrm>
            <a:custGeom>
              <a:avLst/>
              <a:gdLst/>
              <a:ahLst/>
              <a:cxnLst/>
              <a:rect l="l" t="t" r="r" b="b"/>
              <a:pathLst>
                <a:path w="15979" h="12946" extrusionOk="0">
                  <a:moveTo>
                    <a:pt x="15978" y="1"/>
                  </a:moveTo>
                  <a:lnTo>
                    <a:pt x="15978" y="1"/>
                  </a:lnTo>
                  <a:cubicBezTo>
                    <a:pt x="14132" y="732"/>
                    <a:pt x="11866" y="1624"/>
                    <a:pt x="9127" y="2668"/>
                  </a:cubicBezTo>
                  <a:cubicBezTo>
                    <a:pt x="3168" y="4943"/>
                    <a:pt x="875" y="9618"/>
                    <a:pt x="1" y="12945"/>
                  </a:cubicBezTo>
                  <a:cubicBezTo>
                    <a:pt x="2641" y="12749"/>
                    <a:pt x="5719" y="11661"/>
                    <a:pt x="8636" y="9725"/>
                  </a:cubicBezTo>
                  <a:cubicBezTo>
                    <a:pt x="12847" y="6941"/>
                    <a:pt x="15568" y="3159"/>
                    <a:pt x="159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0"/>
            <p:cNvSpPr/>
            <p:nvPr/>
          </p:nvSpPr>
          <p:spPr>
            <a:xfrm>
              <a:off x="2298422" y="1675947"/>
              <a:ext cx="501565" cy="574573"/>
            </a:xfrm>
            <a:custGeom>
              <a:avLst/>
              <a:gdLst/>
              <a:ahLst/>
              <a:cxnLst/>
              <a:rect l="l" t="t" r="r" b="b"/>
              <a:pathLst>
                <a:path w="15478" h="17731" extrusionOk="0">
                  <a:moveTo>
                    <a:pt x="14003" y="0"/>
                  </a:moveTo>
                  <a:cubicBezTo>
                    <a:pt x="12466" y="0"/>
                    <a:pt x="9393" y="4923"/>
                    <a:pt x="9393" y="4923"/>
                  </a:cubicBezTo>
                  <a:cubicBezTo>
                    <a:pt x="9000" y="5361"/>
                    <a:pt x="8599" y="5798"/>
                    <a:pt x="8215" y="6244"/>
                  </a:cubicBezTo>
                  <a:cubicBezTo>
                    <a:pt x="9027" y="4772"/>
                    <a:pt x="11249" y="499"/>
                    <a:pt x="9768" y="62"/>
                  </a:cubicBezTo>
                  <a:cubicBezTo>
                    <a:pt x="9706" y="44"/>
                    <a:pt x="9646" y="35"/>
                    <a:pt x="9589" y="35"/>
                  </a:cubicBezTo>
                  <a:cubicBezTo>
                    <a:pt x="8130" y="35"/>
                    <a:pt x="7956" y="5492"/>
                    <a:pt x="7930" y="6556"/>
                  </a:cubicBezTo>
                  <a:cubicBezTo>
                    <a:pt x="7100" y="7519"/>
                    <a:pt x="6288" y="8492"/>
                    <a:pt x="5494" y="9491"/>
                  </a:cubicBezTo>
                  <a:cubicBezTo>
                    <a:pt x="6297" y="7921"/>
                    <a:pt x="8287" y="3719"/>
                    <a:pt x="6824" y="3344"/>
                  </a:cubicBezTo>
                  <a:cubicBezTo>
                    <a:pt x="6767" y="3330"/>
                    <a:pt x="6712" y="3323"/>
                    <a:pt x="6659" y="3323"/>
                  </a:cubicBezTo>
                  <a:cubicBezTo>
                    <a:pt x="5182" y="3323"/>
                    <a:pt x="5174" y="8798"/>
                    <a:pt x="5191" y="9884"/>
                  </a:cubicBezTo>
                  <a:cubicBezTo>
                    <a:pt x="4584" y="10651"/>
                    <a:pt x="4005" y="11436"/>
                    <a:pt x="3434" y="12230"/>
                  </a:cubicBezTo>
                  <a:cubicBezTo>
                    <a:pt x="3344" y="12355"/>
                    <a:pt x="3255" y="12488"/>
                    <a:pt x="3157" y="12622"/>
                  </a:cubicBezTo>
                  <a:cubicBezTo>
                    <a:pt x="3782" y="11008"/>
                    <a:pt x="5361" y="6556"/>
                    <a:pt x="3853" y="6333"/>
                  </a:cubicBezTo>
                  <a:cubicBezTo>
                    <a:pt x="3819" y="6328"/>
                    <a:pt x="3786" y="6326"/>
                    <a:pt x="3753" y="6326"/>
                  </a:cubicBezTo>
                  <a:cubicBezTo>
                    <a:pt x="2217" y="6326"/>
                    <a:pt x="2776" y="11835"/>
                    <a:pt x="2907" y="12979"/>
                  </a:cubicBezTo>
                  <a:cubicBezTo>
                    <a:pt x="1881" y="14460"/>
                    <a:pt x="918" y="15994"/>
                    <a:pt x="44" y="17573"/>
                  </a:cubicBezTo>
                  <a:cubicBezTo>
                    <a:pt x="0" y="17654"/>
                    <a:pt x="69" y="17730"/>
                    <a:pt x="139" y="17730"/>
                  </a:cubicBezTo>
                  <a:cubicBezTo>
                    <a:pt x="170" y="17730"/>
                    <a:pt x="200" y="17716"/>
                    <a:pt x="222" y="17681"/>
                  </a:cubicBezTo>
                  <a:cubicBezTo>
                    <a:pt x="1105" y="16084"/>
                    <a:pt x="2078" y="14531"/>
                    <a:pt x="3121" y="13024"/>
                  </a:cubicBezTo>
                  <a:cubicBezTo>
                    <a:pt x="4237" y="12899"/>
                    <a:pt x="9982" y="12132"/>
                    <a:pt x="9393" y="10553"/>
                  </a:cubicBezTo>
                  <a:cubicBezTo>
                    <a:pt x="9282" y="10252"/>
                    <a:pt x="9020" y="10128"/>
                    <a:pt x="8662" y="10128"/>
                  </a:cubicBezTo>
                  <a:cubicBezTo>
                    <a:pt x="7233" y="10128"/>
                    <a:pt x="4272" y="12111"/>
                    <a:pt x="3273" y="12810"/>
                  </a:cubicBezTo>
                  <a:cubicBezTo>
                    <a:pt x="3960" y="11828"/>
                    <a:pt x="4674" y="10865"/>
                    <a:pt x="5414" y="9928"/>
                  </a:cubicBezTo>
                  <a:cubicBezTo>
                    <a:pt x="6574" y="9910"/>
                    <a:pt x="12310" y="9750"/>
                    <a:pt x="11891" y="8117"/>
                  </a:cubicBezTo>
                  <a:cubicBezTo>
                    <a:pt x="11799" y="7756"/>
                    <a:pt x="11478" y="7612"/>
                    <a:pt x="11022" y="7612"/>
                  </a:cubicBezTo>
                  <a:cubicBezTo>
                    <a:pt x="9529" y="7612"/>
                    <a:pt x="6593" y="9162"/>
                    <a:pt x="5575" y="9723"/>
                  </a:cubicBezTo>
                  <a:cubicBezTo>
                    <a:pt x="5833" y="9402"/>
                    <a:pt x="6092" y="9072"/>
                    <a:pt x="6351" y="8751"/>
                  </a:cubicBezTo>
                  <a:cubicBezTo>
                    <a:pt x="6904" y="8073"/>
                    <a:pt x="7475" y="7395"/>
                    <a:pt x="8046" y="6734"/>
                  </a:cubicBezTo>
                  <a:cubicBezTo>
                    <a:pt x="8167" y="6737"/>
                    <a:pt x="8364" y="6739"/>
                    <a:pt x="8615" y="6739"/>
                  </a:cubicBezTo>
                  <a:cubicBezTo>
                    <a:pt x="10409" y="6739"/>
                    <a:pt x="14976" y="6600"/>
                    <a:pt x="14647" y="5129"/>
                  </a:cubicBezTo>
                  <a:cubicBezTo>
                    <a:pt x="14562" y="4747"/>
                    <a:pt x="14215" y="4596"/>
                    <a:pt x="13721" y="4596"/>
                  </a:cubicBezTo>
                  <a:cubicBezTo>
                    <a:pt x="12147" y="4596"/>
                    <a:pt x="9074" y="6125"/>
                    <a:pt x="8171" y="6601"/>
                  </a:cubicBezTo>
                  <a:cubicBezTo>
                    <a:pt x="8760" y="5923"/>
                    <a:pt x="9357" y="5262"/>
                    <a:pt x="9964" y="4611"/>
                  </a:cubicBezTo>
                  <a:cubicBezTo>
                    <a:pt x="11489" y="3746"/>
                    <a:pt x="15477" y="1328"/>
                    <a:pt x="14460" y="204"/>
                  </a:cubicBezTo>
                  <a:cubicBezTo>
                    <a:pt x="14332" y="64"/>
                    <a:pt x="14178" y="0"/>
                    <a:pt x="140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0"/>
            <p:cNvSpPr/>
            <p:nvPr/>
          </p:nvSpPr>
          <p:spPr>
            <a:xfrm>
              <a:off x="2096409" y="2247507"/>
              <a:ext cx="917742" cy="419353"/>
            </a:xfrm>
            <a:custGeom>
              <a:avLst/>
              <a:gdLst/>
              <a:ahLst/>
              <a:cxnLst/>
              <a:rect l="l" t="t" r="r" b="b"/>
              <a:pathLst>
                <a:path w="28321" h="12941" extrusionOk="0">
                  <a:moveTo>
                    <a:pt x="22419" y="0"/>
                  </a:moveTo>
                  <a:cubicBezTo>
                    <a:pt x="20628" y="0"/>
                    <a:pt x="17177" y="5052"/>
                    <a:pt x="16474" y="6118"/>
                  </a:cubicBezTo>
                  <a:cubicBezTo>
                    <a:pt x="14886" y="6582"/>
                    <a:pt x="13316" y="7081"/>
                    <a:pt x="11755" y="7625"/>
                  </a:cubicBezTo>
                  <a:cubicBezTo>
                    <a:pt x="13727" y="6466"/>
                    <a:pt x="18847" y="3254"/>
                    <a:pt x="17500" y="1809"/>
                  </a:cubicBezTo>
                  <a:cubicBezTo>
                    <a:pt x="17336" y="1633"/>
                    <a:pt x="17139" y="1554"/>
                    <a:pt x="16920" y="1554"/>
                  </a:cubicBezTo>
                  <a:cubicBezTo>
                    <a:pt x="15142" y="1554"/>
                    <a:pt x="11823" y="6737"/>
                    <a:pt x="11140" y="7848"/>
                  </a:cubicBezTo>
                  <a:cubicBezTo>
                    <a:pt x="9944" y="8268"/>
                    <a:pt x="8758" y="8714"/>
                    <a:pt x="7580" y="9187"/>
                  </a:cubicBezTo>
                  <a:cubicBezTo>
                    <a:pt x="7384" y="9267"/>
                    <a:pt x="7197" y="9347"/>
                    <a:pt x="7009" y="9427"/>
                  </a:cubicBezTo>
                  <a:cubicBezTo>
                    <a:pt x="8811" y="8098"/>
                    <a:pt x="13655" y="4316"/>
                    <a:pt x="12157" y="3013"/>
                  </a:cubicBezTo>
                  <a:cubicBezTo>
                    <a:pt x="11999" y="2877"/>
                    <a:pt x="11825" y="2814"/>
                    <a:pt x="11640" y="2814"/>
                  </a:cubicBezTo>
                  <a:cubicBezTo>
                    <a:pt x="9887" y="2814"/>
                    <a:pt x="7079" y="8392"/>
                    <a:pt x="6474" y="9650"/>
                  </a:cubicBezTo>
                  <a:cubicBezTo>
                    <a:pt x="4315" y="10551"/>
                    <a:pt x="2192" y="11560"/>
                    <a:pt x="131" y="12684"/>
                  </a:cubicBezTo>
                  <a:cubicBezTo>
                    <a:pt x="1" y="12753"/>
                    <a:pt x="62" y="12941"/>
                    <a:pt x="178" y="12941"/>
                  </a:cubicBezTo>
                  <a:cubicBezTo>
                    <a:pt x="197" y="12941"/>
                    <a:pt x="217" y="12936"/>
                    <a:pt x="238" y="12924"/>
                  </a:cubicBezTo>
                  <a:cubicBezTo>
                    <a:pt x="2326" y="11783"/>
                    <a:pt x="4485" y="10766"/>
                    <a:pt x="6679" y="9847"/>
                  </a:cubicBezTo>
                  <a:cubicBezTo>
                    <a:pt x="7667" y="10324"/>
                    <a:pt x="11792" y="12250"/>
                    <a:pt x="13963" y="12250"/>
                  </a:cubicBezTo>
                  <a:cubicBezTo>
                    <a:pt x="14673" y="12250"/>
                    <a:pt x="15174" y="12045"/>
                    <a:pt x="15288" y="11515"/>
                  </a:cubicBezTo>
                  <a:cubicBezTo>
                    <a:pt x="15629" y="9935"/>
                    <a:pt x="11599" y="9675"/>
                    <a:pt x="8870" y="9675"/>
                  </a:cubicBezTo>
                  <a:cubicBezTo>
                    <a:pt x="8101" y="9675"/>
                    <a:pt x="7436" y="9695"/>
                    <a:pt x="7000" y="9713"/>
                  </a:cubicBezTo>
                  <a:cubicBezTo>
                    <a:pt x="8437" y="9115"/>
                    <a:pt x="9891" y="8562"/>
                    <a:pt x="11363" y="8045"/>
                  </a:cubicBezTo>
                  <a:cubicBezTo>
                    <a:pt x="12372" y="8673"/>
                    <a:pt x="16594" y="11206"/>
                    <a:pt x="18652" y="11206"/>
                  </a:cubicBezTo>
                  <a:cubicBezTo>
                    <a:pt x="19195" y="11206"/>
                    <a:pt x="19587" y="11030"/>
                    <a:pt x="19731" y="10596"/>
                  </a:cubicBezTo>
                  <a:cubicBezTo>
                    <a:pt x="20373" y="8625"/>
                    <a:pt x="13646" y="8062"/>
                    <a:pt x="11675" y="7938"/>
                  </a:cubicBezTo>
                  <a:cubicBezTo>
                    <a:pt x="12183" y="7759"/>
                    <a:pt x="12701" y="7581"/>
                    <a:pt x="13209" y="7411"/>
                  </a:cubicBezTo>
                  <a:cubicBezTo>
                    <a:pt x="14298" y="7054"/>
                    <a:pt x="15386" y="6715"/>
                    <a:pt x="16474" y="6385"/>
                  </a:cubicBezTo>
                  <a:cubicBezTo>
                    <a:pt x="17336" y="6960"/>
                    <a:pt x="21735" y="9817"/>
                    <a:pt x="23814" y="9817"/>
                  </a:cubicBezTo>
                  <a:cubicBezTo>
                    <a:pt x="24318" y="9817"/>
                    <a:pt x="24686" y="9649"/>
                    <a:pt x="24833" y="9240"/>
                  </a:cubicBezTo>
                  <a:cubicBezTo>
                    <a:pt x="25556" y="7233"/>
                    <a:pt x="18437" y="6475"/>
                    <a:pt x="16706" y="6323"/>
                  </a:cubicBezTo>
                  <a:cubicBezTo>
                    <a:pt x="17822" y="5993"/>
                    <a:pt x="18937" y="5689"/>
                    <a:pt x="20070" y="5395"/>
                  </a:cubicBezTo>
                  <a:cubicBezTo>
                    <a:pt x="20629" y="5424"/>
                    <a:pt x="21419" y="5454"/>
                    <a:pt x="22287" y="5454"/>
                  </a:cubicBezTo>
                  <a:cubicBezTo>
                    <a:pt x="24939" y="5454"/>
                    <a:pt x="28320" y="5172"/>
                    <a:pt x="28072" y="3700"/>
                  </a:cubicBezTo>
                  <a:cubicBezTo>
                    <a:pt x="27978" y="3153"/>
                    <a:pt x="27464" y="2943"/>
                    <a:pt x="26728" y="2943"/>
                  </a:cubicBezTo>
                  <a:cubicBezTo>
                    <a:pt x="24243" y="2943"/>
                    <a:pt x="19222" y="5342"/>
                    <a:pt x="19222" y="5342"/>
                  </a:cubicBezTo>
                  <a:cubicBezTo>
                    <a:pt x="18482" y="5538"/>
                    <a:pt x="17741" y="5752"/>
                    <a:pt x="17001" y="5966"/>
                  </a:cubicBezTo>
                  <a:cubicBezTo>
                    <a:pt x="18928" y="4913"/>
                    <a:pt x="24343" y="1782"/>
                    <a:pt x="23022" y="274"/>
                  </a:cubicBezTo>
                  <a:cubicBezTo>
                    <a:pt x="22856" y="85"/>
                    <a:pt x="22651" y="0"/>
                    <a:pt x="22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0"/>
            <p:cNvSpPr/>
            <p:nvPr/>
          </p:nvSpPr>
          <p:spPr>
            <a:xfrm>
              <a:off x="-458077" y="1647560"/>
              <a:ext cx="497546" cy="567509"/>
            </a:xfrm>
            <a:custGeom>
              <a:avLst/>
              <a:gdLst/>
              <a:ahLst/>
              <a:cxnLst/>
              <a:rect l="l" t="t" r="r" b="b"/>
              <a:pathLst>
                <a:path w="15354" h="17513" extrusionOk="0">
                  <a:moveTo>
                    <a:pt x="1" y="1"/>
                  </a:moveTo>
                  <a:cubicBezTo>
                    <a:pt x="1" y="1"/>
                    <a:pt x="1098" y="2767"/>
                    <a:pt x="3462" y="10010"/>
                  </a:cubicBezTo>
                  <a:cubicBezTo>
                    <a:pt x="5817" y="17254"/>
                    <a:pt x="13258" y="17513"/>
                    <a:pt x="13258" y="17513"/>
                  </a:cubicBezTo>
                  <a:cubicBezTo>
                    <a:pt x="15354" y="3962"/>
                    <a:pt x="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0"/>
            <p:cNvSpPr/>
            <p:nvPr/>
          </p:nvSpPr>
          <p:spPr>
            <a:xfrm>
              <a:off x="-719974" y="1962343"/>
              <a:ext cx="851247" cy="474928"/>
            </a:xfrm>
            <a:custGeom>
              <a:avLst/>
              <a:gdLst/>
              <a:ahLst/>
              <a:cxnLst/>
              <a:rect l="l" t="t" r="r" b="b"/>
              <a:pathLst>
                <a:path w="26269" h="14656" extrusionOk="0">
                  <a:moveTo>
                    <a:pt x="7612" y="0"/>
                  </a:moveTo>
                  <a:cubicBezTo>
                    <a:pt x="7506" y="0"/>
                    <a:pt x="7398" y="24"/>
                    <a:pt x="7289" y="73"/>
                  </a:cubicBezTo>
                  <a:cubicBezTo>
                    <a:pt x="5442" y="912"/>
                    <a:pt x="9644" y="6273"/>
                    <a:pt x="10697" y="7558"/>
                  </a:cubicBezTo>
                  <a:cubicBezTo>
                    <a:pt x="9733" y="7014"/>
                    <a:pt x="8779" y="6452"/>
                    <a:pt x="7833" y="5881"/>
                  </a:cubicBezTo>
                  <a:cubicBezTo>
                    <a:pt x="6617" y="4490"/>
                    <a:pt x="3580" y="1213"/>
                    <a:pt x="2024" y="1213"/>
                  </a:cubicBezTo>
                  <a:cubicBezTo>
                    <a:pt x="1754" y="1213"/>
                    <a:pt x="1529" y="1312"/>
                    <a:pt x="1365" y="1536"/>
                  </a:cubicBezTo>
                  <a:cubicBezTo>
                    <a:pt x="0" y="3401"/>
                    <a:pt x="8359" y="6487"/>
                    <a:pt x="8359" y="6487"/>
                  </a:cubicBezTo>
                  <a:cubicBezTo>
                    <a:pt x="8984" y="6862"/>
                    <a:pt x="9617" y="7228"/>
                    <a:pt x="10251" y="7594"/>
                  </a:cubicBezTo>
                  <a:cubicBezTo>
                    <a:pt x="8954" y="7192"/>
                    <a:pt x="6064" y="6363"/>
                    <a:pt x="4168" y="6363"/>
                  </a:cubicBezTo>
                  <a:cubicBezTo>
                    <a:pt x="3156" y="6363"/>
                    <a:pt x="2426" y="6599"/>
                    <a:pt x="2373" y="7263"/>
                  </a:cubicBezTo>
                  <a:cubicBezTo>
                    <a:pt x="2303" y="8175"/>
                    <a:pt x="3627" y="8451"/>
                    <a:pt x="5253" y="8451"/>
                  </a:cubicBezTo>
                  <a:cubicBezTo>
                    <a:pt x="7349" y="8451"/>
                    <a:pt x="9947" y="7993"/>
                    <a:pt x="10706" y="7852"/>
                  </a:cubicBezTo>
                  <a:cubicBezTo>
                    <a:pt x="12071" y="8619"/>
                    <a:pt x="13462" y="9360"/>
                    <a:pt x="14863" y="10065"/>
                  </a:cubicBezTo>
                  <a:cubicBezTo>
                    <a:pt x="13560" y="9710"/>
                    <a:pt x="10909" y="9048"/>
                    <a:pt x="9068" y="9048"/>
                  </a:cubicBezTo>
                  <a:cubicBezTo>
                    <a:pt x="7947" y="9048"/>
                    <a:pt x="7126" y="9293"/>
                    <a:pt x="7093" y="10002"/>
                  </a:cubicBezTo>
                  <a:cubicBezTo>
                    <a:pt x="7053" y="10843"/>
                    <a:pt x="8177" y="11111"/>
                    <a:pt x="9623" y="11111"/>
                  </a:cubicBezTo>
                  <a:cubicBezTo>
                    <a:pt x="11766" y="11111"/>
                    <a:pt x="14615" y="10522"/>
                    <a:pt x="15425" y="10341"/>
                  </a:cubicBezTo>
                  <a:cubicBezTo>
                    <a:pt x="16513" y="10876"/>
                    <a:pt x="17602" y="11394"/>
                    <a:pt x="18708" y="11885"/>
                  </a:cubicBezTo>
                  <a:cubicBezTo>
                    <a:pt x="18886" y="11956"/>
                    <a:pt x="19065" y="12036"/>
                    <a:pt x="19252" y="12117"/>
                  </a:cubicBezTo>
                  <a:cubicBezTo>
                    <a:pt x="18180" y="11940"/>
                    <a:pt x="16164" y="11647"/>
                    <a:pt x="14450" y="11647"/>
                  </a:cubicBezTo>
                  <a:cubicBezTo>
                    <a:pt x="12783" y="11647"/>
                    <a:pt x="11402" y="11924"/>
                    <a:pt x="11455" y="12857"/>
                  </a:cubicBezTo>
                  <a:cubicBezTo>
                    <a:pt x="11495" y="13511"/>
                    <a:pt x="12199" y="13746"/>
                    <a:pt x="13188" y="13746"/>
                  </a:cubicBezTo>
                  <a:cubicBezTo>
                    <a:pt x="15327" y="13746"/>
                    <a:pt x="18800" y="12648"/>
                    <a:pt x="19752" y="12331"/>
                  </a:cubicBezTo>
                  <a:cubicBezTo>
                    <a:pt x="21803" y="13205"/>
                    <a:pt x="23900" y="13990"/>
                    <a:pt x="26032" y="14650"/>
                  </a:cubicBezTo>
                  <a:cubicBezTo>
                    <a:pt x="26046" y="14654"/>
                    <a:pt x="26059" y="14656"/>
                    <a:pt x="26072" y="14656"/>
                  </a:cubicBezTo>
                  <a:cubicBezTo>
                    <a:pt x="26206" y="14656"/>
                    <a:pt x="26269" y="14458"/>
                    <a:pt x="26130" y="14409"/>
                  </a:cubicBezTo>
                  <a:cubicBezTo>
                    <a:pt x="23962" y="13740"/>
                    <a:pt x="21839" y="12946"/>
                    <a:pt x="19752" y="12063"/>
                  </a:cubicBezTo>
                  <a:cubicBezTo>
                    <a:pt x="19347" y="10842"/>
                    <a:pt x="17294" y="4956"/>
                    <a:pt x="15590" y="4956"/>
                  </a:cubicBezTo>
                  <a:cubicBezTo>
                    <a:pt x="15452" y="4956"/>
                    <a:pt x="15316" y="4995"/>
                    <a:pt x="15184" y="5078"/>
                  </a:cubicBezTo>
                  <a:cubicBezTo>
                    <a:pt x="13507" y="6131"/>
                    <a:pt x="18083" y="10636"/>
                    <a:pt x="19448" y="11929"/>
                  </a:cubicBezTo>
                  <a:cubicBezTo>
                    <a:pt x="18092" y="11340"/>
                    <a:pt x="16745" y="10716"/>
                    <a:pt x="15416" y="10056"/>
                  </a:cubicBezTo>
                  <a:cubicBezTo>
                    <a:pt x="15131" y="8750"/>
                    <a:pt x="13669" y="2577"/>
                    <a:pt x="11950" y="2577"/>
                  </a:cubicBezTo>
                  <a:cubicBezTo>
                    <a:pt x="11837" y="2577"/>
                    <a:pt x="11722" y="2603"/>
                    <a:pt x="11607" y="2660"/>
                  </a:cubicBezTo>
                  <a:cubicBezTo>
                    <a:pt x="9831" y="3526"/>
                    <a:pt x="13908" y="8486"/>
                    <a:pt x="15139" y="9922"/>
                  </a:cubicBezTo>
                  <a:cubicBezTo>
                    <a:pt x="14676" y="9690"/>
                    <a:pt x="14212" y="9449"/>
                    <a:pt x="13757" y="9217"/>
                  </a:cubicBezTo>
                  <a:cubicBezTo>
                    <a:pt x="12793" y="8718"/>
                    <a:pt x="11839" y="8200"/>
                    <a:pt x="10893" y="7665"/>
                  </a:cubicBezTo>
                  <a:cubicBezTo>
                    <a:pt x="10683" y="6537"/>
                    <a:pt x="9384" y="0"/>
                    <a:pt x="7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0"/>
            <p:cNvSpPr/>
            <p:nvPr/>
          </p:nvSpPr>
          <p:spPr>
            <a:xfrm>
              <a:off x="-177352" y="1164791"/>
              <a:ext cx="2585044" cy="1677607"/>
            </a:xfrm>
            <a:custGeom>
              <a:avLst/>
              <a:gdLst/>
              <a:ahLst/>
              <a:cxnLst/>
              <a:rect l="l" t="t" r="r" b="b"/>
              <a:pathLst>
                <a:path w="79773" h="51770" extrusionOk="0">
                  <a:moveTo>
                    <a:pt x="0" y="1"/>
                  </a:moveTo>
                  <a:lnTo>
                    <a:pt x="0" y="49896"/>
                  </a:lnTo>
                  <a:lnTo>
                    <a:pt x="34275" y="49896"/>
                  </a:lnTo>
                  <a:cubicBezTo>
                    <a:pt x="35381" y="51011"/>
                    <a:pt x="37478" y="51769"/>
                    <a:pt x="39886" y="51769"/>
                  </a:cubicBezTo>
                  <a:cubicBezTo>
                    <a:pt x="42295" y="51769"/>
                    <a:pt x="44391" y="51011"/>
                    <a:pt x="45498" y="49896"/>
                  </a:cubicBezTo>
                  <a:lnTo>
                    <a:pt x="79772" y="49896"/>
                  </a:lnTo>
                  <a:lnTo>
                    <a:pt x="797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0"/>
            <p:cNvSpPr/>
            <p:nvPr/>
          </p:nvSpPr>
          <p:spPr>
            <a:xfrm>
              <a:off x="1115154" y="1138932"/>
              <a:ext cx="1235279" cy="1617204"/>
            </a:xfrm>
            <a:custGeom>
              <a:avLst/>
              <a:gdLst/>
              <a:ahLst/>
              <a:cxnLst/>
              <a:rect l="l" t="t" r="r" b="b"/>
              <a:pathLst>
                <a:path w="38120" h="49906" extrusionOk="0">
                  <a:moveTo>
                    <a:pt x="7561" y="1"/>
                  </a:moveTo>
                  <a:cubicBezTo>
                    <a:pt x="4799" y="1"/>
                    <a:pt x="2169" y="317"/>
                    <a:pt x="0" y="1209"/>
                  </a:cubicBezTo>
                  <a:lnTo>
                    <a:pt x="0" y="49159"/>
                  </a:lnTo>
                  <a:cubicBezTo>
                    <a:pt x="0" y="49159"/>
                    <a:pt x="3918" y="48435"/>
                    <a:pt x="9276" y="48435"/>
                  </a:cubicBezTo>
                  <a:cubicBezTo>
                    <a:pt x="11416" y="48435"/>
                    <a:pt x="13786" y="48551"/>
                    <a:pt x="16228" y="48874"/>
                  </a:cubicBezTo>
                  <a:cubicBezTo>
                    <a:pt x="21079" y="49511"/>
                    <a:pt x="25888" y="49905"/>
                    <a:pt x="30039" y="49905"/>
                  </a:cubicBezTo>
                  <a:cubicBezTo>
                    <a:pt x="33207" y="49905"/>
                    <a:pt x="35992" y="49676"/>
                    <a:pt x="38120" y="49151"/>
                  </a:cubicBezTo>
                  <a:lnTo>
                    <a:pt x="38120" y="2717"/>
                  </a:lnTo>
                  <a:cubicBezTo>
                    <a:pt x="38120" y="2717"/>
                    <a:pt x="27058" y="2333"/>
                    <a:pt x="20965" y="1441"/>
                  </a:cubicBezTo>
                  <a:cubicBezTo>
                    <a:pt x="17154" y="883"/>
                    <a:pt x="12174" y="1"/>
                    <a:pt x="7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0"/>
            <p:cNvSpPr/>
            <p:nvPr/>
          </p:nvSpPr>
          <p:spPr>
            <a:xfrm>
              <a:off x="1115154" y="1141524"/>
              <a:ext cx="1226043" cy="1604922"/>
            </a:xfrm>
            <a:custGeom>
              <a:avLst/>
              <a:gdLst/>
              <a:ahLst/>
              <a:cxnLst/>
              <a:rect l="l" t="t" r="r" b="b"/>
              <a:pathLst>
                <a:path w="37835" h="49527" extrusionOk="0">
                  <a:moveTo>
                    <a:pt x="9004" y="0"/>
                  </a:moveTo>
                  <a:cubicBezTo>
                    <a:pt x="5743" y="0"/>
                    <a:pt x="2575" y="364"/>
                    <a:pt x="0" y="1424"/>
                  </a:cubicBezTo>
                  <a:lnTo>
                    <a:pt x="0" y="49079"/>
                  </a:lnTo>
                  <a:cubicBezTo>
                    <a:pt x="0" y="49079"/>
                    <a:pt x="4183" y="48108"/>
                    <a:pt x="9901" y="48108"/>
                  </a:cubicBezTo>
                  <a:cubicBezTo>
                    <a:pt x="11778" y="48108"/>
                    <a:pt x="13820" y="48213"/>
                    <a:pt x="15933" y="48491"/>
                  </a:cubicBezTo>
                  <a:cubicBezTo>
                    <a:pt x="20786" y="49133"/>
                    <a:pt x="25595" y="49526"/>
                    <a:pt x="29748" y="49526"/>
                  </a:cubicBezTo>
                  <a:cubicBezTo>
                    <a:pt x="32917" y="49526"/>
                    <a:pt x="35703" y="49297"/>
                    <a:pt x="37834" y="48776"/>
                  </a:cubicBezTo>
                  <a:lnTo>
                    <a:pt x="37834" y="2333"/>
                  </a:lnTo>
                  <a:cubicBezTo>
                    <a:pt x="37834" y="2333"/>
                    <a:pt x="26763" y="1950"/>
                    <a:pt x="20670" y="1058"/>
                  </a:cubicBezTo>
                  <a:cubicBezTo>
                    <a:pt x="17287" y="567"/>
                    <a:pt x="13074" y="0"/>
                    <a:pt x="9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0"/>
            <p:cNvSpPr/>
            <p:nvPr/>
          </p:nvSpPr>
          <p:spPr>
            <a:xfrm>
              <a:off x="1115154" y="1131965"/>
              <a:ext cx="1216224" cy="1604696"/>
            </a:xfrm>
            <a:custGeom>
              <a:avLst/>
              <a:gdLst/>
              <a:ahLst/>
              <a:cxnLst/>
              <a:rect l="l" t="t" r="r" b="b"/>
              <a:pathLst>
                <a:path w="37532" h="49520" extrusionOk="0">
                  <a:moveTo>
                    <a:pt x="9004" y="1"/>
                  </a:moveTo>
                  <a:cubicBezTo>
                    <a:pt x="5743" y="1"/>
                    <a:pt x="2575" y="365"/>
                    <a:pt x="0" y="1424"/>
                  </a:cubicBezTo>
                  <a:lnTo>
                    <a:pt x="0" y="49374"/>
                  </a:lnTo>
                  <a:cubicBezTo>
                    <a:pt x="0" y="49374"/>
                    <a:pt x="4503" y="48149"/>
                    <a:pt x="10553" y="48149"/>
                  </a:cubicBezTo>
                  <a:cubicBezTo>
                    <a:pt x="12247" y="48149"/>
                    <a:pt x="14062" y="48245"/>
                    <a:pt x="15933" y="48491"/>
                  </a:cubicBezTo>
                  <a:cubicBezTo>
                    <a:pt x="20760" y="49131"/>
                    <a:pt x="25448" y="49520"/>
                    <a:pt x="29502" y="49520"/>
                  </a:cubicBezTo>
                  <a:cubicBezTo>
                    <a:pt x="32633" y="49520"/>
                    <a:pt x="35385" y="49288"/>
                    <a:pt x="37531" y="48759"/>
                  </a:cubicBezTo>
                  <a:lnTo>
                    <a:pt x="37531" y="2307"/>
                  </a:lnTo>
                  <a:cubicBezTo>
                    <a:pt x="37531" y="2307"/>
                    <a:pt x="26763" y="1950"/>
                    <a:pt x="20670" y="1058"/>
                  </a:cubicBezTo>
                  <a:cubicBezTo>
                    <a:pt x="17287" y="568"/>
                    <a:pt x="13074" y="1"/>
                    <a:pt x="9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0"/>
            <p:cNvSpPr/>
            <p:nvPr/>
          </p:nvSpPr>
          <p:spPr>
            <a:xfrm>
              <a:off x="-120417" y="1138932"/>
              <a:ext cx="1235603" cy="1617204"/>
            </a:xfrm>
            <a:custGeom>
              <a:avLst/>
              <a:gdLst/>
              <a:ahLst/>
              <a:cxnLst/>
              <a:rect l="l" t="t" r="r" b="b"/>
              <a:pathLst>
                <a:path w="38130" h="49906" extrusionOk="0">
                  <a:moveTo>
                    <a:pt x="30568" y="1"/>
                  </a:moveTo>
                  <a:cubicBezTo>
                    <a:pt x="25956" y="1"/>
                    <a:pt x="20976" y="883"/>
                    <a:pt x="17165" y="1441"/>
                  </a:cubicBezTo>
                  <a:cubicBezTo>
                    <a:pt x="11072" y="2333"/>
                    <a:pt x="1" y="2717"/>
                    <a:pt x="1" y="2717"/>
                  </a:cubicBezTo>
                  <a:lnTo>
                    <a:pt x="1" y="49151"/>
                  </a:lnTo>
                  <a:cubicBezTo>
                    <a:pt x="2132" y="49676"/>
                    <a:pt x="4919" y="49905"/>
                    <a:pt x="8089" y="49905"/>
                  </a:cubicBezTo>
                  <a:cubicBezTo>
                    <a:pt x="12241" y="49905"/>
                    <a:pt x="17050" y="49511"/>
                    <a:pt x="21902" y="48874"/>
                  </a:cubicBezTo>
                  <a:cubicBezTo>
                    <a:pt x="24343" y="48551"/>
                    <a:pt x="26713" y="48435"/>
                    <a:pt x="28853" y="48435"/>
                  </a:cubicBezTo>
                  <a:cubicBezTo>
                    <a:pt x="34211" y="48435"/>
                    <a:pt x="38129" y="49159"/>
                    <a:pt x="38129" y="49159"/>
                  </a:cubicBezTo>
                  <a:lnTo>
                    <a:pt x="38129" y="1209"/>
                  </a:lnTo>
                  <a:cubicBezTo>
                    <a:pt x="35961" y="317"/>
                    <a:pt x="33331" y="1"/>
                    <a:pt x="305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0"/>
            <p:cNvSpPr/>
            <p:nvPr/>
          </p:nvSpPr>
          <p:spPr>
            <a:xfrm>
              <a:off x="-110857" y="1141524"/>
              <a:ext cx="1226043" cy="1604922"/>
            </a:xfrm>
            <a:custGeom>
              <a:avLst/>
              <a:gdLst/>
              <a:ahLst/>
              <a:cxnLst/>
              <a:rect l="l" t="t" r="r" b="b"/>
              <a:pathLst>
                <a:path w="37835" h="49527" extrusionOk="0">
                  <a:moveTo>
                    <a:pt x="28831" y="0"/>
                  </a:moveTo>
                  <a:cubicBezTo>
                    <a:pt x="24761" y="0"/>
                    <a:pt x="20547" y="567"/>
                    <a:pt x="17164" y="1058"/>
                  </a:cubicBezTo>
                  <a:cubicBezTo>
                    <a:pt x="11071" y="1950"/>
                    <a:pt x="0" y="2333"/>
                    <a:pt x="0" y="2333"/>
                  </a:cubicBezTo>
                  <a:lnTo>
                    <a:pt x="0" y="48776"/>
                  </a:lnTo>
                  <a:cubicBezTo>
                    <a:pt x="2131" y="49297"/>
                    <a:pt x="4918" y="49526"/>
                    <a:pt x="8087" y="49526"/>
                  </a:cubicBezTo>
                  <a:cubicBezTo>
                    <a:pt x="12239" y="49526"/>
                    <a:pt x="17049" y="49133"/>
                    <a:pt x="21901" y="48491"/>
                  </a:cubicBezTo>
                  <a:cubicBezTo>
                    <a:pt x="24015" y="48213"/>
                    <a:pt x="26057" y="48108"/>
                    <a:pt x="27933" y="48108"/>
                  </a:cubicBezTo>
                  <a:cubicBezTo>
                    <a:pt x="33652" y="48108"/>
                    <a:pt x="37834" y="49079"/>
                    <a:pt x="37834" y="49079"/>
                  </a:cubicBezTo>
                  <a:lnTo>
                    <a:pt x="37834" y="1424"/>
                  </a:lnTo>
                  <a:cubicBezTo>
                    <a:pt x="35259" y="364"/>
                    <a:pt x="32091" y="0"/>
                    <a:pt x="28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0"/>
            <p:cNvSpPr/>
            <p:nvPr/>
          </p:nvSpPr>
          <p:spPr>
            <a:xfrm>
              <a:off x="-101038" y="1131965"/>
              <a:ext cx="1216224" cy="1604696"/>
            </a:xfrm>
            <a:custGeom>
              <a:avLst/>
              <a:gdLst/>
              <a:ahLst/>
              <a:cxnLst/>
              <a:rect l="l" t="t" r="r" b="b"/>
              <a:pathLst>
                <a:path w="37532" h="49520" extrusionOk="0">
                  <a:moveTo>
                    <a:pt x="28528" y="1"/>
                  </a:moveTo>
                  <a:cubicBezTo>
                    <a:pt x="24458" y="1"/>
                    <a:pt x="20244" y="568"/>
                    <a:pt x="16861" y="1058"/>
                  </a:cubicBezTo>
                  <a:cubicBezTo>
                    <a:pt x="10768" y="1950"/>
                    <a:pt x="0" y="2307"/>
                    <a:pt x="0" y="2307"/>
                  </a:cubicBezTo>
                  <a:lnTo>
                    <a:pt x="0" y="48759"/>
                  </a:lnTo>
                  <a:cubicBezTo>
                    <a:pt x="2146" y="49288"/>
                    <a:pt x="4899" y="49520"/>
                    <a:pt x="8030" y="49520"/>
                  </a:cubicBezTo>
                  <a:cubicBezTo>
                    <a:pt x="12083" y="49520"/>
                    <a:pt x="16771" y="49131"/>
                    <a:pt x="21598" y="48491"/>
                  </a:cubicBezTo>
                  <a:cubicBezTo>
                    <a:pt x="23470" y="48245"/>
                    <a:pt x="25285" y="48149"/>
                    <a:pt x="26979" y="48149"/>
                  </a:cubicBezTo>
                  <a:cubicBezTo>
                    <a:pt x="33028" y="48149"/>
                    <a:pt x="37531" y="49374"/>
                    <a:pt x="37531" y="49374"/>
                  </a:cubicBezTo>
                  <a:lnTo>
                    <a:pt x="37531" y="1424"/>
                  </a:lnTo>
                  <a:cubicBezTo>
                    <a:pt x="34956" y="365"/>
                    <a:pt x="31788" y="1"/>
                    <a:pt x="28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0"/>
            <p:cNvSpPr/>
            <p:nvPr/>
          </p:nvSpPr>
          <p:spPr>
            <a:xfrm>
              <a:off x="1177598" y="1303193"/>
              <a:ext cx="1099696" cy="74402"/>
            </a:xfrm>
            <a:custGeom>
              <a:avLst/>
              <a:gdLst/>
              <a:ahLst/>
              <a:cxnLst/>
              <a:rect l="l" t="t" r="r" b="b"/>
              <a:pathLst>
                <a:path w="33936" h="2296" extrusionOk="0">
                  <a:moveTo>
                    <a:pt x="7686" y="1"/>
                  </a:moveTo>
                  <a:cubicBezTo>
                    <a:pt x="3112" y="1"/>
                    <a:pt x="48" y="497"/>
                    <a:pt x="0" y="503"/>
                  </a:cubicBezTo>
                  <a:lnTo>
                    <a:pt x="27" y="654"/>
                  </a:lnTo>
                  <a:cubicBezTo>
                    <a:pt x="74" y="642"/>
                    <a:pt x="3119" y="151"/>
                    <a:pt x="7664" y="151"/>
                  </a:cubicBezTo>
                  <a:cubicBezTo>
                    <a:pt x="9964" y="151"/>
                    <a:pt x="12648" y="276"/>
                    <a:pt x="15523" y="654"/>
                  </a:cubicBezTo>
                  <a:cubicBezTo>
                    <a:pt x="23953" y="1760"/>
                    <a:pt x="29975" y="2296"/>
                    <a:pt x="33936" y="2296"/>
                  </a:cubicBezTo>
                  <a:lnTo>
                    <a:pt x="33936" y="2144"/>
                  </a:lnTo>
                  <a:cubicBezTo>
                    <a:pt x="29975" y="2144"/>
                    <a:pt x="23962" y="1609"/>
                    <a:pt x="15541" y="503"/>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0"/>
            <p:cNvSpPr/>
            <p:nvPr/>
          </p:nvSpPr>
          <p:spPr>
            <a:xfrm>
              <a:off x="1177598" y="1399759"/>
              <a:ext cx="1099696" cy="74110"/>
            </a:xfrm>
            <a:custGeom>
              <a:avLst/>
              <a:gdLst/>
              <a:ahLst/>
              <a:cxnLst/>
              <a:rect l="l" t="t" r="r" b="b"/>
              <a:pathLst>
                <a:path w="33936" h="2287" extrusionOk="0">
                  <a:moveTo>
                    <a:pt x="7686" y="1"/>
                  </a:moveTo>
                  <a:cubicBezTo>
                    <a:pt x="3112" y="1"/>
                    <a:pt x="48" y="496"/>
                    <a:pt x="0" y="502"/>
                  </a:cubicBezTo>
                  <a:lnTo>
                    <a:pt x="27" y="645"/>
                  </a:lnTo>
                  <a:cubicBezTo>
                    <a:pt x="74" y="639"/>
                    <a:pt x="3131" y="147"/>
                    <a:pt x="7691" y="147"/>
                  </a:cubicBezTo>
                  <a:cubicBezTo>
                    <a:pt x="9985" y="147"/>
                    <a:pt x="12660" y="272"/>
                    <a:pt x="15523" y="645"/>
                  </a:cubicBezTo>
                  <a:cubicBezTo>
                    <a:pt x="23953" y="1751"/>
                    <a:pt x="29975" y="2286"/>
                    <a:pt x="33936" y="2286"/>
                  </a:cubicBezTo>
                  <a:lnTo>
                    <a:pt x="33936" y="2144"/>
                  </a:lnTo>
                  <a:cubicBezTo>
                    <a:pt x="29975" y="2144"/>
                    <a:pt x="23962" y="1608"/>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0"/>
            <p:cNvSpPr/>
            <p:nvPr/>
          </p:nvSpPr>
          <p:spPr>
            <a:xfrm>
              <a:off x="1177598" y="1496035"/>
              <a:ext cx="1099696" cy="74369"/>
            </a:xfrm>
            <a:custGeom>
              <a:avLst/>
              <a:gdLst/>
              <a:ahLst/>
              <a:cxnLst/>
              <a:rect l="l" t="t" r="r" b="b"/>
              <a:pathLst>
                <a:path w="33936" h="2295" extrusionOk="0">
                  <a:moveTo>
                    <a:pt x="7686" y="0"/>
                  </a:moveTo>
                  <a:cubicBezTo>
                    <a:pt x="3112" y="0"/>
                    <a:pt x="48" y="496"/>
                    <a:pt x="0" y="502"/>
                  </a:cubicBezTo>
                  <a:lnTo>
                    <a:pt x="27" y="653"/>
                  </a:lnTo>
                  <a:cubicBezTo>
                    <a:pt x="74" y="648"/>
                    <a:pt x="3131" y="152"/>
                    <a:pt x="7692" y="152"/>
                  </a:cubicBezTo>
                  <a:cubicBezTo>
                    <a:pt x="9985" y="152"/>
                    <a:pt x="12660" y="277"/>
                    <a:pt x="15523" y="653"/>
                  </a:cubicBezTo>
                  <a:cubicBezTo>
                    <a:pt x="23953" y="1760"/>
                    <a:pt x="29975" y="2295"/>
                    <a:pt x="33936" y="2295"/>
                  </a:cubicBezTo>
                  <a:lnTo>
                    <a:pt x="33936" y="2143"/>
                  </a:lnTo>
                  <a:cubicBezTo>
                    <a:pt x="29975" y="2143"/>
                    <a:pt x="23962" y="1608"/>
                    <a:pt x="15541" y="502"/>
                  </a:cubicBezTo>
                  <a:cubicBezTo>
                    <a:pt x="12669" y="126"/>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0"/>
            <p:cNvSpPr/>
            <p:nvPr/>
          </p:nvSpPr>
          <p:spPr>
            <a:xfrm>
              <a:off x="1177598" y="1592569"/>
              <a:ext cx="1099696" cy="74402"/>
            </a:xfrm>
            <a:custGeom>
              <a:avLst/>
              <a:gdLst/>
              <a:ahLst/>
              <a:cxnLst/>
              <a:rect l="l" t="t" r="r" b="b"/>
              <a:pathLst>
                <a:path w="33936" h="2296" extrusionOk="0">
                  <a:moveTo>
                    <a:pt x="7686" y="1"/>
                  </a:moveTo>
                  <a:cubicBezTo>
                    <a:pt x="3112" y="1"/>
                    <a:pt x="48" y="496"/>
                    <a:pt x="0" y="502"/>
                  </a:cubicBezTo>
                  <a:lnTo>
                    <a:pt x="27" y="654"/>
                  </a:lnTo>
                  <a:cubicBezTo>
                    <a:pt x="74" y="642"/>
                    <a:pt x="3119" y="151"/>
                    <a:pt x="7664" y="151"/>
                  </a:cubicBezTo>
                  <a:cubicBezTo>
                    <a:pt x="9964" y="151"/>
                    <a:pt x="12648" y="276"/>
                    <a:pt x="15523" y="654"/>
                  </a:cubicBezTo>
                  <a:cubicBezTo>
                    <a:pt x="23953" y="1760"/>
                    <a:pt x="29975" y="2296"/>
                    <a:pt x="33936" y="2296"/>
                  </a:cubicBezTo>
                  <a:lnTo>
                    <a:pt x="33936" y="2144"/>
                  </a:lnTo>
                  <a:cubicBezTo>
                    <a:pt x="29975" y="2144"/>
                    <a:pt x="23962" y="1609"/>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0"/>
            <p:cNvSpPr/>
            <p:nvPr/>
          </p:nvSpPr>
          <p:spPr>
            <a:xfrm>
              <a:off x="1177598" y="1689136"/>
              <a:ext cx="1099696" cy="74110"/>
            </a:xfrm>
            <a:custGeom>
              <a:avLst/>
              <a:gdLst/>
              <a:ahLst/>
              <a:cxnLst/>
              <a:rect l="l" t="t" r="r" b="b"/>
              <a:pathLst>
                <a:path w="33936" h="2287" extrusionOk="0">
                  <a:moveTo>
                    <a:pt x="7686" y="0"/>
                  </a:moveTo>
                  <a:cubicBezTo>
                    <a:pt x="3112" y="0"/>
                    <a:pt x="48" y="496"/>
                    <a:pt x="0" y="502"/>
                  </a:cubicBezTo>
                  <a:lnTo>
                    <a:pt x="27" y="645"/>
                  </a:lnTo>
                  <a:cubicBezTo>
                    <a:pt x="74" y="639"/>
                    <a:pt x="3131" y="147"/>
                    <a:pt x="7691" y="147"/>
                  </a:cubicBezTo>
                  <a:cubicBezTo>
                    <a:pt x="9985" y="147"/>
                    <a:pt x="12660" y="272"/>
                    <a:pt x="15523" y="645"/>
                  </a:cubicBezTo>
                  <a:cubicBezTo>
                    <a:pt x="23953" y="1751"/>
                    <a:pt x="29975" y="2286"/>
                    <a:pt x="33936" y="2286"/>
                  </a:cubicBezTo>
                  <a:lnTo>
                    <a:pt x="33936" y="2143"/>
                  </a:lnTo>
                  <a:cubicBezTo>
                    <a:pt x="29975" y="2143"/>
                    <a:pt x="23962" y="1608"/>
                    <a:pt x="15541" y="502"/>
                  </a:cubicBezTo>
                  <a:cubicBezTo>
                    <a:pt x="12669" y="126"/>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0"/>
            <p:cNvSpPr/>
            <p:nvPr/>
          </p:nvSpPr>
          <p:spPr>
            <a:xfrm>
              <a:off x="1177598" y="1785411"/>
              <a:ext cx="1099696" cy="74369"/>
            </a:xfrm>
            <a:custGeom>
              <a:avLst/>
              <a:gdLst/>
              <a:ahLst/>
              <a:cxnLst/>
              <a:rect l="l" t="t" r="r" b="b"/>
              <a:pathLst>
                <a:path w="33936" h="2295" extrusionOk="0">
                  <a:moveTo>
                    <a:pt x="7686" y="0"/>
                  </a:moveTo>
                  <a:cubicBezTo>
                    <a:pt x="3112" y="0"/>
                    <a:pt x="48" y="496"/>
                    <a:pt x="0" y="502"/>
                  </a:cubicBezTo>
                  <a:lnTo>
                    <a:pt x="27" y="653"/>
                  </a:lnTo>
                  <a:cubicBezTo>
                    <a:pt x="68" y="647"/>
                    <a:pt x="3127" y="152"/>
                    <a:pt x="7690" y="152"/>
                  </a:cubicBezTo>
                  <a:cubicBezTo>
                    <a:pt x="9984" y="152"/>
                    <a:pt x="12660" y="277"/>
                    <a:pt x="15523" y="653"/>
                  </a:cubicBezTo>
                  <a:cubicBezTo>
                    <a:pt x="24069" y="1777"/>
                    <a:pt x="29921" y="2295"/>
                    <a:pt x="33936" y="2295"/>
                  </a:cubicBezTo>
                  <a:lnTo>
                    <a:pt x="33936" y="2143"/>
                  </a:lnTo>
                  <a:cubicBezTo>
                    <a:pt x="29984" y="2143"/>
                    <a:pt x="23962" y="1608"/>
                    <a:pt x="15541" y="502"/>
                  </a:cubicBezTo>
                  <a:cubicBezTo>
                    <a:pt x="12669" y="126"/>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0"/>
            <p:cNvSpPr/>
            <p:nvPr/>
          </p:nvSpPr>
          <p:spPr>
            <a:xfrm>
              <a:off x="1177598" y="1881946"/>
              <a:ext cx="1099696" cy="74402"/>
            </a:xfrm>
            <a:custGeom>
              <a:avLst/>
              <a:gdLst/>
              <a:ahLst/>
              <a:cxnLst/>
              <a:rect l="l" t="t" r="r" b="b"/>
              <a:pathLst>
                <a:path w="33936" h="2296" extrusionOk="0">
                  <a:moveTo>
                    <a:pt x="7686" y="1"/>
                  </a:moveTo>
                  <a:cubicBezTo>
                    <a:pt x="3112" y="1"/>
                    <a:pt x="48" y="496"/>
                    <a:pt x="0" y="502"/>
                  </a:cubicBezTo>
                  <a:lnTo>
                    <a:pt x="27" y="654"/>
                  </a:lnTo>
                  <a:cubicBezTo>
                    <a:pt x="68" y="642"/>
                    <a:pt x="3115" y="150"/>
                    <a:pt x="7662" y="150"/>
                  </a:cubicBezTo>
                  <a:cubicBezTo>
                    <a:pt x="9963" y="150"/>
                    <a:pt x="12648" y="276"/>
                    <a:pt x="15523" y="654"/>
                  </a:cubicBezTo>
                  <a:cubicBezTo>
                    <a:pt x="24069" y="1769"/>
                    <a:pt x="29921" y="2295"/>
                    <a:pt x="33936" y="2295"/>
                  </a:cubicBezTo>
                  <a:lnTo>
                    <a:pt x="33936" y="2144"/>
                  </a:lnTo>
                  <a:cubicBezTo>
                    <a:pt x="29984" y="2144"/>
                    <a:pt x="23962" y="1609"/>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0"/>
            <p:cNvSpPr/>
            <p:nvPr/>
          </p:nvSpPr>
          <p:spPr>
            <a:xfrm>
              <a:off x="1177598" y="1978448"/>
              <a:ext cx="1099696" cy="74175"/>
            </a:xfrm>
            <a:custGeom>
              <a:avLst/>
              <a:gdLst/>
              <a:ahLst/>
              <a:cxnLst/>
              <a:rect l="l" t="t" r="r" b="b"/>
              <a:pathLst>
                <a:path w="33936" h="2289" extrusionOk="0">
                  <a:moveTo>
                    <a:pt x="7658" y="0"/>
                  </a:moveTo>
                  <a:cubicBezTo>
                    <a:pt x="3100" y="0"/>
                    <a:pt x="48" y="492"/>
                    <a:pt x="0" y="504"/>
                  </a:cubicBezTo>
                  <a:lnTo>
                    <a:pt x="27" y="647"/>
                  </a:lnTo>
                  <a:cubicBezTo>
                    <a:pt x="68" y="641"/>
                    <a:pt x="3127" y="149"/>
                    <a:pt x="7689" y="149"/>
                  </a:cubicBezTo>
                  <a:cubicBezTo>
                    <a:pt x="9984" y="149"/>
                    <a:pt x="12660" y="273"/>
                    <a:pt x="15523" y="647"/>
                  </a:cubicBezTo>
                  <a:cubicBezTo>
                    <a:pt x="24069" y="1771"/>
                    <a:pt x="29921" y="2288"/>
                    <a:pt x="33936" y="2288"/>
                  </a:cubicBezTo>
                  <a:lnTo>
                    <a:pt x="33936" y="2145"/>
                  </a:lnTo>
                  <a:cubicBezTo>
                    <a:pt x="29984" y="2145"/>
                    <a:pt x="23962" y="1601"/>
                    <a:pt x="15541" y="504"/>
                  </a:cubicBezTo>
                  <a:cubicBezTo>
                    <a:pt x="12657" y="126"/>
                    <a:pt x="9965" y="0"/>
                    <a:pt x="7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0"/>
            <p:cNvSpPr/>
            <p:nvPr/>
          </p:nvSpPr>
          <p:spPr>
            <a:xfrm>
              <a:off x="1177598" y="2074788"/>
              <a:ext cx="1099696" cy="74369"/>
            </a:xfrm>
            <a:custGeom>
              <a:avLst/>
              <a:gdLst/>
              <a:ahLst/>
              <a:cxnLst/>
              <a:rect l="l" t="t" r="r" b="b"/>
              <a:pathLst>
                <a:path w="33936" h="2295" extrusionOk="0">
                  <a:moveTo>
                    <a:pt x="7686" y="0"/>
                  </a:moveTo>
                  <a:cubicBezTo>
                    <a:pt x="3112" y="0"/>
                    <a:pt x="48" y="496"/>
                    <a:pt x="0" y="502"/>
                  </a:cubicBezTo>
                  <a:lnTo>
                    <a:pt x="27" y="653"/>
                  </a:lnTo>
                  <a:cubicBezTo>
                    <a:pt x="68" y="647"/>
                    <a:pt x="3127" y="152"/>
                    <a:pt x="7690" y="152"/>
                  </a:cubicBezTo>
                  <a:cubicBezTo>
                    <a:pt x="9984" y="152"/>
                    <a:pt x="12660" y="277"/>
                    <a:pt x="15523" y="653"/>
                  </a:cubicBezTo>
                  <a:cubicBezTo>
                    <a:pt x="24069" y="1777"/>
                    <a:pt x="29921" y="2295"/>
                    <a:pt x="33936" y="2295"/>
                  </a:cubicBezTo>
                  <a:lnTo>
                    <a:pt x="33936" y="2143"/>
                  </a:lnTo>
                  <a:cubicBezTo>
                    <a:pt x="29984" y="2143"/>
                    <a:pt x="23962" y="1608"/>
                    <a:pt x="15541" y="502"/>
                  </a:cubicBezTo>
                  <a:cubicBezTo>
                    <a:pt x="12669" y="125"/>
                    <a:pt x="9986" y="0"/>
                    <a:pt x="7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0"/>
            <p:cNvSpPr/>
            <p:nvPr/>
          </p:nvSpPr>
          <p:spPr>
            <a:xfrm>
              <a:off x="1177598" y="2171323"/>
              <a:ext cx="1099696" cy="74402"/>
            </a:xfrm>
            <a:custGeom>
              <a:avLst/>
              <a:gdLst/>
              <a:ahLst/>
              <a:cxnLst/>
              <a:rect l="l" t="t" r="r" b="b"/>
              <a:pathLst>
                <a:path w="33936" h="2296" extrusionOk="0">
                  <a:moveTo>
                    <a:pt x="7686" y="1"/>
                  </a:moveTo>
                  <a:cubicBezTo>
                    <a:pt x="3112" y="1"/>
                    <a:pt x="48" y="496"/>
                    <a:pt x="0" y="502"/>
                  </a:cubicBezTo>
                  <a:lnTo>
                    <a:pt x="27" y="654"/>
                  </a:lnTo>
                  <a:cubicBezTo>
                    <a:pt x="68" y="642"/>
                    <a:pt x="3115" y="150"/>
                    <a:pt x="7662" y="150"/>
                  </a:cubicBezTo>
                  <a:cubicBezTo>
                    <a:pt x="9963" y="150"/>
                    <a:pt x="12648" y="276"/>
                    <a:pt x="15523" y="654"/>
                  </a:cubicBezTo>
                  <a:cubicBezTo>
                    <a:pt x="24069" y="1769"/>
                    <a:pt x="29921" y="2295"/>
                    <a:pt x="33936" y="2295"/>
                  </a:cubicBezTo>
                  <a:lnTo>
                    <a:pt x="33936" y="2144"/>
                  </a:lnTo>
                  <a:cubicBezTo>
                    <a:pt x="29984" y="2144"/>
                    <a:pt x="23962" y="1608"/>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0"/>
            <p:cNvSpPr/>
            <p:nvPr/>
          </p:nvSpPr>
          <p:spPr>
            <a:xfrm>
              <a:off x="1177598" y="2267825"/>
              <a:ext cx="1099696" cy="74175"/>
            </a:xfrm>
            <a:custGeom>
              <a:avLst/>
              <a:gdLst/>
              <a:ahLst/>
              <a:cxnLst/>
              <a:rect l="l" t="t" r="r" b="b"/>
              <a:pathLst>
                <a:path w="33936" h="2289" extrusionOk="0">
                  <a:moveTo>
                    <a:pt x="7658" y="0"/>
                  </a:moveTo>
                  <a:cubicBezTo>
                    <a:pt x="3100" y="0"/>
                    <a:pt x="48" y="492"/>
                    <a:pt x="0" y="504"/>
                  </a:cubicBezTo>
                  <a:lnTo>
                    <a:pt x="27" y="647"/>
                  </a:lnTo>
                  <a:cubicBezTo>
                    <a:pt x="68" y="641"/>
                    <a:pt x="3127" y="145"/>
                    <a:pt x="7690" y="145"/>
                  </a:cubicBezTo>
                  <a:cubicBezTo>
                    <a:pt x="9984" y="145"/>
                    <a:pt x="12660" y="270"/>
                    <a:pt x="15523" y="647"/>
                  </a:cubicBezTo>
                  <a:cubicBezTo>
                    <a:pt x="24069" y="1771"/>
                    <a:pt x="29921" y="2288"/>
                    <a:pt x="33936" y="2288"/>
                  </a:cubicBezTo>
                  <a:lnTo>
                    <a:pt x="33936" y="2145"/>
                  </a:lnTo>
                  <a:cubicBezTo>
                    <a:pt x="29984" y="2145"/>
                    <a:pt x="23962" y="1601"/>
                    <a:pt x="15541" y="504"/>
                  </a:cubicBezTo>
                  <a:cubicBezTo>
                    <a:pt x="12657" y="126"/>
                    <a:pt x="9965" y="0"/>
                    <a:pt x="7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0"/>
            <p:cNvSpPr/>
            <p:nvPr/>
          </p:nvSpPr>
          <p:spPr>
            <a:xfrm>
              <a:off x="1177598" y="2364132"/>
              <a:ext cx="1099696" cy="74402"/>
            </a:xfrm>
            <a:custGeom>
              <a:avLst/>
              <a:gdLst/>
              <a:ahLst/>
              <a:cxnLst/>
              <a:rect l="l" t="t" r="r" b="b"/>
              <a:pathLst>
                <a:path w="33936" h="2296" extrusionOk="0">
                  <a:moveTo>
                    <a:pt x="7686" y="1"/>
                  </a:moveTo>
                  <a:cubicBezTo>
                    <a:pt x="3112" y="1"/>
                    <a:pt x="48" y="497"/>
                    <a:pt x="0" y="503"/>
                  </a:cubicBezTo>
                  <a:lnTo>
                    <a:pt x="27" y="654"/>
                  </a:lnTo>
                  <a:cubicBezTo>
                    <a:pt x="68" y="648"/>
                    <a:pt x="3127" y="153"/>
                    <a:pt x="7690" y="153"/>
                  </a:cubicBezTo>
                  <a:cubicBezTo>
                    <a:pt x="9984" y="153"/>
                    <a:pt x="12660" y="278"/>
                    <a:pt x="15523" y="654"/>
                  </a:cubicBezTo>
                  <a:cubicBezTo>
                    <a:pt x="24069" y="1769"/>
                    <a:pt x="29921" y="2296"/>
                    <a:pt x="33936" y="2296"/>
                  </a:cubicBezTo>
                  <a:lnTo>
                    <a:pt x="33936" y="2144"/>
                  </a:lnTo>
                  <a:cubicBezTo>
                    <a:pt x="29984" y="2144"/>
                    <a:pt x="23962" y="1609"/>
                    <a:pt x="15541" y="503"/>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0"/>
            <p:cNvSpPr/>
            <p:nvPr/>
          </p:nvSpPr>
          <p:spPr>
            <a:xfrm>
              <a:off x="1177598" y="2460699"/>
              <a:ext cx="1099696" cy="74402"/>
            </a:xfrm>
            <a:custGeom>
              <a:avLst/>
              <a:gdLst/>
              <a:ahLst/>
              <a:cxnLst/>
              <a:rect l="l" t="t" r="r" b="b"/>
              <a:pathLst>
                <a:path w="33936" h="2296" extrusionOk="0">
                  <a:moveTo>
                    <a:pt x="7686" y="1"/>
                  </a:moveTo>
                  <a:cubicBezTo>
                    <a:pt x="3112" y="1"/>
                    <a:pt x="48" y="496"/>
                    <a:pt x="0" y="502"/>
                  </a:cubicBezTo>
                  <a:lnTo>
                    <a:pt x="27" y="654"/>
                  </a:lnTo>
                  <a:cubicBezTo>
                    <a:pt x="68" y="642"/>
                    <a:pt x="3115" y="150"/>
                    <a:pt x="7662" y="150"/>
                  </a:cubicBezTo>
                  <a:cubicBezTo>
                    <a:pt x="9963" y="150"/>
                    <a:pt x="12648" y="276"/>
                    <a:pt x="15523" y="654"/>
                  </a:cubicBezTo>
                  <a:cubicBezTo>
                    <a:pt x="24069" y="1769"/>
                    <a:pt x="29921" y="2295"/>
                    <a:pt x="33936" y="2295"/>
                  </a:cubicBezTo>
                  <a:lnTo>
                    <a:pt x="33936" y="2144"/>
                  </a:lnTo>
                  <a:cubicBezTo>
                    <a:pt x="29984" y="2144"/>
                    <a:pt x="23962" y="1608"/>
                    <a:pt x="15541" y="502"/>
                  </a:cubicBezTo>
                  <a:cubicBezTo>
                    <a:pt x="12669" y="126"/>
                    <a:pt x="9986" y="1"/>
                    <a:pt x="7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0"/>
            <p:cNvSpPr/>
            <p:nvPr/>
          </p:nvSpPr>
          <p:spPr>
            <a:xfrm>
              <a:off x="1177598" y="2557201"/>
              <a:ext cx="1099696" cy="74143"/>
            </a:xfrm>
            <a:custGeom>
              <a:avLst/>
              <a:gdLst/>
              <a:ahLst/>
              <a:cxnLst/>
              <a:rect l="l" t="t" r="r" b="b"/>
              <a:pathLst>
                <a:path w="33936" h="2288" extrusionOk="0">
                  <a:moveTo>
                    <a:pt x="7658" y="0"/>
                  </a:moveTo>
                  <a:cubicBezTo>
                    <a:pt x="3100" y="0"/>
                    <a:pt x="48" y="492"/>
                    <a:pt x="0" y="504"/>
                  </a:cubicBezTo>
                  <a:lnTo>
                    <a:pt x="27" y="647"/>
                  </a:lnTo>
                  <a:cubicBezTo>
                    <a:pt x="68" y="641"/>
                    <a:pt x="3127" y="145"/>
                    <a:pt x="7690" y="145"/>
                  </a:cubicBezTo>
                  <a:cubicBezTo>
                    <a:pt x="9984" y="145"/>
                    <a:pt x="12660" y="270"/>
                    <a:pt x="15523" y="647"/>
                  </a:cubicBezTo>
                  <a:cubicBezTo>
                    <a:pt x="24069" y="1771"/>
                    <a:pt x="29921" y="2288"/>
                    <a:pt x="33936" y="2288"/>
                  </a:cubicBezTo>
                  <a:lnTo>
                    <a:pt x="33936" y="2145"/>
                  </a:lnTo>
                  <a:cubicBezTo>
                    <a:pt x="29984" y="2145"/>
                    <a:pt x="23962" y="1601"/>
                    <a:pt x="15541" y="504"/>
                  </a:cubicBezTo>
                  <a:cubicBezTo>
                    <a:pt x="12657" y="126"/>
                    <a:pt x="9965" y="0"/>
                    <a:pt x="7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0"/>
            <p:cNvSpPr/>
            <p:nvPr/>
          </p:nvSpPr>
          <p:spPr>
            <a:xfrm>
              <a:off x="-46404" y="1303193"/>
              <a:ext cx="1099437" cy="74402"/>
            </a:xfrm>
            <a:custGeom>
              <a:avLst/>
              <a:gdLst/>
              <a:ahLst/>
              <a:cxnLst/>
              <a:rect l="l" t="t" r="r" b="b"/>
              <a:pathLst>
                <a:path w="33928" h="2296" extrusionOk="0">
                  <a:moveTo>
                    <a:pt x="26241" y="1"/>
                  </a:moveTo>
                  <a:cubicBezTo>
                    <a:pt x="23941" y="1"/>
                    <a:pt x="21259" y="126"/>
                    <a:pt x="18387" y="503"/>
                  </a:cubicBezTo>
                  <a:cubicBezTo>
                    <a:pt x="9965" y="1609"/>
                    <a:pt x="3952" y="2144"/>
                    <a:pt x="0" y="2144"/>
                  </a:cubicBezTo>
                  <a:lnTo>
                    <a:pt x="0" y="2296"/>
                  </a:lnTo>
                  <a:cubicBezTo>
                    <a:pt x="3961" y="2296"/>
                    <a:pt x="9983" y="1760"/>
                    <a:pt x="18405" y="654"/>
                  </a:cubicBezTo>
                  <a:cubicBezTo>
                    <a:pt x="21279" y="276"/>
                    <a:pt x="23964" y="151"/>
                    <a:pt x="26265" y="151"/>
                  </a:cubicBezTo>
                  <a:cubicBezTo>
                    <a:pt x="30813" y="151"/>
                    <a:pt x="33862" y="642"/>
                    <a:pt x="33909" y="654"/>
                  </a:cubicBezTo>
                  <a:lnTo>
                    <a:pt x="33927" y="503"/>
                  </a:lnTo>
                  <a:cubicBezTo>
                    <a:pt x="33880" y="497"/>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0"/>
            <p:cNvSpPr/>
            <p:nvPr/>
          </p:nvSpPr>
          <p:spPr>
            <a:xfrm>
              <a:off x="-46404" y="1399759"/>
              <a:ext cx="1099437" cy="74110"/>
            </a:xfrm>
            <a:custGeom>
              <a:avLst/>
              <a:gdLst/>
              <a:ahLst/>
              <a:cxnLst/>
              <a:rect l="l" t="t" r="r" b="b"/>
              <a:pathLst>
                <a:path w="33928" h="2287" extrusionOk="0">
                  <a:moveTo>
                    <a:pt x="26241" y="1"/>
                  </a:moveTo>
                  <a:cubicBezTo>
                    <a:pt x="23941" y="1"/>
                    <a:pt x="21259" y="126"/>
                    <a:pt x="18387" y="502"/>
                  </a:cubicBezTo>
                  <a:cubicBezTo>
                    <a:pt x="9965" y="1608"/>
                    <a:pt x="3952" y="2144"/>
                    <a:pt x="0" y="2144"/>
                  </a:cubicBezTo>
                  <a:lnTo>
                    <a:pt x="0" y="2286"/>
                  </a:lnTo>
                  <a:cubicBezTo>
                    <a:pt x="3961" y="2286"/>
                    <a:pt x="9983" y="1751"/>
                    <a:pt x="18405" y="645"/>
                  </a:cubicBezTo>
                  <a:cubicBezTo>
                    <a:pt x="21268" y="272"/>
                    <a:pt x="23943" y="147"/>
                    <a:pt x="26238" y="147"/>
                  </a:cubicBezTo>
                  <a:cubicBezTo>
                    <a:pt x="30801" y="147"/>
                    <a:pt x="33862" y="639"/>
                    <a:pt x="33909" y="645"/>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0"/>
            <p:cNvSpPr/>
            <p:nvPr/>
          </p:nvSpPr>
          <p:spPr>
            <a:xfrm>
              <a:off x="-46404" y="1496035"/>
              <a:ext cx="1099437" cy="74369"/>
            </a:xfrm>
            <a:custGeom>
              <a:avLst/>
              <a:gdLst/>
              <a:ahLst/>
              <a:cxnLst/>
              <a:rect l="l" t="t" r="r" b="b"/>
              <a:pathLst>
                <a:path w="33928" h="2295" extrusionOk="0">
                  <a:moveTo>
                    <a:pt x="26241" y="0"/>
                  </a:moveTo>
                  <a:cubicBezTo>
                    <a:pt x="23941" y="0"/>
                    <a:pt x="21259" y="126"/>
                    <a:pt x="18387" y="502"/>
                  </a:cubicBezTo>
                  <a:cubicBezTo>
                    <a:pt x="9965" y="1608"/>
                    <a:pt x="3952" y="2143"/>
                    <a:pt x="0" y="2143"/>
                  </a:cubicBezTo>
                  <a:lnTo>
                    <a:pt x="0" y="2295"/>
                  </a:lnTo>
                  <a:cubicBezTo>
                    <a:pt x="3961" y="2295"/>
                    <a:pt x="9983" y="1760"/>
                    <a:pt x="18405" y="653"/>
                  </a:cubicBezTo>
                  <a:cubicBezTo>
                    <a:pt x="21268" y="277"/>
                    <a:pt x="23943" y="152"/>
                    <a:pt x="26238" y="152"/>
                  </a:cubicBezTo>
                  <a:cubicBezTo>
                    <a:pt x="30801" y="152"/>
                    <a:pt x="33862" y="648"/>
                    <a:pt x="33909" y="653"/>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0"/>
            <p:cNvSpPr/>
            <p:nvPr/>
          </p:nvSpPr>
          <p:spPr>
            <a:xfrm>
              <a:off x="-46404" y="1592569"/>
              <a:ext cx="1099437" cy="74402"/>
            </a:xfrm>
            <a:custGeom>
              <a:avLst/>
              <a:gdLst/>
              <a:ahLst/>
              <a:cxnLst/>
              <a:rect l="l" t="t" r="r" b="b"/>
              <a:pathLst>
                <a:path w="33928" h="2296" extrusionOk="0">
                  <a:moveTo>
                    <a:pt x="26241" y="1"/>
                  </a:moveTo>
                  <a:cubicBezTo>
                    <a:pt x="23941" y="1"/>
                    <a:pt x="21259" y="126"/>
                    <a:pt x="18387" y="502"/>
                  </a:cubicBezTo>
                  <a:cubicBezTo>
                    <a:pt x="9965" y="1609"/>
                    <a:pt x="3952" y="2144"/>
                    <a:pt x="0" y="2144"/>
                  </a:cubicBezTo>
                  <a:lnTo>
                    <a:pt x="0" y="2296"/>
                  </a:lnTo>
                  <a:cubicBezTo>
                    <a:pt x="3961" y="2296"/>
                    <a:pt x="9983" y="1760"/>
                    <a:pt x="18405" y="654"/>
                  </a:cubicBezTo>
                  <a:cubicBezTo>
                    <a:pt x="21279" y="276"/>
                    <a:pt x="23964" y="151"/>
                    <a:pt x="26265" y="151"/>
                  </a:cubicBezTo>
                  <a:cubicBezTo>
                    <a:pt x="30813" y="151"/>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0"/>
            <p:cNvSpPr/>
            <p:nvPr/>
          </p:nvSpPr>
          <p:spPr>
            <a:xfrm>
              <a:off x="-46404" y="1689136"/>
              <a:ext cx="1099437" cy="74110"/>
            </a:xfrm>
            <a:custGeom>
              <a:avLst/>
              <a:gdLst/>
              <a:ahLst/>
              <a:cxnLst/>
              <a:rect l="l" t="t" r="r" b="b"/>
              <a:pathLst>
                <a:path w="33928" h="2287" extrusionOk="0">
                  <a:moveTo>
                    <a:pt x="26241" y="0"/>
                  </a:moveTo>
                  <a:cubicBezTo>
                    <a:pt x="23941" y="0"/>
                    <a:pt x="21259" y="126"/>
                    <a:pt x="18387" y="502"/>
                  </a:cubicBezTo>
                  <a:cubicBezTo>
                    <a:pt x="9965" y="1608"/>
                    <a:pt x="3952" y="2143"/>
                    <a:pt x="0" y="2143"/>
                  </a:cubicBezTo>
                  <a:lnTo>
                    <a:pt x="0" y="2286"/>
                  </a:lnTo>
                  <a:cubicBezTo>
                    <a:pt x="3961" y="2286"/>
                    <a:pt x="9983" y="1751"/>
                    <a:pt x="18405" y="645"/>
                  </a:cubicBezTo>
                  <a:cubicBezTo>
                    <a:pt x="21268" y="272"/>
                    <a:pt x="23943" y="147"/>
                    <a:pt x="26238" y="147"/>
                  </a:cubicBezTo>
                  <a:cubicBezTo>
                    <a:pt x="30801" y="147"/>
                    <a:pt x="33862" y="639"/>
                    <a:pt x="33909" y="645"/>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0"/>
            <p:cNvSpPr/>
            <p:nvPr/>
          </p:nvSpPr>
          <p:spPr>
            <a:xfrm>
              <a:off x="-46404" y="1785411"/>
              <a:ext cx="1099437" cy="74369"/>
            </a:xfrm>
            <a:custGeom>
              <a:avLst/>
              <a:gdLst/>
              <a:ahLst/>
              <a:cxnLst/>
              <a:rect l="l" t="t" r="r" b="b"/>
              <a:pathLst>
                <a:path w="33928" h="2295" extrusionOk="0">
                  <a:moveTo>
                    <a:pt x="26241" y="0"/>
                  </a:moveTo>
                  <a:cubicBezTo>
                    <a:pt x="23941" y="0"/>
                    <a:pt x="21259" y="126"/>
                    <a:pt x="18387" y="502"/>
                  </a:cubicBezTo>
                  <a:cubicBezTo>
                    <a:pt x="9965" y="1608"/>
                    <a:pt x="3952" y="2143"/>
                    <a:pt x="0" y="2143"/>
                  </a:cubicBezTo>
                  <a:lnTo>
                    <a:pt x="0" y="2295"/>
                  </a:lnTo>
                  <a:cubicBezTo>
                    <a:pt x="4015" y="2295"/>
                    <a:pt x="9858" y="1777"/>
                    <a:pt x="18405" y="653"/>
                  </a:cubicBezTo>
                  <a:cubicBezTo>
                    <a:pt x="21268" y="277"/>
                    <a:pt x="23943" y="152"/>
                    <a:pt x="26238" y="152"/>
                  </a:cubicBezTo>
                  <a:cubicBezTo>
                    <a:pt x="30801" y="152"/>
                    <a:pt x="33862" y="647"/>
                    <a:pt x="33909" y="653"/>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0"/>
            <p:cNvSpPr/>
            <p:nvPr/>
          </p:nvSpPr>
          <p:spPr>
            <a:xfrm>
              <a:off x="-46404" y="1881946"/>
              <a:ext cx="1099437" cy="74402"/>
            </a:xfrm>
            <a:custGeom>
              <a:avLst/>
              <a:gdLst/>
              <a:ahLst/>
              <a:cxnLst/>
              <a:rect l="l" t="t" r="r" b="b"/>
              <a:pathLst>
                <a:path w="33928" h="2296" extrusionOk="0">
                  <a:moveTo>
                    <a:pt x="26241" y="1"/>
                  </a:moveTo>
                  <a:cubicBezTo>
                    <a:pt x="23941" y="1"/>
                    <a:pt x="21259" y="126"/>
                    <a:pt x="18387" y="502"/>
                  </a:cubicBezTo>
                  <a:cubicBezTo>
                    <a:pt x="9965" y="1609"/>
                    <a:pt x="3952" y="2144"/>
                    <a:pt x="0" y="2144"/>
                  </a:cubicBezTo>
                  <a:lnTo>
                    <a:pt x="0" y="2295"/>
                  </a:lnTo>
                  <a:cubicBezTo>
                    <a:pt x="4015" y="2295"/>
                    <a:pt x="9858" y="1769"/>
                    <a:pt x="18405" y="654"/>
                  </a:cubicBezTo>
                  <a:cubicBezTo>
                    <a:pt x="21279" y="276"/>
                    <a:pt x="23964" y="150"/>
                    <a:pt x="26265" y="150"/>
                  </a:cubicBezTo>
                  <a:cubicBezTo>
                    <a:pt x="30813" y="150"/>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0"/>
            <p:cNvSpPr/>
            <p:nvPr/>
          </p:nvSpPr>
          <p:spPr>
            <a:xfrm>
              <a:off x="-46404" y="1978448"/>
              <a:ext cx="1099437" cy="74175"/>
            </a:xfrm>
            <a:custGeom>
              <a:avLst/>
              <a:gdLst/>
              <a:ahLst/>
              <a:cxnLst/>
              <a:rect l="l" t="t" r="r" b="b"/>
              <a:pathLst>
                <a:path w="33928" h="2289" extrusionOk="0">
                  <a:moveTo>
                    <a:pt x="26269" y="0"/>
                  </a:moveTo>
                  <a:cubicBezTo>
                    <a:pt x="23962" y="0"/>
                    <a:pt x="21270" y="126"/>
                    <a:pt x="18387" y="504"/>
                  </a:cubicBezTo>
                  <a:cubicBezTo>
                    <a:pt x="9965" y="1601"/>
                    <a:pt x="3952" y="2145"/>
                    <a:pt x="0" y="2145"/>
                  </a:cubicBezTo>
                  <a:lnTo>
                    <a:pt x="0" y="2288"/>
                  </a:lnTo>
                  <a:cubicBezTo>
                    <a:pt x="4015" y="2288"/>
                    <a:pt x="9858" y="1771"/>
                    <a:pt x="18405" y="647"/>
                  </a:cubicBezTo>
                  <a:cubicBezTo>
                    <a:pt x="21268" y="273"/>
                    <a:pt x="23943" y="149"/>
                    <a:pt x="26238" y="149"/>
                  </a:cubicBezTo>
                  <a:cubicBezTo>
                    <a:pt x="30801" y="149"/>
                    <a:pt x="33862" y="641"/>
                    <a:pt x="33909" y="647"/>
                  </a:cubicBezTo>
                  <a:lnTo>
                    <a:pt x="33927" y="504"/>
                  </a:lnTo>
                  <a:cubicBezTo>
                    <a:pt x="33880" y="492"/>
                    <a:pt x="30827" y="0"/>
                    <a:pt x="26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0"/>
            <p:cNvSpPr/>
            <p:nvPr/>
          </p:nvSpPr>
          <p:spPr>
            <a:xfrm>
              <a:off x="-46404" y="2074788"/>
              <a:ext cx="1099437" cy="74369"/>
            </a:xfrm>
            <a:custGeom>
              <a:avLst/>
              <a:gdLst/>
              <a:ahLst/>
              <a:cxnLst/>
              <a:rect l="l" t="t" r="r" b="b"/>
              <a:pathLst>
                <a:path w="33928" h="2295" extrusionOk="0">
                  <a:moveTo>
                    <a:pt x="26241" y="0"/>
                  </a:moveTo>
                  <a:cubicBezTo>
                    <a:pt x="23941" y="0"/>
                    <a:pt x="21259" y="125"/>
                    <a:pt x="18387" y="502"/>
                  </a:cubicBezTo>
                  <a:cubicBezTo>
                    <a:pt x="9965" y="1608"/>
                    <a:pt x="3952" y="2143"/>
                    <a:pt x="0" y="2143"/>
                  </a:cubicBezTo>
                  <a:lnTo>
                    <a:pt x="0" y="2295"/>
                  </a:lnTo>
                  <a:cubicBezTo>
                    <a:pt x="4015" y="2295"/>
                    <a:pt x="9858" y="1777"/>
                    <a:pt x="18405" y="653"/>
                  </a:cubicBezTo>
                  <a:cubicBezTo>
                    <a:pt x="21268" y="277"/>
                    <a:pt x="23943" y="152"/>
                    <a:pt x="26238" y="152"/>
                  </a:cubicBezTo>
                  <a:cubicBezTo>
                    <a:pt x="30801" y="152"/>
                    <a:pt x="33862" y="647"/>
                    <a:pt x="33909" y="653"/>
                  </a:cubicBezTo>
                  <a:lnTo>
                    <a:pt x="33927" y="502"/>
                  </a:lnTo>
                  <a:cubicBezTo>
                    <a:pt x="33880" y="496"/>
                    <a:pt x="30815" y="0"/>
                    <a:pt x="26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0"/>
            <p:cNvSpPr/>
            <p:nvPr/>
          </p:nvSpPr>
          <p:spPr>
            <a:xfrm>
              <a:off x="-46404" y="2171323"/>
              <a:ext cx="1099437" cy="74402"/>
            </a:xfrm>
            <a:custGeom>
              <a:avLst/>
              <a:gdLst/>
              <a:ahLst/>
              <a:cxnLst/>
              <a:rect l="l" t="t" r="r" b="b"/>
              <a:pathLst>
                <a:path w="33928" h="2296" extrusionOk="0">
                  <a:moveTo>
                    <a:pt x="26241" y="1"/>
                  </a:moveTo>
                  <a:cubicBezTo>
                    <a:pt x="23941" y="1"/>
                    <a:pt x="21259" y="126"/>
                    <a:pt x="18387" y="502"/>
                  </a:cubicBezTo>
                  <a:cubicBezTo>
                    <a:pt x="9965" y="1608"/>
                    <a:pt x="3952" y="2144"/>
                    <a:pt x="0" y="2144"/>
                  </a:cubicBezTo>
                  <a:lnTo>
                    <a:pt x="0" y="2295"/>
                  </a:lnTo>
                  <a:cubicBezTo>
                    <a:pt x="4015" y="2295"/>
                    <a:pt x="9858" y="1769"/>
                    <a:pt x="18405" y="654"/>
                  </a:cubicBezTo>
                  <a:cubicBezTo>
                    <a:pt x="21279" y="276"/>
                    <a:pt x="23964" y="150"/>
                    <a:pt x="26265" y="150"/>
                  </a:cubicBezTo>
                  <a:cubicBezTo>
                    <a:pt x="30813" y="150"/>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0"/>
            <p:cNvSpPr/>
            <p:nvPr/>
          </p:nvSpPr>
          <p:spPr>
            <a:xfrm>
              <a:off x="-46404" y="2267825"/>
              <a:ext cx="1099437" cy="74175"/>
            </a:xfrm>
            <a:custGeom>
              <a:avLst/>
              <a:gdLst/>
              <a:ahLst/>
              <a:cxnLst/>
              <a:rect l="l" t="t" r="r" b="b"/>
              <a:pathLst>
                <a:path w="33928" h="2289" extrusionOk="0">
                  <a:moveTo>
                    <a:pt x="26269" y="0"/>
                  </a:moveTo>
                  <a:cubicBezTo>
                    <a:pt x="23962" y="0"/>
                    <a:pt x="21270" y="126"/>
                    <a:pt x="18387" y="504"/>
                  </a:cubicBezTo>
                  <a:cubicBezTo>
                    <a:pt x="9965" y="1601"/>
                    <a:pt x="3952" y="2145"/>
                    <a:pt x="0" y="2145"/>
                  </a:cubicBezTo>
                  <a:lnTo>
                    <a:pt x="0" y="2288"/>
                  </a:lnTo>
                  <a:cubicBezTo>
                    <a:pt x="4015" y="2288"/>
                    <a:pt x="9858" y="1771"/>
                    <a:pt x="18405" y="647"/>
                  </a:cubicBezTo>
                  <a:cubicBezTo>
                    <a:pt x="21268" y="270"/>
                    <a:pt x="23943" y="145"/>
                    <a:pt x="26238" y="145"/>
                  </a:cubicBezTo>
                  <a:cubicBezTo>
                    <a:pt x="30801" y="145"/>
                    <a:pt x="33862" y="641"/>
                    <a:pt x="33909" y="647"/>
                  </a:cubicBezTo>
                  <a:lnTo>
                    <a:pt x="33927" y="504"/>
                  </a:lnTo>
                  <a:cubicBezTo>
                    <a:pt x="33880" y="492"/>
                    <a:pt x="30827" y="0"/>
                    <a:pt x="26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0"/>
            <p:cNvSpPr/>
            <p:nvPr/>
          </p:nvSpPr>
          <p:spPr>
            <a:xfrm>
              <a:off x="-46404" y="2364132"/>
              <a:ext cx="1099437" cy="74402"/>
            </a:xfrm>
            <a:custGeom>
              <a:avLst/>
              <a:gdLst/>
              <a:ahLst/>
              <a:cxnLst/>
              <a:rect l="l" t="t" r="r" b="b"/>
              <a:pathLst>
                <a:path w="33928" h="2296" extrusionOk="0">
                  <a:moveTo>
                    <a:pt x="26241" y="1"/>
                  </a:moveTo>
                  <a:cubicBezTo>
                    <a:pt x="23941" y="1"/>
                    <a:pt x="21259" y="126"/>
                    <a:pt x="18387" y="503"/>
                  </a:cubicBezTo>
                  <a:cubicBezTo>
                    <a:pt x="9965" y="1609"/>
                    <a:pt x="3952" y="2144"/>
                    <a:pt x="0" y="2144"/>
                  </a:cubicBezTo>
                  <a:lnTo>
                    <a:pt x="0" y="2296"/>
                  </a:lnTo>
                  <a:cubicBezTo>
                    <a:pt x="4015" y="2296"/>
                    <a:pt x="9858" y="1769"/>
                    <a:pt x="18405" y="654"/>
                  </a:cubicBezTo>
                  <a:cubicBezTo>
                    <a:pt x="21268" y="278"/>
                    <a:pt x="23943" y="153"/>
                    <a:pt x="26238" y="153"/>
                  </a:cubicBezTo>
                  <a:cubicBezTo>
                    <a:pt x="30801" y="153"/>
                    <a:pt x="33862" y="648"/>
                    <a:pt x="33909" y="654"/>
                  </a:cubicBezTo>
                  <a:lnTo>
                    <a:pt x="33927" y="503"/>
                  </a:lnTo>
                  <a:cubicBezTo>
                    <a:pt x="33880" y="497"/>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0"/>
            <p:cNvSpPr/>
            <p:nvPr/>
          </p:nvSpPr>
          <p:spPr>
            <a:xfrm>
              <a:off x="-46404" y="2460699"/>
              <a:ext cx="1099437" cy="74402"/>
            </a:xfrm>
            <a:custGeom>
              <a:avLst/>
              <a:gdLst/>
              <a:ahLst/>
              <a:cxnLst/>
              <a:rect l="l" t="t" r="r" b="b"/>
              <a:pathLst>
                <a:path w="33928" h="2296" extrusionOk="0">
                  <a:moveTo>
                    <a:pt x="26241" y="1"/>
                  </a:moveTo>
                  <a:cubicBezTo>
                    <a:pt x="23941" y="1"/>
                    <a:pt x="21259" y="126"/>
                    <a:pt x="18387" y="502"/>
                  </a:cubicBezTo>
                  <a:cubicBezTo>
                    <a:pt x="9965" y="1608"/>
                    <a:pt x="3952" y="2144"/>
                    <a:pt x="0" y="2144"/>
                  </a:cubicBezTo>
                  <a:lnTo>
                    <a:pt x="0" y="2295"/>
                  </a:lnTo>
                  <a:cubicBezTo>
                    <a:pt x="4015" y="2295"/>
                    <a:pt x="9858" y="1769"/>
                    <a:pt x="18405" y="654"/>
                  </a:cubicBezTo>
                  <a:cubicBezTo>
                    <a:pt x="21279" y="276"/>
                    <a:pt x="23964" y="150"/>
                    <a:pt x="26265" y="150"/>
                  </a:cubicBezTo>
                  <a:cubicBezTo>
                    <a:pt x="30813" y="150"/>
                    <a:pt x="33862" y="642"/>
                    <a:pt x="33909" y="654"/>
                  </a:cubicBezTo>
                  <a:lnTo>
                    <a:pt x="33927" y="502"/>
                  </a:lnTo>
                  <a:cubicBezTo>
                    <a:pt x="33880" y="496"/>
                    <a:pt x="30815" y="1"/>
                    <a:pt x="26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0"/>
            <p:cNvSpPr/>
            <p:nvPr/>
          </p:nvSpPr>
          <p:spPr>
            <a:xfrm>
              <a:off x="-46404" y="2557201"/>
              <a:ext cx="1099437" cy="74143"/>
            </a:xfrm>
            <a:custGeom>
              <a:avLst/>
              <a:gdLst/>
              <a:ahLst/>
              <a:cxnLst/>
              <a:rect l="l" t="t" r="r" b="b"/>
              <a:pathLst>
                <a:path w="33928" h="2288" extrusionOk="0">
                  <a:moveTo>
                    <a:pt x="26269" y="0"/>
                  </a:moveTo>
                  <a:cubicBezTo>
                    <a:pt x="23962" y="0"/>
                    <a:pt x="21270" y="126"/>
                    <a:pt x="18387" y="504"/>
                  </a:cubicBezTo>
                  <a:cubicBezTo>
                    <a:pt x="9965" y="1601"/>
                    <a:pt x="3952" y="2145"/>
                    <a:pt x="0" y="2145"/>
                  </a:cubicBezTo>
                  <a:lnTo>
                    <a:pt x="0" y="2288"/>
                  </a:lnTo>
                  <a:cubicBezTo>
                    <a:pt x="4015" y="2288"/>
                    <a:pt x="9858" y="1771"/>
                    <a:pt x="18405" y="647"/>
                  </a:cubicBezTo>
                  <a:cubicBezTo>
                    <a:pt x="21268" y="270"/>
                    <a:pt x="23943" y="145"/>
                    <a:pt x="26238" y="145"/>
                  </a:cubicBezTo>
                  <a:cubicBezTo>
                    <a:pt x="30801" y="145"/>
                    <a:pt x="33862" y="641"/>
                    <a:pt x="33909" y="647"/>
                  </a:cubicBezTo>
                  <a:lnTo>
                    <a:pt x="33927" y="504"/>
                  </a:lnTo>
                  <a:cubicBezTo>
                    <a:pt x="33880" y="492"/>
                    <a:pt x="30827" y="0"/>
                    <a:pt x="262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0"/>
            <p:cNvSpPr/>
            <p:nvPr/>
          </p:nvSpPr>
          <p:spPr>
            <a:xfrm>
              <a:off x="1115154" y="1163948"/>
              <a:ext cx="130981" cy="1678449"/>
            </a:xfrm>
            <a:custGeom>
              <a:avLst/>
              <a:gdLst/>
              <a:ahLst/>
              <a:cxnLst/>
              <a:rect l="l" t="t" r="r" b="b"/>
              <a:pathLst>
                <a:path w="4042" h="51796" extrusionOk="0">
                  <a:moveTo>
                    <a:pt x="1222" y="0"/>
                  </a:moveTo>
                  <a:lnTo>
                    <a:pt x="0" y="437"/>
                  </a:lnTo>
                  <a:lnTo>
                    <a:pt x="0" y="51795"/>
                  </a:lnTo>
                  <a:lnTo>
                    <a:pt x="1927" y="49931"/>
                  </a:lnTo>
                  <a:lnTo>
                    <a:pt x="4041" y="51795"/>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0"/>
            <p:cNvSpPr/>
            <p:nvPr/>
          </p:nvSpPr>
          <p:spPr>
            <a:xfrm>
              <a:off x="2413924" y="2696340"/>
              <a:ext cx="339368" cy="310218"/>
            </a:xfrm>
            <a:custGeom>
              <a:avLst/>
              <a:gdLst/>
              <a:ahLst/>
              <a:cxnLst/>
              <a:rect l="l" t="t" r="r" b="b"/>
              <a:pathLst>
                <a:path w="10510" h="9608" extrusionOk="0">
                  <a:moveTo>
                    <a:pt x="3908" y="0"/>
                  </a:moveTo>
                  <a:lnTo>
                    <a:pt x="0" y="589"/>
                  </a:lnTo>
                  <a:cubicBezTo>
                    <a:pt x="5977" y="3854"/>
                    <a:pt x="1811" y="9608"/>
                    <a:pt x="1811" y="9608"/>
                  </a:cubicBezTo>
                  <a:lnTo>
                    <a:pt x="5621" y="9055"/>
                  </a:lnTo>
                  <a:cubicBezTo>
                    <a:pt x="10509" y="3122"/>
                    <a:pt x="3908" y="0"/>
                    <a:pt x="39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0"/>
            <p:cNvSpPr/>
            <p:nvPr/>
          </p:nvSpPr>
          <p:spPr>
            <a:xfrm>
              <a:off x="965538" y="2904860"/>
              <a:ext cx="346278" cy="311994"/>
            </a:xfrm>
            <a:custGeom>
              <a:avLst/>
              <a:gdLst/>
              <a:ahLst/>
              <a:cxnLst/>
              <a:rect l="l" t="t" r="r" b="b"/>
              <a:pathLst>
                <a:path w="10724" h="9663" extrusionOk="0">
                  <a:moveTo>
                    <a:pt x="4015" y="1"/>
                  </a:moveTo>
                  <a:lnTo>
                    <a:pt x="0" y="581"/>
                  </a:lnTo>
                  <a:cubicBezTo>
                    <a:pt x="5977" y="3846"/>
                    <a:pt x="1874" y="9662"/>
                    <a:pt x="1874" y="9662"/>
                  </a:cubicBezTo>
                  <a:lnTo>
                    <a:pt x="5835" y="9082"/>
                  </a:lnTo>
                  <a:cubicBezTo>
                    <a:pt x="10723" y="3150"/>
                    <a:pt x="4015" y="1"/>
                    <a:pt x="40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0"/>
            <p:cNvSpPr/>
            <p:nvPr/>
          </p:nvSpPr>
          <p:spPr>
            <a:xfrm rot="533442">
              <a:off x="2176733" y="3612914"/>
              <a:ext cx="448423" cy="421664"/>
            </a:xfrm>
            <a:custGeom>
              <a:avLst/>
              <a:gdLst/>
              <a:ahLst/>
              <a:cxnLst/>
              <a:rect l="l" t="t" r="r" b="b"/>
              <a:pathLst>
                <a:path w="10724" h="9663" extrusionOk="0">
                  <a:moveTo>
                    <a:pt x="4015" y="1"/>
                  </a:moveTo>
                  <a:lnTo>
                    <a:pt x="0" y="581"/>
                  </a:lnTo>
                  <a:cubicBezTo>
                    <a:pt x="5977" y="3846"/>
                    <a:pt x="1874" y="9662"/>
                    <a:pt x="1874" y="9662"/>
                  </a:cubicBezTo>
                  <a:lnTo>
                    <a:pt x="5835" y="9082"/>
                  </a:lnTo>
                  <a:cubicBezTo>
                    <a:pt x="10723" y="3150"/>
                    <a:pt x="4015" y="1"/>
                    <a:pt x="40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0"/>
            <p:cNvSpPr/>
            <p:nvPr/>
          </p:nvSpPr>
          <p:spPr>
            <a:xfrm rot="533442">
              <a:off x="142642" y="3625922"/>
              <a:ext cx="448423" cy="421664"/>
            </a:xfrm>
            <a:custGeom>
              <a:avLst/>
              <a:gdLst/>
              <a:ahLst/>
              <a:cxnLst/>
              <a:rect l="l" t="t" r="r" b="b"/>
              <a:pathLst>
                <a:path w="10724" h="9663" extrusionOk="0">
                  <a:moveTo>
                    <a:pt x="4015" y="1"/>
                  </a:moveTo>
                  <a:lnTo>
                    <a:pt x="0" y="581"/>
                  </a:lnTo>
                  <a:cubicBezTo>
                    <a:pt x="5977" y="3846"/>
                    <a:pt x="1874" y="9662"/>
                    <a:pt x="1874" y="9662"/>
                  </a:cubicBezTo>
                  <a:lnTo>
                    <a:pt x="5835" y="9082"/>
                  </a:lnTo>
                  <a:cubicBezTo>
                    <a:pt x="10723" y="3150"/>
                    <a:pt x="4015" y="1"/>
                    <a:pt x="40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747;p35">
            <a:extLst>
              <a:ext uri="{FF2B5EF4-FFF2-40B4-BE49-F238E27FC236}">
                <a16:creationId xmlns:a16="http://schemas.microsoft.com/office/drawing/2014/main" id="{B2B49292-A44B-CD74-494A-B92237921AE5}"/>
              </a:ext>
            </a:extLst>
          </p:cNvPr>
          <p:cNvSpPr txBox="1">
            <a:spLocks/>
          </p:cNvSpPr>
          <p:nvPr/>
        </p:nvSpPr>
        <p:spPr>
          <a:xfrm>
            <a:off x="720000" y="6069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PT Sans Narrow"/>
              <a:buNone/>
              <a:defRPr sz="3500" b="1" i="0" u="none" strike="noStrike" cap="none">
                <a:solidFill>
                  <a:schemeClr val="dk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r>
              <a:rPr lang="el-GR" dirty="0"/>
              <a:t>2. Συνεισφορά Διπλωματικής Εργασίας</a:t>
            </a:r>
          </a:p>
        </p:txBody>
      </p:sp>
      <p:pic>
        <p:nvPicPr>
          <p:cNvPr id="10" name="Εικόνα 9">
            <a:extLst>
              <a:ext uri="{FF2B5EF4-FFF2-40B4-BE49-F238E27FC236}">
                <a16:creationId xmlns:a16="http://schemas.microsoft.com/office/drawing/2014/main" id="{566F8333-528B-D859-6DA4-86F96DD08A4D}"/>
              </a:ext>
            </a:extLst>
          </p:cNvPr>
          <p:cNvPicPr>
            <a:picLocks noChangeAspect="1"/>
          </p:cNvPicPr>
          <p:nvPr/>
        </p:nvPicPr>
        <p:blipFill>
          <a:blip r:embed="rId3"/>
          <a:stretch>
            <a:fillRect/>
          </a:stretch>
        </p:blipFill>
        <p:spPr>
          <a:xfrm>
            <a:off x="337278" y="2256995"/>
            <a:ext cx="506012" cy="518205"/>
          </a:xfrm>
          <a:prstGeom prst="rect">
            <a:avLst/>
          </a:prstGeom>
        </p:spPr>
      </p:pic>
      <p:pic>
        <p:nvPicPr>
          <p:cNvPr id="12" name="Εικόνα 11">
            <a:extLst>
              <a:ext uri="{FF2B5EF4-FFF2-40B4-BE49-F238E27FC236}">
                <a16:creationId xmlns:a16="http://schemas.microsoft.com/office/drawing/2014/main" id="{6B9D9C7A-667D-388B-2784-279D9FF47BD9}"/>
              </a:ext>
            </a:extLst>
          </p:cNvPr>
          <p:cNvPicPr>
            <a:picLocks noChangeAspect="1"/>
          </p:cNvPicPr>
          <p:nvPr/>
        </p:nvPicPr>
        <p:blipFill rotWithShape="1">
          <a:blip r:embed="rId4"/>
          <a:srcRect l="9574"/>
          <a:stretch/>
        </p:blipFill>
        <p:spPr>
          <a:xfrm>
            <a:off x="348937" y="986728"/>
            <a:ext cx="502266" cy="401060"/>
          </a:xfrm>
          <a:prstGeom prst="rect">
            <a:avLst/>
          </a:prstGeom>
        </p:spPr>
      </p:pic>
      <p:pic>
        <p:nvPicPr>
          <p:cNvPr id="16" name="Εικόνα 15">
            <a:extLst>
              <a:ext uri="{FF2B5EF4-FFF2-40B4-BE49-F238E27FC236}">
                <a16:creationId xmlns:a16="http://schemas.microsoft.com/office/drawing/2014/main" id="{D3262AED-7B13-8A3C-8F92-54B2468CB5E5}"/>
              </a:ext>
            </a:extLst>
          </p:cNvPr>
          <p:cNvPicPr>
            <a:picLocks noChangeAspect="1"/>
          </p:cNvPicPr>
          <p:nvPr/>
        </p:nvPicPr>
        <p:blipFill>
          <a:blip r:embed="rId5"/>
          <a:stretch>
            <a:fillRect/>
          </a:stretch>
        </p:blipFill>
        <p:spPr>
          <a:xfrm>
            <a:off x="287210" y="3580670"/>
            <a:ext cx="587741" cy="576102"/>
          </a:xfrm>
          <a:prstGeom prst="rect">
            <a:avLst/>
          </a:prstGeom>
        </p:spPr>
      </p:pic>
      <p:pic>
        <p:nvPicPr>
          <p:cNvPr id="18" name="Εικόνα 17">
            <a:extLst>
              <a:ext uri="{FF2B5EF4-FFF2-40B4-BE49-F238E27FC236}">
                <a16:creationId xmlns:a16="http://schemas.microsoft.com/office/drawing/2014/main" id="{BAA8BA92-C38F-895C-E8AF-C0A63054C410}"/>
              </a:ext>
            </a:extLst>
          </p:cNvPr>
          <p:cNvPicPr>
            <a:picLocks noChangeAspect="1"/>
          </p:cNvPicPr>
          <p:nvPr/>
        </p:nvPicPr>
        <p:blipFill>
          <a:blip r:embed="rId6"/>
          <a:stretch>
            <a:fillRect/>
          </a:stretch>
        </p:blipFill>
        <p:spPr>
          <a:xfrm>
            <a:off x="316824" y="3630120"/>
            <a:ext cx="456088" cy="456088"/>
          </a:xfrm>
          <a:prstGeom prst="rect">
            <a:avLst/>
          </a:prstGeom>
        </p:spPr>
      </p:pic>
      <p:sp>
        <p:nvSpPr>
          <p:cNvPr id="19" name="Ορθογώνιο 18">
            <a:extLst>
              <a:ext uri="{FF2B5EF4-FFF2-40B4-BE49-F238E27FC236}">
                <a16:creationId xmlns:a16="http://schemas.microsoft.com/office/drawing/2014/main" id="{D9F0E1DC-DD53-718F-E56B-66920F4A11E0}"/>
              </a:ext>
            </a:extLst>
          </p:cNvPr>
          <p:cNvSpPr/>
          <p:nvPr/>
        </p:nvSpPr>
        <p:spPr>
          <a:xfrm>
            <a:off x="1276340" y="966461"/>
            <a:ext cx="1787235" cy="369332"/>
          </a:xfrm>
          <a:prstGeom prst="rect">
            <a:avLst/>
          </a:prstGeom>
        </p:spPr>
        <p:style>
          <a:lnRef idx="1">
            <a:schemeClr val="accent3"/>
          </a:lnRef>
          <a:fillRef idx="3">
            <a:schemeClr val="accent3"/>
          </a:fillRef>
          <a:effectRef idx="2">
            <a:schemeClr val="accent3"/>
          </a:effectRef>
          <a:fontRef idx="minor">
            <a:schemeClr val="lt1"/>
          </a:fontRef>
        </p:style>
        <p:txBody>
          <a:bodyPr wrap="square" lIns="91440" tIns="45720" rIns="91440" bIns="45720">
            <a:spAutoFit/>
          </a:bodyPr>
          <a:lstStyle/>
          <a:p>
            <a:pPr algn="ctr"/>
            <a:r>
              <a:rPr lang="el-GR"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atang" panose="02030600000101010101" pitchFamily="18" charset="-127"/>
                <a:ea typeface="Batang" panose="02030600000101010101" pitchFamily="18" charset="-127"/>
              </a:rPr>
              <a:t>Εκπαιδευτική</a:t>
            </a:r>
            <a:endParaRPr lang="el-GR" sz="1800" b="1" cap="none" spc="0" dirty="0">
              <a:ln w="22225">
                <a:solidFill>
                  <a:schemeClr val="accent2"/>
                </a:solidFill>
                <a:prstDash val="solid"/>
              </a:ln>
              <a:solidFill>
                <a:schemeClr val="accent2">
                  <a:lumMod val="40000"/>
                  <a:lumOff val="60000"/>
                </a:schemeClr>
              </a:solidFill>
              <a:effectLst/>
              <a:latin typeface="Batang" panose="02030600000101010101" pitchFamily="18" charset="-127"/>
              <a:ea typeface="Batang" panose="02030600000101010101" pitchFamily="18" charset="-127"/>
            </a:endParaRPr>
          </a:p>
        </p:txBody>
      </p:sp>
      <p:sp>
        <p:nvSpPr>
          <p:cNvPr id="22" name="Google Shape;1027;p42">
            <a:extLst>
              <a:ext uri="{FF2B5EF4-FFF2-40B4-BE49-F238E27FC236}">
                <a16:creationId xmlns:a16="http://schemas.microsoft.com/office/drawing/2014/main" id="{495E5BD0-282D-3A03-D143-38EABBA61F0B}"/>
              </a:ext>
            </a:extLst>
          </p:cNvPr>
          <p:cNvSpPr txBox="1">
            <a:spLocks/>
          </p:cNvSpPr>
          <p:nvPr/>
        </p:nvSpPr>
        <p:spPr>
          <a:xfrm flipH="1">
            <a:off x="979049" y="1365242"/>
            <a:ext cx="5455489"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dirty="0"/>
              <a:t>Δημιουργία συμπληρωματικού Ε.Υ. με τη μεθοδολογία της ΕξΑΕ,      σε ένα καινοτόμο και πρωτοποριακό θέμα,</a:t>
            </a:r>
            <a:r>
              <a:rPr lang="en-AU" dirty="0"/>
              <a:t>                                                        </a:t>
            </a:r>
            <a:r>
              <a:rPr lang="el-GR" dirty="0"/>
              <a:t>των </a:t>
            </a:r>
            <a:r>
              <a:rPr lang="en-AU" dirty="0"/>
              <a:t>3D </a:t>
            </a:r>
            <a:r>
              <a:rPr lang="el-GR" dirty="0"/>
              <a:t>Ολογραμμάτων</a:t>
            </a:r>
          </a:p>
          <a:p>
            <a:pPr marL="0" indent="0" algn="just"/>
            <a:endParaRPr lang="el-GR" dirty="0"/>
          </a:p>
        </p:txBody>
      </p:sp>
      <p:sp>
        <p:nvSpPr>
          <p:cNvPr id="23" name="Ορθογώνιο 22">
            <a:extLst>
              <a:ext uri="{FF2B5EF4-FFF2-40B4-BE49-F238E27FC236}">
                <a16:creationId xmlns:a16="http://schemas.microsoft.com/office/drawing/2014/main" id="{A35D71E1-D845-A98A-791A-BB651FBEB009}"/>
              </a:ext>
            </a:extLst>
          </p:cNvPr>
          <p:cNvSpPr/>
          <p:nvPr/>
        </p:nvSpPr>
        <p:spPr>
          <a:xfrm>
            <a:off x="1256389" y="2276114"/>
            <a:ext cx="1922702" cy="369332"/>
          </a:xfrm>
          <a:prstGeom prst="rect">
            <a:avLst/>
          </a:prstGeom>
        </p:spPr>
        <p:style>
          <a:lnRef idx="1">
            <a:schemeClr val="accent3"/>
          </a:lnRef>
          <a:fillRef idx="3">
            <a:schemeClr val="accent3"/>
          </a:fillRef>
          <a:effectRef idx="2">
            <a:schemeClr val="accent3"/>
          </a:effectRef>
          <a:fontRef idx="minor">
            <a:schemeClr val="lt1"/>
          </a:fontRef>
        </p:style>
        <p:txBody>
          <a:bodyPr wrap="square" lIns="91440" tIns="45720" rIns="91440" bIns="45720">
            <a:spAutoFit/>
          </a:bodyPr>
          <a:lstStyle/>
          <a:p>
            <a:pPr algn="ctr"/>
            <a:r>
              <a:rPr lang="el-GR"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atang" panose="02030600000101010101" pitchFamily="18" charset="-127"/>
                <a:ea typeface="Batang" panose="02030600000101010101" pitchFamily="18" charset="-127"/>
              </a:rPr>
              <a:t>Βιβλιογραφική</a:t>
            </a:r>
            <a:endParaRPr lang="el-GR" sz="1800" b="1" cap="none" spc="0" dirty="0">
              <a:ln w="22225">
                <a:solidFill>
                  <a:schemeClr val="accent2"/>
                </a:solidFill>
                <a:prstDash val="solid"/>
              </a:ln>
              <a:solidFill>
                <a:schemeClr val="accent2">
                  <a:lumMod val="40000"/>
                  <a:lumOff val="60000"/>
                </a:schemeClr>
              </a:solidFill>
              <a:effectLst/>
              <a:latin typeface="Batang" panose="02030600000101010101" pitchFamily="18" charset="-127"/>
              <a:ea typeface="Batang" panose="02030600000101010101" pitchFamily="18" charset="-127"/>
            </a:endParaRPr>
          </a:p>
        </p:txBody>
      </p:sp>
      <p:sp>
        <p:nvSpPr>
          <p:cNvPr id="24" name="Ορθογώνιο 23">
            <a:extLst>
              <a:ext uri="{FF2B5EF4-FFF2-40B4-BE49-F238E27FC236}">
                <a16:creationId xmlns:a16="http://schemas.microsoft.com/office/drawing/2014/main" id="{1D826D00-F5AA-CBEB-3222-7E896A65A495}"/>
              </a:ext>
            </a:extLst>
          </p:cNvPr>
          <p:cNvSpPr/>
          <p:nvPr/>
        </p:nvSpPr>
        <p:spPr>
          <a:xfrm>
            <a:off x="1260899" y="3646225"/>
            <a:ext cx="1922702" cy="369332"/>
          </a:xfrm>
          <a:prstGeom prst="rect">
            <a:avLst/>
          </a:prstGeom>
        </p:spPr>
        <p:style>
          <a:lnRef idx="1">
            <a:schemeClr val="accent3"/>
          </a:lnRef>
          <a:fillRef idx="3">
            <a:schemeClr val="accent3"/>
          </a:fillRef>
          <a:effectRef idx="2">
            <a:schemeClr val="accent3"/>
          </a:effectRef>
          <a:fontRef idx="minor">
            <a:schemeClr val="lt1"/>
          </a:fontRef>
        </p:style>
        <p:txBody>
          <a:bodyPr wrap="square" lIns="91440" tIns="45720" rIns="91440" bIns="45720">
            <a:spAutoFit/>
          </a:bodyPr>
          <a:lstStyle/>
          <a:p>
            <a:pPr algn="ctr"/>
            <a:r>
              <a:rPr lang="el-GR" sz="1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Batang" panose="02030600000101010101" pitchFamily="18" charset="-127"/>
                <a:ea typeface="Batang" panose="02030600000101010101" pitchFamily="18" charset="-127"/>
              </a:rPr>
              <a:t>Κοινωνική</a:t>
            </a:r>
            <a:endParaRPr lang="el-GR" sz="1800" b="1" cap="none" spc="0" dirty="0">
              <a:ln w="22225">
                <a:solidFill>
                  <a:schemeClr val="accent2"/>
                </a:solidFill>
                <a:prstDash val="solid"/>
              </a:ln>
              <a:solidFill>
                <a:schemeClr val="accent2">
                  <a:lumMod val="40000"/>
                  <a:lumOff val="60000"/>
                </a:schemeClr>
              </a:solidFill>
              <a:effectLst/>
              <a:latin typeface="Batang" panose="02030600000101010101" pitchFamily="18" charset="-127"/>
              <a:ea typeface="Batang" panose="02030600000101010101" pitchFamily="18" charset="-127"/>
            </a:endParaRPr>
          </a:p>
        </p:txBody>
      </p:sp>
      <p:sp>
        <p:nvSpPr>
          <p:cNvPr id="25" name="Google Shape;1027;p42">
            <a:extLst>
              <a:ext uri="{FF2B5EF4-FFF2-40B4-BE49-F238E27FC236}">
                <a16:creationId xmlns:a16="http://schemas.microsoft.com/office/drawing/2014/main" id="{84379389-A6E6-54C2-15B7-1093A5BEC109}"/>
              </a:ext>
            </a:extLst>
          </p:cNvPr>
          <p:cNvSpPr txBox="1">
            <a:spLocks/>
          </p:cNvSpPr>
          <p:nvPr/>
        </p:nvSpPr>
        <p:spPr>
          <a:xfrm flipH="1">
            <a:off x="937979" y="4022560"/>
            <a:ext cx="5455489"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dirty="0"/>
              <a:t>Συνεισφορά στον εκσυγχρονισμό του εκπαιδευτικού συστήματος. Γνωριμία με νέους τρόπους μάθησης &amp; αξιοποίηση Ε.Υ. στα πλαίσια της σχολικής ΕξΑΕ.</a:t>
            </a:r>
          </a:p>
        </p:txBody>
      </p:sp>
      <p:sp>
        <p:nvSpPr>
          <p:cNvPr id="28" name="Google Shape;1027;p42">
            <a:extLst>
              <a:ext uri="{FF2B5EF4-FFF2-40B4-BE49-F238E27FC236}">
                <a16:creationId xmlns:a16="http://schemas.microsoft.com/office/drawing/2014/main" id="{7905B647-28ED-F788-F035-A95D457E457C}"/>
              </a:ext>
            </a:extLst>
          </p:cNvPr>
          <p:cNvSpPr txBox="1">
            <a:spLocks/>
          </p:cNvSpPr>
          <p:nvPr/>
        </p:nvSpPr>
        <p:spPr>
          <a:xfrm flipH="1">
            <a:off x="998558" y="2685091"/>
            <a:ext cx="4898509"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l"/>
            <a:r>
              <a:rPr lang="el-GR" dirty="0"/>
              <a:t>Εμπλουτισμός της ερευνητικής βιβλιογραφίας για το Ε.Υ.                      σε e-learning περιβάλλοντα που αφορούν τη διδασκαλία και δημιουργία </a:t>
            </a:r>
            <a:r>
              <a:rPr lang="en-AU" dirty="0"/>
              <a:t>3D </a:t>
            </a:r>
            <a:r>
              <a:rPr lang="el-GR" dirty="0"/>
              <a:t>Ολογράμματος από τους μαθητές. </a:t>
            </a:r>
          </a:p>
        </p:txBody>
      </p:sp>
    </p:spTree>
    <p:extLst>
      <p:ext uri="{BB962C8B-B14F-4D97-AF65-F5344CB8AC3E}">
        <p14:creationId xmlns:p14="http://schemas.microsoft.com/office/powerpoint/2010/main" val="109389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fade">
                                      <p:cBhvr>
                                        <p:cTn id="32" dur="500"/>
                                        <p:tgtEl>
                                          <p:spTgt spid="2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animBg="1"/>
      <p:bldP spid="24"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42"/>
          <p:cNvSpPr txBox="1">
            <a:spLocks noGrp="1"/>
          </p:cNvSpPr>
          <p:nvPr>
            <p:ph type="title"/>
          </p:nvPr>
        </p:nvSpPr>
        <p:spPr>
          <a:xfrm>
            <a:off x="720000" y="40160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3. Ερευνητικά Ερωτήματα   (1/2)</a:t>
            </a:r>
            <a:endParaRPr dirty="0"/>
          </a:p>
        </p:txBody>
      </p:sp>
      <p:sp>
        <p:nvSpPr>
          <p:cNvPr id="1027" name="Google Shape;1027;p42"/>
          <p:cNvSpPr txBox="1">
            <a:spLocks noGrp="1"/>
          </p:cNvSpPr>
          <p:nvPr>
            <p:ph type="subTitle" idx="2"/>
          </p:nvPr>
        </p:nvSpPr>
        <p:spPr>
          <a:xfrm flipH="1">
            <a:off x="1734555" y="3503090"/>
            <a:ext cx="6261402" cy="838200"/>
          </a:xfrm>
          <a:prstGeom prst="rect">
            <a:avLst/>
          </a:prstGeom>
        </p:spPr>
        <p:txBody>
          <a:bodyPr spcFirstLastPara="1" wrap="square" lIns="91425" tIns="91425" rIns="91425" bIns="91425" anchor="t" anchorCtr="0">
            <a:noAutofit/>
          </a:bodyPr>
          <a:lstStyle/>
          <a:p>
            <a:pPr marL="0" lvl="0" indent="0" algn="just"/>
            <a:r>
              <a:rPr lang="el-GR" dirty="0"/>
              <a:t>Το εκπαιδευτικό υλικό έχει δημιουργηθεί σύμφωνα με τις αρχές της Πολυμεσικής Μάθησης; </a:t>
            </a:r>
            <a:endParaRPr dirty="0"/>
          </a:p>
        </p:txBody>
      </p:sp>
      <p:sp>
        <p:nvSpPr>
          <p:cNvPr id="1032" name="Google Shape;1032;p42"/>
          <p:cNvSpPr/>
          <p:nvPr/>
        </p:nvSpPr>
        <p:spPr>
          <a:xfrm>
            <a:off x="761946" y="1997063"/>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2"/>
          <p:cNvSpPr/>
          <p:nvPr/>
        </p:nvSpPr>
        <p:spPr>
          <a:xfrm>
            <a:off x="761946" y="3503090"/>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42"/>
          <p:cNvGrpSpPr/>
          <p:nvPr/>
        </p:nvGrpSpPr>
        <p:grpSpPr>
          <a:xfrm>
            <a:off x="1048358" y="2219806"/>
            <a:ext cx="265373" cy="351944"/>
            <a:chOff x="1802465" y="1962854"/>
            <a:chExt cx="265373" cy="351944"/>
          </a:xfrm>
        </p:grpSpPr>
        <p:sp>
          <p:nvSpPr>
            <p:cNvPr id="1036" name="Google Shape;1036;p42"/>
            <p:cNvSpPr/>
            <p:nvPr/>
          </p:nvSpPr>
          <p:spPr>
            <a:xfrm>
              <a:off x="1802465" y="2243020"/>
              <a:ext cx="265373" cy="71778"/>
            </a:xfrm>
            <a:custGeom>
              <a:avLst/>
              <a:gdLst/>
              <a:ahLst/>
              <a:cxnLst/>
              <a:rect l="l" t="t" r="r" b="b"/>
              <a:pathLst>
                <a:path w="17724" h="4794" extrusionOk="0">
                  <a:moveTo>
                    <a:pt x="2397" y="0"/>
                  </a:moveTo>
                  <a:cubicBezTo>
                    <a:pt x="1072" y="0"/>
                    <a:pt x="0" y="1073"/>
                    <a:pt x="0" y="2397"/>
                  </a:cubicBezTo>
                  <a:cubicBezTo>
                    <a:pt x="0" y="3722"/>
                    <a:pt x="1072" y="4794"/>
                    <a:pt x="2397" y="4794"/>
                  </a:cubicBezTo>
                  <a:lnTo>
                    <a:pt x="17724" y="4794"/>
                  </a:lnTo>
                  <a:lnTo>
                    <a:pt x="17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2"/>
            <p:cNvSpPr/>
            <p:nvPr/>
          </p:nvSpPr>
          <p:spPr>
            <a:xfrm>
              <a:off x="1802465" y="2208074"/>
              <a:ext cx="265373" cy="83442"/>
            </a:xfrm>
            <a:custGeom>
              <a:avLst/>
              <a:gdLst/>
              <a:ahLst/>
              <a:cxnLst/>
              <a:rect l="l" t="t" r="r" b="b"/>
              <a:pathLst>
                <a:path w="17724" h="5573" extrusionOk="0">
                  <a:moveTo>
                    <a:pt x="2397" y="1"/>
                  </a:moveTo>
                  <a:cubicBezTo>
                    <a:pt x="1724" y="1"/>
                    <a:pt x="1135" y="568"/>
                    <a:pt x="694" y="1010"/>
                  </a:cubicBezTo>
                  <a:cubicBezTo>
                    <a:pt x="252" y="1451"/>
                    <a:pt x="0" y="4079"/>
                    <a:pt x="0" y="4731"/>
                  </a:cubicBezTo>
                  <a:cubicBezTo>
                    <a:pt x="0" y="5026"/>
                    <a:pt x="42" y="5299"/>
                    <a:pt x="147" y="5572"/>
                  </a:cubicBezTo>
                  <a:cubicBezTo>
                    <a:pt x="484" y="4647"/>
                    <a:pt x="1388" y="4016"/>
                    <a:pt x="2397" y="4016"/>
                  </a:cubicBezTo>
                  <a:lnTo>
                    <a:pt x="17724" y="4016"/>
                  </a:lnTo>
                  <a:lnTo>
                    <a:pt x="17724" y="947"/>
                  </a:lnTo>
                  <a:lnTo>
                    <a:pt x="23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2"/>
            <p:cNvSpPr/>
            <p:nvPr/>
          </p:nvSpPr>
          <p:spPr>
            <a:xfrm>
              <a:off x="1802465" y="1962854"/>
              <a:ext cx="35889" cy="316069"/>
            </a:xfrm>
            <a:custGeom>
              <a:avLst/>
              <a:gdLst/>
              <a:ahLst/>
              <a:cxnLst/>
              <a:rect l="l" t="t" r="r" b="b"/>
              <a:pathLst>
                <a:path w="2397" h="21110" extrusionOk="0">
                  <a:moveTo>
                    <a:pt x="2397" y="1"/>
                  </a:moveTo>
                  <a:cubicBezTo>
                    <a:pt x="1072" y="1"/>
                    <a:pt x="0" y="1073"/>
                    <a:pt x="0" y="2397"/>
                  </a:cubicBezTo>
                  <a:lnTo>
                    <a:pt x="0" y="21109"/>
                  </a:lnTo>
                  <a:cubicBezTo>
                    <a:pt x="0" y="19785"/>
                    <a:pt x="1072" y="18712"/>
                    <a:pt x="2397" y="18712"/>
                  </a:cubicBezTo>
                  <a:lnTo>
                    <a:pt x="23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2"/>
            <p:cNvSpPr/>
            <p:nvPr/>
          </p:nvSpPr>
          <p:spPr>
            <a:xfrm>
              <a:off x="1837082" y="2286141"/>
              <a:ext cx="230756" cy="8834"/>
            </a:xfrm>
            <a:custGeom>
              <a:avLst/>
              <a:gdLst/>
              <a:ahLst/>
              <a:cxnLst/>
              <a:rect l="l" t="t" r="r" b="b"/>
              <a:pathLst>
                <a:path w="15412" h="590" extrusionOk="0">
                  <a:moveTo>
                    <a:pt x="1" y="1"/>
                  </a:moveTo>
                  <a:lnTo>
                    <a:pt x="1" y="589"/>
                  </a:lnTo>
                  <a:lnTo>
                    <a:pt x="15412" y="589"/>
                  </a:lnTo>
                  <a:lnTo>
                    <a:pt x="15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2"/>
            <p:cNvSpPr/>
            <p:nvPr/>
          </p:nvSpPr>
          <p:spPr>
            <a:xfrm>
              <a:off x="1900041" y="2262843"/>
              <a:ext cx="167797" cy="9148"/>
            </a:xfrm>
            <a:custGeom>
              <a:avLst/>
              <a:gdLst/>
              <a:ahLst/>
              <a:cxnLst/>
              <a:rect l="l" t="t" r="r" b="b"/>
              <a:pathLst>
                <a:path w="11207" h="611" extrusionOk="0">
                  <a:moveTo>
                    <a:pt x="1" y="1"/>
                  </a:moveTo>
                  <a:lnTo>
                    <a:pt x="1" y="611"/>
                  </a:lnTo>
                  <a:lnTo>
                    <a:pt x="11207" y="611"/>
                  </a:lnTo>
                  <a:lnTo>
                    <a:pt x="112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2"/>
            <p:cNvSpPr/>
            <p:nvPr/>
          </p:nvSpPr>
          <p:spPr>
            <a:xfrm>
              <a:off x="1838339" y="1962854"/>
              <a:ext cx="229498" cy="280180"/>
            </a:xfrm>
            <a:custGeom>
              <a:avLst/>
              <a:gdLst/>
              <a:ahLst/>
              <a:cxnLst/>
              <a:rect l="l" t="t" r="r" b="b"/>
              <a:pathLst>
                <a:path w="15328" h="18713" extrusionOk="0">
                  <a:moveTo>
                    <a:pt x="1" y="1"/>
                  </a:moveTo>
                  <a:lnTo>
                    <a:pt x="1" y="18712"/>
                  </a:lnTo>
                  <a:lnTo>
                    <a:pt x="15328" y="18712"/>
                  </a:lnTo>
                  <a:lnTo>
                    <a:pt x="153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2"/>
            <p:cNvSpPr/>
            <p:nvPr/>
          </p:nvSpPr>
          <p:spPr>
            <a:xfrm>
              <a:off x="1854091" y="1978905"/>
              <a:ext cx="197697" cy="248394"/>
            </a:xfrm>
            <a:custGeom>
              <a:avLst/>
              <a:gdLst/>
              <a:ahLst/>
              <a:cxnLst/>
              <a:rect l="l" t="t" r="r" b="b"/>
              <a:pathLst>
                <a:path w="13204" h="16590" extrusionOk="0">
                  <a:moveTo>
                    <a:pt x="0" y="1"/>
                  </a:moveTo>
                  <a:lnTo>
                    <a:pt x="0" y="16589"/>
                  </a:lnTo>
                  <a:lnTo>
                    <a:pt x="13203" y="16589"/>
                  </a:lnTo>
                  <a:lnTo>
                    <a:pt x="13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51" name="Google Shape;1051;p42"/>
          <p:cNvGrpSpPr/>
          <p:nvPr/>
        </p:nvGrpSpPr>
        <p:grpSpPr>
          <a:xfrm>
            <a:off x="943536" y="3772113"/>
            <a:ext cx="370195" cy="300154"/>
            <a:chOff x="3952456" y="1524280"/>
            <a:chExt cx="370195" cy="300154"/>
          </a:xfrm>
        </p:grpSpPr>
        <p:sp>
          <p:nvSpPr>
            <p:cNvPr id="1052" name="Google Shape;1052;p42"/>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2"/>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2"/>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2"/>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2"/>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2"/>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1027;p42">
            <a:extLst>
              <a:ext uri="{FF2B5EF4-FFF2-40B4-BE49-F238E27FC236}">
                <a16:creationId xmlns:a16="http://schemas.microsoft.com/office/drawing/2014/main" id="{2A116A59-96D3-EA2F-2DCA-A9B22B48339A}"/>
              </a:ext>
            </a:extLst>
          </p:cNvPr>
          <p:cNvSpPr txBox="1">
            <a:spLocks/>
          </p:cNvSpPr>
          <p:nvPr/>
        </p:nvSpPr>
        <p:spPr>
          <a:xfrm flipH="1">
            <a:off x="1753971" y="2045926"/>
            <a:ext cx="6261402"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dirty="0"/>
              <a:t>Το εκπαιδευτικό υλικό διέπεται από τις αρχές και τη μεθοδολογία της εξ αποστάσεως εκπαίδευσης;</a:t>
            </a:r>
          </a:p>
        </p:txBody>
      </p:sp>
      <p:sp>
        <p:nvSpPr>
          <p:cNvPr id="5" name="Τίτλος 3">
            <a:extLst>
              <a:ext uri="{FF2B5EF4-FFF2-40B4-BE49-F238E27FC236}">
                <a16:creationId xmlns:a16="http://schemas.microsoft.com/office/drawing/2014/main" id="{174BB088-6945-1A54-1732-0148CA883442}"/>
              </a:ext>
            </a:extLst>
          </p:cNvPr>
          <p:cNvSpPr txBox="1">
            <a:spLocks/>
          </p:cNvSpPr>
          <p:nvPr/>
        </p:nvSpPr>
        <p:spPr>
          <a:xfrm>
            <a:off x="3460305" y="1426962"/>
            <a:ext cx="2614429" cy="513527"/>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r>
              <a:rPr lang="el-GR" sz="2000" dirty="0">
                <a:ln w="22225">
                  <a:solidFill>
                    <a:schemeClr val="accent2"/>
                  </a:solidFill>
                  <a:prstDash val="solid"/>
                </a:ln>
                <a:solidFill>
                  <a:schemeClr val="accent2">
                    <a:lumMod val="40000"/>
                    <a:lumOff val="60000"/>
                  </a:schemeClr>
                </a:solidFill>
              </a:rPr>
              <a:t>1ης φάσης έρευνας</a:t>
            </a:r>
          </a:p>
          <a:p>
            <a:pPr algn="ctr"/>
            <a:r>
              <a:rPr lang="el-GR" sz="2000" dirty="0">
                <a:ln w="22225">
                  <a:solidFill>
                    <a:schemeClr val="accent2"/>
                  </a:solidFill>
                  <a:prstDash val="solid"/>
                </a:ln>
                <a:solidFill>
                  <a:schemeClr val="accent2">
                    <a:lumMod val="40000"/>
                    <a:lumOff val="60000"/>
                  </a:schemeClr>
                </a:solidFill>
              </a:rPr>
              <a:t>   </a:t>
            </a:r>
          </a:p>
        </p:txBody>
      </p:sp>
    </p:spTree>
    <p:extLst>
      <p:ext uri="{BB962C8B-B14F-4D97-AF65-F5344CB8AC3E}">
        <p14:creationId xmlns:p14="http://schemas.microsoft.com/office/powerpoint/2010/main" val="296497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500"/>
                                        <p:tgtEl>
                                          <p:spTgt spid="1032"/>
                                        </p:tgtEl>
                                      </p:cBhvr>
                                    </p:animEffect>
                                  </p:childTnLst>
                                </p:cTn>
                              </p:par>
                              <p:par>
                                <p:cTn id="13" presetID="10" presetClass="entr" presetSubtype="0" fill="hold" nodeType="withEffect">
                                  <p:stCondLst>
                                    <p:cond delay="0"/>
                                  </p:stCondLst>
                                  <p:childTnLst>
                                    <p:set>
                                      <p:cBhvr>
                                        <p:cTn id="14" dur="1" fill="hold">
                                          <p:stCondLst>
                                            <p:cond delay="0"/>
                                          </p:stCondLst>
                                        </p:cTn>
                                        <p:tgtEl>
                                          <p:spTgt spid="1035"/>
                                        </p:tgtEl>
                                        <p:attrNameLst>
                                          <p:attrName>style.visibility</p:attrName>
                                        </p:attrNameLst>
                                      </p:cBhvr>
                                      <p:to>
                                        <p:strVal val="visible"/>
                                      </p:to>
                                    </p:set>
                                    <p:animEffect transition="in" filter="fade">
                                      <p:cBhvr>
                                        <p:cTn id="15" dur="500"/>
                                        <p:tgtEl>
                                          <p:spTgt spid="10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33"/>
                                        </p:tgtEl>
                                        <p:attrNameLst>
                                          <p:attrName>style.visibility</p:attrName>
                                        </p:attrNameLst>
                                      </p:cBhvr>
                                      <p:to>
                                        <p:strVal val="visible"/>
                                      </p:to>
                                    </p:set>
                                    <p:animEffect transition="in" filter="fade">
                                      <p:cBhvr>
                                        <p:cTn id="25" dur="500"/>
                                        <p:tgtEl>
                                          <p:spTgt spid="1033"/>
                                        </p:tgtEl>
                                      </p:cBhvr>
                                    </p:animEffect>
                                  </p:childTnLst>
                                </p:cTn>
                              </p:par>
                              <p:par>
                                <p:cTn id="26" presetID="10" presetClass="entr" presetSubtype="0" fill="hold" nodeType="withEffect">
                                  <p:stCondLst>
                                    <p:cond delay="0"/>
                                  </p:stCondLst>
                                  <p:childTnLst>
                                    <p:set>
                                      <p:cBhvr>
                                        <p:cTn id="27" dur="1" fill="hold">
                                          <p:stCondLst>
                                            <p:cond delay="0"/>
                                          </p:stCondLst>
                                        </p:cTn>
                                        <p:tgtEl>
                                          <p:spTgt spid="1051"/>
                                        </p:tgtEl>
                                        <p:attrNameLst>
                                          <p:attrName>style.visibility</p:attrName>
                                        </p:attrNameLst>
                                      </p:cBhvr>
                                      <p:to>
                                        <p:strVal val="visible"/>
                                      </p:to>
                                    </p:set>
                                    <p:animEffect transition="in" filter="fade">
                                      <p:cBhvr>
                                        <p:cTn id="28" dur="500"/>
                                        <p:tgtEl>
                                          <p:spTgt spid="10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7">
                                            <p:txEl>
                                              <p:pRg st="0" end="0"/>
                                            </p:txEl>
                                          </p:spTgt>
                                        </p:tgtEl>
                                        <p:attrNameLst>
                                          <p:attrName>style.visibility</p:attrName>
                                        </p:attrNameLst>
                                      </p:cBhvr>
                                      <p:to>
                                        <p:strVal val="visible"/>
                                      </p:to>
                                    </p:set>
                                    <p:animEffect transition="in" filter="fade">
                                      <p:cBhvr>
                                        <p:cTn id="33" dur="500"/>
                                        <p:tgtEl>
                                          <p:spTgt spid="10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P spid="3"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42"/>
          <p:cNvSpPr txBox="1">
            <a:spLocks noGrp="1"/>
          </p:cNvSpPr>
          <p:nvPr>
            <p:ph type="title"/>
          </p:nvPr>
        </p:nvSpPr>
        <p:spPr>
          <a:xfrm>
            <a:off x="720000" y="40160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3. Ερευνητικά Ερωτήματα   (2/2)</a:t>
            </a:r>
            <a:endParaRPr dirty="0"/>
          </a:p>
        </p:txBody>
      </p:sp>
      <p:sp>
        <p:nvSpPr>
          <p:cNvPr id="1027" name="Google Shape;1027;p42"/>
          <p:cNvSpPr txBox="1">
            <a:spLocks noGrp="1"/>
          </p:cNvSpPr>
          <p:nvPr>
            <p:ph type="subTitle" idx="2"/>
          </p:nvPr>
        </p:nvSpPr>
        <p:spPr>
          <a:xfrm flipH="1">
            <a:off x="1701560" y="2873207"/>
            <a:ext cx="6261402" cy="838200"/>
          </a:xfrm>
          <a:prstGeom prst="rect">
            <a:avLst/>
          </a:prstGeom>
        </p:spPr>
        <p:txBody>
          <a:bodyPr spcFirstLastPara="1" wrap="square" lIns="91425" tIns="91425" rIns="91425" bIns="91425" anchor="t" anchorCtr="0">
            <a:noAutofit/>
          </a:bodyPr>
          <a:lstStyle/>
          <a:p>
            <a:pPr marL="0" lvl="0" indent="0" algn="just"/>
            <a:r>
              <a:rPr lang="el-GR" dirty="0"/>
              <a:t>Ποιες είναι οι απόψεις των εκπαιδευτικών Πρωτοβάθμιας Εκπαίδευσης για το διδακτικό περιεχόμενο του εκπαιδευτικού υλικού με τη χρήση των ολογραμμάτων στη διδασκαλία;</a:t>
            </a:r>
            <a:endParaRPr dirty="0"/>
          </a:p>
        </p:txBody>
      </p:sp>
      <p:sp>
        <p:nvSpPr>
          <p:cNvPr id="1032" name="Google Shape;1032;p42"/>
          <p:cNvSpPr/>
          <p:nvPr/>
        </p:nvSpPr>
        <p:spPr>
          <a:xfrm>
            <a:off x="783191" y="1635025"/>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2"/>
          <p:cNvSpPr/>
          <p:nvPr/>
        </p:nvSpPr>
        <p:spPr>
          <a:xfrm>
            <a:off x="810733" y="2908026"/>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42"/>
          <p:cNvGrpSpPr/>
          <p:nvPr/>
        </p:nvGrpSpPr>
        <p:grpSpPr>
          <a:xfrm>
            <a:off x="1048359" y="1878153"/>
            <a:ext cx="265373" cy="351944"/>
            <a:chOff x="1802465" y="1962854"/>
            <a:chExt cx="265373" cy="351944"/>
          </a:xfrm>
        </p:grpSpPr>
        <p:sp>
          <p:nvSpPr>
            <p:cNvPr id="1036" name="Google Shape;1036;p42"/>
            <p:cNvSpPr/>
            <p:nvPr/>
          </p:nvSpPr>
          <p:spPr>
            <a:xfrm>
              <a:off x="1802465" y="2243020"/>
              <a:ext cx="265373" cy="71778"/>
            </a:xfrm>
            <a:custGeom>
              <a:avLst/>
              <a:gdLst/>
              <a:ahLst/>
              <a:cxnLst/>
              <a:rect l="l" t="t" r="r" b="b"/>
              <a:pathLst>
                <a:path w="17724" h="4794" extrusionOk="0">
                  <a:moveTo>
                    <a:pt x="2397" y="0"/>
                  </a:moveTo>
                  <a:cubicBezTo>
                    <a:pt x="1072" y="0"/>
                    <a:pt x="0" y="1073"/>
                    <a:pt x="0" y="2397"/>
                  </a:cubicBezTo>
                  <a:cubicBezTo>
                    <a:pt x="0" y="3722"/>
                    <a:pt x="1072" y="4794"/>
                    <a:pt x="2397" y="4794"/>
                  </a:cubicBezTo>
                  <a:lnTo>
                    <a:pt x="17724" y="4794"/>
                  </a:lnTo>
                  <a:lnTo>
                    <a:pt x="177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2"/>
            <p:cNvSpPr/>
            <p:nvPr/>
          </p:nvSpPr>
          <p:spPr>
            <a:xfrm>
              <a:off x="1802465" y="2208074"/>
              <a:ext cx="265373" cy="83442"/>
            </a:xfrm>
            <a:custGeom>
              <a:avLst/>
              <a:gdLst/>
              <a:ahLst/>
              <a:cxnLst/>
              <a:rect l="l" t="t" r="r" b="b"/>
              <a:pathLst>
                <a:path w="17724" h="5573" extrusionOk="0">
                  <a:moveTo>
                    <a:pt x="2397" y="1"/>
                  </a:moveTo>
                  <a:cubicBezTo>
                    <a:pt x="1724" y="1"/>
                    <a:pt x="1135" y="568"/>
                    <a:pt x="694" y="1010"/>
                  </a:cubicBezTo>
                  <a:cubicBezTo>
                    <a:pt x="252" y="1451"/>
                    <a:pt x="0" y="4079"/>
                    <a:pt x="0" y="4731"/>
                  </a:cubicBezTo>
                  <a:cubicBezTo>
                    <a:pt x="0" y="5026"/>
                    <a:pt x="42" y="5299"/>
                    <a:pt x="147" y="5572"/>
                  </a:cubicBezTo>
                  <a:cubicBezTo>
                    <a:pt x="484" y="4647"/>
                    <a:pt x="1388" y="4016"/>
                    <a:pt x="2397" y="4016"/>
                  </a:cubicBezTo>
                  <a:lnTo>
                    <a:pt x="17724" y="4016"/>
                  </a:lnTo>
                  <a:lnTo>
                    <a:pt x="17724" y="947"/>
                  </a:lnTo>
                  <a:lnTo>
                    <a:pt x="23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2"/>
            <p:cNvSpPr/>
            <p:nvPr/>
          </p:nvSpPr>
          <p:spPr>
            <a:xfrm>
              <a:off x="1802465" y="1962854"/>
              <a:ext cx="35889" cy="316069"/>
            </a:xfrm>
            <a:custGeom>
              <a:avLst/>
              <a:gdLst/>
              <a:ahLst/>
              <a:cxnLst/>
              <a:rect l="l" t="t" r="r" b="b"/>
              <a:pathLst>
                <a:path w="2397" h="21110" extrusionOk="0">
                  <a:moveTo>
                    <a:pt x="2397" y="1"/>
                  </a:moveTo>
                  <a:cubicBezTo>
                    <a:pt x="1072" y="1"/>
                    <a:pt x="0" y="1073"/>
                    <a:pt x="0" y="2397"/>
                  </a:cubicBezTo>
                  <a:lnTo>
                    <a:pt x="0" y="21109"/>
                  </a:lnTo>
                  <a:cubicBezTo>
                    <a:pt x="0" y="19785"/>
                    <a:pt x="1072" y="18712"/>
                    <a:pt x="2397" y="18712"/>
                  </a:cubicBezTo>
                  <a:lnTo>
                    <a:pt x="23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2"/>
            <p:cNvSpPr/>
            <p:nvPr/>
          </p:nvSpPr>
          <p:spPr>
            <a:xfrm>
              <a:off x="1837082" y="2286141"/>
              <a:ext cx="230756" cy="8834"/>
            </a:xfrm>
            <a:custGeom>
              <a:avLst/>
              <a:gdLst/>
              <a:ahLst/>
              <a:cxnLst/>
              <a:rect l="l" t="t" r="r" b="b"/>
              <a:pathLst>
                <a:path w="15412" h="590" extrusionOk="0">
                  <a:moveTo>
                    <a:pt x="1" y="1"/>
                  </a:moveTo>
                  <a:lnTo>
                    <a:pt x="1" y="589"/>
                  </a:lnTo>
                  <a:lnTo>
                    <a:pt x="15412" y="589"/>
                  </a:lnTo>
                  <a:lnTo>
                    <a:pt x="1541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2"/>
            <p:cNvSpPr/>
            <p:nvPr/>
          </p:nvSpPr>
          <p:spPr>
            <a:xfrm>
              <a:off x="1900041" y="2262843"/>
              <a:ext cx="167797" cy="9148"/>
            </a:xfrm>
            <a:custGeom>
              <a:avLst/>
              <a:gdLst/>
              <a:ahLst/>
              <a:cxnLst/>
              <a:rect l="l" t="t" r="r" b="b"/>
              <a:pathLst>
                <a:path w="11207" h="611" extrusionOk="0">
                  <a:moveTo>
                    <a:pt x="1" y="1"/>
                  </a:moveTo>
                  <a:lnTo>
                    <a:pt x="1" y="611"/>
                  </a:lnTo>
                  <a:lnTo>
                    <a:pt x="11207" y="611"/>
                  </a:lnTo>
                  <a:lnTo>
                    <a:pt x="112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2"/>
            <p:cNvSpPr/>
            <p:nvPr/>
          </p:nvSpPr>
          <p:spPr>
            <a:xfrm>
              <a:off x="1838339" y="1962854"/>
              <a:ext cx="229498" cy="280180"/>
            </a:xfrm>
            <a:custGeom>
              <a:avLst/>
              <a:gdLst/>
              <a:ahLst/>
              <a:cxnLst/>
              <a:rect l="l" t="t" r="r" b="b"/>
              <a:pathLst>
                <a:path w="15328" h="18713" extrusionOk="0">
                  <a:moveTo>
                    <a:pt x="1" y="1"/>
                  </a:moveTo>
                  <a:lnTo>
                    <a:pt x="1" y="18712"/>
                  </a:lnTo>
                  <a:lnTo>
                    <a:pt x="15328" y="18712"/>
                  </a:lnTo>
                  <a:lnTo>
                    <a:pt x="153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2"/>
            <p:cNvSpPr/>
            <p:nvPr/>
          </p:nvSpPr>
          <p:spPr>
            <a:xfrm>
              <a:off x="1854091" y="1978905"/>
              <a:ext cx="197697" cy="248394"/>
            </a:xfrm>
            <a:custGeom>
              <a:avLst/>
              <a:gdLst/>
              <a:ahLst/>
              <a:cxnLst/>
              <a:rect l="l" t="t" r="r" b="b"/>
              <a:pathLst>
                <a:path w="13204" h="16590" extrusionOk="0">
                  <a:moveTo>
                    <a:pt x="0" y="1"/>
                  </a:moveTo>
                  <a:lnTo>
                    <a:pt x="0" y="16589"/>
                  </a:lnTo>
                  <a:lnTo>
                    <a:pt x="13203" y="16589"/>
                  </a:lnTo>
                  <a:lnTo>
                    <a:pt x="13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51" name="Google Shape;1051;p42"/>
          <p:cNvGrpSpPr/>
          <p:nvPr/>
        </p:nvGrpSpPr>
        <p:grpSpPr>
          <a:xfrm>
            <a:off x="1053216" y="3177049"/>
            <a:ext cx="370195" cy="300154"/>
            <a:chOff x="3952456" y="1524280"/>
            <a:chExt cx="370195" cy="300154"/>
          </a:xfrm>
        </p:grpSpPr>
        <p:sp>
          <p:nvSpPr>
            <p:cNvPr id="1052" name="Google Shape;1052;p42"/>
            <p:cNvSpPr/>
            <p:nvPr/>
          </p:nvSpPr>
          <p:spPr>
            <a:xfrm>
              <a:off x="3952456" y="1550482"/>
              <a:ext cx="370195" cy="248064"/>
            </a:xfrm>
            <a:custGeom>
              <a:avLst/>
              <a:gdLst/>
              <a:ahLst/>
              <a:cxnLst/>
              <a:rect l="l" t="t" r="r" b="b"/>
              <a:pathLst>
                <a:path w="24725" h="16568" extrusionOk="0">
                  <a:moveTo>
                    <a:pt x="484" y="1"/>
                  </a:moveTo>
                  <a:cubicBezTo>
                    <a:pt x="211" y="1"/>
                    <a:pt x="0" y="232"/>
                    <a:pt x="0" y="505"/>
                  </a:cubicBezTo>
                  <a:lnTo>
                    <a:pt x="0" y="16063"/>
                  </a:lnTo>
                  <a:cubicBezTo>
                    <a:pt x="0" y="16337"/>
                    <a:pt x="211" y="16568"/>
                    <a:pt x="484" y="16568"/>
                  </a:cubicBezTo>
                  <a:lnTo>
                    <a:pt x="24241" y="16568"/>
                  </a:lnTo>
                  <a:cubicBezTo>
                    <a:pt x="24515" y="16568"/>
                    <a:pt x="24725" y="16337"/>
                    <a:pt x="24725" y="16063"/>
                  </a:cubicBezTo>
                  <a:lnTo>
                    <a:pt x="24725" y="15138"/>
                  </a:lnTo>
                  <a:lnTo>
                    <a:pt x="24725" y="505"/>
                  </a:lnTo>
                  <a:cubicBezTo>
                    <a:pt x="24725" y="232"/>
                    <a:pt x="24515" y="1"/>
                    <a:pt x="242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2"/>
            <p:cNvSpPr/>
            <p:nvPr/>
          </p:nvSpPr>
          <p:spPr>
            <a:xfrm>
              <a:off x="3977955" y="1550482"/>
              <a:ext cx="344697" cy="226669"/>
            </a:xfrm>
            <a:custGeom>
              <a:avLst/>
              <a:gdLst/>
              <a:ahLst/>
              <a:cxnLst/>
              <a:rect l="l" t="t" r="r" b="b"/>
              <a:pathLst>
                <a:path w="23022" h="15139" extrusionOk="0">
                  <a:moveTo>
                    <a:pt x="21" y="1"/>
                  </a:moveTo>
                  <a:lnTo>
                    <a:pt x="21" y="14634"/>
                  </a:lnTo>
                  <a:cubicBezTo>
                    <a:pt x="0" y="14907"/>
                    <a:pt x="232" y="15138"/>
                    <a:pt x="505" y="15138"/>
                  </a:cubicBezTo>
                  <a:lnTo>
                    <a:pt x="23022" y="15138"/>
                  </a:lnTo>
                  <a:lnTo>
                    <a:pt x="23022" y="505"/>
                  </a:lnTo>
                  <a:cubicBezTo>
                    <a:pt x="23022" y="232"/>
                    <a:pt x="22812" y="1"/>
                    <a:pt x="22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2"/>
            <p:cNvSpPr/>
            <p:nvPr/>
          </p:nvSpPr>
          <p:spPr>
            <a:xfrm>
              <a:off x="3990232" y="1524280"/>
              <a:ext cx="294644" cy="251613"/>
            </a:xfrm>
            <a:custGeom>
              <a:avLst/>
              <a:gdLst/>
              <a:ahLst/>
              <a:cxnLst/>
              <a:rect l="l" t="t" r="r" b="b"/>
              <a:pathLst>
                <a:path w="19679" h="16805" extrusionOk="0">
                  <a:moveTo>
                    <a:pt x="4933" y="0"/>
                  </a:moveTo>
                  <a:cubicBezTo>
                    <a:pt x="3281" y="0"/>
                    <a:pt x="1628" y="347"/>
                    <a:pt x="84" y="1036"/>
                  </a:cubicBezTo>
                  <a:cubicBezTo>
                    <a:pt x="42" y="1057"/>
                    <a:pt x="0" y="1099"/>
                    <a:pt x="0" y="1141"/>
                  </a:cubicBezTo>
                  <a:lnTo>
                    <a:pt x="0" y="16615"/>
                  </a:lnTo>
                  <a:cubicBezTo>
                    <a:pt x="0" y="16688"/>
                    <a:pt x="79" y="16745"/>
                    <a:pt x="142" y="16745"/>
                  </a:cubicBezTo>
                  <a:cubicBezTo>
                    <a:pt x="151" y="16745"/>
                    <a:pt x="160" y="16744"/>
                    <a:pt x="168" y="16741"/>
                  </a:cubicBezTo>
                  <a:cubicBezTo>
                    <a:pt x="1684" y="16071"/>
                    <a:pt x="3301" y="15739"/>
                    <a:pt x="4918" y="15739"/>
                  </a:cubicBezTo>
                  <a:cubicBezTo>
                    <a:pt x="6597" y="15739"/>
                    <a:pt x="8276" y="16097"/>
                    <a:pt x="9840" y="16804"/>
                  </a:cubicBezTo>
                  <a:cubicBezTo>
                    <a:pt x="11404" y="16097"/>
                    <a:pt x="13082" y="15739"/>
                    <a:pt x="14762" y="15739"/>
                  </a:cubicBezTo>
                  <a:cubicBezTo>
                    <a:pt x="16378" y="15739"/>
                    <a:pt x="17995" y="16071"/>
                    <a:pt x="19511" y="16741"/>
                  </a:cubicBezTo>
                  <a:cubicBezTo>
                    <a:pt x="19519" y="16744"/>
                    <a:pt x="19528" y="16745"/>
                    <a:pt x="19537" y="16745"/>
                  </a:cubicBezTo>
                  <a:cubicBezTo>
                    <a:pt x="19600" y="16745"/>
                    <a:pt x="19679" y="16688"/>
                    <a:pt x="19679" y="16615"/>
                  </a:cubicBezTo>
                  <a:lnTo>
                    <a:pt x="19679" y="1141"/>
                  </a:lnTo>
                  <a:cubicBezTo>
                    <a:pt x="19679" y="1099"/>
                    <a:pt x="19637" y="1057"/>
                    <a:pt x="19595" y="1036"/>
                  </a:cubicBezTo>
                  <a:cubicBezTo>
                    <a:pt x="18051" y="347"/>
                    <a:pt x="16398" y="0"/>
                    <a:pt x="14747" y="0"/>
                  </a:cubicBezTo>
                  <a:cubicBezTo>
                    <a:pt x="13071" y="0"/>
                    <a:pt x="11396" y="358"/>
                    <a:pt x="9840" y="1078"/>
                  </a:cubicBezTo>
                  <a:cubicBezTo>
                    <a:pt x="8283" y="358"/>
                    <a:pt x="6609" y="0"/>
                    <a:pt x="49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2"/>
            <p:cNvSpPr/>
            <p:nvPr/>
          </p:nvSpPr>
          <p:spPr>
            <a:xfrm>
              <a:off x="4003138" y="1524430"/>
              <a:ext cx="281738" cy="230367"/>
            </a:xfrm>
            <a:custGeom>
              <a:avLst/>
              <a:gdLst/>
              <a:ahLst/>
              <a:cxnLst/>
              <a:rect l="l" t="t" r="r" b="b"/>
              <a:pathLst>
                <a:path w="18817" h="15386" extrusionOk="0">
                  <a:moveTo>
                    <a:pt x="13885" y="1"/>
                  </a:moveTo>
                  <a:cubicBezTo>
                    <a:pt x="12209" y="1"/>
                    <a:pt x="10534" y="358"/>
                    <a:pt x="8978" y="1068"/>
                  </a:cubicBezTo>
                  <a:cubicBezTo>
                    <a:pt x="7423" y="360"/>
                    <a:pt x="5747" y="5"/>
                    <a:pt x="4069" y="5"/>
                  </a:cubicBezTo>
                  <a:cubicBezTo>
                    <a:pt x="2706" y="5"/>
                    <a:pt x="1343" y="239"/>
                    <a:pt x="42" y="711"/>
                  </a:cubicBezTo>
                  <a:lnTo>
                    <a:pt x="0" y="711"/>
                  </a:lnTo>
                  <a:lnTo>
                    <a:pt x="0" y="15196"/>
                  </a:lnTo>
                  <a:cubicBezTo>
                    <a:pt x="0" y="15262"/>
                    <a:pt x="51" y="15315"/>
                    <a:pt x="114" y="15315"/>
                  </a:cubicBezTo>
                  <a:cubicBezTo>
                    <a:pt x="132" y="15315"/>
                    <a:pt x="150" y="15311"/>
                    <a:pt x="168" y="15301"/>
                  </a:cubicBezTo>
                  <a:cubicBezTo>
                    <a:pt x="1858" y="14556"/>
                    <a:pt x="3381" y="14304"/>
                    <a:pt x="4666" y="14304"/>
                  </a:cubicBezTo>
                  <a:cubicBezTo>
                    <a:pt x="7332" y="14304"/>
                    <a:pt x="8978" y="15386"/>
                    <a:pt x="8978" y="15386"/>
                  </a:cubicBezTo>
                  <a:cubicBezTo>
                    <a:pt x="10765" y="14671"/>
                    <a:pt x="12657" y="14313"/>
                    <a:pt x="14570" y="14313"/>
                  </a:cubicBezTo>
                  <a:cubicBezTo>
                    <a:pt x="14626" y="14313"/>
                    <a:pt x="14682" y="14312"/>
                    <a:pt x="14738" y="14312"/>
                  </a:cubicBezTo>
                  <a:cubicBezTo>
                    <a:pt x="16131" y="14312"/>
                    <a:pt x="17503" y="14563"/>
                    <a:pt x="18817" y="15028"/>
                  </a:cubicBezTo>
                  <a:lnTo>
                    <a:pt x="18817" y="1131"/>
                  </a:lnTo>
                  <a:cubicBezTo>
                    <a:pt x="18817" y="1089"/>
                    <a:pt x="18775" y="1047"/>
                    <a:pt x="18733" y="1047"/>
                  </a:cubicBezTo>
                  <a:cubicBezTo>
                    <a:pt x="17189" y="348"/>
                    <a:pt x="15536" y="1"/>
                    <a:pt x="13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2"/>
            <p:cNvSpPr/>
            <p:nvPr/>
          </p:nvSpPr>
          <p:spPr>
            <a:xfrm>
              <a:off x="4137547" y="1524280"/>
              <a:ext cx="147329" cy="230517"/>
            </a:xfrm>
            <a:custGeom>
              <a:avLst/>
              <a:gdLst/>
              <a:ahLst/>
              <a:cxnLst/>
              <a:rect l="l" t="t" r="r" b="b"/>
              <a:pathLst>
                <a:path w="9840" h="15396" extrusionOk="0">
                  <a:moveTo>
                    <a:pt x="4908" y="0"/>
                  </a:moveTo>
                  <a:cubicBezTo>
                    <a:pt x="3232" y="0"/>
                    <a:pt x="1557" y="358"/>
                    <a:pt x="1" y="1078"/>
                  </a:cubicBezTo>
                  <a:lnTo>
                    <a:pt x="1" y="15396"/>
                  </a:lnTo>
                  <a:cubicBezTo>
                    <a:pt x="1788" y="14681"/>
                    <a:pt x="3680" y="14323"/>
                    <a:pt x="5593" y="14323"/>
                  </a:cubicBezTo>
                  <a:cubicBezTo>
                    <a:pt x="5649" y="14323"/>
                    <a:pt x="5705" y="14322"/>
                    <a:pt x="5761" y="14322"/>
                  </a:cubicBezTo>
                  <a:cubicBezTo>
                    <a:pt x="7154" y="14322"/>
                    <a:pt x="8526" y="14573"/>
                    <a:pt x="9840" y="15038"/>
                  </a:cubicBezTo>
                  <a:lnTo>
                    <a:pt x="9840" y="1141"/>
                  </a:lnTo>
                  <a:cubicBezTo>
                    <a:pt x="9840" y="1099"/>
                    <a:pt x="9798" y="1057"/>
                    <a:pt x="9756" y="1036"/>
                  </a:cubicBezTo>
                  <a:cubicBezTo>
                    <a:pt x="8212" y="347"/>
                    <a:pt x="6559" y="0"/>
                    <a:pt x="4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2"/>
            <p:cNvSpPr/>
            <p:nvPr/>
          </p:nvSpPr>
          <p:spPr>
            <a:xfrm>
              <a:off x="4137547" y="1766430"/>
              <a:ext cx="25828" cy="58003"/>
            </a:xfrm>
            <a:custGeom>
              <a:avLst/>
              <a:gdLst/>
              <a:ahLst/>
              <a:cxnLst/>
              <a:rect l="l" t="t" r="r" b="b"/>
              <a:pathLst>
                <a:path w="1725" h="3874" extrusionOk="0">
                  <a:moveTo>
                    <a:pt x="1725" y="0"/>
                  </a:moveTo>
                  <a:cubicBezTo>
                    <a:pt x="1136" y="148"/>
                    <a:pt x="547" y="379"/>
                    <a:pt x="1" y="631"/>
                  </a:cubicBezTo>
                  <a:lnTo>
                    <a:pt x="1" y="3743"/>
                  </a:lnTo>
                  <a:cubicBezTo>
                    <a:pt x="1" y="3819"/>
                    <a:pt x="67" y="3873"/>
                    <a:pt x="127" y="3873"/>
                  </a:cubicBezTo>
                  <a:cubicBezTo>
                    <a:pt x="150" y="3873"/>
                    <a:pt x="172" y="3865"/>
                    <a:pt x="190" y="3848"/>
                  </a:cubicBezTo>
                  <a:lnTo>
                    <a:pt x="799" y="3364"/>
                  </a:lnTo>
                  <a:cubicBezTo>
                    <a:pt x="821" y="3343"/>
                    <a:pt x="847" y="3333"/>
                    <a:pt x="876" y="3333"/>
                  </a:cubicBezTo>
                  <a:cubicBezTo>
                    <a:pt x="905" y="3333"/>
                    <a:pt x="936" y="3343"/>
                    <a:pt x="968" y="3364"/>
                  </a:cubicBezTo>
                  <a:lnTo>
                    <a:pt x="1514" y="3827"/>
                  </a:lnTo>
                  <a:cubicBezTo>
                    <a:pt x="1541" y="3847"/>
                    <a:pt x="1573" y="3857"/>
                    <a:pt x="1603" y="3857"/>
                  </a:cubicBezTo>
                  <a:cubicBezTo>
                    <a:pt x="1666" y="3857"/>
                    <a:pt x="1725" y="3814"/>
                    <a:pt x="1725" y="3743"/>
                  </a:cubicBezTo>
                  <a:lnTo>
                    <a:pt x="17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1027;p42">
            <a:extLst>
              <a:ext uri="{FF2B5EF4-FFF2-40B4-BE49-F238E27FC236}">
                <a16:creationId xmlns:a16="http://schemas.microsoft.com/office/drawing/2014/main" id="{2A116A59-96D3-EA2F-2DCA-A9B22B48339A}"/>
              </a:ext>
            </a:extLst>
          </p:cNvPr>
          <p:cNvSpPr txBox="1">
            <a:spLocks/>
          </p:cNvSpPr>
          <p:nvPr/>
        </p:nvSpPr>
        <p:spPr>
          <a:xfrm flipH="1">
            <a:off x="1734555" y="1599143"/>
            <a:ext cx="6261402"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dirty="0"/>
              <a:t>Ποιες είναι οι απόψεις των εκπαιδευτικών Πρωτοβάθμιας Εκπαίδευσης για το συγκεκριμένο εξ αποστάσεως εκπαιδευτικό υλικό σχετικά με την αξιοποίηση των ολογραμμάτων στη διδασκαλία; </a:t>
            </a:r>
          </a:p>
        </p:txBody>
      </p:sp>
      <p:sp>
        <p:nvSpPr>
          <p:cNvPr id="12" name="Google Shape;1033;p42">
            <a:extLst>
              <a:ext uri="{FF2B5EF4-FFF2-40B4-BE49-F238E27FC236}">
                <a16:creationId xmlns:a16="http://schemas.microsoft.com/office/drawing/2014/main" id="{6D838DF3-EC0B-35C8-BCFC-885FEC2267C1}"/>
              </a:ext>
            </a:extLst>
          </p:cNvPr>
          <p:cNvSpPr/>
          <p:nvPr/>
        </p:nvSpPr>
        <p:spPr>
          <a:xfrm>
            <a:off x="835602" y="3968188"/>
            <a:ext cx="838200" cy="838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1043;p42">
            <a:extLst>
              <a:ext uri="{FF2B5EF4-FFF2-40B4-BE49-F238E27FC236}">
                <a16:creationId xmlns:a16="http://schemas.microsoft.com/office/drawing/2014/main" id="{D4DBE147-47A0-D78F-1D73-7A3606F9BF97}"/>
              </a:ext>
            </a:extLst>
          </p:cNvPr>
          <p:cNvGrpSpPr/>
          <p:nvPr/>
        </p:nvGrpSpPr>
        <p:grpSpPr>
          <a:xfrm>
            <a:off x="1021446" y="4215073"/>
            <a:ext cx="406713" cy="383745"/>
            <a:chOff x="849601" y="1952074"/>
            <a:chExt cx="406713" cy="383745"/>
          </a:xfrm>
        </p:grpSpPr>
        <p:sp>
          <p:nvSpPr>
            <p:cNvPr id="5" name="Google Shape;1044;p42">
              <a:extLst>
                <a:ext uri="{FF2B5EF4-FFF2-40B4-BE49-F238E27FC236}">
                  <a16:creationId xmlns:a16="http://schemas.microsoft.com/office/drawing/2014/main" id="{77149EFE-AD21-7F88-A11D-BB2C6D7B2318}"/>
                </a:ext>
              </a:extLst>
            </p:cNvPr>
            <p:cNvSpPr/>
            <p:nvPr/>
          </p:nvSpPr>
          <p:spPr>
            <a:xfrm>
              <a:off x="849601" y="2240819"/>
              <a:ext cx="130650" cy="95001"/>
            </a:xfrm>
            <a:custGeom>
              <a:avLst/>
              <a:gdLst/>
              <a:ahLst/>
              <a:cxnLst/>
              <a:rect l="l" t="t" r="r" b="b"/>
              <a:pathLst>
                <a:path w="8726" h="6345" extrusionOk="0">
                  <a:moveTo>
                    <a:pt x="4142" y="0"/>
                  </a:moveTo>
                  <a:lnTo>
                    <a:pt x="358" y="3785"/>
                  </a:lnTo>
                  <a:cubicBezTo>
                    <a:pt x="1" y="4142"/>
                    <a:pt x="127" y="4752"/>
                    <a:pt x="610" y="4941"/>
                  </a:cubicBezTo>
                  <a:lnTo>
                    <a:pt x="1746" y="5340"/>
                  </a:lnTo>
                  <a:lnTo>
                    <a:pt x="4374" y="6308"/>
                  </a:lnTo>
                  <a:cubicBezTo>
                    <a:pt x="4447" y="6332"/>
                    <a:pt x="4524" y="6344"/>
                    <a:pt x="4602" y="6344"/>
                  </a:cubicBezTo>
                  <a:cubicBezTo>
                    <a:pt x="4789" y="6344"/>
                    <a:pt x="4975" y="6273"/>
                    <a:pt x="5109" y="6139"/>
                  </a:cubicBezTo>
                  <a:lnTo>
                    <a:pt x="8726" y="2523"/>
                  </a:lnTo>
                  <a:lnTo>
                    <a:pt x="7695" y="3532"/>
                  </a:lnTo>
                  <a:lnTo>
                    <a:pt x="6644" y="442"/>
                  </a:lnTo>
                  <a:lnTo>
                    <a:pt x="41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45;p42">
              <a:extLst>
                <a:ext uri="{FF2B5EF4-FFF2-40B4-BE49-F238E27FC236}">
                  <a16:creationId xmlns:a16="http://schemas.microsoft.com/office/drawing/2014/main" id="{14ECA10B-C338-A649-FC15-E8D466726353}"/>
                </a:ext>
              </a:extLst>
            </p:cNvPr>
            <p:cNvSpPr/>
            <p:nvPr/>
          </p:nvSpPr>
          <p:spPr>
            <a:xfrm>
              <a:off x="875728" y="2284494"/>
              <a:ext cx="75252" cy="51326"/>
            </a:xfrm>
            <a:custGeom>
              <a:avLst/>
              <a:gdLst/>
              <a:ahLst/>
              <a:cxnLst/>
              <a:rect l="l" t="t" r="r" b="b"/>
              <a:pathLst>
                <a:path w="5026" h="3428" extrusionOk="0">
                  <a:moveTo>
                    <a:pt x="2947" y="0"/>
                  </a:moveTo>
                  <a:cubicBezTo>
                    <a:pt x="2623" y="0"/>
                    <a:pt x="2303" y="121"/>
                    <a:pt x="2061" y="363"/>
                  </a:cubicBezTo>
                  <a:lnTo>
                    <a:pt x="1" y="2423"/>
                  </a:lnTo>
                  <a:lnTo>
                    <a:pt x="2629" y="3391"/>
                  </a:lnTo>
                  <a:cubicBezTo>
                    <a:pt x="2702" y="3415"/>
                    <a:pt x="2779" y="3427"/>
                    <a:pt x="2857" y="3427"/>
                  </a:cubicBezTo>
                  <a:cubicBezTo>
                    <a:pt x="3044" y="3427"/>
                    <a:pt x="3230" y="3356"/>
                    <a:pt x="3364" y="3222"/>
                  </a:cubicBezTo>
                  <a:lnTo>
                    <a:pt x="5025" y="1561"/>
                  </a:lnTo>
                  <a:lnTo>
                    <a:pt x="3848" y="363"/>
                  </a:lnTo>
                  <a:cubicBezTo>
                    <a:pt x="3596" y="121"/>
                    <a:pt x="3270"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46;p42">
              <a:extLst>
                <a:ext uri="{FF2B5EF4-FFF2-40B4-BE49-F238E27FC236}">
                  <a16:creationId xmlns:a16="http://schemas.microsoft.com/office/drawing/2014/main" id="{2B786062-8D50-2A8E-A418-86A9A1EE118A}"/>
                </a:ext>
              </a:extLst>
            </p:cNvPr>
            <p:cNvSpPr/>
            <p:nvPr/>
          </p:nvSpPr>
          <p:spPr>
            <a:xfrm>
              <a:off x="890520" y="2158335"/>
              <a:ext cx="156777" cy="155519"/>
            </a:xfrm>
            <a:custGeom>
              <a:avLst/>
              <a:gdLst/>
              <a:ahLst/>
              <a:cxnLst/>
              <a:rect l="l" t="t" r="r" b="b"/>
              <a:pathLst>
                <a:path w="10471" h="10387" extrusionOk="0">
                  <a:moveTo>
                    <a:pt x="3512" y="1"/>
                  </a:moveTo>
                  <a:lnTo>
                    <a:pt x="1199" y="2314"/>
                  </a:lnTo>
                  <a:lnTo>
                    <a:pt x="337" y="3176"/>
                  </a:lnTo>
                  <a:cubicBezTo>
                    <a:pt x="1" y="3512"/>
                    <a:pt x="1" y="4080"/>
                    <a:pt x="337" y="4416"/>
                  </a:cubicBezTo>
                  <a:lnTo>
                    <a:pt x="6056" y="10135"/>
                  </a:lnTo>
                  <a:cubicBezTo>
                    <a:pt x="6224" y="10303"/>
                    <a:pt x="6450" y="10387"/>
                    <a:pt x="6676" y="10387"/>
                  </a:cubicBezTo>
                  <a:cubicBezTo>
                    <a:pt x="6902" y="10387"/>
                    <a:pt x="7128" y="10303"/>
                    <a:pt x="7296" y="10135"/>
                  </a:cubicBezTo>
                  <a:lnTo>
                    <a:pt x="8158" y="9273"/>
                  </a:lnTo>
                  <a:lnTo>
                    <a:pt x="10471" y="6960"/>
                  </a:lnTo>
                  <a:lnTo>
                    <a:pt x="35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47;p42">
              <a:extLst>
                <a:ext uri="{FF2B5EF4-FFF2-40B4-BE49-F238E27FC236}">
                  <a16:creationId xmlns:a16="http://schemas.microsoft.com/office/drawing/2014/main" id="{AC4DD7A9-7036-A5C5-B897-ED87BC73B3FC}"/>
                </a:ext>
              </a:extLst>
            </p:cNvPr>
            <p:cNvSpPr/>
            <p:nvPr/>
          </p:nvSpPr>
          <p:spPr>
            <a:xfrm>
              <a:off x="890206" y="2158335"/>
              <a:ext cx="157091" cy="138840"/>
            </a:xfrm>
            <a:custGeom>
              <a:avLst/>
              <a:gdLst/>
              <a:ahLst/>
              <a:cxnLst/>
              <a:rect l="l" t="t" r="r" b="b"/>
              <a:pathLst>
                <a:path w="10492" h="9273" extrusionOk="0">
                  <a:moveTo>
                    <a:pt x="3533" y="1"/>
                  </a:moveTo>
                  <a:lnTo>
                    <a:pt x="358" y="3176"/>
                  </a:lnTo>
                  <a:cubicBezTo>
                    <a:pt x="1" y="3512"/>
                    <a:pt x="1" y="4059"/>
                    <a:pt x="358" y="4416"/>
                  </a:cubicBezTo>
                  <a:lnTo>
                    <a:pt x="821" y="4878"/>
                  </a:lnTo>
                  <a:lnTo>
                    <a:pt x="1472" y="4227"/>
                  </a:lnTo>
                  <a:cubicBezTo>
                    <a:pt x="1704" y="3995"/>
                    <a:pt x="2003" y="3880"/>
                    <a:pt x="2303" y="3880"/>
                  </a:cubicBezTo>
                  <a:cubicBezTo>
                    <a:pt x="2602" y="3880"/>
                    <a:pt x="2902" y="3995"/>
                    <a:pt x="3133" y="4227"/>
                  </a:cubicBezTo>
                  <a:lnTo>
                    <a:pt x="8179" y="9273"/>
                  </a:lnTo>
                  <a:lnTo>
                    <a:pt x="10492" y="6960"/>
                  </a:lnTo>
                  <a:lnTo>
                    <a:pt x="3869" y="337"/>
                  </a:lnTo>
                  <a:lnTo>
                    <a:pt x="35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48;p42">
              <a:extLst>
                <a:ext uri="{FF2B5EF4-FFF2-40B4-BE49-F238E27FC236}">
                  <a16:creationId xmlns:a16="http://schemas.microsoft.com/office/drawing/2014/main" id="{B2ED4B73-EEAC-10BA-F572-87C42FA62A1C}"/>
                </a:ext>
              </a:extLst>
            </p:cNvPr>
            <p:cNvSpPr/>
            <p:nvPr/>
          </p:nvSpPr>
          <p:spPr>
            <a:xfrm>
              <a:off x="903741" y="1952074"/>
              <a:ext cx="352572" cy="349817"/>
            </a:xfrm>
            <a:custGeom>
              <a:avLst/>
              <a:gdLst/>
              <a:ahLst/>
              <a:cxnLst/>
              <a:rect l="l" t="t" r="r" b="b"/>
              <a:pathLst>
                <a:path w="23548" h="23364" extrusionOk="0">
                  <a:moveTo>
                    <a:pt x="15086" y="1"/>
                  </a:moveTo>
                  <a:cubicBezTo>
                    <a:pt x="14607" y="1"/>
                    <a:pt x="14129" y="185"/>
                    <a:pt x="13772" y="552"/>
                  </a:cubicBezTo>
                  <a:lnTo>
                    <a:pt x="1" y="14323"/>
                  </a:lnTo>
                  <a:lnTo>
                    <a:pt x="9041" y="23364"/>
                  </a:lnTo>
                  <a:lnTo>
                    <a:pt x="22812" y="9593"/>
                  </a:lnTo>
                  <a:cubicBezTo>
                    <a:pt x="23548" y="8878"/>
                    <a:pt x="23548" y="7680"/>
                    <a:pt x="22812" y="6965"/>
                  </a:cubicBezTo>
                  <a:lnTo>
                    <a:pt x="16400" y="552"/>
                  </a:lnTo>
                  <a:cubicBezTo>
                    <a:pt x="16042" y="185"/>
                    <a:pt x="15564" y="1"/>
                    <a:pt x="15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49;p42">
              <a:extLst>
                <a:ext uri="{FF2B5EF4-FFF2-40B4-BE49-F238E27FC236}">
                  <a16:creationId xmlns:a16="http://schemas.microsoft.com/office/drawing/2014/main" id="{4918A73F-1ED7-2F8F-A79C-C0A4A8F1FF9A}"/>
                </a:ext>
              </a:extLst>
            </p:cNvPr>
            <p:cNvSpPr/>
            <p:nvPr/>
          </p:nvSpPr>
          <p:spPr>
            <a:xfrm>
              <a:off x="903741" y="1952074"/>
              <a:ext cx="258141" cy="227372"/>
            </a:xfrm>
            <a:custGeom>
              <a:avLst/>
              <a:gdLst/>
              <a:ahLst/>
              <a:cxnLst/>
              <a:rect l="l" t="t" r="r" b="b"/>
              <a:pathLst>
                <a:path w="17241" h="15186" extrusionOk="0">
                  <a:moveTo>
                    <a:pt x="17235" y="1409"/>
                  </a:moveTo>
                  <a:lnTo>
                    <a:pt x="17241" y="1414"/>
                  </a:lnTo>
                  <a:cubicBezTo>
                    <a:pt x="17239" y="1413"/>
                    <a:pt x="17237" y="1411"/>
                    <a:pt x="17235" y="1409"/>
                  </a:cubicBezTo>
                  <a:close/>
                  <a:moveTo>
                    <a:pt x="15078" y="1"/>
                  </a:moveTo>
                  <a:cubicBezTo>
                    <a:pt x="14602" y="1"/>
                    <a:pt x="14129" y="185"/>
                    <a:pt x="13772" y="552"/>
                  </a:cubicBezTo>
                  <a:lnTo>
                    <a:pt x="1" y="14323"/>
                  </a:lnTo>
                  <a:lnTo>
                    <a:pt x="863" y="15185"/>
                  </a:lnTo>
                  <a:lnTo>
                    <a:pt x="14634" y="1414"/>
                  </a:lnTo>
                  <a:cubicBezTo>
                    <a:pt x="14991" y="1047"/>
                    <a:pt x="15464" y="863"/>
                    <a:pt x="15937" y="863"/>
                  </a:cubicBezTo>
                  <a:cubicBezTo>
                    <a:pt x="16408" y="863"/>
                    <a:pt x="16878" y="1045"/>
                    <a:pt x="17235" y="1409"/>
                  </a:cubicBezTo>
                  <a:lnTo>
                    <a:pt x="17235" y="1409"/>
                  </a:lnTo>
                  <a:lnTo>
                    <a:pt x="16400" y="552"/>
                  </a:lnTo>
                  <a:cubicBezTo>
                    <a:pt x="16032" y="185"/>
                    <a:pt x="15553" y="1"/>
                    <a:pt x="150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50;p42">
              <a:extLst>
                <a:ext uri="{FF2B5EF4-FFF2-40B4-BE49-F238E27FC236}">
                  <a16:creationId xmlns:a16="http://schemas.microsoft.com/office/drawing/2014/main" id="{D4DEEBEA-D8B4-FB00-BBBF-79215130787D}"/>
                </a:ext>
              </a:extLst>
            </p:cNvPr>
            <p:cNvSpPr/>
            <p:nvPr/>
          </p:nvSpPr>
          <p:spPr>
            <a:xfrm>
              <a:off x="989054" y="2039274"/>
              <a:ext cx="178817" cy="175268"/>
            </a:xfrm>
            <a:custGeom>
              <a:avLst/>
              <a:gdLst/>
              <a:ahLst/>
              <a:cxnLst/>
              <a:rect l="l" t="t" r="r" b="b"/>
              <a:pathLst>
                <a:path w="11943" h="11706" extrusionOk="0">
                  <a:moveTo>
                    <a:pt x="8126" y="0"/>
                  </a:moveTo>
                  <a:cubicBezTo>
                    <a:pt x="7811" y="0"/>
                    <a:pt x="7495" y="121"/>
                    <a:pt x="7254" y="363"/>
                  </a:cubicBezTo>
                  <a:lnTo>
                    <a:pt x="484" y="7133"/>
                  </a:lnTo>
                  <a:cubicBezTo>
                    <a:pt x="0" y="7616"/>
                    <a:pt x="0" y="8394"/>
                    <a:pt x="484" y="8878"/>
                  </a:cubicBezTo>
                  <a:lnTo>
                    <a:pt x="2965" y="11359"/>
                  </a:lnTo>
                  <a:cubicBezTo>
                    <a:pt x="3207" y="11590"/>
                    <a:pt x="3522" y="11706"/>
                    <a:pt x="3837" y="11706"/>
                  </a:cubicBezTo>
                  <a:cubicBezTo>
                    <a:pt x="4153" y="11706"/>
                    <a:pt x="4468" y="11590"/>
                    <a:pt x="4710" y="11359"/>
                  </a:cubicBezTo>
                  <a:lnTo>
                    <a:pt x="11480" y="4589"/>
                  </a:lnTo>
                  <a:cubicBezTo>
                    <a:pt x="11942" y="4105"/>
                    <a:pt x="11942" y="3327"/>
                    <a:pt x="11480" y="2844"/>
                  </a:cubicBezTo>
                  <a:lnTo>
                    <a:pt x="8999" y="363"/>
                  </a:lnTo>
                  <a:cubicBezTo>
                    <a:pt x="8757" y="121"/>
                    <a:pt x="8442" y="0"/>
                    <a:pt x="8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027;p42">
            <a:extLst>
              <a:ext uri="{FF2B5EF4-FFF2-40B4-BE49-F238E27FC236}">
                <a16:creationId xmlns:a16="http://schemas.microsoft.com/office/drawing/2014/main" id="{9BCF0DAE-430D-44A4-77BB-440443869793}"/>
              </a:ext>
            </a:extLst>
          </p:cNvPr>
          <p:cNvSpPr txBox="1">
            <a:spLocks/>
          </p:cNvSpPr>
          <p:nvPr/>
        </p:nvSpPr>
        <p:spPr>
          <a:xfrm flipH="1">
            <a:off x="1734555" y="3968188"/>
            <a:ext cx="6261402" cy="8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chemeClr val="dk1"/>
              </a:buClr>
              <a:buSzPts val="1400"/>
              <a:buFont typeface="Barlow"/>
              <a:buNone/>
              <a:defRPr sz="1400" b="0" i="0" u="none" strike="noStrike" cap="none">
                <a:solidFill>
                  <a:schemeClr val="dk1"/>
                </a:solidFill>
                <a:latin typeface="Barlow"/>
                <a:ea typeface="Barlow"/>
                <a:cs typeface="Barlow"/>
                <a:sym typeface="Barlow"/>
              </a:defRPr>
            </a:lvl9pPr>
          </a:lstStyle>
          <a:p>
            <a:pPr marL="0" indent="0" algn="just"/>
            <a:r>
              <a:rPr lang="el-GR" dirty="0"/>
              <a:t>Ποιες είναι οι απόψεις των εκπαιδευτικών Πρωτοβάθμιας Εκπαίδευσης για την εκπαιδευτική αξιοποίηση των ολογραμμάτων σχετικά με την κινητοποίηση του ενδιαφέροντος των μαθητών και την παροχή κινήτρων για μάθηση; </a:t>
            </a:r>
          </a:p>
        </p:txBody>
      </p:sp>
      <p:sp>
        <p:nvSpPr>
          <p:cNvPr id="19" name="Τίτλος 3">
            <a:extLst>
              <a:ext uri="{FF2B5EF4-FFF2-40B4-BE49-F238E27FC236}">
                <a16:creationId xmlns:a16="http://schemas.microsoft.com/office/drawing/2014/main" id="{84AE80D6-C66E-D57C-AD70-616694EB7B4B}"/>
              </a:ext>
            </a:extLst>
          </p:cNvPr>
          <p:cNvSpPr txBox="1">
            <a:spLocks/>
          </p:cNvSpPr>
          <p:nvPr/>
        </p:nvSpPr>
        <p:spPr>
          <a:xfrm>
            <a:off x="3484960" y="1085598"/>
            <a:ext cx="2689011" cy="513527"/>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r>
              <a:rPr lang="el-GR" sz="2000" dirty="0">
                <a:ln w="22225">
                  <a:solidFill>
                    <a:schemeClr val="accent2"/>
                  </a:solidFill>
                  <a:prstDash val="solid"/>
                </a:ln>
                <a:solidFill>
                  <a:schemeClr val="accent2">
                    <a:lumMod val="40000"/>
                    <a:lumOff val="60000"/>
                  </a:schemeClr>
                </a:solidFill>
              </a:rPr>
              <a:t>2ης φάσης έρευνας</a:t>
            </a:r>
          </a:p>
          <a:p>
            <a:pPr algn="ctr"/>
            <a:r>
              <a:rPr lang="el-GR" sz="2000" dirty="0">
                <a:ln w="22225">
                  <a:solidFill>
                    <a:schemeClr val="accent2"/>
                  </a:solidFill>
                  <a:prstDash val="solid"/>
                </a:ln>
                <a:solidFill>
                  <a:schemeClr val="accent2">
                    <a:lumMod val="40000"/>
                    <a:lumOff val="60000"/>
                  </a:schemeClr>
                </a:solidFill>
              </a:rPr>
              <a:t>   </a:t>
            </a:r>
          </a:p>
        </p:txBody>
      </p:sp>
    </p:spTree>
    <p:extLst>
      <p:ext uri="{BB962C8B-B14F-4D97-AF65-F5344CB8AC3E}">
        <p14:creationId xmlns:p14="http://schemas.microsoft.com/office/powerpoint/2010/main" val="395390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500"/>
                                        <p:tgtEl>
                                          <p:spTgt spid="1032"/>
                                        </p:tgtEl>
                                      </p:cBhvr>
                                    </p:animEffect>
                                  </p:childTnLst>
                                </p:cTn>
                              </p:par>
                              <p:par>
                                <p:cTn id="13" presetID="10" presetClass="entr" presetSubtype="0" fill="hold" nodeType="withEffect">
                                  <p:stCondLst>
                                    <p:cond delay="0"/>
                                  </p:stCondLst>
                                  <p:childTnLst>
                                    <p:set>
                                      <p:cBhvr>
                                        <p:cTn id="14" dur="1" fill="hold">
                                          <p:stCondLst>
                                            <p:cond delay="0"/>
                                          </p:stCondLst>
                                        </p:cTn>
                                        <p:tgtEl>
                                          <p:spTgt spid="1035"/>
                                        </p:tgtEl>
                                        <p:attrNameLst>
                                          <p:attrName>style.visibility</p:attrName>
                                        </p:attrNameLst>
                                      </p:cBhvr>
                                      <p:to>
                                        <p:strVal val="visible"/>
                                      </p:to>
                                    </p:set>
                                    <p:animEffect transition="in" filter="fade">
                                      <p:cBhvr>
                                        <p:cTn id="15" dur="500"/>
                                        <p:tgtEl>
                                          <p:spTgt spid="10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33"/>
                                        </p:tgtEl>
                                        <p:attrNameLst>
                                          <p:attrName>style.visibility</p:attrName>
                                        </p:attrNameLst>
                                      </p:cBhvr>
                                      <p:to>
                                        <p:strVal val="visible"/>
                                      </p:to>
                                    </p:set>
                                    <p:animEffect transition="in" filter="fade">
                                      <p:cBhvr>
                                        <p:cTn id="25" dur="500"/>
                                        <p:tgtEl>
                                          <p:spTgt spid="1033"/>
                                        </p:tgtEl>
                                      </p:cBhvr>
                                    </p:animEffect>
                                  </p:childTnLst>
                                </p:cTn>
                              </p:par>
                              <p:par>
                                <p:cTn id="26" presetID="10" presetClass="entr" presetSubtype="0" fill="hold" nodeType="withEffect">
                                  <p:stCondLst>
                                    <p:cond delay="0"/>
                                  </p:stCondLst>
                                  <p:childTnLst>
                                    <p:set>
                                      <p:cBhvr>
                                        <p:cTn id="27" dur="1" fill="hold">
                                          <p:stCondLst>
                                            <p:cond delay="0"/>
                                          </p:stCondLst>
                                        </p:cTn>
                                        <p:tgtEl>
                                          <p:spTgt spid="1051"/>
                                        </p:tgtEl>
                                        <p:attrNameLst>
                                          <p:attrName>style.visibility</p:attrName>
                                        </p:attrNameLst>
                                      </p:cBhvr>
                                      <p:to>
                                        <p:strVal val="visible"/>
                                      </p:to>
                                    </p:set>
                                    <p:animEffect transition="in" filter="fade">
                                      <p:cBhvr>
                                        <p:cTn id="28" dur="500"/>
                                        <p:tgtEl>
                                          <p:spTgt spid="10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27">
                                            <p:txEl>
                                              <p:pRg st="0" end="0"/>
                                            </p:txEl>
                                          </p:spTgt>
                                        </p:tgtEl>
                                        <p:attrNameLst>
                                          <p:attrName>style.visibility</p:attrName>
                                        </p:attrNameLst>
                                      </p:cBhvr>
                                      <p:to>
                                        <p:strVal val="visible"/>
                                      </p:to>
                                    </p:set>
                                    <p:animEffect transition="in" filter="fade">
                                      <p:cBhvr>
                                        <p:cTn id="33" dur="500"/>
                                        <p:tgtEl>
                                          <p:spTgt spid="102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bldP spid="1032" grpId="0" animBg="1"/>
      <p:bldP spid="1033" grpId="0" animBg="1"/>
      <p:bldP spid="3" grpId="0"/>
      <p:bldP spid="12" grpId="0" animBg="1"/>
      <p:bldP spid="13"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23" name="Google Shape;1032;p42">
            <a:extLst>
              <a:ext uri="{FF2B5EF4-FFF2-40B4-BE49-F238E27FC236}">
                <a16:creationId xmlns:a16="http://schemas.microsoft.com/office/drawing/2014/main" id="{5F3BF077-1E4C-67F8-0513-CC9A13293B62}"/>
              </a:ext>
            </a:extLst>
          </p:cNvPr>
          <p:cNvSpPr/>
          <p:nvPr/>
        </p:nvSpPr>
        <p:spPr>
          <a:xfrm>
            <a:off x="783826" y="1386911"/>
            <a:ext cx="846591" cy="1051342"/>
          </a:xfrm>
          <a:prstGeom prst="rect">
            <a:avLst/>
          </a:prstGeo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txBox="1">
            <a:spLocks noGrp="1"/>
          </p:cNvSpPr>
          <p:nvPr>
            <p:ph type="title"/>
          </p:nvPr>
        </p:nvSpPr>
        <p:spPr>
          <a:xfrm>
            <a:off x="743895" y="372421"/>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4. Δομή της Διπλωματικής Εργασίας </a:t>
            </a:r>
            <a:endParaRPr dirty="0"/>
          </a:p>
        </p:txBody>
      </p:sp>
      <p:grpSp>
        <p:nvGrpSpPr>
          <p:cNvPr id="772" name="Google Shape;772;p36"/>
          <p:cNvGrpSpPr/>
          <p:nvPr/>
        </p:nvGrpSpPr>
        <p:grpSpPr>
          <a:xfrm>
            <a:off x="5573406" y="1636048"/>
            <a:ext cx="4994146" cy="3039046"/>
            <a:chOff x="3597550" y="2438750"/>
            <a:chExt cx="3372600" cy="2052300"/>
          </a:xfrm>
        </p:grpSpPr>
        <p:sp>
          <p:nvSpPr>
            <p:cNvPr id="773" name="Google Shape;773;p36"/>
            <p:cNvSpPr/>
            <p:nvPr/>
          </p:nvSpPr>
          <p:spPr>
            <a:xfrm>
              <a:off x="3902650" y="4281375"/>
              <a:ext cx="2834700" cy="209675"/>
            </a:xfrm>
            <a:custGeom>
              <a:avLst/>
              <a:gdLst/>
              <a:ahLst/>
              <a:cxnLst/>
              <a:rect l="l" t="t" r="r" b="b"/>
              <a:pathLst>
                <a:path w="113388" h="8387" extrusionOk="0">
                  <a:moveTo>
                    <a:pt x="56694" y="1"/>
                  </a:moveTo>
                  <a:cubicBezTo>
                    <a:pt x="25381" y="1"/>
                    <a:pt x="1" y="1874"/>
                    <a:pt x="1" y="4193"/>
                  </a:cubicBezTo>
                  <a:cubicBezTo>
                    <a:pt x="1" y="6513"/>
                    <a:pt x="25381" y="8386"/>
                    <a:pt x="56694" y="8386"/>
                  </a:cubicBezTo>
                  <a:cubicBezTo>
                    <a:pt x="88007" y="8386"/>
                    <a:pt x="113387" y="6513"/>
                    <a:pt x="113387" y="4193"/>
                  </a:cubicBezTo>
                  <a:cubicBezTo>
                    <a:pt x="113387" y="1874"/>
                    <a:pt x="88007" y="1"/>
                    <a:pt x="56694" y="1"/>
                  </a:cubicBezTo>
                  <a:close/>
                </a:path>
              </a:pathLst>
            </a:custGeom>
            <a:solidFill>
              <a:srgbClr val="DFBA96">
                <a:alpha val="35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6"/>
            <p:cNvSpPr/>
            <p:nvPr/>
          </p:nvSpPr>
          <p:spPr>
            <a:xfrm>
              <a:off x="5983500" y="3324125"/>
              <a:ext cx="449850" cy="609125"/>
            </a:xfrm>
            <a:custGeom>
              <a:avLst/>
              <a:gdLst/>
              <a:ahLst/>
              <a:cxnLst/>
              <a:rect l="l" t="t" r="r" b="b"/>
              <a:pathLst>
                <a:path w="17994" h="24365" extrusionOk="0">
                  <a:moveTo>
                    <a:pt x="12475" y="1"/>
                  </a:moveTo>
                  <a:cubicBezTo>
                    <a:pt x="11691" y="1"/>
                    <a:pt x="11067" y="1297"/>
                    <a:pt x="10946" y="2651"/>
                  </a:cubicBezTo>
                  <a:cubicBezTo>
                    <a:pt x="10830" y="3873"/>
                    <a:pt x="11187" y="4980"/>
                    <a:pt x="11339" y="5390"/>
                  </a:cubicBezTo>
                  <a:cubicBezTo>
                    <a:pt x="11339" y="5390"/>
                    <a:pt x="11339" y="5390"/>
                    <a:pt x="11339" y="5399"/>
                  </a:cubicBezTo>
                  <a:cubicBezTo>
                    <a:pt x="11357" y="5426"/>
                    <a:pt x="11365" y="5443"/>
                    <a:pt x="11374" y="5470"/>
                  </a:cubicBezTo>
                  <a:cubicBezTo>
                    <a:pt x="11383" y="5488"/>
                    <a:pt x="11383" y="5506"/>
                    <a:pt x="11392" y="5524"/>
                  </a:cubicBezTo>
                  <a:cubicBezTo>
                    <a:pt x="11401" y="5533"/>
                    <a:pt x="11401" y="5542"/>
                    <a:pt x="11401" y="5551"/>
                  </a:cubicBezTo>
                  <a:cubicBezTo>
                    <a:pt x="10812" y="6193"/>
                    <a:pt x="10250" y="6871"/>
                    <a:pt x="9733" y="7576"/>
                  </a:cubicBezTo>
                  <a:cubicBezTo>
                    <a:pt x="9581" y="7781"/>
                    <a:pt x="9430" y="7995"/>
                    <a:pt x="9278" y="8209"/>
                  </a:cubicBezTo>
                  <a:cubicBezTo>
                    <a:pt x="9287" y="8182"/>
                    <a:pt x="9305" y="8164"/>
                    <a:pt x="9314" y="8138"/>
                  </a:cubicBezTo>
                  <a:cubicBezTo>
                    <a:pt x="9421" y="7915"/>
                    <a:pt x="9528" y="7674"/>
                    <a:pt x="9608" y="7424"/>
                  </a:cubicBezTo>
                  <a:cubicBezTo>
                    <a:pt x="9670" y="7263"/>
                    <a:pt x="9724" y="7094"/>
                    <a:pt x="9769" y="6924"/>
                  </a:cubicBezTo>
                  <a:cubicBezTo>
                    <a:pt x="9822" y="6755"/>
                    <a:pt x="9858" y="6585"/>
                    <a:pt x="9902" y="6416"/>
                  </a:cubicBezTo>
                  <a:cubicBezTo>
                    <a:pt x="10027" y="5827"/>
                    <a:pt x="10099" y="5229"/>
                    <a:pt x="10099" y="4694"/>
                  </a:cubicBezTo>
                  <a:cubicBezTo>
                    <a:pt x="10099" y="4614"/>
                    <a:pt x="10099" y="4542"/>
                    <a:pt x="10090" y="4462"/>
                  </a:cubicBezTo>
                  <a:cubicBezTo>
                    <a:pt x="10090" y="4248"/>
                    <a:pt x="10072" y="4043"/>
                    <a:pt x="10036" y="3856"/>
                  </a:cubicBezTo>
                  <a:cubicBezTo>
                    <a:pt x="10036" y="3847"/>
                    <a:pt x="10036" y="3838"/>
                    <a:pt x="10036" y="3829"/>
                  </a:cubicBezTo>
                  <a:cubicBezTo>
                    <a:pt x="9983" y="3508"/>
                    <a:pt x="9902" y="3231"/>
                    <a:pt x="9786" y="3026"/>
                  </a:cubicBezTo>
                  <a:cubicBezTo>
                    <a:pt x="9769" y="2981"/>
                    <a:pt x="9742" y="2946"/>
                    <a:pt x="9715" y="2910"/>
                  </a:cubicBezTo>
                  <a:cubicBezTo>
                    <a:pt x="9670" y="2839"/>
                    <a:pt x="9608" y="2776"/>
                    <a:pt x="9546" y="2723"/>
                  </a:cubicBezTo>
                  <a:cubicBezTo>
                    <a:pt x="9483" y="2678"/>
                    <a:pt x="9421" y="2642"/>
                    <a:pt x="9349" y="2616"/>
                  </a:cubicBezTo>
                  <a:cubicBezTo>
                    <a:pt x="9251" y="2585"/>
                    <a:pt x="9157" y="2570"/>
                    <a:pt x="9066" y="2570"/>
                  </a:cubicBezTo>
                  <a:cubicBezTo>
                    <a:pt x="8107" y="2570"/>
                    <a:pt x="7603" y="4222"/>
                    <a:pt x="7726" y="5836"/>
                  </a:cubicBezTo>
                  <a:cubicBezTo>
                    <a:pt x="7833" y="7219"/>
                    <a:pt x="8439" y="8379"/>
                    <a:pt x="8689" y="8807"/>
                  </a:cubicBezTo>
                  <a:cubicBezTo>
                    <a:pt x="8707" y="8842"/>
                    <a:pt x="8725" y="8860"/>
                    <a:pt x="8734" y="8887"/>
                  </a:cubicBezTo>
                  <a:lnTo>
                    <a:pt x="8743" y="8887"/>
                  </a:lnTo>
                  <a:cubicBezTo>
                    <a:pt x="8752" y="8914"/>
                    <a:pt x="8761" y="8932"/>
                    <a:pt x="8769" y="8941"/>
                  </a:cubicBezTo>
                  <a:cubicBezTo>
                    <a:pt x="8769" y="8941"/>
                    <a:pt x="8769" y="8949"/>
                    <a:pt x="8778" y="8949"/>
                  </a:cubicBezTo>
                  <a:cubicBezTo>
                    <a:pt x="8306" y="9690"/>
                    <a:pt x="7868" y="10457"/>
                    <a:pt x="7467" y="11233"/>
                  </a:cubicBezTo>
                  <a:cubicBezTo>
                    <a:pt x="7583" y="10421"/>
                    <a:pt x="7574" y="9574"/>
                    <a:pt x="7467" y="8842"/>
                  </a:cubicBezTo>
                  <a:cubicBezTo>
                    <a:pt x="7458" y="8762"/>
                    <a:pt x="7440" y="8691"/>
                    <a:pt x="7431" y="8610"/>
                  </a:cubicBezTo>
                  <a:cubicBezTo>
                    <a:pt x="7378" y="8307"/>
                    <a:pt x="7306" y="8031"/>
                    <a:pt x="7217" y="7781"/>
                  </a:cubicBezTo>
                  <a:cubicBezTo>
                    <a:pt x="7128" y="7531"/>
                    <a:pt x="7030" y="7317"/>
                    <a:pt x="6914" y="7147"/>
                  </a:cubicBezTo>
                  <a:cubicBezTo>
                    <a:pt x="6860" y="7058"/>
                    <a:pt x="6798" y="6987"/>
                    <a:pt x="6735" y="6924"/>
                  </a:cubicBezTo>
                  <a:cubicBezTo>
                    <a:pt x="6611" y="6799"/>
                    <a:pt x="6468" y="6719"/>
                    <a:pt x="6325" y="6701"/>
                  </a:cubicBezTo>
                  <a:cubicBezTo>
                    <a:pt x="6282" y="6696"/>
                    <a:pt x="6241" y="6694"/>
                    <a:pt x="6200" y="6694"/>
                  </a:cubicBezTo>
                  <a:cubicBezTo>
                    <a:pt x="5111" y="6694"/>
                    <a:pt x="4869" y="8511"/>
                    <a:pt x="5299" y="10154"/>
                  </a:cubicBezTo>
                  <a:cubicBezTo>
                    <a:pt x="5629" y="11403"/>
                    <a:pt x="6343" y="12375"/>
                    <a:pt x="6709" y="12812"/>
                  </a:cubicBezTo>
                  <a:cubicBezTo>
                    <a:pt x="6691" y="12857"/>
                    <a:pt x="6664" y="12893"/>
                    <a:pt x="6646" y="12937"/>
                  </a:cubicBezTo>
                  <a:cubicBezTo>
                    <a:pt x="6619" y="12982"/>
                    <a:pt x="6593" y="13026"/>
                    <a:pt x="6566" y="13071"/>
                  </a:cubicBezTo>
                  <a:cubicBezTo>
                    <a:pt x="6548" y="13098"/>
                    <a:pt x="6530" y="13124"/>
                    <a:pt x="6521" y="13142"/>
                  </a:cubicBezTo>
                  <a:cubicBezTo>
                    <a:pt x="6512" y="13151"/>
                    <a:pt x="6512" y="13151"/>
                    <a:pt x="6512" y="13151"/>
                  </a:cubicBezTo>
                  <a:cubicBezTo>
                    <a:pt x="6503" y="13178"/>
                    <a:pt x="6495" y="13187"/>
                    <a:pt x="6486" y="13205"/>
                  </a:cubicBezTo>
                  <a:cubicBezTo>
                    <a:pt x="6486" y="13205"/>
                    <a:pt x="6477" y="13214"/>
                    <a:pt x="6477" y="13214"/>
                  </a:cubicBezTo>
                  <a:cubicBezTo>
                    <a:pt x="6468" y="13240"/>
                    <a:pt x="6459" y="13258"/>
                    <a:pt x="6459" y="13258"/>
                  </a:cubicBezTo>
                  <a:lnTo>
                    <a:pt x="6503" y="13258"/>
                  </a:lnTo>
                  <a:cubicBezTo>
                    <a:pt x="6503" y="13267"/>
                    <a:pt x="6503" y="13276"/>
                    <a:pt x="6495" y="13285"/>
                  </a:cubicBezTo>
                  <a:cubicBezTo>
                    <a:pt x="6015" y="14422"/>
                    <a:pt x="5615" y="15586"/>
                    <a:pt x="5268" y="16777"/>
                  </a:cubicBezTo>
                  <a:lnTo>
                    <a:pt x="5268" y="16777"/>
                  </a:lnTo>
                  <a:cubicBezTo>
                    <a:pt x="5272" y="16757"/>
                    <a:pt x="5272" y="16743"/>
                    <a:pt x="5272" y="16729"/>
                  </a:cubicBezTo>
                  <a:cubicBezTo>
                    <a:pt x="5281" y="16639"/>
                    <a:pt x="5281" y="16559"/>
                    <a:pt x="5290" y="16470"/>
                  </a:cubicBezTo>
                  <a:cubicBezTo>
                    <a:pt x="5299" y="16122"/>
                    <a:pt x="5281" y="15774"/>
                    <a:pt x="5246" y="15426"/>
                  </a:cubicBezTo>
                  <a:cubicBezTo>
                    <a:pt x="5219" y="15167"/>
                    <a:pt x="5174" y="14909"/>
                    <a:pt x="5130" y="14650"/>
                  </a:cubicBezTo>
                  <a:cubicBezTo>
                    <a:pt x="5112" y="14570"/>
                    <a:pt x="5094" y="14480"/>
                    <a:pt x="5076" y="14400"/>
                  </a:cubicBezTo>
                  <a:cubicBezTo>
                    <a:pt x="5058" y="14320"/>
                    <a:pt x="5032" y="14240"/>
                    <a:pt x="5014" y="14150"/>
                  </a:cubicBezTo>
                  <a:cubicBezTo>
                    <a:pt x="4844" y="13499"/>
                    <a:pt x="4612" y="12910"/>
                    <a:pt x="4345" y="12464"/>
                  </a:cubicBezTo>
                  <a:cubicBezTo>
                    <a:pt x="4273" y="12348"/>
                    <a:pt x="4211" y="12241"/>
                    <a:pt x="4139" y="12152"/>
                  </a:cubicBezTo>
                  <a:cubicBezTo>
                    <a:pt x="3997" y="11965"/>
                    <a:pt x="3845" y="11813"/>
                    <a:pt x="3702" y="11715"/>
                  </a:cubicBezTo>
                  <a:cubicBezTo>
                    <a:pt x="3563" y="11625"/>
                    <a:pt x="3424" y="11580"/>
                    <a:pt x="3285" y="11580"/>
                  </a:cubicBezTo>
                  <a:cubicBezTo>
                    <a:pt x="3273" y="11580"/>
                    <a:pt x="3260" y="11580"/>
                    <a:pt x="3247" y="11581"/>
                  </a:cubicBezTo>
                  <a:cubicBezTo>
                    <a:pt x="3203" y="11590"/>
                    <a:pt x="3167" y="11599"/>
                    <a:pt x="3122" y="11608"/>
                  </a:cubicBezTo>
                  <a:cubicBezTo>
                    <a:pt x="2070" y="11831"/>
                    <a:pt x="2186" y="13651"/>
                    <a:pt x="2944" y="15176"/>
                  </a:cubicBezTo>
                  <a:cubicBezTo>
                    <a:pt x="3560" y="16425"/>
                    <a:pt x="4550" y="17273"/>
                    <a:pt x="4942" y="17576"/>
                  </a:cubicBezTo>
                  <a:cubicBezTo>
                    <a:pt x="4969" y="17603"/>
                    <a:pt x="4996" y="17621"/>
                    <a:pt x="5014" y="17630"/>
                  </a:cubicBezTo>
                  <a:lnTo>
                    <a:pt x="5023" y="17630"/>
                  </a:lnTo>
                  <a:cubicBezTo>
                    <a:pt x="5023" y="17638"/>
                    <a:pt x="5032" y="17638"/>
                    <a:pt x="5032" y="17647"/>
                  </a:cubicBezTo>
                  <a:cubicBezTo>
                    <a:pt x="4960" y="17942"/>
                    <a:pt x="4889" y="18245"/>
                    <a:pt x="4817" y="18540"/>
                  </a:cubicBezTo>
                  <a:cubicBezTo>
                    <a:pt x="4532" y="19824"/>
                    <a:pt x="4318" y="21136"/>
                    <a:pt x="4193" y="22447"/>
                  </a:cubicBezTo>
                  <a:cubicBezTo>
                    <a:pt x="4184" y="22117"/>
                    <a:pt x="4130" y="21778"/>
                    <a:pt x="4059" y="21439"/>
                  </a:cubicBezTo>
                  <a:cubicBezTo>
                    <a:pt x="3988" y="21091"/>
                    <a:pt x="3881" y="20743"/>
                    <a:pt x="3756" y="20404"/>
                  </a:cubicBezTo>
                  <a:cubicBezTo>
                    <a:pt x="3711" y="20261"/>
                    <a:pt x="3649" y="20127"/>
                    <a:pt x="3595" y="19985"/>
                  </a:cubicBezTo>
                  <a:cubicBezTo>
                    <a:pt x="3551" y="19878"/>
                    <a:pt x="3497" y="19771"/>
                    <a:pt x="3452" y="19664"/>
                  </a:cubicBezTo>
                  <a:cubicBezTo>
                    <a:pt x="3051" y="18816"/>
                    <a:pt x="2551" y="18093"/>
                    <a:pt x="2061" y="17683"/>
                  </a:cubicBezTo>
                  <a:cubicBezTo>
                    <a:pt x="2007" y="17638"/>
                    <a:pt x="1954" y="17594"/>
                    <a:pt x="1900" y="17558"/>
                  </a:cubicBezTo>
                  <a:cubicBezTo>
                    <a:pt x="1802" y="17487"/>
                    <a:pt x="1695" y="17424"/>
                    <a:pt x="1606" y="17389"/>
                  </a:cubicBezTo>
                  <a:cubicBezTo>
                    <a:pt x="1579" y="17380"/>
                    <a:pt x="1552" y="17371"/>
                    <a:pt x="1526" y="17362"/>
                  </a:cubicBezTo>
                  <a:cubicBezTo>
                    <a:pt x="1435" y="17330"/>
                    <a:pt x="1347" y="17314"/>
                    <a:pt x="1264" y="17314"/>
                  </a:cubicBezTo>
                  <a:cubicBezTo>
                    <a:pt x="1209" y="17314"/>
                    <a:pt x="1156" y="17321"/>
                    <a:pt x="1106" y="17335"/>
                  </a:cubicBezTo>
                  <a:cubicBezTo>
                    <a:pt x="1062" y="17353"/>
                    <a:pt x="1026" y="17371"/>
                    <a:pt x="990" y="17389"/>
                  </a:cubicBezTo>
                  <a:cubicBezTo>
                    <a:pt x="0" y="17817"/>
                    <a:pt x="500" y="19574"/>
                    <a:pt x="1543" y="20913"/>
                  </a:cubicBezTo>
                  <a:cubicBezTo>
                    <a:pt x="2409" y="22010"/>
                    <a:pt x="3551" y="22634"/>
                    <a:pt x="4006" y="22848"/>
                  </a:cubicBezTo>
                  <a:cubicBezTo>
                    <a:pt x="4032" y="22866"/>
                    <a:pt x="4059" y="22875"/>
                    <a:pt x="4086" y="22884"/>
                  </a:cubicBezTo>
                  <a:cubicBezTo>
                    <a:pt x="4086" y="22893"/>
                    <a:pt x="4086" y="22893"/>
                    <a:pt x="4086" y="22893"/>
                  </a:cubicBezTo>
                  <a:cubicBezTo>
                    <a:pt x="4113" y="22902"/>
                    <a:pt x="4130" y="22911"/>
                    <a:pt x="4148" y="22920"/>
                  </a:cubicBezTo>
                  <a:lnTo>
                    <a:pt x="4157" y="22920"/>
                  </a:lnTo>
                  <a:cubicBezTo>
                    <a:pt x="4139" y="23170"/>
                    <a:pt x="4122" y="23428"/>
                    <a:pt x="4113" y="23678"/>
                  </a:cubicBezTo>
                  <a:cubicBezTo>
                    <a:pt x="4104" y="23856"/>
                    <a:pt x="4077" y="24062"/>
                    <a:pt x="4104" y="24240"/>
                  </a:cubicBezTo>
                  <a:cubicBezTo>
                    <a:pt x="4104" y="24240"/>
                    <a:pt x="4104" y="24249"/>
                    <a:pt x="4104" y="24258"/>
                  </a:cubicBezTo>
                  <a:cubicBezTo>
                    <a:pt x="4104" y="24329"/>
                    <a:pt x="4157" y="24365"/>
                    <a:pt x="4211" y="24365"/>
                  </a:cubicBezTo>
                  <a:cubicBezTo>
                    <a:pt x="4264" y="24365"/>
                    <a:pt x="4318" y="24329"/>
                    <a:pt x="4318" y="24258"/>
                  </a:cubicBezTo>
                  <a:cubicBezTo>
                    <a:pt x="4309" y="23830"/>
                    <a:pt x="4336" y="23401"/>
                    <a:pt x="4371" y="22982"/>
                  </a:cubicBezTo>
                  <a:cubicBezTo>
                    <a:pt x="5317" y="22688"/>
                    <a:pt x="6272" y="22072"/>
                    <a:pt x="7039" y="21367"/>
                  </a:cubicBezTo>
                  <a:cubicBezTo>
                    <a:pt x="7413" y="21020"/>
                    <a:pt x="7744" y="20654"/>
                    <a:pt x="8011" y="20297"/>
                  </a:cubicBezTo>
                  <a:cubicBezTo>
                    <a:pt x="8306" y="19904"/>
                    <a:pt x="8520" y="19521"/>
                    <a:pt x="8618" y="19182"/>
                  </a:cubicBezTo>
                  <a:cubicBezTo>
                    <a:pt x="8636" y="19137"/>
                    <a:pt x="8645" y="19093"/>
                    <a:pt x="8653" y="19048"/>
                  </a:cubicBezTo>
                  <a:cubicBezTo>
                    <a:pt x="8689" y="18879"/>
                    <a:pt x="8698" y="18727"/>
                    <a:pt x="8671" y="18593"/>
                  </a:cubicBezTo>
                  <a:cubicBezTo>
                    <a:pt x="8653" y="18513"/>
                    <a:pt x="8627" y="18441"/>
                    <a:pt x="8582" y="18379"/>
                  </a:cubicBezTo>
                  <a:cubicBezTo>
                    <a:pt x="8555" y="18343"/>
                    <a:pt x="8529" y="18316"/>
                    <a:pt x="8502" y="18290"/>
                  </a:cubicBezTo>
                  <a:cubicBezTo>
                    <a:pt x="8326" y="18089"/>
                    <a:pt x="8100" y="18000"/>
                    <a:pt x="7846" y="18000"/>
                  </a:cubicBezTo>
                  <a:cubicBezTo>
                    <a:pt x="7070" y="18000"/>
                    <a:pt x="6027" y="18834"/>
                    <a:pt x="5308" y="19896"/>
                  </a:cubicBezTo>
                  <a:cubicBezTo>
                    <a:pt x="4933" y="20449"/>
                    <a:pt x="4684" y="21028"/>
                    <a:pt x="4514" y="21537"/>
                  </a:cubicBezTo>
                  <a:cubicBezTo>
                    <a:pt x="4612" y="20761"/>
                    <a:pt x="4737" y="19976"/>
                    <a:pt x="4898" y="19200"/>
                  </a:cubicBezTo>
                  <a:cubicBezTo>
                    <a:pt x="4996" y="18727"/>
                    <a:pt x="5103" y="18254"/>
                    <a:pt x="5228" y="17781"/>
                  </a:cubicBezTo>
                  <a:cubicBezTo>
                    <a:pt x="5272" y="17781"/>
                    <a:pt x="5308" y="17781"/>
                    <a:pt x="5353" y="17772"/>
                  </a:cubicBezTo>
                  <a:cubicBezTo>
                    <a:pt x="5504" y="17754"/>
                    <a:pt x="5656" y="17737"/>
                    <a:pt x="5808" y="17701"/>
                  </a:cubicBezTo>
                  <a:cubicBezTo>
                    <a:pt x="5897" y="17683"/>
                    <a:pt x="5977" y="17665"/>
                    <a:pt x="6066" y="17647"/>
                  </a:cubicBezTo>
                  <a:cubicBezTo>
                    <a:pt x="6646" y="17505"/>
                    <a:pt x="7226" y="17282"/>
                    <a:pt x="7770" y="16996"/>
                  </a:cubicBezTo>
                  <a:cubicBezTo>
                    <a:pt x="7922" y="16916"/>
                    <a:pt x="8074" y="16836"/>
                    <a:pt x="8216" y="16746"/>
                  </a:cubicBezTo>
                  <a:cubicBezTo>
                    <a:pt x="9617" y="15926"/>
                    <a:pt x="10616" y="14811"/>
                    <a:pt x="10348" y="14150"/>
                  </a:cubicBezTo>
                  <a:cubicBezTo>
                    <a:pt x="10331" y="14115"/>
                    <a:pt x="10304" y="14079"/>
                    <a:pt x="10286" y="14043"/>
                  </a:cubicBezTo>
                  <a:cubicBezTo>
                    <a:pt x="10110" y="13733"/>
                    <a:pt x="9809" y="13597"/>
                    <a:pt x="9441" y="13597"/>
                  </a:cubicBezTo>
                  <a:cubicBezTo>
                    <a:pt x="8688" y="13597"/>
                    <a:pt x="7654" y="14163"/>
                    <a:pt x="6834" y="14953"/>
                  </a:cubicBezTo>
                  <a:cubicBezTo>
                    <a:pt x="6191" y="15569"/>
                    <a:pt x="5754" y="16283"/>
                    <a:pt x="5478" y="16845"/>
                  </a:cubicBezTo>
                  <a:cubicBezTo>
                    <a:pt x="5736" y="15926"/>
                    <a:pt x="6040" y="15025"/>
                    <a:pt x="6379" y="14141"/>
                  </a:cubicBezTo>
                  <a:cubicBezTo>
                    <a:pt x="6495" y="13856"/>
                    <a:pt x="6611" y="13571"/>
                    <a:pt x="6735" y="13285"/>
                  </a:cubicBezTo>
                  <a:cubicBezTo>
                    <a:pt x="6907" y="13300"/>
                    <a:pt x="7082" y="13306"/>
                    <a:pt x="7259" y="13306"/>
                  </a:cubicBezTo>
                  <a:cubicBezTo>
                    <a:pt x="7404" y="13306"/>
                    <a:pt x="7551" y="13302"/>
                    <a:pt x="7699" y="13294"/>
                  </a:cubicBezTo>
                  <a:cubicBezTo>
                    <a:pt x="7868" y="13276"/>
                    <a:pt x="8047" y="13258"/>
                    <a:pt x="8216" y="13232"/>
                  </a:cubicBezTo>
                  <a:cubicBezTo>
                    <a:pt x="8475" y="13196"/>
                    <a:pt x="8734" y="13142"/>
                    <a:pt x="8992" y="13080"/>
                  </a:cubicBezTo>
                  <a:cubicBezTo>
                    <a:pt x="9162" y="13035"/>
                    <a:pt x="9340" y="12982"/>
                    <a:pt x="9510" y="12928"/>
                  </a:cubicBezTo>
                  <a:cubicBezTo>
                    <a:pt x="9670" y="12884"/>
                    <a:pt x="9822" y="12830"/>
                    <a:pt x="9974" y="12768"/>
                  </a:cubicBezTo>
                  <a:cubicBezTo>
                    <a:pt x="10286" y="12652"/>
                    <a:pt x="10589" y="12518"/>
                    <a:pt x="10857" y="12375"/>
                  </a:cubicBezTo>
                  <a:cubicBezTo>
                    <a:pt x="10928" y="12339"/>
                    <a:pt x="10991" y="12304"/>
                    <a:pt x="11053" y="12268"/>
                  </a:cubicBezTo>
                  <a:cubicBezTo>
                    <a:pt x="11223" y="12170"/>
                    <a:pt x="11374" y="12072"/>
                    <a:pt x="11517" y="11965"/>
                  </a:cubicBezTo>
                  <a:cubicBezTo>
                    <a:pt x="11588" y="11911"/>
                    <a:pt x="11669" y="11858"/>
                    <a:pt x="11731" y="11804"/>
                  </a:cubicBezTo>
                  <a:cubicBezTo>
                    <a:pt x="11972" y="11599"/>
                    <a:pt x="12151" y="11394"/>
                    <a:pt x="12249" y="11198"/>
                  </a:cubicBezTo>
                  <a:cubicBezTo>
                    <a:pt x="12293" y="11117"/>
                    <a:pt x="12320" y="11037"/>
                    <a:pt x="12338" y="10966"/>
                  </a:cubicBezTo>
                  <a:cubicBezTo>
                    <a:pt x="12347" y="10885"/>
                    <a:pt x="12347" y="10814"/>
                    <a:pt x="12338" y="10734"/>
                  </a:cubicBezTo>
                  <a:cubicBezTo>
                    <a:pt x="12233" y="10199"/>
                    <a:pt x="11788" y="9972"/>
                    <a:pt x="11193" y="9972"/>
                  </a:cubicBezTo>
                  <a:cubicBezTo>
                    <a:pt x="10478" y="9972"/>
                    <a:pt x="9548" y="10301"/>
                    <a:pt x="8734" y="10823"/>
                  </a:cubicBezTo>
                  <a:cubicBezTo>
                    <a:pt x="8136" y="11198"/>
                    <a:pt x="7654" y="11661"/>
                    <a:pt x="7289" y="12090"/>
                  </a:cubicBezTo>
                  <a:cubicBezTo>
                    <a:pt x="7297" y="12063"/>
                    <a:pt x="7306" y="12045"/>
                    <a:pt x="7306" y="12018"/>
                  </a:cubicBezTo>
                  <a:cubicBezTo>
                    <a:pt x="7788" y="11019"/>
                    <a:pt x="8332" y="10056"/>
                    <a:pt x="8930" y="9119"/>
                  </a:cubicBezTo>
                  <a:cubicBezTo>
                    <a:pt x="9144" y="9190"/>
                    <a:pt x="9367" y="9235"/>
                    <a:pt x="9599" y="9271"/>
                  </a:cubicBezTo>
                  <a:cubicBezTo>
                    <a:pt x="9831" y="9306"/>
                    <a:pt x="10054" y="9333"/>
                    <a:pt x="10295" y="9351"/>
                  </a:cubicBezTo>
                  <a:cubicBezTo>
                    <a:pt x="10442" y="9359"/>
                    <a:pt x="10591" y="9363"/>
                    <a:pt x="10740" y="9363"/>
                  </a:cubicBezTo>
                  <a:cubicBezTo>
                    <a:pt x="11089" y="9363"/>
                    <a:pt x="11441" y="9341"/>
                    <a:pt x="11785" y="9297"/>
                  </a:cubicBezTo>
                  <a:cubicBezTo>
                    <a:pt x="11954" y="9280"/>
                    <a:pt x="12124" y="9253"/>
                    <a:pt x="12284" y="9217"/>
                  </a:cubicBezTo>
                  <a:cubicBezTo>
                    <a:pt x="12534" y="9172"/>
                    <a:pt x="12775" y="9119"/>
                    <a:pt x="13007" y="9057"/>
                  </a:cubicBezTo>
                  <a:cubicBezTo>
                    <a:pt x="13462" y="8923"/>
                    <a:pt x="13872" y="8762"/>
                    <a:pt x="14193" y="8584"/>
                  </a:cubicBezTo>
                  <a:cubicBezTo>
                    <a:pt x="14300" y="8521"/>
                    <a:pt x="14399" y="8459"/>
                    <a:pt x="14488" y="8387"/>
                  </a:cubicBezTo>
                  <a:cubicBezTo>
                    <a:pt x="14800" y="8164"/>
                    <a:pt x="14978" y="7906"/>
                    <a:pt x="14978" y="7647"/>
                  </a:cubicBezTo>
                  <a:cubicBezTo>
                    <a:pt x="14978" y="7602"/>
                    <a:pt x="14970" y="7558"/>
                    <a:pt x="14961" y="7522"/>
                  </a:cubicBezTo>
                  <a:cubicBezTo>
                    <a:pt x="14879" y="6913"/>
                    <a:pt x="14256" y="6645"/>
                    <a:pt x="13442" y="6645"/>
                  </a:cubicBezTo>
                  <a:cubicBezTo>
                    <a:pt x="12826" y="6645"/>
                    <a:pt x="12100" y="6799"/>
                    <a:pt x="11419" y="7076"/>
                  </a:cubicBezTo>
                  <a:cubicBezTo>
                    <a:pt x="10598" y="7406"/>
                    <a:pt x="9929" y="7906"/>
                    <a:pt x="9465" y="8325"/>
                  </a:cubicBezTo>
                  <a:cubicBezTo>
                    <a:pt x="10108" y="7397"/>
                    <a:pt x="10812" y="6514"/>
                    <a:pt x="11571" y="5684"/>
                  </a:cubicBezTo>
                  <a:cubicBezTo>
                    <a:pt x="11990" y="5907"/>
                    <a:pt x="12472" y="6059"/>
                    <a:pt x="12971" y="6166"/>
                  </a:cubicBezTo>
                  <a:cubicBezTo>
                    <a:pt x="13469" y="6266"/>
                    <a:pt x="13984" y="6314"/>
                    <a:pt x="14476" y="6314"/>
                  </a:cubicBezTo>
                  <a:cubicBezTo>
                    <a:pt x="15033" y="6314"/>
                    <a:pt x="15560" y="6253"/>
                    <a:pt x="15995" y="6139"/>
                  </a:cubicBezTo>
                  <a:cubicBezTo>
                    <a:pt x="16120" y="6113"/>
                    <a:pt x="16227" y="6077"/>
                    <a:pt x="16334" y="6041"/>
                  </a:cubicBezTo>
                  <a:cubicBezTo>
                    <a:pt x="16433" y="5997"/>
                    <a:pt x="16531" y="5961"/>
                    <a:pt x="16620" y="5916"/>
                  </a:cubicBezTo>
                  <a:cubicBezTo>
                    <a:pt x="16923" y="5756"/>
                    <a:pt x="17120" y="5568"/>
                    <a:pt x="17155" y="5336"/>
                  </a:cubicBezTo>
                  <a:cubicBezTo>
                    <a:pt x="17282" y="4552"/>
                    <a:pt x="16387" y="4184"/>
                    <a:pt x="15291" y="4184"/>
                  </a:cubicBezTo>
                  <a:cubicBezTo>
                    <a:pt x="14917" y="4184"/>
                    <a:pt x="14519" y="4226"/>
                    <a:pt x="14131" y="4311"/>
                  </a:cubicBezTo>
                  <a:cubicBezTo>
                    <a:pt x="13150" y="4534"/>
                    <a:pt x="12338" y="5024"/>
                    <a:pt x="11892" y="5345"/>
                  </a:cubicBezTo>
                  <a:cubicBezTo>
                    <a:pt x="12418" y="4792"/>
                    <a:pt x="12971" y="4257"/>
                    <a:pt x="13542" y="3749"/>
                  </a:cubicBezTo>
                  <a:cubicBezTo>
                    <a:pt x="13560" y="3749"/>
                    <a:pt x="13587" y="3740"/>
                    <a:pt x="13605" y="3740"/>
                  </a:cubicBezTo>
                  <a:cubicBezTo>
                    <a:pt x="13676" y="3731"/>
                    <a:pt x="13747" y="3722"/>
                    <a:pt x="13819" y="3713"/>
                  </a:cubicBezTo>
                  <a:cubicBezTo>
                    <a:pt x="14042" y="3677"/>
                    <a:pt x="14265" y="3624"/>
                    <a:pt x="14488" y="3561"/>
                  </a:cubicBezTo>
                  <a:cubicBezTo>
                    <a:pt x="14559" y="3543"/>
                    <a:pt x="14631" y="3525"/>
                    <a:pt x="14711" y="3499"/>
                  </a:cubicBezTo>
                  <a:cubicBezTo>
                    <a:pt x="14854" y="3454"/>
                    <a:pt x="14996" y="3401"/>
                    <a:pt x="15148" y="3347"/>
                  </a:cubicBezTo>
                  <a:cubicBezTo>
                    <a:pt x="15219" y="3311"/>
                    <a:pt x="15291" y="3285"/>
                    <a:pt x="15362" y="3258"/>
                  </a:cubicBezTo>
                  <a:cubicBezTo>
                    <a:pt x="15505" y="3195"/>
                    <a:pt x="15639" y="3133"/>
                    <a:pt x="15772" y="3062"/>
                  </a:cubicBezTo>
                  <a:cubicBezTo>
                    <a:pt x="15915" y="2990"/>
                    <a:pt x="16049" y="2919"/>
                    <a:pt x="16174" y="2847"/>
                  </a:cubicBezTo>
                  <a:cubicBezTo>
                    <a:pt x="16308" y="2767"/>
                    <a:pt x="16433" y="2696"/>
                    <a:pt x="16549" y="2616"/>
                  </a:cubicBezTo>
                  <a:cubicBezTo>
                    <a:pt x="16647" y="2553"/>
                    <a:pt x="16736" y="2491"/>
                    <a:pt x="16816" y="2428"/>
                  </a:cubicBezTo>
                  <a:cubicBezTo>
                    <a:pt x="16914" y="2357"/>
                    <a:pt x="17012" y="2285"/>
                    <a:pt x="17102" y="2205"/>
                  </a:cubicBezTo>
                  <a:cubicBezTo>
                    <a:pt x="17164" y="2152"/>
                    <a:pt x="17227" y="2098"/>
                    <a:pt x="17289" y="2045"/>
                  </a:cubicBezTo>
                  <a:cubicBezTo>
                    <a:pt x="17334" y="2000"/>
                    <a:pt x="17369" y="1964"/>
                    <a:pt x="17414" y="1920"/>
                  </a:cubicBezTo>
                  <a:cubicBezTo>
                    <a:pt x="17441" y="1893"/>
                    <a:pt x="17467" y="1866"/>
                    <a:pt x="17494" y="1830"/>
                  </a:cubicBezTo>
                  <a:cubicBezTo>
                    <a:pt x="17583" y="1741"/>
                    <a:pt x="17655" y="1652"/>
                    <a:pt x="17717" y="1563"/>
                  </a:cubicBezTo>
                  <a:cubicBezTo>
                    <a:pt x="17762" y="1500"/>
                    <a:pt x="17806" y="1438"/>
                    <a:pt x="17842" y="1384"/>
                  </a:cubicBezTo>
                  <a:cubicBezTo>
                    <a:pt x="17905" y="1260"/>
                    <a:pt x="17949" y="1144"/>
                    <a:pt x="17976" y="1037"/>
                  </a:cubicBezTo>
                  <a:cubicBezTo>
                    <a:pt x="17994" y="929"/>
                    <a:pt x="17985" y="822"/>
                    <a:pt x="17949" y="733"/>
                  </a:cubicBezTo>
                  <a:cubicBezTo>
                    <a:pt x="17940" y="698"/>
                    <a:pt x="17922" y="662"/>
                    <a:pt x="17905" y="635"/>
                  </a:cubicBezTo>
                  <a:cubicBezTo>
                    <a:pt x="17752" y="337"/>
                    <a:pt x="17468" y="207"/>
                    <a:pt x="17115" y="207"/>
                  </a:cubicBezTo>
                  <a:cubicBezTo>
                    <a:pt x="16454" y="207"/>
                    <a:pt x="15551" y="662"/>
                    <a:pt x="14818" y="1313"/>
                  </a:cubicBezTo>
                  <a:cubicBezTo>
                    <a:pt x="13899" y="2134"/>
                    <a:pt x="13408" y="3186"/>
                    <a:pt x="13239" y="3597"/>
                  </a:cubicBezTo>
                  <a:cubicBezTo>
                    <a:pt x="13230" y="3624"/>
                    <a:pt x="13221" y="3641"/>
                    <a:pt x="13212" y="3668"/>
                  </a:cubicBezTo>
                  <a:lnTo>
                    <a:pt x="13203" y="3668"/>
                  </a:lnTo>
                  <a:cubicBezTo>
                    <a:pt x="13203" y="3695"/>
                    <a:pt x="13194" y="3704"/>
                    <a:pt x="13185" y="3722"/>
                  </a:cubicBezTo>
                  <a:cubicBezTo>
                    <a:pt x="13185" y="3722"/>
                    <a:pt x="13185" y="3722"/>
                    <a:pt x="13185" y="3731"/>
                  </a:cubicBezTo>
                  <a:cubicBezTo>
                    <a:pt x="13176" y="3749"/>
                    <a:pt x="13168" y="3766"/>
                    <a:pt x="13168" y="3766"/>
                  </a:cubicBezTo>
                  <a:lnTo>
                    <a:pt x="13203" y="3766"/>
                  </a:lnTo>
                  <a:cubicBezTo>
                    <a:pt x="12739" y="4177"/>
                    <a:pt x="12302" y="4605"/>
                    <a:pt x="11874" y="5051"/>
                  </a:cubicBezTo>
                  <a:cubicBezTo>
                    <a:pt x="11954" y="4944"/>
                    <a:pt x="12035" y="4828"/>
                    <a:pt x="12115" y="4712"/>
                  </a:cubicBezTo>
                  <a:cubicBezTo>
                    <a:pt x="12151" y="4650"/>
                    <a:pt x="12195" y="4587"/>
                    <a:pt x="12231" y="4525"/>
                  </a:cubicBezTo>
                  <a:cubicBezTo>
                    <a:pt x="12293" y="4427"/>
                    <a:pt x="12347" y="4328"/>
                    <a:pt x="12400" y="4230"/>
                  </a:cubicBezTo>
                  <a:cubicBezTo>
                    <a:pt x="12445" y="4150"/>
                    <a:pt x="12481" y="4079"/>
                    <a:pt x="12516" y="4007"/>
                  </a:cubicBezTo>
                  <a:cubicBezTo>
                    <a:pt x="12570" y="3900"/>
                    <a:pt x="12614" y="3802"/>
                    <a:pt x="12659" y="3704"/>
                  </a:cubicBezTo>
                  <a:cubicBezTo>
                    <a:pt x="12757" y="3490"/>
                    <a:pt x="12837" y="3276"/>
                    <a:pt x="12909" y="3062"/>
                  </a:cubicBezTo>
                  <a:cubicBezTo>
                    <a:pt x="13221" y="2125"/>
                    <a:pt x="13337" y="1215"/>
                    <a:pt x="13194" y="635"/>
                  </a:cubicBezTo>
                  <a:cubicBezTo>
                    <a:pt x="13132" y="367"/>
                    <a:pt x="13016" y="180"/>
                    <a:pt x="12837" y="91"/>
                  </a:cubicBezTo>
                  <a:cubicBezTo>
                    <a:pt x="12802" y="73"/>
                    <a:pt x="12766" y="55"/>
                    <a:pt x="12730" y="46"/>
                  </a:cubicBezTo>
                  <a:cubicBezTo>
                    <a:pt x="12644" y="15"/>
                    <a:pt x="12558" y="1"/>
                    <a:pt x="124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6"/>
            <p:cNvSpPr/>
            <p:nvPr/>
          </p:nvSpPr>
          <p:spPr>
            <a:xfrm>
              <a:off x="6625575" y="3083075"/>
              <a:ext cx="210550" cy="359525"/>
            </a:xfrm>
            <a:custGeom>
              <a:avLst/>
              <a:gdLst/>
              <a:ahLst/>
              <a:cxnLst/>
              <a:rect l="l" t="t" r="r" b="b"/>
              <a:pathLst>
                <a:path w="8422" h="14381" extrusionOk="0">
                  <a:moveTo>
                    <a:pt x="5835" y="0"/>
                  </a:moveTo>
                  <a:cubicBezTo>
                    <a:pt x="5701" y="1713"/>
                    <a:pt x="3542" y="3265"/>
                    <a:pt x="1972" y="6272"/>
                  </a:cubicBezTo>
                  <a:cubicBezTo>
                    <a:pt x="1" y="10036"/>
                    <a:pt x="1259" y="14381"/>
                    <a:pt x="1259" y="14381"/>
                  </a:cubicBezTo>
                  <a:cubicBezTo>
                    <a:pt x="8422" y="10331"/>
                    <a:pt x="5835" y="1"/>
                    <a:pt x="58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6496000" y="3178525"/>
              <a:ext cx="195625" cy="373800"/>
            </a:xfrm>
            <a:custGeom>
              <a:avLst/>
              <a:gdLst/>
              <a:ahLst/>
              <a:cxnLst/>
              <a:rect l="l" t="t" r="r" b="b"/>
              <a:pathLst>
                <a:path w="7825" h="14952" extrusionOk="0">
                  <a:moveTo>
                    <a:pt x="1482" y="0"/>
                  </a:moveTo>
                  <a:cubicBezTo>
                    <a:pt x="2017" y="1570"/>
                    <a:pt x="643" y="4024"/>
                    <a:pt x="357" y="7458"/>
                  </a:cubicBezTo>
                  <a:cubicBezTo>
                    <a:pt x="1" y="11767"/>
                    <a:pt x="2820" y="14952"/>
                    <a:pt x="2820" y="14952"/>
                  </a:cubicBezTo>
                  <a:cubicBezTo>
                    <a:pt x="7824" y="7789"/>
                    <a:pt x="1482" y="1"/>
                    <a:pt x="1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6669975" y="3299850"/>
              <a:ext cx="191825" cy="230850"/>
            </a:xfrm>
            <a:custGeom>
              <a:avLst/>
              <a:gdLst/>
              <a:ahLst/>
              <a:cxnLst/>
              <a:rect l="l" t="t" r="r" b="b"/>
              <a:pathLst>
                <a:path w="7673" h="9234" extrusionOk="0">
                  <a:moveTo>
                    <a:pt x="7672" y="0"/>
                  </a:moveTo>
                  <a:lnTo>
                    <a:pt x="7672" y="0"/>
                  </a:lnTo>
                  <a:cubicBezTo>
                    <a:pt x="7066" y="1267"/>
                    <a:pt x="5005" y="1615"/>
                    <a:pt x="2953" y="3301"/>
                  </a:cubicBezTo>
                  <a:cubicBezTo>
                    <a:pt x="375" y="5415"/>
                    <a:pt x="0" y="9234"/>
                    <a:pt x="0" y="9234"/>
                  </a:cubicBezTo>
                  <a:cubicBezTo>
                    <a:pt x="6503" y="8939"/>
                    <a:pt x="7672" y="1"/>
                    <a:pt x="7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6500675" y="3617200"/>
              <a:ext cx="305575" cy="240975"/>
            </a:xfrm>
            <a:custGeom>
              <a:avLst/>
              <a:gdLst/>
              <a:ahLst/>
              <a:cxnLst/>
              <a:rect l="l" t="t" r="r" b="b"/>
              <a:pathLst>
                <a:path w="12223" h="9639" extrusionOk="0">
                  <a:moveTo>
                    <a:pt x="12223" y="1"/>
                  </a:moveTo>
                  <a:lnTo>
                    <a:pt x="12223" y="1"/>
                  </a:lnTo>
                  <a:cubicBezTo>
                    <a:pt x="11117" y="1437"/>
                    <a:pt x="8396" y="1196"/>
                    <a:pt x="5318" y="2704"/>
                  </a:cubicBezTo>
                  <a:cubicBezTo>
                    <a:pt x="1464" y="4586"/>
                    <a:pt x="1" y="9439"/>
                    <a:pt x="1" y="9439"/>
                  </a:cubicBezTo>
                  <a:cubicBezTo>
                    <a:pt x="629" y="9575"/>
                    <a:pt x="1232" y="9638"/>
                    <a:pt x="1810" y="9638"/>
                  </a:cubicBezTo>
                  <a:cubicBezTo>
                    <a:pt x="8954" y="9638"/>
                    <a:pt x="12222" y="2"/>
                    <a:pt x="12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6363750" y="3407125"/>
              <a:ext cx="213900" cy="358425"/>
            </a:xfrm>
            <a:custGeom>
              <a:avLst/>
              <a:gdLst/>
              <a:ahLst/>
              <a:cxnLst/>
              <a:rect l="l" t="t" r="r" b="b"/>
              <a:pathLst>
                <a:path w="8556" h="14337" extrusionOk="0">
                  <a:moveTo>
                    <a:pt x="1981" y="0"/>
                  </a:moveTo>
                  <a:lnTo>
                    <a:pt x="1981" y="0"/>
                  </a:lnTo>
                  <a:cubicBezTo>
                    <a:pt x="2507" y="1499"/>
                    <a:pt x="946" y="3899"/>
                    <a:pt x="527" y="7208"/>
                  </a:cubicBezTo>
                  <a:cubicBezTo>
                    <a:pt x="0" y="11366"/>
                    <a:pt x="2927" y="14336"/>
                    <a:pt x="2927" y="14336"/>
                  </a:cubicBezTo>
                  <a:cubicBezTo>
                    <a:pt x="8555" y="7271"/>
                    <a:pt x="1982" y="1"/>
                    <a:pt x="19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6237750" y="3930125"/>
              <a:ext cx="348825" cy="157525"/>
            </a:xfrm>
            <a:custGeom>
              <a:avLst/>
              <a:gdLst/>
              <a:ahLst/>
              <a:cxnLst/>
              <a:rect l="l" t="t" r="r" b="b"/>
              <a:pathLst>
                <a:path w="13953" h="6301" extrusionOk="0">
                  <a:moveTo>
                    <a:pt x="13953" y="0"/>
                  </a:moveTo>
                  <a:lnTo>
                    <a:pt x="13953" y="0"/>
                  </a:lnTo>
                  <a:cubicBezTo>
                    <a:pt x="13486" y="340"/>
                    <a:pt x="12898" y="442"/>
                    <a:pt x="12200" y="442"/>
                  </a:cubicBezTo>
                  <a:cubicBezTo>
                    <a:pt x="11153" y="442"/>
                    <a:pt x="9860" y="212"/>
                    <a:pt x="8362" y="212"/>
                  </a:cubicBezTo>
                  <a:cubicBezTo>
                    <a:pt x="7847" y="212"/>
                    <a:pt x="7307" y="239"/>
                    <a:pt x="6744" y="312"/>
                  </a:cubicBezTo>
                  <a:cubicBezTo>
                    <a:pt x="2623" y="856"/>
                    <a:pt x="0" y="5076"/>
                    <a:pt x="0" y="5076"/>
                  </a:cubicBezTo>
                  <a:cubicBezTo>
                    <a:pt x="1432" y="5948"/>
                    <a:pt x="2827" y="6301"/>
                    <a:pt x="4146" y="6301"/>
                  </a:cubicBezTo>
                  <a:cubicBezTo>
                    <a:pt x="9723" y="6301"/>
                    <a:pt x="13952" y="1"/>
                    <a:pt x="13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6219675" y="3664275"/>
              <a:ext cx="183350" cy="278350"/>
            </a:xfrm>
            <a:custGeom>
              <a:avLst/>
              <a:gdLst/>
              <a:ahLst/>
              <a:cxnLst/>
              <a:rect l="l" t="t" r="r" b="b"/>
              <a:pathLst>
                <a:path w="7334" h="11134" extrusionOk="0">
                  <a:moveTo>
                    <a:pt x="4506" y="0"/>
                  </a:moveTo>
                  <a:cubicBezTo>
                    <a:pt x="4488" y="1321"/>
                    <a:pt x="2704" y="2578"/>
                    <a:pt x="1499" y="4925"/>
                  </a:cubicBezTo>
                  <a:cubicBezTo>
                    <a:pt x="0" y="7869"/>
                    <a:pt x="1330" y="11134"/>
                    <a:pt x="1330" y="11134"/>
                  </a:cubicBezTo>
                  <a:cubicBezTo>
                    <a:pt x="7333" y="7797"/>
                    <a:pt x="4506" y="1"/>
                    <a:pt x="4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5971525" y="3248600"/>
              <a:ext cx="824400" cy="890375"/>
            </a:xfrm>
            <a:custGeom>
              <a:avLst/>
              <a:gdLst/>
              <a:ahLst/>
              <a:cxnLst/>
              <a:rect l="l" t="t" r="r" b="b"/>
              <a:pathLst>
                <a:path w="32976" h="35615" extrusionOk="0">
                  <a:moveTo>
                    <a:pt x="29952" y="1"/>
                  </a:moveTo>
                  <a:cubicBezTo>
                    <a:pt x="29895" y="1"/>
                    <a:pt x="29839" y="37"/>
                    <a:pt x="29811" y="123"/>
                  </a:cubicBezTo>
                  <a:cubicBezTo>
                    <a:pt x="28206" y="5298"/>
                    <a:pt x="26145" y="10311"/>
                    <a:pt x="23495" y="14932"/>
                  </a:cubicBezTo>
                  <a:cubicBezTo>
                    <a:pt x="24325" y="10953"/>
                    <a:pt x="24512" y="6609"/>
                    <a:pt x="23335" y="2809"/>
                  </a:cubicBezTo>
                  <a:cubicBezTo>
                    <a:pt x="23254" y="2541"/>
                    <a:pt x="23165" y="2282"/>
                    <a:pt x="23058" y="2032"/>
                  </a:cubicBezTo>
                  <a:cubicBezTo>
                    <a:pt x="23030" y="1966"/>
                    <a:pt x="22985" y="1938"/>
                    <a:pt x="22938" y="1938"/>
                  </a:cubicBezTo>
                  <a:cubicBezTo>
                    <a:pt x="22823" y="1938"/>
                    <a:pt x="22694" y="2106"/>
                    <a:pt x="22764" y="2264"/>
                  </a:cubicBezTo>
                  <a:cubicBezTo>
                    <a:pt x="22755" y="2244"/>
                    <a:pt x="22751" y="2236"/>
                    <a:pt x="22750" y="2236"/>
                  </a:cubicBezTo>
                  <a:lnTo>
                    <a:pt x="22750" y="2236"/>
                  </a:lnTo>
                  <a:cubicBezTo>
                    <a:pt x="22749" y="2236"/>
                    <a:pt x="22801" y="2359"/>
                    <a:pt x="22808" y="2380"/>
                  </a:cubicBezTo>
                  <a:cubicBezTo>
                    <a:pt x="22862" y="2523"/>
                    <a:pt x="22915" y="2666"/>
                    <a:pt x="22960" y="2809"/>
                  </a:cubicBezTo>
                  <a:cubicBezTo>
                    <a:pt x="23130" y="3353"/>
                    <a:pt x="23272" y="3906"/>
                    <a:pt x="23379" y="4468"/>
                  </a:cubicBezTo>
                  <a:cubicBezTo>
                    <a:pt x="23799" y="6529"/>
                    <a:pt x="23879" y="8705"/>
                    <a:pt x="23727" y="10837"/>
                  </a:cubicBezTo>
                  <a:cubicBezTo>
                    <a:pt x="23602" y="12550"/>
                    <a:pt x="23317" y="14245"/>
                    <a:pt x="22924" y="15914"/>
                  </a:cubicBezTo>
                  <a:cubicBezTo>
                    <a:pt x="21586" y="18153"/>
                    <a:pt x="20114" y="20285"/>
                    <a:pt x="18508" y="22274"/>
                  </a:cubicBezTo>
                  <a:cubicBezTo>
                    <a:pt x="19329" y="18947"/>
                    <a:pt x="19338" y="15360"/>
                    <a:pt x="18589" y="12086"/>
                  </a:cubicBezTo>
                  <a:cubicBezTo>
                    <a:pt x="18526" y="11819"/>
                    <a:pt x="18464" y="11560"/>
                    <a:pt x="18384" y="11301"/>
                  </a:cubicBezTo>
                  <a:cubicBezTo>
                    <a:pt x="18354" y="11214"/>
                    <a:pt x="18292" y="11177"/>
                    <a:pt x="18229" y="11177"/>
                  </a:cubicBezTo>
                  <a:cubicBezTo>
                    <a:pt x="18118" y="11177"/>
                    <a:pt x="18002" y="11291"/>
                    <a:pt x="18054" y="11444"/>
                  </a:cubicBezTo>
                  <a:cubicBezTo>
                    <a:pt x="18268" y="12140"/>
                    <a:pt x="18401" y="12889"/>
                    <a:pt x="18517" y="13621"/>
                  </a:cubicBezTo>
                  <a:cubicBezTo>
                    <a:pt x="18794" y="15414"/>
                    <a:pt x="18856" y="17270"/>
                    <a:pt x="18687" y="19107"/>
                  </a:cubicBezTo>
                  <a:cubicBezTo>
                    <a:pt x="18571" y="20401"/>
                    <a:pt x="18330" y="21676"/>
                    <a:pt x="17973" y="22925"/>
                  </a:cubicBezTo>
                  <a:cubicBezTo>
                    <a:pt x="17572" y="23407"/>
                    <a:pt x="17161" y="23880"/>
                    <a:pt x="16742" y="24344"/>
                  </a:cubicBezTo>
                  <a:cubicBezTo>
                    <a:pt x="16706" y="24362"/>
                    <a:pt x="16689" y="24388"/>
                    <a:pt x="16680" y="24415"/>
                  </a:cubicBezTo>
                  <a:cubicBezTo>
                    <a:pt x="16323" y="24808"/>
                    <a:pt x="15957" y="25191"/>
                    <a:pt x="15591" y="25575"/>
                  </a:cubicBezTo>
                  <a:cubicBezTo>
                    <a:pt x="13789" y="27413"/>
                    <a:pt x="11853" y="29090"/>
                    <a:pt x="9802" y="30535"/>
                  </a:cubicBezTo>
                  <a:cubicBezTo>
                    <a:pt x="11122" y="28635"/>
                    <a:pt x="12192" y="26503"/>
                    <a:pt x="12933" y="24237"/>
                  </a:cubicBezTo>
                  <a:cubicBezTo>
                    <a:pt x="13299" y="23140"/>
                    <a:pt x="13629" y="21989"/>
                    <a:pt x="13780" y="20829"/>
                  </a:cubicBezTo>
                  <a:cubicBezTo>
                    <a:pt x="13795" y="20684"/>
                    <a:pt x="13696" y="20601"/>
                    <a:pt x="13599" y="20601"/>
                  </a:cubicBezTo>
                  <a:cubicBezTo>
                    <a:pt x="13523" y="20601"/>
                    <a:pt x="13448" y="20653"/>
                    <a:pt x="13432" y="20767"/>
                  </a:cubicBezTo>
                  <a:cubicBezTo>
                    <a:pt x="13290" y="21882"/>
                    <a:pt x="12977" y="23006"/>
                    <a:pt x="12621" y="24067"/>
                  </a:cubicBezTo>
                  <a:cubicBezTo>
                    <a:pt x="11773" y="26654"/>
                    <a:pt x="10506" y="29054"/>
                    <a:pt x="8909" y="31151"/>
                  </a:cubicBezTo>
                  <a:cubicBezTo>
                    <a:pt x="8704" y="31284"/>
                    <a:pt x="8508" y="31418"/>
                    <a:pt x="8303" y="31552"/>
                  </a:cubicBezTo>
                  <a:cubicBezTo>
                    <a:pt x="7901" y="31811"/>
                    <a:pt x="7491" y="32061"/>
                    <a:pt x="7081" y="32301"/>
                  </a:cubicBezTo>
                  <a:cubicBezTo>
                    <a:pt x="7045" y="32310"/>
                    <a:pt x="7009" y="32319"/>
                    <a:pt x="6991" y="32346"/>
                  </a:cubicBezTo>
                  <a:cubicBezTo>
                    <a:pt x="5618" y="33149"/>
                    <a:pt x="4199" y="33845"/>
                    <a:pt x="2745" y="34407"/>
                  </a:cubicBezTo>
                  <a:cubicBezTo>
                    <a:pt x="2174" y="34630"/>
                    <a:pt x="1594" y="34835"/>
                    <a:pt x="1014" y="35004"/>
                  </a:cubicBezTo>
                  <a:cubicBezTo>
                    <a:pt x="738" y="35085"/>
                    <a:pt x="524" y="35112"/>
                    <a:pt x="238" y="35210"/>
                  </a:cubicBezTo>
                  <a:cubicBezTo>
                    <a:pt x="229" y="35210"/>
                    <a:pt x="220" y="35210"/>
                    <a:pt x="211" y="35219"/>
                  </a:cubicBezTo>
                  <a:cubicBezTo>
                    <a:pt x="0" y="35261"/>
                    <a:pt x="5" y="35615"/>
                    <a:pt x="195" y="35615"/>
                  </a:cubicBezTo>
                  <a:cubicBezTo>
                    <a:pt x="206" y="35615"/>
                    <a:pt x="217" y="35613"/>
                    <a:pt x="229" y="35611"/>
                  </a:cubicBezTo>
                  <a:cubicBezTo>
                    <a:pt x="943" y="35477"/>
                    <a:pt x="1648" y="35227"/>
                    <a:pt x="2335" y="34978"/>
                  </a:cubicBezTo>
                  <a:cubicBezTo>
                    <a:pt x="3994" y="34380"/>
                    <a:pt x="5600" y="33595"/>
                    <a:pt x="7161" y="32694"/>
                  </a:cubicBezTo>
                  <a:cubicBezTo>
                    <a:pt x="7432" y="32702"/>
                    <a:pt x="7704" y="32706"/>
                    <a:pt x="7976" y="32706"/>
                  </a:cubicBezTo>
                  <a:cubicBezTo>
                    <a:pt x="12239" y="32706"/>
                    <a:pt x="16581" y="31727"/>
                    <a:pt x="20632" y="30000"/>
                  </a:cubicBezTo>
                  <a:cubicBezTo>
                    <a:pt x="20944" y="29866"/>
                    <a:pt x="21256" y="29732"/>
                    <a:pt x="21568" y="29580"/>
                  </a:cubicBezTo>
                  <a:cubicBezTo>
                    <a:pt x="21748" y="29487"/>
                    <a:pt x="21688" y="29187"/>
                    <a:pt x="21526" y="29187"/>
                  </a:cubicBezTo>
                  <a:cubicBezTo>
                    <a:pt x="21503" y="29187"/>
                    <a:pt x="21479" y="29193"/>
                    <a:pt x="21452" y="29206"/>
                  </a:cubicBezTo>
                  <a:cubicBezTo>
                    <a:pt x="20578" y="29643"/>
                    <a:pt x="19659" y="29991"/>
                    <a:pt x="18749" y="30312"/>
                  </a:cubicBezTo>
                  <a:cubicBezTo>
                    <a:pt x="16537" y="31106"/>
                    <a:pt x="14271" y="31686"/>
                    <a:pt x="11978" y="32016"/>
                  </a:cubicBezTo>
                  <a:cubicBezTo>
                    <a:pt x="10596" y="32212"/>
                    <a:pt x="9204" y="32301"/>
                    <a:pt x="7821" y="32301"/>
                  </a:cubicBezTo>
                  <a:cubicBezTo>
                    <a:pt x="8240" y="32043"/>
                    <a:pt x="8660" y="31775"/>
                    <a:pt x="9070" y="31499"/>
                  </a:cubicBezTo>
                  <a:cubicBezTo>
                    <a:pt x="9088" y="31490"/>
                    <a:pt x="9097" y="31481"/>
                    <a:pt x="9106" y="31472"/>
                  </a:cubicBezTo>
                  <a:cubicBezTo>
                    <a:pt x="11140" y="30116"/>
                    <a:pt x="13076" y="28546"/>
                    <a:pt x="14878" y="26806"/>
                  </a:cubicBezTo>
                  <a:cubicBezTo>
                    <a:pt x="15565" y="26137"/>
                    <a:pt x="16234" y="25441"/>
                    <a:pt x="16885" y="24727"/>
                  </a:cubicBezTo>
                  <a:cubicBezTo>
                    <a:pt x="20997" y="24719"/>
                    <a:pt x="25235" y="23131"/>
                    <a:pt x="28429" y="19946"/>
                  </a:cubicBezTo>
                  <a:cubicBezTo>
                    <a:pt x="28652" y="19723"/>
                    <a:pt x="28875" y="19491"/>
                    <a:pt x="29080" y="19241"/>
                  </a:cubicBezTo>
                  <a:cubicBezTo>
                    <a:pt x="29194" y="19094"/>
                    <a:pt x="29076" y="18916"/>
                    <a:pt x="28943" y="18916"/>
                  </a:cubicBezTo>
                  <a:cubicBezTo>
                    <a:pt x="28898" y="18916"/>
                    <a:pt x="28852" y="18936"/>
                    <a:pt x="28812" y="18982"/>
                  </a:cubicBezTo>
                  <a:cubicBezTo>
                    <a:pt x="28268" y="19669"/>
                    <a:pt x="27599" y="20249"/>
                    <a:pt x="26930" y="20775"/>
                  </a:cubicBezTo>
                  <a:cubicBezTo>
                    <a:pt x="25271" y="22105"/>
                    <a:pt x="23397" y="23077"/>
                    <a:pt x="21452" y="23666"/>
                  </a:cubicBezTo>
                  <a:cubicBezTo>
                    <a:pt x="20070" y="24085"/>
                    <a:pt x="18660" y="24290"/>
                    <a:pt x="17251" y="24317"/>
                  </a:cubicBezTo>
                  <a:cubicBezTo>
                    <a:pt x="19204" y="22123"/>
                    <a:pt x="20980" y="19732"/>
                    <a:pt x="22576" y="17180"/>
                  </a:cubicBezTo>
                  <a:cubicBezTo>
                    <a:pt x="22791" y="16832"/>
                    <a:pt x="22996" y="16484"/>
                    <a:pt x="23210" y="16128"/>
                  </a:cubicBezTo>
                  <a:cubicBezTo>
                    <a:pt x="23219" y="16119"/>
                    <a:pt x="23228" y="16101"/>
                    <a:pt x="23237" y="16074"/>
                  </a:cubicBezTo>
                  <a:cubicBezTo>
                    <a:pt x="23763" y="15191"/>
                    <a:pt x="24271" y="14290"/>
                    <a:pt x="24762" y="13371"/>
                  </a:cubicBezTo>
                  <a:cubicBezTo>
                    <a:pt x="27635" y="12149"/>
                    <a:pt x="30195" y="9892"/>
                    <a:pt x="32336" y="7376"/>
                  </a:cubicBezTo>
                  <a:cubicBezTo>
                    <a:pt x="32515" y="7171"/>
                    <a:pt x="32693" y="6966"/>
                    <a:pt x="32862" y="6743"/>
                  </a:cubicBezTo>
                  <a:cubicBezTo>
                    <a:pt x="32976" y="6596"/>
                    <a:pt x="32860" y="6414"/>
                    <a:pt x="32727" y="6414"/>
                  </a:cubicBezTo>
                  <a:cubicBezTo>
                    <a:pt x="32682" y="6414"/>
                    <a:pt x="32635" y="6435"/>
                    <a:pt x="32595" y="6484"/>
                  </a:cubicBezTo>
                  <a:cubicBezTo>
                    <a:pt x="31123" y="8411"/>
                    <a:pt x="29303" y="10106"/>
                    <a:pt x="27412" y="11435"/>
                  </a:cubicBezTo>
                  <a:cubicBezTo>
                    <a:pt x="26653" y="11970"/>
                    <a:pt x="25868" y="12434"/>
                    <a:pt x="25048" y="12809"/>
                  </a:cubicBezTo>
                  <a:cubicBezTo>
                    <a:pt x="26752" y="9535"/>
                    <a:pt x="28188" y="6092"/>
                    <a:pt x="29392" y="2550"/>
                  </a:cubicBezTo>
                  <a:cubicBezTo>
                    <a:pt x="29642" y="1801"/>
                    <a:pt x="29892" y="1042"/>
                    <a:pt x="30124" y="293"/>
                  </a:cubicBezTo>
                  <a:cubicBezTo>
                    <a:pt x="30176" y="130"/>
                    <a:pt x="30061" y="1"/>
                    <a:pt x="29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6208075" y="3911625"/>
              <a:ext cx="762075" cy="400625"/>
            </a:xfrm>
            <a:custGeom>
              <a:avLst/>
              <a:gdLst/>
              <a:ahLst/>
              <a:cxnLst/>
              <a:rect l="l" t="t" r="r" b="b"/>
              <a:pathLst>
                <a:path w="30483" h="16025" extrusionOk="0">
                  <a:moveTo>
                    <a:pt x="17138" y="1"/>
                  </a:moveTo>
                  <a:cubicBezTo>
                    <a:pt x="14720" y="1"/>
                    <a:pt x="10287" y="4442"/>
                    <a:pt x="10287" y="4442"/>
                  </a:cubicBezTo>
                  <a:cubicBezTo>
                    <a:pt x="10706" y="3306"/>
                    <a:pt x="10550" y="2240"/>
                    <a:pt x="9621" y="2240"/>
                  </a:cubicBezTo>
                  <a:cubicBezTo>
                    <a:pt x="9186" y="2240"/>
                    <a:pt x="8582" y="2473"/>
                    <a:pt x="7789" y="3042"/>
                  </a:cubicBezTo>
                  <a:cubicBezTo>
                    <a:pt x="5300" y="4835"/>
                    <a:pt x="1" y="13203"/>
                    <a:pt x="1" y="13203"/>
                  </a:cubicBezTo>
                  <a:cubicBezTo>
                    <a:pt x="3100" y="15006"/>
                    <a:pt x="7061" y="16024"/>
                    <a:pt x="9748" y="16024"/>
                  </a:cubicBezTo>
                  <a:cubicBezTo>
                    <a:pt x="11367" y="16024"/>
                    <a:pt x="12524" y="15654"/>
                    <a:pt x="12749" y="14862"/>
                  </a:cubicBezTo>
                  <a:cubicBezTo>
                    <a:pt x="13195" y="13310"/>
                    <a:pt x="10340" y="13060"/>
                    <a:pt x="10340" y="13060"/>
                  </a:cubicBezTo>
                  <a:cubicBezTo>
                    <a:pt x="10509" y="13027"/>
                    <a:pt x="10702" y="13012"/>
                    <a:pt x="10916" y="13012"/>
                  </a:cubicBezTo>
                  <a:cubicBezTo>
                    <a:pt x="13008" y="13012"/>
                    <a:pt x="17055" y="14442"/>
                    <a:pt x="19214" y="14442"/>
                  </a:cubicBezTo>
                  <a:cubicBezTo>
                    <a:pt x="19946" y="14442"/>
                    <a:pt x="20461" y="14277"/>
                    <a:pt x="20608" y="13836"/>
                  </a:cubicBezTo>
                  <a:cubicBezTo>
                    <a:pt x="21242" y="11963"/>
                    <a:pt x="17352" y="10946"/>
                    <a:pt x="17352" y="10946"/>
                  </a:cubicBezTo>
                  <a:cubicBezTo>
                    <a:pt x="17521" y="10884"/>
                    <a:pt x="17742" y="10857"/>
                    <a:pt x="18002" y="10857"/>
                  </a:cubicBezTo>
                  <a:cubicBezTo>
                    <a:pt x="19573" y="10857"/>
                    <a:pt x="22593" y="11823"/>
                    <a:pt x="24515" y="11823"/>
                  </a:cubicBezTo>
                  <a:cubicBezTo>
                    <a:pt x="25302" y="11823"/>
                    <a:pt x="25905" y="11661"/>
                    <a:pt x="26148" y="11204"/>
                  </a:cubicBezTo>
                  <a:cubicBezTo>
                    <a:pt x="26817" y="9964"/>
                    <a:pt x="22794" y="8483"/>
                    <a:pt x="22794" y="8483"/>
                  </a:cubicBezTo>
                  <a:cubicBezTo>
                    <a:pt x="23521" y="8314"/>
                    <a:pt x="24462" y="8292"/>
                    <a:pt x="25431" y="8292"/>
                  </a:cubicBezTo>
                  <a:cubicBezTo>
                    <a:pt x="25761" y="8292"/>
                    <a:pt x="26094" y="8295"/>
                    <a:pt x="26423" y="8295"/>
                  </a:cubicBezTo>
                  <a:cubicBezTo>
                    <a:pt x="28534" y="8295"/>
                    <a:pt x="30483" y="8192"/>
                    <a:pt x="30350" y="6672"/>
                  </a:cubicBezTo>
                  <a:cubicBezTo>
                    <a:pt x="30181" y="4739"/>
                    <a:pt x="25775" y="4534"/>
                    <a:pt x="23914" y="4534"/>
                  </a:cubicBezTo>
                  <a:cubicBezTo>
                    <a:pt x="23414" y="4534"/>
                    <a:pt x="23097" y="4549"/>
                    <a:pt x="23097" y="4549"/>
                  </a:cubicBezTo>
                  <a:cubicBezTo>
                    <a:pt x="23097" y="4549"/>
                    <a:pt x="26987" y="2114"/>
                    <a:pt x="24533" y="1186"/>
                  </a:cubicBezTo>
                  <a:cubicBezTo>
                    <a:pt x="24294" y="1096"/>
                    <a:pt x="24018" y="1056"/>
                    <a:pt x="23718" y="1056"/>
                  </a:cubicBezTo>
                  <a:cubicBezTo>
                    <a:pt x="21372" y="1056"/>
                    <a:pt x="17504" y="3488"/>
                    <a:pt x="17504" y="3488"/>
                  </a:cubicBezTo>
                  <a:cubicBezTo>
                    <a:pt x="17504" y="3488"/>
                    <a:pt x="19859" y="802"/>
                    <a:pt x="17620" y="71"/>
                  </a:cubicBezTo>
                  <a:cubicBezTo>
                    <a:pt x="17471" y="23"/>
                    <a:pt x="17309" y="1"/>
                    <a:pt x="17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6206300" y="3948400"/>
              <a:ext cx="707450" cy="327425"/>
            </a:xfrm>
            <a:custGeom>
              <a:avLst/>
              <a:gdLst/>
              <a:ahLst/>
              <a:cxnLst/>
              <a:rect l="l" t="t" r="r" b="b"/>
              <a:pathLst>
                <a:path w="28298" h="13097" extrusionOk="0">
                  <a:moveTo>
                    <a:pt x="16495" y="1"/>
                  </a:moveTo>
                  <a:cubicBezTo>
                    <a:pt x="16451" y="36"/>
                    <a:pt x="11508" y="3578"/>
                    <a:pt x="9269" y="6611"/>
                  </a:cubicBezTo>
                  <a:cubicBezTo>
                    <a:pt x="8243" y="6941"/>
                    <a:pt x="7226" y="7325"/>
                    <a:pt x="6218" y="7771"/>
                  </a:cubicBezTo>
                  <a:cubicBezTo>
                    <a:pt x="5201" y="8226"/>
                    <a:pt x="4202" y="8734"/>
                    <a:pt x="3239" y="9314"/>
                  </a:cubicBezTo>
                  <a:cubicBezTo>
                    <a:pt x="5906" y="5496"/>
                    <a:pt x="8850" y="2686"/>
                    <a:pt x="8877" y="2659"/>
                  </a:cubicBezTo>
                  <a:lnTo>
                    <a:pt x="8734" y="2498"/>
                  </a:lnTo>
                  <a:cubicBezTo>
                    <a:pt x="8698" y="2534"/>
                    <a:pt x="5522" y="5558"/>
                    <a:pt x="2775" y="9600"/>
                  </a:cubicBezTo>
                  <a:cubicBezTo>
                    <a:pt x="1811" y="10206"/>
                    <a:pt x="874" y="10884"/>
                    <a:pt x="0" y="11651"/>
                  </a:cubicBezTo>
                  <a:lnTo>
                    <a:pt x="143" y="11812"/>
                  </a:lnTo>
                  <a:cubicBezTo>
                    <a:pt x="500" y="11500"/>
                    <a:pt x="874" y="11196"/>
                    <a:pt x="1258" y="10911"/>
                  </a:cubicBezTo>
                  <a:cubicBezTo>
                    <a:pt x="4782" y="11446"/>
                    <a:pt x="10830" y="13079"/>
                    <a:pt x="10893" y="13097"/>
                  </a:cubicBezTo>
                  <a:lnTo>
                    <a:pt x="10955" y="12882"/>
                  </a:lnTo>
                  <a:cubicBezTo>
                    <a:pt x="10893" y="12865"/>
                    <a:pt x="5058" y="11295"/>
                    <a:pt x="1499" y="10724"/>
                  </a:cubicBezTo>
                  <a:cubicBezTo>
                    <a:pt x="2998" y="9626"/>
                    <a:pt x="4603" y="8725"/>
                    <a:pt x="6263" y="7994"/>
                  </a:cubicBezTo>
                  <a:cubicBezTo>
                    <a:pt x="9813" y="8012"/>
                    <a:pt x="17869" y="11580"/>
                    <a:pt x="17949" y="11616"/>
                  </a:cubicBezTo>
                  <a:lnTo>
                    <a:pt x="18039" y="11419"/>
                  </a:lnTo>
                  <a:cubicBezTo>
                    <a:pt x="17717" y="11277"/>
                    <a:pt x="10473" y="8065"/>
                    <a:pt x="6718" y="7789"/>
                  </a:cubicBezTo>
                  <a:cubicBezTo>
                    <a:pt x="9126" y="6772"/>
                    <a:pt x="11633" y="6076"/>
                    <a:pt x="14051" y="5612"/>
                  </a:cubicBezTo>
                  <a:cubicBezTo>
                    <a:pt x="18021" y="6361"/>
                    <a:pt x="23989" y="8993"/>
                    <a:pt x="24051" y="9020"/>
                  </a:cubicBezTo>
                  <a:lnTo>
                    <a:pt x="24141" y="8823"/>
                  </a:lnTo>
                  <a:cubicBezTo>
                    <a:pt x="24078" y="8797"/>
                    <a:pt x="18592" y="6379"/>
                    <a:pt x="14622" y="5505"/>
                  </a:cubicBezTo>
                  <a:cubicBezTo>
                    <a:pt x="18003" y="4906"/>
                    <a:pt x="21175" y="4745"/>
                    <a:pt x="23609" y="4745"/>
                  </a:cubicBezTo>
                  <a:cubicBezTo>
                    <a:pt x="26395" y="4745"/>
                    <a:pt x="28214" y="4956"/>
                    <a:pt x="28271" y="4961"/>
                  </a:cubicBezTo>
                  <a:lnTo>
                    <a:pt x="28298" y="4747"/>
                  </a:lnTo>
                  <a:cubicBezTo>
                    <a:pt x="28241" y="4741"/>
                    <a:pt x="26404" y="4526"/>
                    <a:pt x="23594" y="4526"/>
                  </a:cubicBezTo>
                  <a:cubicBezTo>
                    <a:pt x="21982" y="4526"/>
                    <a:pt x="20050" y="4597"/>
                    <a:pt x="17949" y="4818"/>
                  </a:cubicBezTo>
                  <a:cubicBezTo>
                    <a:pt x="19769" y="3114"/>
                    <a:pt x="23819" y="1249"/>
                    <a:pt x="23855" y="1232"/>
                  </a:cubicBezTo>
                  <a:lnTo>
                    <a:pt x="23766" y="1035"/>
                  </a:lnTo>
                  <a:cubicBezTo>
                    <a:pt x="23587" y="1116"/>
                    <a:pt x="19332" y="3069"/>
                    <a:pt x="17601" y="4863"/>
                  </a:cubicBezTo>
                  <a:cubicBezTo>
                    <a:pt x="16460" y="4987"/>
                    <a:pt x="15264" y="5166"/>
                    <a:pt x="14051" y="5389"/>
                  </a:cubicBezTo>
                  <a:lnTo>
                    <a:pt x="14024" y="5389"/>
                  </a:lnTo>
                  <a:lnTo>
                    <a:pt x="14024" y="5398"/>
                  </a:lnTo>
                  <a:cubicBezTo>
                    <a:pt x="12579" y="5674"/>
                    <a:pt x="11098" y="6031"/>
                    <a:pt x="9626" y="6495"/>
                  </a:cubicBezTo>
                  <a:cubicBezTo>
                    <a:pt x="11919" y="3542"/>
                    <a:pt x="16575" y="215"/>
                    <a:pt x="16629" y="179"/>
                  </a:cubicBezTo>
                  <a:lnTo>
                    <a:pt x="164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6208075" y="4025800"/>
              <a:ext cx="762075" cy="286450"/>
            </a:xfrm>
            <a:custGeom>
              <a:avLst/>
              <a:gdLst/>
              <a:ahLst/>
              <a:cxnLst/>
              <a:rect l="l" t="t" r="r" b="b"/>
              <a:pathLst>
                <a:path w="30483" h="11458" extrusionOk="0">
                  <a:moveTo>
                    <a:pt x="25185" y="0"/>
                  </a:moveTo>
                  <a:cubicBezTo>
                    <a:pt x="22294" y="3122"/>
                    <a:pt x="18101" y="5710"/>
                    <a:pt x="13097" y="7119"/>
                  </a:cubicBezTo>
                  <a:cubicBezTo>
                    <a:pt x="10486" y="7855"/>
                    <a:pt x="7893" y="8205"/>
                    <a:pt x="5428" y="8205"/>
                  </a:cubicBezTo>
                  <a:cubicBezTo>
                    <a:pt x="3741" y="8205"/>
                    <a:pt x="2114" y="8041"/>
                    <a:pt x="580" y="7726"/>
                  </a:cubicBezTo>
                  <a:cubicBezTo>
                    <a:pt x="215" y="8288"/>
                    <a:pt x="1" y="8636"/>
                    <a:pt x="1" y="8636"/>
                  </a:cubicBezTo>
                  <a:cubicBezTo>
                    <a:pt x="3100" y="10439"/>
                    <a:pt x="7061" y="11457"/>
                    <a:pt x="9748" y="11457"/>
                  </a:cubicBezTo>
                  <a:cubicBezTo>
                    <a:pt x="11367" y="11457"/>
                    <a:pt x="12524" y="11087"/>
                    <a:pt x="12749" y="10295"/>
                  </a:cubicBezTo>
                  <a:cubicBezTo>
                    <a:pt x="13195" y="8743"/>
                    <a:pt x="10340" y="8493"/>
                    <a:pt x="10340" y="8493"/>
                  </a:cubicBezTo>
                  <a:cubicBezTo>
                    <a:pt x="10509" y="8460"/>
                    <a:pt x="10702" y="8445"/>
                    <a:pt x="10916" y="8445"/>
                  </a:cubicBezTo>
                  <a:cubicBezTo>
                    <a:pt x="13008" y="8445"/>
                    <a:pt x="17055" y="9875"/>
                    <a:pt x="19214" y="9875"/>
                  </a:cubicBezTo>
                  <a:cubicBezTo>
                    <a:pt x="19946" y="9875"/>
                    <a:pt x="20461" y="9710"/>
                    <a:pt x="20608" y="9269"/>
                  </a:cubicBezTo>
                  <a:cubicBezTo>
                    <a:pt x="21242" y="7396"/>
                    <a:pt x="17352" y="6379"/>
                    <a:pt x="17352" y="6379"/>
                  </a:cubicBezTo>
                  <a:cubicBezTo>
                    <a:pt x="17521" y="6317"/>
                    <a:pt x="17742" y="6290"/>
                    <a:pt x="18002" y="6290"/>
                  </a:cubicBezTo>
                  <a:cubicBezTo>
                    <a:pt x="19573" y="6290"/>
                    <a:pt x="22593" y="7256"/>
                    <a:pt x="24515" y="7256"/>
                  </a:cubicBezTo>
                  <a:cubicBezTo>
                    <a:pt x="25302" y="7256"/>
                    <a:pt x="25905" y="7094"/>
                    <a:pt x="26148" y="6637"/>
                  </a:cubicBezTo>
                  <a:cubicBezTo>
                    <a:pt x="26817" y="5397"/>
                    <a:pt x="22794" y="3916"/>
                    <a:pt x="22794" y="3916"/>
                  </a:cubicBezTo>
                  <a:cubicBezTo>
                    <a:pt x="23521" y="3747"/>
                    <a:pt x="24462" y="3725"/>
                    <a:pt x="25431" y="3725"/>
                  </a:cubicBezTo>
                  <a:cubicBezTo>
                    <a:pt x="25761" y="3725"/>
                    <a:pt x="26094" y="3728"/>
                    <a:pt x="26423" y="3728"/>
                  </a:cubicBezTo>
                  <a:cubicBezTo>
                    <a:pt x="28534" y="3728"/>
                    <a:pt x="30483" y="3625"/>
                    <a:pt x="30350" y="2105"/>
                  </a:cubicBezTo>
                  <a:cubicBezTo>
                    <a:pt x="30207" y="535"/>
                    <a:pt x="27281" y="107"/>
                    <a:pt x="25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6291700" y="3911625"/>
              <a:ext cx="450550" cy="206525"/>
            </a:xfrm>
            <a:custGeom>
              <a:avLst/>
              <a:gdLst/>
              <a:ahLst/>
              <a:cxnLst/>
              <a:rect l="l" t="t" r="r" b="b"/>
              <a:pathLst>
                <a:path w="18022" h="8261" extrusionOk="0">
                  <a:moveTo>
                    <a:pt x="13793" y="1"/>
                  </a:moveTo>
                  <a:cubicBezTo>
                    <a:pt x="11375" y="1"/>
                    <a:pt x="6942" y="4442"/>
                    <a:pt x="6942" y="4442"/>
                  </a:cubicBezTo>
                  <a:cubicBezTo>
                    <a:pt x="7361" y="3306"/>
                    <a:pt x="7205" y="2240"/>
                    <a:pt x="6276" y="2240"/>
                  </a:cubicBezTo>
                  <a:cubicBezTo>
                    <a:pt x="5841" y="2240"/>
                    <a:pt x="5237" y="2473"/>
                    <a:pt x="4444" y="3042"/>
                  </a:cubicBezTo>
                  <a:cubicBezTo>
                    <a:pt x="3293" y="3871"/>
                    <a:pt x="1544" y="6102"/>
                    <a:pt x="1" y="8260"/>
                  </a:cubicBezTo>
                  <a:cubicBezTo>
                    <a:pt x="1981" y="8243"/>
                    <a:pt x="4114" y="7993"/>
                    <a:pt x="6299" y="7502"/>
                  </a:cubicBezTo>
                  <a:cubicBezTo>
                    <a:pt x="11331" y="6351"/>
                    <a:pt x="15541" y="4121"/>
                    <a:pt x="18021" y="1570"/>
                  </a:cubicBezTo>
                  <a:lnTo>
                    <a:pt x="18021" y="1570"/>
                  </a:lnTo>
                  <a:cubicBezTo>
                    <a:pt x="16068" y="2283"/>
                    <a:pt x="14159" y="3488"/>
                    <a:pt x="14159" y="3488"/>
                  </a:cubicBezTo>
                  <a:cubicBezTo>
                    <a:pt x="14159" y="3488"/>
                    <a:pt x="16514" y="802"/>
                    <a:pt x="14275" y="71"/>
                  </a:cubicBezTo>
                  <a:cubicBezTo>
                    <a:pt x="14126" y="23"/>
                    <a:pt x="13964" y="1"/>
                    <a:pt x="137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3750325" y="4106825"/>
              <a:ext cx="697800" cy="232725"/>
            </a:xfrm>
            <a:custGeom>
              <a:avLst/>
              <a:gdLst/>
              <a:ahLst/>
              <a:cxnLst/>
              <a:rect l="l" t="t" r="r" b="b"/>
              <a:pathLst>
                <a:path w="27912" h="9309" extrusionOk="0">
                  <a:moveTo>
                    <a:pt x="12701" y="0"/>
                  </a:moveTo>
                  <a:cubicBezTo>
                    <a:pt x="12331" y="0"/>
                    <a:pt x="12029" y="153"/>
                    <a:pt x="11857" y="506"/>
                  </a:cubicBezTo>
                  <a:cubicBezTo>
                    <a:pt x="11794" y="640"/>
                    <a:pt x="11785" y="800"/>
                    <a:pt x="11821" y="970"/>
                  </a:cubicBezTo>
                  <a:cubicBezTo>
                    <a:pt x="11839" y="1059"/>
                    <a:pt x="11866" y="1148"/>
                    <a:pt x="11910" y="1246"/>
                  </a:cubicBezTo>
                  <a:cubicBezTo>
                    <a:pt x="11991" y="1434"/>
                    <a:pt x="12115" y="1639"/>
                    <a:pt x="12276" y="1844"/>
                  </a:cubicBezTo>
                  <a:cubicBezTo>
                    <a:pt x="12437" y="2049"/>
                    <a:pt x="12633" y="2263"/>
                    <a:pt x="12856" y="2469"/>
                  </a:cubicBezTo>
                  <a:cubicBezTo>
                    <a:pt x="12918" y="2522"/>
                    <a:pt x="12972" y="2576"/>
                    <a:pt x="13034" y="2629"/>
                  </a:cubicBezTo>
                  <a:cubicBezTo>
                    <a:pt x="13596" y="3111"/>
                    <a:pt x="14301" y="3575"/>
                    <a:pt x="15042" y="3923"/>
                  </a:cubicBezTo>
                  <a:cubicBezTo>
                    <a:pt x="14167" y="3833"/>
                    <a:pt x="13293" y="3789"/>
                    <a:pt x="12419" y="3789"/>
                  </a:cubicBezTo>
                  <a:cubicBezTo>
                    <a:pt x="12419" y="3789"/>
                    <a:pt x="12410" y="3780"/>
                    <a:pt x="12410" y="3780"/>
                  </a:cubicBezTo>
                  <a:cubicBezTo>
                    <a:pt x="12401" y="3762"/>
                    <a:pt x="12392" y="3744"/>
                    <a:pt x="12383" y="3718"/>
                  </a:cubicBezTo>
                  <a:cubicBezTo>
                    <a:pt x="12374" y="3691"/>
                    <a:pt x="12356" y="3664"/>
                    <a:pt x="12347" y="3637"/>
                  </a:cubicBezTo>
                  <a:lnTo>
                    <a:pt x="12338" y="3637"/>
                  </a:lnTo>
                  <a:cubicBezTo>
                    <a:pt x="12115" y="3191"/>
                    <a:pt x="11473" y="2049"/>
                    <a:pt x="10367" y="1211"/>
                  </a:cubicBezTo>
                  <a:cubicBezTo>
                    <a:pt x="9533" y="577"/>
                    <a:pt x="8543" y="156"/>
                    <a:pt x="7807" y="156"/>
                  </a:cubicBezTo>
                  <a:cubicBezTo>
                    <a:pt x="7299" y="156"/>
                    <a:pt x="6912" y="357"/>
                    <a:pt x="6781" y="827"/>
                  </a:cubicBezTo>
                  <a:cubicBezTo>
                    <a:pt x="6763" y="898"/>
                    <a:pt x="6754" y="979"/>
                    <a:pt x="6763" y="1059"/>
                  </a:cubicBezTo>
                  <a:cubicBezTo>
                    <a:pt x="6772" y="1130"/>
                    <a:pt x="6790" y="1211"/>
                    <a:pt x="6825" y="1300"/>
                  </a:cubicBezTo>
                  <a:cubicBezTo>
                    <a:pt x="6843" y="1336"/>
                    <a:pt x="6861" y="1380"/>
                    <a:pt x="6888" y="1425"/>
                  </a:cubicBezTo>
                  <a:cubicBezTo>
                    <a:pt x="7004" y="1630"/>
                    <a:pt x="7182" y="1853"/>
                    <a:pt x="7423" y="2067"/>
                  </a:cubicBezTo>
                  <a:cubicBezTo>
                    <a:pt x="7432" y="2067"/>
                    <a:pt x="7441" y="2076"/>
                    <a:pt x="7450" y="2085"/>
                  </a:cubicBezTo>
                  <a:cubicBezTo>
                    <a:pt x="7592" y="2210"/>
                    <a:pt x="7753" y="2335"/>
                    <a:pt x="7931" y="2460"/>
                  </a:cubicBezTo>
                  <a:cubicBezTo>
                    <a:pt x="7994" y="2504"/>
                    <a:pt x="8056" y="2540"/>
                    <a:pt x="8119" y="2585"/>
                  </a:cubicBezTo>
                  <a:cubicBezTo>
                    <a:pt x="8574" y="2870"/>
                    <a:pt x="9109" y="3138"/>
                    <a:pt x="9680" y="3352"/>
                  </a:cubicBezTo>
                  <a:cubicBezTo>
                    <a:pt x="9841" y="3414"/>
                    <a:pt x="10010" y="3468"/>
                    <a:pt x="10171" y="3521"/>
                  </a:cubicBezTo>
                  <a:cubicBezTo>
                    <a:pt x="10340" y="3575"/>
                    <a:pt x="10510" y="3619"/>
                    <a:pt x="10679" y="3655"/>
                  </a:cubicBezTo>
                  <a:cubicBezTo>
                    <a:pt x="10938" y="3718"/>
                    <a:pt x="11188" y="3762"/>
                    <a:pt x="11446" y="3798"/>
                  </a:cubicBezTo>
                  <a:cubicBezTo>
                    <a:pt x="11464" y="3798"/>
                    <a:pt x="11491" y="3798"/>
                    <a:pt x="11518" y="3807"/>
                  </a:cubicBezTo>
                  <a:cubicBezTo>
                    <a:pt x="11259" y="3816"/>
                    <a:pt x="11000" y="3825"/>
                    <a:pt x="10742" y="3842"/>
                  </a:cubicBezTo>
                  <a:cubicBezTo>
                    <a:pt x="9867" y="3896"/>
                    <a:pt x="8993" y="4003"/>
                    <a:pt x="8128" y="4146"/>
                  </a:cubicBezTo>
                  <a:cubicBezTo>
                    <a:pt x="8128" y="4146"/>
                    <a:pt x="8119" y="4137"/>
                    <a:pt x="8119" y="4128"/>
                  </a:cubicBezTo>
                  <a:cubicBezTo>
                    <a:pt x="8119" y="4128"/>
                    <a:pt x="8119" y="4128"/>
                    <a:pt x="8119" y="4119"/>
                  </a:cubicBezTo>
                  <a:cubicBezTo>
                    <a:pt x="8110" y="4110"/>
                    <a:pt x="8092" y="4092"/>
                    <a:pt x="8083" y="4074"/>
                  </a:cubicBezTo>
                  <a:cubicBezTo>
                    <a:pt x="8065" y="4057"/>
                    <a:pt x="8056" y="4039"/>
                    <a:pt x="8038" y="4012"/>
                  </a:cubicBezTo>
                  <a:lnTo>
                    <a:pt x="8030" y="4012"/>
                  </a:lnTo>
                  <a:cubicBezTo>
                    <a:pt x="7771" y="3655"/>
                    <a:pt x="7039" y="2754"/>
                    <a:pt x="5951" y="2192"/>
                  </a:cubicBezTo>
                  <a:cubicBezTo>
                    <a:pt x="5269" y="1837"/>
                    <a:pt x="4518" y="1624"/>
                    <a:pt x="3917" y="1624"/>
                  </a:cubicBezTo>
                  <a:cubicBezTo>
                    <a:pt x="3338" y="1624"/>
                    <a:pt x="2898" y="1822"/>
                    <a:pt x="2793" y="2281"/>
                  </a:cubicBezTo>
                  <a:cubicBezTo>
                    <a:pt x="2784" y="2317"/>
                    <a:pt x="2766" y="2353"/>
                    <a:pt x="2766" y="2388"/>
                  </a:cubicBezTo>
                  <a:cubicBezTo>
                    <a:pt x="2748" y="2585"/>
                    <a:pt x="2846" y="2790"/>
                    <a:pt x="3034" y="2986"/>
                  </a:cubicBezTo>
                  <a:cubicBezTo>
                    <a:pt x="3435" y="3423"/>
                    <a:pt x="4274" y="3825"/>
                    <a:pt x="5219" y="4065"/>
                  </a:cubicBezTo>
                  <a:cubicBezTo>
                    <a:pt x="5442" y="4119"/>
                    <a:pt x="5665" y="4164"/>
                    <a:pt x="5897" y="4199"/>
                  </a:cubicBezTo>
                  <a:cubicBezTo>
                    <a:pt x="6004" y="4217"/>
                    <a:pt x="6120" y="4235"/>
                    <a:pt x="6228" y="4244"/>
                  </a:cubicBezTo>
                  <a:cubicBezTo>
                    <a:pt x="6317" y="4253"/>
                    <a:pt x="6397" y="4262"/>
                    <a:pt x="6477" y="4271"/>
                  </a:cubicBezTo>
                  <a:cubicBezTo>
                    <a:pt x="6593" y="4280"/>
                    <a:pt x="6709" y="4288"/>
                    <a:pt x="6816" y="4288"/>
                  </a:cubicBezTo>
                  <a:lnTo>
                    <a:pt x="7048" y="4288"/>
                  </a:lnTo>
                  <a:cubicBezTo>
                    <a:pt x="7182" y="4288"/>
                    <a:pt x="7325" y="4280"/>
                    <a:pt x="7459" y="4271"/>
                  </a:cubicBezTo>
                  <a:lnTo>
                    <a:pt x="7459" y="4271"/>
                  </a:lnTo>
                  <a:cubicBezTo>
                    <a:pt x="6852" y="4387"/>
                    <a:pt x="6254" y="4529"/>
                    <a:pt x="5657" y="4690"/>
                  </a:cubicBezTo>
                  <a:cubicBezTo>
                    <a:pt x="5665" y="4681"/>
                    <a:pt x="5674" y="4672"/>
                    <a:pt x="5674" y="4663"/>
                  </a:cubicBezTo>
                  <a:cubicBezTo>
                    <a:pt x="5674" y="4663"/>
                    <a:pt x="5657" y="4663"/>
                    <a:pt x="5630" y="4654"/>
                  </a:cubicBezTo>
                  <a:cubicBezTo>
                    <a:pt x="5612" y="4654"/>
                    <a:pt x="5594" y="4645"/>
                    <a:pt x="5576" y="4645"/>
                  </a:cubicBezTo>
                  <a:lnTo>
                    <a:pt x="5567" y="4645"/>
                  </a:lnTo>
                  <a:cubicBezTo>
                    <a:pt x="5550" y="4636"/>
                    <a:pt x="5523" y="4636"/>
                    <a:pt x="5496" y="4627"/>
                  </a:cubicBezTo>
                  <a:cubicBezTo>
                    <a:pt x="5259" y="4584"/>
                    <a:pt x="4814" y="4517"/>
                    <a:pt x="4267" y="4517"/>
                  </a:cubicBezTo>
                  <a:cubicBezTo>
                    <a:pt x="3803" y="4517"/>
                    <a:pt x="3266" y="4565"/>
                    <a:pt x="2722" y="4717"/>
                  </a:cubicBezTo>
                  <a:cubicBezTo>
                    <a:pt x="1276" y="5118"/>
                    <a:pt x="1" y="6108"/>
                    <a:pt x="473" y="6938"/>
                  </a:cubicBezTo>
                  <a:cubicBezTo>
                    <a:pt x="491" y="6974"/>
                    <a:pt x="509" y="7000"/>
                    <a:pt x="536" y="7036"/>
                  </a:cubicBezTo>
                  <a:cubicBezTo>
                    <a:pt x="589" y="7116"/>
                    <a:pt x="679" y="7179"/>
                    <a:pt x="777" y="7215"/>
                  </a:cubicBezTo>
                  <a:cubicBezTo>
                    <a:pt x="884" y="7259"/>
                    <a:pt x="1000" y="7286"/>
                    <a:pt x="1143" y="7295"/>
                  </a:cubicBezTo>
                  <a:lnTo>
                    <a:pt x="1357" y="7295"/>
                  </a:lnTo>
                  <a:cubicBezTo>
                    <a:pt x="1473" y="7286"/>
                    <a:pt x="1589" y="7277"/>
                    <a:pt x="1705" y="7250"/>
                  </a:cubicBezTo>
                  <a:cubicBezTo>
                    <a:pt x="1740" y="7241"/>
                    <a:pt x="1785" y="7232"/>
                    <a:pt x="1821" y="7232"/>
                  </a:cubicBezTo>
                  <a:cubicBezTo>
                    <a:pt x="1883" y="7215"/>
                    <a:pt x="1936" y="7206"/>
                    <a:pt x="1999" y="7188"/>
                  </a:cubicBezTo>
                  <a:cubicBezTo>
                    <a:pt x="2070" y="7170"/>
                    <a:pt x="2151" y="7143"/>
                    <a:pt x="2231" y="7116"/>
                  </a:cubicBezTo>
                  <a:cubicBezTo>
                    <a:pt x="2347" y="7090"/>
                    <a:pt x="2454" y="7045"/>
                    <a:pt x="2570" y="7000"/>
                  </a:cubicBezTo>
                  <a:cubicBezTo>
                    <a:pt x="2668" y="6965"/>
                    <a:pt x="2775" y="6920"/>
                    <a:pt x="2873" y="6876"/>
                  </a:cubicBezTo>
                  <a:cubicBezTo>
                    <a:pt x="3007" y="6822"/>
                    <a:pt x="3141" y="6760"/>
                    <a:pt x="3275" y="6688"/>
                  </a:cubicBezTo>
                  <a:cubicBezTo>
                    <a:pt x="3408" y="6617"/>
                    <a:pt x="3533" y="6545"/>
                    <a:pt x="3667" y="6474"/>
                  </a:cubicBezTo>
                  <a:cubicBezTo>
                    <a:pt x="3801" y="6394"/>
                    <a:pt x="3935" y="6314"/>
                    <a:pt x="4060" y="6224"/>
                  </a:cubicBezTo>
                  <a:cubicBezTo>
                    <a:pt x="4122" y="6180"/>
                    <a:pt x="4185" y="6135"/>
                    <a:pt x="4247" y="6091"/>
                  </a:cubicBezTo>
                  <a:cubicBezTo>
                    <a:pt x="4372" y="6001"/>
                    <a:pt x="4497" y="5903"/>
                    <a:pt x="4622" y="5805"/>
                  </a:cubicBezTo>
                  <a:cubicBezTo>
                    <a:pt x="4675" y="5760"/>
                    <a:pt x="4738" y="5707"/>
                    <a:pt x="4791" y="5662"/>
                  </a:cubicBezTo>
                  <a:cubicBezTo>
                    <a:pt x="4970" y="5511"/>
                    <a:pt x="5130" y="5350"/>
                    <a:pt x="5273" y="5181"/>
                  </a:cubicBezTo>
                  <a:cubicBezTo>
                    <a:pt x="5326" y="5127"/>
                    <a:pt x="5371" y="5074"/>
                    <a:pt x="5425" y="5011"/>
                  </a:cubicBezTo>
                  <a:cubicBezTo>
                    <a:pt x="5434" y="5002"/>
                    <a:pt x="5442" y="4984"/>
                    <a:pt x="5460" y="4966"/>
                  </a:cubicBezTo>
                  <a:cubicBezTo>
                    <a:pt x="6192" y="4761"/>
                    <a:pt x="6941" y="4583"/>
                    <a:pt x="7699" y="4440"/>
                  </a:cubicBezTo>
                  <a:lnTo>
                    <a:pt x="7699" y="4440"/>
                  </a:lnTo>
                  <a:cubicBezTo>
                    <a:pt x="7182" y="4645"/>
                    <a:pt x="6326" y="5065"/>
                    <a:pt x="5612" y="5769"/>
                  </a:cubicBezTo>
                  <a:cubicBezTo>
                    <a:pt x="4497" y="6867"/>
                    <a:pt x="3863" y="8437"/>
                    <a:pt x="4836" y="8865"/>
                  </a:cubicBezTo>
                  <a:cubicBezTo>
                    <a:pt x="4901" y="8893"/>
                    <a:pt x="4974" y="8907"/>
                    <a:pt x="5052" y="8907"/>
                  </a:cubicBezTo>
                  <a:cubicBezTo>
                    <a:pt x="5219" y="8907"/>
                    <a:pt x="5411" y="8844"/>
                    <a:pt x="5612" y="8722"/>
                  </a:cubicBezTo>
                  <a:cubicBezTo>
                    <a:pt x="5692" y="8678"/>
                    <a:pt x="5781" y="8615"/>
                    <a:pt x="5871" y="8553"/>
                  </a:cubicBezTo>
                  <a:cubicBezTo>
                    <a:pt x="5960" y="8481"/>
                    <a:pt x="6049" y="8410"/>
                    <a:pt x="6138" y="8330"/>
                  </a:cubicBezTo>
                  <a:cubicBezTo>
                    <a:pt x="6763" y="7750"/>
                    <a:pt x="7405" y="6804"/>
                    <a:pt x="7798" y="5796"/>
                  </a:cubicBezTo>
                  <a:cubicBezTo>
                    <a:pt x="7985" y="5323"/>
                    <a:pt x="8110" y="4833"/>
                    <a:pt x="8154" y="4360"/>
                  </a:cubicBezTo>
                  <a:cubicBezTo>
                    <a:pt x="9261" y="4172"/>
                    <a:pt x="10385" y="4065"/>
                    <a:pt x="11518" y="4021"/>
                  </a:cubicBezTo>
                  <a:lnTo>
                    <a:pt x="11518" y="4021"/>
                  </a:lnTo>
                  <a:cubicBezTo>
                    <a:pt x="10911" y="4190"/>
                    <a:pt x="10126" y="4485"/>
                    <a:pt x="9403" y="4993"/>
                  </a:cubicBezTo>
                  <a:cubicBezTo>
                    <a:pt x="8012" y="5966"/>
                    <a:pt x="7030" y="7509"/>
                    <a:pt x="7851" y="8205"/>
                  </a:cubicBezTo>
                  <a:cubicBezTo>
                    <a:pt x="7887" y="8232"/>
                    <a:pt x="7914" y="8258"/>
                    <a:pt x="7949" y="8285"/>
                  </a:cubicBezTo>
                  <a:cubicBezTo>
                    <a:pt x="8059" y="8355"/>
                    <a:pt x="8190" y="8389"/>
                    <a:pt x="8338" y="8389"/>
                  </a:cubicBezTo>
                  <a:cubicBezTo>
                    <a:pt x="8490" y="8389"/>
                    <a:pt x="8660" y="8353"/>
                    <a:pt x="8841" y="8285"/>
                  </a:cubicBezTo>
                  <a:cubicBezTo>
                    <a:pt x="8948" y="8240"/>
                    <a:pt x="9055" y="8196"/>
                    <a:pt x="9163" y="8133"/>
                  </a:cubicBezTo>
                  <a:cubicBezTo>
                    <a:pt x="9493" y="7964"/>
                    <a:pt x="9849" y="7705"/>
                    <a:pt x="10206" y="7393"/>
                  </a:cubicBezTo>
                  <a:cubicBezTo>
                    <a:pt x="10385" y="7232"/>
                    <a:pt x="10563" y="7063"/>
                    <a:pt x="10733" y="6884"/>
                  </a:cubicBezTo>
                  <a:cubicBezTo>
                    <a:pt x="10849" y="6760"/>
                    <a:pt x="10965" y="6635"/>
                    <a:pt x="11072" y="6501"/>
                  </a:cubicBezTo>
                  <a:cubicBezTo>
                    <a:pt x="11393" y="6117"/>
                    <a:pt x="11678" y="5707"/>
                    <a:pt x="11928" y="5270"/>
                  </a:cubicBezTo>
                  <a:cubicBezTo>
                    <a:pt x="12044" y="5074"/>
                    <a:pt x="12151" y="4859"/>
                    <a:pt x="12240" y="4654"/>
                  </a:cubicBezTo>
                  <a:cubicBezTo>
                    <a:pt x="12330" y="4440"/>
                    <a:pt x="12410" y="4217"/>
                    <a:pt x="12472" y="4003"/>
                  </a:cubicBezTo>
                  <a:cubicBezTo>
                    <a:pt x="13578" y="4003"/>
                    <a:pt x="14685" y="4083"/>
                    <a:pt x="15782" y="4217"/>
                  </a:cubicBezTo>
                  <a:cubicBezTo>
                    <a:pt x="15809" y="4226"/>
                    <a:pt x="15835" y="4226"/>
                    <a:pt x="15853" y="4235"/>
                  </a:cubicBezTo>
                  <a:cubicBezTo>
                    <a:pt x="15300" y="4315"/>
                    <a:pt x="14649" y="4467"/>
                    <a:pt x="14007" y="4761"/>
                  </a:cubicBezTo>
                  <a:cubicBezTo>
                    <a:pt x="12401" y="5502"/>
                    <a:pt x="11116" y="6920"/>
                    <a:pt x="11982" y="7741"/>
                  </a:cubicBezTo>
                  <a:cubicBezTo>
                    <a:pt x="12035" y="7794"/>
                    <a:pt x="12098" y="7839"/>
                    <a:pt x="12178" y="7866"/>
                  </a:cubicBezTo>
                  <a:cubicBezTo>
                    <a:pt x="12249" y="7893"/>
                    <a:pt x="12330" y="7919"/>
                    <a:pt x="12419" y="7928"/>
                  </a:cubicBezTo>
                  <a:cubicBezTo>
                    <a:pt x="12455" y="7931"/>
                    <a:pt x="12493" y="7933"/>
                    <a:pt x="12532" y="7933"/>
                  </a:cubicBezTo>
                  <a:cubicBezTo>
                    <a:pt x="12730" y="7933"/>
                    <a:pt x="12958" y="7894"/>
                    <a:pt x="13204" y="7812"/>
                  </a:cubicBezTo>
                  <a:cubicBezTo>
                    <a:pt x="13284" y="7785"/>
                    <a:pt x="13373" y="7759"/>
                    <a:pt x="13462" y="7723"/>
                  </a:cubicBezTo>
                  <a:cubicBezTo>
                    <a:pt x="13623" y="7661"/>
                    <a:pt x="13793" y="7580"/>
                    <a:pt x="13962" y="7500"/>
                  </a:cubicBezTo>
                  <a:cubicBezTo>
                    <a:pt x="14025" y="7464"/>
                    <a:pt x="14096" y="7429"/>
                    <a:pt x="14158" y="7393"/>
                  </a:cubicBezTo>
                  <a:cubicBezTo>
                    <a:pt x="14426" y="7241"/>
                    <a:pt x="14703" y="7063"/>
                    <a:pt x="14970" y="6858"/>
                  </a:cubicBezTo>
                  <a:cubicBezTo>
                    <a:pt x="15104" y="6769"/>
                    <a:pt x="15229" y="6661"/>
                    <a:pt x="15363" y="6563"/>
                  </a:cubicBezTo>
                  <a:cubicBezTo>
                    <a:pt x="15496" y="6447"/>
                    <a:pt x="15630" y="6322"/>
                    <a:pt x="15764" y="6198"/>
                  </a:cubicBezTo>
                  <a:cubicBezTo>
                    <a:pt x="15960" y="6019"/>
                    <a:pt x="16139" y="5832"/>
                    <a:pt x="16317" y="5636"/>
                  </a:cubicBezTo>
                  <a:cubicBezTo>
                    <a:pt x="16433" y="5502"/>
                    <a:pt x="16540" y="5368"/>
                    <a:pt x="16647" y="5234"/>
                  </a:cubicBezTo>
                  <a:cubicBezTo>
                    <a:pt x="16844" y="4975"/>
                    <a:pt x="17022" y="4699"/>
                    <a:pt x="17165" y="4422"/>
                  </a:cubicBezTo>
                  <a:cubicBezTo>
                    <a:pt x="17468" y="4467"/>
                    <a:pt x="17771" y="4529"/>
                    <a:pt x="18075" y="4592"/>
                  </a:cubicBezTo>
                  <a:cubicBezTo>
                    <a:pt x="19002" y="4779"/>
                    <a:pt x="19921" y="5020"/>
                    <a:pt x="20831" y="5297"/>
                  </a:cubicBezTo>
                  <a:cubicBezTo>
                    <a:pt x="20578" y="5267"/>
                    <a:pt x="20286" y="5247"/>
                    <a:pt x="19971" y="5247"/>
                  </a:cubicBezTo>
                  <a:cubicBezTo>
                    <a:pt x="19520" y="5247"/>
                    <a:pt x="19021" y="5288"/>
                    <a:pt x="18512" y="5404"/>
                  </a:cubicBezTo>
                  <a:cubicBezTo>
                    <a:pt x="16852" y="5796"/>
                    <a:pt x="15372" y="6858"/>
                    <a:pt x="15871" y="7812"/>
                  </a:cubicBezTo>
                  <a:cubicBezTo>
                    <a:pt x="15889" y="7848"/>
                    <a:pt x="15907" y="7884"/>
                    <a:pt x="15934" y="7928"/>
                  </a:cubicBezTo>
                  <a:cubicBezTo>
                    <a:pt x="16088" y="8152"/>
                    <a:pt x="16404" y="8255"/>
                    <a:pt x="16817" y="8255"/>
                  </a:cubicBezTo>
                  <a:cubicBezTo>
                    <a:pt x="17474" y="8255"/>
                    <a:pt x="18377" y="7994"/>
                    <a:pt x="19270" y="7545"/>
                  </a:cubicBezTo>
                  <a:cubicBezTo>
                    <a:pt x="19422" y="7473"/>
                    <a:pt x="19573" y="7393"/>
                    <a:pt x="19725" y="7304"/>
                  </a:cubicBezTo>
                  <a:cubicBezTo>
                    <a:pt x="20251" y="7000"/>
                    <a:pt x="20760" y="6635"/>
                    <a:pt x="21188" y="6224"/>
                  </a:cubicBezTo>
                  <a:cubicBezTo>
                    <a:pt x="21251" y="6162"/>
                    <a:pt x="21322" y="6099"/>
                    <a:pt x="21375" y="6037"/>
                  </a:cubicBezTo>
                  <a:cubicBezTo>
                    <a:pt x="21483" y="5921"/>
                    <a:pt x="21590" y="5814"/>
                    <a:pt x="21679" y="5698"/>
                  </a:cubicBezTo>
                  <a:cubicBezTo>
                    <a:pt x="21706" y="5662"/>
                    <a:pt x="21732" y="5627"/>
                    <a:pt x="21759" y="5591"/>
                  </a:cubicBezTo>
                  <a:cubicBezTo>
                    <a:pt x="22223" y="5752"/>
                    <a:pt x="22678" y="5912"/>
                    <a:pt x="23133" y="6091"/>
                  </a:cubicBezTo>
                  <a:cubicBezTo>
                    <a:pt x="23864" y="6376"/>
                    <a:pt x="24587" y="6688"/>
                    <a:pt x="25301" y="7036"/>
                  </a:cubicBezTo>
                  <a:cubicBezTo>
                    <a:pt x="24805" y="6899"/>
                    <a:pt x="24203" y="6804"/>
                    <a:pt x="23573" y="6804"/>
                  </a:cubicBezTo>
                  <a:cubicBezTo>
                    <a:pt x="23545" y="6804"/>
                    <a:pt x="23518" y="6804"/>
                    <a:pt x="23490" y="6804"/>
                  </a:cubicBezTo>
                  <a:cubicBezTo>
                    <a:pt x="21786" y="6840"/>
                    <a:pt x="20118" y="7571"/>
                    <a:pt x="20412" y="8615"/>
                  </a:cubicBezTo>
                  <a:cubicBezTo>
                    <a:pt x="20421" y="8660"/>
                    <a:pt x="20430" y="8695"/>
                    <a:pt x="20448" y="8740"/>
                  </a:cubicBezTo>
                  <a:cubicBezTo>
                    <a:pt x="20474" y="8802"/>
                    <a:pt x="20519" y="8865"/>
                    <a:pt x="20573" y="8927"/>
                  </a:cubicBezTo>
                  <a:cubicBezTo>
                    <a:pt x="20662" y="9026"/>
                    <a:pt x="20805" y="9097"/>
                    <a:pt x="20965" y="9159"/>
                  </a:cubicBezTo>
                  <a:cubicBezTo>
                    <a:pt x="21010" y="9177"/>
                    <a:pt x="21054" y="9186"/>
                    <a:pt x="21099" y="9204"/>
                  </a:cubicBezTo>
                  <a:cubicBezTo>
                    <a:pt x="21343" y="9275"/>
                    <a:pt x="21633" y="9308"/>
                    <a:pt x="21960" y="9308"/>
                  </a:cubicBezTo>
                  <a:cubicBezTo>
                    <a:pt x="22087" y="9308"/>
                    <a:pt x="22219" y="9303"/>
                    <a:pt x="22357" y="9293"/>
                  </a:cubicBezTo>
                  <a:cubicBezTo>
                    <a:pt x="22803" y="9266"/>
                    <a:pt x="23293" y="9186"/>
                    <a:pt x="23784" y="9052"/>
                  </a:cubicBezTo>
                  <a:cubicBezTo>
                    <a:pt x="24792" y="8794"/>
                    <a:pt x="25827" y="8330"/>
                    <a:pt x="26594" y="7687"/>
                  </a:cubicBezTo>
                  <a:cubicBezTo>
                    <a:pt x="26969" y="7893"/>
                    <a:pt x="27344" y="8107"/>
                    <a:pt x="27692" y="8339"/>
                  </a:cubicBezTo>
                  <a:cubicBezTo>
                    <a:pt x="27712" y="8353"/>
                    <a:pt x="27733" y="8359"/>
                    <a:pt x="27752" y="8359"/>
                  </a:cubicBezTo>
                  <a:cubicBezTo>
                    <a:pt x="27844" y="8359"/>
                    <a:pt x="27912" y="8226"/>
                    <a:pt x="27816" y="8160"/>
                  </a:cubicBezTo>
                  <a:cubicBezTo>
                    <a:pt x="27808" y="8151"/>
                    <a:pt x="27799" y="8151"/>
                    <a:pt x="27790" y="8142"/>
                  </a:cubicBezTo>
                  <a:cubicBezTo>
                    <a:pt x="27656" y="8026"/>
                    <a:pt x="27469" y="7946"/>
                    <a:pt x="27317" y="7857"/>
                  </a:cubicBezTo>
                  <a:cubicBezTo>
                    <a:pt x="27103" y="7723"/>
                    <a:pt x="26880" y="7598"/>
                    <a:pt x="26657" y="7482"/>
                  </a:cubicBezTo>
                  <a:cubicBezTo>
                    <a:pt x="26657" y="7482"/>
                    <a:pt x="26657" y="7473"/>
                    <a:pt x="26657" y="7473"/>
                  </a:cubicBezTo>
                  <a:cubicBezTo>
                    <a:pt x="26657" y="7473"/>
                    <a:pt x="26657" y="7473"/>
                    <a:pt x="26657" y="7464"/>
                  </a:cubicBezTo>
                  <a:cubicBezTo>
                    <a:pt x="26666" y="7455"/>
                    <a:pt x="26666" y="7429"/>
                    <a:pt x="26666" y="7411"/>
                  </a:cubicBezTo>
                  <a:cubicBezTo>
                    <a:pt x="26666" y="7402"/>
                    <a:pt x="26666" y="7402"/>
                    <a:pt x="26666" y="7402"/>
                  </a:cubicBezTo>
                  <a:cubicBezTo>
                    <a:pt x="26675" y="7375"/>
                    <a:pt x="26675" y="7348"/>
                    <a:pt x="26683" y="7313"/>
                  </a:cubicBezTo>
                  <a:cubicBezTo>
                    <a:pt x="26746" y="6813"/>
                    <a:pt x="26835" y="5511"/>
                    <a:pt x="26389" y="4199"/>
                  </a:cubicBezTo>
                  <a:cubicBezTo>
                    <a:pt x="25926" y="2856"/>
                    <a:pt x="25001" y="1675"/>
                    <a:pt x="24184" y="1675"/>
                  </a:cubicBezTo>
                  <a:cubicBezTo>
                    <a:pt x="24024" y="1675"/>
                    <a:pt x="23869" y="1720"/>
                    <a:pt x="23722" y="1817"/>
                  </a:cubicBezTo>
                  <a:cubicBezTo>
                    <a:pt x="23686" y="1844"/>
                    <a:pt x="23650" y="1862"/>
                    <a:pt x="23624" y="1889"/>
                  </a:cubicBezTo>
                  <a:cubicBezTo>
                    <a:pt x="23517" y="1978"/>
                    <a:pt x="23454" y="2103"/>
                    <a:pt x="23409" y="2254"/>
                  </a:cubicBezTo>
                  <a:cubicBezTo>
                    <a:pt x="23401" y="2281"/>
                    <a:pt x="23401" y="2308"/>
                    <a:pt x="23392" y="2335"/>
                  </a:cubicBezTo>
                  <a:cubicBezTo>
                    <a:pt x="23374" y="2433"/>
                    <a:pt x="23374" y="2549"/>
                    <a:pt x="23374" y="2674"/>
                  </a:cubicBezTo>
                  <a:cubicBezTo>
                    <a:pt x="23374" y="2736"/>
                    <a:pt x="23383" y="2808"/>
                    <a:pt x="23392" y="2879"/>
                  </a:cubicBezTo>
                  <a:cubicBezTo>
                    <a:pt x="23472" y="3512"/>
                    <a:pt x="23811" y="4324"/>
                    <a:pt x="24302" y="5118"/>
                  </a:cubicBezTo>
                  <a:cubicBezTo>
                    <a:pt x="24364" y="5216"/>
                    <a:pt x="24426" y="5314"/>
                    <a:pt x="24498" y="5413"/>
                  </a:cubicBezTo>
                  <a:cubicBezTo>
                    <a:pt x="24578" y="5537"/>
                    <a:pt x="24667" y="5662"/>
                    <a:pt x="24765" y="5787"/>
                  </a:cubicBezTo>
                  <a:cubicBezTo>
                    <a:pt x="24980" y="6073"/>
                    <a:pt x="25212" y="6340"/>
                    <a:pt x="25470" y="6599"/>
                  </a:cubicBezTo>
                  <a:cubicBezTo>
                    <a:pt x="25711" y="6840"/>
                    <a:pt x="25970" y="7063"/>
                    <a:pt x="26237" y="7259"/>
                  </a:cubicBezTo>
                  <a:cubicBezTo>
                    <a:pt x="25069" y="6644"/>
                    <a:pt x="23856" y="6117"/>
                    <a:pt x="22615" y="5662"/>
                  </a:cubicBezTo>
                  <a:cubicBezTo>
                    <a:pt x="22330" y="5555"/>
                    <a:pt x="22036" y="5457"/>
                    <a:pt x="21750" y="5359"/>
                  </a:cubicBezTo>
                  <a:cubicBezTo>
                    <a:pt x="21750" y="5350"/>
                    <a:pt x="21750" y="5341"/>
                    <a:pt x="21750" y="5341"/>
                  </a:cubicBezTo>
                  <a:cubicBezTo>
                    <a:pt x="21750" y="5332"/>
                    <a:pt x="21750" y="5332"/>
                    <a:pt x="21750" y="5332"/>
                  </a:cubicBezTo>
                  <a:cubicBezTo>
                    <a:pt x="21741" y="5305"/>
                    <a:pt x="21741" y="5279"/>
                    <a:pt x="21741" y="5243"/>
                  </a:cubicBezTo>
                  <a:cubicBezTo>
                    <a:pt x="21697" y="4743"/>
                    <a:pt x="21518" y="3450"/>
                    <a:pt x="20805" y="2254"/>
                  </a:cubicBezTo>
                  <a:cubicBezTo>
                    <a:pt x="20136" y="1131"/>
                    <a:pt x="19111" y="226"/>
                    <a:pt x="18325" y="226"/>
                  </a:cubicBezTo>
                  <a:cubicBezTo>
                    <a:pt x="18094" y="226"/>
                    <a:pt x="17883" y="305"/>
                    <a:pt x="17709" y="479"/>
                  </a:cubicBezTo>
                  <a:cubicBezTo>
                    <a:pt x="17682" y="506"/>
                    <a:pt x="17655" y="533"/>
                    <a:pt x="17629" y="568"/>
                  </a:cubicBezTo>
                  <a:cubicBezTo>
                    <a:pt x="17530" y="684"/>
                    <a:pt x="17495" y="845"/>
                    <a:pt x="17495" y="1023"/>
                  </a:cubicBezTo>
                  <a:cubicBezTo>
                    <a:pt x="17495" y="1202"/>
                    <a:pt x="17539" y="1398"/>
                    <a:pt x="17620" y="1621"/>
                  </a:cubicBezTo>
                  <a:cubicBezTo>
                    <a:pt x="17664" y="1728"/>
                    <a:pt x="17709" y="1844"/>
                    <a:pt x="17771" y="1960"/>
                  </a:cubicBezTo>
                  <a:cubicBezTo>
                    <a:pt x="18003" y="2433"/>
                    <a:pt x="18369" y="2950"/>
                    <a:pt x="18824" y="3450"/>
                  </a:cubicBezTo>
                  <a:cubicBezTo>
                    <a:pt x="18886" y="3512"/>
                    <a:pt x="18940" y="3566"/>
                    <a:pt x="19002" y="3628"/>
                  </a:cubicBezTo>
                  <a:cubicBezTo>
                    <a:pt x="19065" y="3691"/>
                    <a:pt x="19118" y="3753"/>
                    <a:pt x="19181" y="3816"/>
                  </a:cubicBezTo>
                  <a:cubicBezTo>
                    <a:pt x="19368" y="3994"/>
                    <a:pt x="19564" y="4164"/>
                    <a:pt x="19770" y="4333"/>
                  </a:cubicBezTo>
                  <a:cubicBezTo>
                    <a:pt x="20046" y="4547"/>
                    <a:pt x="20332" y="4752"/>
                    <a:pt x="20626" y="4931"/>
                  </a:cubicBezTo>
                  <a:cubicBezTo>
                    <a:pt x="20697" y="4975"/>
                    <a:pt x="20769" y="5020"/>
                    <a:pt x="20849" y="5056"/>
                  </a:cubicBezTo>
                  <a:cubicBezTo>
                    <a:pt x="20867" y="5065"/>
                    <a:pt x="20885" y="5074"/>
                    <a:pt x="20903" y="5091"/>
                  </a:cubicBezTo>
                  <a:cubicBezTo>
                    <a:pt x="19716" y="4726"/>
                    <a:pt x="18512" y="4431"/>
                    <a:pt x="17290" y="4217"/>
                  </a:cubicBezTo>
                  <a:lnTo>
                    <a:pt x="17263" y="4217"/>
                  </a:lnTo>
                  <a:cubicBezTo>
                    <a:pt x="17272" y="4199"/>
                    <a:pt x="17281" y="4181"/>
                    <a:pt x="17290" y="4172"/>
                  </a:cubicBezTo>
                  <a:cubicBezTo>
                    <a:pt x="17290" y="4172"/>
                    <a:pt x="17272" y="4164"/>
                    <a:pt x="17245" y="4164"/>
                  </a:cubicBezTo>
                  <a:lnTo>
                    <a:pt x="17076" y="4164"/>
                  </a:lnTo>
                  <a:cubicBezTo>
                    <a:pt x="17031" y="4155"/>
                    <a:pt x="16977" y="4155"/>
                    <a:pt x="16915" y="4155"/>
                  </a:cubicBezTo>
                  <a:cubicBezTo>
                    <a:pt x="16870" y="4155"/>
                    <a:pt x="16826" y="4146"/>
                    <a:pt x="16781" y="4137"/>
                  </a:cubicBezTo>
                  <a:cubicBezTo>
                    <a:pt x="16612" y="3602"/>
                    <a:pt x="16183" y="2469"/>
                    <a:pt x="15309" y="1523"/>
                  </a:cubicBezTo>
                  <a:cubicBezTo>
                    <a:pt x="14511" y="646"/>
                    <a:pt x="13462" y="0"/>
                    <a:pt x="12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3597550" y="3466450"/>
              <a:ext cx="276800" cy="256500"/>
            </a:xfrm>
            <a:custGeom>
              <a:avLst/>
              <a:gdLst/>
              <a:ahLst/>
              <a:cxnLst/>
              <a:rect l="l" t="t" r="r" b="b"/>
              <a:pathLst>
                <a:path w="11072" h="10260" extrusionOk="0">
                  <a:moveTo>
                    <a:pt x="1" y="0"/>
                  </a:moveTo>
                  <a:cubicBezTo>
                    <a:pt x="1" y="1"/>
                    <a:pt x="2844" y="10259"/>
                    <a:pt x="11061" y="10259"/>
                  </a:cubicBezTo>
                  <a:cubicBezTo>
                    <a:pt x="11065" y="10259"/>
                    <a:pt x="11068" y="10259"/>
                    <a:pt x="11072" y="10259"/>
                  </a:cubicBezTo>
                  <a:cubicBezTo>
                    <a:pt x="11072" y="10259"/>
                    <a:pt x="10019" y="5861"/>
                    <a:pt x="6451" y="3560"/>
                  </a:cubicBezTo>
                  <a:cubicBezTo>
                    <a:pt x="3605" y="1722"/>
                    <a:pt x="964" y="143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3809875" y="3432100"/>
              <a:ext cx="219250" cy="341925"/>
            </a:xfrm>
            <a:custGeom>
              <a:avLst/>
              <a:gdLst/>
              <a:ahLst/>
              <a:cxnLst/>
              <a:rect l="l" t="t" r="r" b="b"/>
              <a:pathLst>
                <a:path w="8770" h="13677" extrusionOk="0">
                  <a:moveTo>
                    <a:pt x="1687" y="0"/>
                  </a:moveTo>
                  <a:lnTo>
                    <a:pt x="1687" y="0"/>
                  </a:lnTo>
                  <a:cubicBezTo>
                    <a:pt x="1686" y="1"/>
                    <a:pt x="1" y="9903"/>
                    <a:pt x="7887" y="13676"/>
                  </a:cubicBezTo>
                  <a:cubicBezTo>
                    <a:pt x="7887" y="13676"/>
                    <a:pt x="8770" y="9510"/>
                    <a:pt x="6334" y="5942"/>
                  </a:cubicBezTo>
                  <a:cubicBezTo>
                    <a:pt x="4399" y="3096"/>
                    <a:pt x="1990" y="1633"/>
                    <a:pt x="1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3625875" y="3699725"/>
              <a:ext cx="280600" cy="124100"/>
            </a:xfrm>
            <a:custGeom>
              <a:avLst/>
              <a:gdLst/>
              <a:ahLst/>
              <a:cxnLst/>
              <a:rect l="l" t="t" r="r" b="b"/>
              <a:pathLst>
                <a:path w="11224" h="4964" extrusionOk="0">
                  <a:moveTo>
                    <a:pt x="1" y="1"/>
                  </a:moveTo>
                  <a:cubicBezTo>
                    <a:pt x="1" y="1"/>
                    <a:pt x="3734" y="4963"/>
                    <a:pt x="8324" y="4963"/>
                  </a:cubicBezTo>
                  <a:cubicBezTo>
                    <a:pt x="9263" y="4963"/>
                    <a:pt x="10238" y="4756"/>
                    <a:pt x="11223" y="4256"/>
                  </a:cubicBezTo>
                  <a:cubicBezTo>
                    <a:pt x="11223" y="4256"/>
                    <a:pt x="9020" y="1116"/>
                    <a:pt x="5728" y="545"/>
                  </a:cubicBezTo>
                  <a:cubicBezTo>
                    <a:pt x="4957" y="411"/>
                    <a:pt x="4244" y="378"/>
                    <a:pt x="3592" y="378"/>
                  </a:cubicBezTo>
                  <a:cubicBezTo>
                    <a:pt x="2965" y="378"/>
                    <a:pt x="2395" y="409"/>
                    <a:pt x="1884" y="409"/>
                  </a:cubicBezTo>
                  <a:cubicBezTo>
                    <a:pt x="1119" y="409"/>
                    <a:pt x="488" y="34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3830400" y="3921750"/>
              <a:ext cx="382275" cy="133525"/>
            </a:xfrm>
            <a:custGeom>
              <a:avLst/>
              <a:gdLst/>
              <a:ahLst/>
              <a:cxnLst/>
              <a:rect l="l" t="t" r="r" b="b"/>
              <a:pathLst>
                <a:path w="15291" h="5341" extrusionOk="0">
                  <a:moveTo>
                    <a:pt x="7797" y="0"/>
                  </a:moveTo>
                  <a:cubicBezTo>
                    <a:pt x="7646" y="0"/>
                    <a:pt x="7495" y="5"/>
                    <a:pt x="7342" y="14"/>
                  </a:cubicBezTo>
                  <a:cubicBezTo>
                    <a:pt x="4556" y="188"/>
                    <a:pt x="2547" y="1253"/>
                    <a:pt x="991" y="1253"/>
                  </a:cubicBezTo>
                  <a:cubicBezTo>
                    <a:pt x="639" y="1253"/>
                    <a:pt x="310" y="1198"/>
                    <a:pt x="0" y="1067"/>
                  </a:cubicBezTo>
                  <a:lnTo>
                    <a:pt x="0" y="1067"/>
                  </a:lnTo>
                  <a:cubicBezTo>
                    <a:pt x="1" y="1067"/>
                    <a:pt x="4789" y="5340"/>
                    <a:pt x="9873" y="5340"/>
                  </a:cubicBezTo>
                  <a:cubicBezTo>
                    <a:pt x="11711" y="5340"/>
                    <a:pt x="13588" y="4782"/>
                    <a:pt x="15291" y="3261"/>
                  </a:cubicBezTo>
                  <a:cubicBezTo>
                    <a:pt x="15291" y="3261"/>
                    <a:pt x="11881" y="0"/>
                    <a:pt x="77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4015525" y="3571925"/>
              <a:ext cx="236425" cy="323650"/>
            </a:xfrm>
            <a:custGeom>
              <a:avLst/>
              <a:gdLst/>
              <a:ahLst/>
              <a:cxnLst/>
              <a:rect l="l" t="t" r="r" b="b"/>
              <a:pathLst>
                <a:path w="9457" h="12946" extrusionOk="0">
                  <a:moveTo>
                    <a:pt x="2132" y="1"/>
                  </a:moveTo>
                  <a:cubicBezTo>
                    <a:pt x="2132" y="2"/>
                    <a:pt x="0" y="9573"/>
                    <a:pt x="8377" y="12945"/>
                  </a:cubicBezTo>
                  <a:cubicBezTo>
                    <a:pt x="8377" y="12945"/>
                    <a:pt x="9456" y="8922"/>
                    <a:pt x="6958" y="5568"/>
                  </a:cubicBezTo>
                  <a:cubicBezTo>
                    <a:pt x="4960" y="2891"/>
                    <a:pt x="2408" y="1571"/>
                    <a:pt x="2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4175850" y="4017225"/>
              <a:ext cx="366025" cy="138275"/>
            </a:xfrm>
            <a:custGeom>
              <a:avLst/>
              <a:gdLst/>
              <a:ahLst/>
              <a:cxnLst/>
              <a:rect l="l" t="t" r="r" b="b"/>
              <a:pathLst>
                <a:path w="14641" h="5531" extrusionOk="0">
                  <a:moveTo>
                    <a:pt x="9305" y="0"/>
                  </a:moveTo>
                  <a:cubicBezTo>
                    <a:pt x="8366" y="0"/>
                    <a:pt x="7384" y="145"/>
                    <a:pt x="6433" y="530"/>
                  </a:cubicBezTo>
                  <a:cubicBezTo>
                    <a:pt x="3489" y="1725"/>
                    <a:pt x="1875" y="3818"/>
                    <a:pt x="226" y="3818"/>
                  </a:cubicBezTo>
                  <a:cubicBezTo>
                    <a:pt x="151" y="3818"/>
                    <a:pt x="76" y="3813"/>
                    <a:pt x="1" y="3804"/>
                  </a:cubicBezTo>
                  <a:lnTo>
                    <a:pt x="1" y="3804"/>
                  </a:lnTo>
                  <a:cubicBezTo>
                    <a:pt x="1" y="3805"/>
                    <a:pt x="3444" y="5531"/>
                    <a:pt x="7179" y="5531"/>
                  </a:cubicBezTo>
                  <a:cubicBezTo>
                    <a:pt x="9927" y="5531"/>
                    <a:pt x="12833" y="4596"/>
                    <a:pt x="14640" y="1351"/>
                  </a:cubicBezTo>
                  <a:cubicBezTo>
                    <a:pt x="14640" y="1351"/>
                    <a:pt x="12171" y="0"/>
                    <a:pt x="93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4266200" y="3755925"/>
              <a:ext cx="206100" cy="203225"/>
            </a:xfrm>
            <a:custGeom>
              <a:avLst/>
              <a:gdLst/>
              <a:ahLst/>
              <a:cxnLst/>
              <a:rect l="l" t="t" r="r" b="b"/>
              <a:pathLst>
                <a:path w="8244" h="8129" extrusionOk="0">
                  <a:moveTo>
                    <a:pt x="0" y="1"/>
                  </a:moveTo>
                  <a:lnTo>
                    <a:pt x="0" y="1"/>
                  </a:lnTo>
                  <a:cubicBezTo>
                    <a:pt x="0" y="1"/>
                    <a:pt x="1374" y="8128"/>
                    <a:pt x="8176" y="8128"/>
                  </a:cubicBezTo>
                  <a:cubicBezTo>
                    <a:pt x="8198" y="8128"/>
                    <a:pt x="8221" y="8128"/>
                    <a:pt x="8243" y="8128"/>
                  </a:cubicBezTo>
                  <a:cubicBezTo>
                    <a:pt x="8243" y="8128"/>
                    <a:pt x="7788" y="4622"/>
                    <a:pt x="5031" y="2802"/>
                  </a:cubicBezTo>
                  <a:cubicBezTo>
                    <a:pt x="2837" y="1357"/>
                    <a:pt x="660" y="113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3719625" y="3540725"/>
              <a:ext cx="1094300" cy="584800"/>
            </a:xfrm>
            <a:custGeom>
              <a:avLst/>
              <a:gdLst/>
              <a:ahLst/>
              <a:cxnLst/>
              <a:rect l="l" t="t" r="r" b="b"/>
              <a:pathLst>
                <a:path w="43772" h="23392" extrusionOk="0">
                  <a:moveTo>
                    <a:pt x="7292" y="1"/>
                  </a:moveTo>
                  <a:cubicBezTo>
                    <a:pt x="7214" y="1"/>
                    <a:pt x="7149" y="50"/>
                    <a:pt x="7161" y="161"/>
                  </a:cubicBezTo>
                  <a:cubicBezTo>
                    <a:pt x="7188" y="428"/>
                    <a:pt x="7241" y="696"/>
                    <a:pt x="7295" y="972"/>
                  </a:cubicBezTo>
                  <a:cubicBezTo>
                    <a:pt x="8151" y="4853"/>
                    <a:pt x="10453" y="8537"/>
                    <a:pt x="13129" y="11606"/>
                  </a:cubicBezTo>
                  <a:cubicBezTo>
                    <a:pt x="8553" y="8885"/>
                    <a:pt x="4289" y="5531"/>
                    <a:pt x="337" y="1820"/>
                  </a:cubicBezTo>
                  <a:cubicBezTo>
                    <a:pt x="298" y="1785"/>
                    <a:pt x="259" y="1770"/>
                    <a:pt x="224" y="1770"/>
                  </a:cubicBezTo>
                  <a:cubicBezTo>
                    <a:pt x="88" y="1770"/>
                    <a:pt x="1" y="1989"/>
                    <a:pt x="149" y="2123"/>
                  </a:cubicBezTo>
                  <a:cubicBezTo>
                    <a:pt x="729" y="2667"/>
                    <a:pt x="1309" y="3203"/>
                    <a:pt x="1907" y="3729"/>
                  </a:cubicBezTo>
                  <a:cubicBezTo>
                    <a:pt x="4690" y="6218"/>
                    <a:pt x="7643" y="8502"/>
                    <a:pt x="10738" y="10518"/>
                  </a:cubicBezTo>
                  <a:cubicBezTo>
                    <a:pt x="10338" y="10550"/>
                    <a:pt x="9936" y="10565"/>
                    <a:pt x="9532" y="10565"/>
                  </a:cubicBezTo>
                  <a:cubicBezTo>
                    <a:pt x="9027" y="10565"/>
                    <a:pt x="8519" y="10541"/>
                    <a:pt x="8009" y="10491"/>
                  </a:cubicBezTo>
                  <a:cubicBezTo>
                    <a:pt x="5698" y="10259"/>
                    <a:pt x="3280" y="9688"/>
                    <a:pt x="1050" y="8734"/>
                  </a:cubicBezTo>
                  <a:cubicBezTo>
                    <a:pt x="1023" y="8722"/>
                    <a:pt x="997" y="8717"/>
                    <a:pt x="973" y="8717"/>
                  </a:cubicBezTo>
                  <a:cubicBezTo>
                    <a:pt x="800" y="8717"/>
                    <a:pt x="748" y="9004"/>
                    <a:pt x="952" y="9090"/>
                  </a:cubicBezTo>
                  <a:cubicBezTo>
                    <a:pt x="1202" y="9198"/>
                    <a:pt x="1461" y="9296"/>
                    <a:pt x="1719" y="9385"/>
                  </a:cubicBezTo>
                  <a:cubicBezTo>
                    <a:pt x="4279" y="10319"/>
                    <a:pt x="6995" y="10956"/>
                    <a:pt x="9610" y="10956"/>
                  </a:cubicBezTo>
                  <a:cubicBezTo>
                    <a:pt x="10167" y="10956"/>
                    <a:pt x="10720" y="10927"/>
                    <a:pt x="11265" y="10866"/>
                  </a:cubicBezTo>
                  <a:cubicBezTo>
                    <a:pt x="12139" y="11428"/>
                    <a:pt x="13022" y="11954"/>
                    <a:pt x="13923" y="12472"/>
                  </a:cubicBezTo>
                  <a:cubicBezTo>
                    <a:pt x="13941" y="12480"/>
                    <a:pt x="13959" y="12489"/>
                    <a:pt x="13977" y="12498"/>
                  </a:cubicBezTo>
                  <a:cubicBezTo>
                    <a:pt x="14334" y="12703"/>
                    <a:pt x="14682" y="12909"/>
                    <a:pt x="15047" y="13105"/>
                  </a:cubicBezTo>
                  <a:cubicBezTo>
                    <a:pt x="17688" y="14532"/>
                    <a:pt x="20418" y="15746"/>
                    <a:pt x="23201" y="16691"/>
                  </a:cubicBezTo>
                  <a:cubicBezTo>
                    <a:pt x="21952" y="17360"/>
                    <a:pt x="20623" y="17878"/>
                    <a:pt x="19213" y="18190"/>
                  </a:cubicBezTo>
                  <a:cubicBezTo>
                    <a:pt x="18055" y="18451"/>
                    <a:pt x="16855" y="18586"/>
                    <a:pt x="15636" y="18586"/>
                  </a:cubicBezTo>
                  <a:cubicBezTo>
                    <a:pt x="14771" y="18586"/>
                    <a:pt x="13897" y="18518"/>
                    <a:pt x="13022" y="18377"/>
                  </a:cubicBezTo>
                  <a:cubicBezTo>
                    <a:pt x="12193" y="18243"/>
                    <a:pt x="11318" y="18074"/>
                    <a:pt x="10507" y="17753"/>
                  </a:cubicBezTo>
                  <a:cubicBezTo>
                    <a:pt x="10479" y="17741"/>
                    <a:pt x="10453" y="17736"/>
                    <a:pt x="10429" y="17736"/>
                  </a:cubicBezTo>
                  <a:cubicBezTo>
                    <a:pt x="10254" y="17736"/>
                    <a:pt x="10195" y="18022"/>
                    <a:pt x="10399" y="18101"/>
                  </a:cubicBezTo>
                  <a:cubicBezTo>
                    <a:pt x="10703" y="18217"/>
                    <a:pt x="11015" y="18306"/>
                    <a:pt x="11318" y="18395"/>
                  </a:cubicBezTo>
                  <a:cubicBezTo>
                    <a:pt x="12758" y="18791"/>
                    <a:pt x="14212" y="18979"/>
                    <a:pt x="15643" y="18979"/>
                  </a:cubicBezTo>
                  <a:cubicBezTo>
                    <a:pt x="18530" y="18979"/>
                    <a:pt x="21323" y="18215"/>
                    <a:pt x="23710" y="16861"/>
                  </a:cubicBezTo>
                  <a:cubicBezTo>
                    <a:pt x="24629" y="17164"/>
                    <a:pt x="25556" y="17441"/>
                    <a:pt x="26484" y="17681"/>
                  </a:cubicBezTo>
                  <a:cubicBezTo>
                    <a:pt x="28911" y="18306"/>
                    <a:pt x="31364" y="18725"/>
                    <a:pt x="33808" y="18904"/>
                  </a:cubicBezTo>
                  <a:lnTo>
                    <a:pt x="33853" y="18904"/>
                  </a:lnTo>
                  <a:cubicBezTo>
                    <a:pt x="34344" y="18939"/>
                    <a:pt x="34843" y="18966"/>
                    <a:pt x="35334" y="18984"/>
                  </a:cubicBezTo>
                  <a:cubicBezTo>
                    <a:pt x="34129" y="19671"/>
                    <a:pt x="32872" y="20277"/>
                    <a:pt x="31569" y="20786"/>
                  </a:cubicBezTo>
                  <a:cubicBezTo>
                    <a:pt x="29419" y="21633"/>
                    <a:pt x="27162" y="22249"/>
                    <a:pt x="24843" y="22650"/>
                  </a:cubicBezTo>
                  <a:cubicBezTo>
                    <a:pt x="23897" y="22811"/>
                    <a:pt x="22925" y="22963"/>
                    <a:pt x="21943" y="23007"/>
                  </a:cubicBezTo>
                  <a:cubicBezTo>
                    <a:pt x="21717" y="23025"/>
                    <a:pt x="21797" y="23391"/>
                    <a:pt x="22017" y="23391"/>
                  </a:cubicBezTo>
                  <a:cubicBezTo>
                    <a:pt x="22022" y="23391"/>
                    <a:pt x="22027" y="23391"/>
                    <a:pt x="22033" y="23391"/>
                  </a:cubicBezTo>
                  <a:cubicBezTo>
                    <a:pt x="22380" y="23373"/>
                    <a:pt x="22719" y="23337"/>
                    <a:pt x="23058" y="23302"/>
                  </a:cubicBezTo>
                  <a:cubicBezTo>
                    <a:pt x="27706" y="22775"/>
                    <a:pt x="32238" y="21357"/>
                    <a:pt x="36101" y="19002"/>
                  </a:cubicBezTo>
                  <a:cubicBezTo>
                    <a:pt x="36227" y="19003"/>
                    <a:pt x="36354" y="19004"/>
                    <a:pt x="36480" y="19004"/>
                  </a:cubicBezTo>
                  <a:cubicBezTo>
                    <a:pt x="38153" y="19004"/>
                    <a:pt x="39809" y="18892"/>
                    <a:pt x="41427" y="18618"/>
                  </a:cubicBezTo>
                  <a:cubicBezTo>
                    <a:pt x="42149" y="18493"/>
                    <a:pt x="42881" y="18359"/>
                    <a:pt x="43577" y="18127"/>
                  </a:cubicBezTo>
                  <a:cubicBezTo>
                    <a:pt x="43772" y="18063"/>
                    <a:pt x="43641" y="17761"/>
                    <a:pt x="43455" y="17761"/>
                  </a:cubicBezTo>
                  <a:cubicBezTo>
                    <a:pt x="43437" y="17761"/>
                    <a:pt x="43418" y="17764"/>
                    <a:pt x="43398" y="17771"/>
                  </a:cubicBezTo>
                  <a:cubicBezTo>
                    <a:pt x="43381" y="17771"/>
                    <a:pt x="43372" y="17780"/>
                    <a:pt x="43363" y="17780"/>
                  </a:cubicBezTo>
                  <a:cubicBezTo>
                    <a:pt x="43068" y="17833"/>
                    <a:pt x="42872" y="17922"/>
                    <a:pt x="42596" y="17985"/>
                  </a:cubicBezTo>
                  <a:cubicBezTo>
                    <a:pt x="41998" y="18127"/>
                    <a:pt x="41400" y="18234"/>
                    <a:pt x="40793" y="18324"/>
                  </a:cubicBezTo>
                  <a:cubicBezTo>
                    <a:pt x="39377" y="18528"/>
                    <a:pt x="37931" y="18620"/>
                    <a:pt x="36469" y="18620"/>
                  </a:cubicBezTo>
                  <a:cubicBezTo>
                    <a:pt x="36338" y="18620"/>
                    <a:pt x="36206" y="18620"/>
                    <a:pt x="36074" y="18618"/>
                  </a:cubicBezTo>
                  <a:cubicBezTo>
                    <a:pt x="36061" y="18614"/>
                    <a:pt x="36045" y="18611"/>
                    <a:pt x="36030" y="18611"/>
                  </a:cubicBezTo>
                  <a:cubicBezTo>
                    <a:pt x="36014" y="18611"/>
                    <a:pt x="35998" y="18614"/>
                    <a:pt x="35985" y="18618"/>
                  </a:cubicBezTo>
                  <a:cubicBezTo>
                    <a:pt x="35503" y="18618"/>
                    <a:pt x="35022" y="18600"/>
                    <a:pt x="34549" y="18573"/>
                  </a:cubicBezTo>
                  <a:cubicBezTo>
                    <a:pt x="34308" y="18565"/>
                    <a:pt x="34067" y="18538"/>
                    <a:pt x="33826" y="18520"/>
                  </a:cubicBezTo>
                  <a:cubicBezTo>
                    <a:pt x="31400" y="17494"/>
                    <a:pt x="29116" y="16022"/>
                    <a:pt x="27100" y="14193"/>
                  </a:cubicBezTo>
                  <a:cubicBezTo>
                    <a:pt x="26270" y="13435"/>
                    <a:pt x="25440" y="12623"/>
                    <a:pt x="24762" y="11713"/>
                  </a:cubicBezTo>
                  <a:cubicBezTo>
                    <a:pt x="24720" y="11656"/>
                    <a:pt x="24669" y="11632"/>
                    <a:pt x="24620" y="11632"/>
                  </a:cubicBezTo>
                  <a:cubicBezTo>
                    <a:pt x="24494" y="11632"/>
                    <a:pt x="24385" y="11791"/>
                    <a:pt x="24495" y="11945"/>
                  </a:cubicBezTo>
                  <a:cubicBezTo>
                    <a:pt x="25191" y="12873"/>
                    <a:pt x="26056" y="13712"/>
                    <a:pt x="26912" y="14488"/>
                  </a:cubicBezTo>
                  <a:cubicBezTo>
                    <a:pt x="28679" y="16093"/>
                    <a:pt x="30650" y="17423"/>
                    <a:pt x="32738" y="18431"/>
                  </a:cubicBezTo>
                  <a:cubicBezTo>
                    <a:pt x="30240" y="18181"/>
                    <a:pt x="27733" y="17681"/>
                    <a:pt x="25253" y="16959"/>
                  </a:cubicBezTo>
                  <a:cubicBezTo>
                    <a:pt x="24753" y="16816"/>
                    <a:pt x="24245" y="16655"/>
                    <a:pt x="23745" y="16486"/>
                  </a:cubicBezTo>
                  <a:cubicBezTo>
                    <a:pt x="23719" y="16468"/>
                    <a:pt x="23683" y="16459"/>
                    <a:pt x="23647" y="16459"/>
                  </a:cubicBezTo>
                  <a:cubicBezTo>
                    <a:pt x="23058" y="16263"/>
                    <a:pt x="22470" y="16049"/>
                    <a:pt x="21881" y="15835"/>
                  </a:cubicBezTo>
                  <a:cubicBezTo>
                    <a:pt x="20962" y="14925"/>
                    <a:pt x="20114" y="13926"/>
                    <a:pt x="19374" y="12864"/>
                  </a:cubicBezTo>
                  <a:cubicBezTo>
                    <a:pt x="18321" y="11347"/>
                    <a:pt x="17465" y="9706"/>
                    <a:pt x="16823" y="8002"/>
                  </a:cubicBezTo>
                  <a:cubicBezTo>
                    <a:pt x="16555" y="7315"/>
                    <a:pt x="16314" y="6593"/>
                    <a:pt x="16154" y="5879"/>
                  </a:cubicBezTo>
                  <a:cubicBezTo>
                    <a:pt x="16129" y="5768"/>
                    <a:pt x="16040" y="5716"/>
                    <a:pt x="15957" y="5716"/>
                  </a:cubicBezTo>
                  <a:cubicBezTo>
                    <a:pt x="15859" y="5716"/>
                    <a:pt x="15768" y="5788"/>
                    <a:pt x="15797" y="5924"/>
                  </a:cubicBezTo>
                  <a:cubicBezTo>
                    <a:pt x="15850" y="6182"/>
                    <a:pt x="15931" y="6441"/>
                    <a:pt x="16002" y="6700"/>
                  </a:cubicBezTo>
                  <a:cubicBezTo>
                    <a:pt x="16965" y="9920"/>
                    <a:pt x="18741" y="13034"/>
                    <a:pt x="21096" y="15531"/>
                  </a:cubicBezTo>
                  <a:cubicBezTo>
                    <a:pt x="18714" y="14595"/>
                    <a:pt x="16377" y="13462"/>
                    <a:pt x="14111" y="12168"/>
                  </a:cubicBezTo>
                  <a:cubicBezTo>
                    <a:pt x="12951" y="10919"/>
                    <a:pt x="11863" y="9581"/>
                    <a:pt x="10917" y="8145"/>
                  </a:cubicBezTo>
                  <a:cubicBezTo>
                    <a:pt x="9730" y="6370"/>
                    <a:pt x="8731" y="4443"/>
                    <a:pt x="8071" y="2435"/>
                  </a:cubicBezTo>
                  <a:cubicBezTo>
                    <a:pt x="7893" y="1891"/>
                    <a:pt x="7741" y="1338"/>
                    <a:pt x="7625" y="785"/>
                  </a:cubicBezTo>
                  <a:cubicBezTo>
                    <a:pt x="7598" y="633"/>
                    <a:pt x="7571" y="491"/>
                    <a:pt x="7545" y="339"/>
                  </a:cubicBezTo>
                  <a:cubicBezTo>
                    <a:pt x="7545" y="318"/>
                    <a:pt x="7528" y="183"/>
                    <a:pt x="7525" y="183"/>
                  </a:cubicBezTo>
                  <a:lnTo>
                    <a:pt x="7525" y="183"/>
                  </a:lnTo>
                  <a:cubicBezTo>
                    <a:pt x="7525" y="183"/>
                    <a:pt x="7525" y="192"/>
                    <a:pt x="7527" y="214"/>
                  </a:cubicBezTo>
                  <a:cubicBezTo>
                    <a:pt x="7512" y="80"/>
                    <a:pt x="7391" y="1"/>
                    <a:pt x="7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959075" y="3275050"/>
              <a:ext cx="627625" cy="553300"/>
            </a:xfrm>
            <a:custGeom>
              <a:avLst/>
              <a:gdLst/>
              <a:ahLst/>
              <a:cxnLst/>
              <a:rect l="l" t="t" r="r" b="b"/>
              <a:pathLst>
                <a:path w="25105" h="22132" extrusionOk="0">
                  <a:moveTo>
                    <a:pt x="8749" y="0"/>
                  </a:moveTo>
                  <a:cubicBezTo>
                    <a:pt x="6613" y="0"/>
                    <a:pt x="8734" y="3660"/>
                    <a:pt x="8734" y="3660"/>
                  </a:cubicBezTo>
                  <a:cubicBezTo>
                    <a:pt x="8734" y="3660"/>
                    <a:pt x="5083" y="1503"/>
                    <a:pt x="2824" y="1503"/>
                  </a:cubicBezTo>
                  <a:cubicBezTo>
                    <a:pt x="2173" y="1503"/>
                    <a:pt x="1638" y="1682"/>
                    <a:pt x="1339" y="2143"/>
                  </a:cubicBezTo>
                  <a:cubicBezTo>
                    <a:pt x="1" y="4213"/>
                    <a:pt x="5184" y="5551"/>
                    <a:pt x="7164" y="7282"/>
                  </a:cubicBezTo>
                  <a:cubicBezTo>
                    <a:pt x="7164" y="7282"/>
                    <a:pt x="6308" y="7166"/>
                    <a:pt x="5365" y="7166"/>
                  </a:cubicBezTo>
                  <a:cubicBezTo>
                    <a:pt x="4208" y="7166"/>
                    <a:pt x="2922" y="7340"/>
                    <a:pt x="2927" y="8111"/>
                  </a:cubicBezTo>
                  <a:cubicBezTo>
                    <a:pt x="2936" y="10110"/>
                    <a:pt x="9680" y="10734"/>
                    <a:pt x="10822" y="12010"/>
                  </a:cubicBezTo>
                  <a:cubicBezTo>
                    <a:pt x="10822" y="12010"/>
                    <a:pt x="9890" y="11789"/>
                    <a:pt x="8899" y="11789"/>
                  </a:cubicBezTo>
                  <a:cubicBezTo>
                    <a:pt x="7859" y="11789"/>
                    <a:pt x="6753" y="12032"/>
                    <a:pt x="6584" y="13027"/>
                  </a:cubicBezTo>
                  <a:cubicBezTo>
                    <a:pt x="6263" y="14980"/>
                    <a:pt x="14141" y="15623"/>
                    <a:pt x="16032" y="17157"/>
                  </a:cubicBezTo>
                  <a:cubicBezTo>
                    <a:pt x="16032" y="17157"/>
                    <a:pt x="15125" y="16771"/>
                    <a:pt x="14306" y="16771"/>
                  </a:cubicBezTo>
                  <a:cubicBezTo>
                    <a:pt x="13727" y="16771"/>
                    <a:pt x="13193" y="16964"/>
                    <a:pt x="13052" y="17621"/>
                  </a:cubicBezTo>
                  <a:cubicBezTo>
                    <a:pt x="12616" y="19672"/>
                    <a:pt x="18802" y="22132"/>
                    <a:pt x="24373" y="22132"/>
                  </a:cubicBezTo>
                  <a:cubicBezTo>
                    <a:pt x="24618" y="22132"/>
                    <a:pt x="24862" y="22127"/>
                    <a:pt x="25105" y="22117"/>
                  </a:cubicBezTo>
                  <a:cubicBezTo>
                    <a:pt x="25105" y="22117"/>
                    <a:pt x="24328" y="12242"/>
                    <a:pt x="22972" y="9494"/>
                  </a:cubicBezTo>
                  <a:cubicBezTo>
                    <a:pt x="22371" y="8288"/>
                    <a:pt x="21789" y="7815"/>
                    <a:pt x="21305" y="7815"/>
                  </a:cubicBezTo>
                  <a:cubicBezTo>
                    <a:pt x="20690" y="7815"/>
                    <a:pt x="20235" y="8577"/>
                    <a:pt x="20100" y="9565"/>
                  </a:cubicBezTo>
                  <a:cubicBezTo>
                    <a:pt x="20100" y="9565"/>
                    <a:pt x="17994" y="2678"/>
                    <a:pt x="15675" y="2268"/>
                  </a:cubicBezTo>
                  <a:cubicBezTo>
                    <a:pt x="15548" y="2246"/>
                    <a:pt x="15431" y="2236"/>
                    <a:pt x="15322" y="2236"/>
                  </a:cubicBezTo>
                  <a:cubicBezTo>
                    <a:pt x="13443" y="2236"/>
                    <a:pt x="14176" y="5337"/>
                    <a:pt x="14176" y="5337"/>
                  </a:cubicBezTo>
                  <a:cubicBezTo>
                    <a:pt x="14176" y="5337"/>
                    <a:pt x="11277" y="305"/>
                    <a:pt x="9038" y="20"/>
                  </a:cubicBezTo>
                  <a:cubicBezTo>
                    <a:pt x="8934" y="7"/>
                    <a:pt x="8838" y="0"/>
                    <a:pt x="8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4042725" y="3314350"/>
              <a:ext cx="546425" cy="514750"/>
            </a:xfrm>
            <a:custGeom>
              <a:avLst/>
              <a:gdLst/>
              <a:ahLst/>
              <a:cxnLst/>
              <a:rect l="l" t="t" r="r" b="b"/>
              <a:pathLst>
                <a:path w="21857" h="20590" extrusionOk="0">
                  <a:moveTo>
                    <a:pt x="5817" y="0"/>
                  </a:moveTo>
                  <a:lnTo>
                    <a:pt x="5647" y="134"/>
                  </a:lnTo>
                  <a:cubicBezTo>
                    <a:pt x="5674" y="170"/>
                    <a:pt x="8377" y="3711"/>
                    <a:pt x="9189" y="6075"/>
                  </a:cubicBezTo>
                  <a:cubicBezTo>
                    <a:pt x="4371" y="2837"/>
                    <a:pt x="161" y="1196"/>
                    <a:pt x="80" y="1169"/>
                  </a:cubicBezTo>
                  <a:lnTo>
                    <a:pt x="0" y="1365"/>
                  </a:lnTo>
                  <a:cubicBezTo>
                    <a:pt x="98" y="1410"/>
                    <a:pt x="6004" y="3702"/>
                    <a:pt x="11803" y="8234"/>
                  </a:cubicBezTo>
                  <a:cubicBezTo>
                    <a:pt x="7886" y="7146"/>
                    <a:pt x="1909" y="6718"/>
                    <a:pt x="1847" y="6709"/>
                  </a:cubicBezTo>
                  <a:lnTo>
                    <a:pt x="1829" y="6932"/>
                  </a:lnTo>
                  <a:cubicBezTo>
                    <a:pt x="1891" y="6932"/>
                    <a:pt x="8404" y="7405"/>
                    <a:pt x="12258" y="8600"/>
                  </a:cubicBezTo>
                  <a:cubicBezTo>
                    <a:pt x="14185" y="10134"/>
                    <a:pt x="16076" y="11928"/>
                    <a:pt x="17717" y="13953"/>
                  </a:cubicBezTo>
                  <a:cubicBezTo>
                    <a:pt x="14274" y="12436"/>
                    <a:pt x="6370" y="11892"/>
                    <a:pt x="6022" y="11865"/>
                  </a:cubicBezTo>
                  <a:lnTo>
                    <a:pt x="6004" y="12079"/>
                  </a:lnTo>
                  <a:cubicBezTo>
                    <a:pt x="6093" y="12088"/>
                    <a:pt x="14889" y="12704"/>
                    <a:pt x="18030" y="14345"/>
                  </a:cubicBezTo>
                  <a:cubicBezTo>
                    <a:pt x="19154" y="15772"/>
                    <a:pt x="20153" y="17325"/>
                    <a:pt x="20956" y="18993"/>
                  </a:cubicBezTo>
                  <a:cubicBezTo>
                    <a:pt x="17548" y="17833"/>
                    <a:pt x="11660" y="16486"/>
                    <a:pt x="11597" y="16477"/>
                  </a:cubicBezTo>
                  <a:lnTo>
                    <a:pt x="11544" y="16682"/>
                  </a:lnTo>
                  <a:cubicBezTo>
                    <a:pt x="11606" y="16700"/>
                    <a:pt x="17726" y="18092"/>
                    <a:pt x="21089" y="19261"/>
                  </a:cubicBezTo>
                  <a:cubicBezTo>
                    <a:pt x="21286" y="19698"/>
                    <a:pt x="21482" y="20135"/>
                    <a:pt x="21651" y="20590"/>
                  </a:cubicBezTo>
                  <a:lnTo>
                    <a:pt x="21857" y="20510"/>
                  </a:lnTo>
                  <a:cubicBezTo>
                    <a:pt x="21437" y="19421"/>
                    <a:pt x="20929" y="18386"/>
                    <a:pt x="20358" y="17396"/>
                  </a:cubicBezTo>
                  <a:cubicBezTo>
                    <a:pt x="19823" y="12534"/>
                    <a:pt x="18431" y="8377"/>
                    <a:pt x="18422" y="8341"/>
                  </a:cubicBezTo>
                  <a:lnTo>
                    <a:pt x="18217" y="8413"/>
                  </a:lnTo>
                  <a:cubicBezTo>
                    <a:pt x="18226" y="8448"/>
                    <a:pt x="19519" y="12311"/>
                    <a:pt x="20090" y="16932"/>
                  </a:cubicBezTo>
                  <a:cubicBezTo>
                    <a:pt x="19502" y="15969"/>
                    <a:pt x="18859" y="15050"/>
                    <a:pt x="18172" y="14167"/>
                  </a:cubicBezTo>
                  <a:cubicBezTo>
                    <a:pt x="17494" y="13310"/>
                    <a:pt x="16772" y="12490"/>
                    <a:pt x="16022" y="11713"/>
                  </a:cubicBezTo>
                  <a:cubicBezTo>
                    <a:pt x="15460" y="7984"/>
                    <a:pt x="12757" y="2552"/>
                    <a:pt x="12722" y="2489"/>
                  </a:cubicBezTo>
                  <a:lnTo>
                    <a:pt x="12534" y="2587"/>
                  </a:lnTo>
                  <a:cubicBezTo>
                    <a:pt x="12561" y="2641"/>
                    <a:pt x="15112" y="7770"/>
                    <a:pt x="15755" y="11446"/>
                  </a:cubicBezTo>
                  <a:cubicBezTo>
                    <a:pt x="14675" y="10349"/>
                    <a:pt x="13533" y="9340"/>
                    <a:pt x="12391" y="8422"/>
                  </a:cubicBezTo>
                  <a:lnTo>
                    <a:pt x="12391" y="8413"/>
                  </a:lnTo>
                  <a:cubicBezTo>
                    <a:pt x="12383" y="8404"/>
                    <a:pt x="12374" y="8404"/>
                    <a:pt x="12365" y="8404"/>
                  </a:cubicBezTo>
                  <a:cubicBezTo>
                    <a:pt x="11401" y="7628"/>
                    <a:pt x="10429" y="6923"/>
                    <a:pt x="9474" y="6272"/>
                  </a:cubicBezTo>
                  <a:cubicBezTo>
                    <a:pt x="8778" y="3881"/>
                    <a:pt x="5942" y="161"/>
                    <a:pt x="58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959075" y="3312600"/>
              <a:ext cx="627625" cy="515750"/>
            </a:xfrm>
            <a:custGeom>
              <a:avLst/>
              <a:gdLst/>
              <a:ahLst/>
              <a:cxnLst/>
              <a:rect l="l" t="t" r="r" b="b"/>
              <a:pathLst>
                <a:path w="25105" h="20630" extrusionOk="0">
                  <a:moveTo>
                    <a:pt x="2826" y="0"/>
                  </a:moveTo>
                  <a:cubicBezTo>
                    <a:pt x="2175" y="0"/>
                    <a:pt x="1638" y="179"/>
                    <a:pt x="1339" y="641"/>
                  </a:cubicBezTo>
                  <a:cubicBezTo>
                    <a:pt x="1" y="2711"/>
                    <a:pt x="5184" y="4049"/>
                    <a:pt x="7164" y="5780"/>
                  </a:cubicBezTo>
                  <a:cubicBezTo>
                    <a:pt x="7164" y="5780"/>
                    <a:pt x="6308" y="5664"/>
                    <a:pt x="5365" y="5664"/>
                  </a:cubicBezTo>
                  <a:cubicBezTo>
                    <a:pt x="4208" y="5664"/>
                    <a:pt x="2922" y="5838"/>
                    <a:pt x="2927" y="6609"/>
                  </a:cubicBezTo>
                  <a:cubicBezTo>
                    <a:pt x="2936" y="8608"/>
                    <a:pt x="9680" y="9232"/>
                    <a:pt x="10822" y="10508"/>
                  </a:cubicBezTo>
                  <a:cubicBezTo>
                    <a:pt x="10822" y="10508"/>
                    <a:pt x="9890" y="10287"/>
                    <a:pt x="8899" y="10287"/>
                  </a:cubicBezTo>
                  <a:cubicBezTo>
                    <a:pt x="7859" y="10287"/>
                    <a:pt x="6753" y="10530"/>
                    <a:pt x="6584" y="11525"/>
                  </a:cubicBezTo>
                  <a:cubicBezTo>
                    <a:pt x="6263" y="13478"/>
                    <a:pt x="14141" y="14121"/>
                    <a:pt x="16032" y="15655"/>
                  </a:cubicBezTo>
                  <a:cubicBezTo>
                    <a:pt x="16032" y="15655"/>
                    <a:pt x="15125" y="15269"/>
                    <a:pt x="14306" y="15269"/>
                  </a:cubicBezTo>
                  <a:cubicBezTo>
                    <a:pt x="13727" y="15269"/>
                    <a:pt x="13193" y="15462"/>
                    <a:pt x="13052" y="16119"/>
                  </a:cubicBezTo>
                  <a:cubicBezTo>
                    <a:pt x="12616" y="18170"/>
                    <a:pt x="18802" y="20630"/>
                    <a:pt x="24373" y="20630"/>
                  </a:cubicBezTo>
                  <a:cubicBezTo>
                    <a:pt x="24618" y="20630"/>
                    <a:pt x="24862" y="20625"/>
                    <a:pt x="25105" y="20615"/>
                  </a:cubicBezTo>
                  <a:cubicBezTo>
                    <a:pt x="25105" y="20615"/>
                    <a:pt x="25069" y="20214"/>
                    <a:pt x="25006" y="19545"/>
                  </a:cubicBezTo>
                  <a:cubicBezTo>
                    <a:pt x="21313" y="18456"/>
                    <a:pt x="17540" y="16306"/>
                    <a:pt x="14239" y="13148"/>
                  </a:cubicBezTo>
                  <a:cubicBezTo>
                    <a:pt x="10474" y="9562"/>
                    <a:pt x="7976" y="5307"/>
                    <a:pt x="6879" y="1194"/>
                  </a:cubicBezTo>
                  <a:cubicBezTo>
                    <a:pt x="5649" y="620"/>
                    <a:pt x="4038" y="0"/>
                    <a:pt x="28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4250575" y="3321025"/>
              <a:ext cx="320075" cy="358650"/>
            </a:xfrm>
            <a:custGeom>
              <a:avLst/>
              <a:gdLst/>
              <a:ahLst/>
              <a:cxnLst/>
              <a:rect l="l" t="t" r="r" b="b"/>
              <a:pathLst>
                <a:path w="12803" h="14346" extrusionOk="0">
                  <a:moveTo>
                    <a:pt x="1" y="1"/>
                  </a:moveTo>
                  <a:cubicBezTo>
                    <a:pt x="1000" y="3418"/>
                    <a:pt x="3676" y="7361"/>
                    <a:pt x="7583" y="10724"/>
                  </a:cubicBezTo>
                  <a:cubicBezTo>
                    <a:pt x="9287" y="12187"/>
                    <a:pt x="11054" y="13400"/>
                    <a:pt x="12802" y="14346"/>
                  </a:cubicBezTo>
                  <a:cubicBezTo>
                    <a:pt x="12436" y="11714"/>
                    <a:pt x="11937" y="8922"/>
                    <a:pt x="11312" y="7655"/>
                  </a:cubicBezTo>
                  <a:cubicBezTo>
                    <a:pt x="10711" y="6449"/>
                    <a:pt x="10129" y="5976"/>
                    <a:pt x="9645" y="5976"/>
                  </a:cubicBezTo>
                  <a:cubicBezTo>
                    <a:pt x="9030" y="5976"/>
                    <a:pt x="8575" y="6738"/>
                    <a:pt x="8440" y="7726"/>
                  </a:cubicBezTo>
                  <a:cubicBezTo>
                    <a:pt x="8440" y="7726"/>
                    <a:pt x="6334" y="839"/>
                    <a:pt x="4015" y="429"/>
                  </a:cubicBezTo>
                  <a:cubicBezTo>
                    <a:pt x="3888" y="407"/>
                    <a:pt x="3771" y="397"/>
                    <a:pt x="3662" y="397"/>
                  </a:cubicBezTo>
                  <a:cubicBezTo>
                    <a:pt x="1783" y="397"/>
                    <a:pt x="2516" y="3498"/>
                    <a:pt x="2516" y="3498"/>
                  </a:cubicBezTo>
                  <a:cubicBezTo>
                    <a:pt x="2516" y="3498"/>
                    <a:pt x="1392" y="154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4543625" y="3425850"/>
              <a:ext cx="1552750" cy="364450"/>
            </a:xfrm>
            <a:custGeom>
              <a:avLst/>
              <a:gdLst/>
              <a:ahLst/>
              <a:cxnLst/>
              <a:rect l="l" t="t" r="r" b="b"/>
              <a:pathLst>
                <a:path w="62110" h="14578" extrusionOk="0">
                  <a:moveTo>
                    <a:pt x="1" y="1"/>
                  </a:moveTo>
                  <a:lnTo>
                    <a:pt x="1" y="14578"/>
                  </a:lnTo>
                  <a:lnTo>
                    <a:pt x="62109" y="14578"/>
                  </a:lnTo>
                  <a:lnTo>
                    <a:pt x="621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5943125" y="3425850"/>
              <a:ext cx="49975" cy="364450"/>
            </a:xfrm>
            <a:custGeom>
              <a:avLst/>
              <a:gdLst/>
              <a:ahLst/>
              <a:cxnLst/>
              <a:rect l="l" t="t" r="r" b="b"/>
              <a:pathLst>
                <a:path w="1999" h="14578" extrusionOk="0">
                  <a:moveTo>
                    <a:pt x="0" y="1"/>
                  </a:moveTo>
                  <a:lnTo>
                    <a:pt x="0" y="14578"/>
                  </a:lnTo>
                  <a:lnTo>
                    <a:pt x="1999" y="14578"/>
                  </a:lnTo>
                  <a:lnTo>
                    <a:pt x="19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5828050" y="3425850"/>
              <a:ext cx="50200" cy="364450"/>
            </a:xfrm>
            <a:custGeom>
              <a:avLst/>
              <a:gdLst/>
              <a:ahLst/>
              <a:cxnLst/>
              <a:rect l="l" t="t" r="r" b="b"/>
              <a:pathLst>
                <a:path w="2008" h="14578" extrusionOk="0">
                  <a:moveTo>
                    <a:pt x="0" y="1"/>
                  </a:moveTo>
                  <a:lnTo>
                    <a:pt x="0" y="14578"/>
                  </a:lnTo>
                  <a:lnTo>
                    <a:pt x="2007" y="14578"/>
                  </a:lnTo>
                  <a:lnTo>
                    <a:pt x="20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4761750" y="3425850"/>
              <a:ext cx="49975" cy="364450"/>
            </a:xfrm>
            <a:custGeom>
              <a:avLst/>
              <a:gdLst/>
              <a:ahLst/>
              <a:cxnLst/>
              <a:rect l="l" t="t" r="r" b="b"/>
              <a:pathLst>
                <a:path w="1999" h="14578" extrusionOk="0">
                  <a:moveTo>
                    <a:pt x="1" y="1"/>
                  </a:moveTo>
                  <a:lnTo>
                    <a:pt x="1" y="14578"/>
                  </a:lnTo>
                  <a:lnTo>
                    <a:pt x="1999" y="14578"/>
                  </a:lnTo>
                  <a:lnTo>
                    <a:pt x="19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4646675" y="3425850"/>
              <a:ext cx="50200" cy="364450"/>
            </a:xfrm>
            <a:custGeom>
              <a:avLst/>
              <a:gdLst/>
              <a:ahLst/>
              <a:cxnLst/>
              <a:rect l="l" t="t" r="r" b="b"/>
              <a:pathLst>
                <a:path w="2008" h="14578" extrusionOk="0">
                  <a:moveTo>
                    <a:pt x="0" y="1"/>
                  </a:moveTo>
                  <a:lnTo>
                    <a:pt x="0" y="14578"/>
                  </a:lnTo>
                  <a:lnTo>
                    <a:pt x="2008" y="14578"/>
                  </a:lnTo>
                  <a:lnTo>
                    <a:pt x="20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4922775" y="3602925"/>
              <a:ext cx="794450" cy="12525"/>
            </a:xfrm>
            <a:custGeom>
              <a:avLst/>
              <a:gdLst/>
              <a:ahLst/>
              <a:cxnLst/>
              <a:rect l="l" t="t" r="r" b="b"/>
              <a:pathLst>
                <a:path w="31778" h="501" extrusionOk="0">
                  <a:moveTo>
                    <a:pt x="1" y="1"/>
                  </a:moveTo>
                  <a:lnTo>
                    <a:pt x="1" y="501"/>
                  </a:lnTo>
                  <a:lnTo>
                    <a:pt x="31777" y="501"/>
                  </a:lnTo>
                  <a:lnTo>
                    <a:pt x="31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4922775" y="3540275"/>
              <a:ext cx="794450" cy="12500"/>
            </a:xfrm>
            <a:custGeom>
              <a:avLst/>
              <a:gdLst/>
              <a:ahLst/>
              <a:cxnLst/>
              <a:rect l="l" t="t" r="r" b="b"/>
              <a:pathLst>
                <a:path w="31778" h="500" extrusionOk="0">
                  <a:moveTo>
                    <a:pt x="1" y="0"/>
                  </a:moveTo>
                  <a:lnTo>
                    <a:pt x="1" y="500"/>
                  </a:lnTo>
                  <a:lnTo>
                    <a:pt x="31777" y="500"/>
                  </a:lnTo>
                  <a:lnTo>
                    <a:pt x="317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4922775" y="3665600"/>
              <a:ext cx="794450" cy="12525"/>
            </a:xfrm>
            <a:custGeom>
              <a:avLst/>
              <a:gdLst/>
              <a:ahLst/>
              <a:cxnLst/>
              <a:rect l="l" t="t" r="r" b="b"/>
              <a:pathLst>
                <a:path w="31778" h="501" extrusionOk="0">
                  <a:moveTo>
                    <a:pt x="1" y="1"/>
                  </a:moveTo>
                  <a:lnTo>
                    <a:pt x="1" y="500"/>
                  </a:lnTo>
                  <a:lnTo>
                    <a:pt x="31777" y="500"/>
                  </a:lnTo>
                  <a:lnTo>
                    <a:pt x="31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4434350" y="3807225"/>
              <a:ext cx="1775750" cy="209900"/>
            </a:xfrm>
            <a:custGeom>
              <a:avLst/>
              <a:gdLst/>
              <a:ahLst/>
              <a:cxnLst/>
              <a:rect l="l" t="t" r="r" b="b"/>
              <a:pathLst>
                <a:path w="71030" h="8396" extrusionOk="0">
                  <a:moveTo>
                    <a:pt x="0" y="1"/>
                  </a:moveTo>
                  <a:lnTo>
                    <a:pt x="0" y="8395"/>
                  </a:lnTo>
                  <a:lnTo>
                    <a:pt x="71030" y="8395"/>
                  </a:lnTo>
                  <a:cubicBezTo>
                    <a:pt x="69995" y="7271"/>
                    <a:pt x="69362" y="5808"/>
                    <a:pt x="69362" y="4193"/>
                  </a:cubicBezTo>
                  <a:cubicBezTo>
                    <a:pt x="69362" y="2588"/>
                    <a:pt x="69995" y="1125"/>
                    <a:pt x="710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4434350" y="3834425"/>
              <a:ext cx="1775750" cy="182700"/>
            </a:xfrm>
            <a:custGeom>
              <a:avLst/>
              <a:gdLst/>
              <a:ahLst/>
              <a:cxnLst/>
              <a:rect l="l" t="t" r="r" b="b"/>
              <a:pathLst>
                <a:path w="71030" h="7308" extrusionOk="0">
                  <a:moveTo>
                    <a:pt x="0" y="1"/>
                  </a:moveTo>
                  <a:lnTo>
                    <a:pt x="0" y="7307"/>
                  </a:lnTo>
                  <a:lnTo>
                    <a:pt x="71030" y="7307"/>
                  </a:lnTo>
                  <a:cubicBezTo>
                    <a:pt x="70245" y="6451"/>
                    <a:pt x="69692" y="5389"/>
                    <a:pt x="69469" y="4229"/>
                  </a:cubicBezTo>
                  <a:cubicBezTo>
                    <a:pt x="61734" y="5719"/>
                    <a:pt x="52037" y="6611"/>
                    <a:pt x="41519" y="6611"/>
                  </a:cubicBezTo>
                  <a:cubicBezTo>
                    <a:pt x="23151" y="6611"/>
                    <a:pt x="7316" y="390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4411600" y="3787150"/>
              <a:ext cx="1816575" cy="250050"/>
            </a:xfrm>
            <a:custGeom>
              <a:avLst/>
              <a:gdLst/>
              <a:ahLst/>
              <a:cxnLst/>
              <a:rect l="l" t="t" r="r" b="b"/>
              <a:pathLst>
                <a:path w="72663" h="10002" extrusionOk="0">
                  <a:moveTo>
                    <a:pt x="3087" y="1"/>
                  </a:moveTo>
                  <a:cubicBezTo>
                    <a:pt x="1383" y="1"/>
                    <a:pt x="1" y="1223"/>
                    <a:pt x="1" y="2722"/>
                  </a:cubicBezTo>
                  <a:lnTo>
                    <a:pt x="1" y="7280"/>
                  </a:lnTo>
                  <a:cubicBezTo>
                    <a:pt x="1" y="8779"/>
                    <a:pt x="1383" y="10001"/>
                    <a:pt x="3087" y="10001"/>
                  </a:cubicBezTo>
                  <a:lnTo>
                    <a:pt x="72662" y="10001"/>
                  </a:lnTo>
                  <a:lnTo>
                    <a:pt x="72662" y="8395"/>
                  </a:lnTo>
                  <a:lnTo>
                    <a:pt x="3087" y="8395"/>
                  </a:lnTo>
                  <a:cubicBezTo>
                    <a:pt x="2382" y="8395"/>
                    <a:pt x="1811" y="7896"/>
                    <a:pt x="1811" y="7280"/>
                  </a:cubicBezTo>
                  <a:lnTo>
                    <a:pt x="1811" y="2722"/>
                  </a:lnTo>
                  <a:cubicBezTo>
                    <a:pt x="1811" y="2106"/>
                    <a:pt x="2382" y="1598"/>
                    <a:pt x="3087" y="1598"/>
                  </a:cubicBezTo>
                  <a:lnTo>
                    <a:pt x="72662" y="1598"/>
                  </a:lnTo>
                  <a:lnTo>
                    <a:pt x="7266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4240100" y="4037175"/>
              <a:ext cx="2159575" cy="368900"/>
            </a:xfrm>
            <a:custGeom>
              <a:avLst/>
              <a:gdLst/>
              <a:ahLst/>
              <a:cxnLst/>
              <a:rect l="l" t="t" r="r" b="b"/>
              <a:pathLst>
                <a:path w="86383" h="14756" extrusionOk="0">
                  <a:moveTo>
                    <a:pt x="0" y="0"/>
                  </a:moveTo>
                  <a:lnTo>
                    <a:pt x="0" y="14755"/>
                  </a:lnTo>
                  <a:lnTo>
                    <a:pt x="86383" y="14755"/>
                  </a:lnTo>
                  <a:lnTo>
                    <a:pt x="863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4350950" y="4037175"/>
              <a:ext cx="69825" cy="368900"/>
            </a:xfrm>
            <a:custGeom>
              <a:avLst/>
              <a:gdLst/>
              <a:ahLst/>
              <a:cxnLst/>
              <a:rect l="l" t="t" r="r" b="b"/>
              <a:pathLst>
                <a:path w="2793" h="14756" extrusionOk="0">
                  <a:moveTo>
                    <a:pt x="0" y="0"/>
                  </a:moveTo>
                  <a:lnTo>
                    <a:pt x="0" y="14755"/>
                  </a:lnTo>
                  <a:lnTo>
                    <a:pt x="2792" y="14755"/>
                  </a:lnTo>
                  <a:lnTo>
                    <a:pt x="27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4489225" y="4037175"/>
              <a:ext cx="70050" cy="368900"/>
            </a:xfrm>
            <a:custGeom>
              <a:avLst/>
              <a:gdLst/>
              <a:ahLst/>
              <a:cxnLst/>
              <a:rect l="l" t="t" r="r" b="b"/>
              <a:pathLst>
                <a:path w="2802" h="14756" extrusionOk="0">
                  <a:moveTo>
                    <a:pt x="0" y="0"/>
                  </a:moveTo>
                  <a:lnTo>
                    <a:pt x="0" y="14755"/>
                  </a:lnTo>
                  <a:lnTo>
                    <a:pt x="2801" y="14755"/>
                  </a:lnTo>
                  <a:lnTo>
                    <a:pt x="28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4627725" y="4037175"/>
              <a:ext cx="69825" cy="368900"/>
            </a:xfrm>
            <a:custGeom>
              <a:avLst/>
              <a:gdLst/>
              <a:ahLst/>
              <a:cxnLst/>
              <a:rect l="l" t="t" r="r" b="b"/>
              <a:pathLst>
                <a:path w="2793" h="14756" extrusionOk="0">
                  <a:moveTo>
                    <a:pt x="0" y="0"/>
                  </a:moveTo>
                  <a:lnTo>
                    <a:pt x="0" y="14755"/>
                  </a:lnTo>
                  <a:lnTo>
                    <a:pt x="2792" y="14755"/>
                  </a:lnTo>
                  <a:lnTo>
                    <a:pt x="279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5942225" y="4037175"/>
              <a:ext cx="70050" cy="368900"/>
            </a:xfrm>
            <a:custGeom>
              <a:avLst/>
              <a:gdLst/>
              <a:ahLst/>
              <a:cxnLst/>
              <a:rect l="l" t="t" r="r" b="b"/>
              <a:pathLst>
                <a:path w="2802" h="14756" extrusionOk="0">
                  <a:moveTo>
                    <a:pt x="1" y="0"/>
                  </a:moveTo>
                  <a:lnTo>
                    <a:pt x="1" y="14755"/>
                  </a:lnTo>
                  <a:lnTo>
                    <a:pt x="2802" y="14755"/>
                  </a:lnTo>
                  <a:lnTo>
                    <a:pt x="28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6080725" y="4037175"/>
              <a:ext cx="69825" cy="368900"/>
            </a:xfrm>
            <a:custGeom>
              <a:avLst/>
              <a:gdLst/>
              <a:ahLst/>
              <a:cxnLst/>
              <a:rect l="l" t="t" r="r" b="b"/>
              <a:pathLst>
                <a:path w="2793" h="14756" extrusionOk="0">
                  <a:moveTo>
                    <a:pt x="1" y="0"/>
                  </a:moveTo>
                  <a:lnTo>
                    <a:pt x="1" y="14755"/>
                  </a:lnTo>
                  <a:lnTo>
                    <a:pt x="2793" y="14755"/>
                  </a:lnTo>
                  <a:lnTo>
                    <a:pt x="27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6219000" y="4037175"/>
              <a:ext cx="70050" cy="368900"/>
            </a:xfrm>
            <a:custGeom>
              <a:avLst/>
              <a:gdLst/>
              <a:ahLst/>
              <a:cxnLst/>
              <a:rect l="l" t="t" r="r" b="b"/>
              <a:pathLst>
                <a:path w="2802" h="14756" extrusionOk="0">
                  <a:moveTo>
                    <a:pt x="1" y="0"/>
                  </a:moveTo>
                  <a:lnTo>
                    <a:pt x="1" y="14755"/>
                  </a:lnTo>
                  <a:lnTo>
                    <a:pt x="2802" y="14755"/>
                  </a:lnTo>
                  <a:lnTo>
                    <a:pt x="28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4822425" y="4176325"/>
              <a:ext cx="986675" cy="63375"/>
            </a:xfrm>
            <a:custGeom>
              <a:avLst/>
              <a:gdLst/>
              <a:ahLst/>
              <a:cxnLst/>
              <a:rect l="l" t="t" r="r" b="b"/>
              <a:pathLst>
                <a:path w="39467" h="2535" extrusionOk="0">
                  <a:moveTo>
                    <a:pt x="19733" y="1"/>
                  </a:moveTo>
                  <a:cubicBezTo>
                    <a:pt x="8832" y="1"/>
                    <a:pt x="0" y="268"/>
                    <a:pt x="0" y="1268"/>
                  </a:cubicBezTo>
                  <a:cubicBezTo>
                    <a:pt x="0" y="2267"/>
                    <a:pt x="8832" y="2534"/>
                    <a:pt x="19733" y="2534"/>
                  </a:cubicBezTo>
                  <a:cubicBezTo>
                    <a:pt x="30626" y="2534"/>
                    <a:pt x="39467" y="2267"/>
                    <a:pt x="39467" y="1268"/>
                  </a:cubicBezTo>
                  <a:cubicBezTo>
                    <a:pt x="39467" y="268"/>
                    <a:pt x="30626" y="1"/>
                    <a:pt x="19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4656475" y="3133025"/>
              <a:ext cx="1322575" cy="267425"/>
            </a:xfrm>
            <a:custGeom>
              <a:avLst/>
              <a:gdLst/>
              <a:ahLst/>
              <a:cxnLst/>
              <a:rect l="l" t="t" r="r" b="b"/>
              <a:pathLst>
                <a:path w="52903" h="10697" extrusionOk="0">
                  <a:moveTo>
                    <a:pt x="1" y="0"/>
                  </a:moveTo>
                  <a:cubicBezTo>
                    <a:pt x="1027" y="1437"/>
                    <a:pt x="1660" y="3301"/>
                    <a:pt x="1660" y="5353"/>
                  </a:cubicBezTo>
                  <a:cubicBezTo>
                    <a:pt x="1660" y="7396"/>
                    <a:pt x="1027" y="9260"/>
                    <a:pt x="1" y="10697"/>
                  </a:cubicBezTo>
                  <a:lnTo>
                    <a:pt x="52903" y="10697"/>
                  </a:lnTo>
                  <a:lnTo>
                    <a:pt x="529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4656475" y="3167825"/>
              <a:ext cx="1322575" cy="232625"/>
            </a:xfrm>
            <a:custGeom>
              <a:avLst/>
              <a:gdLst/>
              <a:ahLst/>
              <a:cxnLst/>
              <a:rect l="l" t="t" r="r" b="b"/>
              <a:pathLst>
                <a:path w="52903" h="9305" extrusionOk="0">
                  <a:moveTo>
                    <a:pt x="52903" y="0"/>
                  </a:moveTo>
                  <a:cubicBezTo>
                    <a:pt x="45578" y="4969"/>
                    <a:pt x="47871" y="8413"/>
                    <a:pt x="29512" y="8413"/>
                  </a:cubicBezTo>
                  <a:cubicBezTo>
                    <a:pt x="18985" y="8413"/>
                    <a:pt x="9288" y="7289"/>
                    <a:pt x="1553" y="5379"/>
                  </a:cubicBezTo>
                  <a:cubicBezTo>
                    <a:pt x="1339" y="6869"/>
                    <a:pt x="786" y="8216"/>
                    <a:pt x="1" y="9305"/>
                  </a:cubicBezTo>
                  <a:lnTo>
                    <a:pt x="52903" y="9305"/>
                  </a:lnTo>
                  <a:lnTo>
                    <a:pt x="529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4638200" y="3107600"/>
              <a:ext cx="1363375" cy="318275"/>
            </a:xfrm>
            <a:custGeom>
              <a:avLst/>
              <a:gdLst/>
              <a:ahLst/>
              <a:cxnLst/>
              <a:rect l="l" t="t" r="r" b="b"/>
              <a:pathLst>
                <a:path w="54535" h="12731" extrusionOk="0">
                  <a:moveTo>
                    <a:pt x="0" y="0"/>
                  </a:moveTo>
                  <a:lnTo>
                    <a:pt x="0" y="2034"/>
                  </a:lnTo>
                  <a:lnTo>
                    <a:pt x="51457" y="2034"/>
                  </a:lnTo>
                  <a:cubicBezTo>
                    <a:pt x="52153" y="2034"/>
                    <a:pt x="52724" y="2677"/>
                    <a:pt x="52724" y="3462"/>
                  </a:cubicBezTo>
                  <a:lnTo>
                    <a:pt x="52724" y="9269"/>
                  </a:lnTo>
                  <a:cubicBezTo>
                    <a:pt x="52724" y="10054"/>
                    <a:pt x="52153" y="10697"/>
                    <a:pt x="51457" y="10697"/>
                  </a:cubicBezTo>
                  <a:lnTo>
                    <a:pt x="0" y="10697"/>
                  </a:lnTo>
                  <a:lnTo>
                    <a:pt x="0" y="12731"/>
                  </a:lnTo>
                  <a:lnTo>
                    <a:pt x="51457" y="12731"/>
                  </a:lnTo>
                  <a:cubicBezTo>
                    <a:pt x="53152" y="12731"/>
                    <a:pt x="54535" y="11178"/>
                    <a:pt x="54535" y="9269"/>
                  </a:cubicBezTo>
                  <a:lnTo>
                    <a:pt x="54535" y="3462"/>
                  </a:lnTo>
                  <a:cubicBezTo>
                    <a:pt x="54535" y="1553"/>
                    <a:pt x="53152" y="0"/>
                    <a:pt x="51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4601400" y="2853350"/>
              <a:ext cx="1436975" cy="254275"/>
            </a:xfrm>
            <a:custGeom>
              <a:avLst/>
              <a:gdLst/>
              <a:ahLst/>
              <a:cxnLst/>
              <a:rect l="l" t="t" r="r" b="b"/>
              <a:pathLst>
                <a:path w="57479" h="10171" extrusionOk="0">
                  <a:moveTo>
                    <a:pt x="0" y="0"/>
                  </a:moveTo>
                  <a:lnTo>
                    <a:pt x="0" y="10170"/>
                  </a:lnTo>
                  <a:lnTo>
                    <a:pt x="57479" y="10170"/>
                  </a:lnTo>
                  <a:lnTo>
                    <a:pt x="574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4696850" y="2853350"/>
              <a:ext cx="116225" cy="254275"/>
            </a:xfrm>
            <a:custGeom>
              <a:avLst/>
              <a:gdLst/>
              <a:ahLst/>
              <a:cxnLst/>
              <a:rect l="l" t="t" r="r" b="b"/>
              <a:pathLst>
                <a:path w="4649" h="10171" extrusionOk="0">
                  <a:moveTo>
                    <a:pt x="1" y="0"/>
                  </a:moveTo>
                  <a:lnTo>
                    <a:pt x="1" y="10170"/>
                  </a:lnTo>
                  <a:lnTo>
                    <a:pt x="4648" y="10170"/>
                  </a:lnTo>
                  <a:lnTo>
                    <a:pt x="46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5826700" y="2853350"/>
              <a:ext cx="116450" cy="254275"/>
            </a:xfrm>
            <a:custGeom>
              <a:avLst/>
              <a:gdLst/>
              <a:ahLst/>
              <a:cxnLst/>
              <a:rect l="l" t="t" r="r" b="b"/>
              <a:pathLst>
                <a:path w="4658" h="10171" extrusionOk="0">
                  <a:moveTo>
                    <a:pt x="1" y="0"/>
                  </a:moveTo>
                  <a:lnTo>
                    <a:pt x="1" y="10170"/>
                  </a:lnTo>
                  <a:lnTo>
                    <a:pt x="4657" y="10170"/>
                  </a:lnTo>
                  <a:lnTo>
                    <a:pt x="46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5045450" y="2438750"/>
              <a:ext cx="112200" cy="233300"/>
            </a:xfrm>
            <a:custGeom>
              <a:avLst/>
              <a:gdLst/>
              <a:ahLst/>
              <a:cxnLst/>
              <a:rect l="l" t="t" r="r" b="b"/>
              <a:pathLst>
                <a:path w="4488" h="9332" extrusionOk="0">
                  <a:moveTo>
                    <a:pt x="0" y="0"/>
                  </a:moveTo>
                  <a:cubicBezTo>
                    <a:pt x="0" y="1"/>
                    <a:pt x="188" y="7217"/>
                    <a:pt x="4487" y="9332"/>
                  </a:cubicBezTo>
                  <a:cubicBezTo>
                    <a:pt x="4487" y="9332"/>
                    <a:pt x="3078" y="5130"/>
                    <a:pt x="3934" y="741"/>
                  </a:cubicBezTo>
                  <a:lnTo>
                    <a:pt x="3934" y="741"/>
                  </a:lnTo>
                  <a:cubicBezTo>
                    <a:pt x="3934" y="741"/>
                    <a:pt x="3737" y="755"/>
                    <a:pt x="3421" y="755"/>
                  </a:cubicBezTo>
                  <a:cubicBezTo>
                    <a:pt x="2609" y="755"/>
                    <a:pt x="1015" y="66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Εικόνα 4">
            <a:extLst>
              <a:ext uri="{FF2B5EF4-FFF2-40B4-BE49-F238E27FC236}">
                <a16:creationId xmlns:a16="http://schemas.microsoft.com/office/drawing/2014/main" id="{1EB64499-3115-223A-D751-8E1391589D37}"/>
              </a:ext>
            </a:extLst>
          </p:cNvPr>
          <p:cNvPicPr>
            <a:picLocks noChangeAspect="1"/>
          </p:cNvPicPr>
          <p:nvPr/>
        </p:nvPicPr>
        <p:blipFill>
          <a:blip r:embed="rId3"/>
          <a:stretch>
            <a:fillRect/>
          </a:stretch>
        </p:blipFill>
        <p:spPr>
          <a:xfrm>
            <a:off x="7401361" y="321098"/>
            <a:ext cx="673587" cy="601364"/>
          </a:xfrm>
          <a:prstGeom prst="rect">
            <a:avLst/>
          </a:prstGeom>
        </p:spPr>
      </p:pic>
      <p:pic>
        <p:nvPicPr>
          <p:cNvPr id="8" name="Εικόνα 7">
            <a:extLst>
              <a:ext uri="{FF2B5EF4-FFF2-40B4-BE49-F238E27FC236}">
                <a16:creationId xmlns:a16="http://schemas.microsoft.com/office/drawing/2014/main" id="{D5847C8F-EAF2-9B0E-4C6C-691BD2756A18}"/>
              </a:ext>
            </a:extLst>
          </p:cNvPr>
          <p:cNvPicPr>
            <a:picLocks noChangeAspect="1"/>
          </p:cNvPicPr>
          <p:nvPr/>
        </p:nvPicPr>
        <p:blipFill rotWithShape="1">
          <a:blip r:embed="rId4"/>
          <a:srcRect l="33219" t="36172" r="31999" b="1"/>
          <a:stretch/>
        </p:blipFill>
        <p:spPr>
          <a:xfrm>
            <a:off x="7449271" y="1818137"/>
            <a:ext cx="1425060" cy="620116"/>
          </a:xfrm>
          <a:prstGeom prst="rect">
            <a:avLst/>
          </a:prstGeom>
        </p:spPr>
      </p:pic>
      <p:pic>
        <p:nvPicPr>
          <p:cNvPr id="2" name="Εικόνα 1">
            <a:extLst>
              <a:ext uri="{FF2B5EF4-FFF2-40B4-BE49-F238E27FC236}">
                <a16:creationId xmlns:a16="http://schemas.microsoft.com/office/drawing/2014/main" id="{D6F65EE5-EC04-8237-40FB-44E71551E755}"/>
              </a:ext>
            </a:extLst>
          </p:cNvPr>
          <p:cNvPicPr>
            <a:picLocks noChangeAspect="1"/>
          </p:cNvPicPr>
          <p:nvPr/>
        </p:nvPicPr>
        <p:blipFill>
          <a:blip r:embed="rId5"/>
          <a:stretch>
            <a:fillRect/>
          </a:stretch>
        </p:blipFill>
        <p:spPr>
          <a:xfrm>
            <a:off x="853680" y="1491943"/>
            <a:ext cx="718694" cy="817189"/>
          </a:xfrm>
          <a:prstGeom prst="rect">
            <a:avLst/>
          </a:prstGeom>
        </p:spPr>
      </p:pic>
      <p:sp>
        <p:nvSpPr>
          <p:cNvPr id="3" name="Τίτλος 3">
            <a:extLst>
              <a:ext uri="{FF2B5EF4-FFF2-40B4-BE49-F238E27FC236}">
                <a16:creationId xmlns:a16="http://schemas.microsoft.com/office/drawing/2014/main" id="{A96C1925-7FA3-F41B-9AF9-D8A2A6F3F5A6}"/>
              </a:ext>
            </a:extLst>
          </p:cNvPr>
          <p:cNvSpPr txBox="1">
            <a:spLocks/>
          </p:cNvSpPr>
          <p:nvPr/>
        </p:nvSpPr>
        <p:spPr>
          <a:xfrm>
            <a:off x="1898602" y="1714189"/>
            <a:ext cx="2059590" cy="396785"/>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r>
              <a:rPr lang="el-GR" dirty="0">
                <a:ln w="22225">
                  <a:solidFill>
                    <a:schemeClr val="accent2"/>
                  </a:solidFill>
                  <a:prstDash val="solid"/>
                </a:ln>
                <a:solidFill>
                  <a:schemeClr val="accent2">
                    <a:lumMod val="40000"/>
                    <a:lumOff val="60000"/>
                  </a:schemeClr>
                </a:solidFill>
                <a:latin typeface="Batang" panose="02030600000101010101" pitchFamily="18" charset="-127"/>
                <a:ea typeface="Batang" panose="02030600000101010101" pitchFamily="18" charset="-127"/>
              </a:rPr>
              <a:t>Θεωρητικό</a:t>
            </a:r>
            <a:r>
              <a:rPr lang="el-GR" sz="1400" dirty="0">
                <a:ln w="22225">
                  <a:solidFill>
                    <a:schemeClr val="accent2"/>
                  </a:solidFill>
                  <a:prstDash val="solid"/>
                </a:ln>
                <a:solidFill>
                  <a:schemeClr val="accent2">
                    <a:lumMod val="40000"/>
                    <a:lumOff val="60000"/>
                  </a:schemeClr>
                </a:solidFill>
              </a:rPr>
              <a:t> </a:t>
            </a:r>
            <a:r>
              <a:rPr lang="el-GR" sz="1400" dirty="0">
                <a:ln w="22225">
                  <a:solidFill>
                    <a:schemeClr val="accent2"/>
                  </a:solidFill>
                  <a:prstDash val="solid"/>
                </a:ln>
                <a:solidFill>
                  <a:schemeClr val="accent2">
                    <a:lumMod val="40000"/>
                    <a:lumOff val="60000"/>
                  </a:schemeClr>
                </a:solidFill>
                <a:latin typeface="Batang" panose="02030600000101010101" pitchFamily="18" charset="-127"/>
                <a:ea typeface="Batang" panose="02030600000101010101" pitchFamily="18" charset="-127"/>
              </a:rPr>
              <a:t>Πλαίσιο</a:t>
            </a:r>
          </a:p>
          <a:p>
            <a:pPr algn="ctr"/>
            <a:r>
              <a:rPr lang="el-GR" sz="2000" dirty="0">
                <a:ln w="22225">
                  <a:solidFill>
                    <a:schemeClr val="accent2"/>
                  </a:solidFill>
                  <a:prstDash val="solid"/>
                </a:ln>
                <a:solidFill>
                  <a:schemeClr val="accent2">
                    <a:lumMod val="40000"/>
                    <a:lumOff val="60000"/>
                  </a:schemeClr>
                </a:solidFill>
              </a:rPr>
              <a:t>   </a:t>
            </a:r>
          </a:p>
        </p:txBody>
      </p:sp>
      <p:sp>
        <p:nvSpPr>
          <p:cNvPr id="15" name="Τίτλος 3">
            <a:extLst>
              <a:ext uri="{FF2B5EF4-FFF2-40B4-BE49-F238E27FC236}">
                <a16:creationId xmlns:a16="http://schemas.microsoft.com/office/drawing/2014/main" id="{827092D8-F9D1-A7AF-A0C1-106A2124EC19}"/>
              </a:ext>
            </a:extLst>
          </p:cNvPr>
          <p:cNvSpPr txBox="1">
            <a:spLocks/>
          </p:cNvSpPr>
          <p:nvPr/>
        </p:nvSpPr>
        <p:spPr>
          <a:xfrm>
            <a:off x="1899211" y="2844657"/>
            <a:ext cx="3285522" cy="396785"/>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r>
              <a:rPr lang="el-GR" dirty="0">
                <a:ln w="22225">
                  <a:solidFill>
                    <a:schemeClr val="accent2"/>
                  </a:solidFill>
                  <a:prstDash val="solid"/>
                </a:ln>
                <a:solidFill>
                  <a:schemeClr val="accent2">
                    <a:lumMod val="40000"/>
                    <a:lumOff val="60000"/>
                  </a:schemeClr>
                </a:solidFill>
                <a:latin typeface="Batang" panose="02030600000101010101" pitchFamily="18" charset="-127"/>
                <a:ea typeface="Batang" panose="02030600000101010101" pitchFamily="18" charset="-127"/>
              </a:rPr>
              <a:t>Σχεδιασμός και Εφαρμογή Ε.Υ</a:t>
            </a:r>
          </a:p>
          <a:p>
            <a:pPr algn="ctr"/>
            <a:r>
              <a:rPr lang="el-GR" sz="2000" dirty="0">
                <a:ln w="22225">
                  <a:solidFill>
                    <a:schemeClr val="accent2"/>
                  </a:solidFill>
                  <a:prstDash val="solid"/>
                </a:ln>
                <a:solidFill>
                  <a:schemeClr val="accent2">
                    <a:lumMod val="40000"/>
                    <a:lumOff val="60000"/>
                  </a:schemeClr>
                </a:solidFill>
              </a:rPr>
              <a:t>   </a:t>
            </a:r>
          </a:p>
        </p:txBody>
      </p:sp>
      <p:sp>
        <p:nvSpPr>
          <p:cNvPr id="16" name="Τίτλος 3">
            <a:extLst>
              <a:ext uri="{FF2B5EF4-FFF2-40B4-BE49-F238E27FC236}">
                <a16:creationId xmlns:a16="http://schemas.microsoft.com/office/drawing/2014/main" id="{D2ACFF55-D813-C215-5EBA-0488946F22BD}"/>
              </a:ext>
            </a:extLst>
          </p:cNvPr>
          <p:cNvSpPr txBox="1">
            <a:spLocks/>
          </p:cNvSpPr>
          <p:nvPr/>
        </p:nvSpPr>
        <p:spPr>
          <a:xfrm>
            <a:off x="1938464" y="3955348"/>
            <a:ext cx="2059590" cy="396785"/>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scene3d>
              <a:camera prst="orthographicFront"/>
              <a:lightRig rig="harsh" dir="t"/>
            </a:scene3d>
            <a:sp3d extrusionH="57150" prstMaterial="matte">
              <a:bevelT w="63500" h="12700" prst="angle"/>
              <a:contourClr>
                <a:schemeClr val="bg1">
                  <a:lumMod val="65000"/>
                </a:schemeClr>
              </a:contourClr>
            </a:sp3d>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a:r>
              <a:rPr lang="el-GR" dirty="0">
                <a:ln w="22225">
                  <a:solidFill>
                    <a:schemeClr val="accent2"/>
                  </a:solidFill>
                  <a:prstDash val="solid"/>
                </a:ln>
                <a:solidFill>
                  <a:schemeClr val="accent2">
                    <a:lumMod val="40000"/>
                    <a:lumOff val="60000"/>
                  </a:schemeClr>
                </a:solidFill>
                <a:latin typeface="Batang" panose="02030600000101010101" pitchFamily="18" charset="-127"/>
                <a:ea typeface="Batang" panose="02030600000101010101" pitchFamily="18" charset="-127"/>
              </a:rPr>
              <a:t>Ερευνητικό</a:t>
            </a:r>
            <a:r>
              <a:rPr lang="el-GR" sz="1400" dirty="0">
                <a:ln w="22225">
                  <a:solidFill>
                    <a:schemeClr val="accent2"/>
                  </a:solidFill>
                  <a:prstDash val="solid"/>
                </a:ln>
                <a:solidFill>
                  <a:schemeClr val="accent2">
                    <a:lumMod val="40000"/>
                    <a:lumOff val="60000"/>
                  </a:schemeClr>
                </a:solidFill>
              </a:rPr>
              <a:t> </a:t>
            </a:r>
            <a:r>
              <a:rPr lang="el-GR" sz="1400" dirty="0">
                <a:ln w="22225">
                  <a:solidFill>
                    <a:schemeClr val="accent2"/>
                  </a:solidFill>
                  <a:prstDash val="solid"/>
                </a:ln>
                <a:solidFill>
                  <a:schemeClr val="accent2">
                    <a:lumMod val="40000"/>
                    <a:lumOff val="60000"/>
                  </a:schemeClr>
                </a:solidFill>
                <a:latin typeface="Batang" panose="02030600000101010101" pitchFamily="18" charset="-127"/>
                <a:ea typeface="Batang" panose="02030600000101010101" pitchFamily="18" charset="-127"/>
              </a:rPr>
              <a:t>Πλαίσιο</a:t>
            </a:r>
          </a:p>
          <a:p>
            <a:pPr algn="ctr"/>
            <a:r>
              <a:rPr lang="el-GR" sz="2000" dirty="0">
                <a:ln w="22225">
                  <a:solidFill>
                    <a:schemeClr val="accent2"/>
                  </a:solidFill>
                  <a:prstDash val="solid"/>
                </a:ln>
                <a:solidFill>
                  <a:schemeClr val="accent2">
                    <a:lumMod val="40000"/>
                    <a:lumOff val="60000"/>
                  </a:schemeClr>
                </a:solidFill>
              </a:rPr>
              <a:t>   </a:t>
            </a:r>
          </a:p>
        </p:txBody>
      </p:sp>
      <p:sp>
        <p:nvSpPr>
          <p:cNvPr id="28" name="Google Shape;1032;p42">
            <a:extLst>
              <a:ext uri="{FF2B5EF4-FFF2-40B4-BE49-F238E27FC236}">
                <a16:creationId xmlns:a16="http://schemas.microsoft.com/office/drawing/2014/main" id="{7F20EF15-C6B7-335C-4AA0-C489D39D4AAB}"/>
              </a:ext>
            </a:extLst>
          </p:cNvPr>
          <p:cNvSpPr/>
          <p:nvPr/>
        </p:nvSpPr>
        <p:spPr>
          <a:xfrm>
            <a:off x="784190" y="2582800"/>
            <a:ext cx="888939" cy="920500"/>
          </a:xfrm>
          <a:prstGeom prst="rect">
            <a:avLst/>
          </a:prstGeo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32;p42">
            <a:extLst>
              <a:ext uri="{FF2B5EF4-FFF2-40B4-BE49-F238E27FC236}">
                <a16:creationId xmlns:a16="http://schemas.microsoft.com/office/drawing/2014/main" id="{F2E4151C-5EB0-C871-BE7B-C022C117146B}"/>
              </a:ext>
            </a:extLst>
          </p:cNvPr>
          <p:cNvSpPr/>
          <p:nvPr/>
        </p:nvSpPr>
        <p:spPr>
          <a:xfrm>
            <a:off x="795568" y="3662653"/>
            <a:ext cx="888939" cy="920500"/>
          </a:xfrm>
          <a:prstGeom prst="rect">
            <a:avLst/>
          </a:prstGeom>
          <a:ln/>
        </p:spPr>
        <p:style>
          <a:lnRef idx="3">
            <a:schemeClr val="lt1"/>
          </a:lnRef>
          <a:fillRef idx="1">
            <a:schemeClr val="accent4"/>
          </a:fillRef>
          <a:effectRef idx="1">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Εικόνα 29">
            <a:extLst>
              <a:ext uri="{FF2B5EF4-FFF2-40B4-BE49-F238E27FC236}">
                <a16:creationId xmlns:a16="http://schemas.microsoft.com/office/drawing/2014/main" id="{8063E44F-A7EA-6A46-A434-AC1FE6AD3957}"/>
              </a:ext>
            </a:extLst>
          </p:cNvPr>
          <p:cNvPicPr>
            <a:picLocks noChangeAspect="1"/>
          </p:cNvPicPr>
          <p:nvPr/>
        </p:nvPicPr>
        <p:blipFill>
          <a:blip r:embed="rId6"/>
          <a:stretch>
            <a:fillRect/>
          </a:stretch>
        </p:blipFill>
        <p:spPr>
          <a:xfrm>
            <a:off x="914407" y="2725050"/>
            <a:ext cx="657967" cy="673057"/>
          </a:xfrm>
          <a:prstGeom prst="rect">
            <a:avLst/>
          </a:prstGeom>
        </p:spPr>
      </p:pic>
      <p:pic>
        <p:nvPicPr>
          <p:cNvPr id="31" name="Εικόνα 30">
            <a:extLst>
              <a:ext uri="{FF2B5EF4-FFF2-40B4-BE49-F238E27FC236}">
                <a16:creationId xmlns:a16="http://schemas.microsoft.com/office/drawing/2014/main" id="{C89F0F7E-27C1-A5A3-2957-001BBC215001}"/>
              </a:ext>
            </a:extLst>
          </p:cNvPr>
          <p:cNvPicPr>
            <a:picLocks noChangeAspect="1"/>
          </p:cNvPicPr>
          <p:nvPr/>
        </p:nvPicPr>
        <p:blipFill>
          <a:blip r:embed="rId7"/>
          <a:stretch>
            <a:fillRect/>
          </a:stretch>
        </p:blipFill>
        <p:spPr>
          <a:xfrm rot="5117868">
            <a:off x="981500" y="3911867"/>
            <a:ext cx="448485" cy="426586"/>
          </a:xfrm>
          <a:prstGeom prst="rect">
            <a:avLst/>
          </a:prstGeom>
        </p:spPr>
      </p:pic>
    </p:spTree>
    <p:extLst>
      <p:ext uri="{BB962C8B-B14F-4D97-AF65-F5344CB8AC3E}">
        <p14:creationId xmlns:p14="http://schemas.microsoft.com/office/powerpoint/2010/main" val="27839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animBg="1"/>
      <p:bldP spid="15" grpId="0" animBg="1"/>
      <p:bldP spid="16" grpId="0" animBg="1"/>
      <p:bldP spid="28"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875" name="Google Shape;796;p36">
            <a:extLst>
              <a:ext uri="{FF2B5EF4-FFF2-40B4-BE49-F238E27FC236}">
                <a16:creationId xmlns:a16="http://schemas.microsoft.com/office/drawing/2014/main" id="{324B343B-D60B-E1AF-72FA-81E9F23EC55E}"/>
              </a:ext>
            </a:extLst>
          </p:cNvPr>
          <p:cNvSpPr/>
          <p:nvPr/>
        </p:nvSpPr>
        <p:spPr>
          <a:xfrm>
            <a:off x="3529986" y="4375839"/>
            <a:ext cx="929387" cy="819327"/>
          </a:xfrm>
          <a:custGeom>
            <a:avLst/>
            <a:gdLst/>
            <a:ahLst/>
            <a:cxnLst/>
            <a:rect l="l" t="t" r="r" b="b"/>
            <a:pathLst>
              <a:path w="25105" h="22132" extrusionOk="0">
                <a:moveTo>
                  <a:pt x="8749" y="0"/>
                </a:moveTo>
                <a:cubicBezTo>
                  <a:pt x="6613" y="0"/>
                  <a:pt x="8734" y="3660"/>
                  <a:pt x="8734" y="3660"/>
                </a:cubicBezTo>
                <a:cubicBezTo>
                  <a:pt x="8734" y="3660"/>
                  <a:pt x="5083" y="1503"/>
                  <a:pt x="2824" y="1503"/>
                </a:cubicBezTo>
                <a:cubicBezTo>
                  <a:pt x="2173" y="1503"/>
                  <a:pt x="1638" y="1682"/>
                  <a:pt x="1339" y="2143"/>
                </a:cubicBezTo>
                <a:cubicBezTo>
                  <a:pt x="1" y="4213"/>
                  <a:pt x="5184" y="5551"/>
                  <a:pt x="7164" y="7282"/>
                </a:cubicBezTo>
                <a:cubicBezTo>
                  <a:pt x="7164" y="7282"/>
                  <a:pt x="6308" y="7166"/>
                  <a:pt x="5365" y="7166"/>
                </a:cubicBezTo>
                <a:cubicBezTo>
                  <a:pt x="4208" y="7166"/>
                  <a:pt x="2922" y="7340"/>
                  <a:pt x="2927" y="8111"/>
                </a:cubicBezTo>
                <a:cubicBezTo>
                  <a:pt x="2936" y="10110"/>
                  <a:pt x="9680" y="10734"/>
                  <a:pt x="10822" y="12010"/>
                </a:cubicBezTo>
                <a:cubicBezTo>
                  <a:pt x="10822" y="12010"/>
                  <a:pt x="9890" y="11789"/>
                  <a:pt x="8899" y="11789"/>
                </a:cubicBezTo>
                <a:cubicBezTo>
                  <a:pt x="7859" y="11789"/>
                  <a:pt x="6753" y="12032"/>
                  <a:pt x="6584" y="13027"/>
                </a:cubicBezTo>
                <a:cubicBezTo>
                  <a:pt x="6263" y="14980"/>
                  <a:pt x="14141" y="15623"/>
                  <a:pt x="16032" y="17157"/>
                </a:cubicBezTo>
                <a:cubicBezTo>
                  <a:pt x="16032" y="17157"/>
                  <a:pt x="15125" y="16771"/>
                  <a:pt x="14306" y="16771"/>
                </a:cubicBezTo>
                <a:cubicBezTo>
                  <a:pt x="13727" y="16771"/>
                  <a:pt x="13193" y="16964"/>
                  <a:pt x="13052" y="17621"/>
                </a:cubicBezTo>
                <a:cubicBezTo>
                  <a:pt x="12616" y="19672"/>
                  <a:pt x="18802" y="22132"/>
                  <a:pt x="24373" y="22132"/>
                </a:cubicBezTo>
                <a:cubicBezTo>
                  <a:pt x="24618" y="22132"/>
                  <a:pt x="24862" y="22127"/>
                  <a:pt x="25105" y="22117"/>
                </a:cubicBezTo>
                <a:cubicBezTo>
                  <a:pt x="25105" y="22117"/>
                  <a:pt x="24328" y="12242"/>
                  <a:pt x="22972" y="9494"/>
                </a:cubicBezTo>
                <a:cubicBezTo>
                  <a:pt x="22371" y="8288"/>
                  <a:pt x="21789" y="7815"/>
                  <a:pt x="21305" y="7815"/>
                </a:cubicBezTo>
                <a:cubicBezTo>
                  <a:pt x="20690" y="7815"/>
                  <a:pt x="20235" y="8577"/>
                  <a:pt x="20100" y="9565"/>
                </a:cubicBezTo>
                <a:cubicBezTo>
                  <a:pt x="20100" y="9565"/>
                  <a:pt x="17994" y="2678"/>
                  <a:pt x="15675" y="2268"/>
                </a:cubicBezTo>
                <a:cubicBezTo>
                  <a:pt x="15548" y="2246"/>
                  <a:pt x="15431" y="2236"/>
                  <a:pt x="15322" y="2236"/>
                </a:cubicBezTo>
                <a:cubicBezTo>
                  <a:pt x="13443" y="2236"/>
                  <a:pt x="14176" y="5337"/>
                  <a:pt x="14176" y="5337"/>
                </a:cubicBezTo>
                <a:cubicBezTo>
                  <a:pt x="14176" y="5337"/>
                  <a:pt x="11277" y="305"/>
                  <a:pt x="9038" y="20"/>
                </a:cubicBezTo>
                <a:cubicBezTo>
                  <a:pt x="8934" y="7"/>
                  <a:pt x="8838" y="0"/>
                  <a:pt x="8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796;p36">
            <a:extLst>
              <a:ext uri="{FF2B5EF4-FFF2-40B4-BE49-F238E27FC236}">
                <a16:creationId xmlns:a16="http://schemas.microsoft.com/office/drawing/2014/main" id="{6C62318D-AEDC-815C-0EAB-627804F2C785}"/>
              </a:ext>
            </a:extLst>
          </p:cNvPr>
          <p:cNvSpPr/>
          <p:nvPr/>
        </p:nvSpPr>
        <p:spPr>
          <a:xfrm rot="4305168">
            <a:off x="8470927" y="3788168"/>
            <a:ext cx="929387" cy="819327"/>
          </a:xfrm>
          <a:custGeom>
            <a:avLst/>
            <a:gdLst/>
            <a:ahLst/>
            <a:cxnLst/>
            <a:rect l="l" t="t" r="r" b="b"/>
            <a:pathLst>
              <a:path w="25105" h="22132" extrusionOk="0">
                <a:moveTo>
                  <a:pt x="8749" y="0"/>
                </a:moveTo>
                <a:cubicBezTo>
                  <a:pt x="6613" y="0"/>
                  <a:pt x="8734" y="3660"/>
                  <a:pt x="8734" y="3660"/>
                </a:cubicBezTo>
                <a:cubicBezTo>
                  <a:pt x="8734" y="3660"/>
                  <a:pt x="5083" y="1503"/>
                  <a:pt x="2824" y="1503"/>
                </a:cubicBezTo>
                <a:cubicBezTo>
                  <a:pt x="2173" y="1503"/>
                  <a:pt x="1638" y="1682"/>
                  <a:pt x="1339" y="2143"/>
                </a:cubicBezTo>
                <a:cubicBezTo>
                  <a:pt x="1" y="4213"/>
                  <a:pt x="5184" y="5551"/>
                  <a:pt x="7164" y="7282"/>
                </a:cubicBezTo>
                <a:cubicBezTo>
                  <a:pt x="7164" y="7282"/>
                  <a:pt x="6308" y="7166"/>
                  <a:pt x="5365" y="7166"/>
                </a:cubicBezTo>
                <a:cubicBezTo>
                  <a:pt x="4208" y="7166"/>
                  <a:pt x="2922" y="7340"/>
                  <a:pt x="2927" y="8111"/>
                </a:cubicBezTo>
                <a:cubicBezTo>
                  <a:pt x="2936" y="10110"/>
                  <a:pt x="9680" y="10734"/>
                  <a:pt x="10822" y="12010"/>
                </a:cubicBezTo>
                <a:cubicBezTo>
                  <a:pt x="10822" y="12010"/>
                  <a:pt x="9890" y="11789"/>
                  <a:pt x="8899" y="11789"/>
                </a:cubicBezTo>
                <a:cubicBezTo>
                  <a:pt x="7859" y="11789"/>
                  <a:pt x="6753" y="12032"/>
                  <a:pt x="6584" y="13027"/>
                </a:cubicBezTo>
                <a:cubicBezTo>
                  <a:pt x="6263" y="14980"/>
                  <a:pt x="14141" y="15623"/>
                  <a:pt x="16032" y="17157"/>
                </a:cubicBezTo>
                <a:cubicBezTo>
                  <a:pt x="16032" y="17157"/>
                  <a:pt x="15125" y="16771"/>
                  <a:pt x="14306" y="16771"/>
                </a:cubicBezTo>
                <a:cubicBezTo>
                  <a:pt x="13727" y="16771"/>
                  <a:pt x="13193" y="16964"/>
                  <a:pt x="13052" y="17621"/>
                </a:cubicBezTo>
                <a:cubicBezTo>
                  <a:pt x="12616" y="19672"/>
                  <a:pt x="18802" y="22132"/>
                  <a:pt x="24373" y="22132"/>
                </a:cubicBezTo>
                <a:cubicBezTo>
                  <a:pt x="24618" y="22132"/>
                  <a:pt x="24862" y="22127"/>
                  <a:pt x="25105" y="22117"/>
                </a:cubicBezTo>
                <a:cubicBezTo>
                  <a:pt x="25105" y="22117"/>
                  <a:pt x="24328" y="12242"/>
                  <a:pt x="22972" y="9494"/>
                </a:cubicBezTo>
                <a:cubicBezTo>
                  <a:pt x="22371" y="8288"/>
                  <a:pt x="21789" y="7815"/>
                  <a:pt x="21305" y="7815"/>
                </a:cubicBezTo>
                <a:cubicBezTo>
                  <a:pt x="20690" y="7815"/>
                  <a:pt x="20235" y="8577"/>
                  <a:pt x="20100" y="9565"/>
                </a:cubicBezTo>
                <a:cubicBezTo>
                  <a:pt x="20100" y="9565"/>
                  <a:pt x="17994" y="2678"/>
                  <a:pt x="15675" y="2268"/>
                </a:cubicBezTo>
                <a:cubicBezTo>
                  <a:pt x="15548" y="2246"/>
                  <a:pt x="15431" y="2236"/>
                  <a:pt x="15322" y="2236"/>
                </a:cubicBezTo>
                <a:cubicBezTo>
                  <a:pt x="13443" y="2236"/>
                  <a:pt x="14176" y="5337"/>
                  <a:pt x="14176" y="5337"/>
                </a:cubicBezTo>
                <a:cubicBezTo>
                  <a:pt x="14176" y="5337"/>
                  <a:pt x="11277" y="305"/>
                  <a:pt x="9038" y="20"/>
                </a:cubicBezTo>
                <a:cubicBezTo>
                  <a:pt x="8934" y="7"/>
                  <a:pt x="8838" y="0"/>
                  <a:pt x="8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1926;p57">
            <a:extLst>
              <a:ext uri="{FF2B5EF4-FFF2-40B4-BE49-F238E27FC236}">
                <a16:creationId xmlns:a16="http://schemas.microsoft.com/office/drawing/2014/main" id="{AACA0BB5-7F4C-7F01-5172-2D3163A4F582}"/>
              </a:ext>
            </a:extLst>
          </p:cNvPr>
          <p:cNvGrpSpPr/>
          <p:nvPr/>
        </p:nvGrpSpPr>
        <p:grpSpPr>
          <a:xfrm rot="20104387" flipH="1">
            <a:off x="8062742" y="4272371"/>
            <a:ext cx="1636817" cy="895590"/>
            <a:chOff x="6072353" y="3816195"/>
            <a:chExt cx="3414186" cy="1761485"/>
          </a:xfrm>
        </p:grpSpPr>
        <p:sp>
          <p:nvSpPr>
            <p:cNvPr id="56" name="Google Shape;1927;p57">
              <a:extLst>
                <a:ext uri="{FF2B5EF4-FFF2-40B4-BE49-F238E27FC236}">
                  <a16:creationId xmlns:a16="http://schemas.microsoft.com/office/drawing/2014/main" id="{92DDFB8A-D1B3-19A0-4C74-3D0A4BCA5363}"/>
                </a:ext>
              </a:extLst>
            </p:cNvPr>
            <p:cNvSpPr/>
            <p:nvPr/>
          </p:nvSpPr>
          <p:spPr>
            <a:xfrm>
              <a:off x="6072353" y="4914551"/>
              <a:ext cx="3414186" cy="663128"/>
            </a:xfrm>
            <a:custGeom>
              <a:avLst/>
              <a:gdLst/>
              <a:ahLst/>
              <a:cxnLst/>
              <a:rect l="l" t="t" r="r" b="b"/>
              <a:pathLst>
                <a:path w="106710" h="20726" extrusionOk="0">
                  <a:moveTo>
                    <a:pt x="106550" y="0"/>
                  </a:moveTo>
                  <a:lnTo>
                    <a:pt x="1" y="19858"/>
                  </a:lnTo>
                  <a:lnTo>
                    <a:pt x="161" y="20726"/>
                  </a:lnTo>
                  <a:lnTo>
                    <a:pt x="47272" y="11938"/>
                  </a:lnTo>
                  <a:cubicBezTo>
                    <a:pt x="48504" y="13063"/>
                    <a:pt x="50296" y="13713"/>
                    <a:pt x="52263" y="13713"/>
                  </a:cubicBezTo>
                  <a:cubicBezTo>
                    <a:pt x="52810" y="13713"/>
                    <a:pt x="53371" y="13663"/>
                    <a:pt x="53937" y="13558"/>
                  </a:cubicBezTo>
                  <a:cubicBezTo>
                    <a:pt x="56562" y="13079"/>
                    <a:pt x="58639" y="11550"/>
                    <a:pt x="59598" y="9655"/>
                  </a:cubicBezTo>
                  <a:lnTo>
                    <a:pt x="106709" y="868"/>
                  </a:lnTo>
                  <a:lnTo>
                    <a:pt x="106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28;p57">
              <a:extLst>
                <a:ext uri="{FF2B5EF4-FFF2-40B4-BE49-F238E27FC236}">
                  <a16:creationId xmlns:a16="http://schemas.microsoft.com/office/drawing/2014/main" id="{931CF421-3893-B2DD-ADA1-961075A99C93}"/>
                </a:ext>
              </a:extLst>
            </p:cNvPr>
            <p:cNvSpPr/>
            <p:nvPr/>
          </p:nvSpPr>
          <p:spPr>
            <a:xfrm>
              <a:off x="6072353" y="4599048"/>
              <a:ext cx="3409067" cy="950891"/>
            </a:xfrm>
            <a:custGeom>
              <a:avLst/>
              <a:gdLst/>
              <a:ahLst/>
              <a:cxnLst/>
              <a:rect l="l" t="t" r="r" b="b"/>
              <a:pathLst>
                <a:path w="106550" h="29720" extrusionOk="0">
                  <a:moveTo>
                    <a:pt x="96347" y="1"/>
                  </a:moveTo>
                  <a:lnTo>
                    <a:pt x="5936" y="16869"/>
                  </a:lnTo>
                  <a:lnTo>
                    <a:pt x="1" y="29719"/>
                  </a:lnTo>
                  <a:lnTo>
                    <a:pt x="106550" y="9861"/>
                  </a:lnTo>
                  <a:lnTo>
                    <a:pt x="96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29;p57">
              <a:extLst>
                <a:ext uri="{FF2B5EF4-FFF2-40B4-BE49-F238E27FC236}">
                  <a16:creationId xmlns:a16="http://schemas.microsoft.com/office/drawing/2014/main" id="{D94E5A9E-6A3A-8971-E11D-E356E1C60526}"/>
                </a:ext>
              </a:extLst>
            </p:cNvPr>
            <p:cNvSpPr/>
            <p:nvPr/>
          </p:nvSpPr>
          <p:spPr>
            <a:xfrm>
              <a:off x="7741820" y="4520181"/>
              <a:ext cx="1641024" cy="698195"/>
            </a:xfrm>
            <a:custGeom>
              <a:avLst/>
              <a:gdLst/>
              <a:ahLst/>
              <a:cxnLst/>
              <a:rect l="l" t="t" r="r" b="b"/>
              <a:pathLst>
                <a:path w="51290" h="21822" extrusionOk="0">
                  <a:moveTo>
                    <a:pt x="40857" y="1"/>
                  </a:moveTo>
                  <a:cubicBezTo>
                    <a:pt x="40673" y="1"/>
                    <a:pt x="7285" y="23"/>
                    <a:pt x="1" y="16480"/>
                  </a:cubicBezTo>
                  <a:lnTo>
                    <a:pt x="1005" y="21822"/>
                  </a:lnTo>
                  <a:cubicBezTo>
                    <a:pt x="1005" y="21822"/>
                    <a:pt x="10683" y="15978"/>
                    <a:pt x="51289" y="11961"/>
                  </a:cubicBezTo>
                  <a:lnTo>
                    <a:pt x="40858" y="1"/>
                  </a:lnTo>
                  <a:cubicBezTo>
                    <a:pt x="40858" y="1"/>
                    <a:pt x="40858" y="1"/>
                    <a:pt x="40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30;p57">
              <a:extLst>
                <a:ext uri="{FF2B5EF4-FFF2-40B4-BE49-F238E27FC236}">
                  <a16:creationId xmlns:a16="http://schemas.microsoft.com/office/drawing/2014/main" id="{8ED62A95-2ECE-DD02-4451-D3CCE02B0E1B}"/>
                </a:ext>
              </a:extLst>
            </p:cNvPr>
            <p:cNvSpPr/>
            <p:nvPr/>
          </p:nvSpPr>
          <p:spPr>
            <a:xfrm>
              <a:off x="7773943" y="4474940"/>
              <a:ext cx="1557773" cy="743436"/>
            </a:xfrm>
            <a:custGeom>
              <a:avLst/>
              <a:gdLst/>
              <a:ahLst/>
              <a:cxnLst/>
              <a:rect l="l" t="t" r="r" b="b"/>
              <a:pathLst>
                <a:path w="48688" h="23236" extrusionOk="0">
                  <a:moveTo>
                    <a:pt x="37645" y="1"/>
                  </a:moveTo>
                  <a:cubicBezTo>
                    <a:pt x="29369" y="1"/>
                    <a:pt x="3762" y="1757"/>
                    <a:pt x="1" y="23236"/>
                  </a:cubicBezTo>
                  <a:cubicBezTo>
                    <a:pt x="1" y="23236"/>
                    <a:pt x="20036" y="10465"/>
                    <a:pt x="44527" y="10465"/>
                  </a:cubicBezTo>
                  <a:cubicBezTo>
                    <a:pt x="45901" y="10465"/>
                    <a:pt x="47288" y="10505"/>
                    <a:pt x="48687" y="10590"/>
                  </a:cubicBezTo>
                  <a:lnTo>
                    <a:pt x="40219" y="68"/>
                  </a:lnTo>
                  <a:cubicBezTo>
                    <a:pt x="40219" y="68"/>
                    <a:pt x="39263" y="1"/>
                    <a:pt x="37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31;p57">
              <a:extLst>
                <a:ext uri="{FF2B5EF4-FFF2-40B4-BE49-F238E27FC236}">
                  <a16:creationId xmlns:a16="http://schemas.microsoft.com/office/drawing/2014/main" id="{2757A37A-96B9-38E1-711F-5F1515734CF1}"/>
                </a:ext>
              </a:extLst>
            </p:cNvPr>
            <p:cNvSpPr/>
            <p:nvPr/>
          </p:nvSpPr>
          <p:spPr>
            <a:xfrm>
              <a:off x="7623503" y="3992167"/>
              <a:ext cx="1638816" cy="1226208"/>
            </a:xfrm>
            <a:custGeom>
              <a:avLst/>
              <a:gdLst/>
              <a:ahLst/>
              <a:cxnLst/>
              <a:rect l="l" t="t" r="r" b="b"/>
              <a:pathLst>
                <a:path w="51221" h="38325" extrusionOk="0">
                  <a:moveTo>
                    <a:pt x="35677" y="1"/>
                  </a:moveTo>
                  <a:cubicBezTo>
                    <a:pt x="4269" y="2375"/>
                    <a:pt x="1" y="13080"/>
                    <a:pt x="1" y="13080"/>
                  </a:cubicBezTo>
                  <a:lnTo>
                    <a:pt x="4703" y="38325"/>
                  </a:lnTo>
                  <a:cubicBezTo>
                    <a:pt x="16800" y="21685"/>
                    <a:pt x="51221" y="19539"/>
                    <a:pt x="51221" y="19539"/>
                  </a:cubicBezTo>
                  <a:lnTo>
                    <a:pt x="356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32;p57">
              <a:extLst>
                <a:ext uri="{FF2B5EF4-FFF2-40B4-BE49-F238E27FC236}">
                  <a16:creationId xmlns:a16="http://schemas.microsoft.com/office/drawing/2014/main" id="{179EB27B-51B6-88E7-22A3-E4A7E3188E80}"/>
                </a:ext>
              </a:extLst>
            </p:cNvPr>
            <p:cNvSpPr/>
            <p:nvPr/>
          </p:nvSpPr>
          <p:spPr>
            <a:xfrm>
              <a:off x="6159284" y="4860352"/>
              <a:ext cx="1614692" cy="643579"/>
            </a:xfrm>
            <a:custGeom>
              <a:avLst/>
              <a:gdLst/>
              <a:ahLst/>
              <a:cxnLst/>
              <a:rect l="l" t="t" r="r" b="b"/>
              <a:pathLst>
                <a:path w="50467" h="20115" extrusionOk="0">
                  <a:moveTo>
                    <a:pt x="31685" y="1"/>
                  </a:moveTo>
                  <a:cubicBezTo>
                    <a:pt x="18847" y="1"/>
                    <a:pt x="5433" y="5186"/>
                    <a:pt x="5433" y="5186"/>
                  </a:cubicBezTo>
                  <a:lnTo>
                    <a:pt x="0" y="20114"/>
                  </a:lnTo>
                  <a:cubicBezTo>
                    <a:pt x="27426" y="12151"/>
                    <a:pt x="41357" y="10998"/>
                    <a:pt x="47124" y="10998"/>
                  </a:cubicBezTo>
                  <a:cubicBezTo>
                    <a:pt x="49473" y="10998"/>
                    <a:pt x="50467" y="11190"/>
                    <a:pt x="50467" y="11190"/>
                  </a:cubicBezTo>
                  <a:lnTo>
                    <a:pt x="49463" y="5848"/>
                  </a:lnTo>
                  <a:cubicBezTo>
                    <a:pt x="45065" y="1443"/>
                    <a:pt x="38455" y="1"/>
                    <a:pt x="31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33;p57">
              <a:extLst>
                <a:ext uri="{FF2B5EF4-FFF2-40B4-BE49-F238E27FC236}">
                  <a16:creationId xmlns:a16="http://schemas.microsoft.com/office/drawing/2014/main" id="{FB239F46-5911-547D-2A73-FC9D7AC1B442}"/>
                </a:ext>
              </a:extLst>
            </p:cNvPr>
            <p:cNvSpPr/>
            <p:nvPr/>
          </p:nvSpPr>
          <p:spPr>
            <a:xfrm>
              <a:off x="6175345" y="4828453"/>
              <a:ext cx="1598630" cy="573958"/>
            </a:xfrm>
            <a:custGeom>
              <a:avLst/>
              <a:gdLst/>
              <a:ahLst/>
              <a:cxnLst/>
              <a:rect l="l" t="t" r="r" b="b"/>
              <a:pathLst>
                <a:path w="49965" h="17939" extrusionOk="0">
                  <a:moveTo>
                    <a:pt x="26596" y="1"/>
                  </a:moveTo>
                  <a:cubicBezTo>
                    <a:pt x="14890" y="1"/>
                    <a:pt x="4109" y="5065"/>
                    <a:pt x="4109" y="5065"/>
                  </a:cubicBezTo>
                  <a:lnTo>
                    <a:pt x="0" y="17938"/>
                  </a:lnTo>
                  <a:cubicBezTo>
                    <a:pt x="13020" y="12399"/>
                    <a:pt x="26059" y="11075"/>
                    <a:pt x="35551" y="11075"/>
                  </a:cubicBezTo>
                  <a:cubicBezTo>
                    <a:pt x="44246" y="11075"/>
                    <a:pt x="49965" y="12187"/>
                    <a:pt x="49965" y="12187"/>
                  </a:cubicBezTo>
                  <a:cubicBezTo>
                    <a:pt x="44275" y="2728"/>
                    <a:pt x="35186" y="1"/>
                    <a:pt x="26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34;p57">
              <a:extLst>
                <a:ext uri="{FF2B5EF4-FFF2-40B4-BE49-F238E27FC236}">
                  <a16:creationId xmlns:a16="http://schemas.microsoft.com/office/drawing/2014/main" id="{A476489C-C9A3-0BAD-D0D6-2FA39DA9B9C6}"/>
                </a:ext>
              </a:extLst>
            </p:cNvPr>
            <p:cNvSpPr/>
            <p:nvPr/>
          </p:nvSpPr>
          <p:spPr>
            <a:xfrm>
              <a:off x="6169490" y="4296568"/>
              <a:ext cx="1604485" cy="921808"/>
            </a:xfrm>
            <a:custGeom>
              <a:avLst/>
              <a:gdLst/>
              <a:ahLst/>
              <a:cxnLst/>
              <a:rect l="l" t="t" r="r" b="b"/>
              <a:pathLst>
                <a:path w="50148" h="28811" extrusionOk="0">
                  <a:moveTo>
                    <a:pt x="31557" y="1"/>
                  </a:moveTo>
                  <a:cubicBezTo>
                    <a:pt x="25850" y="1"/>
                    <a:pt x="18027" y="1037"/>
                    <a:pt x="7465" y="4228"/>
                  </a:cubicBezTo>
                  <a:lnTo>
                    <a:pt x="1" y="28034"/>
                  </a:lnTo>
                  <a:cubicBezTo>
                    <a:pt x="1" y="28034"/>
                    <a:pt x="13850" y="23640"/>
                    <a:pt x="28324" y="23640"/>
                  </a:cubicBezTo>
                  <a:cubicBezTo>
                    <a:pt x="36102" y="23640"/>
                    <a:pt x="44061" y="24909"/>
                    <a:pt x="50148" y="28811"/>
                  </a:cubicBezTo>
                  <a:lnTo>
                    <a:pt x="45446" y="3566"/>
                  </a:lnTo>
                  <a:cubicBezTo>
                    <a:pt x="45446" y="3566"/>
                    <a:pt x="42141" y="1"/>
                    <a:pt x="3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935;p57">
              <a:extLst>
                <a:ext uri="{FF2B5EF4-FFF2-40B4-BE49-F238E27FC236}">
                  <a16:creationId xmlns:a16="http://schemas.microsoft.com/office/drawing/2014/main" id="{E6509C94-BC2C-0CEB-E3A3-442B7856A541}"/>
                </a:ext>
              </a:extLst>
            </p:cNvPr>
            <p:cNvSpPr/>
            <p:nvPr/>
          </p:nvSpPr>
          <p:spPr>
            <a:xfrm>
              <a:off x="6382737" y="4135409"/>
              <a:ext cx="1391239" cy="1082967"/>
            </a:xfrm>
            <a:custGeom>
              <a:avLst/>
              <a:gdLst/>
              <a:ahLst/>
              <a:cxnLst/>
              <a:rect l="l" t="t" r="r" b="b"/>
              <a:pathLst>
                <a:path w="43483" h="33848" extrusionOk="0">
                  <a:moveTo>
                    <a:pt x="20164" y="1"/>
                  </a:moveTo>
                  <a:cubicBezTo>
                    <a:pt x="12757" y="1"/>
                    <a:pt x="5981" y="1322"/>
                    <a:pt x="5981" y="1322"/>
                  </a:cubicBezTo>
                  <a:lnTo>
                    <a:pt x="1" y="25836"/>
                  </a:lnTo>
                  <a:cubicBezTo>
                    <a:pt x="4647" y="24777"/>
                    <a:pt x="9007" y="24341"/>
                    <a:pt x="13037" y="24341"/>
                  </a:cubicBezTo>
                  <a:cubicBezTo>
                    <a:pt x="31855" y="24341"/>
                    <a:pt x="43483" y="33848"/>
                    <a:pt x="43483" y="33848"/>
                  </a:cubicBezTo>
                  <a:lnTo>
                    <a:pt x="38781" y="8603"/>
                  </a:lnTo>
                  <a:cubicBezTo>
                    <a:pt x="37481" y="1645"/>
                    <a:pt x="28430" y="1"/>
                    <a:pt x="20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936;p57">
              <a:extLst>
                <a:ext uri="{FF2B5EF4-FFF2-40B4-BE49-F238E27FC236}">
                  <a16:creationId xmlns:a16="http://schemas.microsoft.com/office/drawing/2014/main" id="{6FC600AE-55C1-2928-E6C8-DA26E4CC217B}"/>
                </a:ext>
              </a:extLst>
            </p:cNvPr>
            <p:cNvSpPr/>
            <p:nvPr/>
          </p:nvSpPr>
          <p:spPr>
            <a:xfrm>
              <a:off x="7532221" y="3816195"/>
              <a:ext cx="1459900" cy="1402181"/>
            </a:xfrm>
            <a:custGeom>
              <a:avLst/>
              <a:gdLst/>
              <a:ahLst/>
              <a:cxnLst/>
              <a:rect l="l" t="t" r="r" b="b"/>
              <a:pathLst>
                <a:path w="45629" h="43825" extrusionOk="0">
                  <a:moveTo>
                    <a:pt x="30564" y="0"/>
                  </a:moveTo>
                  <a:cubicBezTo>
                    <a:pt x="30564" y="0"/>
                    <a:pt x="1" y="3264"/>
                    <a:pt x="2854" y="18580"/>
                  </a:cubicBezTo>
                  <a:lnTo>
                    <a:pt x="7556" y="43825"/>
                  </a:lnTo>
                  <a:cubicBezTo>
                    <a:pt x="7556" y="43825"/>
                    <a:pt x="18900" y="24218"/>
                    <a:pt x="45629" y="20337"/>
                  </a:cubicBezTo>
                  <a:lnTo>
                    <a:pt x="30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937;p57">
              <a:extLst>
                <a:ext uri="{FF2B5EF4-FFF2-40B4-BE49-F238E27FC236}">
                  <a16:creationId xmlns:a16="http://schemas.microsoft.com/office/drawing/2014/main" id="{B003D2B9-59B1-DB27-3B50-33ABE1466999}"/>
                </a:ext>
              </a:extLst>
            </p:cNvPr>
            <p:cNvSpPr/>
            <p:nvPr/>
          </p:nvSpPr>
          <p:spPr>
            <a:xfrm>
              <a:off x="7811921" y="4410630"/>
              <a:ext cx="1009314" cy="549226"/>
            </a:xfrm>
            <a:custGeom>
              <a:avLst/>
              <a:gdLst/>
              <a:ahLst/>
              <a:cxnLst/>
              <a:rect l="l" t="t" r="r" b="b"/>
              <a:pathLst>
                <a:path w="31546" h="17166" extrusionOk="0">
                  <a:moveTo>
                    <a:pt x="31500" y="1"/>
                  </a:moveTo>
                  <a:cubicBezTo>
                    <a:pt x="18992" y="2603"/>
                    <a:pt x="11094" y="7099"/>
                    <a:pt x="6666" y="10409"/>
                  </a:cubicBezTo>
                  <a:cubicBezTo>
                    <a:pt x="1873" y="14015"/>
                    <a:pt x="24" y="17051"/>
                    <a:pt x="1" y="17074"/>
                  </a:cubicBezTo>
                  <a:lnTo>
                    <a:pt x="183" y="17165"/>
                  </a:lnTo>
                  <a:cubicBezTo>
                    <a:pt x="252" y="17051"/>
                    <a:pt x="7647" y="5159"/>
                    <a:pt x="31545" y="183"/>
                  </a:cubicBezTo>
                  <a:lnTo>
                    <a:pt x="31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938;p57">
              <a:extLst>
                <a:ext uri="{FF2B5EF4-FFF2-40B4-BE49-F238E27FC236}">
                  <a16:creationId xmlns:a16="http://schemas.microsoft.com/office/drawing/2014/main" id="{B88F8A2F-6005-D7AD-673F-47EA184C1959}"/>
                </a:ext>
              </a:extLst>
            </p:cNvPr>
            <p:cNvSpPr/>
            <p:nvPr/>
          </p:nvSpPr>
          <p:spPr>
            <a:xfrm>
              <a:off x="7792212" y="4310581"/>
              <a:ext cx="970600" cy="541195"/>
            </a:xfrm>
            <a:custGeom>
              <a:avLst/>
              <a:gdLst/>
              <a:ahLst/>
              <a:cxnLst/>
              <a:rect l="l" t="t" r="r" b="b"/>
              <a:pathLst>
                <a:path w="30336" h="16915" extrusionOk="0">
                  <a:moveTo>
                    <a:pt x="30290" y="1"/>
                  </a:moveTo>
                  <a:cubicBezTo>
                    <a:pt x="18261" y="2671"/>
                    <a:pt x="10683" y="7099"/>
                    <a:pt x="6414" y="10341"/>
                  </a:cubicBezTo>
                  <a:cubicBezTo>
                    <a:pt x="1804" y="13856"/>
                    <a:pt x="23" y="16777"/>
                    <a:pt x="1" y="16800"/>
                  </a:cubicBezTo>
                  <a:lnTo>
                    <a:pt x="160" y="16914"/>
                  </a:lnTo>
                  <a:cubicBezTo>
                    <a:pt x="183" y="16869"/>
                    <a:pt x="1964" y="13970"/>
                    <a:pt x="6551" y="10478"/>
                  </a:cubicBezTo>
                  <a:cubicBezTo>
                    <a:pt x="10774" y="7259"/>
                    <a:pt x="18352" y="2854"/>
                    <a:pt x="30335" y="183"/>
                  </a:cubicBezTo>
                  <a:lnTo>
                    <a:pt x="3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939;p57">
              <a:extLst>
                <a:ext uri="{FF2B5EF4-FFF2-40B4-BE49-F238E27FC236}">
                  <a16:creationId xmlns:a16="http://schemas.microsoft.com/office/drawing/2014/main" id="{4872E49A-79F3-D8A4-49C5-1747F5AFB30C}"/>
                </a:ext>
              </a:extLst>
            </p:cNvPr>
            <p:cNvSpPr/>
            <p:nvPr/>
          </p:nvSpPr>
          <p:spPr>
            <a:xfrm>
              <a:off x="7773943" y="4227330"/>
              <a:ext cx="915121" cy="528045"/>
            </a:xfrm>
            <a:custGeom>
              <a:avLst/>
              <a:gdLst/>
              <a:ahLst/>
              <a:cxnLst/>
              <a:rect l="l" t="t" r="r" b="b"/>
              <a:pathLst>
                <a:path w="28602" h="16504" extrusionOk="0">
                  <a:moveTo>
                    <a:pt x="28555" y="1"/>
                  </a:moveTo>
                  <a:cubicBezTo>
                    <a:pt x="6917" y="5273"/>
                    <a:pt x="69" y="16298"/>
                    <a:pt x="1" y="16389"/>
                  </a:cubicBezTo>
                  <a:lnTo>
                    <a:pt x="161" y="16503"/>
                  </a:lnTo>
                  <a:cubicBezTo>
                    <a:pt x="184" y="16480"/>
                    <a:pt x="1873" y="13719"/>
                    <a:pt x="6209" y="10340"/>
                  </a:cubicBezTo>
                  <a:cubicBezTo>
                    <a:pt x="10204" y="7213"/>
                    <a:pt x="17325" y="2922"/>
                    <a:pt x="28601" y="183"/>
                  </a:cubicBezTo>
                  <a:lnTo>
                    <a:pt x="28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940;p57">
              <a:extLst>
                <a:ext uri="{FF2B5EF4-FFF2-40B4-BE49-F238E27FC236}">
                  <a16:creationId xmlns:a16="http://schemas.microsoft.com/office/drawing/2014/main" id="{A1D58FE9-ADB3-9EE5-09F4-FA09137874BC}"/>
                </a:ext>
              </a:extLst>
            </p:cNvPr>
            <p:cNvSpPr/>
            <p:nvPr/>
          </p:nvSpPr>
          <p:spPr>
            <a:xfrm>
              <a:off x="7754234" y="4128754"/>
              <a:ext cx="873463" cy="517807"/>
            </a:xfrm>
            <a:custGeom>
              <a:avLst/>
              <a:gdLst/>
              <a:ahLst/>
              <a:cxnLst/>
              <a:rect l="l" t="t" r="r" b="b"/>
              <a:pathLst>
                <a:path w="27300" h="16184" extrusionOk="0">
                  <a:moveTo>
                    <a:pt x="27254" y="0"/>
                  </a:moveTo>
                  <a:cubicBezTo>
                    <a:pt x="6620" y="5410"/>
                    <a:pt x="46" y="15978"/>
                    <a:pt x="1" y="16092"/>
                  </a:cubicBezTo>
                  <a:lnTo>
                    <a:pt x="160" y="16183"/>
                  </a:lnTo>
                  <a:cubicBezTo>
                    <a:pt x="206" y="16092"/>
                    <a:pt x="6757" y="5570"/>
                    <a:pt x="27300" y="183"/>
                  </a:cubicBez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941;p57">
              <a:extLst>
                <a:ext uri="{FF2B5EF4-FFF2-40B4-BE49-F238E27FC236}">
                  <a16:creationId xmlns:a16="http://schemas.microsoft.com/office/drawing/2014/main" id="{7790336F-2BD2-0AD0-8D29-34CD39A09D27}"/>
                </a:ext>
              </a:extLst>
            </p:cNvPr>
            <p:cNvSpPr/>
            <p:nvPr/>
          </p:nvSpPr>
          <p:spPr>
            <a:xfrm>
              <a:off x="7721376" y="4041855"/>
              <a:ext cx="845724" cy="506833"/>
            </a:xfrm>
            <a:custGeom>
              <a:avLst/>
              <a:gdLst/>
              <a:ahLst/>
              <a:cxnLst/>
              <a:rect l="l" t="t" r="r" b="b"/>
              <a:pathLst>
                <a:path w="26433" h="15841" extrusionOk="0">
                  <a:moveTo>
                    <a:pt x="26387" y="0"/>
                  </a:moveTo>
                  <a:cubicBezTo>
                    <a:pt x="6346" y="4816"/>
                    <a:pt x="69" y="15658"/>
                    <a:pt x="1" y="15749"/>
                  </a:cubicBezTo>
                  <a:lnTo>
                    <a:pt x="160" y="15841"/>
                  </a:lnTo>
                  <a:cubicBezTo>
                    <a:pt x="183" y="15818"/>
                    <a:pt x="1735" y="13102"/>
                    <a:pt x="5730" y="9838"/>
                  </a:cubicBezTo>
                  <a:cubicBezTo>
                    <a:pt x="9427" y="6825"/>
                    <a:pt x="16001" y="2693"/>
                    <a:pt x="26432" y="183"/>
                  </a:cubicBezTo>
                  <a:lnTo>
                    <a:pt x="26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942;p57">
              <a:extLst>
                <a:ext uri="{FF2B5EF4-FFF2-40B4-BE49-F238E27FC236}">
                  <a16:creationId xmlns:a16="http://schemas.microsoft.com/office/drawing/2014/main" id="{E6519C42-77FF-6889-E6AE-AA8C8D6A20D8}"/>
                </a:ext>
              </a:extLst>
            </p:cNvPr>
            <p:cNvSpPr/>
            <p:nvPr/>
          </p:nvSpPr>
          <p:spPr>
            <a:xfrm>
              <a:off x="7700195" y="3952749"/>
              <a:ext cx="811393" cy="477653"/>
            </a:xfrm>
            <a:custGeom>
              <a:avLst/>
              <a:gdLst/>
              <a:ahLst/>
              <a:cxnLst/>
              <a:rect l="l" t="t" r="r" b="b"/>
              <a:pathLst>
                <a:path w="25360" h="14929" extrusionOk="0">
                  <a:moveTo>
                    <a:pt x="25314" y="0"/>
                  </a:moveTo>
                  <a:cubicBezTo>
                    <a:pt x="6209" y="4862"/>
                    <a:pt x="69" y="14745"/>
                    <a:pt x="1" y="14837"/>
                  </a:cubicBezTo>
                  <a:lnTo>
                    <a:pt x="160" y="14928"/>
                  </a:lnTo>
                  <a:cubicBezTo>
                    <a:pt x="229" y="14837"/>
                    <a:pt x="6323" y="5022"/>
                    <a:pt x="25360" y="183"/>
                  </a:cubicBezTo>
                  <a:lnTo>
                    <a:pt x="25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943;p57">
              <a:extLst>
                <a:ext uri="{FF2B5EF4-FFF2-40B4-BE49-F238E27FC236}">
                  <a16:creationId xmlns:a16="http://schemas.microsoft.com/office/drawing/2014/main" id="{10FC6E1F-5F0C-3393-D7A8-D0F65D15443B}"/>
                </a:ext>
              </a:extLst>
            </p:cNvPr>
            <p:cNvSpPr/>
            <p:nvPr/>
          </p:nvSpPr>
          <p:spPr>
            <a:xfrm>
              <a:off x="7682662" y="3886296"/>
              <a:ext cx="776359" cy="455001"/>
            </a:xfrm>
            <a:custGeom>
              <a:avLst/>
              <a:gdLst/>
              <a:ahLst/>
              <a:cxnLst/>
              <a:rect l="l" t="t" r="r" b="b"/>
              <a:pathLst>
                <a:path w="24265" h="14221" extrusionOk="0">
                  <a:moveTo>
                    <a:pt x="24218" y="0"/>
                  </a:moveTo>
                  <a:cubicBezTo>
                    <a:pt x="18101" y="1461"/>
                    <a:pt x="9656" y="4223"/>
                    <a:pt x="4087" y="8993"/>
                  </a:cubicBezTo>
                  <a:cubicBezTo>
                    <a:pt x="731" y="11869"/>
                    <a:pt x="24" y="14061"/>
                    <a:pt x="1" y="14152"/>
                  </a:cubicBezTo>
                  <a:lnTo>
                    <a:pt x="183" y="14220"/>
                  </a:lnTo>
                  <a:cubicBezTo>
                    <a:pt x="206" y="14129"/>
                    <a:pt x="3196" y="5250"/>
                    <a:pt x="24264" y="183"/>
                  </a:cubicBezTo>
                  <a:lnTo>
                    <a:pt x="242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944;p57">
              <a:extLst>
                <a:ext uri="{FF2B5EF4-FFF2-40B4-BE49-F238E27FC236}">
                  <a16:creationId xmlns:a16="http://schemas.microsoft.com/office/drawing/2014/main" id="{32E1AFD9-22CC-9FD2-DE37-4A1063831A5E}"/>
                </a:ext>
              </a:extLst>
            </p:cNvPr>
            <p:cNvSpPr/>
            <p:nvPr/>
          </p:nvSpPr>
          <p:spPr>
            <a:xfrm>
              <a:off x="6515644" y="4805992"/>
              <a:ext cx="1136398" cy="185251"/>
            </a:xfrm>
            <a:custGeom>
              <a:avLst/>
              <a:gdLst/>
              <a:ahLst/>
              <a:cxnLst/>
              <a:rect l="l" t="t" r="r" b="b"/>
              <a:pathLst>
                <a:path w="35518" h="5790" extrusionOk="0">
                  <a:moveTo>
                    <a:pt x="12437" y="0"/>
                  </a:moveTo>
                  <a:cubicBezTo>
                    <a:pt x="8782" y="0"/>
                    <a:pt x="4635" y="301"/>
                    <a:pt x="1" y="1065"/>
                  </a:cubicBezTo>
                  <a:lnTo>
                    <a:pt x="24" y="1270"/>
                  </a:lnTo>
                  <a:cubicBezTo>
                    <a:pt x="4621" y="507"/>
                    <a:pt x="8750" y="198"/>
                    <a:pt x="12421" y="198"/>
                  </a:cubicBezTo>
                  <a:cubicBezTo>
                    <a:pt x="27960" y="198"/>
                    <a:pt x="35311" y="5734"/>
                    <a:pt x="35403" y="5790"/>
                  </a:cubicBezTo>
                  <a:lnTo>
                    <a:pt x="35517" y="5653"/>
                  </a:lnTo>
                  <a:cubicBezTo>
                    <a:pt x="35494" y="5630"/>
                    <a:pt x="32664" y="3462"/>
                    <a:pt x="26912" y="1841"/>
                  </a:cubicBezTo>
                  <a:cubicBezTo>
                    <a:pt x="23550" y="889"/>
                    <a:pt x="18719" y="0"/>
                    <a:pt x="12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945;p57">
              <a:extLst>
                <a:ext uri="{FF2B5EF4-FFF2-40B4-BE49-F238E27FC236}">
                  <a16:creationId xmlns:a16="http://schemas.microsoft.com/office/drawing/2014/main" id="{0850215E-28CE-0995-F1F2-E238863F5ECF}"/>
                </a:ext>
              </a:extLst>
            </p:cNvPr>
            <p:cNvSpPr/>
            <p:nvPr/>
          </p:nvSpPr>
          <p:spPr>
            <a:xfrm>
              <a:off x="6533913" y="4697593"/>
              <a:ext cx="1097652" cy="185571"/>
            </a:xfrm>
            <a:custGeom>
              <a:avLst/>
              <a:gdLst/>
              <a:ahLst/>
              <a:cxnLst/>
              <a:rect l="l" t="t" r="r" b="b"/>
              <a:pathLst>
                <a:path w="34307" h="5800" extrusionOk="0">
                  <a:moveTo>
                    <a:pt x="11206" y="0"/>
                  </a:moveTo>
                  <a:cubicBezTo>
                    <a:pt x="7878" y="0"/>
                    <a:pt x="4142" y="249"/>
                    <a:pt x="1" y="869"/>
                  </a:cubicBezTo>
                  <a:lnTo>
                    <a:pt x="23" y="1075"/>
                  </a:lnTo>
                  <a:cubicBezTo>
                    <a:pt x="4177" y="442"/>
                    <a:pt x="7922" y="189"/>
                    <a:pt x="11257" y="189"/>
                  </a:cubicBezTo>
                  <a:cubicBezTo>
                    <a:pt x="17671" y="189"/>
                    <a:pt x="22566" y="1126"/>
                    <a:pt x="25930" y="2102"/>
                  </a:cubicBezTo>
                  <a:cubicBezTo>
                    <a:pt x="31477" y="3700"/>
                    <a:pt x="34170" y="5777"/>
                    <a:pt x="34193" y="5800"/>
                  </a:cubicBezTo>
                  <a:lnTo>
                    <a:pt x="34307" y="5640"/>
                  </a:lnTo>
                  <a:cubicBezTo>
                    <a:pt x="34284" y="5617"/>
                    <a:pt x="31568" y="3540"/>
                    <a:pt x="25999" y="1919"/>
                  </a:cubicBezTo>
                  <a:cubicBezTo>
                    <a:pt x="22608" y="940"/>
                    <a:pt x="17675" y="0"/>
                    <a:pt x="11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946;p57">
              <a:extLst>
                <a:ext uri="{FF2B5EF4-FFF2-40B4-BE49-F238E27FC236}">
                  <a16:creationId xmlns:a16="http://schemas.microsoft.com/office/drawing/2014/main" id="{43B004C9-17CF-06B9-B93C-DF1375AF4ECE}"/>
                </a:ext>
              </a:extLst>
            </p:cNvPr>
            <p:cNvSpPr/>
            <p:nvPr/>
          </p:nvSpPr>
          <p:spPr>
            <a:xfrm>
              <a:off x="6572627" y="4600904"/>
              <a:ext cx="1041437" cy="185859"/>
            </a:xfrm>
            <a:custGeom>
              <a:avLst/>
              <a:gdLst/>
              <a:ahLst/>
              <a:cxnLst/>
              <a:rect l="l" t="t" r="r" b="b"/>
              <a:pathLst>
                <a:path w="32550" h="5809" extrusionOk="0">
                  <a:moveTo>
                    <a:pt x="9400" y="0"/>
                  </a:moveTo>
                  <a:cubicBezTo>
                    <a:pt x="6543" y="0"/>
                    <a:pt x="3412" y="187"/>
                    <a:pt x="0" y="627"/>
                  </a:cubicBezTo>
                  <a:lnTo>
                    <a:pt x="23" y="833"/>
                  </a:lnTo>
                  <a:cubicBezTo>
                    <a:pt x="3482" y="380"/>
                    <a:pt x="6642" y="193"/>
                    <a:pt x="9501" y="193"/>
                  </a:cubicBezTo>
                  <a:cubicBezTo>
                    <a:pt x="16153" y="193"/>
                    <a:pt x="21183" y="1204"/>
                    <a:pt x="24583" y="2225"/>
                  </a:cubicBezTo>
                  <a:cubicBezTo>
                    <a:pt x="29833" y="3823"/>
                    <a:pt x="32412" y="5786"/>
                    <a:pt x="32435" y="5809"/>
                  </a:cubicBezTo>
                  <a:lnTo>
                    <a:pt x="32549" y="5649"/>
                  </a:lnTo>
                  <a:cubicBezTo>
                    <a:pt x="32453" y="5591"/>
                    <a:pt x="25045" y="0"/>
                    <a:pt x="9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947;p57">
              <a:extLst>
                <a:ext uri="{FF2B5EF4-FFF2-40B4-BE49-F238E27FC236}">
                  <a16:creationId xmlns:a16="http://schemas.microsoft.com/office/drawing/2014/main" id="{F0D00D6D-BF71-F43E-267D-9730613429D1}"/>
                </a:ext>
              </a:extLst>
            </p:cNvPr>
            <p:cNvSpPr/>
            <p:nvPr/>
          </p:nvSpPr>
          <p:spPr>
            <a:xfrm>
              <a:off x="6594544" y="4492633"/>
              <a:ext cx="999076" cy="185315"/>
            </a:xfrm>
            <a:custGeom>
              <a:avLst/>
              <a:gdLst/>
              <a:ahLst/>
              <a:cxnLst/>
              <a:rect l="l" t="t" r="r" b="b"/>
              <a:pathLst>
                <a:path w="31226" h="5792" extrusionOk="0">
                  <a:moveTo>
                    <a:pt x="8124" y="1"/>
                  </a:moveTo>
                  <a:cubicBezTo>
                    <a:pt x="5627" y="1"/>
                    <a:pt x="2920" y="143"/>
                    <a:pt x="0" y="474"/>
                  </a:cubicBezTo>
                  <a:lnTo>
                    <a:pt x="23" y="656"/>
                  </a:lnTo>
                  <a:cubicBezTo>
                    <a:pt x="2922" y="330"/>
                    <a:pt x="5611" y="189"/>
                    <a:pt x="8091" y="189"/>
                  </a:cubicBezTo>
                  <a:cubicBezTo>
                    <a:pt x="23652" y="189"/>
                    <a:pt x="31032" y="5733"/>
                    <a:pt x="31111" y="5792"/>
                  </a:cubicBezTo>
                  <a:lnTo>
                    <a:pt x="31225" y="5655"/>
                  </a:lnTo>
                  <a:cubicBezTo>
                    <a:pt x="31146" y="5576"/>
                    <a:pt x="23738" y="1"/>
                    <a:pt x="8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948;p57">
              <a:extLst>
                <a:ext uri="{FF2B5EF4-FFF2-40B4-BE49-F238E27FC236}">
                  <a16:creationId xmlns:a16="http://schemas.microsoft.com/office/drawing/2014/main" id="{502811D9-A568-DCBE-1219-7E2850EF67C3}"/>
                </a:ext>
              </a:extLst>
            </p:cNvPr>
            <p:cNvSpPr/>
            <p:nvPr/>
          </p:nvSpPr>
          <p:spPr>
            <a:xfrm>
              <a:off x="6619372" y="4386250"/>
              <a:ext cx="969864" cy="189474"/>
            </a:xfrm>
            <a:custGeom>
              <a:avLst/>
              <a:gdLst/>
              <a:ahLst/>
              <a:cxnLst/>
              <a:rect l="l" t="t" r="r" b="b"/>
              <a:pathLst>
                <a:path w="30313" h="5922" extrusionOk="0">
                  <a:moveTo>
                    <a:pt x="8395" y="0"/>
                  </a:moveTo>
                  <a:cubicBezTo>
                    <a:pt x="5829" y="0"/>
                    <a:pt x="3032" y="174"/>
                    <a:pt x="0" y="580"/>
                  </a:cubicBezTo>
                  <a:lnTo>
                    <a:pt x="46" y="763"/>
                  </a:lnTo>
                  <a:cubicBezTo>
                    <a:pt x="3085" y="357"/>
                    <a:pt x="5882" y="188"/>
                    <a:pt x="8431" y="188"/>
                  </a:cubicBezTo>
                  <a:cubicBezTo>
                    <a:pt x="14783" y="188"/>
                    <a:pt x="19600" y="1240"/>
                    <a:pt x="22825" y="2315"/>
                  </a:cubicBezTo>
                  <a:cubicBezTo>
                    <a:pt x="27733" y="3913"/>
                    <a:pt x="30152" y="5898"/>
                    <a:pt x="30175" y="5921"/>
                  </a:cubicBezTo>
                  <a:lnTo>
                    <a:pt x="30312" y="5762"/>
                  </a:lnTo>
                  <a:cubicBezTo>
                    <a:pt x="30215" y="5703"/>
                    <a:pt x="23116" y="0"/>
                    <a:pt x="8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949;p57">
              <a:extLst>
                <a:ext uri="{FF2B5EF4-FFF2-40B4-BE49-F238E27FC236}">
                  <a16:creationId xmlns:a16="http://schemas.microsoft.com/office/drawing/2014/main" id="{CF9CE02A-3B22-C679-D0EE-AF9B26E5A6E8}"/>
                </a:ext>
              </a:extLst>
            </p:cNvPr>
            <p:cNvSpPr/>
            <p:nvPr/>
          </p:nvSpPr>
          <p:spPr>
            <a:xfrm>
              <a:off x="6639081" y="4285657"/>
              <a:ext cx="926767" cy="171749"/>
            </a:xfrm>
            <a:custGeom>
              <a:avLst/>
              <a:gdLst/>
              <a:ahLst/>
              <a:cxnLst/>
              <a:rect l="l" t="t" r="r" b="b"/>
              <a:pathLst>
                <a:path w="28966" h="5368" extrusionOk="0">
                  <a:moveTo>
                    <a:pt x="7800" y="1"/>
                  </a:moveTo>
                  <a:cubicBezTo>
                    <a:pt x="5410" y="1"/>
                    <a:pt x="2811" y="146"/>
                    <a:pt x="0" y="483"/>
                  </a:cubicBezTo>
                  <a:lnTo>
                    <a:pt x="23" y="666"/>
                  </a:lnTo>
                  <a:cubicBezTo>
                    <a:pt x="2814" y="332"/>
                    <a:pt x="5394" y="189"/>
                    <a:pt x="7768" y="189"/>
                  </a:cubicBezTo>
                  <a:cubicBezTo>
                    <a:pt x="21975" y="189"/>
                    <a:pt x="28773" y="5309"/>
                    <a:pt x="28852" y="5368"/>
                  </a:cubicBezTo>
                  <a:lnTo>
                    <a:pt x="28966" y="5231"/>
                  </a:lnTo>
                  <a:cubicBezTo>
                    <a:pt x="28888" y="5152"/>
                    <a:pt x="22062" y="1"/>
                    <a:pt x="7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950;p57">
              <a:extLst>
                <a:ext uri="{FF2B5EF4-FFF2-40B4-BE49-F238E27FC236}">
                  <a16:creationId xmlns:a16="http://schemas.microsoft.com/office/drawing/2014/main" id="{EACA669A-762A-D48D-AC23-F6B27FB01879}"/>
                </a:ext>
              </a:extLst>
            </p:cNvPr>
            <p:cNvSpPr/>
            <p:nvPr/>
          </p:nvSpPr>
          <p:spPr>
            <a:xfrm>
              <a:off x="6664645" y="4198823"/>
              <a:ext cx="885878" cy="168774"/>
            </a:xfrm>
            <a:custGeom>
              <a:avLst/>
              <a:gdLst/>
              <a:ahLst/>
              <a:cxnLst/>
              <a:rect l="l" t="t" r="r" b="b"/>
              <a:pathLst>
                <a:path w="27688" h="5275" extrusionOk="0">
                  <a:moveTo>
                    <a:pt x="9579" y="1"/>
                  </a:moveTo>
                  <a:cubicBezTo>
                    <a:pt x="6131" y="1"/>
                    <a:pt x="2801" y="307"/>
                    <a:pt x="0" y="686"/>
                  </a:cubicBezTo>
                  <a:lnTo>
                    <a:pt x="23" y="869"/>
                  </a:lnTo>
                  <a:cubicBezTo>
                    <a:pt x="3573" y="397"/>
                    <a:pt x="6699" y="200"/>
                    <a:pt x="9446" y="200"/>
                  </a:cubicBezTo>
                  <a:cubicBezTo>
                    <a:pt x="23303" y="200"/>
                    <a:pt x="27493" y="5217"/>
                    <a:pt x="27550" y="5274"/>
                  </a:cubicBezTo>
                  <a:lnTo>
                    <a:pt x="27687" y="5160"/>
                  </a:lnTo>
                  <a:cubicBezTo>
                    <a:pt x="27642" y="5091"/>
                    <a:pt x="26181" y="3288"/>
                    <a:pt x="22027" y="1805"/>
                  </a:cubicBezTo>
                  <a:cubicBezTo>
                    <a:pt x="18206" y="460"/>
                    <a:pt x="13804" y="1"/>
                    <a:pt x="9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951;p57">
              <a:extLst>
                <a:ext uri="{FF2B5EF4-FFF2-40B4-BE49-F238E27FC236}">
                  <a16:creationId xmlns:a16="http://schemas.microsoft.com/office/drawing/2014/main" id="{6C171111-289E-1265-CA6F-F91ED7279C2F}"/>
                </a:ext>
              </a:extLst>
            </p:cNvPr>
            <p:cNvSpPr/>
            <p:nvPr/>
          </p:nvSpPr>
          <p:spPr>
            <a:xfrm>
              <a:off x="7608177" y="4265309"/>
              <a:ext cx="336715" cy="1040701"/>
            </a:xfrm>
            <a:custGeom>
              <a:avLst/>
              <a:gdLst/>
              <a:ahLst/>
              <a:cxnLst/>
              <a:rect l="l" t="t" r="r" b="b"/>
              <a:pathLst>
                <a:path w="10524" h="32527" extrusionOk="0">
                  <a:moveTo>
                    <a:pt x="640" y="1"/>
                  </a:moveTo>
                  <a:cubicBezTo>
                    <a:pt x="640" y="1"/>
                    <a:pt x="1" y="1849"/>
                    <a:pt x="480" y="4543"/>
                  </a:cubicBezTo>
                  <a:cubicBezTo>
                    <a:pt x="480" y="4543"/>
                    <a:pt x="4725" y="28167"/>
                    <a:pt x="5753" y="32527"/>
                  </a:cubicBezTo>
                  <a:cubicBezTo>
                    <a:pt x="5753" y="32527"/>
                    <a:pt x="6757" y="30837"/>
                    <a:pt x="7670" y="29651"/>
                  </a:cubicBezTo>
                  <a:cubicBezTo>
                    <a:pt x="7670" y="29651"/>
                    <a:pt x="8651" y="30290"/>
                    <a:pt x="10523" y="31431"/>
                  </a:cubicBezTo>
                  <a:cubicBezTo>
                    <a:pt x="10523" y="31431"/>
                    <a:pt x="1484" y="4771"/>
                    <a:pt x="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Ορθογώνιο: Στρογγύλεμα γωνιών 53">
            <a:extLst>
              <a:ext uri="{FF2B5EF4-FFF2-40B4-BE49-F238E27FC236}">
                <a16:creationId xmlns:a16="http://schemas.microsoft.com/office/drawing/2014/main" id="{EEF8FC27-1317-6DEC-BD0A-11C4773265EA}"/>
              </a:ext>
            </a:extLst>
          </p:cNvPr>
          <p:cNvSpPr/>
          <p:nvPr/>
        </p:nvSpPr>
        <p:spPr>
          <a:xfrm>
            <a:off x="650484" y="3557854"/>
            <a:ext cx="3298682" cy="919973"/>
          </a:xfrm>
          <a:prstGeom prst="roundRect">
            <a:avLst/>
          </a:prstGeom>
          <a:ln>
            <a:solidFill>
              <a:srgbClr val="CE7C7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53" name="Ορθογώνιο: Στρογγύλεμα γωνιών 52">
            <a:extLst>
              <a:ext uri="{FF2B5EF4-FFF2-40B4-BE49-F238E27FC236}">
                <a16:creationId xmlns:a16="http://schemas.microsoft.com/office/drawing/2014/main" id="{E6E11D50-B333-C1E5-7D97-2EC6E485B5A9}"/>
              </a:ext>
            </a:extLst>
          </p:cNvPr>
          <p:cNvSpPr/>
          <p:nvPr/>
        </p:nvSpPr>
        <p:spPr>
          <a:xfrm>
            <a:off x="657004" y="2154027"/>
            <a:ext cx="3298682" cy="919973"/>
          </a:xfrm>
          <a:prstGeom prst="roundRect">
            <a:avLst/>
          </a:prstGeom>
          <a:ln>
            <a:solidFill>
              <a:srgbClr val="CE7C7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2" name="Google Shape;759;p36">
            <a:extLst>
              <a:ext uri="{FF2B5EF4-FFF2-40B4-BE49-F238E27FC236}">
                <a16:creationId xmlns:a16="http://schemas.microsoft.com/office/drawing/2014/main" id="{A6C74292-6353-799C-FC94-3CCAB9A2E731}"/>
              </a:ext>
            </a:extLst>
          </p:cNvPr>
          <p:cNvSpPr txBox="1">
            <a:spLocks/>
          </p:cNvSpPr>
          <p:nvPr/>
        </p:nvSpPr>
        <p:spPr>
          <a:xfrm>
            <a:off x="528915" y="-5788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l"/>
            <a:r>
              <a:rPr lang="el-GR" sz="3500" dirty="0"/>
              <a:t>5. Θεωρητικό Πλαίσιο (1/4)</a:t>
            </a:r>
          </a:p>
        </p:txBody>
      </p:sp>
      <p:sp>
        <p:nvSpPr>
          <p:cNvPr id="16" name="Google Shape;1908;p57">
            <a:extLst>
              <a:ext uri="{FF2B5EF4-FFF2-40B4-BE49-F238E27FC236}">
                <a16:creationId xmlns:a16="http://schemas.microsoft.com/office/drawing/2014/main" id="{360101FE-C972-CF44-5729-73664E7DF95C}"/>
              </a:ext>
            </a:extLst>
          </p:cNvPr>
          <p:cNvSpPr txBox="1"/>
          <p:nvPr/>
        </p:nvSpPr>
        <p:spPr>
          <a:xfrm>
            <a:off x="657004" y="2338613"/>
            <a:ext cx="3283798" cy="55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l-GR" dirty="0">
                <a:solidFill>
                  <a:schemeClr val="dk1"/>
                </a:solidFill>
                <a:latin typeface="Barlow"/>
                <a:ea typeface="Barlow"/>
                <a:cs typeface="Barlow"/>
                <a:sym typeface="Barlow"/>
              </a:rPr>
              <a:t>2. Σχολική Εξ Αποστάσεως Εκπαίδευση</a:t>
            </a:r>
            <a:endParaRPr dirty="0">
              <a:solidFill>
                <a:schemeClr val="dk1"/>
              </a:solidFill>
              <a:latin typeface="Barlow"/>
              <a:ea typeface="Barlow"/>
              <a:cs typeface="Barlow"/>
              <a:sym typeface="Barlow"/>
            </a:endParaRPr>
          </a:p>
        </p:txBody>
      </p:sp>
      <p:sp>
        <p:nvSpPr>
          <p:cNvPr id="1881" name="Google Shape;1908;p57">
            <a:extLst>
              <a:ext uri="{FF2B5EF4-FFF2-40B4-BE49-F238E27FC236}">
                <a16:creationId xmlns:a16="http://schemas.microsoft.com/office/drawing/2014/main" id="{50707278-76BB-A4D3-BCB8-DC787F856744}"/>
              </a:ext>
            </a:extLst>
          </p:cNvPr>
          <p:cNvSpPr txBox="1"/>
          <p:nvPr/>
        </p:nvSpPr>
        <p:spPr>
          <a:xfrm>
            <a:off x="713205" y="3741878"/>
            <a:ext cx="2993184" cy="55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l-GR" dirty="0">
                <a:solidFill>
                  <a:schemeClr val="dk1"/>
                </a:solidFill>
                <a:latin typeface="Barlow"/>
                <a:ea typeface="Barlow"/>
                <a:cs typeface="Barlow"/>
                <a:sym typeface="Barlow"/>
              </a:rPr>
              <a:t>3. Μορφές Σχολικής ΕξΑΕ</a:t>
            </a:r>
            <a:endParaRPr dirty="0">
              <a:solidFill>
                <a:schemeClr val="dk1"/>
              </a:solidFill>
              <a:latin typeface="Barlow"/>
              <a:ea typeface="Barlow"/>
              <a:cs typeface="Barlow"/>
              <a:sym typeface="Barlow"/>
            </a:endParaRPr>
          </a:p>
        </p:txBody>
      </p:sp>
      <p:sp>
        <p:nvSpPr>
          <p:cNvPr id="3" name="TextBox 2">
            <a:extLst>
              <a:ext uri="{FF2B5EF4-FFF2-40B4-BE49-F238E27FC236}">
                <a16:creationId xmlns:a16="http://schemas.microsoft.com/office/drawing/2014/main" id="{B418C38A-ADA4-D12C-B75F-A5CD498E8065}"/>
              </a:ext>
            </a:extLst>
          </p:cNvPr>
          <p:cNvSpPr txBox="1"/>
          <p:nvPr/>
        </p:nvSpPr>
        <p:spPr>
          <a:xfrm>
            <a:off x="4376458" y="992169"/>
            <a:ext cx="4382596" cy="1015663"/>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l-GR" sz="1000" i="1" dirty="0">
                <a:effectLst/>
                <a:latin typeface="Calibri" panose="020F0502020204030204" pitchFamily="34" charset="0"/>
                <a:ea typeface="Times New Roman" panose="02020603050405020304" pitchFamily="18" charset="0"/>
              </a:rPr>
              <a:t>«</a:t>
            </a:r>
            <a:r>
              <a:rPr lang="en-US" sz="1000" i="1" dirty="0">
                <a:effectLst/>
                <a:latin typeface="Calibri" panose="020F0502020204030204" pitchFamily="34" charset="0"/>
                <a:ea typeface="Times New Roman" panose="02020603050405020304" pitchFamily="18" charset="0"/>
              </a:rPr>
              <a:t>H </a:t>
            </a:r>
            <a:r>
              <a:rPr lang="el-GR" sz="1000" i="1" dirty="0">
                <a:effectLst/>
                <a:latin typeface="Calibri" panose="020F0502020204030204" pitchFamily="34" charset="0"/>
                <a:ea typeface="Times New Roman" panose="02020603050405020304" pitchFamily="18" charset="0"/>
              </a:rPr>
              <a:t>εκπαίδευση που διδάσκει και ενεργοποιεί τον μαθητή </a:t>
            </a:r>
            <a:r>
              <a:rPr lang="el-GR" sz="1000" i="1" dirty="0">
                <a:solidFill>
                  <a:srgbClr val="FFFF00"/>
                </a:solidFill>
                <a:effectLst/>
                <a:latin typeface="Calibri" panose="020F0502020204030204" pitchFamily="34" charset="0"/>
                <a:ea typeface="Times New Roman" panose="02020603050405020304" pitchFamily="18" charset="0"/>
              </a:rPr>
              <a:t>πώς να μαθαίνει μόνος του </a:t>
            </a:r>
            <a:r>
              <a:rPr lang="el-GR" sz="1000" i="1" dirty="0">
                <a:effectLst/>
                <a:latin typeface="Calibri" panose="020F0502020204030204" pitchFamily="34" charset="0"/>
                <a:ea typeface="Times New Roman" panose="02020603050405020304" pitchFamily="18" charset="0"/>
              </a:rPr>
              <a:t>και πώς να λειτουργεί αυτόνομα προς μια ευρετική πορεία αυτομάθησης» (Λιοναράκης, 2001).</a:t>
            </a:r>
          </a:p>
          <a:p>
            <a:pPr algn="just"/>
            <a:r>
              <a:rPr lang="el-GR" sz="1000" i="1" dirty="0">
                <a:latin typeface="Calibri" panose="020F0502020204030204" pitchFamily="34" charset="0"/>
              </a:rPr>
              <a:t>«Βασικό στοιχείο της εξ αποστάσεως εκπαίδευσης είναι η </a:t>
            </a:r>
            <a:r>
              <a:rPr lang="el-GR" sz="1000" i="1" dirty="0">
                <a:solidFill>
                  <a:srgbClr val="FFFF00"/>
                </a:solidFill>
                <a:latin typeface="Calibri" panose="020F0502020204030204" pitchFamily="34" charset="0"/>
              </a:rPr>
              <a:t>απόσταση</a:t>
            </a:r>
            <a:r>
              <a:rPr lang="el-GR" sz="1000" i="1" dirty="0">
                <a:latin typeface="Calibri" panose="020F0502020204030204" pitchFamily="34" charset="0"/>
              </a:rPr>
              <a:t> του διδάσκοντα και του διδασκομένου»  (</a:t>
            </a:r>
            <a:r>
              <a:rPr lang="el-GR" sz="1000" i="1" dirty="0" err="1">
                <a:latin typeface="Calibri" panose="020F0502020204030204" pitchFamily="34" charset="0"/>
              </a:rPr>
              <a:t>Ματράλης</a:t>
            </a:r>
            <a:r>
              <a:rPr lang="el-GR" sz="1000" i="1" dirty="0">
                <a:latin typeface="Calibri" panose="020F0502020204030204" pitchFamily="34" charset="0"/>
              </a:rPr>
              <a:t>, 1998).</a:t>
            </a:r>
          </a:p>
          <a:p>
            <a:pPr algn="just"/>
            <a:endParaRPr lang="el-GR" sz="1000" i="1" dirty="0"/>
          </a:p>
        </p:txBody>
      </p:sp>
      <p:sp>
        <p:nvSpPr>
          <p:cNvPr id="5" name="Google Shape;1908;p57">
            <a:extLst>
              <a:ext uri="{FF2B5EF4-FFF2-40B4-BE49-F238E27FC236}">
                <a16:creationId xmlns:a16="http://schemas.microsoft.com/office/drawing/2014/main" id="{EE6F04E1-A88A-EF54-40B2-FE9032899ADF}"/>
              </a:ext>
            </a:extLst>
          </p:cNvPr>
          <p:cNvSpPr txBox="1"/>
          <p:nvPr/>
        </p:nvSpPr>
        <p:spPr>
          <a:xfrm rot="16200000">
            <a:off x="-1260546" y="2255958"/>
            <a:ext cx="3105189" cy="336222"/>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vert="horz" wrap="square" lIns="91425" tIns="91425" rIns="91425" bIns="91425" anchor="t" anchorCtr="0">
            <a:noAutofit/>
          </a:bodyPr>
          <a:lstStyle/>
          <a:p>
            <a:pPr marL="0" lvl="0" indent="0" algn="l" rtl="0">
              <a:lnSpc>
                <a:spcPct val="115000"/>
              </a:lnSpc>
              <a:spcBef>
                <a:spcPts val="0"/>
              </a:spcBef>
              <a:spcAft>
                <a:spcPts val="0"/>
              </a:spcAft>
              <a:buNone/>
            </a:pPr>
            <a:r>
              <a:rPr lang="el-GR" sz="1200" dirty="0">
                <a:solidFill>
                  <a:schemeClr val="dk1"/>
                </a:solidFill>
                <a:latin typeface="Barlow"/>
                <a:ea typeface="Barlow"/>
                <a:cs typeface="Barlow"/>
                <a:sym typeface="Barlow"/>
              </a:rPr>
              <a:t>Αναφορά σε αναγνωρισμένους ορισμούς</a:t>
            </a:r>
            <a:endParaRPr sz="1200" dirty="0">
              <a:solidFill>
                <a:schemeClr val="dk1"/>
              </a:solidFill>
              <a:latin typeface="Barlow"/>
              <a:ea typeface="Barlow"/>
              <a:cs typeface="Barlow"/>
              <a:sym typeface="Barlow"/>
            </a:endParaRPr>
          </a:p>
        </p:txBody>
      </p:sp>
      <p:sp>
        <p:nvSpPr>
          <p:cNvPr id="10" name="TextBox 9">
            <a:extLst>
              <a:ext uri="{FF2B5EF4-FFF2-40B4-BE49-F238E27FC236}">
                <a16:creationId xmlns:a16="http://schemas.microsoft.com/office/drawing/2014/main" id="{B874E98C-681C-93B1-E611-C09C7AEE8812}"/>
              </a:ext>
            </a:extLst>
          </p:cNvPr>
          <p:cNvSpPr txBox="1"/>
          <p:nvPr/>
        </p:nvSpPr>
        <p:spPr>
          <a:xfrm>
            <a:off x="4404505" y="2257736"/>
            <a:ext cx="4382596" cy="55399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l-GR" sz="1000" i="1" dirty="0">
                <a:latin typeface="Calibri" panose="020F0502020204030204" pitchFamily="34" charset="0"/>
                <a:ea typeface="Times New Roman" panose="02020603050405020304" pitchFamily="18" charset="0"/>
              </a:rPr>
              <a:t>Η εξ αποστάσεως σχολική εκπαίδευση αναφέρεται στην Πρωτοβάθμια και Δευτεροβάθμια εκπαίδευση και </a:t>
            </a:r>
            <a:r>
              <a:rPr lang="el-GR" sz="1000" i="1" dirty="0">
                <a:solidFill>
                  <a:srgbClr val="FFFF00"/>
                </a:solidFill>
                <a:latin typeface="Calibri" panose="020F0502020204030204" pitchFamily="34" charset="0"/>
                <a:ea typeface="Times New Roman" panose="02020603050405020304" pitchFamily="18" charset="0"/>
              </a:rPr>
              <a:t>παρέχεται από απόσταση σε μαθητές σχολικής ηλικίας</a:t>
            </a:r>
            <a:r>
              <a:rPr lang="el-GR" sz="1000" i="1" dirty="0">
                <a:latin typeface="Calibri" panose="020F0502020204030204" pitchFamily="34" charset="0"/>
                <a:ea typeface="Times New Roman" panose="02020603050405020304" pitchFamily="18" charset="0"/>
              </a:rPr>
              <a:t>, καθώς και σε </a:t>
            </a:r>
            <a:r>
              <a:rPr lang="el-GR" sz="1000" i="1" dirty="0">
                <a:solidFill>
                  <a:srgbClr val="FFFF00"/>
                </a:solidFill>
                <a:latin typeface="Calibri" panose="020F0502020204030204" pitchFamily="34" charset="0"/>
                <a:ea typeface="Times New Roman" panose="02020603050405020304" pitchFamily="18" charset="0"/>
              </a:rPr>
              <a:t>ενηλίκους</a:t>
            </a:r>
            <a:r>
              <a:rPr lang="el-GR" sz="1000" i="1" dirty="0">
                <a:latin typeface="Calibri" panose="020F0502020204030204" pitchFamily="34" charset="0"/>
                <a:ea typeface="Times New Roman" panose="02020603050405020304" pitchFamily="18" charset="0"/>
              </a:rPr>
              <a:t> (</a:t>
            </a:r>
            <a:r>
              <a:rPr lang="el-GR" sz="1000" i="1" dirty="0" err="1">
                <a:latin typeface="Calibri" panose="020F0502020204030204" pitchFamily="34" charset="0"/>
                <a:ea typeface="Times New Roman" panose="02020603050405020304" pitchFamily="18" charset="0"/>
              </a:rPr>
              <a:t>Βασάλα</a:t>
            </a:r>
            <a:r>
              <a:rPr lang="el-GR" sz="1000" i="1" dirty="0">
                <a:latin typeface="Calibri" panose="020F0502020204030204" pitchFamily="34" charset="0"/>
                <a:ea typeface="Times New Roman" panose="02020603050405020304" pitchFamily="18" charset="0"/>
              </a:rPr>
              <a:t>, 2005). </a:t>
            </a:r>
          </a:p>
        </p:txBody>
      </p:sp>
      <p:sp>
        <p:nvSpPr>
          <p:cNvPr id="13" name="TextBox 12">
            <a:extLst>
              <a:ext uri="{FF2B5EF4-FFF2-40B4-BE49-F238E27FC236}">
                <a16:creationId xmlns:a16="http://schemas.microsoft.com/office/drawing/2014/main" id="{5041D495-C445-1FF6-A775-1509E41AF688}"/>
              </a:ext>
            </a:extLst>
          </p:cNvPr>
          <p:cNvSpPr txBox="1"/>
          <p:nvPr/>
        </p:nvSpPr>
        <p:spPr>
          <a:xfrm>
            <a:off x="4387921" y="2965951"/>
            <a:ext cx="4391508" cy="209288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l-GR" sz="1000" i="1" dirty="0">
                <a:latin typeface="Calibri" panose="020F0502020204030204" pitchFamily="34" charset="0"/>
                <a:ea typeface="Times New Roman" panose="02020603050405020304" pitchFamily="18" charset="0"/>
              </a:rPr>
              <a:t>Η σχολική εξ αποστάσεως εκπαίδευση (</a:t>
            </a:r>
            <a:r>
              <a:rPr lang="el-GR" sz="1000" i="1" dirty="0" err="1">
                <a:latin typeface="Calibri" panose="020F0502020204030204" pitchFamily="34" charset="0"/>
                <a:ea typeface="Times New Roman" panose="02020603050405020304" pitchFamily="18" charset="0"/>
              </a:rPr>
              <a:t>εξΑΣΕ</a:t>
            </a:r>
            <a:r>
              <a:rPr lang="el-GR" sz="1000" i="1" dirty="0">
                <a:latin typeface="Calibri" panose="020F0502020204030204" pitchFamily="34" charset="0"/>
                <a:ea typeface="Times New Roman" panose="02020603050405020304" pitchFamily="18" charset="0"/>
              </a:rPr>
              <a:t>) παρουσιάζεται με τρεις μορφές με κριτήριο τις </a:t>
            </a:r>
            <a:r>
              <a:rPr lang="el-GR" sz="1000" i="1" dirty="0">
                <a:solidFill>
                  <a:srgbClr val="FFFF00"/>
                </a:solidFill>
                <a:latin typeface="Calibri" panose="020F0502020204030204" pitchFamily="34" charset="0"/>
                <a:ea typeface="Times New Roman" panose="02020603050405020304" pitchFamily="18" charset="0"/>
              </a:rPr>
              <a:t>ανάγκες</a:t>
            </a:r>
            <a:r>
              <a:rPr lang="el-GR" sz="1000" i="1" dirty="0">
                <a:latin typeface="Calibri" panose="020F0502020204030204" pitchFamily="34" charset="0"/>
                <a:ea typeface="Times New Roman" panose="02020603050405020304" pitchFamily="18" charset="0"/>
              </a:rPr>
              <a:t> που καλύπτει και εξυπηρετεί. </a:t>
            </a:r>
          </a:p>
          <a:p>
            <a:pPr algn="just"/>
            <a:r>
              <a:rPr lang="el-GR" sz="1000" i="1" dirty="0">
                <a:solidFill>
                  <a:schemeClr val="bg2"/>
                </a:solidFill>
                <a:latin typeface="Calibri" panose="020F0502020204030204" pitchFamily="34" charset="0"/>
                <a:ea typeface="Times New Roman" panose="02020603050405020304" pitchFamily="18" charset="0"/>
              </a:rPr>
              <a:t>α)</a:t>
            </a:r>
            <a:r>
              <a:rPr lang="el-GR" sz="1000" i="1" dirty="0">
                <a:solidFill>
                  <a:srgbClr val="FFFF00"/>
                </a:solidFill>
                <a:latin typeface="Calibri" panose="020F0502020204030204" pitchFamily="34" charset="0"/>
                <a:ea typeface="Times New Roman" panose="02020603050405020304" pitchFamily="18" charset="0"/>
              </a:rPr>
              <a:t> </a:t>
            </a:r>
            <a:r>
              <a:rPr lang="el-GR" sz="1000" i="1" dirty="0">
                <a:solidFill>
                  <a:schemeClr val="bg2"/>
                </a:solidFill>
                <a:latin typeface="Calibri" panose="020F0502020204030204" pitchFamily="34" charset="0"/>
                <a:ea typeface="Times New Roman" panose="02020603050405020304" pitchFamily="18" charset="0"/>
              </a:rPr>
              <a:t>την</a:t>
            </a:r>
            <a:r>
              <a:rPr lang="el-GR" sz="1000" i="1" dirty="0">
                <a:solidFill>
                  <a:srgbClr val="FFFF00"/>
                </a:solidFill>
                <a:latin typeface="Calibri" panose="020F0502020204030204" pitchFamily="34" charset="0"/>
                <a:ea typeface="Times New Roman" panose="02020603050405020304" pitchFamily="18" charset="0"/>
              </a:rPr>
              <a:t> Αυτοδύναμη </a:t>
            </a:r>
            <a:r>
              <a:rPr lang="el-GR" sz="1000" i="1" dirty="0">
                <a:solidFill>
                  <a:schemeClr val="bg2"/>
                </a:solidFill>
                <a:latin typeface="Calibri" panose="020F0502020204030204" pitchFamily="34" charset="0"/>
                <a:ea typeface="Times New Roman" panose="02020603050405020304" pitchFamily="18" charset="0"/>
              </a:rPr>
              <a:t>σχολική </a:t>
            </a:r>
            <a:r>
              <a:rPr lang="el-GR" sz="1000" i="1" dirty="0">
                <a:latin typeface="Calibri" panose="020F0502020204030204" pitchFamily="34" charset="0"/>
                <a:ea typeface="Times New Roman" panose="02020603050405020304" pitchFamily="18" charset="0"/>
              </a:rPr>
              <a:t>ΕξΑΕ, όπου κύριο χαρακτηριστικό της είναι ότι αναπτύσσεται </a:t>
            </a:r>
            <a:r>
              <a:rPr lang="el-GR" sz="1000" i="1" dirty="0">
                <a:solidFill>
                  <a:srgbClr val="FFFF00"/>
                </a:solidFill>
                <a:latin typeface="Calibri" panose="020F0502020204030204" pitchFamily="34" charset="0"/>
                <a:ea typeface="Times New Roman" panose="02020603050405020304" pitchFamily="18" charset="0"/>
              </a:rPr>
              <a:t>αυτοδύναμα</a:t>
            </a:r>
            <a:r>
              <a:rPr lang="el-GR" sz="1000" i="1" dirty="0">
                <a:latin typeface="Calibri" panose="020F0502020204030204" pitchFamily="34" charset="0"/>
                <a:ea typeface="Times New Roman" panose="02020603050405020304" pitchFamily="18" charset="0"/>
              </a:rPr>
              <a:t> κι ανεξάρτητα από το συμβατικό σχολείο (</a:t>
            </a:r>
            <a:r>
              <a:rPr lang="el-GR" sz="1000" i="1" dirty="0" err="1">
                <a:latin typeface="Calibri" panose="020F0502020204030204" pitchFamily="34" charset="0"/>
                <a:ea typeface="Times New Roman" panose="02020603050405020304" pitchFamily="18" charset="0"/>
              </a:rPr>
              <a:t>Βασάλα</a:t>
            </a:r>
            <a:r>
              <a:rPr lang="el-GR" sz="1000" i="1" dirty="0">
                <a:latin typeface="Calibri" panose="020F0502020204030204" pitchFamily="34" charset="0"/>
                <a:ea typeface="Times New Roman" panose="02020603050405020304" pitchFamily="18" charset="0"/>
              </a:rPr>
              <a:t>, 2005 όπως αναφ. στο Αναστασιάδης, 2017) και αφορά ολοκληρωμένα προγράμματα εκπαίδευσης.</a:t>
            </a:r>
          </a:p>
          <a:p>
            <a:pPr algn="just"/>
            <a:r>
              <a:rPr lang="el-GR" sz="1000" i="1" dirty="0">
                <a:solidFill>
                  <a:schemeClr val="bg2"/>
                </a:solidFill>
                <a:latin typeface="Calibri" panose="020F0502020204030204" pitchFamily="34" charset="0"/>
                <a:ea typeface="Times New Roman" panose="02020603050405020304" pitchFamily="18" charset="0"/>
              </a:rPr>
              <a:t>β)</a:t>
            </a:r>
            <a:r>
              <a:rPr lang="el-GR" sz="1000" i="1" dirty="0">
                <a:solidFill>
                  <a:srgbClr val="FFFF00"/>
                </a:solidFill>
                <a:latin typeface="Calibri" panose="020F0502020204030204" pitchFamily="34" charset="0"/>
                <a:ea typeface="Times New Roman" panose="02020603050405020304" pitchFamily="18" charset="0"/>
              </a:rPr>
              <a:t> </a:t>
            </a:r>
            <a:r>
              <a:rPr lang="el-GR" sz="1000" i="1" dirty="0">
                <a:solidFill>
                  <a:schemeClr val="bg2"/>
                </a:solidFill>
                <a:latin typeface="Calibri" panose="020F0502020204030204" pitchFamily="34" charset="0"/>
                <a:ea typeface="Times New Roman" panose="02020603050405020304" pitchFamily="18" charset="0"/>
              </a:rPr>
              <a:t>τη</a:t>
            </a:r>
            <a:r>
              <a:rPr lang="el-GR" sz="1000" i="1" dirty="0">
                <a:solidFill>
                  <a:srgbClr val="FFFF00"/>
                </a:solidFill>
                <a:latin typeface="Calibri" panose="020F0502020204030204" pitchFamily="34" charset="0"/>
                <a:ea typeface="Times New Roman" panose="02020603050405020304" pitchFamily="18" charset="0"/>
              </a:rPr>
              <a:t> Συμπληρωματική </a:t>
            </a:r>
            <a:r>
              <a:rPr lang="el-GR" sz="1000" i="1" dirty="0">
                <a:solidFill>
                  <a:schemeClr val="bg2"/>
                </a:solidFill>
                <a:latin typeface="Calibri" panose="020F0502020204030204" pitchFamily="34" charset="0"/>
                <a:ea typeface="Times New Roman" panose="02020603050405020304" pitchFamily="18" charset="0"/>
              </a:rPr>
              <a:t>σχολική ΕξΑΕ</a:t>
            </a:r>
            <a:r>
              <a:rPr lang="el-GR" sz="1000" i="1" dirty="0">
                <a:latin typeface="Calibri" panose="020F0502020204030204" pitchFamily="34" charset="0"/>
                <a:ea typeface="Times New Roman" panose="02020603050405020304" pitchFamily="18" charset="0"/>
              </a:rPr>
              <a:t>, η οποία ακολουθεί τις μεθόδους της αυτόνομης, λειτουργεί όμως παράλληλα και </a:t>
            </a:r>
            <a:r>
              <a:rPr lang="el-GR" sz="1000" i="1" dirty="0">
                <a:solidFill>
                  <a:srgbClr val="FFFF00"/>
                </a:solidFill>
                <a:latin typeface="Calibri" panose="020F0502020204030204" pitchFamily="34" charset="0"/>
                <a:ea typeface="Times New Roman" panose="02020603050405020304" pitchFamily="18" charset="0"/>
              </a:rPr>
              <a:t>συμπληρωματικά</a:t>
            </a:r>
            <a:r>
              <a:rPr lang="el-GR" sz="1000" i="1" dirty="0">
                <a:latin typeface="Calibri" panose="020F0502020204030204" pitchFamily="34" charset="0"/>
                <a:ea typeface="Times New Roman" panose="02020603050405020304" pitchFamily="18" charset="0"/>
              </a:rPr>
              <a:t> με τη συμβατική εκπαίδευση</a:t>
            </a:r>
          </a:p>
          <a:p>
            <a:pPr algn="just"/>
            <a:r>
              <a:rPr lang="el-GR" sz="1000" i="1" dirty="0">
                <a:latin typeface="Calibri" panose="020F0502020204030204" pitchFamily="34" charset="0"/>
                <a:ea typeface="Times New Roman" panose="02020603050405020304" pitchFamily="18" charset="0"/>
              </a:rPr>
              <a:t> γ) τη </a:t>
            </a:r>
            <a:r>
              <a:rPr lang="el-GR" sz="1000" i="1" dirty="0">
                <a:solidFill>
                  <a:srgbClr val="FFFF00"/>
                </a:solidFill>
                <a:latin typeface="Calibri" panose="020F0502020204030204" pitchFamily="34" charset="0"/>
                <a:ea typeface="Times New Roman" panose="02020603050405020304" pitchFamily="18" charset="0"/>
              </a:rPr>
              <a:t>Μεικτή / Πολυμορφική / Συνδυαστική </a:t>
            </a:r>
            <a:r>
              <a:rPr lang="el-GR" sz="1000" i="1" dirty="0">
                <a:latin typeface="Calibri" panose="020F0502020204030204" pitchFamily="34" charset="0"/>
                <a:ea typeface="Times New Roman" panose="02020603050405020304" pitchFamily="18" charset="0"/>
              </a:rPr>
              <a:t>εκπαίδευση (</a:t>
            </a:r>
            <a:r>
              <a:rPr lang="el-GR" sz="1000" i="1" dirty="0" err="1">
                <a:latin typeface="Calibri" panose="020F0502020204030204" pitchFamily="34" charset="0"/>
                <a:ea typeface="Times New Roman" panose="02020603050405020304" pitchFamily="18" charset="0"/>
              </a:rPr>
              <a:t>blended</a:t>
            </a:r>
            <a:r>
              <a:rPr lang="el-GR" sz="1000" i="1" dirty="0">
                <a:latin typeface="Calibri" panose="020F0502020204030204" pitchFamily="34" charset="0"/>
                <a:ea typeface="Times New Roman" panose="02020603050405020304" pitchFamily="18" charset="0"/>
              </a:rPr>
              <a:t> learning), η οποία συνιστά μια όσο το  δυνατό καλύτερη </a:t>
            </a:r>
            <a:r>
              <a:rPr lang="el-GR" sz="1000" i="1" dirty="0">
                <a:solidFill>
                  <a:srgbClr val="FFFF00"/>
                </a:solidFill>
                <a:latin typeface="Calibri" panose="020F0502020204030204" pitchFamily="34" charset="0"/>
                <a:ea typeface="Times New Roman" panose="02020603050405020304" pitchFamily="18" charset="0"/>
              </a:rPr>
              <a:t>σύζευξη</a:t>
            </a:r>
            <a:r>
              <a:rPr lang="el-GR" sz="1000" i="1" dirty="0">
                <a:latin typeface="Calibri" panose="020F0502020204030204" pitchFamily="34" charset="0"/>
                <a:ea typeface="Times New Roman" panose="02020603050405020304" pitchFamily="18" charset="0"/>
              </a:rPr>
              <a:t> μεταξύ των συμβατικών τρόπων μάθησης και των εξ αποστάσεως διαδικτυακών μορφών εκπαίδευσης, με στόχο την ουσιαστική </a:t>
            </a:r>
            <a:r>
              <a:rPr lang="el-GR" sz="1000" i="1" dirty="0">
                <a:solidFill>
                  <a:srgbClr val="FFFF00"/>
                </a:solidFill>
                <a:latin typeface="Calibri" panose="020F0502020204030204" pitchFamily="34" charset="0"/>
                <a:ea typeface="Times New Roman" panose="02020603050405020304" pitchFamily="18" charset="0"/>
              </a:rPr>
              <a:t>αλληλεπίδραση</a:t>
            </a:r>
            <a:r>
              <a:rPr lang="el-GR" sz="1000" i="1" dirty="0">
                <a:latin typeface="Calibri" panose="020F0502020204030204" pitchFamily="34" charset="0"/>
                <a:ea typeface="Times New Roman" panose="02020603050405020304" pitchFamily="18" charset="0"/>
              </a:rPr>
              <a:t>. (</a:t>
            </a:r>
            <a:r>
              <a:rPr lang="el-GR" sz="1000" i="1" dirty="0" err="1">
                <a:latin typeface="Calibri" panose="020F0502020204030204" pitchFamily="34" charset="0"/>
                <a:ea typeface="Times New Roman" panose="02020603050405020304" pitchFamily="18" charset="0"/>
              </a:rPr>
              <a:t>Μίμινου</a:t>
            </a:r>
            <a:r>
              <a:rPr lang="el-GR" sz="1000" i="1" dirty="0">
                <a:latin typeface="Calibri" panose="020F0502020204030204" pitchFamily="34" charset="0"/>
                <a:ea typeface="Times New Roman" panose="02020603050405020304" pitchFamily="18" charset="0"/>
              </a:rPr>
              <a:t> &amp; </a:t>
            </a:r>
            <a:r>
              <a:rPr lang="el-GR" sz="1000" i="1" dirty="0" err="1">
                <a:latin typeface="Calibri" panose="020F0502020204030204" pitchFamily="34" charset="0"/>
                <a:ea typeface="Times New Roman" panose="02020603050405020304" pitchFamily="18" charset="0"/>
              </a:rPr>
              <a:t>Σπανάκα</a:t>
            </a:r>
            <a:r>
              <a:rPr lang="el-GR" sz="1000" i="1" dirty="0">
                <a:latin typeface="Calibri" panose="020F0502020204030204" pitchFamily="34" charset="0"/>
                <a:ea typeface="Times New Roman" panose="02020603050405020304" pitchFamily="18" charset="0"/>
              </a:rPr>
              <a:t>, 2013)</a:t>
            </a:r>
          </a:p>
        </p:txBody>
      </p:sp>
      <p:sp>
        <p:nvSpPr>
          <p:cNvPr id="51" name="Ορθογώνιο: Στρογγύλεμα γωνιών 50">
            <a:extLst>
              <a:ext uri="{FF2B5EF4-FFF2-40B4-BE49-F238E27FC236}">
                <a16:creationId xmlns:a16="http://schemas.microsoft.com/office/drawing/2014/main" id="{29DFD065-93BD-E366-DBD4-433C2664C812}"/>
              </a:ext>
            </a:extLst>
          </p:cNvPr>
          <p:cNvSpPr/>
          <p:nvPr/>
        </p:nvSpPr>
        <p:spPr>
          <a:xfrm>
            <a:off x="657004" y="901120"/>
            <a:ext cx="3298682" cy="919973"/>
          </a:xfrm>
          <a:prstGeom prst="roundRect">
            <a:avLst/>
          </a:prstGeom>
          <a:ln>
            <a:solidFill>
              <a:srgbClr val="CE7C7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dirty="0"/>
          </a:p>
        </p:txBody>
      </p:sp>
      <p:sp>
        <p:nvSpPr>
          <p:cNvPr id="52" name="Google Shape;1908;p57">
            <a:extLst>
              <a:ext uri="{FF2B5EF4-FFF2-40B4-BE49-F238E27FC236}">
                <a16:creationId xmlns:a16="http://schemas.microsoft.com/office/drawing/2014/main" id="{385A9029-DD89-0DC4-9580-33BD46EC4282}"/>
              </a:ext>
            </a:extLst>
          </p:cNvPr>
          <p:cNvSpPr txBox="1"/>
          <p:nvPr/>
        </p:nvSpPr>
        <p:spPr>
          <a:xfrm>
            <a:off x="657004" y="1121127"/>
            <a:ext cx="3337676" cy="55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l-GR" dirty="0">
                <a:solidFill>
                  <a:schemeClr val="dk1"/>
                </a:solidFill>
                <a:latin typeface="Barlow"/>
                <a:ea typeface="Barlow"/>
                <a:cs typeface="Barlow"/>
                <a:sym typeface="Barlow"/>
              </a:rPr>
              <a:t>1. Ανοικτή κι Εξ Αποστάσεως Εκπαίδευση</a:t>
            </a:r>
          </a:p>
        </p:txBody>
      </p:sp>
      <p:grpSp>
        <p:nvGrpSpPr>
          <p:cNvPr id="1926" name="Google Shape;1926;p57"/>
          <p:cNvGrpSpPr/>
          <p:nvPr/>
        </p:nvGrpSpPr>
        <p:grpSpPr>
          <a:xfrm rot="21448502" flipH="1">
            <a:off x="-43757" y="4215737"/>
            <a:ext cx="1901667" cy="981129"/>
            <a:chOff x="6072353" y="3816195"/>
            <a:chExt cx="3414186" cy="1761485"/>
          </a:xfrm>
        </p:grpSpPr>
        <p:sp>
          <p:nvSpPr>
            <p:cNvPr id="1927" name="Google Shape;1927;p57"/>
            <p:cNvSpPr/>
            <p:nvPr/>
          </p:nvSpPr>
          <p:spPr>
            <a:xfrm>
              <a:off x="6072353" y="4914551"/>
              <a:ext cx="3414186" cy="663128"/>
            </a:xfrm>
            <a:custGeom>
              <a:avLst/>
              <a:gdLst/>
              <a:ahLst/>
              <a:cxnLst/>
              <a:rect l="l" t="t" r="r" b="b"/>
              <a:pathLst>
                <a:path w="106710" h="20726" extrusionOk="0">
                  <a:moveTo>
                    <a:pt x="106550" y="0"/>
                  </a:moveTo>
                  <a:lnTo>
                    <a:pt x="1" y="19858"/>
                  </a:lnTo>
                  <a:lnTo>
                    <a:pt x="161" y="20726"/>
                  </a:lnTo>
                  <a:lnTo>
                    <a:pt x="47272" y="11938"/>
                  </a:lnTo>
                  <a:cubicBezTo>
                    <a:pt x="48504" y="13063"/>
                    <a:pt x="50296" y="13713"/>
                    <a:pt x="52263" y="13713"/>
                  </a:cubicBezTo>
                  <a:cubicBezTo>
                    <a:pt x="52810" y="13713"/>
                    <a:pt x="53371" y="13663"/>
                    <a:pt x="53937" y="13558"/>
                  </a:cubicBezTo>
                  <a:cubicBezTo>
                    <a:pt x="56562" y="13079"/>
                    <a:pt x="58639" y="11550"/>
                    <a:pt x="59598" y="9655"/>
                  </a:cubicBezTo>
                  <a:lnTo>
                    <a:pt x="106709" y="868"/>
                  </a:lnTo>
                  <a:lnTo>
                    <a:pt x="106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7"/>
            <p:cNvSpPr/>
            <p:nvPr/>
          </p:nvSpPr>
          <p:spPr>
            <a:xfrm>
              <a:off x="6072353" y="4599048"/>
              <a:ext cx="3409067" cy="950891"/>
            </a:xfrm>
            <a:custGeom>
              <a:avLst/>
              <a:gdLst/>
              <a:ahLst/>
              <a:cxnLst/>
              <a:rect l="l" t="t" r="r" b="b"/>
              <a:pathLst>
                <a:path w="106550" h="29720" extrusionOk="0">
                  <a:moveTo>
                    <a:pt x="96347" y="1"/>
                  </a:moveTo>
                  <a:lnTo>
                    <a:pt x="5936" y="16869"/>
                  </a:lnTo>
                  <a:lnTo>
                    <a:pt x="1" y="29719"/>
                  </a:lnTo>
                  <a:lnTo>
                    <a:pt x="106550" y="9861"/>
                  </a:lnTo>
                  <a:lnTo>
                    <a:pt x="96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7"/>
            <p:cNvSpPr/>
            <p:nvPr/>
          </p:nvSpPr>
          <p:spPr>
            <a:xfrm>
              <a:off x="7741820" y="4520181"/>
              <a:ext cx="1641024" cy="698195"/>
            </a:xfrm>
            <a:custGeom>
              <a:avLst/>
              <a:gdLst/>
              <a:ahLst/>
              <a:cxnLst/>
              <a:rect l="l" t="t" r="r" b="b"/>
              <a:pathLst>
                <a:path w="51290" h="21822" extrusionOk="0">
                  <a:moveTo>
                    <a:pt x="40857" y="1"/>
                  </a:moveTo>
                  <a:cubicBezTo>
                    <a:pt x="40673" y="1"/>
                    <a:pt x="7285" y="23"/>
                    <a:pt x="1" y="16480"/>
                  </a:cubicBezTo>
                  <a:lnTo>
                    <a:pt x="1005" y="21822"/>
                  </a:lnTo>
                  <a:cubicBezTo>
                    <a:pt x="1005" y="21822"/>
                    <a:pt x="10683" y="15978"/>
                    <a:pt x="51289" y="11961"/>
                  </a:cubicBezTo>
                  <a:lnTo>
                    <a:pt x="40858" y="1"/>
                  </a:lnTo>
                  <a:cubicBezTo>
                    <a:pt x="40858" y="1"/>
                    <a:pt x="40858" y="1"/>
                    <a:pt x="40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7"/>
            <p:cNvSpPr/>
            <p:nvPr/>
          </p:nvSpPr>
          <p:spPr>
            <a:xfrm>
              <a:off x="7773943" y="4474940"/>
              <a:ext cx="1557773" cy="743436"/>
            </a:xfrm>
            <a:custGeom>
              <a:avLst/>
              <a:gdLst/>
              <a:ahLst/>
              <a:cxnLst/>
              <a:rect l="l" t="t" r="r" b="b"/>
              <a:pathLst>
                <a:path w="48688" h="23236" extrusionOk="0">
                  <a:moveTo>
                    <a:pt x="37645" y="1"/>
                  </a:moveTo>
                  <a:cubicBezTo>
                    <a:pt x="29369" y="1"/>
                    <a:pt x="3762" y="1757"/>
                    <a:pt x="1" y="23236"/>
                  </a:cubicBezTo>
                  <a:cubicBezTo>
                    <a:pt x="1" y="23236"/>
                    <a:pt x="20036" y="10465"/>
                    <a:pt x="44527" y="10465"/>
                  </a:cubicBezTo>
                  <a:cubicBezTo>
                    <a:pt x="45901" y="10465"/>
                    <a:pt x="47288" y="10505"/>
                    <a:pt x="48687" y="10590"/>
                  </a:cubicBezTo>
                  <a:lnTo>
                    <a:pt x="40219" y="68"/>
                  </a:lnTo>
                  <a:cubicBezTo>
                    <a:pt x="40219" y="68"/>
                    <a:pt x="39263" y="1"/>
                    <a:pt x="37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7"/>
            <p:cNvSpPr/>
            <p:nvPr/>
          </p:nvSpPr>
          <p:spPr>
            <a:xfrm>
              <a:off x="7623503" y="3992167"/>
              <a:ext cx="1638816" cy="1226208"/>
            </a:xfrm>
            <a:custGeom>
              <a:avLst/>
              <a:gdLst/>
              <a:ahLst/>
              <a:cxnLst/>
              <a:rect l="l" t="t" r="r" b="b"/>
              <a:pathLst>
                <a:path w="51221" h="38325" extrusionOk="0">
                  <a:moveTo>
                    <a:pt x="35677" y="1"/>
                  </a:moveTo>
                  <a:cubicBezTo>
                    <a:pt x="4269" y="2375"/>
                    <a:pt x="1" y="13080"/>
                    <a:pt x="1" y="13080"/>
                  </a:cubicBezTo>
                  <a:lnTo>
                    <a:pt x="4703" y="38325"/>
                  </a:lnTo>
                  <a:cubicBezTo>
                    <a:pt x="16800" y="21685"/>
                    <a:pt x="51221" y="19539"/>
                    <a:pt x="51221" y="19539"/>
                  </a:cubicBezTo>
                  <a:lnTo>
                    <a:pt x="356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7"/>
            <p:cNvSpPr/>
            <p:nvPr/>
          </p:nvSpPr>
          <p:spPr>
            <a:xfrm>
              <a:off x="6159284" y="4860352"/>
              <a:ext cx="1614692" cy="643579"/>
            </a:xfrm>
            <a:custGeom>
              <a:avLst/>
              <a:gdLst/>
              <a:ahLst/>
              <a:cxnLst/>
              <a:rect l="l" t="t" r="r" b="b"/>
              <a:pathLst>
                <a:path w="50467" h="20115" extrusionOk="0">
                  <a:moveTo>
                    <a:pt x="31685" y="1"/>
                  </a:moveTo>
                  <a:cubicBezTo>
                    <a:pt x="18847" y="1"/>
                    <a:pt x="5433" y="5186"/>
                    <a:pt x="5433" y="5186"/>
                  </a:cubicBezTo>
                  <a:lnTo>
                    <a:pt x="0" y="20114"/>
                  </a:lnTo>
                  <a:cubicBezTo>
                    <a:pt x="27426" y="12151"/>
                    <a:pt x="41357" y="10998"/>
                    <a:pt x="47124" y="10998"/>
                  </a:cubicBezTo>
                  <a:cubicBezTo>
                    <a:pt x="49473" y="10998"/>
                    <a:pt x="50467" y="11190"/>
                    <a:pt x="50467" y="11190"/>
                  </a:cubicBezTo>
                  <a:lnTo>
                    <a:pt x="49463" y="5848"/>
                  </a:lnTo>
                  <a:cubicBezTo>
                    <a:pt x="45065" y="1443"/>
                    <a:pt x="38455" y="1"/>
                    <a:pt x="31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7"/>
            <p:cNvSpPr/>
            <p:nvPr/>
          </p:nvSpPr>
          <p:spPr>
            <a:xfrm>
              <a:off x="6169490" y="4296568"/>
              <a:ext cx="1604485" cy="921808"/>
            </a:xfrm>
            <a:custGeom>
              <a:avLst/>
              <a:gdLst/>
              <a:ahLst/>
              <a:cxnLst/>
              <a:rect l="l" t="t" r="r" b="b"/>
              <a:pathLst>
                <a:path w="50148" h="28811" extrusionOk="0">
                  <a:moveTo>
                    <a:pt x="31557" y="1"/>
                  </a:moveTo>
                  <a:cubicBezTo>
                    <a:pt x="25850" y="1"/>
                    <a:pt x="18027" y="1037"/>
                    <a:pt x="7465" y="4228"/>
                  </a:cubicBezTo>
                  <a:lnTo>
                    <a:pt x="1" y="28034"/>
                  </a:lnTo>
                  <a:cubicBezTo>
                    <a:pt x="1" y="28034"/>
                    <a:pt x="13850" y="23640"/>
                    <a:pt x="28324" y="23640"/>
                  </a:cubicBezTo>
                  <a:cubicBezTo>
                    <a:pt x="36102" y="23640"/>
                    <a:pt x="44061" y="24909"/>
                    <a:pt x="50148" y="28811"/>
                  </a:cubicBezTo>
                  <a:lnTo>
                    <a:pt x="45446" y="3566"/>
                  </a:lnTo>
                  <a:cubicBezTo>
                    <a:pt x="45446" y="3566"/>
                    <a:pt x="42141" y="1"/>
                    <a:pt x="3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7"/>
            <p:cNvSpPr/>
            <p:nvPr/>
          </p:nvSpPr>
          <p:spPr>
            <a:xfrm>
              <a:off x="6382737" y="4135409"/>
              <a:ext cx="1391239" cy="1082967"/>
            </a:xfrm>
            <a:custGeom>
              <a:avLst/>
              <a:gdLst/>
              <a:ahLst/>
              <a:cxnLst/>
              <a:rect l="l" t="t" r="r" b="b"/>
              <a:pathLst>
                <a:path w="43483" h="33848" extrusionOk="0">
                  <a:moveTo>
                    <a:pt x="20164" y="1"/>
                  </a:moveTo>
                  <a:cubicBezTo>
                    <a:pt x="12757" y="1"/>
                    <a:pt x="5981" y="1322"/>
                    <a:pt x="5981" y="1322"/>
                  </a:cubicBezTo>
                  <a:lnTo>
                    <a:pt x="1" y="25836"/>
                  </a:lnTo>
                  <a:cubicBezTo>
                    <a:pt x="4647" y="24777"/>
                    <a:pt x="9007" y="24341"/>
                    <a:pt x="13037" y="24341"/>
                  </a:cubicBezTo>
                  <a:cubicBezTo>
                    <a:pt x="31855" y="24341"/>
                    <a:pt x="43483" y="33848"/>
                    <a:pt x="43483" y="33848"/>
                  </a:cubicBezTo>
                  <a:lnTo>
                    <a:pt x="38781" y="8603"/>
                  </a:lnTo>
                  <a:cubicBezTo>
                    <a:pt x="37481" y="1645"/>
                    <a:pt x="28430" y="1"/>
                    <a:pt x="20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7"/>
            <p:cNvSpPr/>
            <p:nvPr/>
          </p:nvSpPr>
          <p:spPr>
            <a:xfrm>
              <a:off x="7532221" y="3816195"/>
              <a:ext cx="1459900" cy="1402181"/>
            </a:xfrm>
            <a:custGeom>
              <a:avLst/>
              <a:gdLst/>
              <a:ahLst/>
              <a:cxnLst/>
              <a:rect l="l" t="t" r="r" b="b"/>
              <a:pathLst>
                <a:path w="45629" h="43825" extrusionOk="0">
                  <a:moveTo>
                    <a:pt x="30564" y="0"/>
                  </a:moveTo>
                  <a:cubicBezTo>
                    <a:pt x="30564" y="0"/>
                    <a:pt x="1" y="3264"/>
                    <a:pt x="2854" y="18580"/>
                  </a:cubicBezTo>
                  <a:lnTo>
                    <a:pt x="7556" y="43825"/>
                  </a:lnTo>
                  <a:cubicBezTo>
                    <a:pt x="7556" y="43825"/>
                    <a:pt x="18900" y="24218"/>
                    <a:pt x="45629" y="20337"/>
                  </a:cubicBezTo>
                  <a:lnTo>
                    <a:pt x="30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7"/>
            <p:cNvSpPr/>
            <p:nvPr/>
          </p:nvSpPr>
          <p:spPr>
            <a:xfrm>
              <a:off x="7811921" y="4410630"/>
              <a:ext cx="1009314" cy="549226"/>
            </a:xfrm>
            <a:custGeom>
              <a:avLst/>
              <a:gdLst/>
              <a:ahLst/>
              <a:cxnLst/>
              <a:rect l="l" t="t" r="r" b="b"/>
              <a:pathLst>
                <a:path w="31546" h="17166" extrusionOk="0">
                  <a:moveTo>
                    <a:pt x="31500" y="1"/>
                  </a:moveTo>
                  <a:cubicBezTo>
                    <a:pt x="18992" y="2603"/>
                    <a:pt x="11094" y="7099"/>
                    <a:pt x="6666" y="10409"/>
                  </a:cubicBezTo>
                  <a:cubicBezTo>
                    <a:pt x="1873" y="14015"/>
                    <a:pt x="24" y="17051"/>
                    <a:pt x="1" y="17074"/>
                  </a:cubicBezTo>
                  <a:lnTo>
                    <a:pt x="183" y="17165"/>
                  </a:lnTo>
                  <a:cubicBezTo>
                    <a:pt x="252" y="17051"/>
                    <a:pt x="7647" y="5159"/>
                    <a:pt x="31545" y="183"/>
                  </a:cubicBezTo>
                  <a:lnTo>
                    <a:pt x="31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7"/>
            <p:cNvSpPr/>
            <p:nvPr/>
          </p:nvSpPr>
          <p:spPr>
            <a:xfrm>
              <a:off x="7792212" y="4310581"/>
              <a:ext cx="970600" cy="541195"/>
            </a:xfrm>
            <a:custGeom>
              <a:avLst/>
              <a:gdLst/>
              <a:ahLst/>
              <a:cxnLst/>
              <a:rect l="l" t="t" r="r" b="b"/>
              <a:pathLst>
                <a:path w="30336" h="16915" extrusionOk="0">
                  <a:moveTo>
                    <a:pt x="30290" y="1"/>
                  </a:moveTo>
                  <a:cubicBezTo>
                    <a:pt x="18261" y="2671"/>
                    <a:pt x="10683" y="7099"/>
                    <a:pt x="6414" y="10341"/>
                  </a:cubicBezTo>
                  <a:cubicBezTo>
                    <a:pt x="1804" y="13856"/>
                    <a:pt x="23" y="16777"/>
                    <a:pt x="1" y="16800"/>
                  </a:cubicBezTo>
                  <a:lnTo>
                    <a:pt x="160" y="16914"/>
                  </a:lnTo>
                  <a:cubicBezTo>
                    <a:pt x="183" y="16869"/>
                    <a:pt x="1964" y="13970"/>
                    <a:pt x="6551" y="10478"/>
                  </a:cubicBezTo>
                  <a:cubicBezTo>
                    <a:pt x="10774" y="7259"/>
                    <a:pt x="18352" y="2854"/>
                    <a:pt x="30335" y="183"/>
                  </a:cubicBezTo>
                  <a:lnTo>
                    <a:pt x="3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7"/>
            <p:cNvSpPr/>
            <p:nvPr/>
          </p:nvSpPr>
          <p:spPr>
            <a:xfrm>
              <a:off x="7773943" y="4227330"/>
              <a:ext cx="915121" cy="528045"/>
            </a:xfrm>
            <a:custGeom>
              <a:avLst/>
              <a:gdLst/>
              <a:ahLst/>
              <a:cxnLst/>
              <a:rect l="l" t="t" r="r" b="b"/>
              <a:pathLst>
                <a:path w="28602" h="16504" extrusionOk="0">
                  <a:moveTo>
                    <a:pt x="28555" y="1"/>
                  </a:moveTo>
                  <a:cubicBezTo>
                    <a:pt x="6917" y="5273"/>
                    <a:pt x="69" y="16298"/>
                    <a:pt x="1" y="16389"/>
                  </a:cubicBezTo>
                  <a:lnTo>
                    <a:pt x="161" y="16503"/>
                  </a:lnTo>
                  <a:cubicBezTo>
                    <a:pt x="184" y="16480"/>
                    <a:pt x="1873" y="13719"/>
                    <a:pt x="6209" y="10340"/>
                  </a:cubicBezTo>
                  <a:cubicBezTo>
                    <a:pt x="10204" y="7213"/>
                    <a:pt x="17325" y="2922"/>
                    <a:pt x="28601" y="183"/>
                  </a:cubicBezTo>
                  <a:lnTo>
                    <a:pt x="28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7"/>
            <p:cNvSpPr/>
            <p:nvPr/>
          </p:nvSpPr>
          <p:spPr>
            <a:xfrm>
              <a:off x="7754234" y="4128754"/>
              <a:ext cx="873463" cy="517807"/>
            </a:xfrm>
            <a:custGeom>
              <a:avLst/>
              <a:gdLst/>
              <a:ahLst/>
              <a:cxnLst/>
              <a:rect l="l" t="t" r="r" b="b"/>
              <a:pathLst>
                <a:path w="27300" h="16184" extrusionOk="0">
                  <a:moveTo>
                    <a:pt x="27254" y="0"/>
                  </a:moveTo>
                  <a:cubicBezTo>
                    <a:pt x="6620" y="5410"/>
                    <a:pt x="46" y="15978"/>
                    <a:pt x="1" y="16092"/>
                  </a:cubicBezTo>
                  <a:lnTo>
                    <a:pt x="160" y="16183"/>
                  </a:lnTo>
                  <a:cubicBezTo>
                    <a:pt x="206" y="16092"/>
                    <a:pt x="6757" y="5570"/>
                    <a:pt x="27300" y="183"/>
                  </a:cubicBez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7"/>
            <p:cNvSpPr/>
            <p:nvPr/>
          </p:nvSpPr>
          <p:spPr>
            <a:xfrm>
              <a:off x="7721376" y="4041855"/>
              <a:ext cx="845724" cy="506833"/>
            </a:xfrm>
            <a:custGeom>
              <a:avLst/>
              <a:gdLst/>
              <a:ahLst/>
              <a:cxnLst/>
              <a:rect l="l" t="t" r="r" b="b"/>
              <a:pathLst>
                <a:path w="26433" h="15841" extrusionOk="0">
                  <a:moveTo>
                    <a:pt x="26387" y="0"/>
                  </a:moveTo>
                  <a:cubicBezTo>
                    <a:pt x="6346" y="4816"/>
                    <a:pt x="69" y="15658"/>
                    <a:pt x="1" y="15749"/>
                  </a:cubicBezTo>
                  <a:lnTo>
                    <a:pt x="160" y="15841"/>
                  </a:lnTo>
                  <a:cubicBezTo>
                    <a:pt x="183" y="15818"/>
                    <a:pt x="1735" y="13102"/>
                    <a:pt x="5730" y="9838"/>
                  </a:cubicBezTo>
                  <a:cubicBezTo>
                    <a:pt x="9427" y="6825"/>
                    <a:pt x="16001" y="2693"/>
                    <a:pt x="26432" y="183"/>
                  </a:cubicBezTo>
                  <a:lnTo>
                    <a:pt x="26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7"/>
            <p:cNvSpPr/>
            <p:nvPr/>
          </p:nvSpPr>
          <p:spPr>
            <a:xfrm>
              <a:off x="7700195" y="3952749"/>
              <a:ext cx="811393" cy="477653"/>
            </a:xfrm>
            <a:custGeom>
              <a:avLst/>
              <a:gdLst/>
              <a:ahLst/>
              <a:cxnLst/>
              <a:rect l="l" t="t" r="r" b="b"/>
              <a:pathLst>
                <a:path w="25360" h="14929" extrusionOk="0">
                  <a:moveTo>
                    <a:pt x="25314" y="0"/>
                  </a:moveTo>
                  <a:cubicBezTo>
                    <a:pt x="6209" y="4862"/>
                    <a:pt x="69" y="14745"/>
                    <a:pt x="1" y="14837"/>
                  </a:cubicBezTo>
                  <a:lnTo>
                    <a:pt x="160" y="14928"/>
                  </a:lnTo>
                  <a:cubicBezTo>
                    <a:pt x="229" y="14837"/>
                    <a:pt x="6323" y="5022"/>
                    <a:pt x="25360" y="183"/>
                  </a:cubicBezTo>
                  <a:lnTo>
                    <a:pt x="25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7"/>
            <p:cNvSpPr/>
            <p:nvPr/>
          </p:nvSpPr>
          <p:spPr>
            <a:xfrm>
              <a:off x="7682662" y="3886296"/>
              <a:ext cx="776359" cy="455001"/>
            </a:xfrm>
            <a:custGeom>
              <a:avLst/>
              <a:gdLst/>
              <a:ahLst/>
              <a:cxnLst/>
              <a:rect l="l" t="t" r="r" b="b"/>
              <a:pathLst>
                <a:path w="24265" h="14221" extrusionOk="0">
                  <a:moveTo>
                    <a:pt x="24218" y="0"/>
                  </a:moveTo>
                  <a:cubicBezTo>
                    <a:pt x="18101" y="1461"/>
                    <a:pt x="9656" y="4223"/>
                    <a:pt x="4087" y="8993"/>
                  </a:cubicBezTo>
                  <a:cubicBezTo>
                    <a:pt x="731" y="11869"/>
                    <a:pt x="24" y="14061"/>
                    <a:pt x="1" y="14152"/>
                  </a:cubicBezTo>
                  <a:lnTo>
                    <a:pt x="183" y="14220"/>
                  </a:lnTo>
                  <a:cubicBezTo>
                    <a:pt x="206" y="14129"/>
                    <a:pt x="3196" y="5250"/>
                    <a:pt x="24264" y="183"/>
                  </a:cubicBezTo>
                  <a:lnTo>
                    <a:pt x="242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7"/>
            <p:cNvSpPr/>
            <p:nvPr/>
          </p:nvSpPr>
          <p:spPr>
            <a:xfrm>
              <a:off x="6515644" y="4805992"/>
              <a:ext cx="1136398" cy="185251"/>
            </a:xfrm>
            <a:custGeom>
              <a:avLst/>
              <a:gdLst/>
              <a:ahLst/>
              <a:cxnLst/>
              <a:rect l="l" t="t" r="r" b="b"/>
              <a:pathLst>
                <a:path w="35518" h="5790" extrusionOk="0">
                  <a:moveTo>
                    <a:pt x="12437" y="0"/>
                  </a:moveTo>
                  <a:cubicBezTo>
                    <a:pt x="8782" y="0"/>
                    <a:pt x="4635" y="301"/>
                    <a:pt x="1" y="1065"/>
                  </a:cubicBezTo>
                  <a:lnTo>
                    <a:pt x="24" y="1270"/>
                  </a:lnTo>
                  <a:cubicBezTo>
                    <a:pt x="4621" y="507"/>
                    <a:pt x="8750" y="198"/>
                    <a:pt x="12421" y="198"/>
                  </a:cubicBezTo>
                  <a:cubicBezTo>
                    <a:pt x="27960" y="198"/>
                    <a:pt x="35311" y="5734"/>
                    <a:pt x="35403" y="5790"/>
                  </a:cubicBezTo>
                  <a:lnTo>
                    <a:pt x="35517" y="5653"/>
                  </a:lnTo>
                  <a:cubicBezTo>
                    <a:pt x="35494" y="5630"/>
                    <a:pt x="32664" y="3462"/>
                    <a:pt x="26912" y="1841"/>
                  </a:cubicBezTo>
                  <a:cubicBezTo>
                    <a:pt x="23550" y="889"/>
                    <a:pt x="18719" y="0"/>
                    <a:pt x="12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7"/>
            <p:cNvSpPr/>
            <p:nvPr/>
          </p:nvSpPr>
          <p:spPr>
            <a:xfrm>
              <a:off x="6533913" y="4697593"/>
              <a:ext cx="1097652" cy="185571"/>
            </a:xfrm>
            <a:custGeom>
              <a:avLst/>
              <a:gdLst/>
              <a:ahLst/>
              <a:cxnLst/>
              <a:rect l="l" t="t" r="r" b="b"/>
              <a:pathLst>
                <a:path w="34307" h="5800" extrusionOk="0">
                  <a:moveTo>
                    <a:pt x="11206" y="0"/>
                  </a:moveTo>
                  <a:cubicBezTo>
                    <a:pt x="7878" y="0"/>
                    <a:pt x="4142" y="249"/>
                    <a:pt x="1" y="869"/>
                  </a:cubicBezTo>
                  <a:lnTo>
                    <a:pt x="23" y="1075"/>
                  </a:lnTo>
                  <a:cubicBezTo>
                    <a:pt x="4177" y="442"/>
                    <a:pt x="7922" y="189"/>
                    <a:pt x="11257" y="189"/>
                  </a:cubicBezTo>
                  <a:cubicBezTo>
                    <a:pt x="17671" y="189"/>
                    <a:pt x="22566" y="1126"/>
                    <a:pt x="25930" y="2102"/>
                  </a:cubicBezTo>
                  <a:cubicBezTo>
                    <a:pt x="31477" y="3700"/>
                    <a:pt x="34170" y="5777"/>
                    <a:pt x="34193" y="5800"/>
                  </a:cubicBezTo>
                  <a:lnTo>
                    <a:pt x="34307" y="5640"/>
                  </a:lnTo>
                  <a:cubicBezTo>
                    <a:pt x="34284" y="5617"/>
                    <a:pt x="31568" y="3540"/>
                    <a:pt x="25999" y="1919"/>
                  </a:cubicBezTo>
                  <a:cubicBezTo>
                    <a:pt x="22608" y="940"/>
                    <a:pt x="17675" y="0"/>
                    <a:pt x="11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7"/>
            <p:cNvSpPr/>
            <p:nvPr/>
          </p:nvSpPr>
          <p:spPr>
            <a:xfrm>
              <a:off x="6572627" y="4600904"/>
              <a:ext cx="1041437" cy="185859"/>
            </a:xfrm>
            <a:custGeom>
              <a:avLst/>
              <a:gdLst/>
              <a:ahLst/>
              <a:cxnLst/>
              <a:rect l="l" t="t" r="r" b="b"/>
              <a:pathLst>
                <a:path w="32550" h="5809" extrusionOk="0">
                  <a:moveTo>
                    <a:pt x="9400" y="0"/>
                  </a:moveTo>
                  <a:cubicBezTo>
                    <a:pt x="6543" y="0"/>
                    <a:pt x="3412" y="187"/>
                    <a:pt x="0" y="627"/>
                  </a:cubicBezTo>
                  <a:lnTo>
                    <a:pt x="23" y="833"/>
                  </a:lnTo>
                  <a:cubicBezTo>
                    <a:pt x="3482" y="380"/>
                    <a:pt x="6642" y="193"/>
                    <a:pt x="9501" y="193"/>
                  </a:cubicBezTo>
                  <a:cubicBezTo>
                    <a:pt x="16153" y="193"/>
                    <a:pt x="21183" y="1204"/>
                    <a:pt x="24583" y="2225"/>
                  </a:cubicBezTo>
                  <a:cubicBezTo>
                    <a:pt x="29833" y="3823"/>
                    <a:pt x="32412" y="5786"/>
                    <a:pt x="32435" y="5809"/>
                  </a:cubicBezTo>
                  <a:lnTo>
                    <a:pt x="32549" y="5649"/>
                  </a:lnTo>
                  <a:cubicBezTo>
                    <a:pt x="32453" y="5591"/>
                    <a:pt x="25045" y="0"/>
                    <a:pt x="9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7"/>
            <p:cNvSpPr/>
            <p:nvPr/>
          </p:nvSpPr>
          <p:spPr>
            <a:xfrm>
              <a:off x="6594544" y="4492633"/>
              <a:ext cx="999076" cy="185315"/>
            </a:xfrm>
            <a:custGeom>
              <a:avLst/>
              <a:gdLst/>
              <a:ahLst/>
              <a:cxnLst/>
              <a:rect l="l" t="t" r="r" b="b"/>
              <a:pathLst>
                <a:path w="31226" h="5792" extrusionOk="0">
                  <a:moveTo>
                    <a:pt x="8124" y="1"/>
                  </a:moveTo>
                  <a:cubicBezTo>
                    <a:pt x="5627" y="1"/>
                    <a:pt x="2920" y="143"/>
                    <a:pt x="0" y="474"/>
                  </a:cubicBezTo>
                  <a:lnTo>
                    <a:pt x="23" y="656"/>
                  </a:lnTo>
                  <a:cubicBezTo>
                    <a:pt x="2922" y="330"/>
                    <a:pt x="5611" y="189"/>
                    <a:pt x="8091" y="189"/>
                  </a:cubicBezTo>
                  <a:cubicBezTo>
                    <a:pt x="23652" y="189"/>
                    <a:pt x="31032" y="5733"/>
                    <a:pt x="31111" y="5792"/>
                  </a:cubicBezTo>
                  <a:lnTo>
                    <a:pt x="31225" y="5655"/>
                  </a:lnTo>
                  <a:cubicBezTo>
                    <a:pt x="31146" y="5576"/>
                    <a:pt x="23738" y="1"/>
                    <a:pt x="8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7"/>
            <p:cNvSpPr/>
            <p:nvPr/>
          </p:nvSpPr>
          <p:spPr>
            <a:xfrm>
              <a:off x="6619372" y="4386250"/>
              <a:ext cx="969864" cy="189474"/>
            </a:xfrm>
            <a:custGeom>
              <a:avLst/>
              <a:gdLst/>
              <a:ahLst/>
              <a:cxnLst/>
              <a:rect l="l" t="t" r="r" b="b"/>
              <a:pathLst>
                <a:path w="30313" h="5922" extrusionOk="0">
                  <a:moveTo>
                    <a:pt x="8395" y="0"/>
                  </a:moveTo>
                  <a:cubicBezTo>
                    <a:pt x="5829" y="0"/>
                    <a:pt x="3032" y="174"/>
                    <a:pt x="0" y="580"/>
                  </a:cubicBezTo>
                  <a:lnTo>
                    <a:pt x="46" y="763"/>
                  </a:lnTo>
                  <a:cubicBezTo>
                    <a:pt x="3085" y="357"/>
                    <a:pt x="5882" y="188"/>
                    <a:pt x="8431" y="188"/>
                  </a:cubicBezTo>
                  <a:cubicBezTo>
                    <a:pt x="14783" y="188"/>
                    <a:pt x="19600" y="1240"/>
                    <a:pt x="22825" y="2315"/>
                  </a:cubicBezTo>
                  <a:cubicBezTo>
                    <a:pt x="27733" y="3913"/>
                    <a:pt x="30152" y="5898"/>
                    <a:pt x="30175" y="5921"/>
                  </a:cubicBezTo>
                  <a:lnTo>
                    <a:pt x="30312" y="5762"/>
                  </a:lnTo>
                  <a:cubicBezTo>
                    <a:pt x="30215" y="5703"/>
                    <a:pt x="23116" y="0"/>
                    <a:pt x="8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7"/>
            <p:cNvSpPr/>
            <p:nvPr/>
          </p:nvSpPr>
          <p:spPr>
            <a:xfrm>
              <a:off x="6639081" y="4285657"/>
              <a:ext cx="926767" cy="171749"/>
            </a:xfrm>
            <a:custGeom>
              <a:avLst/>
              <a:gdLst/>
              <a:ahLst/>
              <a:cxnLst/>
              <a:rect l="l" t="t" r="r" b="b"/>
              <a:pathLst>
                <a:path w="28966" h="5368" extrusionOk="0">
                  <a:moveTo>
                    <a:pt x="7800" y="1"/>
                  </a:moveTo>
                  <a:cubicBezTo>
                    <a:pt x="5410" y="1"/>
                    <a:pt x="2811" y="146"/>
                    <a:pt x="0" y="483"/>
                  </a:cubicBezTo>
                  <a:lnTo>
                    <a:pt x="23" y="666"/>
                  </a:lnTo>
                  <a:cubicBezTo>
                    <a:pt x="2814" y="332"/>
                    <a:pt x="5394" y="189"/>
                    <a:pt x="7768" y="189"/>
                  </a:cubicBezTo>
                  <a:cubicBezTo>
                    <a:pt x="21975" y="189"/>
                    <a:pt x="28773" y="5309"/>
                    <a:pt x="28852" y="5368"/>
                  </a:cubicBezTo>
                  <a:lnTo>
                    <a:pt x="28966" y="5231"/>
                  </a:lnTo>
                  <a:cubicBezTo>
                    <a:pt x="28888" y="5152"/>
                    <a:pt x="22062" y="1"/>
                    <a:pt x="7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7"/>
            <p:cNvSpPr/>
            <p:nvPr/>
          </p:nvSpPr>
          <p:spPr>
            <a:xfrm>
              <a:off x="6664645" y="4198823"/>
              <a:ext cx="885878" cy="168774"/>
            </a:xfrm>
            <a:custGeom>
              <a:avLst/>
              <a:gdLst/>
              <a:ahLst/>
              <a:cxnLst/>
              <a:rect l="l" t="t" r="r" b="b"/>
              <a:pathLst>
                <a:path w="27688" h="5275" extrusionOk="0">
                  <a:moveTo>
                    <a:pt x="9579" y="1"/>
                  </a:moveTo>
                  <a:cubicBezTo>
                    <a:pt x="6131" y="1"/>
                    <a:pt x="2801" y="307"/>
                    <a:pt x="0" y="686"/>
                  </a:cubicBezTo>
                  <a:lnTo>
                    <a:pt x="23" y="869"/>
                  </a:lnTo>
                  <a:cubicBezTo>
                    <a:pt x="3573" y="397"/>
                    <a:pt x="6699" y="200"/>
                    <a:pt x="9446" y="200"/>
                  </a:cubicBezTo>
                  <a:cubicBezTo>
                    <a:pt x="23303" y="200"/>
                    <a:pt x="27493" y="5217"/>
                    <a:pt x="27550" y="5274"/>
                  </a:cubicBezTo>
                  <a:lnTo>
                    <a:pt x="27687" y="5160"/>
                  </a:lnTo>
                  <a:cubicBezTo>
                    <a:pt x="27642" y="5091"/>
                    <a:pt x="26181" y="3288"/>
                    <a:pt x="22027" y="1805"/>
                  </a:cubicBezTo>
                  <a:cubicBezTo>
                    <a:pt x="18206" y="460"/>
                    <a:pt x="13804" y="1"/>
                    <a:pt x="9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7"/>
            <p:cNvSpPr/>
            <p:nvPr/>
          </p:nvSpPr>
          <p:spPr>
            <a:xfrm>
              <a:off x="7608177" y="4265309"/>
              <a:ext cx="336715" cy="1040701"/>
            </a:xfrm>
            <a:custGeom>
              <a:avLst/>
              <a:gdLst/>
              <a:ahLst/>
              <a:cxnLst/>
              <a:rect l="l" t="t" r="r" b="b"/>
              <a:pathLst>
                <a:path w="10524" h="32527" extrusionOk="0">
                  <a:moveTo>
                    <a:pt x="640" y="1"/>
                  </a:moveTo>
                  <a:cubicBezTo>
                    <a:pt x="640" y="1"/>
                    <a:pt x="1" y="1849"/>
                    <a:pt x="480" y="4543"/>
                  </a:cubicBezTo>
                  <a:cubicBezTo>
                    <a:pt x="480" y="4543"/>
                    <a:pt x="4725" y="28167"/>
                    <a:pt x="5753" y="32527"/>
                  </a:cubicBezTo>
                  <a:cubicBezTo>
                    <a:pt x="5753" y="32527"/>
                    <a:pt x="6757" y="30837"/>
                    <a:pt x="7670" y="29651"/>
                  </a:cubicBezTo>
                  <a:cubicBezTo>
                    <a:pt x="7670" y="29651"/>
                    <a:pt x="8651" y="30290"/>
                    <a:pt x="10523" y="31431"/>
                  </a:cubicBezTo>
                  <a:cubicBezTo>
                    <a:pt x="10523" y="31431"/>
                    <a:pt x="1484" y="4771"/>
                    <a:pt x="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7"/>
            <p:cNvSpPr/>
            <p:nvPr/>
          </p:nvSpPr>
          <p:spPr>
            <a:xfrm>
              <a:off x="6175345" y="4828453"/>
              <a:ext cx="1598630" cy="573958"/>
            </a:xfrm>
            <a:custGeom>
              <a:avLst/>
              <a:gdLst/>
              <a:ahLst/>
              <a:cxnLst/>
              <a:rect l="l" t="t" r="r" b="b"/>
              <a:pathLst>
                <a:path w="49965" h="17939" extrusionOk="0">
                  <a:moveTo>
                    <a:pt x="26596" y="1"/>
                  </a:moveTo>
                  <a:cubicBezTo>
                    <a:pt x="14890" y="1"/>
                    <a:pt x="4109" y="5065"/>
                    <a:pt x="4109" y="5065"/>
                  </a:cubicBezTo>
                  <a:lnTo>
                    <a:pt x="0" y="17938"/>
                  </a:lnTo>
                  <a:cubicBezTo>
                    <a:pt x="13020" y="12399"/>
                    <a:pt x="26059" y="11075"/>
                    <a:pt x="35551" y="11075"/>
                  </a:cubicBezTo>
                  <a:cubicBezTo>
                    <a:pt x="44246" y="11075"/>
                    <a:pt x="49965" y="12187"/>
                    <a:pt x="49965" y="12187"/>
                  </a:cubicBezTo>
                  <a:cubicBezTo>
                    <a:pt x="44275" y="2728"/>
                    <a:pt x="35186" y="1"/>
                    <a:pt x="26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5839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81"/>
                                        </p:tgtEl>
                                        <p:attrNameLst>
                                          <p:attrName>style.visibility</p:attrName>
                                        </p:attrNameLst>
                                      </p:cBhvr>
                                      <p:to>
                                        <p:strVal val="visible"/>
                                      </p:to>
                                    </p:set>
                                    <p:animEffect transition="in" filter="fade">
                                      <p:cBhvr>
                                        <p:cTn id="36" dur="500"/>
                                        <p:tgtEl>
                                          <p:spTgt spid="188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16" grpId="0"/>
      <p:bldP spid="1881" grpId="0"/>
      <p:bldP spid="3" grpId="0" animBg="1"/>
      <p:bldP spid="10" grpId="0" animBg="1"/>
      <p:bldP spid="13" grpId="0" animBg="1"/>
      <p:bldP spid="51" grpId="0" animBg="1"/>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51" name="Ορθογώνιο: Στρογγύλεμα γωνιών 50">
            <a:extLst>
              <a:ext uri="{FF2B5EF4-FFF2-40B4-BE49-F238E27FC236}">
                <a16:creationId xmlns:a16="http://schemas.microsoft.com/office/drawing/2014/main" id="{29DFD065-93BD-E366-DBD4-433C2664C812}"/>
              </a:ext>
            </a:extLst>
          </p:cNvPr>
          <p:cNvSpPr/>
          <p:nvPr/>
        </p:nvSpPr>
        <p:spPr>
          <a:xfrm>
            <a:off x="657004" y="901120"/>
            <a:ext cx="3298682" cy="919973"/>
          </a:xfrm>
          <a:prstGeom prst="roundRect">
            <a:avLst/>
          </a:prstGeom>
          <a:ln>
            <a:solidFill>
              <a:srgbClr val="CE7C7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54" name="Ορθογώνιο: Στρογγύλεμα γωνιών 53">
            <a:extLst>
              <a:ext uri="{FF2B5EF4-FFF2-40B4-BE49-F238E27FC236}">
                <a16:creationId xmlns:a16="http://schemas.microsoft.com/office/drawing/2014/main" id="{EEF8FC27-1317-6DEC-BD0A-11C4773265EA}"/>
              </a:ext>
            </a:extLst>
          </p:cNvPr>
          <p:cNvSpPr/>
          <p:nvPr/>
        </p:nvSpPr>
        <p:spPr>
          <a:xfrm>
            <a:off x="642120" y="3346331"/>
            <a:ext cx="3298682" cy="919973"/>
          </a:xfrm>
          <a:prstGeom prst="roundRect">
            <a:avLst/>
          </a:prstGeom>
          <a:ln>
            <a:solidFill>
              <a:srgbClr val="CE7C7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53" name="Ορθογώνιο: Στρογγύλεμα γωνιών 52">
            <a:extLst>
              <a:ext uri="{FF2B5EF4-FFF2-40B4-BE49-F238E27FC236}">
                <a16:creationId xmlns:a16="http://schemas.microsoft.com/office/drawing/2014/main" id="{E6E11D50-B333-C1E5-7D97-2EC6E485B5A9}"/>
              </a:ext>
            </a:extLst>
          </p:cNvPr>
          <p:cNvSpPr/>
          <p:nvPr/>
        </p:nvSpPr>
        <p:spPr>
          <a:xfrm>
            <a:off x="657004" y="2154027"/>
            <a:ext cx="3298682" cy="919973"/>
          </a:xfrm>
          <a:prstGeom prst="roundRect">
            <a:avLst/>
          </a:prstGeom>
          <a:ln>
            <a:solidFill>
              <a:srgbClr val="CE7C7C"/>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l-GR"/>
          </a:p>
        </p:txBody>
      </p:sp>
      <p:sp>
        <p:nvSpPr>
          <p:cNvPr id="2" name="Google Shape;759;p36">
            <a:extLst>
              <a:ext uri="{FF2B5EF4-FFF2-40B4-BE49-F238E27FC236}">
                <a16:creationId xmlns:a16="http://schemas.microsoft.com/office/drawing/2014/main" id="{A6C74292-6353-799C-FC94-3CCAB9A2E731}"/>
              </a:ext>
            </a:extLst>
          </p:cNvPr>
          <p:cNvSpPr txBox="1">
            <a:spLocks/>
          </p:cNvSpPr>
          <p:nvPr/>
        </p:nvSpPr>
        <p:spPr>
          <a:xfrm>
            <a:off x="528915" y="-5788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PT Sans Narrow"/>
              <a:buNone/>
              <a:defRPr sz="1600" b="1" i="0" u="none" strike="noStrike" cap="none">
                <a:solidFill>
                  <a:schemeClr val="dk1"/>
                </a:solidFill>
                <a:latin typeface="PT Sans Narrow"/>
                <a:ea typeface="PT Sans Narrow"/>
                <a:cs typeface="PT Sans Narrow"/>
                <a:sym typeface="PT Sans Narrow"/>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l"/>
            <a:r>
              <a:rPr lang="el-GR" sz="3500" dirty="0"/>
              <a:t>5. Θεωρητικό Πλαίσιο (2/4)</a:t>
            </a:r>
          </a:p>
        </p:txBody>
      </p:sp>
      <p:sp>
        <p:nvSpPr>
          <p:cNvPr id="1881" name="Google Shape;1908;p57">
            <a:extLst>
              <a:ext uri="{FF2B5EF4-FFF2-40B4-BE49-F238E27FC236}">
                <a16:creationId xmlns:a16="http://schemas.microsoft.com/office/drawing/2014/main" id="{50707278-76BB-A4D3-BCB8-DC787F856744}"/>
              </a:ext>
            </a:extLst>
          </p:cNvPr>
          <p:cNvSpPr txBox="1"/>
          <p:nvPr/>
        </p:nvSpPr>
        <p:spPr>
          <a:xfrm>
            <a:off x="730621" y="1099368"/>
            <a:ext cx="2993184" cy="55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l-GR" dirty="0">
                <a:solidFill>
                  <a:schemeClr val="dk1"/>
                </a:solidFill>
                <a:latin typeface="Barlow"/>
                <a:ea typeface="Barlow"/>
                <a:cs typeface="Barlow"/>
                <a:sym typeface="Barlow"/>
              </a:rPr>
              <a:t>4. Εκπαιδευτικό Υλικό στην ΕξΑΕ</a:t>
            </a:r>
            <a:endParaRPr dirty="0">
              <a:solidFill>
                <a:schemeClr val="dk1"/>
              </a:solidFill>
              <a:latin typeface="Barlow"/>
              <a:ea typeface="Barlow"/>
              <a:cs typeface="Barlow"/>
              <a:sym typeface="Barlow"/>
            </a:endParaRPr>
          </a:p>
        </p:txBody>
      </p:sp>
      <p:sp>
        <p:nvSpPr>
          <p:cNvPr id="5" name="Google Shape;1908;p57">
            <a:extLst>
              <a:ext uri="{FF2B5EF4-FFF2-40B4-BE49-F238E27FC236}">
                <a16:creationId xmlns:a16="http://schemas.microsoft.com/office/drawing/2014/main" id="{EE6F04E1-A88A-EF54-40B2-FE9032899ADF}"/>
              </a:ext>
            </a:extLst>
          </p:cNvPr>
          <p:cNvSpPr txBox="1"/>
          <p:nvPr/>
        </p:nvSpPr>
        <p:spPr>
          <a:xfrm rot="16200000">
            <a:off x="-1260546" y="2255958"/>
            <a:ext cx="3105189" cy="336222"/>
          </a:xfrm>
          <a:prstGeom prst="rect">
            <a:avLst/>
          </a:prstGeom>
          <a:ln/>
        </p:spPr>
        <p:style>
          <a:lnRef idx="1">
            <a:schemeClr val="accent1"/>
          </a:lnRef>
          <a:fillRef idx="3">
            <a:schemeClr val="accent1"/>
          </a:fillRef>
          <a:effectRef idx="2">
            <a:schemeClr val="accent1"/>
          </a:effectRef>
          <a:fontRef idx="minor">
            <a:schemeClr val="lt1"/>
          </a:fontRef>
        </p:style>
        <p:txBody>
          <a:bodyPr spcFirstLastPara="1" vert="horz" wrap="square" lIns="91425" tIns="91425" rIns="91425" bIns="91425" anchor="t" anchorCtr="0">
            <a:noAutofit/>
          </a:bodyPr>
          <a:lstStyle/>
          <a:p>
            <a:pPr marL="0" lvl="0" indent="0" algn="l" rtl="0">
              <a:lnSpc>
                <a:spcPct val="115000"/>
              </a:lnSpc>
              <a:spcBef>
                <a:spcPts val="0"/>
              </a:spcBef>
              <a:spcAft>
                <a:spcPts val="0"/>
              </a:spcAft>
              <a:buNone/>
            </a:pPr>
            <a:r>
              <a:rPr lang="el-GR" sz="1200" dirty="0">
                <a:solidFill>
                  <a:schemeClr val="dk1"/>
                </a:solidFill>
                <a:latin typeface="Barlow"/>
                <a:ea typeface="Barlow"/>
                <a:cs typeface="Barlow"/>
                <a:sym typeface="Barlow"/>
              </a:rPr>
              <a:t>Αναφορά σε αναγνωρισμένους ορισμούς</a:t>
            </a:r>
            <a:endParaRPr sz="1200" dirty="0">
              <a:solidFill>
                <a:schemeClr val="dk1"/>
              </a:solidFill>
              <a:latin typeface="Barlow"/>
              <a:ea typeface="Barlow"/>
              <a:cs typeface="Barlow"/>
              <a:sym typeface="Barlow"/>
            </a:endParaRPr>
          </a:p>
        </p:txBody>
      </p:sp>
      <p:sp>
        <p:nvSpPr>
          <p:cNvPr id="13" name="TextBox 12">
            <a:extLst>
              <a:ext uri="{FF2B5EF4-FFF2-40B4-BE49-F238E27FC236}">
                <a16:creationId xmlns:a16="http://schemas.microsoft.com/office/drawing/2014/main" id="{5041D495-C445-1FF6-A775-1509E41AF688}"/>
              </a:ext>
            </a:extLst>
          </p:cNvPr>
          <p:cNvSpPr txBox="1"/>
          <p:nvPr/>
        </p:nvSpPr>
        <p:spPr>
          <a:xfrm>
            <a:off x="4297950" y="1006240"/>
            <a:ext cx="4326501" cy="1061829"/>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l-GR" sz="1050" i="1" dirty="0">
                <a:latin typeface="Calibri" panose="020F0502020204030204" pitchFamily="34" charset="0"/>
                <a:ea typeface="Times New Roman" panose="02020603050405020304" pitchFamily="18" charset="0"/>
              </a:rPr>
              <a:t>Το εκπαιδευτικό υλικό αποτελεί τον </a:t>
            </a:r>
            <a:r>
              <a:rPr lang="el-GR" sz="1050" i="1" dirty="0">
                <a:solidFill>
                  <a:srgbClr val="FFFF00"/>
                </a:solidFill>
                <a:latin typeface="Calibri" panose="020F0502020204030204" pitchFamily="34" charset="0"/>
                <a:ea typeface="Times New Roman" panose="02020603050405020304" pitchFamily="18" charset="0"/>
              </a:rPr>
              <a:t>κύριο πυλώνα </a:t>
            </a:r>
            <a:r>
              <a:rPr lang="el-GR" sz="1050" i="1" dirty="0">
                <a:latin typeface="Calibri" panose="020F0502020204030204" pitchFamily="34" charset="0"/>
                <a:ea typeface="Times New Roman" panose="02020603050405020304" pitchFamily="18" charset="0"/>
              </a:rPr>
              <a:t>της διδακτικής διαδικασίας καθώς είναι το κύριο μέσο που </a:t>
            </a:r>
            <a:r>
              <a:rPr lang="el-GR" sz="1050" i="1" dirty="0">
                <a:solidFill>
                  <a:srgbClr val="FFFF00"/>
                </a:solidFill>
                <a:latin typeface="Calibri" panose="020F0502020204030204" pitchFamily="34" charset="0"/>
                <a:ea typeface="Times New Roman" panose="02020603050405020304" pitchFamily="18" charset="0"/>
              </a:rPr>
              <a:t>φέρνει σε επαφή </a:t>
            </a:r>
            <a:r>
              <a:rPr lang="el-GR" sz="1050" i="1" dirty="0">
                <a:latin typeface="Calibri" panose="020F0502020204030204" pitchFamily="34" charset="0"/>
                <a:ea typeface="Times New Roman" panose="02020603050405020304" pitchFamily="18" charset="0"/>
              </a:rPr>
              <a:t>τους εκπαιδευόμενους με τα  περιεχόμενα της μάθησης. (Λιοναράκης, 2001). </a:t>
            </a:r>
          </a:p>
          <a:p>
            <a:pPr algn="just"/>
            <a:r>
              <a:rPr lang="el-GR" sz="1050" i="1" dirty="0">
                <a:solidFill>
                  <a:srgbClr val="FFFF00"/>
                </a:solidFill>
                <a:latin typeface="Calibri" panose="020F0502020204030204" pitchFamily="34" charset="0"/>
                <a:ea typeface="Times New Roman" panose="02020603050405020304" pitchFamily="18" charset="0"/>
              </a:rPr>
              <a:t>Αναγκαιότητα</a:t>
            </a:r>
            <a:r>
              <a:rPr lang="el-GR" sz="1050" i="1" dirty="0">
                <a:latin typeface="Calibri" panose="020F0502020204030204" pitchFamily="34" charset="0"/>
                <a:ea typeface="Times New Roman" panose="02020603050405020304" pitchFamily="18" charset="0"/>
              </a:rPr>
              <a:t> ύπαρξης αλληλεπιδραστικού Ε.Υ. για τη </a:t>
            </a:r>
            <a:r>
              <a:rPr lang="el-GR" sz="1050" i="1" dirty="0">
                <a:solidFill>
                  <a:srgbClr val="FFFF00"/>
                </a:solidFill>
                <a:latin typeface="Calibri" panose="020F0502020204030204" pitchFamily="34" charset="0"/>
                <a:ea typeface="Times New Roman" panose="02020603050405020304" pitchFamily="18" charset="0"/>
              </a:rPr>
              <a:t>διευκόλυνση</a:t>
            </a:r>
            <a:r>
              <a:rPr lang="el-GR" sz="1050" i="1" dirty="0">
                <a:latin typeface="Calibri" panose="020F0502020204030204" pitchFamily="34" charset="0"/>
                <a:ea typeface="Times New Roman" panose="02020603050405020304" pitchFamily="18" charset="0"/>
              </a:rPr>
              <a:t> της μάθησης (</a:t>
            </a:r>
            <a:r>
              <a:rPr lang="el-GR" sz="1050" i="1" dirty="0" err="1">
                <a:latin typeface="Calibri" panose="020F0502020204030204" pitchFamily="34" charset="0"/>
                <a:ea typeface="Times New Roman" panose="02020603050405020304" pitchFamily="18" charset="0"/>
              </a:rPr>
              <a:t>Holmberg</a:t>
            </a:r>
            <a:r>
              <a:rPr lang="el-GR" sz="1050" i="1" dirty="0">
                <a:latin typeface="Calibri" panose="020F0502020204030204" pitchFamily="34" charset="0"/>
                <a:ea typeface="Times New Roman" panose="02020603050405020304" pitchFamily="18" charset="0"/>
              </a:rPr>
              <a:t>, 2002). </a:t>
            </a:r>
          </a:p>
          <a:p>
            <a:pPr algn="just"/>
            <a:endParaRPr lang="el-GR" sz="1050" i="1" dirty="0">
              <a:latin typeface="Calibri" panose="020F0502020204030204" pitchFamily="34" charset="0"/>
              <a:ea typeface="Times New Roman" panose="02020603050405020304" pitchFamily="18" charset="0"/>
            </a:endParaRPr>
          </a:p>
        </p:txBody>
      </p:sp>
      <p:grpSp>
        <p:nvGrpSpPr>
          <p:cNvPr id="1926" name="Google Shape;1926;p57"/>
          <p:cNvGrpSpPr/>
          <p:nvPr/>
        </p:nvGrpSpPr>
        <p:grpSpPr>
          <a:xfrm rot="21448502" flipH="1">
            <a:off x="-43757" y="4215737"/>
            <a:ext cx="1901667" cy="981129"/>
            <a:chOff x="6072353" y="3816195"/>
            <a:chExt cx="3414186" cy="1761485"/>
          </a:xfrm>
        </p:grpSpPr>
        <p:sp>
          <p:nvSpPr>
            <p:cNvPr id="1927" name="Google Shape;1927;p57"/>
            <p:cNvSpPr/>
            <p:nvPr/>
          </p:nvSpPr>
          <p:spPr>
            <a:xfrm>
              <a:off x="6072353" y="4914551"/>
              <a:ext cx="3414186" cy="663128"/>
            </a:xfrm>
            <a:custGeom>
              <a:avLst/>
              <a:gdLst/>
              <a:ahLst/>
              <a:cxnLst/>
              <a:rect l="l" t="t" r="r" b="b"/>
              <a:pathLst>
                <a:path w="106710" h="20726" extrusionOk="0">
                  <a:moveTo>
                    <a:pt x="106550" y="0"/>
                  </a:moveTo>
                  <a:lnTo>
                    <a:pt x="1" y="19858"/>
                  </a:lnTo>
                  <a:lnTo>
                    <a:pt x="161" y="20726"/>
                  </a:lnTo>
                  <a:lnTo>
                    <a:pt x="47272" y="11938"/>
                  </a:lnTo>
                  <a:cubicBezTo>
                    <a:pt x="48504" y="13063"/>
                    <a:pt x="50296" y="13713"/>
                    <a:pt x="52263" y="13713"/>
                  </a:cubicBezTo>
                  <a:cubicBezTo>
                    <a:pt x="52810" y="13713"/>
                    <a:pt x="53371" y="13663"/>
                    <a:pt x="53937" y="13558"/>
                  </a:cubicBezTo>
                  <a:cubicBezTo>
                    <a:pt x="56562" y="13079"/>
                    <a:pt x="58639" y="11550"/>
                    <a:pt x="59598" y="9655"/>
                  </a:cubicBezTo>
                  <a:lnTo>
                    <a:pt x="106709" y="868"/>
                  </a:lnTo>
                  <a:lnTo>
                    <a:pt x="106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7"/>
            <p:cNvSpPr/>
            <p:nvPr/>
          </p:nvSpPr>
          <p:spPr>
            <a:xfrm>
              <a:off x="6072353" y="4599048"/>
              <a:ext cx="3409067" cy="950891"/>
            </a:xfrm>
            <a:custGeom>
              <a:avLst/>
              <a:gdLst/>
              <a:ahLst/>
              <a:cxnLst/>
              <a:rect l="l" t="t" r="r" b="b"/>
              <a:pathLst>
                <a:path w="106550" h="29720" extrusionOk="0">
                  <a:moveTo>
                    <a:pt x="96347" y="1"/>
                  </a:moveTo>
                  <a:lnTo>
                    <a:pt x="5936" y="16869"/>
                  </a:lnTo>
                  <a:lnTo>
                    <a:pt x="1" y="29719"/>
                  </a:lnTo>
                  <a:lnTo>
                    <a:pt x="106550" y="9861"/>
                  </a:lnTo>
                  <a:lnTo>
                    <a:pt x="96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7"/>
            <p:cNvSpPr/>
            <p:nvPr/>
          </p:nvSpPr>
          <p:spPr>
            <a:xfrm>
              <a:off x="7741820" y="4520181"/>
              <a:ext cx="1641024" cy="698195"/>
            </a:xfrm>
            <a:custGeom>
              <a:avLst/>
              <a:gdLst/>
              <a:ahLst/>
              <a:cxnLst/>
              <a:rect l="l" t="t" r="r" b="b"/>
              <a:pathLst>
                <a:path w="51290" h="21822" extrusionOk="0">
                  <a:moveTo>
                    <a:pt x="40857" y="1"/>
                  </a:moveTo>
                  <a:cubicBezTo>
                    <a:pt x="40673" y="1"/>
                    <a:pt x="7285" y="23"/>
                    <a:pt x="1" y="16480"/>
                  </a:cubicBezTo>
                  <a:lnTo>
                    <a:pt x="1005" y="21822"/>
                  </a:lnTo>
                  <a:cubicBezTo>
                    <a:pt x="1005" y="21822"/>
                    <a:pt x="10683" y="15978"/>
                    <a:pt x="51289" y="11961"/>
                  </a:cubicBezTo>
                  <a:lnTo>
                    <a:pt x="40858" y="1"/>
                  </a:lnTo>
                  <a:cubicBezTo>
                    <a:pt x="40858" y="1"/>
                    <a:pt x="40858" y="1"/>
                    <a:pt x="40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7"/>
            <p:cNvSpPr/>
            <p:nvPr/>
          </p:nvSpPr>
          <p:spPr>
            <a:xfrm>
              <a:off x="7773943" y="4474940"/>
              <a:ext cx="1557773" cy="743436"/>
            </a:xfrm>
            <a:custGeom>
              <a:avLst/>
              <a:gdLst/>
              <a:ahLst/>
              <a:cxnLst/>
              <a:rect l="l" t="t" r="r" b="b"/>
              <a:pathLst>
                <a:path w="48688" h="23236" extrusionOk="0">
                  <a:moveTo>
                    <a:pt x="37645" y="1"/>
                  </a:moveTo>
                  <a:cubicBezTo>
                    <a:pt x="29369" y="1"/>
                    <a:pt x="3762" y="1757"/>
                    <a:pt x="1" y="23236"/>
                  </a:cubicBezTo>
                  <a:cubicBezTo>
                    <a:pt x="1" y="23236"/>
                    <a:pt x="20036" y="10465"/>
                    <a:pt x="44527" y="10465"/>
                  </a:cubicBezTo>
                  <a:cubicBezTo>
                    <a:pt x="45901" y="10465"/>
                    <a:pt x="47288" y="10505"/>
                    <a:pt x="48687" y="10590"/>
                  </a:cubicBezTo>
                  <a:lnTo>
                    <a:pt x="40219" y="68"/>
                  </a:lnTo>
                  <a:cubicBezTo>
                    <a:pt x="40219" y="68"/>
                    <a:pt x="39263" y="1"/>
                    <a:pt x="37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7"/>
            <p:cNvSpPr/>
            <p:nvPr/>
          </p:nvSpPr>
          <p:spPr>
            <a:xfrm>
              <a:off x="7623503" y="3992167"/>
              <a:ext cx="1638816" cy="1226208"/>
            </a:xfrm>
            <a:custGeom>
              <a:avLst/>
              <a:gdLst/>
              <a:ahLst/>
              <a:cxnLst/>
              <a:rect l="l" t="t" r="r" b="b"/>
              <a:pathLst>
                <a:path w="51221" h="38325" extrusionOk="0">
                  <a:moveTo>
                    <a:pt x="35677" y="1"/>
                  </a:moveTo>
                  <a:cubicBezTo>
                    <a:pt x="4269" y="2375"/>
                    <a:pt x="1" y="13080"/>
                    <a:pt x="1" y="13080"/>
                  </a:cubicBezTo>
                  <a:lnTo>
                    <a:pt x="4703" y="38325"/>
                  </a:lnTo>
                  <a:cubicBezTo>
                    <a:pt x="16800" y="21685"/>
                    <a:pt x="51221" y="19539"/>
                    <a:pt x="51221" y="19539"/>
                  </a:cubicBezTo>
                  <a:lnTo>
                    <a:pt x="356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7"/>
            <p:cNvSpPr/>
            <p:nvPr/>
          </p:nvSpPr>
          <p:spPr>
            <a:xfrm>
              <a:off x="6159284" y="4860352"/>
              <a:ext cx="1614692" cy="643579"/>
            </a:xfrm>
            <a:custGeom>
              <a:avLst/>
              <a:gdLst/>
              <a:ahLst/>
              <a:cxnLst/>
              <a:rect l="l" t="t" r="r" b="b"/>
              <a:pathLst>
                <a:path w="50467" h="20115" extrusionOk="0">
                  <a:moveTo>
                    <a:pt x="31685" y="1"/>
                  </a:moveTo>
                  <a:cubicBezTo>
                    <a:pt x="18847" y="1"/>
                    <a:pt x="5433" y="5186"/>
                    <a:pt x="5433" y="5186"/>
                  </a:cubicBezTo>
                  <a:lnTo>
                    <a:pt x="0" y="20114"/>
                  </a:lnTo>
                  <a:cubicBezTo>
                    <a:pt x="27426" y="12151"/>
                    <a:pt x="41357" y="10998"/>
                    <a:pt x="47124" y="10998"/>
                  </a:cubicBezTo>
                  <a:cubicBezTo>
                    <a:pt x="49473" y="10998"/>
                    <a:pt x="50467" y="11190"/>
                    <a:pt x="50467" y="11190"/>
                  </a:cubicBezTo>
                  <a:lnTo>
                    <a:pt x="49463" y="5848"/>
                  </a:lnTo>
                  <a:cubicBezTo>
                    <a:pt x="45065" y="1443"/>
                    <a:pt x="38455" y="1"/>
                    <a:pt x="31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7"/>
            <p:cNvSpPr/>
            <p:nvPr/>
          </p:nvSpPr>
          <p:spPr>
            <a:xfrm>
              <a:off x="6169490" y="4296568"/>
              <a:ext cx="1604485" cy="921808"/>
            </a:xfrm>
            <a:custGeom>
              <a:avLst/>
              <a:gdLst/>
              <a:ahLst/>
              <a:cxnLst/>
              <a:rect l="l" t="t" r="r" b="b"/>
              <a:pathLst>
                <a:path w="50148" h="28811" extrusionOk="0">
                  <a:moveTo>
                    <a:pt x="31557" y="1"/>
                  </a:moveTo>
                  <a:cubicBezTo>
                    <a:pt x="25850" y="1"/>
                    <a:pt x="18027" y="1037"/>
                    <a:pt x="7465" y="4228"/>
                  </a:cubicBezTo>
                  <a:lnTo>
                    <a:pt x="1" y="28034"/>
                  </a:lnTo>
                  <a:cubicBezTo>
                    <a:pt x="1" y="28034"/>
                    <a:pt x="13850" y="23640"/>
                    <a:pt x="28324" y="23640"/>
                  </a:cubicBezTo>
                  <a:cubicBezTo>
                    <a:pt x="36102" y="23640"/>
                    <a:pt x="44061" y="24909"/>
                    <a:pt x="50148" y="28811"/>
                  </a:cubicBezTo>
                  <a:lnTo>
                    <a:pt x="45446" y="3566"/>
                  </a:lnTo>
                  <a:cubicBezTo>
                    <a:pt x="45446" y="3566"/>
                    <a:pt x="42141" y="1"/>
                    <a:pt x="3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7"/>
            <p:cNvSpPr/>
            <p:nvPr/>
          </p:nvSpPr>
          <p:spPr>
            <a:xfrm>
              <a:off x="6382737" y="4135409"/>
              <a:ext cx="1391239" cy="1082967"/>
            </a:xfrm>
            <a:custGeom>
              <a:avLst/>
              <a:gdLst/>
              <a:ahLst/>
              <a:cxnLst/>
              <a:rect l="l" t="t" r="r" b="b"/>
              <a:pathLst>
                <a:path w="43483" h="33848" extrusionOk="0">
                  <a:moveTo>
                    <a:pt x="20164" y="1"/>
                  </a:moveTo>
                  <a:cubicBezTo>
                    <a:pt x="12757" y="1"/>
                    <a:pt x="5981" y="1322"/>
                    <a:pt x="5981" y="1322"/>
                  </a:cubicBezTo>
                  <a:lnTo>
                    <a:pt x="1" y="25836"/>
                  </a:lnTo>
                  <a:cubicBezTo>
                    <a:pt x="4647" y="24777"/>
                    <a:pt x="9007" y="24341"/>
                    <a:pt x="13037" y="24341"/>
                  </a:cubicBezTo>
                  <a:cubicBezTo>
                    <a:pt x="31855" y="24341"/>
                    <a:pt x="43483" y="33848"/>
                    <a:pt x="43483" y="33848"/>
                  </a:cubicBezTo>
                  <a:lnTo>
                    <a:pt x="38781" y="8603"/>
                  </a:lnTo>
                  <a:cubicBezTo>
                    <a:pt x="37481" y="1645"/>
                    <a:pt x="28430" y="1"/>
                    <a:pt x="20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7"/>
            <p:cNvSpPr/>
            <p:nvPr/>
          </p:nvSpPr>
          <p:spPr>
            <a:xfrm>
              <a:off x="7532221" y="3816195"/>
              <a:ext cx="1459900" cy="1402181"/>
            </a:xfrm>
            <a:custGeom>
              <a:avLst/>
              <a:gdLst/>
              <a:ahLst/>
              <a:cxnLst/>
              <a:rect l="l" t="t" r="r" b="b"/>
              <a:pathLst>
                <a:path w="45629" h="43825" extrusionOk="0">
                  <a:moveTo>
                    <a:pt x="30564" y="0"/>
                  </a:moveTo>
                  <a:cubicBezTo>
                    <a:pt x="30564" y="0"/>
                    <a:pt x="1" y="3264"/>
                    <a:pt x="2854" y="18580"/>
                  </a:cubicBezTo>
                  <a:lnTo>
                    <a:pt x="7556" y="43825"/>
                  </a:lnTo>
                  <a:cubicBezTo>
                    <a:pt x="7556" y="43825"/>
                    <a:pt x="18900" y="24218"/>
                    <a:pt x="45629" y="20337"/>
                  </a:cubicBezTo>
                  <a:lnTo>
                    <a:pt x="30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7"/>
            <p:cNvSpPr/>
            <p:nvPr/>
          </p:nvSpPr>
          <p:spPr>
            <a:xfrm>
              <a:off x="7811921" y="4410630"/>
              <a:ext cx="1009314" cy="549226"/>
            </a:xfrm>
            <a:custGeom>
              <a:avLst/>
              <a:gdLst/>
              <a:ahLst/>
              <a:cxnLst/>
              <a:rect l="l" t="t" r="r" b="b"/>
              <a:pathLst>
                <a:path w="31546" h="17166" extrusionOk="0">
                  <a:moveTo>
                    <a:pt x="31500" y="1"/>
                  </a:moveTo>
                  <a:cubicBezTo>
                    <a:pt x="18992" y="2603"/>
                    <a:pt x="11094" y="7099"/>
                    <a:pt x="6666" y="10409"/>
                  </a:cubicBezTo>
                  <a:cubicBezTo>
                    <a:pt x="1873" y="14015"/>
                    <a:pt x="24" y="17051"/>
                    <a:pt x="1" y="17074"/>
                  </a:cubicBezTo>
                  <a:lnTo>
                    <a:pt x="183" y="17165"/>
                  </a:lnTo>
                  <a:cubicBezTo>
                    <a:pt x="252" y="17051"/>
                    <a:pt x="7647" y="5159"/>
                    <a:pt x="31545" y="183"/>
                  </a:cubicBezTo>
                  <a:lnTo>
                    <a:pt x="31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7"/>
            <p:cNvSpPr/>
            <p:nvPr/>
          </p:nvSpPr>
          <p:spPr>
            <a:xfrm>
              <a:off x="7792212" y="4310581"/>
              <a:ext cx="970600" cy="541195"/>
            </a:xfrm>
            <a:custGeom>
              <a:avLst/>
              <a:gdLst/>
              <a:ahLst/>
              <a:cxnLst/>
              <a:rect l="l" t="t" r="r" b="b"/>
              <a:pathLst>
                <a:path w="30336" h="16915" extrusionOk="0">
                  <a:moveTo>
                    <a:pt x="30290" y="1"/>
                  </a:moveTo>
                  <a:cubicBezTo>
                    <a:pt x="18261" y="2671"/>
                    <a:pt x="10683" y="7099"/>
                    <a:pt x="6414" y="10341"/>
                  </a:cubicBezTo>
                  <a:cubicBezTo>
                    <a:pt x="1804" y="13856"/>
                    <a:pt x="23" y="16777"/>
                    <a:pt x="1" y="16800"/>
                  </a:cubicBezTo>
                  <a:lnTo>
                    <a:pt x="160" y="16914"/>
                  </a:lnTo>
                  <a:cubicBezTo>
                    <a:pt x="183" y="16869"/>
                    <a:pt x="1964" y="13970"/>
                    <a:pt x="6551" y="10478"/>
                  </a:cubicBezTo>
                  <a:cubicBezTo>
                    <a:pt x="10774" y="7259"/>
                    <a:pt x="18352" y="2854"/>
                    <a:pt x="30335" y="183"/>
                  </a:cubicBezTo>
                  <a:lnTo>
                    <a:pt x="3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7"/>
            <p:cNvSpPr/>
            <p:nvPr/>
          </p:nvSpPr>
          <p:spPr>
            <a:xfrm>
              <a:off x="7773943" y="4227330"/>
              <a:ext cx="915121" cy="528045"/>
            </a:xfrm>
            <a:custGeom>
              <a:avLst/>
              <a:gdLst/>
              <a:ahLst/>
              <a:cxnLst/>
              <a:rect l="l" t="t" r="r" b="b"/>
              <a:pathLst>
                <a:path w="28602" h="16504" extrusionOk="0">
                  <a:moveTo>
                    <a:pt x="28555" y="1"/>
                  </a:moveTo>
                  <a:cubicBezTo>
                    <a:pt x="6917" y="5273"/>
                    <a:pt x="69" y="16298"/>
                    <a:pt x="1" y="16389"/>
                  </a:cubicBezTo>
                  <a:lnTo>
                    <a:pt x="161" y="16503"/>
                  </a:lnTo>
                  <a:cubicBezTo>
                    <a:pt x="184" y="16480"/>
                    <a:pt x="1873" y="13719"/>
                    <a:pt x="6209" y="10340"/>
                  </a:cubicBezTo>
                  <a:cubicBezTo>
                    <a:pt x="10204" y="7213"/>
                    <a:pt x="17325" y="2922"/>
                    <a:pt x="28601" y="183"/>
                  </a:cubicBezTo>
                  <a:lnTo>
                    <a:pt x="28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7"/>
            <p:cNvSpPr/>
            <p:nvPr/>
          </p:nvSpPr>
          <p:spPr>
            <a:xfrm>
              <a:off x="7754234" y="4128754"/>
              <a:ext cx="873463" cy="517807"/>
            </a:xfrm>
            <a:custGeom>
              <a:avLst/>
              <a:gdLst/>
              <a:ahLst/>
              <a:cxnLst/>
              <a:rect l="l" t="t" r="r" b="b"/>
              <a:pathLst>
                <a:path w="27300" h="16184" extrusionOk="0">
                  <a:moveTo>
                    <a:pt x="27254" y="0"/>
                  </a:moveTo>
                  <a:cubicBezTo>
                    <a:pt x="6620" y="5410"/>
                    <a:pt x="46" y="15978"/>
                    <a:pt x="1" y="16092"/>
                  </a:cubicBezTo>
                  <a:lnTo>
                    <a:pt x="160" y="16183"/>
                  </a:lnTo>
                  <a:cubicBezTo>
                    <a:pt x="206" y="16092"/>
                    <a:pt x="6757" y="5570"/>
                    <a:pt x="27300" y="183"/>
                  </a:cubicBez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7"/>
            <p:cNvSpPr/>
            <p:nvPr/>
          </p:nvSpPr>
          <p:spPr>
            <a:xfrm>
              <a:off x="7721376" y="4041855"/>
              <a:ext cx="845724" cy="506833"/>
            </a:xfrm>
            <a:custGeom>
              <a:avLst/>
              <a:gdLst/>
              <a:ahLst/>
              <a:cxnLst/>
              <a:rect l="l" t="t" r="r" b="b"/>
              <a:pathLst>
                <a:path w="26433" h="15841" extrusionOk="0">
                  <a:moveTo>
                    <a:pt x="26387" y="0"/>
                  </a:moveTo>
                  <a:cubicBezTo>
                    <a:pt x="6346" y="4816"/>
                    <a:pt x="69" y="15658"/>
                    <a:pt x="1" y="15749"/>
                  </a:cubicBezTo>
                  <a:lnTo>
                    <a:pt x="160" y="15841"/>
                  </a:lnTo>
                  <a:cubicBezTo>
                    <a:pt x="183" y="15818"/>
                    <a:pt x="1735" y="13102"/>
                    <a:pt x="5730" y="9838"/>
                  </a:cubicBezTo>
                  <a:cubicBezTo>
                    <a:pt x="9427" y="6825"/>
                    <a:pt x="16001" y="2693"/>
                    <a:pt x="26432" y="183"/>
                  </a:cubicBezTo>
                  <a:lnTo>
                    <a:pt x="26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7"/>
            <p:cNvSpPr/>
            <p:nvPr/>
          </p:nvSpPr>
          <p:spPr>
            <a:xfrm>
              <a:off x="7700195" y="3952749"/>
              <a:ext cx="811393" cy="477653"/>
            </a:xfrm>
            <a:custGeom>
              <a:avLst/>
              <a:gdLst/>
              <a:ahLst/>
              <a:cxnLst/>
              <a:rect l="l" t="t" r="r" b="b"/>
              <a:pathLst>
                <a:path w="25360" h="14929" extrusionOk="0">
                  <a:moveTo>
                    <a:pt x="25314" y="0"/>
                  </a:moveTo>
                  <a:cubicBezTo>
                    <a:pt x="6209" y="4862"/>
                    <a:pt x="69" y="14745"/>
                    <a:pt x="1" y="14837"/>
                  </a:cubicBezTo>
                  <a:lnTo>
                    <a:pt x="160" y="14928"/>
                  </a:lnTo>
                  <a:cubicBezTo>
                    <a:pt x="229" y="14837"/>
                    <a:pt x="6323" y="5022"/>
                    <a:pt x="25360" y="183"/>
                  </a:cubicBezTo>
                  <a:lnTo>
                    <a:pt x="25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7"/>
            <p:cNvSpPr/>
            <p:nvPr/>
          </p:nvSpPr>
          <p:spPr>
            <a:xfrm>
              <a:off x="7682662" y="3886296"/>
              <a:ext cx="776359" cy="455001"/>
            </a:xfrm>
            <a:custGeom>
              <a:avLst/>
              <a:gdLst/>
              <a:ahLst/>
              <a:cxnLst/>
              <a:rect l="l" t="t" r="r" b="b"/>
              <a:pathLst>
                <a:path w="24265" h="14221" extrusionOk="0">
                  <a:moveTo>
                    <a:pt x="24218" y="0"/>
                  </a:moveTo>
                  <a:cubicBezTo>
                    <a:pt x="18101" y="1461"/>
                    <a:pt x="9656" y="4223"/>
                    <a:pt x="4087" y="8993"/>
                  </a:cubicBezTo>
                  <a:cubicBezTo>
                    <a:pt x="731" y="11869"/>
                    <a:pt x="24" y="14061"/>
                    <a:pt x="1" y="14152"/>
                  </a:cubicBezTo>
                  <a:lnTo>
                    <a:pt x="183" y="14220"/>
                  </a:lnTo>
                  <a:cubicBezTo>
                    <a:pt x="206" y="14129"/>
                    <a:pt x="3196" y="5250"/>
                    <a:pt x="24264" y="183"/>
                  </a:cubicBezTo>
                  <a:lnTo>
                    <a:pt x="242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7"/>
            <p:cNvSpPr/>
            <p:nvPr/>
          </p:nvSpPr>
          <p:spPr>
            <a:xfrm>
              <a:off x="6515644" y="4805992"/>
              <a:ext cx="1136398" cy="185251"/>
            </a:xfrm>
            <a:custGeom>
              <a:avLst/>
              <a:gdLst/>
              <a:ahLst/>
              <a:cxnLst/>
              <a:rect l="l" t="t" r="r" b="b"/>
              <a:pathLst>
                <a:path w="35518" h="5790" extrusionOk="0">
                  <a:moveTo>
                    <a:pt x="12437" y="0"/>
                  </a:moveTo>
                  <a:cubicBezTo>
                    <a:pt x="8782" y="0"/>
                    <a:pt x="4635" y="301"/>
                    <a:pt x="1" y="1065"/>
                  </a:cubicBezTo>
                  <a:lnTo>
                    <a:pt x="24" y="1270"/>
                  </a:lnTo>
                  <a:cubicBezTo>
                    <a:pt x="4621" y="507"/>
                    <a:pt x="8750" y="198"/>
                    <a:pt x="12421" y="198"/>
                  </a:cubicBezTo>
                  <a:cubicBezTo>
                    <a:pt x="27960" y="198"/>
                    <a:pt x="35311" y="5734"/>
                    <a:pt x="35403" y="5790"/>
                  </a:cubicBezTo>
                  <a:lnTo>
                    <a:pt x="35517" y="5653"/>
                  </a:lnTo>
                  <a:cubicBezTo>
                    <a:pt x="35494" y="5630"/>
                    <a:pt x="32664" y="3462"/>
                    <a:pt x="26912" y="1841"/>
                  </a:cubicBezTo>
                  <a:cubicBezTo>
                    <a:pt x="23550" y="889"/>
                    <a:pt x="18719" y="0"/>
                    <a:pt x="12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7"/>
            <p:cNvSpPr/>
            <p:nvPr/>
          </p:nvSpPr>
          <p:spPr>
            <a:xfrm>
              <a:off x="6533913" y="4697593"/>
              <a:ext cx="1097652" cy="185571"/>
            </a:xfrm>
            <a:custGeom>
              <a:avLst/>
              <a:gdLst/>
              <a:ahLst/>
              <a:cxnLst/>
              <a:rect l="l" t="t" r="r" b="b"/>
              <a:pathLst>
                <a:path w="34307" h="5800" extrusionOk="0">
                  <a:moveTo>
                    <a:pt x="11206" y="0"/>
                  </a:moveTo>
                  <a:cubicBezTo>
                    <a:pt x="7878" y="0"/>
                    <a:pt x="4142" y="249"/>
                    <a:pt x="1" y="869"/>
                  </a:cubicBezTo>
                  <a:lnTo>
                    <a:pt x="23" y="1075"/>
                  </a:lnTo>
                  <a:cubicBezTo>
                    <a:pt x="4177" y="442"/>
                    <a:pt x="7922" y="189"/>
                    <a:pt x="11257" y="189"/>
                  </a:cubicBezTo>
                  <a:cubicBezTo>
                    <a:pt x="17671" y="189"/>
                    <a:pt x="22566" y="1126"/>
                    <a:pt x="25930" y="2102"/>
                  </a:cubicBezTo>
                  <a:cubicBezTo>
                    <a:pt x="31477" y="3700"/>
                    <a:pt x="34170" y="5777"/>
                    <a:pt x="34193" y="5800"/>
                  </a:cubicBezTo>
                  <a:lnTo>
                    <a:pt x="34307" y="5640"/>
                  </a:lnTo>
                  <a:cubicBezTo>
                    <a:pt x="34284" y="5617"/>
                    <a:pt x="31568" y="3540"/>
                    <a:pt x="25999" y="1919"/>
                  </a:cubicBezTo>
                  <a:cubicBezTo>
                    <a:pt x="22608" y="940"/>
                    <a:pt x="17675" y="0"/>
                    <a:pt x="11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7"/>
            <p:cNvSpPr/>
            <p:nvPr/>
          </p:nvSpPr>
          <p:spPr>
            <a:xfrm>
              <a:off x="6572627" y="4600904"/>
              <a:ext cx="1041437" cy="185859"/>
            </a:xfrm>
            <a:custGeom>
              <a:avLst/>
              <a:gdLst/>
              <a:ahLst/>
              <a:cxnLst/>
              <a:rect l="l" t="t" r="r" b="b"/>
              <a:pathLst>
                <a:path w="32550" h="5809" extrusionOk="0">
                  <a:moveTo>
                    <a:pt x="9400" y="0"/>
                  </a:moveTo>
                  <a:cubicBezTo>
                    <a:pt x="6543" y="0"/>
                    <a:pt x="3412" y="187"/>
                    <a:pt x="0" y="627"/>
                  </a:cubicBezTo>
                  <a:lnTo>
                    <a:pt x="23" y="833"/>
                  </a:lnTo>
                  <a:cubicBezTo>
                    <a:pt x="3482" y="380"/>
                    <a:pt x="6642" y="193"/>
                    <a:pt x="9501" y="193"/>
                  </a:cubicBezTo>
                  <a:cubicBezTo>
                    <a:pt x="16153" y="193"/>
                    <a:pt x="21183" y="1204"/>
                    <a:pt x="24583" y="2225"/>
                  </a:cubicBezTo>
                  <a:cubicBezTo>
                    <a:pt x="29833" y="3823"/>
                    <a:pt x="32412" y="5786"/>
                    <a:pt x="32435" y="5809"/>
                  </a:cubicBezTo>
                  <a:lnTo>
                    <a:pt x="32549" y="5649"/>
                  </a:lnTo>
                  <a:cubicBezTo>
                    <a:pt x="32453" y="5591"/>
                    <a:pt x="25045" y="0"/>
                    <a:pt x="9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7"/>
            <p:cNvSpPr/>
            <p:nvPr/>
          </p:nvSpPr>
          <p:spPr>
            <a:xfrm>
              <a:off x="6594544" y="4492633"/>
              <a:ext cx="999076" cy="185315"/>
            </a:xfrm>
            <a:custGeom>
              <a:avLst/>
              <a:gdLst/>
              <a:ahLst/>
              <a:cxnLst/>
              <a:rect l="l" t="t" r="r" b="b"/>
              <a:pathLst>
                <a:path w="31226" h="5792" extrusionOk="0">
                  <a:moveTo>
                    <a:pt x="8124" y="1"/>
                  </a:moveTo>
                  <a:cubicBezTo>
                    <a:pt x="5627" y="1"/>
                    <a:pt x="2920" y="143"/>
                    <a:pt x="0" y="474"/>
                  </a:cubicBezTo>
                  <a:lnTo>
                    <a:pt x="23" y="656"/>
                  </a:lnTo>
                  <a:cubicBezTo>
                    <a:pt x="2922" y="330"/>
                    <a:pt x="5611" y="189"/>
                    <a:pt x="8091" y="189"/>
                  </a:cubicBezTo>
                  <a:cubicBezTo>
                    <a:pt x="23652" y="189"/>
                    <a:pt x="31032" y="5733"/>
                    <a:pt x="31111" y="5792"/>
                  </a:cubicBezTo>
                  <a:lnTo>
                    <a:pt x="31225" y="5655"/>
                  </a:lnTo>
                  <a:cubicBezTo>
                    <a:pt x="31146" y="5576"/>
                    <a:pt x="23738" y="1"/>
                    <a:pt x="8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7"/>
            <p:cNvSpPr/>
            <p:nvPr/>
          </p:nvSpPr>
          <p:spPr>
            <a:xfrm>
              <a:off x="6619372" y="4386250"/>
              <a:ext cx="969864" cy="189474"/>
            </a:xfrm>
            <a:custGeom>
              <a:avLst/>
              <a:gdLst/>
              <a:ahLst/>
              <a:cxnLst/>
              <a:rect l="l" t="t" r="r" b="b"/>
              <a:pathLst>
                <a:path w="30313" h="5922" extrusionOk="0">
                  <a:moveTo>
                    <a:pt x="8395" y="0"/>
                  </a:moveTo>
                  <a:cubicBezTo>
                    <a:pt x="5829" y="0"/>
                    <a:pt x="3032" y="174"/>
                    <a:pt x="0" y="580"/>
                  </a:cubicBezTo>
                  <a:lnTo>
                    <a:pt x="46" y="763"/>
                  </a:lnTo>
                  <a:cubicBezTo>
                    <a:pt x="3085" y="357"/>
                    <a:pt x="5882" y="188"/>
                    <a:pt x="8431" y="188"/>
                  </a:cubicBezTo>
                  <a:cubicBezTo>
                    <a:pt x="14783" y="188"/>
                    <a:pt x="19600" y="1240"/>
                    <a:pt x="22825" y="2315"/>
                  </a:cubicBezTo>
                  <a:cubicBezTo>
                    <a:pt x="27733" y="3913"/>
                    <a:pt x="30152" y="5898"/>
                    <a:pt x="30175" y="5921"/>
                  </a:cubicBezTo>
                  <a:lnTo>
                    <a:pt x="30312" y="5762"/>
                  </a:lnTo>
                  <a:cubicBezTo>
                    <a:pt x="30215" y="5703"/>
                    <a:pt x="23116" y="0"/>
                    <a:pt x="8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7"/>
            <p:cNvSpPr/>
            <p:nvPr/>
          </p:nvSpPr>
          <p:spPr>
            <a:xfrm>
              <a:off x="6639081" y="4285657"/>
              <a:ext cx="926767" cy="171749"/>
            </a:xfrm>
            <a:custGeom>
              <a:avLst/>
              <a:gdLst/>
              <a:ahLst/>
              <a:cxnLst/>
              <a:rect l="l" t="t" r="r" b="b"/>
              <a:pathLst>
                <a:path w="28966" h="5368" extrusionOk="0">
                  <a:moveTo>
                    <a:pt x="7800" y="1"/>
                  </a:moveTo>
                  <a:cubicBezTo>
                    <a:pt x="5410" y="1"/>
                    <a:pt x="2811" y="146"/>
                    <a:pt x="0" y="483"/>
                  </a:cubicBezTo>
                  <a:lnTo>
                    <a:pt x="23" y="666"/>
                  </a:lnTo>
                  <a:cubicBezTo>
                    <a:pt x="2814" y="332"/>
                    <a:pt x="5394" y="189"/>
                    <a:pt x="7768" y="189"/>
                  </a:cubicBezTo>
                  <a:cubicBezTo>
                    <a:pt x="21975" y="189"/>
                    <a:pt x="28773" y="5309"/>
                    <a:pt x="28852" y="5368"/>
                  </a:cubicBezTo>
                  <a:lnTo>
                    <a:pt x="28966" y="5231"/>
                  </a:lnTo>
                  <a:cubicBezTo>
                    <a:pt x="28888" y="5152"/>
                    <a:pt x="22062" y="1"/>
                    <a:pt x="7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7"/>
            <p:cNvSpPr/>
            <p:nvPr/>
          </p:nvSpPr>
          <p:spPr>
            <a:xfrm>
              <a:off x="6664645" y="4198823"/>
              <a:ext cx="885878" cy="168774"/>
            </a:xfrm>
            <a:custGeom>
              <a:avLst/>
              <a:gdLst/>
              <a:ahLst/>
              <a:cxnLst/>
              <a:rect l="l" t="t" r="r" b="b"/>
              <a:pathLst>
                <a:path w="27688" h="5275" extrusionOk="0">
                  <a:moveTo>
                    <a:pt x="9579" y="1"/>
                  </a:moveTo>
                  <a:cubicBezTo>
                    <a:pt x="6131" y="1"/>
                    <a:pt x="2801" y="307"/>
                    <a:pt x="0" y="686"/>
                  </a:cubicBezTo>
                  <a:lnTo>
                    <a:pt x="23" y="869"/>
                  </a:lnTo>
                  <a:cubicBezTo>
                    <a:pt x="3573" y="397"/>
                    <a:pt x="6699" y="200"/>
                    <a:pt x="9446" y="200"/>
                  </a:cubicBezTo>
                  <a:cubicBezTo>
                    <a:pt x="23303" y="200"/>
                    <a:pt x="27493" y="5217"/>
                    <a:pt x="27550" y="5274"/>
                  </a:cubicBezTo>
                  <a:lnTo>
                    <a:pt x="27687" y="5160"/>
                  </a:lnTo>
                  <a:cubicBezTo>
                    <a:pt x="27642" y="5091"/>
                    <a:pt x="26181" y="3288"/>
                    <a:pt x="22027" y="1805"/>
                  </a:cubicBezTo>
                  <a:cubicBezTo>
                    <a:pt x="18206" y="460"/>
                    <a:pt x="13804" y="1"/>
                    <a:pt x="9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7"/>
            <p:cNvSpPr/>
            <p:nvPr/>
          </p:nvSpPr>
          <p:spPr>
            <a:xfrm>
              <a:off x="7608177" y="4265309"/>
              <a:ext cx="336715" cy="1040701"/>
            </a:xfrm>
            <a:custGeom>
              <a:avLst/>
              <a:gdLst/>
              <a:ahLst/>
              <a:cxnLst/>
              <a:rect l="l" t="t" r="r" b="b"/>
              <a:pathLst>
                <a:path w="10524" h="32527" extrusionOk="0">
                  <a:moveTo>
                    <a:pt x="640" y="1"/>
                  </a:moveTo>
                  <a:cubicBezTo>
                    <a:pt x="640" y="1"/>
                    <a:pt x="1" y="1849"/>
                    <a:pt x="480" y="4543"/>
                  </a:cubicBezTo>
                  <a:cubicBezTo>
                    <a:pt x="480" y="4543"/>
                    <a:pt x="4725" y="28167"/>
                    <a:pt x="5753" y="32527"/>
                  </a:cubicBezTo>
                  <a:cubicBezTo>
                    <a:pt x="5753" y="32527"/>
                    <a:pt x="6757" y="30837"/>
                    <a:pt x="7670" y="29651"/>
                  </a:cubicBezTo>
                  <a:cubicBezTo>
                    <a:pt x="7670" y="29651"/>
                    <a:pt x="8651" y="30290"/>
                    <a:pt x="10523" y="31431"/>
                  </a:cubicBezTo>
                  <a:cubicBezTo>
                    <a:pt x="10523" y="31431"/>
                    <a:pt x="1484" y="4771"/>
                    <a:pt x="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7"/>
            <p:cNvSpPr/>
            <p:nvPr/>
          </p:nvSpPr>
          <p:spPr>
            <a:xfrm>
              <a:off x="6175345" y="4828453"/>
              <a:ext cx="1598630" cy="573958"/>
            </a:xfrm>
            <a:custGeom>
              <a:avLst/>
              <a:gdLst/>
              <a:ahLst/>
              <a:cxnLst/>
              <a:rect l="l" t="t" r="r" b="b"/>
              <a:pathLst>
                <a:path w="49965" h="17939" extrusionOk="0">
                  <a:moveTo>
                    <a:pt x="26596" y="1"/>
                  </a:moveTo>
                  <a:cubicBezTo>
                    <a:pt x="14890" y="1"/>
                    <a:pt x="4109" y="5065"/>
                    <a:pt x="4109" y="5065"/>
                  </a:cubicBezTo>
                  <a:lnTo>
                    <a:pt x="0" y="17938"/>
                  </a:lnTo>
                  <a:cubicBezTo>
                    <a:pt x="13020" y="12399"/>
                    <a:pt x="26059" y="11075"/>
                    <a:pt x="35551" y="11075"/>
                  </a:cubicBezTo>
                  <a:cubicBezTo>
                    <a:pt x="44246" y="11075"/>
                    <a:pt x="49965" y="12187"/>
                    <a:pt x="49965" y="12187"/>
                  </a:cubicBezTo>
                  <a:cubicBezTo>
                    <a:pt x="44275" y="2728"/>
                    <a:pt x="35186" y="1"/>
                    <a:pt x="26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1926;p57">
            <a:extLst>
              <a:ext uri="{FF2B5EF4-FFF2-40B4-BE49-F238E27FC236}">
                <a16:creationId xmlns:a16="http://schemas.microsoft.com/office/drawing/2014/main" id="{AACA0BB5-7F4C-7F01-5172-2D3163A4F582}"/>
              </a:ext>
            </a:extLst>
          </p:cNvPr>
          <p:cNvGrpSpPr/>
          <p:nvPr/>
        </p:nvGrpSpPr>
        <p:grpSpPr>
          <a:xfrm rot="20104387" flipH="1">
            <a:off x="7212520" y="4197174"/>
            <a:ext cx="1901667" cy="981129"/>
            <a:chOff x="6072353" y="3816195"/>
            <a:chExt cx="3414186" cy="1761485"/>
          </a:xfrm>
        </p:grpSpPr>
        <p:sp>
          <p:nvSpPr>
            <p:cNvPr id="56" name="Google Shape;1927;p57">
              <a:extLst>
                <a:ext uri="{FF2B5EF4-FFF2-40B4-BE49-F238E27FC236}">
                  <a16:creationId xmlns:a16="http://schemas.microsoft.com/office/drawing/2014/main" id="{92DDFB8A-D1B3-19A0-4C74-3D0A4BCA5363}"/>
                </a:ext>
              </a:extLst>
            </p:cNvPr>
            <p:cNvSpPr/>
            <p:nvPr/>
          </p:nvSpPr>
          <p:spPr>
            <a:xfrm>
              <a:off x="6072353" y="4914551"/>
              <a:ext cx="3414186" cy="663128"/>
            </a:xfrm>
            <a:custGeom>
              <a:avLst/>
              <a:gdLst/>
              <a:ahLst/>
              <a:cxnLst/>
              <a:rect l="l" t="t" r="r" b="b"/>
              <a:pathLst>
                <a:path w="106710" h="20726" extrusionOk="0">
                  <a:moveTo>
                    <a:pt x="106550" y="0"/>
                  </a:moveTo>
                  <a:lnTo>
                    <a:pt x="1" y="19858"/>
                  </a:lnTo>
                  <a:lnTo>
                    <a:pt x="161" y="20726"/>
                  </a:lnTo>
                  <a:lnTo>
                    <a:pt x="47272" y="11938"/>
                  </a:lnTo>
                  <a:cubicBezTo>
                    <a:pt x="48504" y="13063"/>
                    <a:pt x="50296" y="13713"/>
                    <a:pt x="52263" y="13713"/>
                  </a:cubicBezTo>
                  <a:cubicBezTo>
                    <a:pt x="52810" y="13713"/>
                    <a:pt x="53371" y="13663"/>
                    <a:pt x="53937" y="13558"/>
                  </a:cubicBezTo>
                  <a:cubicBezTo>
                    <a:pt x="56562" y="13079"/>
                    <a:pt x="58639" y="11550"/>
                    <a:pt x="59598" y="9655"/>
                  </a:cubicBezTo>
                  <a:lnTo>
                    <a:pt x="106709" y="868"/>
                  </a:lnTo>
                  <a:lnTo>
                    <a:pt x="1065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28;p57">
              <a:extLst>
                <a:ext uri="{FF2B5EF4-FFF2-40B4-BE49-F238E27FC236}">
                  <a16:creationId xmlns:a16="http://schemas.microsoft.com/office/drawing/2014/main" id="{931CF421-3893-B2DD-ADA1-961075A99C93}"/>
                </a:ext>
              </a:extLst>
            </p:cNvPr>
            <p:cNvSpPr/>
            <p:nvPr/>
          </p:nvSpPr>
          <p:spPr>
            <a:xfrm>
              <a:off x="6072353" y="4599048"/>
              <a:ext cx="3409067" cy="950891"/>
            </a:xfrm>
            <a:custGeom>
              <a:avLst/>
              <a:gdLst/>
              <a:ahLst/>
              <a:cxnLst/>
              <a:rect l="l" t="t" r="r" b="b"/>
              <a:pathLst>
                <a:path w="106550" h="29720" extrusionOk="0">
                  <a:moveTo>
                    <a:pt x="96347" y="1"/>
                  </a:moveTo>
                  <a:lnTo>
                    <a:pt x="5936" y="16869"/>
                  </a:lnTo>
                  <a:lnTo>
                    <a:pt x="1" y="29719"/>
                  </a:lnTo>
                  <a:lnTo>
                    <a:pt x="106550" y="9861"/>
                  </a:lnTo>
                  <a:lnTo>
                    <a:pt x="96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29;p57">
              <a:extLst>
                <a:ext uri="{FF2B5EF4-FFF2-40B4-BE49-F238E27FC236}">
                  <a16:creationId xmlns:a16="http://schemas.microsoft.com/office/drawing/2014/main" id="{D94E5A9E-6A3A-8971-E11D-E356E1C60526}"/>
                </a:ext>
              </a:extLst>
            </p:cNvPr>
            <p:cNvSpPr/>
            <p:nvPr/>
          </p:nvSpPr>
          <p:spPr>
            <a:xfrm>
              <a:off x="7741820" y="4520181"/>
              <a:ext cx="1641024" cy="698195"/>
            </a:xfrm>
            <a:custGeom>
              <a:avLst/>
              <a:gdLst/>
              <a:ahLst/>
              <a:cxnLst/>
              <a:rect l="l" t="t" r="r" b="b"/>
              <a:pathLst>
                <a:path w="51290" h="21822" extrusionOk="0">
                  <a:moveTo>
                    <a:pt x="40857" y="1"/>
                  </a:moveTo>
                  <a:cubicBezTo>
                    <a:pt x="40673" y="1"/>
                    <a:pt x="7285" y="23"/>
                    <a:pt x="1" y="16480"/>
                  </a:cubicBezTo>
                  <a:lnTo>
                    <a:pt x="1005" y="21822"/>
                  </a:lnTo>
                  <a:cubicBezTo>
                    <a:pt x="1005" y="21822"/>
                    <a:pt x="10683" y="15978"/>
                    <a:pt x="51289" y="11961"/>
                  </a:cubicBezTo>
                  <a:lnTo>
                    <a:pt x="40858" y="1"/>
                  </a:lnTo>
                  <a:cubicBezTo>
                    <a:pt x="40858" y="1"/>
                    <a:pt x="40858" y="1"/>
                    <a:pt x="408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30;p57">
              <a:extLst>
                <a:ext uri="{FF2B5EF4-FFF2-40B4-BE49-F238E27FC236}">
                  <a16:creationId xmlns:a16="http://schemas.microsoft.com/office/drawing/2014/main" id="{8ED62A95-2ECE-DD02-4451-D3CCE02B0E1B}"/>
                </a:ext>
              </a:extLst>
            </p:cNvPr>
            <p:cNvSpPr/>
            <p:nvPr/>
          </p:nvSpPr>
          <p:spPr>
            <a:xfrm>
              <a:off x="7773943" y="4474940"/>
              <a:ext cx="1557773" cy="743436"/>
            </a:xfrm>
            <a:custGeom>
              <a:avLst/>
              <a:gdLst/>
              <a:ahLst/>
              <a:cxnLst/>
              <a:rect l="l" t="t" r="r" b="b"/>
              <a:pathLst>
                <a:path w="48688" h="23236" extrusionOk="0">
                  <a:moveTo>
                    <a:pt x="37645" y="1"/>
                  </a:moveTo>
                  <a:cubicBezTo>
                    <a:pt x="29369" y="1"/>
                    <a:pt x="3762" y="1757"/>
                    <a:pt x="1" y="23236"/>
                  </a:cubicBezTo>
                  <a:cubicBezTo>
                    <a:pt x="1" y="23236"/>
                    <a:pt x="20036" y="10465"/>
                    <a:pt x="44527" y="10465"/>
                  </a:cubicBezTo>
                  <a:cubicBezTo>
                    <a:pt x="45901" y="10465"/>
                    <a:pt x="47288" y="10505"/>
                    <a:pt x="48687" y="10590"/>
                  </a:cubicBezTo>
                  <a:lnTo>
                    <a:pt x="40219" y="68"/>
                  </a:lnTo>
                  <a:cubicBezTo>
                    <a:pt x="40219" y="68"/>
                    <a:pt x="39263" y="1"/>
                    <a:pt x="37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31;p57">
              <a:extLst>
                <a:ext uri="{FF2B5EF4-FFF2-40B4-BE49-F238E27FC236}">
                  <a16:creationId xmlns:a16="http://schemas.microsoft.com/office/drawing/2014/main" id="{2757A37A-96B9-38E1-711F-5F1515734CF1}"/>
                </a:ext>
              </a:extLst>
            </p:cNvPr>
            <p:cNvSpPr/>
            <p:nvPr/>
          </p:nvSpPr>
          <p:spPr>
            <a:xfrm>
              <a:off x="7623503" y="3992167"/>
              <a:ext cx="1638816" cy="1226208"/>
            </a:xfrm>
            <a:custGeom>
              <a:avLst/>
              <a:gdLst/>
              <a:ahLst/>
              <a:cxnLst/>
              <a:rect l="l" t="t" r="r" b="b"/>
              <a:pathLst>
                <a:path w="51221" h="38325" extrusionOk="0">
                  <a:moveTo>
                    <a:pt x="35677" y="1"/>
                  </a:moveTo>
                  <a:cubicBezTo>
                    <a:pt x="4269" y="2375"/>
                    <a:pt x="1" y="13080"/>
                    <a:pt x="1" y="13080"/>
                  </a:cubicBezTo>
                  <a:lnTo>
                    <a:pt x="4703" y="38325"/>
                  </a:lnTo>
                  <a:cubicBezTo>
                    <a:pt x="16800" y="21685"/>
                    <a:pt x="51221" y="19539"/>
                    <a:pt x="51221" y="19539"/>
                  </a:cubicBezTo>
                  <a:lnTo>
                    <a:pt x="356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32;p57">
              <a:extLst>
                <a:ext uri="{FF2B5EF4-FFF2-40B4-BE49-F238E27FC236}">
                  <a16:creationId xmlns:a16="http://schemas.microsoft.com/office/drawing/2014/main" id="{179EB27B-51B6-88E7-22A3-E4A7E3188E80}"/>
                </a:ext>
              </a:extLst>
            </p:cNvPr>
            <p:cNvSpPr/>
            <p:nvPr/>
          </p:nvSpPr>
          <p:spPr>
            <a:xfrm>
              <a:off x="6159284" y="4860352"/>
              <a:ext cx="1614692" cy="643579"/>
            </a:xfrm>
            <a:custGeom>
              <a:avLst/>
              <a:gdLst/>
              <a:ahLst/>
              <a:cxnLst/>
              <a:rect l="l" t="t" r="r" b="b"/>
              <a:pathLst>
                <a:path w="50467" h="20115" extrusionOk="0">
                  <a:moveTo>
                    <a:pt x="31685" y="1"/>
                  </a:moveTo>
                  <a:cubicBezTo>
                    <a:pt x="18847" y="1"/>
                    <a:pt x="5433" y="5186"/>
                    <a:pt x="5433" y="5186"/>
                  </a:cubicBezTo>
                  <a:lnTo>
                    <a:pt x="0" y="20114"/>
                  </a:lnTo>
                  <a:cubicBezTo>
                    <a:pt x="27426" y="12151"/>
                    <a:pt x="41357" y="10998"/>
                    <a:pt x="47124" y="10998"/>
                  </a:cubicBezTo>
                  <a:cubicBezTo>
                    <a:pt x="49473" y="10998"/>
                    <a:pt x="50467" y="11190"/>
                    <a:pt x="50467" y="11190"/>
                  </a:cubicBezTo>
                  <a:lnTo>
                    <a:pt x="49463" y="5848"/>
                  </a:lnTo>
                  <a:cubicBezTo>
                    <a:pt x="45065" y="1443"/>
                    <a:pt x="38455" y="1"/>
                    <a:pt x="31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33;p57">
              <a:extLst>
                <a:ext uri="{FF2B5EF4-FFF2-40B4-BE49-F238E27FC236}">
                  <a16:creationId xmlns:a16="http://schemas.microsoft.com/office/drawing/2014/main" id="{FB239F46-5911-547D-2A73-FC9D7AC1B442}"/>
                </a:ext>
              </a:extLst>
            </p:cNvPr>
            <p:cNvSpPr/>
            <p:nvPr/>
          </p:nvSpPr>
          <p:spPr>
            <a:xfrm>
              <a:off x="6175345" y="4828453"/>
              <a:ext cx="1598630" cy="573958"/>
            </a:xfrm>
            <a:custGeom>
              <a:avLst/>
              <a:gdLst/>
              <a:ahLst/>
              <a:cxnLst/>
              <a:rect l="l" t="t" r="r" b="b"/>
              <a:pathLst>
                <a:path w="49965" h="17939" extrusionOk="0">
                  <a:moveTo>
                    <a:pt x="26596" y="1"/>
                  </a:moveTo>
                  <a:cubicBezTo>
                    <a:pt x="14890" y="1"/>
                    <a:pt x="4109" y="5065"/>
                    <a:pt x="4109" y="5065"/>
                  </a:cubicBezTo>
                  <a:lnTo>
                    <a:pt x="0" y="17938"/>
                  </a:lnTo>
                  <a:cubicBezTo>
                    <a:pt x="13020" y="12399"/>
                    <a:pt x="26059" y="11075"/>
                    <a:pt x="35551" y="11075"/>
                  </a:cubicBezTo>
                  <a:cubicBezTo>
                    <a:pt x="44246" y="11075"/>
                    <a:pt x="49965" y="12187"/>
                    <a:pt x="49965" y="12187"/>
                  </a:cubicBezTo>
                  <a:cubicBezTo>
                    <a:pt x="44275" y="2728"/>
                    <a:pt x="35186" y="1"/>
                    <a:pt x="26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34;p57">
              <a:extLst>
                <a:ext uri="{FF2B5EF4-FFF2-40B4-BE49-F238E27FC236}">
                  <a16:creationId xmlns:a16="http://schemas.microsoft.com/office/drawing/2014/main" id="{A476489C-C9A3-0BAD-D0D6-2FA39DA9B9C6}"/>
                </a:ext>
              </a:extLst>
            </p:cNvPr>
            <p:cNvSpPr/>
            <p:nvPr/>
          </p:nvSpPr>
          <p:spPr>
            <a:xfrm>
              <a:off x="6169490" y="4296568"/>
              <a:ext cx="1604485" cy="921808"/>
            </a:xfrm>
            <a:custGeom>
              <a:avLst/>
              <a:gdLst/>
              <a:ahLst/>
              <a:cxnLst/>
              <a:rect l="l" t="t" r="r" b="b"/>
              <a:pathLst>
                <a:path w="50148" h="28811" extrusionOk="0">
                  <a:moveTo>
                    <a:pt x="31557" y="1"/>
                  </a:moveTo>
                  <a:cubicBezTo>
                    <a:pt x="25850" y="1"/>
                    <a:pt x="18027" y="1037"/>
                    <a:pt x="7465" y="4228"/>
                  </a:cubicBezTo>
                  <a:lnTo>
                    <a:pt x="1" y="28034"/>
                  </a:lnTo>
                  <a:cubicBezTo>
                    <a:pt x="1" y="28034"/>
                    <a:pt x="13850" y="23640"/>
                    <a:pt x="28324" y="23640"/>
                  </a:cubicBezTo>
                  <a:cubicBezTo>
                    <a:pt x="36102" y="23640"/>
                    <a:pt x="44061" y="24909"/>
                    <a:pt x="50148" y="28811"/>
                  </a:cubicBezTo>
                  <a:lnTo>
                    <a:pt x="45446" y="3566"/>
                  </a:lnTo>
                  <a:cubicBezTo>
                    <a:pt x="45446" y="3566"/>
                    <a:pt x="42141" y="1"/>
                    <a:pt x="315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935;p57">
              <a:extLst>
                <a:ext uri="{FF2B5EF4-FFF2-40B4-BE49-F238E27FC236}">
                  <a16:creationId xmlns:a16="http://schemas.microsoft.com/office/drawing/2014/main" id="{E6509C94-BC2C-0CEB-E3A3-442B7856A541}"/>
                </a:ext>
              </a:extLst>
            </p:cNvPr>
            <p:cNvSpPr/>
            <p:nvPr/>
          </p:nvSpPr>
          <p:spPr>
            <a:xfrm>
              <a:off x="6382737" y="4135409"/>
              <a:ext cx="1391239" cy="1082967"/>
            </a:xfrm>
            <a:custGeom>
              <a:avLst/>
              <a:gdLst/>
              <a:ahLst/>
              <a:cxnLst/>
              <a:rect l="l" t="t" r="r" b="b"/>
              <a:pathLst>
                <a:path w="43483" h="33848" extrusionOk="0">
                  <a:moveTo>
                    <a:pt x="20164" y="1"/>
                  </a:moveTo>
                  <a:cubicBezTo>
                    <a:pt x="12757" y="1"/>
                    <a:pt x="5981" y="1322"/>
                    <a:pt x="5981" y="1322"/>
                  </a:cubicBezTo>
                  <a:lnTo>
                    <a:pt x="1" y="25836"/>
                  </a:lnTo>
                  <a:cubicBezTo>
                    <a:pt x="4647" y="24777"/>
                    <a:pt x="9007" y="24341"/>
                    <a:pt x="13037" y="24341"/>
                  </a:cubicBezTo>
                  <a:cubicBezTo>
                    <a:pt x="31855" y="24341"/>
                    <a:pt x="43483" y="33848"/>
                    <a:pt x="43483" y="33848"/>
                  </a:cubicBezTo>
                  <a:lnTo>
                    <a:pt x="38781" y="8603"/>
                  </a:lnTo>
                  <a:cubicBezTo>
                    <a:pt x="37481" y="1645"/>
                    <a:pt x="28430" y="1"/>
                    <a:pt x="20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936;p57">
              <a:extLst>
                <a:ext uri="{FF2B5EF4-FFF2-40B4-BE49-F238E27FC236}">
                  <a16:creationId xmlns:a16="http://schemas.microsoft.com/office/drawing/2014/main" id="{6FC600AE-55C1-2928-E6C8-DA26E4CC217B}"/>
                </a:ext>
              </a:extLst>
            </p:cNvPr>
            <p:cNvSpPr/>
            <p:nvPr/>
          </p:nvSpPr>
          <p:spPr>
            <a:xfrm>
              <a:off x="7532221" y="3816195"/>
              <a:ext cx="1459900" cy="1402181"/>
            </a:xfrm>
            <a:custGeom>
              <a:avLst/>
              <a:gdLst/>
              <a:ahLst/>
              <a:cxnLst/>
              <a:rect l="l" t="t" r="r" b="b"/>
              <a:pathLst>
                <a:path w="45629" h="43825" extrusionOk="0">
                  <a:moveTo>
                    <a:pt x="30564" y="0"/>
                  </a:moveTo>
                  <a:cubicBezTo>
                    <a:pt x="30564" y="0"/>
                    <a:pt x="1" y="3264"/>
                    <a:pt x="2854" y="18580"/>
                  </a:cubicBezTo>
                  <a:lnTo>
                    <a:pt x="7556" y="43825"/>
                  </a:lnTo>
                  <a:cubicBezTo>
                    <a:pt x="7556" y="43825"/>
                    <a:pt x="18900" y="24218"/>
                    <a:pt x="45629" y="20337"/>
                  </a:cubicBezTo>
                  <a:lnTo>
                    <a:pt x="305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937;p57">
              <a:extLst>
                <a:ext uri="{FF2B5EF4-FFF2-40B4-BE49-F238E27FC236}">
                  <a16:creationId xmlns:a16="http://schemas.microsoft.com/office/drawing/2014/main" id="{B003D2B9-59B1-DB27-3B50-33ABE1466999}"/>
                </a:ext>
              </a:extLst>
            </p:cNvPr>
            <p:cNvSpPr/>
            <p:nvPr/>
          </p:nvSpPr>
          <p:spPr>
            <a:xfrm>
              <a:off x="7811921" y="4410630"/>
              <a:ext cx="1009314" cy="549226"/>
            </a:xfrm>
            <a:custGeom>
              <a:avLst/>
              <a:gdLst/>
              <a:ahLst/>
              <a:cxnLst/>
              <a:rect l="l" t="t" r="r" b="b"/>
              <a:pathLst>
                <a:path w="31546" h="17166" extrusionOk="0">
                  <a:moveTo>
                    <a:pt x="31500" y="1"/>
                  </a:moveTo>
                  <a:cubicBezTo>
                    <a:pt x="18992" y="2603"/>
                    <a:pt x="11094" y="7099"/>
                    <a:pt x="6666" y="10409"/>
                  </a:cubicBezTo>
                  <a:cubicBezTo>
                    <a:pt x="1873" y="14015"/>
                    <a:pt x="24" y="17051"/>
                    <a:pt x="1" y="17074"/>
                  </a:cubicBezTo>
                  <a:lnTo>
                    <a:pt x="183" y="17165"/>
                  </a:lnTo>
                  <a:cubicBezTo>
                    <a:pt x="252" y="17051"/>
                    <a:pt x="7647" y="5159"/>
                    <a:pt x="31545" y="183"/>
                  </a:cubicBezTo>
                  <a:lnTo>
                    <a:pt x="315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938;p57">
              <a:extLst>
                <a:ext uri="{FF2B5EF4-FFF2-40B4-BE49-F238E27FC236}">
                  <a16:creationId xmlns:a16="http://schemas.microsoft.com/office/drawing/2014/main" id="{B88F8A2F-6005-D7AD-673F-47EA184C1959}"/>
                </a:ext>
              </a:extLst>
            </p:cNvPr>
            <p:cNvSpPr/>
            <p:nvPr/>
          </p:nvSpPr>
          <p:spPr>
            <a:xfrm>
              <a:off x="7792212" y="4310581"/>
              <a:ext cx="970600" cy="541195"/>
            </a:xfrm>
            <a:custGeom>
              <a:avLst/>
              <a:gdLst/>
              <a:ahLst/>
              <a:cxnLst/>
              <a:rect l="l" t="t" r="r" b="b"/>
              <a:pathLst>
                <a:path w="30336" h="16915" extrusionOk="0">
                  <a:moveTo>
                    <a:pt x="30290" y="1"/>
                  </a:moveTo>
                  <a:cubicBezTo>
                    <a:pt x="18261" y="2671"/>
                    <a:pt x="10683" y="7099"/>
                    <a:pt x="6414" y="10341"/>
                  </a:cubicBezTo>
                  <a:cubicBezTo>
                    <a:pt x="1804" y="13856"/>
                    <a:pt x="23" y="16777"/>
                    <a:pt x="1" y="16800"/>
                  </a:cubicBezTo>
                  <a:lnTo>
                    <a:pt x="160" y="16914"/>
                  </a:lnTo>
                  <a:cubicBezTo>
                    <a:pt x="183" y="16869"/>
                    <a:pt x="1964" y="13970"/>
                    <a:pt x="6551" y="10478"/>
                  </a:cubicBezTo>
                  <a:cubicBezTo>
                    <a:pt x="10774" y="7259"/>
                    <a:pt x="18352" y="2854"/>
                    <a:pt x="30335" y="183"/>
                  </a:cubicBezTo>
                  <a:lnTo>
                    <a:pt x="3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939;p57">
              <a:extLst>
                <a:ext uri="{FF2B5EF4-FFF2-40B4-BE49-F238E27FC236}">
                  <a16:creationId xmlns:a16="http://schemas.microsoft.com/office/drawing/2014/main" id="{4872E49A-79F3-D8A4-49C5-1747F5AFB30C}"/>
                </a:ext>
              </a:extLst>
            </p:cNvPr>
            <p:cNvSpPr/>
            <p:nvPr/>
          </p:nvSpPr>
          <p:spPr>
            <a:xfrm>
              <a:off x="7773943" y="4227330"/>
              <a:ext cx="915121" cy="528045"/>
            </a:xfrm>
            <a:custGeom>
              <a:avLst/>
              <a:gdLst/>
              <a:ahLst/>
              <a:cxnLst/>
              <a:rect l="l" t="t" r="r" b="b"/>
              <a:pathLst>
                <a:path w="28602" h="16504" extrusionOk="0">
                  <a:moveTo>
                    <a:pt x="28555" y="1"/>
                  </a:moveTo>
                  <a:cubicBezTo>
                    <a:pt x="6917" y="5273"/>
                    <a:pt x="69" y="16298"/>
                    <a:pt x="1" y="16389"/>
                  </a:cubicBezTo>
                  <a:lnTo>
                    <a:pt x="161" y="16503"/>
                  </a:lnTo>
                  <a:cubicBezTo>
                    <a:pt x="184" y="16480"/>
                    <a:pt x="1873" y="13719"/>
                    <a:pt x="6209" y="10340"/>
                  </a:cubicBezTo>
                  <a:cubicBezTo>
                    <a:pt x="10204" y="7213"/>
                    <a:pt x="17325" y="2922"/>
                    <a:pt x="28601" y="183"/>
                  </a:cubicBezTo>
                  <a:lnTo>
                    <a:pt x="285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940;p57">
              <a:extLst>
                <a:ext uri="{FF2B5EF4-FFF2-40B4-BE49-F238E27FC236}">
                  <a16:creationId xmlns:a16="http://schemas.microsoft.com/office/drawing/2014/main" id="{A1D58FE9-ADB3-9EE5-09F4-FA09137874BC}"/>
                </a:ext>
              </a:extLst>
            </p:cNvPr>
            <p:cNvSpPr/>
            <p:nvPr/>
          </p:nvSpPr>
          <p:spPr>
            <a:xfrm>
              <a:off x="7754234" y="4128754"/>
              <a:ext cx="873463" cy="517807"/>
            </a:xfrm>
            <a:custGeom>
              <a:avLst/>
              <a:gdLst/>
              <a:ahLst/>
              <a:cxnLst/>
              <a:rect l="l" t="t" r="r" b="b"/>
              <a:pathLst>
                <a:path w="27300" h="16184" extrusionOk="0">
                  <a:moveTo>
                    <a:pt x="27254" y="0"/>
                  </a:moveTo>
                  <a:cubicBezTo>
                    <a:pt x="6620" y="5410"/>
                    <a:pt x="46" y="15978"/>
                    <a:pt x="1" y="16092"/>
                  </a:cubicBezTo>
                  <a:lnTo>
                    <a:pt x="160" y="16183"/>
                  </a:lnTo>
                  <a:cubicBezTo>
                    <a:pt x="206" y="16092"/>
                    <a:pt x="6757" y="5570"/>
                    <a:pt x="27300" y="183"/>
                  </a:cubicBezTo>
                  <a:lnTo>
                    <a:pt x="272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941;p57">
              <a:extLst>
                <a:ext uri="{FF2B5EF4-FFF2-40B4-BE49-F238E27FC236}">
                  <a16:creationId xmlns:a16="http://schemas.microsoft.com/office/drawing/2014/main" id="{7790336F-2BD2-0AD0-8D29-34CD39A09D27}"/>
                </a:ext>
              </a:extLst>
            </p:cNvPr>
            <p:cNvSpPr/>
            <p:nvPr/>
          </p:nvSpPr>
          <p:spPr>
            <a:xfrm>
              <a:off x="7721376" y="4041855"/>
              <a:ext cx="845724" cy="506833"/>
            </a:xfrm>
            <a:custGeom>
              <a:avLst/>
              <a:gdLst/>
              <a:ahLst/>
              <a:cxnLst/>
              <a:rect l="l" t="t" r="r" b="b"/>
              <a:pathLst>
                <a:path w="26433" h="15841" extrusionOk="0">
                  <a:moveTo>
                    <a:pt x="26387" y="0"/>
                  </a:moveTo>
                  <a:cubicBezTo>
                    <a:pt x="6346" y="4816"/>
                    <a:pt x="69" y="15658"/>
                    <a:pt x="1" y="15749"/>
                  </a:cubicBezTo>
                  <a:lnTo>
                    <a:pt x="160" y="15841"/>
                  </a:lnTo>
                  <a:cubicBezTo>
                    <a:pt x="183" y="15818"/>
                    <a:pt x="1735" y="13102"/>
                    <a:pt x="5730" y="9838"/>
                  </a:cubicBezTo>
                  <a:cubicBezTo>
                    <a:pt x="9427" y="6825"/>
                    <a:pt x="16001" y="2693"/>
                    <a:pt x="26432" y="183"/>
                  </a:cubicBezTo>
                  <a:lnTo>
                    <a:pt x="263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942;p57">
              <a:extLst>
                <a:ext uri="{FF2B5EF4-FFF2-40B4-BE49-F238E27FC236}">
                  <a16:creationId xmlns:a16="http://schemas.microsoft.com/office/drawing/2014/main" id="{E6519C42-77FF-6889-E6AE-AA8C8D6A20D8}"/>
                </a:ext>
              </a:extLst>
            </p:cNvPr>
            <p:cNvSpPr/>
            <p:nvPr/>
          </p:nvSpPr>
          <p:spPr>
            <a:xfrm>
              <a:off x="7700195" y="3952749"/>
              <a:ext cx="811393" cy="477653"/>
            </a:xfrm>
            <a:custGeom>
              <a:avLst/>
              <a:gdLst/>
              <a:ahLst/>
              <a:cxnLst/>
              <a:rect l="l" t="t" r="r" b="b"/>
              <a:pathLst>
                <a:path w="25360" h="14929" extrusionOk="0">
                  <a:moveTo>
                    <a:pt x="25314" y="0"/>
                  </a:moveTo>
                  <a:cubicBezTo>
                    <a:pt x="6209" y="4862"/>
                    <a:pt x="69" y="14745"/>
                    <a:pt x="1" y="14837"/>
                  </a:cubicBezTo>
                  <a:lnTo>
                    <a:pt x="160" y="14928"/>
                  </a:lnTo>
                  <a:cubicBezTo>
                    <a:pt x="229" y="14837"/>
                    <a:pt x="6323" y="5022"/>
                    <a:pt x="25360" y="183"/>
                  </a:cubicBezTo>
                  <a:lnTo>
                    <a:pt x="253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943;p57">
              <a:extLst>
                <a:ext uri="{FF2B5EF4-FFF2-40B4-BE49-F238E27FC236}">
                  <a16:creationId xmlns:a16="http://schemas.microsoft.com/office/drawing/2014/main" id="{10FC6E1F-5F0C-3393-D7A8-D0F65D15443B}"/>
                </a:ext>
              </a:extLst>
            </p:cNvPr>
            <p:cNvSpPr/>
            <p:nvPr/>
          </p:nvSpPr>
          <p:spPr>
            <a:xfrm>
              <a:off x="7682662" y="3886296"/>
              <a:ext cx="776359" cy="455001"/>
            </a:xfrm>
            <a:custGeom>
              <a:avLst/>
              <a:gdLst/>
              <a:ahLst/>
              <a:cxnLst/>
              <a:rect l="l" t="t" r="r" b="b"/>
              <a:pathLst>
                <a:path w="24265" h="14221" extrusionOk="0">
                  <a:moveTo>
                    <a:pt x="24218" y="0"/>
                  </a:moveTo>
                  <a:cubicBezTo>
                    <a:pt x="18101" y="1461"/>
                    <a:pt x="9656" y="4223"/>
                    <a:pt x="4087" y="8993"/>
                  </a:cubicBezTo>
                  <a:cubicBezTo>
                    <a:pt x="731" y="11869"/>
                    <a:pt x="24" y="14061"/>
                    <a:pt x="1" y="14152"/>
                  </a:cubicBezTo>
                  <a:lnTo>
                    <a:pt x="183" y="14220"/>
                  </a:lnTo>
                  <a:cubicBezTo>
                    <a:pt x="206" y="14129"/>
                    <a:pt x="3196" y="5250"/>
                    <a:pt x="24264" y="183"/>
                  </a:cubicBezTo>
                  <a:lnTo>
                    <a:pt x="242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944;p57">
              <a:extLst>
                <a:ext uri="{FF2B5EF4-FFF2-40B4-BE49-F238E27FC236}">
                  <a16:creationId xmlns:a16="http://schemas.microsoft.com/office/drawing/2014/main" id="{32E1AFD9-22CC-9FD2-DE37-4A1063831A5E}"/>
                </a:ext>
              </a:extLst>
            </p:cNvPr>
            <p:cNvSpPr/>
            <p:nvPr/>
          </p:nvSpPr>
          <p:spPr>
            <a:xfrm>
              <a:off x="6515644" y="4805992"/>
              <a:ext cx="1136398" cy="185251"/>
            </a:xfrm>
            <a:custGeom>
              <a:avLst/>
              <a:gdLst/>
              <a:ahLst/>
              <a:cxnLst/>
              <a:rect l="l" t="t" r="r" b="b"/>
              <a:pathLst>
                <a:path w="35518" h="5790" extrusionOk="0">
                  <a:moveTo>
                    <a:pt x="12437" y="0"/>
                  </a:moveTo>
                  <a:cubicBezTo>
                    <a:pt x="8782" y="0"/>
                    <a:pt x="4635" y="301"/>
                    <a:pt x="1" y="1065"/>
                  </a:cubicBezTo>
                  <a:lnTo>
                    <a:pt x="24" y="1270"/>
                  </a:lnTo>
                  <a:cubicBezTo>
                    <a:pt x="4621" y="507"/>
                    <a:pt x="8750" y="198"/>
                    <a:pt x="12421" y="198"/>
                  </a:cubicBezTo>
                  <a:cubicBezTo>
                    <a:pt x="27960" y="198"/>
                    <a:pt x="35311" y="5734"/>
                    <a:pt x="35403" y="5790"/>
                  </a:cubicBezTo>
                  <a:lnTo>
                    <a:pt x="35517" y="5653"/>
                  </a:lnTo>
                  <a:cubicBezTo>
                    <a:pt x="35494" y="5630"/>
                    <a:pt x="32664" y="3462"/>
                    <a:pt x="26912" y="1841"/>
                  </a:cubicBezTo>
                  <a:cubicBezTo>
                    <a:pt x="23550" y="889"/>
                    <a:pt x="18719" y="0"/>
                    <a:pt x="124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945;p57">
              <a:extLst>
                <a:ext uri="{FF2B5EF4-FFF2-40B4-BE49-F238E27FC236}">
                  <a16:creationId xmlns:a16="http://schemas.microsoft.com/office/drawing/2014/main" id="{0850215E-28CE-0995-F1F2-E238863F5ECF}"/>
                </a:ext>
              </a:extLst>
            </p:cNvPr>
            <p:cNvSpPr/>
            <p:nvPr/>
          </p:nvSpPr>
          <p:spPr>
            <a:xfrm>
              <a:off x="6533913" y="4697593"/>
              <a:ext cx="1097652" cy="185571"/>
            </a:xfrm>
            <a:custGeom>
              <a:avLst/>
              <a:gdLst/>
              <a:ahLst/>
              <a:cxnLst/>
              <a:rect l="l" t="t" r="r" b="b"/>
              <a:pathLst>
                <a:path w="34307" h="5800" extrusionOk="0">
                  <a:moveTo>
                    <a:pt x="11206" y="0"/>
                  </a:moveTo>
                  <a:cubicBezTo>
                    <a:pt x="7878" y="0"/>
                    <a:pt x="4142" y="249"/>
                    <a:pt x="1" y="869"/>
                  </a:cubicBezTo>
                  <a:lnTo>
                    <a:pt x="23" y="1075"/>
                  </a:lnTo>
                  <a:cubicBezTo>
                    <a:pt x="4177" y="442"/>
                    <a:pt x="7922" y="189"/>
                    <a:pt x="11257" y="189"/>
                  </a:cubicBezTo>
                  <a:cubicBezTo>
                    <a:pt x="17671" y="189"/>
                    <a:pt x="22566" y="1126"/>
                    <a:pt x="25930" y="2102"/>
                  </a:cubicBezTo>
                  <a:cubicBezTo>
                    <a:pt x="31477" y="3700"/>
                    <a:pt x="34170" y="5777"/>
                    <a:pt x="34193" y="5800"/>
                  </a:cubicBezTo>
                  <a:lnTo>
                    <a:pt x="34307" y="5640"/>
                  </a:lnTo>
                  <a:cubicBezTo>
                    <a:pt x="34284" y="5617"/>
                    <a:pt x="31568" y="3540"/>
                    <a:pt x="25999" y="1919"/>
                  </a:cubicBezTo>
                  <a:cubicBezTo>
                    <a:pt x="22608" y="940"/>
                    <a:pt x="17675" y="0"/>
                    <a:pt x="11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946;p57">
              <a:extLst>
                <a:ext uri="{FF2B5EF4-FFF2-40B4-BE49-F238E27FC236}">
                  <a16:creationId xmlns:a16="http://schemas.microsoft.com/office/drawing/2014/main" id="{43B004C9-17CF-06B9-B93C-DF1375AF4ECE}"/>
                </a:ext>
              </a:extLst>
            </p:cNvPr>
            <p:cNvSpPr/>
            <p:nvPr/>
          </p:nvSpPr>
          <p:spPr>
            <a:xfrm>
              <a:off x="6572627" y="4600904"/>
              <a:ext cx="1041437" cy="185859"/>
            </a:xfrm>
            <a:custGeom>
              <a:avLst/>
              <a:gdLst/>
              <a:ahLst/>
              <a:cxnLst/>
              <a:rect l="l" t="t" r="r" b="b"/>
              <a:pathLst>
                <a:path w="32550" h="5809" extrusionOk="0">
                  <a:moveTo>
                    <a:pt x="9400" y="0"/>
                  </a:moveTo>
                  <a:cubicBezTo>
                    <a:pt x="6543" y="0"/>
                    <a:pt x="3412" y="187"/>
                    <a:pt x="0" y="627"/>
                  </a:cubicBezTo>
                  <a:lnTo>
                    <a:pt x="23" y="833"/>
                  </a:lnTo>
                  <a:cubicBezTo>
                    <a:pt x="3482" y="380"/>
                    <a:pt x="6642" y="193"/>
                    <a:pt x="9501" y="193"/>
                  </a:cubicBezTo>
                  <a:cubicBezTo>
                    <a:pt x="16153" y="193"/>
                    <a:pt x="21183" y="1204"/>
                    <a:pt x="24583" y="2225"/>
                  </a:cubicBezTo>
                  <a:cubicBezTo>
                    <a:pt x="29833" y="3823"/>
                    <a:pt x="32412" y="5786"/>
                    <a:pt x="32435" y="5809"/>
                  </a:cubicBezTo>
                  <a:lnTo>
                    <a:pt x="32549" y="5649"/>
                  </a:lnTo>
                  <a:cubicBezTo>
                    <a:pt x="32453" y="5591"/>
                    <a:pt x="25045" y="0"/>
                    <a:pt x="9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947;p57">
              <a:extLst>
                <a:ext uri="{FF2B5EF4-FFF2-40B4-BE49-F238E27FC236}">
                  <a16:creationId xmlns:a16="http://schemas.microsoft.com/office/drawing/2014/main" id="{F0D00D6D-BF71-F43E-267D-9730613429D1}"/>
                </a:ext>
              </a:extLst>
            </p:cNvPr>
            <p:cNvSpPr/>
            <p:nvPr/>
          </p:nvSpPr>
          <p:spPr>
            <a:xfrm>
              <a:off x="6594544" y="4492633"/>
              <a:ext cx="999076" cy="185315"/>
            </a:xfrm>
            <a:custGeom>
              <a:avLst/>
              <a:gdLst/>
              <a:ahLst/>
              <a:cxnLst/>
              <a:rect l="l" t="t" r="r" b="b"/>
              <a:pathLst>
                <a:path w="31226" h="5792" extrusionOk="0">
                  <a:moveTo>
                    <a:pt x="8124" y="1"/>
                  </a:moveTo>
                  <a:cubicBezTo>
                    <a:pt x="5627" y="1"/>
                    <a:pt x="2920" y="143"/>
                    <a:pt x="0" y="474"/>
                  </a:cubicBezTo>
                  <a:lnTo>
                    <a:pt x="23" y="656"/>
                  </a:lnTo>
                  <a:cubicBezTo>
                    <a:pt x="2922" y="330"/>
                    <a:pt x="5611" y="189"/>
                    <a:pt x="8091" y="189"/>
                  </a:cubicBezTo>
                  <a:cubicBezTo>
                    <a:pt x="23652" y="189"/>
                    <a:pt x="31032" y="5733"/>
                    <a:pt x="31111" y="5792"/>
                  </a:cubicBezTo>
                  <a:lnTo>
                    <a:pt x="31225" y="5655"/>
                  </a:lnTo>
                  <a:cubicBezTo>
                    <a:pt x="31146" y="5576"/>
                    <a:pt x="23738" y="1"/>
                    <a:pt x="81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948;p57">
              <a:extLst>
                <a:ext uri="{FF2B5EF4-FFF2-40B4-BE49-F238E27FC236}">
                  <a16:creationId xmlns:a16="http://schemas.microsoft.com/office/drawing/2014/main" id="{502811D9-A568-DCBE-1219-7E2850EF67C3}"/>
                </a:ext>
              </a:extLst>
            </p:cNvPr>
            <p:cNvSpPr/>
            <p:nvPr/>
          </p:nvSpPr>
          <p:spPr>
            <a:xfrm>
              <a:off x="6619372" y="4386250"/>
              <a:ext cx="969864" cy="189474"/>
            </a:xfrm>
            <a:custGeom>
              <a:avLst/>
              <a:gdLst/>
              <a:ahLst/>
              <a:cxnLst/>
              <a:rect l="l" t="t" r="r" b="b"/>
              <a:pathLst>
                <a:path w="30313" h="5922" extrusionOk="0">
                  <a:moveTo>
                    <a:pt x="8395" y="0"/>
                  </a:moveTo>
                  <a:cubicBezTo>
                    <a:pt x="5829" y="0"/>
                    <a:pt x="3032" y="174"/>
                    <a:pt x="0" y="580"/>
                  </a:cubicBezTo>
                  <a:lnTo>
                    <a:pt x="46" y="763"/>
                  </a:lnTo>
                  <a:cubicBezTo>
                    <a:pt x="3085" y="357"/>
                    <a:pt x="5882" y="188"/>
                    <a:pt x="8431" y="188"/>
                  </a:cubicBezTo>
                  <a:cubicBezTo>
                    <a:pt x="14783" y="188"/>
                    <a:pt x="19600" y="1240"/>
                    <a:pt x="22825" y="2315"/>
                  </a:cubicBezTo>
                  <a:cubicBezTo>
                    <a:pt x="27733" y="3913"/>
                    <a:pt x="30152" y="5898"/>
                    <a:pt x="30175" y="5921"/>
                  </a:cubicBezTo>
                  <a:lnTo>
                    <a:pt x="30312" y="5762"/>
                  </a:lnTo>
                  <a:cubicBezTo>
                    <a:pt x="30215" y="5703"/>
                    <a:pt x="23116" y="0"/>
                    <a:pt x="8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949;p57">
              <a:extLst>
                <a:ext uri="{FF2B5EF4-FFF2-40B4-BE49-F238E27FC236}">
                  <a16:creationId xmlns:a16="http://schemas.microsoft.com/office/drawing/2014/main" id="{CF9CE02A-3B22-C679-D0EE-AF9B26E5A6E8}"/>
                </a:ext>
              </a:extLst>
            </p:cNvPr>
            <p:cNvSpPr/>
            <p:nvPr/>
          </p:nvSpPr>
          <p:spPr>
            <a:xfrm>
              <a:off x="6639081" y="4285657"/>
              <a:ext cx="926767" cy="171749"/>
            </a:xfrm>
            <a:custGeom>
              <a:avLst/>
              <a:gdLst/>
              <a:ahLst/>
              <a:cxnLst/>
              <a:rect l="l" t="t" r="r" b="b"/>
              <a:pathLst>
                <a:path w="28966" h="5368" extrusionOk="0">
                  <a:moveTo>
                    <a:pt x="7800" y="1"/>
                  </a:moveTo>
                  <a:cubicBezTo>
                    <a:pt x="5410" y="1"/>
                    <a:pt x="2811" y="146"/>
                    <a:pt x="0" y="483"/>
                  </a:cubicBezTo>
                  <a:lnTo>
                    <a:pt x="23" y="666"/>
                  </a:lnTo>
                  <a:cubicBezTo>
                    <a:pt x="2814" y="332"/>
                    <a:pt x="5394" y="189"/>
                    <a:pt x="7768" y="189"/>
                  </a:cubicBezTo>
                  <a:cubicBezTo>
                    <a:pt x="21975" y="189"/>
                    <a:pt x="28773" y="5309"/>
                    <a:pt x="28852" y="5368"/>
                  </a:cubicBezTo>
                  <a:lnTo>
                    <a:pt x="28966" y="5231"/>
                  </a:lnTo>
                  <a:cubicBezTo>
                    <a:pt x="28888" y="5152"/>
                    <a:pt x="22062" y="1"/>
                    <a:pt x="7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950;p57">
              <a:extLst>
                <a:ext uri="{FF2B5EF4-FFF2-40B4-BE49-F238E27FC236}">
                  <a16:creationId xmlns:a16="http://schemas.microsoft.com/office/drawing/2014/main" id="{EACA669A-762A-D48D-AC23-F6B27FB01879}"/>
                </a:ext>
              </a:extLst>
            </p:cNvPr>
            <p:cNvSpPr/>
            <p:nvPr/>
          </p:nvSpPr>
          <p:spPr>
            <a:xfrm>
              <a:off x="6664645" y="4198823"/>
              <a:ext cx="885878" cy="168774"/>
            </a:xfrm>
            <a:custGeom>
              <a:avLst/>
              <a:gdLst/>
              <a:ahLst/>
              <a:cxnLst/>
              <a:rect l="l" t="t" r="r" b="b"/>
              <a:pathLst>
                <a:path w="27688" h="5275" extrusionOk="0">
                  <a:moveTo>
                    <a:pt x="9579" y="1"/>
                  </a:moveTo>
                  <a:cubicBezTo>
                    <a:pt x="6131" y="1"/>
                    <a:pt x="2801" y="307"/>
                    <a:pt x="0" y="686"/>
                  </a:cubicBezTo>
                  <a:lnTo>
                    <a:pt x="23" y="869"/>
                  </a:lnTo>
                  <a:cubicBezTo>
                    <a:pt x="3573" y="397"/>
                    <a:pt x="6699" y="200"/>
                    <a:pt x="9446" y="200"/>
                  </a:cubicBezTo>
                  <a:cubicBezTo>
                    <a:pt x="23303" y="200"/>
                    <a:pt x="27493" y="5217"/>
                    <a:pt x="27550" y="5274"/>
                  </a:cubicBezTo>
                  <a:lnTo>
                    <a:pt x="27687" y="5160"/>
                  </a:lnTo>
                  <a:cubicBezTo>
                    <a:pt x="27642" y="5091"/>
                    <a:pt x="26181" y="3288"/>
                    <a:pt x="22027" y="1805"/>
                  </a:cubicBezTo>
                  <a:cubicBezTo>
                    <a:pt x="18206" y="460"/>
                    <a:pt x="13804" y="1"/>
                    <a:pt x="95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951;p57">
              <a:extLst>
                <a:ext uri="{FF2B5EF4-FFF2-40B4-BE49-F238E27FC236}">
                  <a16:creationId xmlns:a16="http://schemas.microsoft.com/office/drawing/2014/main" id="{6C171111-289E-1265-CA6F-F91ED7279C2F}"/>
                </a:ext>
              </a:extLst>
            </p:cNvPr>
            <p:cNvSpPr/>
            <p:nvPr/>
          </p:nvSpPr>
          <p:spPr>
            <a:xfrm>
              <a:off x="7608177" y="4265309"/>
              <a:ext cx="336715" cy="1040701"/>
            </a:xfrm>
            <a:custGeom>
              <a:avLst/>
              <a:gdLst/>
              <a:ahLst/>
              <a:cxnLst/>
              <a:rect l="l" t="t" r="r" b="b"/>
              <a:pathLst>
                <a:path w="10524" h="32527" extrusionOk="0">
                  <a:moveTo>
                    <a:pt x="640" y="1"/>
                  </a:moveTo>
                  <a:cubicBezTo>
                    <a:pt x="640" y="1"/>
                    <a:pt x="1" y="1849"/>
                    <a:pt x="480" y="4543"/>
                  </a:cubicBezTo>
                  <a:cubicBezTo>
                    <a:pt x="480" y="4543"/>
                    <a:pt x="4725" y="28167"/>
                    <a:pt x="5753" y="32527"/>
                  </a:cubicBezTo>
                  <a:cubicBezTo>
                    <a:pt x="5753" y="32527"/>
                    <a:pt x="6757" y="30837"/>
                    <a:pt x="7670" y="29651"/>
                  </a:cubicBezTo>
                  <a:cubicBezTo>
                    <a:pt x="7670" y="29651"/>
                    <a:pt x="8651" y="30290"/>
                    <a:pt x="10523" y="31431"/>
                  </a:cubicBezTo>
                  <a:cubicBezTo>
                    <a:pt x="10523" y="31431"/>
                    <a:pt x="1484" y="4771"/>
                    <a:pt x="6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908;p57">
            <a:extLst>
              <a:ext uri="{FF2B5EF4-FFF2-40B4-BE49-F238E27FC236}">
                <a16:creationId xmlns:a16="http://schemas.microsoft.com/office/drawing/2014/main" id="{8C1D84EC-E2BD-0456-3A15-97F65D6D0EE2}"/>
              </a:ext>
            </a:extLst>
          </p:cNvPr>
          <p:cNvSpPr txBox="1"/>
          <p:nvPr/>
        </p:nvSpPr>
        <p:spPr>
          <a:xfrm>
            <a:off x="698848" y="2356370"/>
            <a:ext cx="3079642" cy="55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l-GR" dirty="0">
                <a:solidFill>
                  <a:schemeClr val="dk1"/>
                </a:solidFill>
                <a:latin typeface="Barlow"/>
                <a:ea typeface="Barlow"/>
                <a:cs typeface="Barlow"/>
                <a:sym typeface="Barlow"/>
              </a:rPr>
              <a:t>5. Οι κινητές συσκευές στο σχολείο</a:t>
            </a:r>
            <a:endParaRPr dirty="0">
              <a:solidFill>
                <a:schemeClr val="dk1"/>
              </a:solidFill>
              <a:latin typeface="Barlow"/>
              <a:ea typeface="Barlow"/>
              <a:cs typeface="Barlow"/>
              <a:sym typeface="Barlow"/>
            </a:endParaRPr>
          </a:p>
        </p:txBody>
      </p:sp>
      <p:sp>
        <p:nvSpPr>
          <p:cNvPr id="8" name="TextBox 7">
            <a:extLst>
              <a:ext uri="{FF2B5EF4-FFF2-40B4-BE49-F238E27FC236}">
                <a16:creationId xmlns:a16="http://schemas.microsoft.com/office/drawing/2014/main" id="{FE9EE4A7-536F-B910-DE58-3E12D24DA2FB}"/>
              </a:ext>
            </a:extLst>
          </p:cNvPr>
          <p:cNvSpPr txBox="1"/>
          <p:nvPr/>
        </p:nvSpPr>
        <p:spPr>
          <a:xfrm>
            <a:off x="4331873" y="2168506"/>
            <a:ext cx="4289009" cy="73866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l-GR" sz="1050" i="1" dirty="0">
                <a:latin typeface="Calibri" panose="020F0502020204030204" pitchFamily="34" charset="0"/>
                <a:ea typeface="Times New Roman" panose="02020603050405020304" pitchFamily="18" charset="0"/>
              </a:rPr>
              <a:t>Η κινητή μάθηση (m-learning) αναφέρεται ως ένα είδος μοντέλου μάθησης, το οποίο </a:t>
            </a:r>
            <a:r>
              <a:rPr lang="el-GR" sz="1050" i="1" dirty="0">
                <a:solidFill>
                  <a:srgbClr val="FFFF00"/>
                </a:solidFill>
                <a:latin typeface="Calibri" panose="020F0502020204030204" pitchFamily="34" charset="0"/>
                <a:ea typeface="Times New Roman" panose="02020603050405020304" pitchFamily="18" charset="0"/>
              </a:rPr>
              <a:t>επιτρέπει</a:t>
            </a:r>
            <a:r>
              <a:rPr lang="el-GR" sz="1050" i="1" dirty="0">
                <a:latin typeface="Calibri" panose="020F0502020204030204" pitchFamily="34" charset="0"/>
                <a:ea typeface="Times New Roman" panose="02020603050405020304" pitchFamily="18" charset="0"/>
              </a:rPr>
              <a:t> στους μαθητές να αποκτούν εκπαιδευτικό υλικό </a:t>
            </a:r>
            <a:r>
              <a:rPr lang="el-GR" sz="1050" i="1" dirty="0">
                <a:solidFill>
                  <a:srgbClr val="FFFF00"/>
                </a:solidFill>
                <a:latin typeface="Calibri" panose="020F0502020204030204" pitchFamily="34" charset="0"/>
                <a:ea typeface="Times New Roman" panose="02020603050405020304" pitchFamily="18" charset="0"/>
              </a:rPr>
              <a:t>οπουδήποτε</a:t>
            </a:r>
            <a:r>
              <a:rPr lang="el-GR" sz="1050" i="1" dirty="0">
                <a:latin typeface="Calibri" panose="020F0502020204030204" pitchFamily="34" charset="0"/>
                <a:ea typeface="Times New Roman" panose="02020603050405020304" pitchFamily="18" charset="0"/>
              </a:rPr>
              <a:t> και </a:t>
            </a:r>
            <a:r>
              <a:rPr lang="el-GR" sz="1050" i="1" dirty="0">
                <a:solidFill>
                  <a:srgbClr val="FFFF00"/>
                </a:solidFill>
                <a:latin typeface="Calibri" panose="020F0502020204030204" pitchFamily="34" charset="0"/>
                <a:ea typeface="Times New Roman" panose="02020603050405020304" pitchFamily="18" charset="0"/>
              </a:rPr>
              <a:t>οποτεδήποτε</a:t>
            </a:r>
            <a:r>
              <a:rPr lang="el-GR" sz="1050" i="1" dirty="0">
                <a:latin typeface="Calibri" panose="020F0502020204030204" pitchFamily="34" charset="0"/>
                <a:ea typeface="Times New Roman" panose="02020603050405020304" pitchFamily="18" charset="0"/>
              </a:rPr>
              <a:t> χρησιμοποιώντας κινητές τεχνολογίες και Διαδίκτυο. (</a:t>
            </a:r>
            <a:r>
              <a:rPr lang="el-GR" sz="1050" i="1" dirty="0" err="1">
                <a:latin typeface="Calibri" panose="020F0502020204030204" pitchFamily="34" charset="0"/>
                <a:ea typeface="Times New Roman" panose="02020603050405020304" pitchFamily="18" charset="0"/>
              </a:rPr>
              <a:t>Lan</a:t>
            </a:r>
            <a:r>
              <a:rPr lang="el-GR" sz="1050" i="1" dirty="0">
                <a:latin typeface="Calibri" panose="020F0502020204030204" pitchFamily="34" charset="0"/>
                <a:ea typeface="Times New Roman" panose="02020603050405020304" pitchFamily="18" charset="0"/>
              </a:rPr>
              <a:t> και </a:t>
            </a:r>
            <a:r>
              <a:rPr lang="el-GR" sz="1050" i="1" dirty="0" err="1">
                <a:latin typeface="Calibri" panose="020F0502020204030204" pitchFamily="34" charset="0"/>
                <a:ea typeface="Times New Roman" panose="02020603050405020304" pitchFamily="18" charset="0"/>
              </a:rPr>
              <a:t>Sie</a:t>
            </a:r>
            <a:r>
              <a:rPr lang="el-GR" sz="1050" i="1" dirty="0">
                <a:latin typeface="Calibri" panose="020F0502020204030204" pitchFamily="34" charset="0"/>
                <a:ea typeface="Times New Roman" panose="02020603050405020304" pitchFamily="18" charset="0"/>
              </a:rPr>
              <a:t>, 2010, οπ. αναφ. </a:t>
            </a:r>
            <a:r>
              <a:rPr lang="el-GR" sz="1050" i="1" dirty="0" err="1">
                <a:latin typeface="Calibri" panose="020F0502020204030204" pitchFamily="34" charset="0"/>
                <a:ea typeface="Times New Roman" panose="02020603050405020304" pitchFamily="18" charset="0"/>
              </a:rPr>
              <a:t>Πάσσαρη</a:t>
            </a:r>
            <a:r>
              <a:rPr lang="el-GR" sz="1050" i="1" dirty="0">
                <a:latin typeface="Calibri" panose="020F0502020204030204" pitchFamily="34" charset="0"/>
                <a:ea typeface="Times New Roman" panose="02020603050405020304" pitchFamily="18" charset="0"/>
              </a:rPr>
              <a:t>, 2021)</a:t>
            </a:r>
          </a:p>
        </p:txBody>
      </p:sp>
      <p:sp>
        <p:nvSpPr>
          <p:cNvPr id="9" name="Google Shape;1908;p57">
            <a:extLst>
              <a:ext uri="{FF2B5EF4-FFF2-40B4-BE49-F238E27FC236}">
                <a16:creationId xmlns:a16="http://schemas.microsoft.com/office/drawing/2014/main" id="{80443405-E170-05CD-2856-BE31DCE84EE0}"/>
              </a:ext>
            </a:extLst>
          </p:cNvPr>
          <p:cNvSpPr txBox="1"/>
          <p:nvPr/>
        </p:nvSpPr>
        <p:spPr>
          <a:xfrm>
            <a:off x="729246" y="3522566"/>
            <a:ext cx="2625899" cy="55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l-GR" dirty="0">
                <a:solidFill>
                  <a:schemeClr val="dk1"/>
                </a:solidFill>
                <a:latin typeface="Barlow"/>
                <a:ea typeface="Barlow"/>
                <a:cs typeface="Barlow"/>
                <a:sym typeface="Barlow"/>
              </a:rPr>
              <a:t>6. Ολογράμματα</a:t>
            </a:r>
            <a:endParaRPr dirty="0">
              <a:solidFill>
                <a:schemeClr val="dk1"/>
              </a:solidFill>
              <a:latin typeface="Barlow"/>
              <a:ea typeface="Barlow"/>
              <a:cs typeface="Barlow"/>
              <a:sym typeface="Barlow"/>
            </a:endParaRPr>
          </a:p>
        </p:txBody>
      </p:sp>
      <p:sp>
        <p:nvSpPr>
          <p:cNvPr id="15" name="Google Shape;796;p36">
            <a:extLst>
              <a:ext uri="{FF2B5EF4-FFF2-40B4-BE49-F238E27FC236}">
                <a16:creationId xmlns:a16="http://schemas.microsoft.com/office/drawing/2014/main" id="{742F8AA6-45E0-2833-44F6-4FDF2856EFF4}"/>
              </a:ext>
            </a:extLst>
          </p:cNvPr>
          <p:cNvSpPr/>
          <p:nvPr/>
        </p:nvSpPr>
        <p:spPr>
          <a:xfrm>
            <a:off x="7499524" y="2971524"/>
            <a:ext cx="929387" cy="819327"/>
          </a:xfrm>
          <a:custGeom>
            <a:avLst/>
            <a:gdLst/>
            <a:ahLst/>
            <a:cxnLst/>
            <a:rect l="l" t="t" r="r" b="b"/>
            <a:pathLst>
              <a:path w="25105" h="22132" extrusionOk="0">
                <a:moveTo>
                  <a:pt x="8749" y="0"/>
                </a:moveTo>
                <a:cubicBezTo>
                  <a:pt x="6613" y="0"/>
                  <a:pt x="8734" y="3660"/>
                  <a:pt x="8734" y="3660"/>
                </a:cubicBezTo>
                <a:cubicBezTo>
                  <a:pt x="8734" y="3660"/>
                  <a:pt x="5083" y="1503"/>
                  <a:pt x="2824" y="1503"/>
                </a:cubicBezTo>
                <a:cubicBezTo>
                  <a:pt x="2173" y="1503"/>
                  <a:pt x="1638" y="1682"/>
                  <a:pt x="1339" y="2143"/>
                </a:cubicBezTo>
                <a:cubicBezTo>
                  <a:pt x="1" y="4213"/>
                  <a:pt x="5184" y="5551"/>
                  <a:pt x="7164" y="7282"/>
                </a:cubicBezTo>
                <a:cubicBezTo>
                  <a:pt x="7164" y="7282"/>
                  <a:pt x="6308" y="7166"/>
                  <a:pt x="5365" y="7166"/>
                </a:cubicBezTo>
                <a:cubicBezTo>
                  <a:pt x="4208" y="7166"/>
                  <a:pt x="2922" y="7340"/>
                  <a:pt x="2927" y="8111"/>
                </a:cubicBezTo>
                <a:cubicBezTo>
                  <a:pt x="2936" y="10110"/>
                  <a:pt x="9680" y="10734"/>
                  <a:pt x="10822" y="12010"/>
                </a:cubicBezTo>
                <a:cubicBezTo>
                  <a:pt x="10822" y="12010"/>
                  <a:pt x="9890" y="11789"/>
                  <a:pt x="8899" y="11789"/>
                </a:cubicBezTo>
                <a:cubicBezTo>
                  <a:pt x="7859" y="11789"/>
                  <a:pt x="6753" y="12032"/>
                  <a:pt x="6584" y="13027"/>
                </a:cubicBezTo>
                <a:cubicBezTo>
                  <a:pt x="6263" y="14980"/>
                  <a:pt x="14141" y="15623"/>
                  <a:pt x="16032" y="17157"/>
                </a:cubicBezTo>
                <a:cubicBezTo>
                  <a:pt x="16032" y="17157"/>
                  <a:pt x="15125" y="16771"/>
                  <a:pt x="14306" y="16771"/>
                </a:cubicBezTo>
                <a:cubicBezTo>
                  <a:pt x="13727" y="16771"/>
                  <a:pt x="13193" y="16964"/>
                  <a:pt x="13052" y="17621"/>
                </a:cubicBezTo>
                <a:cubicBezTo>
                  <a:pt x="12616" y="19672"/>
                  <a:pt x="18802" y="22132"/>
                  <a:pt x="24373" y="22132"/>
                </a:cubicBezTo>
                <a:cubicBezTo>
                  <a:pt x="24618" y="22132"/>
                  <a:pt x="24862" y="22127"/>
                  <a:pt x="25105" y="22117"/>
                </a:cubicBezTo>
                <a:cubicBezTo>
                  <a:pt x="25105" y="22117"/>
                  <a:pt x="24328" y="12242"/>
                  <a:pt x="22972" y="9494"/>
                </a:cubicBezTo>
                <a:cubicBezTo>
                  <a:pt x="22371" y="8288"/>
                  <a:pt x="21789" y="7815"/>
                  <a:pt x="21305" y="7815"/>
                </a:cubicBezTo>
                <a:cubicBezTo>
                  <a:pt x="20690" y="7815"/>
                  <a:pt x="20235" y="8577"/>
                  <a:pt x="20100" y="9565"/>
                </a:cubicBezTo>
                <a:cubicBezTo>
                  <a:pt x="20100" y="9565"/>
                  <a:pt x="17994" y="2678"/>
                  <a:pt x="15675" y="2268"/>
                </a:cubicBezTo>
                <a:cubicBezTo>
                  <a:pt x="15548" y="2246"/>
                  <a:pt x="15431" y="2236"/>
                  <a:pt x="15322" y="2236"/>
                </a:cubicBezTo>
                <a:cubicBezTo>
                  <a:pt x="13443" y="2236"/>
                  <a:pt x="14176" y="5337"/>
                  <a:pt x="14176" y="5337"/>
                </a:cubicBezTo>
                <a:cubicBezTo>
                  <a:pt x="14176" y="5337"/>
                  <a:pt x="11277" y="305"/>
                  <a:pt x="9038" y="20"/>
                </a:cubicBezTo>
                <a:cubicBezTo>
                  <a:pt x="8934" y="7"/>
                  <a:pt x="8838" y="0"/>
                  <a:pt x="8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6;p36">
            <a:extLst>
              <a:ext uri="{FF2B5EF4-FFF2-40B4-BE49-F238E27FC236}">
                <a16:creationId xmlns:a16="http://schemas.microsoft.com/office/drawing/2014/main" id="{35E18240-D322-D003-7219-C6C5D4D81359}"/>
              </a:ext>
            </a:extLst>
          </p:cNvPr>
          <p:cNvSpPr/>
          <p:nvPr/>
        </p:nvSpPr>
        <p:spPr>
          <a:xfrm rot="4305168">
            <a:off x="8364818" y="3401487"/>
            <a:ext cx="929387" cy="819327"/>
          </a:xfrm>
          <a:custGeom>
            <a:avLst/>
            <a:gdLst/>
            <a:ahLst/>
            <a:cxnLst/>
            <a:rect l="l" t="t" r="r" b="b"/>
            <a:pathLst>
              <a:path w="25105" h="22132" extrusionOk="0">
                <a:moveTo>
                  <a:pt x="8749" y="0"/>
                </a:moveTo>
                <a:cubicBezTo>
                  <a:pt x="6613" y="0"/>
                  <a:pt x="8734" y="3660"/>
                  <a:pt x="8734" y="3660"/>
                </a:cubicBezTo>
                <a:cubicBezTo>
                  <a:pt x="8734" y="3660"/>
                  <a:pt x="5083" y="1503"/>
                  <a:pt x="2824" y="1503"/>
                </a:cubicBezTo>
                <a:cubicBezTo>
                  <a:pt x="2173" y="1503"/>
                  <a:pt x="1638" y="1682"/>
                  <a:pt x="1339" y="2143"/>
                </a:cubicBezTo>
                <a:cubicBezTo>
                  <a:pt x="1" y="4213"/>
                  <a:pt x="5184" y="5551"/>
                  <a:pt x="7164" y="7282"/>
                </a:cubicBezTo>
                <a:cubicBezTo>
                  <a:pt x="7164" y="7282"/>
                  <a:pt x="6308" y="7166"/>
                  <a:pt x="5365" y="7166"/>
                </a:cubicBezTo>
                <a:cubicBezTo>
                  <a:pt x="4208" y="7166"/>
                  <a:pt x="2922" y="7340"/>
                  <a:pt x="2927" y="8111"/>
                </a:cubicBezTo>
                <a:cubicBezTo>
                  <a:pt x="2936" y="10110"/>
                  <a:pt x="9680" y="10734"/>
                  <a:pt x="10822" y="12010"/>
                </a:cubicBezTo>
                <a:cubicBezTo>
                  <a:pt x="10822" y="12010"/>
                  <a:pt x="9890" y="11789"/>
                  <a:pt x="8899" y="11789"/>
                </a:cubicBezTo>
                <a:cubicBezTo>
                  <a:pt x="7859" y="11789"/>
                  <a:pt x="6753" y="12032"/>
                  <a:pt x="6584" y="13027"/>
                </a:cubicBezTo>
                <a:cubicBezTo>
                  <a:pt x="6263" y="14980"/>
                  <a:pt x="14141" y="15623"/>
                  <a:pt x="16032" y="17157"/>
                </a:cubicBezTo>
                <a:cubicBezTo>
                  <a:pt x="16032" y="17157"/>
                  <a:pt x="15125" y="16771"/>
                  <a:pt x="14306" y="16771"/>
                </a:cubicBezTo>
                <a:cubicBezTo>
                  <a:pt x="13727" y="16771"/>
                  <a:pt x="13193" y="16964"/>
                  <a:pt x="13052" y="17621"/>
                </a:cubicBezTo>
                <a:cubicBezTo>
                  <a:pt x="12616" y="19672"/>
                  <a:pt x="18802" y="22132"/>
                  <a:pt x="24373" y="22132"/>
                </a:cubicBezTo>
                <a:cubicBezTo>
                  <a:pt x="24618" y="22132"/>
                  <a:pt x="24862" y="22127"/>
                  <a:pt x="25105" y="22117"/>
                </a:cubicBezTo>
                <a:cubicBezTo>
                  <a:pt x="25105" y="22117"/>
                  <a:pt x="24328" y="12242"/>
                  <a:pt x="22972" y="9494"/>
                </a:cubicBezTo>
                <a:cubicBezTo>
                  <a:pt x="22371" y="8288"/>
                  <a:pt x="21789" y="7815"/>
                  <a:pt x="21305" y="7815"/>
                </a:cubicBezTo>
                <a:cubicBezTo>
                  <a:pt x="20690" y="7815"/>
                  <a:pt x="20235" y="8577"/>
                  <a:pt x="20100" y="9565"/>
                </a:cubicBezTo>
                <a:cubicBezTo>
                  <a:pt x="20100" y="9565"/>
                  <a:pt x="17994" y="2678"/>
                  <a:pt x="15675" y="2268"/>
                </a:cubicBezTo>
                <a:cubicBezTo>
                  <a:pt x="15548" y="2246"/>
                  <a:pt x="15431" y="2236"/>
                  <a:pt x="15322" y="2236"/>
                </a:cubicBezTo>
                <a:cubicBezTo>
                  <a:pt x="13443" y="2236"/>
                  <a:pt x="14176" y="5337"/>
                  <a:pt x="14176" y="5337"/>
                </a:cubicBezTo>
                <a:cubicBezTo>
                  <a:pt x="14176" y="5337"/>
                  <a:pt x="11277" y="305"/>
                  <a:pt x="9038" y="20"/>
                </a:cubicBezTo>
                <a:cubicBezTo>
                  <a:pt x="8934" y="7"/>
                  <a:pt x="8838" y="0"/>
                  <a:pt x="8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96437FAC-69A3-9F5B-C425-A829D273753D}"/>
              </a:ext>
            </a:extLst>
          </p:cNvPr>
          <p:cNvSpPr txBox="1"/>
          <p:nvPr/>
        </p:nvSpPr>
        <p:spPr>
          <a:xfrm>
            <a:off x="4372248" y="3328472"/>
            <a:ext cx="4248633" cy="122341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just"/>
            <a:r>
              <a:rPr lang="el-GR" sz="1050" i="1" dirty="0">
                <a:latin typeface="Calibri" panose="020F0502020204030204" pitchFamily="34" charset="0"/>
                <a:ea typeface="Times New Roman" panose="02020603050405020304" pitchFamily="18" charset="0"/>
              </a:rPr>
              <a:t>Το ολόγραμμα είναι μία </a:t>
            </a:r>
            <a:r>
              <a:rPr lang="el-GR" sz="1050" i="1" dirty="0">
                <a:solidFill>
                  <a:srgbClr val="FFFF00"/>
                </a:solidFill>
                <a:latin typeface="Calibri" panose="020F0502020204030204" pitchFamily="34" charset="0"/>
                <a:ea typeface="Times New Roman" panose="02020603050405020304" pitchFamily="18" charset="0"/>
              </a:rPr>
              <a:t>τρισδιάστατη</a:t>
            </a:r>
            <a:r>
              <a:rPr lang="el-GR" sz="1050" i="1" dirty="0">
                <a:latin typeface="Calibri" panose="020F0502020204030204" pitchFamily="34" charset="0"/>
                <a:ea typeface="Times New Roman" panose="02020603050405020304" pitchFamily="18" charset="0"/>
              </a:rPr>
              <a:t> καταγραφή του συνόλου του μοτίβου παρεμβολών δύο κατευθυνόμενων ακτινών </a:t>
            </a:r>
            <a:r>
              <a:rPr lang="el-GR" sz="1050" i="1" dirty="0">
                <a:solidFill>
                  <a:srgbClr val="FFFF00"/>
                </a:solidFill>
                <a:latin typeface="Calibri" panose="020F0502020204030204" pitchFamily="34" charset="0"/>
                <a:ea typeface="Times New Roman" panose="02020603050405020304" pitchFamily="18" charset="0"/>
              </a:rPr>
              <a:t>φωτός</a:t>
            </a:r>
            <a:r>
              <a:rPr lang="el-GR" sz="1050" i="1" dirty="0">
                <a:latin typeface="Calibri" panose="020F0502020204030204" pitchFamily="34" charset="0"/>
                <a:ea typeface="Times New Roman" panose="02020603050405020304" pitchFamily="18" charset="0"/>
              </a:rPr>
              <a:t>, όταν </a:t>
            </a:r>
            <a:r>
              <a:rPr lang="el-GR" sz="1050" i="1" dirty="0">
                <a:solidFill>
                  <a:srgbClr val="FFFF00"/>
                </a:solidFill>
                <a:latin typeface="Calibri" panose="020F0502020204030204" pitchFamily="34" charset="0"/>
                <a:ea typeface="Times New Roman" panose="02020603050405020304" pitchFamily="18" charset="0"/>
              </a:rPr>
              <a:t>ανακλώνται</a:t>
            </a:r>
            <a:r>
              <a:rPr lang="el-GR" sz="1050" i="1" dirty="0">
                <a:latin typeface="Calibri" panose="020F0502020204030204" pitchFamily="34" charset="0"/>
                <a:ea typeface="Times New Roman" panose="02020603050405020304" pitchFamily="18" charset="0"/>
              </a:rPr>
              <a:t> σε ένα αντικείμενο, ενώ αυτό που βλέπει ο παρατηρητής είναι η αναπαράσταση μίας εικόνας σε </a:t>
            </a:r>
            <a:r>
              <a:rPr lang="el-GR" sz="1050" i="1" dirty="0">
                <a:solidFill>
                  <a:srgbClr val="FFFF00"/>
                </a:solidFill>
                <a:latin typeface="Calibri" panose="020F0502020204030204" pitchFamily="34" charset="0"/>
                <a:ea typeface="Times New Roman" panose="02020603050405020304" pitchFamily="18" charset="0"/>
              </a:rPr>
              <a:t>τρισδιάστατη μορφή</a:t>
            </a:r>
            <a:r>
              <a:rPr lang="el-GR" sz="1050" i="1" dirty="0">
                <a:latin typeface="Calibri" panose="020F0502020204030204" pitchFamily="34" charset="0"/>
                <a:ea typeface="Times New Roman" panose="02020603050405020304" pitchFamily="18" charset="0"/>
              </a:rPr>
              <a:t>, κατάλληλα φωτισμένη (</a:t>
            </a:r>
            <a:r>
              <a:rPr lang="el-GR" sz="1050" i="1" dirty="0" err="1">
                <a:latin typeface="Calibri" panose="020F0502020204030204" pitchFamily="34" charset="0"/>
                <a:ea typeface="Times New Roman" panose="02020603050405020304" pitchFamily="18" charset="0"/>
              </a:rPr>
              <a:t>Layng</a:t>
            </a:r>
            <a:r>
              <a:rPr lang="el-GR" sz="1050" i="1" dirty="0">
                <a:latin typeface="Calibri" panose="020F0502020204030204" pitchFamily="34" charset="0"/>
                <a:ea typeface="Times New Roman" panose="02020603050405020304" pitchFamily="18" charset="0"/>
              </a:rPr>
              <a:t>, 1995). </a:t>
            </a:r>
          </a:p>
          <a:p>
            <a:pPr algn="just"/>
            <a:r>
              <a:rPr lang="el-GR" sz="1050" i="1" dirty="0">
                <a:solidFill>
                  <a:srgbClr val="FFFF00"/>
                </a:solidFill>
                <a:latin typeface="Calibri" panose="020F0502020204030204" pitchFamily="34" charset="0"/>
                <a:ea typeface="Times New Roman" panose="02020603050405020304" pitchFamily="18" charset="0"/>
              </a:rPr>
              <a:t>«Ολογραφία» </a:t>
            </a:r>
            <a:r>
              <a:rPr lang="el-GR" sz="1050" i="1" dirty="0">
                <a:latin typeface="Calibri" panose="020F0502020204030204" pitchFamily="34" charset="0"/>
                <a:ea typeface="Times New Roman" panose="02020603050405020304" pitchFamily="18" charset="0"/>
              </a:rPr>
              <a:t>σημαίνει την παρουσίαση ολόκληρης της πληροφορίας με οπτικό τρόπο και χαρακτηρίζει την ολική καταγραφή ενός αντικειμένου. </a:t>
            </a:r>
          </a:p>
        </p:txBody>
      </p:sp>
    </p:spTree>
    <p:extLst>
      <p:ext uri="{BB962C8B-B14F-4D97-AF65-F5344CB8AC3E}">
        <p14:creationId xmlns:p14="http://schemas.microsoft.com/office/powerpoint/2010/main" val="21074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81"/>
                                        </p:tgtEl>
                                        <p:attrNameLst>
                                          <p:attrName>style.visibility</p:attrName>
                                        </p:attrNameLst>
                                      </p:cBhvr>
                                      <p:to>
                                        <p:strVal val="visible"/>
                                      </p:to>
                                    </p:set>
                                    <p:animEffect transition="in" filter="fade">
                                      <p:cBhvr>
                                        <p:cTn id="10" dur="500"/>
                                        <p:tgtEl>
                                          <p:spTgt spid="18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3" grpId="0" animBg="1"/>
      <p:bldP spid="1881" grpId="0"/>
      <p:bldP spid="13" grpId="0" animBg="1"/>
      <p:bldP spid="4" grpId="0"/>
      <p:bldP spid="8" grpId="0" animBg="1"/>
      <p:bldP spid="9" grpId="0"/>
      <p:bldP spid="11" grpId="0" animBg="1"/>
    </p:bldLst>
  </p:timing>
</p:sld>
</file>

<file path=ppt/theme/theme1.xml><?xml version="1.0" encoding="utf-8"?>
<a:theme xmlns:a="http://schemas.openxmlformats.org/drawingml/2006/main" name="Literature Analysis and Interpretation - German - Foreign Language - 9th Grade by Slidesgo">
  <a:themeElements>
    <a:clrScheme name="Simple Light">
      <a:dk1>
        <a:srgbClr val="444444"/>
      </a:dk1>
      <a:lt1>
        <a:srgbClr val="FCEDE0"/>
      </a:lt1>
      <a:dk2>
        <a:srgbClr val="FFFBFB"/>
      </a:dk2>
      <a:lt2>
        <a:srgbClr val="98B276"/>
      </a:lt2>
      <a:accent1>
        <a:srgbClr val="778B5D"/>
      </a:accent1>
      <a:accent2>
        <a:srgbClr val="E9A0A0"/>
      </a:accent2>
      <a:accent3>
        <a:srgbClr val="CE7C7C"/>
      </a:accent3>
      <a:accent4>
        <a:srgbClr val="DFBA96"/>
      </a:accent4>
      <a:accent5>
        <a:srgbClr val="FFF3B7"/>
      </a:accent5>
      <a:accent6>
        <a:srgbClr val="E6D99E"/>
      </a:accent6>
      <a:hlink>
        <a:srgbClr val="4444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E2A47"/>
      </a:dk1>
      <a:lt1>
        <a:srgbClr val="FFFFFF"/>
      </a:lt1>
      <a:dk2>
        <a:srgbClr val="869FB2"/>
      </a:dk2>
      <a:lt2>
        <a:srgbClr val="FFFFFF"/>
      </a:lt2>
      <a:accent1>
        <a:srgbClr val="FFFFFF"/>
      </a:accent1>
      <a:accent2>
        <a:srgbClr val="FFFFFF"/>
      </a:accent2>
      <a:accent3>
        <a:srgbClr val="FFFFFF"/>
      </a:accent3>
      <a:accent4>
        <a:srgbClr val="FFFFFF"/>
      </a:accent4>
      <a:accent5>
        <a:srgbClr val="FFFFFF"/>
      </a:accent5>
      <a:accent6>
        <a:srgbClr val="FFFFFF"/>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8710</TotalTime>
  <Words>3763</Words>
  <Application>Microsoft Office PowerPoint</Application>
  <PresentationFormat>Προβολή στην οθόνη (16:9)</PresentationFormat>
  <Paragraphs>381</Paragraphs>
  <Slides>37</Slides>
  <Notes>37</Notes>
  <HiddenSlides>0</HiddenSlides>
  <MMClips>0</MMClips>
  <ScaleCrop>false</ScaleCrop>
  <HeadingPairs>
    <vt:vector size="6" baseType="variant">
      <vt:variant>
        <vt:lpstr>Γραμματοσειρές που χρησιμοποιούνται</vt:lpstr>
      </vt:variant>
      <vt:variant>
        <vt:i4>13</vt:i4>
      </vt:variant>
      <vt:variant>
        <vt:lpstr>Θέμα</vt:lpstr>
      </vt:variant>
      <vt:variant>
        <vt:i4>2</vt:i4>
      </vt:variant>
      <vt:variant>
        <vt:lpstr>Τίτλοι διαφανειών</vt:lpstr>
      </vt:variant>
      <vt:variant>
        <vt:i4>37</vt:i4>
      </vt:variant>
    </vt:vector>
  </HeadingPairs>
  <TitlesOfParts>
    <vt:vector size="52" baseType="lpstr">
      <vt:lpstr>Times New Roman</vt:lpstr>
      <vt:lpstr>DM Sans</vt:lpstr>
      <vt:lpstr>Nunito Light</vt:lpstr>
      <vt:lpstr>Calibri</vt:lpstr>
      <vt:lpstr>Batang</vt:lpstr>
      <vt:lpstr>Anaheim</vt:lpstr>
      <vt:lpstr>Barlow</vt:lpstr>
      <vt:lpstr>Book Antiqua</vt:lpstr>
      <vt:lpstr>Corbel</vt:lpstr>
      <vt:lpstr>Arial</vt:lpstr>
      <vt:lpstr>PT Sans Narrow</vt:lpstr>
      <vt:lpstr>Wingdings</vt:lpstr>
      <vt:lpstr>Proxima Nova</vt:lpstr>
      <vt:lpstr>Literature Analysis and Interpretation - German - Foreign Language - 9th Grade by Slidesgo</vt:lpstr>
      <vt:lpstr>Slidesgo Final Pages</vt:lpstr>
      <vt:lpstr>«Σχεδιασμός, Υλοποίηση και Αποτίμηση Διαδραστικού Εκπαιδευτικού Υλικού με τη μέθοδο της συμπληρωματικής σχολικής ΕξΑΕ στην Διδασκαλία και Δημιουργία Ολογράμματος (3D Hologram), μέσω Τρισδιάστατης Πυραμίδας Προβολής (3D Holographic Projection Pyramid) σε μαθητές Δημοτικού»</vt:lpstr>
      <vt:lpstr>Ευχαριστίες</vt:lpstr>
      <vt:lpstr>1. Σκοπός Διπλωματικής Εργασίας </vt:lpstr>
      <vt:lpstr>Παρουσίαση του PowerPoint</vt:lpstr>
      <vt:lpstr>3. Ερευνητικά Ερωτήματα   (1/2)</vt:lpstr>
      <vt:lpstr>3. Ερευνητικά Ερωτήματα   (2/2)</vt:lpstr>
      <vt:lpstr>4. Δομή της Διπλωματικής Εργασίας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Περιεχόμενα</vt:lpstr>
      <vt:lpstr>6. Το εκπαιδευτικό υλικό (4/7)</vt:lpstr>
      <vt:lpstr>Παρουσίαση του PowerPoint</vt:lpstr>
      <vt:lpstr>Παρουσίαση του PowerPoint</vt:lpstr>
      <vt:lpstr>Παρουσίαση του PowerPoint</vt:lpstr>
      <vt:lpstr>7. Μεθοδολογία έρευνας  (1/3)</vt:lpstr>
      <vt:lpstr>7. Μεθοδολογία έρευνας (2/3)</vt:lpstr>
      <vt:lpstr>Παρουσίαση του PowerPoint</vt:lpstr>
      <vt:lpstr>8. Αποτελέσματα 1ης φάσης έρευνας (1/5 )</vt:lpstr>
      <vt:lpstr>8. Αποτελέσματα 1ης φάσης έρευνας (2/5)</vt:lpstr>
      <vt:lpstr>8. Αποτελέσματα 1ης φάσης έρευνας (3/5 )</vt:lpstr>
      <vt:lpstr>8. Αποτελέσματα 1ης φάσης έρευνας (4/5 )</vt:lpstr>
      <vt:lpstr>Παρουσίαση του PowerPoint</vt:lpstr>
      <vt:lpstr>8. Αποτελέσματα 2ης φάσης έρευνας (1/4 )</vt:lpstr>
      <vt:lpstr>8. Αποτελέσματα 2ης φάσης έρευνας (2/4)</vt:lpstr>
      <vt:lpstr>8. Αποτελέσματα 2ης φάσης έρευνας (3/4)</vt:lpstr>
      <vt:lpstr>Παρουσίαση του PowerPoint</vt:lpstr>
      <vt:lpstr>9. Συμπεράσματα (1/5)</vt:lpstr>
      <vt:lpstr>Συμπεράσματα 2ης φάσης έρευνας </vt:lpstr>
      <vt:lpstr>Περιορισμοί των ερευνών </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«Σχεδιασμός, Υλοποίηση και Αποτίμηση Διαδραστικού Εκπαιδευτικού Υλικού με τη μέθοδο της συμπληρωματικής σχολικής ΕξΑΕ στην Διδασκαλία και Δημιουργία Ολογράμματος (3D Hologram), μέσω Τρισδιάστατης Πυραμίδας Προβολής (3D Holographic Projection Pyramid) σε μαθητές Δημοτικού»</dc:title>
  <dc:creator>ΣΟΦΙΑ ΧΑΝΙΩΤΑΚΗ</dc:creator>
  <cp:lastModifiedBy>ΣΟΦΙΑ ΧΑΝΙΩΤΑΚΗ</cp:lastModifiedBy>
  <cp:revision>17</cp:revision>
  <dcterms:modified xsi:type="dcterms:W3CDTF">2023-11-15T18:40:50Z</dcterms:modified>
</cp:coreProperties>
</file>