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70" r:id="rId1"/>
  </p:sldMasterIdLst>
  <p:notesMasterIdLst>
    <p:notesMasterId r:id="rId28"/>
  </p:notesMasterIdLst>
  <p:sldIdLst>
    <p:sldId id="1482" r:id="rId2"/>
    <p:sldId id="270" r:id="rId3"/>
    <p:sldId id="257" r:id="rId4"/>
    <p:sldId id="258" r:id="rId5"/>
    <p:sldId id="259" r:id="rId6"/>
    <p:sldId id="261" r:id="rId7"/>
    <p:sldId id="262" r:id="rId8"/>
    <p:sldId id="2043" r:id="rId9"/>
    <p:sldId id="271" r:id="rId10"/>
    <p:sldId id="269" r:id="rId11"/>
    <p:sldId id="2044" r:id="rId12"/>
    <p:sldId id="273" r:id="rId13"/>
    <p:sldId id="272" r:id="rId14"/>
    <p:sldId id="2045" r:id="rId15"/>
    <p:sldId id="281" r:id="rId16"/>
    <p:sldId id="282" r:id="rId17"/>
    <p:sldId id="2047" r:id="rId18"/>
    <p:sldId id="2048" r:id="rId19"/>
    <p:sldId id="274" r:id="rId20"/>
    <p:sldId id="2026" r:id="rId21"/>
    <p:sldId id="276" r:id="rId22"/>
    <p:sldId id="2049" r:id="rId23"/>
    <p:sldId id="278" r:id="rId24"/>
    <p:sldId id="277" r:id="rId25"/>
    <p:sldId id="280" r:id="rId26"/>
    <p:sldId id="260" r:id="rId27"/>
  </p:sldIdLst>
  <p:sldSz cx="9144000" cy="6858000" type="screen4x3"/>
  <p:notesSz cx="6858000" cy="973455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viewer" initials="RV" lastIdx="2" clrIdx="0">
    <p:extLst>
      <p:ext uri="{19B8F6BF-5375-455C-9EA6-DF929625EA0E}">
        <p15:presenceInfo xmlns:p15="http://schemas.microsoft.com/office/powerpoint/2012/main" userId="review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31B1B"/>
    <a:srgbClr val="FFA54B"/>
    <a:srgbClr val="FFFFCC"/>
    <a:srgbClr val="ADDB7B"/>
    <a:srgbClr val="F4F694"/>
    <a:srgbClr val="EDBE9B"/>
    <a:srgbClr val="FFFF15"/>
    <a:srgbClr val="90CCAF"/>
    <a:srgbClr val="FFAD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Χωρίς στυλ, χωρίς πλέγμα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Μεσαίο στυλ 2 - Έμφαση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07" autoAdjust="0"/>
    <p:restoredTop sz="89528" autoAdjust="0"/>
  </p:normalViewPr>
  <p:slideViewPr>
    <p:cSldViewPr>
      <p:cViewPr varScale="1">
        <p:scale>
          <a:sx n="62" d="100"/>
          <a:sy n="62" d="100"/>
        </p:scale>
        <p:origin x="34" y="62"/>
      </p:cViewPr>
      <p:guideLst>
        <p:guide orient="horz" pos="2160"/>
        <p:guide pos="2880"/>
      </p:guideLst>
    </p:cSldViewPr>
  </p:slideViewPr>
  <p:outlineViewPr>
    <p:cViewPr>
      <p:scale>
        <a:sx n="75" d="100"/>
        <a:sy n="75" d="100"/>
      </p:scale>
      <p:origin x="0" y="895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50"/>
    </p:cViewPr>
  </p:sorterViewPr>
  <p:notesViewPr>
    <p:cSldViewPr>
      <p:cViewPr varScale="1">
        <p:scale>
          <a:sx n="81" d="100"/>
          <a:sy n="81" d="100"/>
        </p:scale>
        <p:origin x="389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Relationship Id="rId5" Type="http://schemas.openxmlformats.org/officeDocument/2006/relationships/image" Target="../media/image37.png"/><Relationship Id="rId4" Type="http://schemas.openxmlformats.org/officeDocument/2006/relationships/image" Target="../media/image36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Relationship Id="rId5" Type="http://schemas.openxmlformats.org/officeDocument/2006/relationships/image" Target="../media/image37.png"/><Relationship Id="rId4" Type="http://schemas.openxmlformats.org/officeDocument/2006/relationships/image" Target="../media/image3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5673F1-3FA0-4C0B-B916-A4973A07474A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l-GR"/>
        </a:p>
      </dgm:t>
    </dgm:pt>
    <dgm:pt modelId="{B71D8E97-B96E-469E-8EC6-C2D4A674DE7E}">
      <dgm:prSet phldrT="[Κείμενο]" custT="1"/>
      <dgm:spPr>
        <a:solidFill>
          <a:srgbClr val="C00000"/>
        </a:solidFill>
      </dgm:spPr>
      <dgm:t>
        <a:bodyPr/>
        <a:lstStyle/>
        <a:p>
          <a:r>
            <a:rPr lang="el-GR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Σε Εκπαιδευτικό Επίπεδο</a:t>
          </a:r>
        </a:p>
      </dgm:t>
    </dgm:pt>
    <dgm:pt modelId="{CAB43755-8539-4CB2-A88E-0B557013C5A2}" type="parTrans" cxnId="{1AA0EF59-759B-480D-84C5-6E47A935A0A2}">
      <dgm:prSet/>
      <dgm:spPr/>
      <dgm:t>
        <a:bodyPr/>
        <a:lstStyle/>
        <a:p>
          <a:endParaRPr lang="el-GR"/>
        </a:p>
      </dgm:t>
    </dgm:pt>
    <dgm:pt modelId="{A79DFFD8-50F4-4FBD-8F0B-6ABDB03775E4}" type="sibTrans" cxnId="{1AA0EF59-759B-480D-84C5-6E47A935A0A2}">
      <dgm:prSet/>
      <dgm:spPr/>
      <dgm:t>
        <a:bodyPr/>
        <a:lstStyle/>
        <a:p>
          <a:endParaRPr lang="el-GR"/>
        </a:p>
      </dgm:t>
    </dgm:pt>
    <dgm:pt modelId="{6BEB768C-E86F-4C12-A1AB-60038F7B033D}">
      <dgm:prSet phldrT="[Κείμενο]" custT="1"/>
      <dgm:spPr/>
      <dgm:t>
        <a:bodyPr/>
        <a:lstStyle/>
        <a:p>
          <a:pPr>
            <a:buNone/>
          </a:pPr>
          <a:r>
            <a:rPr lang="el-GR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Σε Ερευνητικό Επίπεδο</a:t>
          </a:r>
        </a:p>
      </dgm:t>
    </dgm:pt>
    <dgm:pt modelId="{2D124D67-ED91-4581-8715-11FE010E5102}" type="parTrans" cxnId="{E63F1828-04EA-4F31-88D5-DA00A549CDD6}">
      <dgm:prSet/>
      <dgm:spPr/>
      <dgm:t>
        <a:bodyPr/>
        <a:lstStyle/>
        <a:p>
          <a:endParaRPr lang="el-GR"/>
        </a:p>
      </dgm:t>
    </dgm:pt>
    <dgm:pt modelId="{65331EEE-B920-48C7-8DFA-3B6E9F71DA76}" type="sibTrans" cxnId="{E63F1828-04EA-4F31-88D5-DA00A549CDD6}">
      <dgm:prSet/>
      <dgm:spPr/>
      <dgm:t>
        <a:bodyPr/>
        <a:lstStyle/>
        <a:p>
          <a:endParaRPr lang="el-GR"/>
        </a:p>
      </dgm:t>
    </dgm:pt>
    <dgm:pt modelId="{BF032CFD-482E-4A81-AE4A-BCF4430B46BB}">
      <dgm:prSet custT="1"/>
      <dgm:spPr/>
      <dgm:t>
        <a:bodyPr/>
        <a:lstStyle/>
        <a:p>
          <a:pPr algn="just">
            <a:buFont typeface="Arial" panose="020B0604020202020204" pitchFamily="34" charset="0"/>
            <a:buChar char="•"/>
          </a:pPr>
          <a:r>
            <a:rPr lang="el-GR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Δημιουργία ποιοτικού εκπαιδευτικού υλικού σύμφωνα με τις αρχές σχεδιασμού εκπαιδευτικού υλικού για την </a:t>
          </a:r>
          <a:r>
            <a:rPr lang="el-GR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ΕξΑΕ</a:t>
          </a:r>
          <a:endParaRPr lang="el-GR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0F4980-74D4-46B6-851B-74787AB92DAB}" type="parTrans" cxnId="{828FF6A2-7A9D-4644-9059-8177B4EC6D2E}">
      <dgm:prSet/>
      <dgm:spPr/>
      <dgm:t>
        <a:bodyPr/>
        <a:lstStyle/>
        <a:p>
          <a:endParaRPr lang="el-GR"/>
        </a:p>
      </dgm:t>
    </dgm:pt>
    <dgm:pt modelId="{6AE39495-1C3D-4BB2-AD04-D97933A274C3}" type="sibTrans" cxnId="{828FF6A2-7A9D-4644-9059-8177B4EC6D2E}">
      <dgm:prSet/>
      <dgm:spPr/>
      <dgm:t>
        <a:bodyPr/>
        <a:lstStyle/>
        <a:p>
          <a:endParaRPr lang="el-GR"/>
        </a:p>
      </dgm:t>
    </dgm:pt>
    <dgm:pt modelId="{974A7CC5-7A5C-44CB-919A-A14D3BF1B0FE}">
      <dgm:prSet custT="1"/>
      <dgm:spPr/>
      <dgm:t>
        <a:bodyPr/>
        <a:lstStyle/>
        <a:p>
          <a:r>
            <a:rPr lang="el-GR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Συνεισφορά των αποτελεσμάτων της αποτίμησης του ΕΥ</a:t>
          </a:r>
        </a:p>
      </dgm:t>
    </dgm:pt>
    <dgm:pt modelId="{1219EA00-F57C-4100-A366-A922D6218E3D}" type="parTrans" cxnId="{C6BEB780-D935-455A-A4FE-14F73007187A}">
      <dgm:prSet/>
      <dgm:spPr/>
      <dgm:t>
        <a:bodyPr/>
        <a:lstStyle/>
        <a:p>
          <a:endParaRPr lang="el-GR"/>
        </a:p>
      </dgm:t>
    </dgm:pt>
    <dgm:pt modelId="{F90932CA-1278-4098-A46A-0F7311C26CA5}" type="sibTrans" cxnId="{C6BEB780-D935-455A-A4FE-14F73007187A}">
      <dgm:prSet/>
      <dgm:spPr/>
      <dgm:t>
        <a:bodyPr/>
        <a:lstStyle/>
        <a:p>
          <a:endParaRPr lang="el-GR"/>
        </a:p>
      </dgm:t>
    </dgm:pt>
    <dgm:pt modelId="{FE4C969C-194C-470E-A807-DABF1AF2C7ED}">
      <dgm:prSet custT="1"/>
      <dgm:spPr/>
      <dgm:t>
        <a:bodyPr/>
        <a:lstStyle/>
        <a:p>
          <a:r>
            <a:rPr lang="el-GR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Μπορούν να αποτελέσουν βιβλιογραφική πηγή πληροφοριών</a:t>
          </a:r>
        </a:p>
      </dgm:t>
    </dgm:pt>
    <dgm:pt modelId="{6ECFE9E1-DF7D-447F-98AD-FE7399E7F7EE}" type="parTrans" cxnId="{27B11731-24C2-4492-91B9-704E9ED56C57}">
      <dgm:prSet/>
      <dgm:spPr/>
      <dgm:t>
        <a:bodyPr/>
        <a:lstStyle/>
        <a:p>
          <a:endParaRPr lang="el-GR"/>
        </a:p>
      </dgm:t>
    </dgm:pt>
    <dgm:pt modelId="{6EACF40C-0CE7-42FA-BC14-837E6F0D0079}" type="sibTrans" cxnId="{27B11731-24C2-4492-91B9-704E9ED56C57}">
      <dgm:prSet/>
      <dgm:spPr/>
      <dgm:t>
        <a:bodyPr/>
        <a:lstStyle/>
        <a:p>
          <a:endParaRPr lang="el-GR"/>
        </a:p>
      </dgm:t>
    </dgm:pt>
    <dgm:pt modelId="{7FE15B84-B643-49C5-A56D-E7A13C97F54D}">
      <dgm:prSet custT="1"/>
      <dgm:spPr/>
      <dgm:t>
        <a:bodyPr/>
        <a:lstStyle/>
        <a:p>
          <a:r>
            <a:rPr lang="el-GR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Σε Κοινωνικό Επίπεδο</a:t>
          </a:r>
        </a:p>
      </dgm:t>
    </dgm:pt>
    <dgm:pt modelId="{84B16D62-0DF7-484C-87AB-22217C258734}" type="parTrans" cxnId="{E70B69B6-52D8-4F94-9F18-0D962BE941E2}">
      <dgm:prSet/>
      <dgm:spPr/>
      <dgm:t>
        <a:bodyPr/>
        <a:lstStyle/>
        <a:p>
          <a:endParaRPr lang="el-GR"/>
        </a:p>
      </dgm:t>
    </dgm:pt>
    <dgm:pt modelId="{15F0E961-4CD9-4A3F-B10C-055DD649AA01}" type="sibTrans" cxnId="{E70B69B6-52D8-4F94-9F18-0D962BE941E2}">
      <dgm:prSet/>
      <dgm:spPr/>
      <dgm:t>
        <a:bodyPr/>
        <a:lstStyle/>
        <a:p>
          <a:endParaRPr lang="el-GR"/>
        </a:p>
      </dgm:t>
    </dgm:pt>
    <dgm:pt modelId="{9C98052B-5003-4A5A-9B5D-7274F5CFFD14}">
      <dgm:prSet custT="1"/>
      <dgm:spPr/>
      <dgm:t>
        <a:bodyPr/>
        <a:lstStyle/>
        <a:p>
          <a:pPr algn="just">
            <a:buFont typeface="Arial" panose="020B0604020202020204" pitchFamily="34" charset="0"/>
            <a:buChar char="•"/>
          </a:pPr>
          <a:r>
            <a:rPr lang="el-GR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Μπορεί να χρησιμοποιηθεί από την κοινότητα των εκπαιδευτικών σε μια ολοκληρωμένη παρέμβαση συμπληρωματικής σχολικής ΕξΑΕ</a:t>
          </a:r>
        </a:p>
      </dgm:t>
    </dgm:pt>
    <dgm:pt modelId="{25F122F1-006E-4AA0-B070-7C28E74C957D}" type="parTrans" cxnId="{872CA97C-89B2-4658-9334-C8A7D77F58F0}">
      <dgm:prSet/>
      <dgm:spPr/>
      <dgm:t>
        <a:bodyPr/>
        <a:lstStyle/>
        <a:p>
          <a:endParaRPr lang="el-GR"/>
        </a:p>
      </dgm:t>
    </dgm:pt>
    <dgm:pt modelId="{CF3F385F-DCBA-4ACF-BD18-EB7944CD5485}" type="sibTrans" cxnId="{872CA97C-89B2-4658-9334-C8A7D77F58F0}">
      <dgm:prSet/>
      <dgm:spPr/>
      <dgm:t>
        <a:bodyPr/>
        <a:lstStyle/>
        <a:p>
          <a:endParaRPr lang="el-GR"/>
        </a:p>
      </dgm:t>
    </dgm:pt>
    <dgm:pt modelId="{025C593F-45E0-429E-83CF-5208C478846B}">
      <dgm:prSet custT="1"/>
      <dgm:spPr/>
      <dgm:t>
        <a:bodyPr/>
        <a:lstStyle/>
        <a:p>
          <a:r>
            <a:rPr lang="el-GR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Συνεισφορά στον εκσυγχρονισμό του εκπαιδευτικού συστήματος</a:t>
          </a:r>
        </a:p>
      </dgm:t>
    </dgm:pt>
    <dgm:pt modelId="{74804608-5198-4C79-BC8A-CEDE420FE882}" type="parTrans" cxnId="{ECF4F4B1-0624-4EF2-92F4-261D8A55B032}">
      <dgm:prSet/>
      <dgm:spPr/>
      <dgm:t>
        <a:bodyPr/>
        <a:lstStyle/>
        <a:p>
          <a:endParaRPr lang="el-GR"/>
        </a:p>
      </dgm:t>
    </dgm:pt>
    <dgm:pt modelId="{B526D1F3-BA7E-4D86-AEBF-CA1419BECD29}" type="sibTrans" cxnId="{ECF4F4B1-0624-4EF2-92F4-261D8A55B032}">
      <dgm:prSet/>
      <dgm:spPr/>
      <dgm:t>
        <a:bodyPr/>
        <a:lstStyle/>
        <a:p>
          <a:endParaRPr lang="el-GR"/>
        </a:p>
      </dgm:t>
    </dgm:pt>
    <dgm:pt modelId="{1A899DD6-27AF-49E7-91A9-54456D66AC04}">
      <dgm:prSet custT="1"/>
      <dgm:spPr/>
      <dgm:t>
        <a:bodyPr/>
        <a:lstStyle/>
        <a:p>
          <a:r>
            <a:rPr lang="el-GR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Γνωριμία με νέους τρόπους μάθησης &amp; αξιοποίηση ΕΥ στα πλαίσια της σχολικής ΕξΑΕ</a:t>
          </a:r>
        </a:p>
      </dgm:t>
    </dgm:pt>
    <dgm:pt modelId="{E752A3BF-58EF-4C27-BA95-9A3D74CEDDB1}" type="parTrans" cxnId="{0AF76D26-7041-4C94-A061-CE27F60DA71B}">
      <dgm:prSet/>
      <dgm:spPr/>
      <dgm:t>
        <a:bodyPr/>
        <a:lstStyle/>
        <a:p>
          <a:endParaRPr lang="el-GR"/>
        </a:p>
      </dgm:t>
    </dgm:pt>
    <dgm:pt modelId="{6C330A14-4644-4B41-B65D-516EC59B9E0B}" type="sibTrans" cxnId="{0AF76D26-7041-4C94-A061-CE27F60DA71B}">
      <dgm:prSet/>
      <dgm:spPr/>
      <dgm:t>
        <a:bodyPr/>
        <a:lstStyle/>
        <a:p>
          <a:endParaRPr lang="el-GR"/>
        </a:p>
      </dgm:t>
    </dgm:pt>
    <dgm:pt modelId="{BEF36B4F-F83E-493E-AE15-AAEBFF9A7F46}" type="pres">
      <dgm:prSet presAssocID="{EB5673F1-3FA0-4C0B-B916-A4973A07474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E515FB11-D7B2-4D58-B882-0D06800D09A4}" type="pres">
      <dgm:prSet presAssocID="{B71D8E97-B96E-469E-8EC6-C2D4A674DE7E}" presName="parentLin" presStyleCnt="0"/>
      <dgm:spPr/>
    </dgm:pt>
    <dgm:pt modelId="{1FC1CE95-0D5A-447F-B6F2-CF391F934EB0}" type="pres">
      <dgm:prSet presAssocID="{B71D8E97-B96E-469E-8EC6-C2D4A674DE7E}" presName="parentLeftMargin" presStyleLbl="node1" presStyleIdx="0" presStyleCnt="3"/>
      <dgm:spPr/>
      <dgm:t>
        <a:bodyPr/>
        <a:lstStyle/>
        <a:p>
          <a:endParaRPr lang="el-GR"/>
        </a:p>
      </dgm:t>
    </dgm:pt>
    <dgm:pt modelId="{86DAF462-ED16-48A4-B821-BB267BC0FD54}" type="pres">
      <dgm:prSet presAssocID="{B71D8E97-B96E-469E-8EC6-C2D4A674DE7E}" presName="parentText" presStyleLbl="node1" presStyleIdx="0" presStyleCnt="3" custScaleX="142857" custLinFactNeighborX="9402" custLinFactNeighborY="-5050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84F497C-0D9E-4A94-A7D0-D306FA6A0200}" type="pres">
      <dgm:prSet presAssocID="{B71D8E97-B96E-469E-8EC6-C2D4A674DE7E}" presName="negativeSpace" presStyleCnt="0"/>
      <dgm:spPr/>
    </dgm:pt>
    <dgm:pt modelId="{BEFAE0CF-91DE-456A-9828-B0BD64F22BF8}" type="pres">
      <dgm:prSet presAssocID="{B71D8E97-B96E-469E-8EC6-C2D4A674DE7E}" presName="childText" presStyleLbl="conFgAcc1" presStyleIdx="0" presStyleCnt="3" custScaleY="10177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390FA0C-DCFC-4C56-817B-9135026D172A}" type="pres">
      <dgm:prSet presAssocID="{A79DFFD8-50F4-4FBD-8F0B-6ABDB03775E4}" presName="spaceBetweenRectangles" presStyleCnt="0"/>
      <dgm:spPr/>
    </dgm:pt>
    <dgm:pt modelId="{4300BEBD-9CFB-4E87-A699-96CF1CEFD422}" type="pres">
      <dgm:prSet presAssocID="{6BEB768C-E86F-4C12-A1AB-60038F7B033D}" presName="parentLin" presStyleCnt="0"/>
      <dgm:spPr/>
    </dgm:pt>
    <dgm:pt modelId="{57B8147E-F773-4222-927E-40FEA0746184}" type="pres">
      <dgm:prSet presAssocID="{6BEB768C-E86F-4C12-A1AB-60038F7B033D}" presName="parentLeftMargin" presStyleLbl="node1" presStyleIdx="0" presStyleCnt="3"/>
      <dgm:spPr/>
      <dgm:t>
        <a:bodyPr/>
        <a:lstStyle/>
        <a:p>
          <a:endParaRPr lang="el-GR"/>
        </a:p>
      </dgm:t>
    </dgm:pt>
    <dgm:pt modelId="{2DB96C8C-BB43-4F2F-91B2-B94FA41EE81F}" type="pres">
      <dgm:prSet presAssocID="{6BEB768C-E86F-4C12-A1AB-60038F7B033D}" presName="parentText" presStyleLbl="node1" presStyleIdx="1" presStyleCnt="3" custScaleX="136072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1CB4BCD-61C2-4D32-ACED-D42828EE9FCC}" type="pres">
      <dgm:prSet presAssocID="{6BEB768C-E86F-4C12-A1AB-60038F7B033D}" presName="negativeSpace" presStyleCnt="0"/>
      <dgm:spPr/>
    </dgm:pt>
    <dgm:pt modelId="{A1E0EB17-34EC-4F59-9D16-469B46D2D3CD}" type="pres">
      <dgm:prSet presAssocID="{6BEB768C-E86F-4C12-A1AB-60038F7B033D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A0154EF-E23A-45E1-890C-DA3F7C15D2B3}" type="pres">
      <dgm:prSet presAssocID="{65331EEE-B920-48C7-8DFA-3B6E9F71DA76}" presName="spaceBetweenRectangles" presStyleCnt="0"/>
      <dgm:spPr/>
    </dgm:pt>
    <dgm:pt modelId="{50E6F373-3951-4846-AB71-354DDD2242C6}" type="pres">
      <dgm:prSet presAssocID="{7FE15B84-B643-49C5-A56D-E7A13C97F54D}" presName="parentLin" presStyleCnt="0"/>
      <dgm:spPr/>
    </dgm:pt>
    <dgm:pt modelId="{398CDA4C-DE20-4200-A971-DA58506AD896}" type="pres">
      <dgm:prSet presAssocID="{7FE15B84-B643-49C5-A56D-E7A13C97F54D}" presName="parentLeftMargin" presStyleLbl="node1" presStyleIdx="1" presStyleCnt="3"/>
      <dgm:spPr/>
      <dgm:t>
        <a:bodyPr/>
        <a:lstStyle/>
        <a:p>
          <a:endParaRPr lang="el-GR"/>
        </a:p>
      </dgm:t>
    </dgm:pt>
    <dgm:pt modelId="{81196387-54B2-415E-A270-A641BA818EC0}" type="pres">
      <dgm:prSet presAssocID="{7FE15B84-B643-49C5-A56D-E7A13C97F54D}" presName="parentText" presStyleLbl="node1" presStyleIdx="2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D3EA969-4E21-4E68-9435-64B6CD7529A7}" type="pres">
      <dgm:prSet presAssocID="{7FE15B84-B643-49C5-A56D-E7A13C97F54D}" presName="negativeSpace" presStyleCnt="0"/>
      <dgm:spPr/>
    </dgm:pt>
    <dgm:pt modelId="{8CB57EAD-1039-4466-817F-70CAA4157356}" type="pres">
      <dgm:prSet presAssocID="{7FE15B84-B643-49C5-A56D-E7A13C97F54D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872CA97C-89B2-4658-9334-C8A7D77F58F0}" srcId="{B71D8E97-B96E-469E-8EC6-C2D4A674DE7E}" destId="{9C98052B-5003-4A5A-9B5D-7274F5CFFD14}" srcOrd="1" destOrd="0" parTransId="{25F122F1-006E-4AA0-B070-7C28E74C957D}" sibTransId="{CF3F385F-DCBA-4ACF-BD18-EB7944CD5485}"/>
    <dgm:cxn modelId="{1AA0EF59-759B-480D-84C5-6E47A935A0A2}" srcId="{EB5673F1-3FA0-4C0B-B916-A4973A07474A}" destId="{B71D8E97-B96E-469E-8EC6-C2D4A674DE7E}" srcOrd="0" destOrd="0" parTransId="{CAB43755-8539-4CB2-A88E-0B557013C5A2}" sibTransId="{A79DFFD8-50F4-4FBD-8F0B-6ABDB03775E4}"/>
    <dgm:cxn modelId="{41C9CB50-0F8D-4997-BB7D-FAC0B0092D00}" type="presOf" srcId="{6BEB768C-E86F-4C12-A1AB-60038F7B033D}" destId="{2DB96C8C-BB43-4F2F-91B2-B94FA41EE81F}" srcOrd="1" destOrd="0" presId="urn:microsoft.com/office/officeart/2005/8/layout/list1"/>
    <dgm:cxn modelId="{83CC1CF6-E73F-4276-AA4A-B8E246C18A15}" type="presOf" srcId="{025C593F-45E0-429E-83CF-5208C478846B}" destId="{8CB57EAD-1039-4466-817F-70CAA4157356}" srcOrd="0" destOrd="0" presId="urn:microsoft.com/office/officeart/2005/8/layout/list1"/>
    <dgm:cxn modelId="{B7EA32F7-CDC9-4107-9BAB-6126A9628C2D}" type="presOf" srcId="{9C98052B-5003-4A5A-9B5D-7274F5CFFD14}" destId="{BEFAE0CF-91DE-456A-9828-B0BD64F22BF8}" srcOrd="0" destOrd="1" presId="urn:microsoft.com/office/officeart/2005/8/layout/list1"/>
    <dgm:cxn modelId="{27B11731-24C2-4492-91B9-704E9ED56C57}" srcId="{6BEB768C-E86F-4C12-A1AB-60038F7B033D}" destId="{FE4C969C-194C-470E-A807-DABF1AF2C7ED}" srcOrd="1" destOrd="0" parTransId="{6ECFE9E1-DF7D-447F-98AD-FE7399E7F7EE}" sibTransId="{6EACF40C-0CE7-42FA-BC14-837E6F0D0079}"/>
    <dgm:cxn modelId="{C6BEB780-D935-455A-A4FE-14F73007187A}" srcId="{6BEB768C-E86F-4C12-A1AB-60038F7B033D}" destId="{974A7CC5-7A5C-44CB-919A-A14D3BF1B0FE}" srcOrd="0" destOrd="0" parTransId="{1219EA00-F57C-4100-A366-A922D6218E3D}" sibTransId="{F90932CA-1278-4098-A46A-0F7311C26CA5}"/>
    <dgm:cxn modelId="{CAB40BF6-572F-461F-9849-A8BA43A2E6AA}" type="presOf" srcId="{B71D8E97-B96E-469E-8EC6-C2D4A674DE7E}" destId="{1FC1CE95-0D5A-447F-B6F2-CF391F934EB0}" srcOrd="0" destOrd="0" presId="urn:microsoft.com/office/officeart/2005/8/layout/list1"/>
    <dgm:cxn modelId="{E70B69B6-52D8-4F94-9F18-0D962BE941E2}" srcId="{EB5673F1-3FA0-4C0B-B916-A4973A07474A}" destId="{7FE15B84-B643-49C5-A56D-E7A13C97F54D}" srcOrd="2" destOrd="0" parTransId="{84B16D62-0DF7-484C-87AB-22217C258734}" sibTransId="{15F0E961-4CD9-4A3F-B10C-055DD649AA01}"/>
    <dgm:cxn modelId="{828FF6A2-7A9D-4644-9059-8177B4EC6D2E}" srcId="{B71D8E97-B96E-469E-8EC6-C2D4A674DE7E}" destId="{BF032CFD-482E-4A81-AE4A-BCF4430B46BB}" srcOrd="0" destOrd="0" parTransId="{A70F4980-74D4-46B6-851B-74787AB92DAB}" sibTransId="{6AE39495-1C3D-4BB2-AD04-D97933A274C3}"/>
    <dgm:cxn modelId="{ECF4F4B1-0624-4EF2-92F4-261D8A55B032}" srcId="{7FE15B84-B643-49C5-A56D-E7A13C97F54D}" destId="{025C593F-45E0-429E-83CF-5208C478846B}" srcOrd="0" destOrd="0" parTransId="{74804608-5198-4C79-BC8A-CEDE420FE882}" sibTransId="{B526D1F3-BA7E-4D86-AEBF-CA1419BECD29}"/>
    <dgm:cxn modelId="{3F37CEA9-E0A6-42E6-843F-E83DF8C2890B}" type="presOf" srcId="{EB5673F1-3FA0-4C0B-B916-A4973A07474A}" destId="{BEF36B4F-F83E-493E-AE15-AAEBFF9A7F46}" srcOrd="0" destOrd="0" presId="urn:microsoft.com/office/officeart/2005/8/layout/list1"/>
    <dgm:cxn modelId="{D52F435D-3DE1-47A0-9A2B-E24170784A84}" type="presOf" srcId="{6BEB768C-E86F-4C12-A1AB-60038F7B033D}" destId="{57B8147E-F773-4222-927E-40FEA0746184}" srcOrd="0" destOrd="0" presId="urn:microsoft.com/office/officeart/2005/8/layout/list1"/>
    <dgm:cxn modelId="{EAA9A188-7CA1-4786-97B3-0683F16E1DA3}" type="presOf" srcId="{FE4C969C-194C-470E-A807-DABF1AF2C7ED}" destId="{A1E0EB17-34EC-4F59-9D16-469B46D2D3CD}" srcOrd="0" destOrd="1" presId="urn:microsoft.com/office/officeart/2005/8/layout/list1"/>
    <dgm:cxn modelId="{81E67C8B-A983-45A6-9385-E51DC46455C3}" type="presOf" srcId="{1A899DD6-27AF-49E7-91A9-54456D66AC04}" destId="{8CB57EAD-1039-4466-817F-70CAA4157356}" srcOrd="0" destOrd="1" presId="urn:microsoft.com/office/officeart/2005/8/layout/list1"/>
    <dgm:cxn modelId="{C0435690-8CDF-4E7D-BD0E-15A82A544212}" type="presOf" srcId="{B71D8E97-B96E-469E-8EC6-C2D4A674DE7E}" destId="{86DAF462-ED16-48A4-B821-BB267BC0FD54}" srcOrd="1" destOrd="0" presId="urn:microsoft.com/office/officeart/2005/8/layout/list1"/>
    <dgm:cxn modelId="{E63F1828-04EA-4F31-88D5-DA00A549CDD6}" srcId="{EB5673F1-3FA0-4C0B-B916-A4973A07474A}" destId="{6BEB768C-E86F-4C12-A1AB-60038F7B033D}" srcOrd="1" destOrd="0" parTransId="{2D124D67-ED91-4581-8715-11FE010E5102}" sibTransId="{65331EEE-B920-48C7-8DFA-3B6E9F71DA76}"/>
    <dgm:cxn modelId="{0AF76D26-7041-4C94-A061-CE27F60DA71B}" srcId="{7FE15B84-B643-49C5-A56D-E7A13C97F54D}" destId="{1A899DD6-27AF-49E7-91A9-54456D66AC04}" srcOrd="1" destOrd="0" parTransId="{E752A3BF-58EF-4C27-BA95-9A3D74CEDDB1}" sibTransId="{6C330A14-4644-4B41-B65D-516EC59B9E0B}"/>
    <dgm:cxn modelId="{A92ADDF7-952C-4E82-8527-BF70F26F7DEE}" type="presOf" srcId="{974A7CC5-7A5C-44CB-919A-A14D3BF1B0FE}" destId="{A1E0EB17-34EC-4F59-9D16-469B46D2D3CD}" srcOrd="0" destOrd="0" presId="urn:microsoft.com/office/officeart/2005/8/layout/list1"/>
    <dgm:cxn modelId="{E2EED851-35E2-4EE3-8D80-0987BE6ED7E7}" type="presOf" srcId="{7FE15B84-B643-49C5-A56D-E7A13C97F54D}" destId="{398CDA4C-DE20-4200-A971-DA58506AD896}" srcOrd="0" destOrd="0" presId="urn:microsoft.com/office/officeart/2005/8/layout/list1"/>
    <dgm:cxn modelId="{61D2711F-57B7-4A5B-ACEC-EDDF7131CEC1}" type="presOf" srcId="{BF032CFD-482E-4A81-AE4A-BCF4430B46BB}" destId="{BEFAE0CF-91DE-456A-9828-B0BD64F22BF8}" srcOrd="0" destOrd="0" presId="urn:microsoft.com/office/officeart/2005/8/layout/list1"/>
    <dgm:cxn modelId="{AD955F75-C712-49AC-B0DF-6B6D14F9364D}" type="presOf" srcId="{7FE15B84-B643-49C5-A56D-E7A13C97F54D}" destId="{81196387-54B2-415E-A270-A641BA818EC0}" srcOrd="1" destOrd="0" presId="urn:microsoft.com/office/officeart/2005/8/layout/list1"/>
    <dgm:cxn modelId="{EB341B27-E7A3-4C60-8B27-78D8FD9D7EC1}" type="presParOf" srcId="{BEF36B4F-F83E-493E-AE15-AAEBFF9A7F46}" destId="{E515FB11-D7B2-4D58-B882-0D06800D09A4}" srcOrd="0" destOrd="0" presId="urn:microsoft.com/office/officeart/2005/8/layout/list1"/>
    <dgm:cxn modelId="{B6D00DB0-AC78-4F86-B7F4-0C8BF73907AA}" type="presParOf" srcId="{E515FB11-D7B2-4D58-B882-0D06800D09A4}" destId="{1FC1CE95-0D5A-447F-B6F2-CF391F934EB0}" srcOrd="0" destOrd="0" presId="urn:microsoft.com/office/officeart/2005/8/layout/list1"/>
    <dgm:cxn modelId="{5C4E536B-7BB5-4B89-97D3-4ED7607A6654}" type="presParOf" srcId="{E515FB11-D7B2-4D58-B882-0D06800D09A4}" destId="{86DAF462-ED16-48A4-B821-BB267BC0FD54}" srcOrd="1" destOrd="0" presId="urn:microsoft.com/office/officeart/2005/8/layout/list1"/>
    <dgm:cxn modelId="{17CBC9D1-89E3-4320-8BA2-4BE32B4264CF}" type="presParOf" srcId="{BEF36B4F-F83E-493E-AE15-AAEBFF9A7F46}" destId="{B84F497C-0D9E-4A94-A7D0-D306FA6A0200}" srcOrd="1" destOrd="0" presId="urn:microsoft.com/office/officeart/2005/8/layout/list1"/>
    <dgm:cxn modelId="{172CEEC8-544B-4D1A-8DBC-467D6DFF40E9}" type="presParOf" srcId="{BEF36B4F-F83E-493E-AE15-AAEBFF9A7F46}" destId="{BEFAE0CF-91DE-456A-9828-B0BD64F22BF8}" srcOrd="2" destOrd="0" presId="urn:microsoft.com/office/officeart/2005/8/layout/list1"/>
    <dgm:cxn modelId="{BE078E65-988B-456F-A0B8-827F6DD8682A}" type="presParOf" srcId="{BEF36B4F-F83E-493E-AE15-AAEBFF9A7F46}" destId="{6390FA0C-DCFC-4C56-817B-9135026D172A}" srcOrd="3" destOrd="0" presId="urn:microsoft.com/office/officeart/2005/8/layout/list1"/>
    <dgm:cxn modelId="{15460D15-2806-4CF7-8686-6FFECD5AF43A}" type="presParOf" srcId="{BEF36B4F-F83E-493E-AE15-AAEBFF9A7F46}" destId="{4300BEBD-9CFB-4E87-A699-96CF1CEFD422}" srcOrd="4" destOrd="0" presId="urn:microsoft.com/office/officeart/2005/8/layout/list1"/>
    <dgm:cxn modelId="{84027014-3234-4CB5-B20E-152574C4FF37}" type="presParOf" srcId="{4300BEBD-9CFB-4E87-A699-96CF1CEFD422}" destId="{57B8147E-F773-4222-927E-40FEA0746184}" srcOrd="0" destOrd="0" presId="urn:microsoft.com/office/officeart/2005/8/layout/list1"/>
    <dgm:cxn modelId="{79E08B5A-A889-4139-AC9A-2D66474A1E19}" type="presParOf" srcId="{4300BEBD-9CFB-4E87-A699-96CF1CEFD422}" destId="{2DB96C8C-BB43-4F2F-91B2-B94FA41EE81F}" srcOrd="1" destOrd="0" presId="urn:microsoft.com/office/officeart/2005/8/layout/list1"/>
    <dgm:cxn modelId="{287B6049-F466-4E80-9EDE-964D69BB34FC}" type="presParOf" srcId="{BEF36B4F-F83E-493E-AE15-AAEBFF9A7F46}" destId="{D1CB4BCD-61C2-4D32-ACED-D42828EE9FCC}" srcOrd="5" destOrd="0" presId="urn:microsoft.com/office/officeart/2005/8/layout/list1"/>
    <dgm:cxn modelId="{14433972-C1ED-41F9-9D15-922AE4826713}" type="presParOf" srcId="{BEF36B4F-F83E-493E-AE15-AAEBFF9A7F46}" destId="{A1E0EB17-34EC-4F59-9D16-469B46D2D3CD}" srcOrd="6" destOrd="0" presId="urn:microsoft.com/office/officeart/2005/8/layout/list1"/>
    <dgm:cxn modelId="{F41D2E20-49C3-48EB-97DE-7963663600CA}" type="presParOf" srcId="{BEF36B4F-F83E-493E-AE15-AAEBFF9A7F46}" destId="{5A0154EF-E23A-45E1-890C-DA3F7C15D2B3}" srcOrd="7" destOrd="0" presId="urn:microsoft.com/office/officeart/2005/8/layout/list1"/>
    <dgm:cxn modelId="{23D22EE3-75A8-4205-BEE1-F712052FB472}" type="presParOf" srcId="{BEF36B4F-F83E-493E-AE15-AAEBFF9A7F46}" destId="{50E6F373-3951-4846-AB71-354DDD2242C6}" srcOrd="8" destOrd="0" presId="urn:microsoft.com/office/officeart/2005/8/layout/list1"/>
    <dgm:cxn modelId="{68F8F7C1-61E8-4D4F-97D8-8F91E26DB6D4}" type="presParOf" srcId="{50E6F373-3951-4846-AB71-354DDD2242C6}" destId="{398CDA4C-DE20-4200-A971-DA58506AD896}" srcOrd="0" destOrd="0" presId="urn:microsoft.com/office/officeart/2005/8/layout/list1"/>
    <dgm:cxn modelId="{7BAF9951-2DA0-49E2-BB68-EFF5E0D6B450}" type="presParOf" srcId="{50E6F373-3951-4846-AB71-354DDD2242C6}" destId="{81196387-54B2-415E-A270-A641BA818EC0}" srcOrd="1" destOrd="0" presId="urn:microsoft.com/office/officeart/2005/8/layout/list1"/>
    <dgm:cxn modelId="{7C2058F8-5110-4D28-ABBC-D33A074C255D}" type="presParOf" srcId="{BEF36B4F-F83E-493E-AE15-AAEBFF9A7F46}" destId="{4D3EA969-4E21-4E68-9435-64B6CD7529A7}" srcOrd="9" destOrd="0" presId="urn:microsoft.com/office/officeart/2005/8/layout/list1"/>
    <dgm:cxn modelId="{E8BDAB84-EBB9-4B90-80CC-2F30D69D2E2E}" type="presParOf" srcId="{BEF36B4F-F83E-493E-AE15-AAEBFF9A7F46}" destId="{8CB57EAD-1039-4466-817F-70CAA415735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D871037-7C29-45F6-B45F-BF86A5CDD883}" type="doc">
      <dgm:prSet loTypeId="urn:microsoft.com/office/officeart/2005/8/layout/vList2" loCatId="list" qsTypeId="urn:microsoft.com/office/officeart/2005/8/quickstyle/3d4" qsCatId="3D" csTypeId="urn:microsoft.com/office/officeart/2005/8/colors/colorful3" csCatId="colorful" phldr="1"/>
      <dgm:spPr/>
      <dgm:t>
        <a:bodyPr/>
        <a:lstStyle/>
        <a:p>
          <a:endParaRPr lang="el-GR"/>
        </a:p>
      </dgm:t>
    </dgm:pt>
    <dgm:pt modelId="{D6038422-A558-4102-AE76-A8FC1423AB05}">
      <dgm:prSet phldrT="[Κείμενο]"/>
      <dgm:spPr>
        <a:solidFill>
          <a:srgbClr val="C00000"/>
        </a:solidFill>
      </dgm:spPr>
      <dgm:t>
        <a:bodyPr/>
        <a:lstStyle/>
        <a:p>
          <a:pPr algn="l">
            <a:buFont typeface="Wingdings" panose="05000000000000000000" pitchFamily="2" charset="2"/>
            <a:buNone/>
          </a:pPr>
          <a:r>
            <a:rPr lang="el-GR" b="1" i="0" u="none" strike="noStrike" baseline="0" dirty="0" smtClean="0">
              <a:cs typeface="Times New Roman" panose="02020603050405020304" pitchFamily="18" charset="0"/>
            </a:rPr>
            <a:t>Μικρό </a:t>
          </a:r>
          <a:r>
            <a:rPr lang="el-GR" b="1" i="0" u="none" strike="noStrike" baseline="0" dirty="0">
              <a:cs typeface="Times New Roman" panose="02020603050405020304" pitchFamily="18" charset="0"/>
            </a:rPr>
            <a:t>δείγμα </a:t>
          </a:r>
          <a:r>
            <a:rPr lang="el-GR" dirty="0">
              <a:cs typeface="Times New Roman" panose="02020603050405020304" pitchFamily="18" charset="0"/>
            </a:rPr>
            <a:t>συμμετεχόντων – </a:t>
          </a:r>
          <a:r>
            <a:rPr lang="el-GR" i="0" u="none" strike="noStrike" baseline="0" dirty="0">
              <a:cs typeface="Times New Roman" panose="02020603050405020304" pitchFamily="18" charset="0"/>
            </a:rPr>
            <a:t>Δεν ήταν αντιπροσωπευτικός ο αριθμός των </a:t>
          </a:r>
          <a:r>
            <a:rPr lang="el-GR" dirty="0">
              <a:cs typeface="Times New Roman" panose="02020603050405020304" pitchFamily="18" charset="0"/>
            </a:rPr>
            <a:t>εκπαιδευτικών</a:t>
          </a:r>
          <a:r>
            <a:rPr lang="en-US" dirty="0">
              <a:cs typeface="Times New Roman" panose="02020603050405020304" pitchFamily="18" charset="0"/>
            </a:rPr>
            <a:t> </a:t>
          </a:r>
          <a:r>
            <a:rPr lang="el-GR" dirty="0">
              <a:cs typeface="Times New Roman" panose="02020603050405020304" pitchFamily="18" charset="0"/>
            </a:rPr>
            <a:t>της έρευνας</a:t>
          </a:r>
          <a:endParaRPr lang="el-GR" dirty="0"/>
        </a:p>
      </dgm:t>
    </dgm:pt>
    <dgm:pt modelId="{11BCA305-300D-4C5F-AE32-6114407C97C9}" type="parTrans" cxnId="{566270B1-8E8D-4B25-A6E7-B4F36724805B}">
      <dgm:prSet/>
      <dgm:spPr/>
      <dgm:t>
        <a:bodyPr/>
        <a:lstStyle/>
        <a:p>
          <a:endParaRPr lang="el-GR"/>
        </a:p>
      </dgm:t>
    </dgm:pt>
    <dgm:pt modelId="{7DE5EF04-45BC-4ED3-86AF-B0D4198E7921}" type="sibTrans" cxnId="{566270B1-8E8D-4B25-A6E7-B4F36724805B}">
      <dgm:prSet/>
      <dgm:spPr/>
      <dgm:t>
        <a:bodyPr/>
        <a:lstStyle/>
        <a:p>
          <a:endParaRPr lang="el-GR"/>
        </a:p>
      </dgm:t>
    </dgm:pt>
    <dgm:pt modelId="{BE083747-C706-4D42-9AFF-E3388D9B96AB}">
      <dgm:prSet phldrT="[Κείμενο]"/>
      <dgm:spPr/>
      <dgm:t>
        <a:bodyPr/>
        <a:lstStyle/>
        <a:p>
          <a:pPr>
            <a:buFont typeface="Wingdings" panose="05000000000000000000" pitchFamily="2" charset="2"/>
            <a:buNone/>
          </a:pPr>
          <a:r>
            <a:rPr lang="el-GR" dirty="0" smtClean="0">
              <a:cs typeface="Times New Roman" panose="02020603050405020304" pitchFamily="18" charset="0"/>
            </a:rPr>
            <a:t>Τα </a:t>
          </a:r>
          <a:r>
            <a:rPr lang="el-GR" dirty="0">
              <a:cs typeface="Times New Roman" panose="02020603050405020304" pitchFamily="18" charset="0"/>
            </a:rPr>
            <a:t>αποτελέσματα είναι ενδεικτικά και </a:t>
          </a:r>
          <a:r>
            <a:rPr lang="el-GR" b="1" dirty="0">
              <a:cs typeface="Times New Roman" panose="02020603050405020304" pitchFamily="18" charset="0"/>
            </a:rPr>
            <a:t>δεν μπορούν να γενικευθούν </a:t>
          </a:r>
          <a:r>
            <a:rPr lang="el-GR" dirty="0">
              <a:cs typeface="Times New Roman" panose="02020603050405020304" pitchFamily="18" charset="0"/>
            </a:rPr>
            <a:t>όμως </a:t>
          </a:r>
          <a:r>
            <a:rPr lang="el-GR" b="0" i="0" u="none" strike="noStrike" baseline="0" dirty="0">
              <a:cs typeface="Times New Roman" panose="02020603050405020304" pitchFamily="18" charset="0"/>
            </a:rPr>
            <a:t>αποτελούν </a:t>
          </a:r>
          <a:r>
            <a:rPr lang="el-GR" b="1" i="0" u="none" strike="noStrike" baseline="0" dirty="0">
              <a:cs typeface="Times New Roman" panose="02020603050405020304" pitchFamily="18" charset="0"/>
            </a:rPr>
            <a:t>ενδείξεις καλών πρακτικών</a:t>
          </a:r>
          <a:r>
            <a:rPr lang="el-GR" b="1" i="0" u="none" strike="noStrike" dirty="0">
              <a:cs typeface="Times New Roman" panose="02020603050405020304" pitchFamily="18" charset="0"/>
            </a:rPr>
            <a:t> </a:t>
          </a:r>
          <a:r>
            <a:rPr lang="el-GR" b="0" i="0" u="none" strike="noStrike" baseline="0" dirty="0">
              <a:cs typeface="Times New Roman" panose="02020603050405020304" pitchFamily="18" charset="0"/>
            </a:rPr>
            <a:t>σχεδιασμού</a:t>
          </a:r>
          <a:endParaRPr lang="el-GR" dirty="0"/>
        </a:p>
      </dgm:t>
    </dgm:pt>
    <dgm:pt modelId="{284834FC-0620-46FD-B426-7F6C684D8E53}" type="parTrans" cxnId="{A2FE7956-A301-4C4F-9F75-D1921E1BB3C4}">
      <dgm:prSet/>
      <dgm:spPr/>
      <dgm:t>
        <a:bodyPr/>
        <a:lstStyle/>
        <a:p>
          <a:endParaRPr lang="el-GR"/>
        </a:p>
      </dgm:t>
    </dgm:pt>
    <dgm:pt modelId="{56430C8D-BC16-4B4A-94A0-98A0AC2C657E}" type="sibTrans" cxnId="{A2FE7956-A301-4C4F-9F75-D1921E1BB3C4}">
      <dgm:prSet/>
      <dgm:spPr/>
      <dgm:t>
        <a:bodyPr/>
        <a:lstStyle/>
        <a:p>
          <a:endParaRPr lang="el-GR"/>
        </a:p>
      </dgm:t>
    </dgm:pt>
    <dgm:pt modelId="{46A3AF79-213B-49AB-B74A-56D8F12EB96B}">
      <dgm:prSet phldrT="[Κείμενο]"/>
      <dgm:spPr/>
      <dgm:t>
        <a:bodyPr/>
        <a:lstStyle/>
        <a:p>
          <a:pPr>
            <a:buFont typeface="Wingdings" panose="05000000000000000000" pitchFamily="2" charset="2"/>
            <a:buNone/>
          </a:pPr>
          <a:r>
            <a:rPr lang="el-GR" dirty="0" smtClean="0">
              <a:cs typeface="Times New Roman" panose="02020603050405020304" pitchFamily="18" charset="0"/>
            </a:rPr>
            <a:t>Δεν </a:t>
          </a:r>
          <a:r>
            <a:rPr lang="el-GR" dirty="0">
              <a:cs typeface="Times New Roman" panose="02020603050405020304" pitchFamily="18" charset="0"/>
            </a:rPr>
            <a:t>πραγματοποιήθηκε έρευνα σε </a:t>
          </a:r>
          <a:r>
            <a:rPr lang="el-GR" b="1" dirty="0">
              <a:cs typeface="Times New Roman" panose="02020603050405020304" pitchFamily="18" charset="0"/>
            </a:rPr>
            <a:t>μαθητές</a:t>
          </a:r>
          <a:r>
            <a:rPr lang="el-GR" b="0" i="0" u="none" strike="noStrike" baseline="0" dirty="0">
              <a:cs typeface="Times New Roman" panose="02020603050405020304" pitchFamily="18" charset="0"/>
            </a:rPr>
            <a:t> και ανάπτυξης του συγκεκριμένου ΕΥ</a:t>
          </a:r>
          <a:endParaRPr lang="el-GR" dirty="0"/>
        </a:p>
      </dgm:t>
    </dgm:pt>
    <dgm:pt modelId="{0D4EECA2-B378-4ACC-A6C3-9E9F66B5928F}" type="parTrans" cxnId="{F08A8692-A34A-4B72-9E1E-D65D26611DE0}">
      <dgm:prSet/>
      <dgm:spPr/>
      <dgm:t>
        <a:bodyPr/>
        <a:lstStyle/>
        <a:p>
          <a:endParaRPr lang="el-GR"/>
        </a:p>
      </dgm:t>
    </dgm:pt>
    <dgm:pt modelId="{DE0617CA-6442-490B-8174-F072D39ACFBE}" type="sibTrans" cxnId="{F08A8692-A34A-4B72-9E1E-D65D26611DE0}">
      <dgm:prSet/>
      <dgm:spPr/>
      <dgm:t>
        <a:bodyPr/>
        <a:lstStyle/>
        <a:p>
          <a:endParaRPr lang="el-GR"/>
        </a:p>
      </dgm:t>
    </dgm:pt>
    <dgm:pt modelId="{E685B23A-8000-46A0-A6DB-8698215CC35E}" type="pres">
      <dgm:prSet presAssocID="{1D871037-7C29-45F6-B45F-BF86A5CDD88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96798CF1-E3E0-43BC-8E82-92A962930C7A}" type="pres">
      <dgm:prSet presAssocID="{D6038422-A558-4102-AE76-A8FC1423AB05}" presName="parentText" presStyleLbl="node1" presStyleIdx="0" presStyleCnt="3" custLinFactY="-674" custLinFactNeighborX="675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17F9CFD-124E-4407-A1D7-63851F317ABA}" type="pres">
      <dgm:prSet presAssocID="{7DE5EF04-45BC-4ED3-86AF-B0D4198E7921}" presName="spacer" presStyleCnt="0"/>
      <dgm:spPr/>
    </dgm:pt>
    <dgm:pt modelId="{070BDBDA-6F27-40C6-B6C5-E1F243F62C03}" type="pres">
      <dgm:prSet presAssocID="{BE083747-C706-4D42-9AFF-E3388D9B96AB}" presName="parentText" presStyleLbl="node1" presStyleIdx="1" presStyleCnt="3" custLinFactNeighborX="-853" custLinFactNeighborY="9150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B8415E5-A4D7-4D37-A905-4E0226F44A6A}" type="pres">
      <dgm:prSet presAssocID="{56430C8D-BC16-4B4A-94A0-98A0AC2C657E}" presName="spacer" presStyleCnt="0"/>
      <dgm:spPr/>
    </dgm:pt>
    <dgm:pt modelId="{4EAFFE96-25EE-4886-A7AF-F28FBEDA88AD}" type="pres">
      <dgm:prSet presAssocID="{46A3AF79-213B-49AB-B74A-56D8F12EB96B}" presName="parentText" presStyleLbl="node1" presStyleIdx="2" presStyleCnt="3" custScaleY="88855" custLinFactY="10429" custLinFactNeighborX="-63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E669F3A8-8C77-4A57-B284-E1A238DC5629}" type="presOf" srcId="{D6038422-A558-4102-AE76-A8FC1423AB05}" destId="{96798CF1-E3E0-43BC-8E82-92A962930C7A}" srcOrd="0" destOrd="0" presId="urn:microsoft.com/office/officeart/2005/8/layout/vList2"/>
    <dgm:cxn modelId="{4100CB66-7AA1-4A50-BD4F-3E16E4CE15EC}" type="presOf" srcId="{1D871037-7C29-45F6-B45F-BF86A5CDD883}" destId="{E685B23A-8000-46A0-A6DB-8698215CC35E}" srcOrd="0" destOrd="0" presId="urn:microsoft.com/office/officeart/2005/8/layout/vList2"/>
    <dgm:cxn modelId="{F08A8692-A34A-4B72-9E1E-D65D26611DE0}" srcId="{1D871037-7C29-45F6-B45F-BF86A5CDD883}" destId="{46A3AF79-213B-49AB-B74A-56D8F12EB96B}" srcOrd="2" destOrd="0" parTransId="{0D4EECA2-B378-4ACC-A6C3-9E9F66B5928F}" sibTransId="{DE0617CA-6442-490B-8174-F072D39ACFBE}"/>
    <dgm:cxn modelId="{9AB63133-AACD-49EA-AA8F-7A4A818D6776}" type="presOf" srcId="{46A3AF79-213B-49AB-B74A-56D8F12EB96B}" destId="{4EAFFE96-25EE-4886-A7AF-F28FBEDA88AD}" srcOrd="0" destOrd="0" presId="urn:microsoft.com/office/officeart/2005/8/layout/vList2"/>
    <dgm:cxn modelId="{566270B1-8E8D-4B25-A6E7-B4F36724805B}" srcId="{1D871037-7C29-45F6-B45F-BF86A5CDD883}" destId="{D6038422-A558-4102-AE76-A8FC1423AB05}" srcOrd="0" destOrd="0" parTransId="{11BCA305-300D-4C5F-AE32-6114407C97C9}" sibTransId="{7DE5EF04-45BC-4ED3-86AF-B0D4198E7921}"/>
    <dgm:cxn modelId="{A2FE7956-A301-4C4F-9F75-D1921E1BB3C4}" srcId="{1D871037-7C29-45F6-B45F-BF86A5CDD883}" destId="{BE083747-C706-4D42-9AFF-E3388D9B96AB}" srcOrd="1" destOrd="0" parTransId="{284834FC-0620-46FD-B426-7F6C684D8E53}" sibTransId="{56430C8D-BC16-4B4A-94A0-98A0AC2C657E}"/>
    <dgm:cxn modelId="{1F0857DA-602C-4C8B-BBCE-A92FCF5D16CB}" type="presOf" srcId="{BE083747-C706-4D42-9AFF-E3388D9B96AB}" destId="{070BDBDA-6F27-40C6-B6C5-E1F243F62C03}" srcOrd="0" destOrd="0" presId="urn:microsoft.com/office/officeart/2005/8/layout/vList2"/>
    <dgm:cxn modelId="{3EED9B3C-3A91-4CC9-BA19-DE75C22964EB}" type="presParOf" srcId="{E685B23A-8000-46A0-A6DB-8698215CC35E}" destId="{96798CF1-E3E0-43BC-8E82-92A962930C7A}" srcOrd="0" destOrd="0" presId="urn:microsoft.com/office/officeart/2005/8/layout/vList2"/>
    <dgm:cxn modelId="{30BB0B55-D5FA-4749-9927-421A9DE71B29}" type="presParOf" srcId="{E685B23A-8000-46A0-A6DB-8698215CC35E}" destId="{717F9CFD-124E-4407-A1D7-63851F317ABA}" srcOrd="1" destOrd="0" presId="urn:microsoft.com/office/officeart/2005/8/layout/vList2"/>
    <dgm:cxn modelId="{44FA427B-BF03-46D0-9913-26CE816B00B3}" type="presParOf" srcId="{E685B23A-8000-46A0-A6DB-8698215CC35E}" destId="{070BDBDA-6F27-40C6-B6C5-E1F243F62C03}" srcOrd="2" destOrd="0" presId="urn:microsoft.com/office/officeart/2005/8/layout/vList2"/>
    <dgm:cxn modelId="{4A31549F-73CF-4CAB-89A3-89EED5570AEC}" type="presParOf" srcId="{E685B23A-8000-46A0-A6DB-8698215CC35E}" destId="{6B8415E5-A4D7-4D37-A905-4E0226F44A6A}" srcOrd="3" destOrd="0" presId="urn:microsoft.com/office/officeart/2005/8/layout/vList2"/>
    <dgm:cxn modelId="{9CE2D7E1-AAA3-4984-BA20-47B3EFF09AC1}" type="presParOf" srcId="{E685B23A-8000-46A0-A6DB-8698215CC35E}" destId="{4EAFFE96-25EE-4886-A7AF-F28FBEDA88A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D871037-7C29-45F6-B45F-BF86A5CDD883}" type="doc">
      <dgm:prSet loTypeId="urn:microsoft.com/office/officeart/2005/8/layout/vList2" loCatId="list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el-GR"/>
        </a:p>
      </dgm:t>
    </dgm:pt>
    <dgm:pt modelId="{D6038422-A558-4102-AE76-A8FC1423AB05}">
      <dgm:prSet phldrT="[Κείμενο]"/>
      <dgm:spPr/>
      <dgm:t>
        <a:bodyPr/>
        <a:lstStyle/>
        <a:p>
          <a:pPr algn="l">
            <a:buFont typeface="Wingdings" panose="05000000000000000000" pitchFamily="2" charset="2"/>
            <a:buNone/>
          </a:pPr>
          <a:r>
            <a:rPr lang="el-GR" dirty="0" smtClean="0">
              <a:cs typeface="Times New Roman" panose="02020603050405020304" pitchFamily="18" charset="0"/>
            </a:rPr>
            <a:t>Το </a:t>
          </a:r>
          <a:r>
            <a:rPr lang="el-GR" dirty="0">
              <a:cs typeface="Times New Roman" panose="02020603050405020304" pitchFamily="18" charset="0"/>
            </a:rPr>
            <a:t>υπάρχον ΕΥ να εφαρμοστεί σε </a:t>
          </a:r>
          <a:r>
            <a:rPr lang="el-GR" b="1" dirty="0">
              <a:cs typeface="Times New Roman" panose="02020603050405020304" pitchFamily="18" charset="0"/>
            </a:rPr>
            <a:t>δείγμα μαθητών</a:t>
          </a:r>
          <a:endParaRPr lang="el-GR" dirty="0"/>
        </a:p>
      </dgm:t>
    </dgm:pt>
    <dgm:pt modelId="{11BCA305-300D-4C5F-AE32-6114407C97C9}" type="parTrans" cxnId="{566270B1-8E8D-4B25-A6E7-B4F36724805B}">
      <dgm:prSet/>
      <dgm:spPr/>
      <dgm:t>
        <a:bodyPr/>
        <a:lstStyle/>
        <a:p>
          <a:endParaRPr lang="el-GR"/>
        </a:p>
      </dgm:t>
    </dgm:pt>
    <dgm:pt modelId="{7DE5EF04-45BC-4ED3-86AF-B0D4198E7921}" type="sibTrans" cxnId="{566270B1-8E8D-4B25-A6E7-B4F36724805B}">
      <dgm:prSet/>
      <dgm:spPr/>
      <dgm:t>
        <a:bodyPr/>
        <a:lstStyle/>
        <a:p>
          <a:endParaRPr lang="el-GR"/>
        </a:p>
      </dgm:t>
    </dgm:pt>
    <dgm:pt modelId="{BE083747-C706-4D42-9AFF-E3388D9B96AB}">
      <dgm:prSet phldrT="[Κείμενο]"/>
      <dgm:spPr/>
      <dgm:t>
        <a:bodyPr/>
        <a:lstStyle/>
        <a:p>
          <a:pPr>
            <a:buFont typeface="Wingdings" panose="05000000000000000000" pitchFamily="2" charset="2"/>
            <a:buNone/>
          </a:pPr>
          <a:r>
            <a:rPr lang="el-GR" dirty="0" smtClean="0"/>
            <a:t>Να</a:t>
          </a:r>
          <a:r>
            <a:rPr lang="en-US" dirty="0" smtClean="0"/>
            <a:t> </a:t>
          </a:r>
          <a:r>
            <a:rPr lang="el-GR" dirty="0"/>
            <a:t>δημιουργηθεί συμπληρωματικό ΕΥ και για </a:t>
          </a:r>
          <a:r>
            <a:rPr lang="el-GR" b="1" dirty="0"/>
            <a:t>τα υπόλοιπα κεφάλαια </a:t>
          </a:r>
          <a:r>
            <a:rPr lang="el-GR" dirty="0"/>
            <a:t>του σχολικού βιβλίου για το μάθημα της «Φυσικής» της Β΄ Γυμνασίου</a:t>
          </a:r>
        </a:p>
      </dgm:t>
    </dgm:pt>
    <dgm:pt modelId="{284834FC-0620-46FD-B426-7F6C684D8E53}" type="parTrans" cxnId="{A2FE7956-A301-4C4F-9F75-D1921E1BB3C4}">
      <dgm:prSet/>
      <dgm:spPr/>
      <dgm:t>
        <a:bodyPr/>
        <a:lstStyle/>
        <a:p>
          <a:endParaRPr lang="el-GR"/>
        </a:p>
      </dgm:t>
    </dgm:pt>
    <dgm:pt modelId="{56430C8D-BC16-4B4A-94A0-98A0AC2C657E}" type="sibTrans" cxnId="{A2FE7956-A301-4C4F-9F75-D1921E1BB3C4}">
      <dgm:prSet/>
      <dgm:spPr/>
      <dgm:t>
        <a:bodyPr/>
        <a:lstStyle/>
        <a:p>
          <a:endParaRPr lang="el-GR"/>
        </a:p>
      </dgm:t>
    </dgm:pt>
    <dgm:pt modelId="{E685B23A-8000-46A0-A6DB-8698215CC35E}" type="pres">
      <dgm:prSet presAssocID="{1D871037-7C29-45F6-B45F-BF86A5CDD88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96798CF1-E3E0-43BC-8E82-92A962930C7A}" type="pres">
      <dgm:prSet presAssocID="{D6038422-A558-4102-AE76-A8FC1423AB05}" presName="parentText" presStyleLbl="node1" presStyleIdx="0" presStyleCnt="2" custScaleY="83892" custLinFactY="-172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17F9CFD-124E-4407-A1D7-63851F317ABA}" type="pres">
      <dgm:prSet presAssocID="{7DE5EF04-45BC-4ED3-86AF-B0D4198E7921}" presName="spacer" presStyleCnt="0"/>
      <dgm:spPr/>
    </dgm:pt>
    <dgm:pt modelId="{070BDBDA-6F27-40C6-B6C5-E1F243F62C03}" type="pres">
      <dgm:prSet presAssocID="{BE083747-C706-4D42-9AFF-E3388D9B96A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A2FE7956-A301-4C4F-9F75-D1921E1BB3C4}" srcId="{1D871037-7C29-45F6-B45F-BF86A5CDD883}" destId="{BE083747-C706-4D42-9AFF-E3388D9B96AB}" srcOrd="1" destOrd="0" parTransId="{284834FC-0620-46FD-B426-7F6C684D8E53}" sibTransId="{56430C8D-BC16-4B4A-94A0-98A0AC2C657E}"/>
    <dgm:cxn modelId="{566270B1-8E8D-4B25-A6E7-B4F36724805B}" srcId="{1D871037-7C29-45F6-B45F-BF86A5CDD883}" destId="{D6038422-A558-4102-AE76-A8FC1423AB05}" srcOrd="0" destOrd="0" parTransId="{11BCA305-300D-4C5F-AE32-6114407C97C9}" sibTransId="{7DE5EF04-45BC-4ED3-86AF-B0D4198E7921}"/>
    <dgm:cxn modelId="{1F0857DA-602C-4C8B-BBCE-A92FCF5D16CB}" type="presOf" srcId="{BE083747-C706-4D42-9AFF-E3388D9B96AB}" destId="{070BDBDA-6F27-40C6-B6C5-E1F243F62C03}" srcOrd="0" destOrd="0" presId="urn:microsoft.com/office/officeart/2005/8/layout/vList2"/>
    <dgm:cxn modelId="{E669F3A8-8C77-4A57-B284-E1A238DC5629}" type="presOf" srcId="{D6038422-A558-4102-AE76-A8FC1423AB05}" destId="{96798CF1-E3E0-43BC-8E82-92A962930C7A}" srcOrd="0" destOrd="0" presId="urn:microsoft.com/office/officeart/2005/8/layout/vList2"/>
    <dgm:cxn modelId="{4100CB66-7AA1-4A50-BD4F-3E16E4CE15EC}" type="presOf" srcId="{1D871037-7C29-45F6-B45F-BF86A5CDD883}" destId="{E685B23A-8000-46A0-A6DB-8698215CC35E}" srcOrd="0" destOrd="0" presId="urn:microsoft.com/office/officeart/2005/8/layout/vList2"/>
    <dgm:cxn modelId="{3EED9B3C-3A91-4CC9-BA19-DE75C22964EB}" type="presParOf" srcId="{E685B23A-8000-46A0-A6DB-8698215CC35E}" destId="{96798CF1-E3E0-43BC-8E82-92A962930C7A}" srcOrd="0" destOrd="0" presId="urn:microsoft.com/office/officeart/2005/8/layout/vList2"/>
    <dgm:cxn modelId="{30BB0B55-D5FA-4749-9927-421A9DE71B29}" type="presParOf" srcId="{E685B23A-8000-46A0-A6DB-8698215CC35E}" destId="{717F9CFD-124E-4407-A1D7-63851F317ABA}" srcOrd="1" destOrd="0" presId="urn:microsoft.com/office/officeart/2005/8/layout/vList2"/>
    <dgm:cxn modelId="{44FA427B-BF03-46D0-9913-26CE816B00B3}" type="presParOf" srcId="{E685B23A-8000-46A0-A6DB-8698215CC35E}" destId="{070BDBDA-6F27-40C6-B6C5-E1F243F62C0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9794CF-EEC4-4CCB-AD7A-BF54E7FC0CA1}" type="doc">
      <dgm:prSet loTypeId="urn:microsoft.com/office/officeart/2005/8/layout/hList7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l-GR"/>
        </a:p>
      </dgm:t>
    </dgm:pt>
    <dgm:pt modelId="{B8B3BC44-4D87-4565-9145-57E201393AC9}">
      <dgm:prSet phldrT="[Κείμενο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l-GR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Το εκπαιδευτικό υλικό </a:t>
          </a:r>
          <a:r>
            <a:rPr lang="el-GR" sz="2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διέπεται</a:t>
          </a:r>
          <a:r>
            <a:rPr lang="el-GR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από τις αρχές και τη μεθοδολογία της εξ αποστάσεως εκπαίδευσης</a:t>
          </a:r>
          <a:r>
            <a:rPr lang="el-GR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</dgm:t>
    </dgm:pt>
    <dgm:pt modelId="{FE9C74E5-BF14-4E25-BD9C-54E40B46A502}" type="parTrans" cxnId="{26CA1248-D96E-4685-99C1-A634BF7D94A2}">
      <dgm:prSet/>
      <dgm:spPr/>
      <dgm:t>
        <a:bodyPr/>
        <a:lstStyle/>
        <a:p>
          <a:endParaRPr lang="el-GR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27A60C-D285-4490-854B-D3FD4FE719A9}" type="sibTrans" cxnId="{26CA1248-D96E-4685-99C1-A634BF7D94A2}">
      <dgm:prSet/>
      <dgm:spPr/>
      <dgm:t>
        <a:bodyPr/>
        <a:lstStyle/>
        <a:p>
          <a:endParaRPr lang="el-GR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58C7DD-6192-4F39-A0DA-0741C25FDF01}">
      <dgm:prSet custT="1"/>
      <dgm:spPr>
        <a:solidFill>
          <a:srgbClr val="FFC000"/>
        </a:solidFill>
      </dgm:spPr>
      <dgm:t>
        <a:bodyPr/>
        <a:lstStyle/>
        <a:p>
          <a:r>
            <a:rPr lang="el-GR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Το εκπαιδευτικό υλικό έχει δημιουργηθεί σύμφωνα με τις αρχές της </a:t>
          </a:r>
          <a:r>
            <a:rPr lang="el-GR" sz="2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Πολυμεσικής</a:t>
          </a:r>
          <a:r>
            <a:rPr lang="el-GR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Μάθησης καθώς και ποια είναι τα «δυνατά» και τα «αδύνατα» σημεία του; </a:t>
          </a:r>
        </a:p>
      </dgm:t>
    </dgm:pt>
    <dgm:pt modelId="{9FC66E83-A284-4870-9BDA-0069B1D799B0}" type="parTrans" cxnId="{AA45F646-EB1F-4CAB-958D-F0D4EA614B14}">
      <dgm:prSet/>
      <dgm:spPr/>
      <dgm:t>
        <a:bodyPr/>
        <a:lstStyle/>
        <a:p>
          <a:endParaRPr lang="el-GR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41628A-EE82-4538-BCB6-2A9528A21CB5}" type="sibTrans" cxnId="{AA45F646-EB1F-4CAB-958D-F0D4EA614B14}">
      <dgm:prSet/>
      <dgm:spPr/>
      <dgm:t>
        <a:bodyPr/>
        <a:lstStyle/>
        <a:p>
          <a:endParaRPr lang="el-GR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25DF0D-511C-4D12-953F-697EE826B1AE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l-GR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Συμβάλλει και με ποιο τρόπο η Συμπληρωματική ΕξΑΕ στην καλύτερη κατανόηση των εννοιών του μαθήματος της Φυσικής στη συγκεκριμένη θεματική ενότητα;</a:t>
          </a:r>
          <a:endParaRPr lang="el-GR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E8DCF6-7615-4307-AF71-13631413B9B3}" type="parTrans" cxnId="{285FCE42-34FD-4A8C-8ED3-2E8E77170BCC}">
      <dgm:prSet/>
      <dgm:spPr/>
      <dgm:t>
        <a:bodyPr/>
        <a:lstStyle/>
        <a:p>
          <a:endParaRPr lang="el-GR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5C0C5A-3AD6-4EC8-AC65-902FEAFFD171}" type="sibTrans" cxnId="{285FCE42-34FD-4A8C-8ED3-2E8E77170BCC}">
      <dgm:prSet/>
      <dgm:spPr/>
      <dgm:t>
        <a:bodyPr/>
        <a:lstStyle/>
        <a:p>
          <a:endParaRPr lang="el-GR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603614-821D-42CF-BB0F-D971A1292D5D}" type="pres">
      <dgm:prSet presAssocID="{D89794CF-EEC4-4CCB-AD7A-BF54E7FC0CA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D60AA71C-1F73-48E1-B859-6BBBC156C75B}" type="pres">
      <dgm:prSet presAssocID="{D89794CF-EEC4-4CCB-AD7A-BF54E7FC0CA1}" presName="fgShape" presStyleLbl="fgShp" presStyleIdx="0" presStyleCnt="1" custScaleX="108696" custScaleY="48148" custLinFactNeighborX="696" custLinFactNeighborY="28976"/>
      <dgm:spPr/>
    </dgm:pt>
    <dgm:pt modelId="{84A327FB-5D8A-47E6-A2F0-17BD229B8536}" type="pres">
      <dgm:prSet presAssocID="{D89794CF-EEC4-4CCB-AD7A-BF54E7FC0CA1}" presName="linComp" presStyleCnt="0"/>
      <dgm:spPr/>
    </dgm:pt>
    <dgm:pt modelId="{E3270F72-104D-4E23-849D-1DA53D4FF65A}" type="pres">
      <dgm:prSet presAssocID="{B8B3BC44-4D87-4565-9145-57E201393AC9}" presName="compNode" presStyleCnt="0"/>
      <dgm:spPr/>
    </dgm:pt>
    <dgm:pt modelId="{4A0EEC0B-454C-47ED-BA3C-A1E506647D5D}" type="pres">
      <dgm:prSet presAssocID="{B8B3BC44-4D87-4565-9145-57E201393AC9}" presName="bkgdShape" presStyleLbl="node1" presStyleIdx="0" presStyleCnt="3"/>
      <dgm:spPr/>
      <dgm:t>
        <a:bodyPr/>
        <a:lstStyle/>
        <a:p>
          <a:endParaRPr lang="el-GR"/>
        </a:p>
      </dgm:t>
    </dgm:pt>
    <dgm:pt modelId="{D7314C98-F17B-45FA-A28B-431314A311ED}" type="pres">
      <dgm:prSet presAssocID="{B8B3BC44-4D87-4565-9145-57E201393AC9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C8BC95A-CB5A-47FD-B516-396FBDB6402A}" type="pres">
      <dgm:prSet presAssocID="{B8B3BC44-4D87-4565-9145-57E201393AC9}" presName="invisiNode" presStyleLbl="node1" presStyleIdx="0" presStyleCnt="3"/>
      <dgm:spPr/>
    </dgm:pt>
    <dgm:pt modelId="{26497771-4682-4D5B-9303-F35CE9D67A00}" type="pres">
      <dgm:prSet presAssocID="{B8B3BC44-4D87-4565-9145-57E201393AC9}" presName="imagNode" presStyleLbl="fgImgPlace1" presStyleIdx="0" presStyleCnt="3" custScaleX="62082" custScaleY="65004" custLinFactNeighborX="115" custLinFactNeighborY="-2121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l-GR"/>
        </a:p>
      </dgm:t>
    </dgm:pt>
    <dgm:pt modelId="{F9D79B1B-F15E-44E3-B732-23C4C85E21C1}" type="pres">
      <dgm:prSet presAssocID="{EB27A60C-D285-4490-854B-D3FD4FE719A9}" presName="sibTrans" presStyleLbl="sibTrans2D1" presStyleIdx="0" presStyleCnt="0"/>
      <dgm:spPr/>
      <dgm:t>
        <a:bodyPr/>
        <a:lstStyle/>
        <a:p>
          <a:endParaRPr lang="el-GR"/>
        </a:p>
      </dgm:t>
    </dgm:pt>
    <dgm:pt modelId="{D5B6B097-373C-4CCA-A3BB-E2FFCEB8ACAD}" type="pres">
      <dgm:prSet presAssocID="{3C58C7DD-6192-4F39-A0DA-0741C25FDF01}" presName="compNode" presStyleCnt="0"/>
      <dgm:spPr/>
    </dgm:pt>
    <dgm:pt modelId="{1FE1E082-7C41-42FB-93B9-C2247E00A199}" type="pres">
      <dgm:prSet presAssocID="{3C58C7DD-6192-4F39-A0DA-0741C25FDF01}" presName="bkgdShape" presStyleLbl="node1" presStyleIdx="1" presStyleCnt="3"/>
      <dgm:spPr/>
      <dgm:t>
        <a:bodyPr/>
        <a:lstStyle/>
        <a:p>
          <a:endParaRPr lang="el-GR"/>
        </a:p>
      </dgm:t>
    </dgm:pt>
    <dgm:pt modelId="{592D8B6E-1AF3-476B-BF79-44D148AC7AAE}" type="pres">
      <dgm:prSet presAssocID="{3C58C7DD-6192-4F39-A0DA-0741C25FDF01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B0845C8-6CE7-4C47-BBC7-FB4FD9B43A9F}" type="pres">
      <dgm:prSet presAssocID="{3C58C7DD-6192-4F39-A0DA-0741C25FDF01}" presName="invisiNode" presStyleLbl="node1" presStyleIdx="1" presStyleCnt="3"/>
      <dgm:spPr/>
    </dgm:pt>
    <dgm:pt modelId="{535766CF-64A8-494B-AC4E-F7084224AE4F}" type="pres">
      <dgm:prSet presAssocID="{3C58C7DD-6192-4F39-A0DA-0741C25FDF01}" presName="imagNode" presStyleLbl="fgImgPlace1" presStyleIdx="1" presStyleCnt="3" custScaleX="65274" custScaleY="65004" custLinFactNeighborX="-1460" custLinFactNeighborY="-2121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  <dgm:t>
        <a:bodyPr/>
        <a:lstStyle/>
        <a:p>
          <a:endParaRPr lang="el-GR"/>
        </a:p>
      </dgm:t>
    </dgm:pt>
    <dgm:pt modelId="{A5CABF06-820D-4338-9E11-B4C10330AC51}" type="pres">
      <dgm:prSet presAssocID="{E641628A-EE82-4538-BCB6-2A9528A21CB5}" presName="sibTrans" presStyleLbl="sibTrans2D1" presStyleIdx="0" presStyleCnt="0"/>
      <dgm:spPr/>
      <dgm:t>
        <a:bodyPr/>
        <a:lstStyle/>
        <a:p>
          <a:endParaRPr lang="el-GR"/>
        </a:p>
      </dgm:t>
    </dgm:pt>
    <dgm:pt modelId="{47C2FE97-BF45-4EE8-9735-E88573440462}" type="pres">
      <dgm:prSet presAssocID="{B725DF0D-511C-4D12-953F-697EE826B1AE}" presName="compNode" presStyleCnt="0"/>
      <dgm:spPr/>
    </dgm:pt>
    <dgm:pt modelId="{C372C60F-1456-4A13-8FFC-90ACB78BC629}" type="pres">
      <dgm:prSet presAssocID="{B725DF0D-511C-4D12-953F-697EE826B1AE}" presName="bkgdShape" presStyleLbl="node1" presStyleIdx="2" presStyleCnt="3"/>
      <dgm:spPr/>
      <dgm:t>
        <a:bodyPr/>
        <a:lstStyle/>
        <a:p>
          <a:endParaRPr lang="el-GR"/>
        </a:p>
      </dgm:t>
    </dgm:pt>
    <dgm:pt modelId="{2C929163-E76D-49A9-9BC6-4F51C80A0302}" type="pres">
      <dgm:prSet presAssocID="{B725DF0D-511C-4D12-953F-697EE826B1AE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3317A04-B144-4E72-8F48-A3F4D4C0BA61}" type="pres">
      <dgm:prSet presAssocID="{B725DF0D-511C-4D12-953F-697EE826B1AE}" presName="invisiNode" presStyleLbl="node1" presStyleIdx="2" presStyleCnt="3"/>
      <dgm:spPr/>
    </dgm:pt>
    <dgm:pt modelId="{581122D3-A9BF-4ADF-8122-B31157CA1258}" type="pres">
      <dgm:prSet presAssocID="{B725DF0D-511C-4D12-953F-697EE826B1AE}" presName="imagNode" presStyleLbl="fgImgPlace1" presStyleIdx="2" presStyleCnt="3" custScaleX="51752" custScaleY="58397" custLinFactNeighborX="3590" custLinFactNeighborY="-1975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  <dgm:t>
        <a:bodyPr/>
        <a:lstStyle/>
        <a:p>
          <a:endParaRPr lang="el-GR"/>
        </a:p>
      </dgm:t>
    </dgm:pt>
  </dgm:ptLst>
  <dgm:cxnLst>
    <dgm:cxn modelId="{F7B9D7F8-8A85-4F64-90B9-F1B3D45436AF}" type="presOf" srcId="{EB27A60C-D285-4490-854B-D3FD4FE719A9}" destId="{F9D79B1B-F15E-44E3-B732-23C4C85E21C1}" srcOrd="0" destOrd="0" presId="urn:microsoft.com/office/officeart/2005/8/layout/hList7"/>
    <dgm:cxn modelId="{25552EE4-36A5-4660-B752-79B4863857B2}" type="presOf" srcId="{3C58C7DD-6192-4F39-A0DA-0741C25FDF01}" destId="{1FE1E082-7C41-42FB-93B9-C2247E00A199}" srcOrd="0" destOrd="0" presId="urn:microsoft.com/office/officeart/2005/8/layout/hList7"/>
    <dgm:cxn modelId="{418A09D5-5680-414A-BB03-A0EB8C80E0E2}" type="presOf" srcId="{B8B3BC44-4D87-4565-9145-57E201393AC9}" destId="{D7314C98-F17B-45FA-A28B-431314A311ED}" srcOrd="1" destOrd="0" presId="urn:microsoft.com/office/officeart/2005/8/layout/hList7"/>
    <dgm:cxn modelId="{285FCE42-34FD-4A8C-8ED3-2E8E77170BCC}" srcId="{D89794CF-EEC4-4CCB-AD7A-BF54E7FC0CA1}" destId="{B725DF0D-511C-4D12-953F-697EE826B1AE}" srcOrd="2" destOrd="0" parTransId="{2AE8DCF6-7615-4307-AF71-13631413B9B3}" sibTransId="{A35C0C5A-3AD6-4EC8-AC65-902FEAFFD171}"/>
    <dgm:cxn modelId="{58460E01-DC5B-434D-94B7-B81CC9CE52D5}" type="presOf" srcId="{3C58C7DD-6192-4F39-A0DA-0741C25FDF01}" destId="{592D8B6E-1AF3-476B-BF79-44D148AC7AAE}" srcOrd="1" destOrd="0" presId="urn:microsoft.com/office/officeart/2005/8/layout/hList7"/>
    <dgm:cxn modelId="{26CA1248-D96E-4685-99C1-A634BF7D94A2}" srcId="{D89794CF-EEC4-4CCB-AD7A-BF54E7FC0CA1}" destId="{B8B3BC44-4D87-4565-9145-57E201393AC9}" srcOrd="0" destOrd="0" parTransId="{FE9C74E5-BF14-4E25-BD9C-54E40B46A502}" sibTransId="{EB27A60C-D285-4490-854B-D3FD4FE719A9}"/>
    <dgm:cxn modelId="{4C06D0CF-0CF3-496D-BA4B-79D2CFA6934C}" type="presOf" srcId="{D89794CF-EEC4-4CCB-AD7A-BF54E7FC0CA1}" destId="{B8603614-821D-42CF-BB0F-D971A1292D5D}" srcOrd="0" destOrd="0" presId="urn:microsoft.com/office/officeart/2005/8/layout/hList7"/>
    <dgm:cxn modelId="{9288B6F7-4FC0-4B8E-B44B-086581E10F4A}" type="presOf" srcId="{B8B3BC44-4D87-4565-9145-57E201393AC9}" destId="{4A0EEC0B-454C-47ED-BA3C-A1E506647D5D}" srcOrd="0" destOrd="0" presId="urn:microsoft.com/office/officeart/2005/8/layout/hList7"/>
    <dgm:cxn modelId="{6471C3D7-3B20-414E-8870-5237E549FA88}" type="presOf" srcId="{B725DF0D-511C-4D12-953F-697EE826B1AE}" destId="{2C929163-E76D-49A9-9BC6-4F51C80A0302}" srcOrd="1" destOrd="0" presId="urn:microsoft.com/office/officeart/2005/8/layout/hList7"/>
    <dgm:cxn modelId="{2DC6BCEE-3AE5-4235-8B71-7C70C39742B2}" type="presOf" srcId="{B725DF0D-511C-4D12-953F-697EE826B1AE}" destId="{C372C60F-1456-4A13-8FFC-90ACB78BC629}" srcOrd="0" destOrd="0" presId="urn:microsoft.com/office/officeart/2005/8/layout/hList7"/>
    <dgm:cxn modelId="{970F3EC4-FD21-4806-89AA-0462FF9847EA}" type="presOf" srcId="{E641628A-EE82-4538-BCB6-2A9528A21CB5}" destId="{A5CABF06-820D-4338-9E11-B4C10330AC51}" srcOrd="0" destOrd="0" presId="urn:microsoft.com/office/officeart/2005/8/layout/hList7"/>
    <dgm:cxn modelId="{AA45F646-EB1F-4CAB-958D-F0D4EA614B14}" srcId="{D89794CF-EEC4-4CCB-AD7A-BF54E7FC0CA1}" destId="{3C58C7DD-6192-4F39-A0DA-0741C25FDF01}" srcOrd="1" destOrd="0" parTransId="{9FC66E83-A284-4870-9BDA-0069B1D799B0}" sibTransId="{E641628A-EE82-4538-BCB6-2A9528A21CB5}"/>
    <dgm:cxn modelId="{A541E319-28B3-4A11-943A-B0B80DC0DF8F}" type="presParOf" srcId="{B8603614-821D-42CF-BB0F-D971A1292D5D}" destId="{D60AA71C-1F73-48E1-B859-6BBBC156C75B}" srcOrd="0" destOrd="0" presId="urn:microsoft.com/office/officeart/2005/8/layout/hList7"/>
    <dgm:cxn modelId="{77C904BB-C45D-441D-9FB7-CF0D2FCEA1B5}" type="presParOf" srcId="{B8603614-821D-42CF-BB0F-D971A1292D5D}" destId="{84A327FB-5D8A-47E6-A2F0-17BD229B8536}" srcOrd="1" destOrd="0" presId="urn:microsoft.com/office/officeart/2005/8/layout/hList7"/>
    <dgm:cxn modelId="{B701A643-D2F6-4ECC-8CD1-7FA177756294}" type="presParOf" srcId="{84A327FB-5D8A-47E6-A2F0-17BD229B8536}" destId="{E3270F72-104D-4E23-849D-1DA53D4FF65A}" srcOrd="0" destOrd="0" presId="urn:microsoft.com/office/officeart/2005/8/layout/hList7"/>
    <dgm:cxn modelId="{852F9D06-DEA5-43D3-B7B6-E65B1AA63A2A}" type="presParOf" srcId="{E3270F72-104D-4E23-849D-1DA53D4FF65A}" destId="{4A0EEC0B-454C-47ED-BA3C-A1E506647D5D}" srcOrd="0" destOrd="0" presId="urn:microsoft.com/office/officeart/2005/8/layout/hList7"/>
    <dgm:cxn modelId="{29CC9569-B337-4762-AE22-0E4C6D8FDC7C}" type="presParOf" srcId="{E3270F72-104D-4E23-849D-1DA53D4FF65A}" destId="{D7314C98-F17B-45FA-A28B-431314A311ED}" srcOrd="1" destOrd="0" presId="urn:microsoft.com/office/officeart/2005/8/layout/hList7"/>
    <dgm:cxn modelId="{BA52D58D-66AB-4C0C-B2F9-FF5E64719524}" type="presParOf" srcId="{E3270F72-104D-4E23-849D-1DA53D4FF65A}" destId="{4C8BC95A-CB5A-47FD-B516-396FBDB6402A}" srcOrd="2" destOrd="0" presId="urn:microsoft.com/office/officeart/2005/8/layout/hList7"/>
    <dgm:cxn modelId="{F056BE32-20E5-45D2-BBB2-F374FC815F45}" type="presParOf" srcId="{E3270F72-104D-4E23-849D-1DA53D4FF65A}" destId="{26497771-4682-4D5B-9303-F35CE9D67A00}" srcOrd="3" destOrd="0" presId="urn:microsoft.com/office/officeart/2005/8/layout/hList7"/>
    <dgm:cxn modelId="{67F16002-F65F-40CF-B434-8F8DD7BF06D5}" type="presParOf" srcId="{84A327FB-5D8A-47E6-A2F0-17BD229B8536}" destId="{F9D79B1B-F15E-44E3-B732-23C4C85E21C1}" srcOrd="1" destOrd="0" presId="urn:microsoft.com/office/officeart/2005/8/layout/hList7"/>
    <dgm:cxn modelId="{DAF082F5-C660-47A9-A192-67EB4B5EA658}" type="presParOf" srcId="{84A327FB-5D8A-47E6-A2F0-17BD229B8536}" destId="{D5B6B097-373C-4CCA-A3BB-E2FFCEB8ACAD}" srcOrd="2" destOrd="0" presId="urn:microsoft.com/office/officeart/2005/8/layout/hList7"/>
    <dgm:cxn modelId="{EB8525B2-8375-4CF6-9918-F8DA115E4A7F}" type="presParOf" srcId="{D5B6B097-373C-4CCA-A3BB-E2FFCEB8ACAD}" destId="{1FE1E082-7C41-42FB-93B9-C2247E00A199}" srcOrd="0" destOrd="0" presId="urn:microsoft.com/office/officeart/2005/8/layout/hList7"/>
    <dgm:cxn modelId="{FC284D38-7A75-40D3-B019-5C057A1273B2}" type="presParOf" srcId="{D5B6B097-373C-4CCA-A3BB-E2FFCEB8ACAD}" destId="{592D8B6E-1AF3-476B-BF79-44D148AC7AAE}" srcOrd="1" destOrd="0" presId="urn:microsoft.com/office/officeart/2005/8/layout/hList7"/>
    <dgm:cxn modelId="{A4802855-22D7-4F17-BC01-5F324F3706D2}" type="presParOf" srcId="{D5B6B097-373C-4CCA-A3BB-E2FFCEB8ACAD}" destId="{AB0845C8-6CE7-4C47-BBC7-FB4FD9B43A9F}" srcOrd="2" destOrd="0" presId="urn:microsoft.com/office/officeart/2005/8/layout/hList7"/>
    <dgm:cxn modelId="{FDF6F33A-5148-4CD1-AE10-68459A7DE331}" type="presParOf" srcId="{D5B6B097-373C-4CCA-A3BB-E2FFCEB8ACAD}" destId="{535766CF-64A8-494B-AC4E-F7084224AE4F}" srcOrd="3" destOrd="0" presId="urn:microsoft.com/office/officeart/2005/8/layout/hList7"/>
    <dgm:cxn modelId="{8EC1C009-A3BD-46B8-BF2B-A196AF4F2897}" type="presParOf" srcId="{84A327FB-5D8A-47E6-A2F0-17BD229B8536}" destId="{A5CABF06-820D-4338-9E11-B4C10330AC51}" srcOrd="3" destOrd="0" presId="urn:microsoft.com/office/officeart/2005/8/layout/hList7"/>
    <dgm:cxn modelId="{0D5CB5B4-4922-4556-9709-AE9432C24A3C}" type="presParOf" srcId="{84A327FB-5D8A-47E6-A2F0-17BD229B8536}" destId="{47C2FE97-BF45-4EE8-9735-E88573440462}" srcOrd="4" destOrd="0" presId="urn:microsoft.com/office/officeart/2005/8/layout/hList7"/>
    <dgm:cxn modelId="{46B66512-160A-4693-8626-A3F5165FF3FE}" type="presParOf" srcId="{47C2FE97-BF45-4EE8-9735-E88573440462}" destId="{C372C60F-1456-4A13-8FFC-90ACB78BC629}" srcOrd="0" destOrd="0" presId="urn:microsoft.com/office/officeart/2005/8/layout/hList7"/>
    <dgm:cxn modelId="{7DBC2020-904C-41E3-8A59-84A2359FA164}" type="presParOf" srcId="{47C2FE97-BF45-4EE8-9735-E88573440462}" destId="{2C929163-E76D-49A9-9BC6-4F51C80A0302}" srcOrd="1" destOrd="0" presId="urn:microsoft.com/office/officeart/2005/8/layout/hList7"/>
    <dgm:cxn modelId="{F6A6340F-EB05-4A1D-9B34-223F063B703A}" type="presParOf" srcId="{47C2FE97-BF45-4EE8-9735-E88573440462}" destId="{73317A04-B144-4E72-8F48-A3F4D4C0BA61}" srcOrd="2" destOrd="0" presId="urn:microsoft.com/office/officeart/2005/8/layout/hList7"/>
    <dgm:cxn modelId="{2805CCF6-45EE-43E9-99C9-4B23BA2D75B3}" type="presParOf" srcId="{47C2FE97-BF45-4EE8-9735-E88573440462}" destId="{581122D3-A9BF-4ADF-8122-B31157CA1258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8AE4691-B336-4B63-821A-17B6C58F779A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l-GR"/>
        </a:p>
      </dgm:t>
    </dgm:pt>
    <dgm:pt modelId="{A91764B4-9060-41B2-9DCE-A2A6AB7241D3}">
      <dgm:prSet phldrT="[Κείμενο]" custT="1"/>
      <dgm:spPr/>
      <dgm:t>
        <a:bodyPr/>
        <a:lstStyle/>
        <a:p>
          <a:r>
            <a:rPr lang="el-GR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Θεωρητικό Πλαίσιο</a:t>
          </a:r>
        </a:p>
      </dgm:t>
    </dgm:pt>
    <dgm:pt modelId="{603C8F69-B5D6-47CA-B4AA-A352EAB5E271}" type="parTrans" cxnId="{490D5EF0-8BDF-4985-B3AC-5A3AACA8CD91}">
      <dgm:prSet/>
      <dgm:spPr/>
      <dgm:t>
        <a:bodyPr/>
        <a:lstStyle/>
        <a:p>
          <a:endParaRPr lang="el-G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9747AF-C2C1-4B21-B6CB-BBC923BC5A8A}" type="sibTrans" cxnId="{490D5EF0-8BDF-4985-B3AC-5A3AACA8CD91}">
      <dgm:prSet/>
      <dgm:spPr/>
      <dgm:t>
        <a:bodyPr/>
        <a:lstStyle/>
        <a:p>
          <a:endParaRPr lang="el-G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CC3C03-7840-49F5-B148-F6983DFBA7A7}">
      <dgm:prSet custT="1"/>
      <dgm:spPr>
        <a:solidFill>
          <a:schemeClr val="accent1"/>
        </a:solidFill>
      </dgm:spPr>
      <dgm:t>
        <a:bodyPr/>
        <a:lstStyle/>
        <a:p>
          <a:r>
            <a:rPr lang="el-GR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Δημιουργία Εκπαιδευτικού Υλικού</a:t>
          </a:r>
        </a:p>
      </dgm:t>
    </dgm:pt>
    <dgm:pt modelId="{3522635F-B4DE-4AB8-B5C3-31A13CADF36C}" type="parTrans" cxnId="{B9A6CC83-17F7-4A0E-A717-88E5BC1D2DEA}">
      <dgm:prSet/>
      <dgm:spPr/>
      <dgm:t>
        <a:bodyPr/>
        <a:lstStyle/>
        <a:p>
          <a:endParaRPr lang="el-G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15AF32-A8CA-4A0E-9EFC-7629376C0DB5}" type="sibTrans" cxnId="{B9A6CC83-17F7-4A0E-A717-88E5BC1D2DEA}">
      <dgm:prSet/>
      <dgm:spPr/>
      <dgm:t>
        <a:bodyPr/>
        <a:lstStyle/>
        <a:p>
          <a:endParaRPr lang="el-G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1A7022-6F60-4A1D-9CDD-6ED0A377ADA9}">
      <dgm:prSet phldrT="[Κείμενο]" custT="1"/>
      <dgm:spPr/>
      <dgm:t>
        <a:bodyPr/>
        <a:lstStyle/>
        <a:p>
          <a:r>
            <a:rPr lang="el-GR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Εισαγωγή</a:t>
          </a:r>
        </a:p>
      </dgm:t>
    </dgm:pt>
    <dgm:pt modelId="{0E379594-6DCE-47CB-945C-8085E607CFEA}" type="parTrans" cxnId="{02E83FD0-4463-4DE5-B85E-0575227F3EE8}">
      <dgm:prSet/>
      <dgm:spPr/>
      <dgm:t>
        <a:bodyPr/>
        <a:lstStyle/>
        <a:p>
          <a:endParaRPr lang="el-G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2153B5-DB79-47B9-86CE-A75BF53F02DB}" type="sibTrans" cxnId="{02E83FD0-4463-4DE5-B85E-0575227F3EE8}">
      <dgm:prSet/>
      <dgm:spPr/>
      <dgm:t>
        <a:bodyPr/>
        <a:lstStyle/>
        <a:p>
          <a:endParaRPr lang="el-G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B98DB1-0E9E-4BFB-AFCC-118CD34DC0B8}">
      <dgm:prSet phldrT="[Κείμενο]" custT="1"/>
      <dgm:spPr/>
      <dgm:t>
        <a:bodyPr/>
        <a:lstStyle/>
        <a:p>
          <a:r>
            <a:rPr lang="el-GR" sz="1600">
              <a:latin typeface="Times New Roman" panose="02020603050405020304" pitchFamily="18" charset="0"/>
              <a:cs typeface="Times New Roman" panose="02020603050405020304" pitchFamily="18" charset="0"/>
            </a:rPr>
            <a:t>Εννοιολογικό πλαίσιο</a:t>
          </a:r>
          <a:endParaRPr lang="el-GR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68AF69-7B26-4D01-BBC9-0BD472FD08BE}" type="parTrans" cxnId="{8775588B-6168-4866-B395-C33F389A5C02}">
      <dgm:prSet/>
      <dgm:spPr/>
      <dgm:t>
        <a:bodyPr/>
        <a:lstStyle/>
        <a:p>
          <a:endParaRPr lang="el-G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DA4F85-3D13-4BF1-9A6C-126FB49902C3}" type="sibTrans" cxnId="{8775588B-6168-4866-B395-C33F389A5C02}">
      <dgm:prSet/>
      <dgm:spPr/>
      <dgm:t>
        <a:bodyPr/>
        <a:lstStyle/>
        <a:p>
          <a:endParaRPr lang="el-G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7D6865-AAD5-4D41-B1B3-7E03BD4B5A93}">
      <dgm:prSet custT="1"/>
      <dgm:spPr>
        <a:solidFill>
          <a:schemeClr val="accent1"/>
        </a:solidFill>
      </dgm:spPr>
      <dgm:t>
        <a:bodyPr/>
        <a:lstStyle/>
        <a:p>
          <a:r>
            <a:rPr lang="el-GR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Μεθοδολογία Σχεδιασμού ΕΥ</a:t>
          </a:r>
        </a:p>
      </dgm:t>
    </dgm:pt>
    <dgm:pt modelId="{A26DB444-706A-46E0-A3D4-0C333A096C7D}" type="parTrans" cxnId="{EB26C76B-EA34-4131-9A9F-0B4BF8827F2A}">
      <dgm:prSet/>
      <dgm:spPr/>
      <dgm:t>
        <a:bodyPr/>
        <a:lstStyle/>
        <a:p>
          <a:endParaRPr lang="el-G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CA2A17-3E23-44D2-979F-F47CCD9F0CEA}" type="sibTrans" cxnId="{EB26C76B-EA34-4131-9A9F-0B4BF8827F2A}">
      <dgm:prSet/>
      <dgm:spPr/>
      <dgm:t>
        <a:bodyPr/>
        <a:lstStyle/>
        <a:p>
          <a:endParaRPr lang="el-G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E69E24-F022-4C5A-9B80-7CDC50CFC795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l-GR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Αποτίμηση Εκπαιδευτικού Υλικού </a:t>
          </a:r>
        </a:p>
      </dgm:t>
    </dgm:pt>
    <dgm:pt modelId="{ECA8F494-8497-4A34-A2CD-ECF4EA1B438C}" type="parTrans" cxnId="{685C9B00-1429-47FE-8884-14E8745407EF}">
      <dgm:prSet/>
      <dgm:spPr/>
      <dgm:t>
        <a:bodyPr/>
        <a:lstStyle/>
        <a:p>
          <a:endParaRPr lang="el-G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50A475-EA9D-4C9B-98B7-56005C0636C4}" type="sibTrans" cxnId="{685C9B00-1429-47FE-8884-14E8745407EF}">
      <dgm:prSet/>
      <dgm:spPr/>
      <dgm:t>
        <a:bodyPr/>
        <a:lstStyle/>
        <a:p>
          <a:endParaRPr lang="el-G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362D85-22BB-40D7-B0CA-91E99D978724}">
      <dgm:prSet custT="1"/>
      <dgm:spPr>
        <a:solidFill>
          <a:schemeClr val="accent1"/>
        </a:solidFill>
      </dgm:spPr>
      <dgm:t>
        <a:bodyPr/>
        <a:lstStyle/>
        <a:p>
          <a:r>
            <a:rPr lang="el-GR" sz="1600">
              <a:latin typeface="Times New Roman" panose="02020603050405020304" pitchFamily="18" charset="0"/>
              <a:cs typeface="Times New Roman" panose="02020603050405020304" pitchFamily="18" charset="0"/>
            </a:rPr>
            <a:t>Εφαρμογές Ανάπτυξης ΕΥ </a:t>
          </a:r>
          <a:endParaRPr lang="el-GR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93F200-4D9A-4419-AF3B-D7B983287D79}" type="parTrans" cxnId="{BF88C8D7-6902-4C58-A859-2A6D445E745D}">
      <dgm:prSet/>
      <dgm:spPr/>
      <dgm:t>
        <a:bodyPr/>
        <a:lstStyle/>
        <a:p>
          <a:endParaRPr lang="el-G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53BE76-6DF5-432F-A741-EB6C9052203A}" type="sibTrans" cxnId="{BF88C8D7-6902-4C58-A859-2A6D445E745D}">
      <dgm:prSet/>
      <dgm:spPr/>
      <dgm:t>
        <a:bodyPr/>
        <a:lstStyle/>
        <a:p>
          <a:endParaRPr lang="el-G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030C28-733E-4557-B0AD-CB83061917CD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l-GR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Μεθοδολογία Έρευνας</a:t>
          </a:r>
        </a:p>
      </dgm:t>
    </dgm:pt>
    <dgm:pt modelId="{69744844-9B78-4A1A-878E-D6D6657C4D0D}" type="parTrans" cxnId="{6CE54CF0-C5EA-4AD8-A7BC-5A325DA8C51D}">
      <dgm:prSet/>
      <dgm:spPr/>
      <dgm:t>
        <a:bodyPr/>
        <a:lstStyle/>
        <a:p>
          <a:endParaRPr lang="el-G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7C9305-E74A-4C0F-8222-FE2B2780A79D}" type="sibTrans" cxnId="{6CE54CF0-C5EA-4AD8-A7BC-5A325DA8C51D}">
      <dgm:prSet/>
      <dgm:spPr/>
      <dgm:t>
        <a:bodyPr/>
        <a:lstStyle/>
        <a:p>
          <a:endParaRPr lang="el-G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8EB3DA-B934-4B57-B25F-116DA64AF5D9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l-GR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Παρουσίαση Αποτελεσμάτων</a:t>
          </a:r>
        </a:p>
      </dgm:t>
    </dgm:pt>
    <dgm:pt modelId="{F74152B6-50C2-483D-8D85-8EB2B4EB1451}" type="parTrans" cxnId="{DAEFBE87-822F-4889-A411-E8A20B41F6CB}">
      <dgm:prSet/>
      <dgm:spPr/>
      <dgm:t>
        <a:bodyPr/>
        <a:lstStyle/>
        <a:p>
          <a:endParaRPr lang="el-G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51E831-AB13-41E6-ACC9-4E7410231282}" type="sibTrans" cxnId="{DAEFBE87-822F-4889-A411-E8A20B41F6CB}">
      <dgm:prSet/>
      <dgm:spPr/>
      <dgm:t>
        <a:bodyPr/>
        <a:lstStyle/>
        <a:p>
          <a:endParaRPr lang="el-G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985C13-8050-4212-8797-83D88650BB65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l-GR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Συμπεράσματα  </a:t>
          </a:r>
        </a:p>
      </dgm:t>
    </dgm:pt>
    <dgm:pt modelId="{D3FA8FCB-1005-4737-AB4A-E1D770860A77}" type="parTrans" cxnId="{E97A3F5D-B892-48D0-9C0A-9BBA068250E3}">
      <dgm:prSet/>
      <dgm:spPr/>
      <dgm:t>
        <a:bodyPr/>
        <a:lstStyle/>
        <a:p>
          <a:endParaRPr lang="el-G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0E3C5E-0789-4084-8235-29655F041CED}" type="sibTrans" cxnId="{E97A3F5D-B892-48D0-9C0A-9BBA068250E3}">
      <dgm:prSet/>
      <dgm:spPr/>
      <dgm:t>
        <a:bodyPr/>
        <a:lstStyle/>
        <a:p>
          <a:endParaRPr lang="el-G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09B6B5-7BE8-49EE-82D9-A855880260F5}" type="pres">
      <dgm:prSet presAssocID="{A8AE4691-B336-4B63-821A-17B6C58F779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l-GR"/>
        </a:p>
      </dgm:t>
    </dgm:pt>
    <dgm:pt modelId="{FB30FDBF-6923-45DD-87FD-525472C6DCF5}" type="pres">
      <dgm:prSet presAssocID="{A8AE4691-B336-4B63-821A-17B6C58F779A}" presName="Name1" presStyleCnt="0"/>
      <dgm:spPr/>
    </dgm:pt>
    <dgm:pt modelId="{CA7DA3EC-1127-4E50-B939-A533C5B93C6D}" type="pres">
      <dgm:prSet presAssocID="{A8AE4691-B336-4B63-821A-17B6C58F779A}" presName="cycle" presStyleCnt="0"/>
      <dgm:spPr/>
    </dgm:pt>
    <dgm:pt modelId="{5B5EFBA3-8E04-4CAF-843C-1E45EE099AFB}" type="pres">
      <dgm:prSet presAssocID="{A8AE4691-B336-4B63-821A-17B6C58F779A}" presName="srcNode" presStyleLbl="node1" presStyleIdx="0" presStyleCnt="3"/>
      <dgm:spPr/>
    </dgm:pt>
    <dgm:pt modelId="{92F5E44E-CD11-4147-8C19-310F5811F1B9}" type="pres">
      <dgm:prSet presAssocID="{A8AE4691-B336-4B63-821A-17B6C58F779A}" presName="conn" presStyleLbl="parChTrans1D2" presStyleIdx="0" presStyleCnt="1"/>
      <dgm:spPr/>
      <dgm:t>
        <a:bodyPr/>
        <a:lstStyle/>
        <a:p>
          <a:endParaRPr lang="el-GR"/>
        </a:p>
      </dgm:t>
    </dgm:pt>
    <dgm:pt modelId="{DC13C80D-EEA1-4665-8D09-9B96C1A4F5BC}" type="pres">
      <dgm:prSet presAssocID="{A8AE4691-B336-4B63-821A-17B6C58F779A}" presName="extraNode" presStyleLbl="node1" presStyleIdx="0" presStyleCnt="3"/>
      <dgm:spPr/>
    </dgm:pt>
    <dgm:pt modelId="{E224CCC0-0BB4-4DBB-8767-4C17627ACF92}" type="pres">
      <dgm:prSet presAssocID="{A8AE4691-B336-4B63-821A-17B6C58F779A}" presName="dstNode" presStyleLbl="node1" presStyleIdx="0" presStyleCnt="3"/>
      <dgm:spPr/>
    </dgm:pt>
    <dgm:pt modelId="{42F7902E-6775-44F0-9B57-0FBF5D6444C0}" type="pres">
      <dgm:prSet presAssocID="{A91764B4-9060-41B2-9DCE-A2A6AB7241D3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29ECE9E-28D3-498E-AE3E-178283E333BE}" type="pres">
      <dgm:prSet presAssocID="{A91764B4-9060-41B2-9DCE-A2A6AB7241D3}" presName="accent_1" presStyleCnt="0"/>
      <dgm:spPr/>
    </dgm:pt>
    <dgm:pt modelId="{67452109-43C5-4A59-A081-F9E7ACF18DE1}" type="pres">
      <dgm:prSet presAssocID="{A91764B4-9060-41B2-9DCE-A2A6AB7241D3}" presName="accentRepeatNode" presStyleLbl="solidFgAcc1" presStyleIdx="0" presStyleCnt="3"/>
      <dgm:spPr>
        <a:blipFill rotWithShape="0">
          <a:blip xmlns:r="http://schemas.openxmlformats.org/officeDocument/2006/relationships" r:embed="rId1"/>
          <a:srcRect/>
          <a:stretch>
            <a:fillRect t="-5000" b="-5000"/>
          </a:stretch>
        </a:blipFill>
      </dgm:spPr>
      <dgm:t>
        <a:bodyPr/>
        <a:lstStyle/>
        <a:p>
          <a:endParaRPr lang="el-GR"/>
        </a:p>
      </dgm:t>
    </dgm:pt>
    <dgm:pt modelId="{CEE25D61-DB97-40A7-A555-68951B4739A0}" type="pres">
      <dgm:prSet presAssocID="{07CC3C03-7840-49F5-B148-F6983DFBA7A7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597CAC8-A8D1-47D4-A4A9-497058621243}" type="pres">
      <dgm:prSet presAssocID="{07CC3C03-7840-49F5-B148-F6983DFBA7A7}" presName="accent_2" presStyleCnt="0"/>
      <dgm:spPr/>
    </dgm:pt>
    <dgm:pt modelId="{F0A85754-01FF-4103-BB88-B5240D320FCF}" type="pres">
      <dgm:prSet presAssocID="{07CC3C03-7840-49F5-B148-F6983DFBA7A7}" presName="accentRepeatNode" presStyleLbl="solidFgAcc1" presStyleIdx="1" presStyleCnt="3"/>
      <dgm:spPr>
        <a:blipFill rotWithShape="0">
          <a:blip xmlns:r="http://schemas.openxmlformats.org/officeDocument/2006/relationships" r:embed="rId2"/>
          <a:srcRect/>
          <a:stretch>
            <a:fillRect t="-2000" b="-2000"/>
          </a:stretch>
        </a:blipFill>
      </dgm:spPr>
    </dgm:pt>
    <dgm:pt modelId="{D5D7A41C-6037-4F5E-A9B2-CEC198AA33B8}" type="pres">
      <dgm:prSet presAssocID="{4AE69E24-F022-4C5A-9B80-7CDC50CFC795}" presName="text_3" presStyleLbl="node1" presStyleIdx="2" presStyleCnt="3" custScaleY="12158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DD63F42-4110-434A-9E14-21E19E246F5A}" type="pres">
      <dgm:prSet presAssocID="{4AE69E24-F022-4C5A-9B80-7CDC50CFC795}" presName="accent_3" presStyleCnt="0"/>
      <dgm:spPr/>
    </dgm:pt>
    <dgm:pt modelId="{88C30CB2-1673-4093-9094-A15EFE25FD43}" type="pres">
      <dgm:prSet presAssocID="{4AE69E24-F022-4C5A-9B80-7CDC50CFC795}" presName="accentRepeatNode" presStyleLbl="solidFgAcc1" presStyleIdx="2" presStyleCnt="3"/>
      <dgm:spPr>
        <a:blipFill rotWithShape="0">
          <a:blip xmlns:r="http://schemas.openxmlformats.org/officeDocument/2006/relationships" r:embed="rId3"/>
          <a:srcRect/>
          <a:stretch>
            <a:fillRect t="-9000" b="-9000"/>
          </a:stretch>
        </a:blipFill>
      </dgm:spPr>
    </dgm:pt>
  </dgm:ptLst>
  <dgm:cxnLst>
    <dgm:cxn modelId="{685C9B00-1429-47FE-8884-14E8745407EF}" srcId="{A8AE4691-B336-4B63-821A-17B6C58F779A}" destId="{4AE69E24-F022-4C5A-9B80-7CDC50CFC795}" srcOrd="2" destOrd="0" parTransId="{ECA8F494-8497-4A34-A2CD-ECF4EA1B438C}" sibTransId="{6C50A475-EA9D-4C9B-98B7-56005C0636C4}"/>
    <dgm:cxn modelId="{EB26C76B-EA34-4131-9A9F-0B4BF8827F2A}" srcId="{07CC3C03-7840-49F5-B148-F6983DFBA7A7}" destId="{D77D6865-AAD5-4D41-B1B3-7E03BD4B5A93}" srcOrd="0" destOrd="0" parTransId="{A26DB444-706A-46E0-A3D4-0C333A096C7D}" sibTransId="{F3CA2A17-3E23-44D2-979F-F47CCD9F0CEA}"/>
    <dgm:cxn modelId="{500692B5-9BA8-47E5-8CB8-A4D5239189DA}" type="presOf" srcId="{4AE69E24-F022-4C5A-9B80-7CDC50CFC795}" destId="{D5D7A41C-6037-4F5E-A9B2-CEC198AA33B8}" srcOrd="0" destOrd="0" presId="urn:microsoft.com/office/officeart/2008/layout/VerticalCurvedList"/>
    <dgm:cxn modelId="{02E83FD0-4463-4DE5-B85E-0575227F3EE8}" srcId="{A91764B4-9060-41B2-9DCE-A2A6AB7241D3}" destId="{B21A7022-6F60-4A1D-9CDD-6ED0A377ADA9}" srcOrd="0" destOrd="0" parTransId="{0E379594-6DCE-47CB-945C-8085E607CFEA}" sibTransId="{512153B5-DB79-47B9-86CE-A75BF53F02DB}"/>
    <dgm:cxn modelId="{9003044F-B2AE-4B4B-A007-79E8FF1F4803}" type="presOf" srcId="{8A985C13-8050-4212-8797-83D88650BB65}" destId="{D5D7A41C-6037-4F5E-A9B2-CEC198AA33B8}" srcOrd="0" destOrd="3" presId="urn:microsoft.com/office/officeart/2008/layout/VerticalCurvedList"/>
    <dgm:cxn modelId="{E0928515-DD6E-4E0C-AD0F-6CEBEEEE7CCF}" type="presOf" srcId="{9A8EB3DA-B934-4B57-B25F-116DA64AF5D9}" destId="{D5D7A41C-6037-4F5E-A9B2-CEC198AA33B8}" srcOrd="0" destOrd="2" presId="urn:microsoft.com/office/officeart/2008/layout/VerticalCurvedList"/>
    <dgm:cxn modelId="{E97A3F5D-B892-48D0-9C0A-9BBA068250E3}" srcId="{4AE69E24-F022-4C5A-9B80-7CDC50CFC795}" destId="{8A985C13-8050-4212-8797-83D88650BB65}" srcOrd="2" destOrd="0" parTransId="{D3FA8FCB-1005-4737-AB4A-E1D770860A77}" sibTransId="{1A0E3C5E-0789-4084-8235-29655F041CED}"/>
    <dgm:cxn modelId="{6CE54CF0-C5EA-4AD8-A7BC-5A325DA8C51D}" srcId="{4AE69E24-F022-4C5A-9B80-7CDC50CFC795}" destId="{3A030C28-733E-4557-B0AD-CB83061917CD}" srcOrd="0" destOrd="0" parTransId="{69744844-9B78-4A1A-878E-D6D6657C4D0D}" sibTransId="{157C9305-E74A-4C0F-8222-FE2B2780A79D}"/>
    <dgm:cxn modelId="{3F3E828F-8F19-4DE5-92C2-ABF65DD82F87}" type="presOf" srcId="{A8AE4691-B336-4B63-821A-17B6C58F779A}" destId="{D309B6B5-7BE8-49EE-82D9-A855880260F5}" srcOrd="0" destOrd="0" presId="urn:microsoft.com/office/officeart/2008/layout/VerticalCurvedList"/>
    <dgm:cxn modelId="{C25ECCB5-FAAB-469A-8092-BE47A975196B}" type="presOf" srcId="{07CC3C03-7840-49F5-B148-F6983DFBA7A7}" destId="{CEE25D61-DB97-40A7-A555-68951B4739A0}" srcOrd="0" destOrd="0" presId="urn:microsoft.com/office/officeart/2008/layout/VerticalCurvedList"/>
    <dgm:cxn modelId="{EB71C650-07E6-4942-BF7D-EA7D1CAD656F}" type="presOf" srcId="{B21A7022-6F60-4A1D-9CDD-6ED0A377ADA9}" destId="{42F7902E-6775-44F0-9B57-0FBF5D6444C0}" srcOrd="0" destOrd="1" presId="urn:microsoft.com/office/officeart/2008/layout/VerticalCurvedList"/>
    <dgm:cxn modelId="{4E36B66A-69ED-4052-BF54-3EBE1FA8E09A}" type="presOf" srcId="{D77D6865-AAD5-4D41-B1B3-7E03BD4B5A93}" destId="{CEE25D61-DB97-40A7-A555-68951B4739A0}" srcOrd="0" destOrd="1" presId="urn:microsoft.com/office/officeart/2008/layout/VerticalCurvedList"/>
    <dgm:cxn modelId="{B9A6CC83-17F7-4A0E-A717-88E5BC1D2DEA}" srcId="{A8AE4691-B336-4B63-821A-17B6C58F779A}" destId="{07CC3C03-7840-49F5-B148-F6983DFBA7A7}" srcOrd="1" destOrd="0" parTransId="{3522635F-B4DE-4AB8-B5C3-31A13CADF36C}" sibTransId="{A315AF32-A8CA-4A0E-9EFC-7629376C0DB5}"/>
    <dgm:cxn modelId="{5B456C8C-B88B-4131-92E6-6DDFDFE9B486}" type="presOf" srcId="{A91764B4-9060-41B2-9DCE-A2A6AB7241D3}" destId="{42F7902E-6775-44F0-9B57-0FBF5D6444C0}" srcOrd="0" destOrd="0" presId="urn:microsoft.com/office/officeart/2008/layout/VerticalCurvedList"/>
    <dgm:cxn modelId="{C838BF1C-9310-4C43-8689-882E54C0A23B}" type="presOf" srcId="{11B98DB1-0E9E-4BFB-AFCC-118CD34DC0B8}" destId="{42F7902E-6775-44F0-9B57-0FBF5D6444C0}" srcOrd="0" destOrd="2" presId="urn:microsoft.com/office/officeart/2008/layout/VerticalCurvedList"/>
    <dgm:cxn modelId="{E1027BB4-55B1-4EE6-B00F-50A185826FFD}" type="presOf" srcId="{512153B5-DB79-47B9-86CE-A75BF53F02DB}" destId="{92F5E44E-CD11-4147-8C19-310F5811F1B9}" srcOrd="0" destOrd="0" presId="urn:microsoft.com/office/officeart/2008/layout/VerticalCurvedList"/>
    <dgm:cxn modelId="{BF88C8D7-6902-4C58-A859-2A6D445E745D}" srcId="{07CC3C03-7840-49F5-B148-F6983DFBA7A7}" destId="{6B362D85-22BB-40D7-B0CA-91E99D978724}" srcOrd="1" destOrd="0" parTransId="{E893F200-4D9A-4419-AF3B-D7B983287D79}" sibTransId="{9753BE76-6DF5-432F-A741-EB6C9052203A}"/>
    <dgm:cxn modelId="{490D5EF0-8BDF-4985-B3AC-5A3AACA8CD91}" srcId="{A8AE4691-B336-4B63-821A-17B6C58F779A}" destId="{A91764B4-9060-41B2-9DCE-A2A6AB7241D3}" srcOrd="0" destOrd="0" parTransId="{603C8F69-B5D6-47CA-B4AA-A352EAB5E271}" sibTransId="{F69747AF-C2C1-4B21-B6CB-BBC923BC5A8A}"/>
    <dgm:cxn modelId="{F300825B-C908-4A11-8A31-CE280ADE0751}" type="presOf" srcId="{3A030C28-733E-4557-B0AD-CB83061917CD}" destId="{D5D7A41C-6037-4F5E-A9B2-CEC198AA33B8}" srcOrd="0" destOrd="1" presId="urn:microsoft.com/office/officeart/2008/layout/VerticalCurvedList"/>
    <dgm:cxn modelId="{E7A35C29-EC14-4033-8E9D-6444BF9D2EC5}" type="presOf" srcId="{6B362D85-22BB-40D7-B0CA-91E99D978724}" destId="{CEE25D61-DB97-40A7-A555-68951B4739A0}" srcOrd="0" destOrd="2" presId="urn:microsoft.com/office/officeart/2008/layout/VerticalCurvedList"/>
    <dgm:cxn modelId="{8775588B-6168-4866-B395-C33F389A5C02}" srcId="{A91764B4-9060-41B2-9DCE-A2A6AB7241D3}" destId="{11B98DB1-0E9E-4BFB-AFCC-118CD34DC0B8}" srcOrd="1" destOrd="0" parTransId="{DC68AF69-7B26-4D01-BBC9-0BD472FD08BE}" sibTransId="{72DA4F85-3D13-4BF1-9A6C-126FB49902C3}"/>
    <dgm:cxn modelId="{DAEFBE87-822F-4889-A411-E8A20B41F6CB}" srcId="{4AE69E24-F022-4C5A-9B80-7CDC50CFC795}" destId="{9A8EB3DA-B934-4B57-B25F-116DA64AF5D9}" srcOrd="1" destOrd="0" parTransId="{F74152B6-50C2-483D-8D85-8EB2B4EB1451}" sibTransId="{1551E831-AB13-41E6-ACC9-4E7410231282}"/>
    <dgm:cxn modelId="{37A96951-E624-404A-B5C0-3208216EAF73}" type="presParOf" srcId="{D309B6B5-7BE8-49EE-82D9-A855880260F5}" destId="{FB30FDBF-6923-45DD-87FD-525472C6DCF5}" srcOrd="0" destOrd="0" presId="urn:microsoft.com/office/officeart/2008/layout/VerticalCurvedList"/>
    <dgm:cxn modelId="{9A7D3560-B208-402E-B97E-5E5A0A6E84B9}" type="presParOf" srcId="{FB30FDBF-6923-45DD-87FD-525472C6DCF5}" destId="{CA7DA3EC-1127-4E50-B939-A533C5B93C6D}" srcOrd="0" destOrd="0" presId="urn:microsoft.com/office/officeart/2008/layout/VerticalCurvedList"/>
    <dgm:cxn modelId="{BCBFD28C-C842-44E6-B2AC-BADF7CC809A2}" type="presParOf" srcId="{CA7DA3EC-1127-4E50-B939-A533C5B93C6D}" destId="{5B5EFBA3-8E04-4CAF-843C-1E45EE099AFB}" srcOrd="0" destOrd="0" presId="urn:microsoft.com/office/officeart/2008/layout/VerticalCurvedList"/>
    <dgm:cxn modelId="{ADF25EEB-2306-414C-8A78-9C81C7197891}" type="presParOf" srcId="{CA7DA3EC-1127-4E50-B939-A533C5B93C6D}" destId="{92F5E44E-CD11-4147-8C19-310F5811F1B9}" srcOrd="1" destOrd="0" presId="urn:microsoft.com/office/officeart/2008/layout/VerticalCurvedList"/>
    <dgm:cxn modelId="{642DC0F9-E4E6-48C5-8FB9-14DCA9C8E4FB}" type="presParOf" srcId="{CA7DA3EC-1127-4E50-B939-A533C5B93C6D}" destId="{DC13C80D-EEA1-4665-8D09-9B96C1A4F5BC}" srcOrd="2" destOrd="0" presId="urn:microsoft.com/office/officeart/2008/layout/VerticalCurvedList"/>
    <dgm:cxn modelId="{3D297B3A-37E2-48E2-805D-9D50FF5064E9}" type="presParOf" srcId="{CA7DA3EC-1127-4E50-B939-A533C5B93C6D}" destId="{E224CCC0-0BB4-4DBB-8767-4C17627ACF92}" srcOrd="3" destOrd="0" presId="urn:microsoft.com/office/officeart/2008/layout/VerticalCurvedList"/>
    <dgm:cxn modelId="{DCE396B0-E6AE-4C51-979B-64A942AF335A}" type="presParOf" srcId="{FB30FDBF-6923-45DD-87FD-525472C6DCF5}" destId="{42F7902E-6775-44F0-9B57-0FBF5D6444C0}" srcOrd="1" destOrd="0" presId="urn:microsoft.com/office/officeart/2008/layout/VerticalCurvedList"/>
    <dgm:cxn modelId="{833E0276-9E44-46D1-B92B-1F5FE09782AA}" type="presParOf" srcId="{FB30FDBF-6923-45DD-87FD-525472C6DCF5}" destId="{E29ECE9E-28D3-498E-AE3E-178283E333BE}" srcOrd="2" destOrd="0" presId="urn:microsoft.com/office/officeart/2008/layout/VerticalCurvedList"/>
    <dgm:cxn modelId="{C0F45B74-ADAD-40A4-B94B-B089822637F0}" type="presParOf" srcId="{E29ECE9E-28D3-498E-AE3E-178283E333BE}" destId="{67452109-43C5-4A59-A081-F9E7ACF18DE1}" srcOrd="0" destOrd="0" presId="urn:microsoft.com/office/officeart/2008/layout/VerticalCurvedList"/>
    <dgm:cxn modelId="{59DED32D-4B98-49DE-96B6-845A47522444}" type="presParOf" srcId="{FB30FDBF-6923-45DD-87FD-525472C6DCF5}" destId="{CEE25D61-DB97-40A7-A555-68951B4739A0}" srcOrd="3" destOrd="0" presId="urn:microsoft.com/office/officeart/2008/layout/VerticalCurvedList"/>
    <dgm:cxn modelId="{CA2122AB-C461-407C-AD18-E81D302F4CAF}" type="presParOf" srcId="{FB30FDBF-6923-45DD-87FD-525472C6DCF5}" destId="{9597CAC8-A8D1-47D4-A4A9-497058621243}" srcOrd="4" destOrd="0" presId="urn:microsoft.com/office/officeart/2008/layout/VerticalCurvedList"/>
    <dgm:cxn modelId="{3150CCAB-C4BA-44F7-86C9-11F4C966C027}" type="presParOf" srcId="{9597CAC8-A8D1-47D4-A4A9-497058621243}" destId="{F0A85754-01FF-4103-BB88-B5240D320FCF}" srcOrd="0" destOrd="0" presId="urn:microsoft.com/office/officeart/2008/layout/VerticalCurvedList"/>
    <dgm:cxn modelId="{FE37C9DA-9685-44FB-A160-E8A7C8D64375}" type="presParOf" srcId="{FB30FDBF-6923-45DD-87FD-525472C6DCF5}" destId="{D5D7A41C-6037-4F5E-A9B2-CEC198AA33B8}" srcOrd="5" destOrd="0" presId="urn:microsoft.com/office/officeart/2008/layout/VerticalCurvedList"/>
    <dgm:cxn modelId="{012A4155-09ED-4207-8112-C73DEF7ABF54}" type="presParOf" srcId="{FB30FDBF-6923-45DD-87FD-525472C6DCF5}" destId="{FDD63F42-4110-434A-9E14-21E19E246F5A}" srcOrd="6" destOrd="0" presId="urn:microsoft.com/office/officeart/2008/layout/VerticalCurvedList"/>
    <dgm:cxn modelId="{3C14DDC2-BA69-4841-BF65-7DBF3A291A31}" type="presParOf" srcId="{FDD63F42-4110-434A-9E14-21E19E246F5A}" destId="{88C30CB2-1673-4093-9094-A15EFE25FD4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7CC4DA1-F1D5-4702-BD4E-18C9233AF126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l-GR"/>
        </a:p>
      </dgm:t>
    </dgm:pt>
    <dgm:pt modelId="{D8867934-F2D2-48EC-9A8E-E0FC3EA8511D}">
      <dgm:prSet phldrT="[Κείμενο]" custT="1"/>
      <dgm:spPr/>
      <dgm:t>
        <a:bodyPr/>
        <a:lstStyle/>
        <a:p>
          <a:r>
            <a:rPr lang="el-GR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Σκοπός</a:t>
          </a:r>
          <a:endParaRPr lang="el-GR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F9877F-C588-4AAE-A9E5-34B4D6CBB3D3}" type="parTrans" cxnId="{99A7C23F-56C8-480F-A689-12883A1A6EFB}">
      <dgm:prSet/>
      <dgm:spPr/>
      <dgm:t>
        <a:bodyPr/>
        <a:lstStyle/>
        <a:p>
          <a:endParaRPr lang="el-G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027F15-E51B-4F80-8F86-D22EC7F94968}" type="sibTrans" cxnId="{99A7C23F-56C8-480F-A689-12883A1A6EFB}">
      <dgm:prSet/>
      <dgm:spPr/>
      <dgm:t>
        <a:bodyPr/>
        <a:lstStyle/>
        <a:p>
          <a:endParaRPr lang="el-G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9F0FC1-248B-4DB6-9FB9-2B5A2B77A84A}">
      <dgm:prSet phldrT="[Κείμενο]" custT="1"/>
      <dgm:spPr/>
      <dgm:t>
        <a:bodyPr/>
        <a:lstStyle/>
        <a:p>
          <a:r>
            <a:rPr lang="el-GR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Περιεχόμενο</a:t>
          </a:r>
          <a:endParaRPr lang="el-GR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6D2AB8-D4BB-4AE6-B575-3B0EA948617A}" type="parTrans" cxnId="{5F43A53F-9182-4D3A-A651-C1EF3D8E8FA5}">
      <dgm:prSet/>
      <dgm:spPr/>
      <dgm:t>
        <a:bodyPr/>
        <a:lstStyle/>
        <a:p>
          <a:endParaRPr lang="el-G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4F0668-A57B-45E8-A216-8E85749EA5BA}" type="sibTrans" cxnId="{5F43A53F-9182-4D3A-A651-C1EF3D8E8FA5}">
      <dgm:prSet/>
      <dgm:spPr/>
      <dgm:t>
        <a:bodyPr/>
        <a:lstStyle/>
        <a:p>
          <a:endParaRPr lang="el-G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811057-1E41-41BB-AB71-28F54EB0B745}">
      <dgm:prSet phldrT="[Κείμενο]" custT="1"/>
      <dgm:spPr/>
      <dgm:t>
        <a:bodyPr/>
        <a:lstStyle/>
        <a:p>
          <a:r>
            <a:rPr lang="el-GR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Θεματικές Ενότητες</a:t>
          </a:r>
        </a:p>
      </dgm:t>
    </dgm:pt>
    <dgm:pt modelId="{31BA332E-8ABF-4A6F-99B6-A153F5FF68D1}" type="parTrans" cxnId="{1D1AF9A7-FACB-4F95-8827-2EAB02C90F48}">
      <dgm:prSet/>
      <dgm:spPr/>
      <dgm:t>
        <a:bodyPr/>
        <a:lstStyle/>
        <a:p>
          <a:endParaRPr lang="el-G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861577-C178-43AB-B14C-2AB2A05C1772}" type="sibTrans" cxnId="{1D1AF9A7-FACB-4F95-8827-2EAB02C90F48}">
      <dgm:prSet/>
      <dgm:spPr/>
      <dgm:t>
        <a:bodyPr/>
        <a:lstStyle/>
        <a:p>
          <a:endParaRPr lang="el-G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057506-21E3-4AD4-BA5B-E041812D2D67}">
      <dgm:prSet/>
      <dgm:spPr/>
      <dgm:t>
        <a:bodyPr/>
        <a:lstStyle/>
        <a:p>
          <a:pPr algn="just"/>
          <a:r>
            <a:rPr lang="el-GR" dirty="0">
              <a:latin typeface="Times New Roman" panose="02020603050405020304" pitchFamily="18" charset="0"/>
              <a:cs typeface="Times New Roman" panose="02020603050405020304" pitchFamily="18" charset="0"/>
            </a:rPr>
            <a:t>Σκοπός του μαθήματος είναι να γνωρίσεις το εκπαιδευτικό υλικό που δημιουργήθηκε για να διδάξει τα κεφάλαια Φυσικής </a:t>
          </a:r>
          <a:r>
            <a:rPr lang="el-GR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4.1 Πίεση </a:t>
          </a:r>
          <a:r>
            <a:rPr lang="el-GR" dirty="0">
              <a:latin typeface="Times New Roman" panose="02020603050405020304" pitchFamily="18" charset="0"/>
              <a:cs typeface="Times New Roman" panose="02020603050405020304" pitchFamily="18" charset="0"/>
            </a:rPr>
            <a:t>και </a:t>
          </a:r>
          <a:r>
            <a:rPr lang="el-GR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4.2 Υδροστατική Πίεση </a:t>
          </a:r>
          <a:r>
            <a:rPr lang="el-GR" dirty="0">
              <a:latin typeface="Times New Roman" panose="02020603050405020304" pitchFamily="18" charset="0"/>
              <a:cs typeface="Times New Roman" panose="02020603050405020304" pitchFamily="18" charset="0"/>
            </a:rPr>
            <a:t>της Β' Γυμνασίου εξ αποστάσεως</a:t>
          </a:r>
        </a:p>
      </dgm:t>
    </dgm:pt>
    <dgm:pt modelId="{6A095737-5959-42A8-8B23-7FD98749B9D7}" type="parTrans" cxnId="{93F1742E-0AF9-44CC-AD78-1A3FBBF3EE24}">
      <dgm:prSet/>
      <dgm:spPr/>
      <dgm:t>
        <a:bodyPr/>
        <a:lstStyle/>
        <a:p>
          <a:endParaRPr lang="el-G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64FAB5-8865-4BD1-AE07-4CB709062EDD}" type="sibTrans" cxnId="{93F1742E-0AF9-44CC-AD78-1A3FBBF3EE24}">
      <dgm:prSet/>
      <dgm:spPr/>
      <dgm:t>
        <a:bodyPr/>
        <a:lstStyle/>
        <a:p>
          <a:endParaRPr lang="el-G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9DA88C-695B-42E8-99B5-C035C5A93F1D}">
      <dgm:prSet/>
      <dgm:spPr/>
      <dgm:t>
        <a:bodyPr/>
        <a:lstStyle/>
        <a:p>
          <a:pPr algn="just"/>
          <a:r>
            <a:rPr lang="el-GR" dirty="0">
              <a:latin typeface="Times New Roman" panose="02020603050405020304" pitchFamily="18" charset="0"/>
              <a:cs typeface="Times New Roman" panose="02020603050405020304" pitchFamily="18" charset="0"/>
            </a:rPr>
            <a:t>Ολοκληρωμένο περιβάλλον 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e-Learning </a:t>
          </a:r>
          <a:r>
            <a:rPr lang="el-GR" dirty="0">
              <a:latin typeface="Times New Roman" panose="02020603050405020304" pitchFamily="18" charset="0"/>
              <a:cs typeface="Times New Roman" panose="02020603050405020304" pitchFamily="18" charset="0"/>
            </a:rPr>
            <a:t>αυτόνομης μάθησης για τη διδασκαλία του μαθήματος </a:t>
          </a:r>
          <a:r>
            <a:rPr lang="el-GR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Φυσικής</a:t>
          </a:r>
          <a:r>
            <a:rPr lang="el-GR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1CCA3848-E781-4829-BB6F-08E31B378E5F}" type="parTrans" cxnId="{92216EF9-F23E-4EBA-B3C2-DBAF25A570BB}">
      <dgm:prSet/>
      <dgm:spPr/>
      <dgm:t>
        <a:bodyPr/>
        <a:lstStyle/>
        <a:p>
          <a:endParaRPr lang="el-G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341DC7-145C-402C-A3CF-65744E96C5C5}" type="sibTrans" cxnId="{92216EF9-F23E-4EBA-B3C2-DBAF25A570BB}">
      <dgm:prSet/>
      <dgm:spPr/>
      <dgm:t>
        <a:bodyPr/>
        <a:lstStyle/>
        <a:p>
          <a:endParaRPr lang="el-G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D0CE70-2A8A-4EF7-9488-A86F9B336010}">
      <dgm:prSet/>
      <dgm:spPr/>
      <dgm:t>
        <a:bodyPr/>
        <a:lstStyle/>
        <a:p>
          <a:pPr algn="just">
            <a:buFont typeface="Arial" panose="020B0604020202020204" pitchFamily="34" charset="0"/>
            <a:buChar char="•"/>
          </a:pPr>
          <a:r>
            <a:rPr lang="el-GR" dirty="0">
              <a:latin typeface="Times New Roman" panose="02020603050405020304" pitchFamily="18" charset="0"/>
              <a:cs typeface="Times New Roman" panose="02020603050405020304" pitchFamily="18" charset="0"/>
            </a:rPr>
            <a:t>1η Διδακτική Ενότητα: </a:t>
          </a:r>
          <a:r>
            <a:rPr lang="el-GR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Πίεση</a:t>
          </a:r>
        </a:p>
      </dgm:t>
    </dgm:pt>
    <dgm:pt modelId="{D4666603-6AA9-47F3-BFAD-BB8C8BF1CB6A}" type="parTrans" cxnId="{9651DE26-CFCE-4346-8FCF-33EC763731AB}">
      <dgm:prSet/>
      <dgm:spPr/>
      <dgm:t>
        <a:bodyPr/>
        <a:lstStyle/>
        <a:p>
          <a:endParaRPr lang="el-G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EB19C5-A642-499C-BA7C-49ACAA7D12A7}" type="sibTrans" cxnId="{9651DE26-CFCE-4346-8FCF-33EC763731AB}">
      <dgm:prSet/>
      <dgm:spPr/>
      <dgm:t>
        <a:bodyPr/>
        <a:lstStyle/>
        <a:p>
          <a:endParaRPr lang="el-G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D6B68A-2FA3-42A2-A4DF-1EE9698051BD}">
      <dgm:prSet/>
      <dgm:spPr/>
      <dgm:t>
        <a:bodyPr/>
        <a:lstStyle/>
        <a:p>
          <a:pPr algn="just">
            <a:buFont typeface="Arial" panose="020B0604020202020204" pitchFamily="34" charset="0"/>
            <a:buChar char="•"/>
          </a:pPr>
          <a:endParaRPr lang="el-GR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9DC15E-8E89-476B-8949-B3BE03D16DE6}" type="parTrans" cxnId="{A21684BC-B080-46BD-AC4F-7C44D48CCD26}">
      <dgm:prSet/>
      <dgm:spPr/>
      <dgm:t>
        <a:bodyPr/>
        <a:lstStyle/>
        <a:p>
          <a:endParaRPr lang="el-G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B2EFA0-C640-4CD2-9670-0BE58571B6A8}" type="sibTrans" cxnId="{A21684BC-B080-46BD-AC4F-7C44D48CCD26}">
      <dgm:prSet/>
      <dgm:spPr/>
      <dgm:t>
        <a:bodyPr/>
        <a:lstStyle/>
        <a:p>
          <a:endParaRPr lang="el-G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760150-99F1-4464-A000-8438453B289E}">
      <dgm:prSet/>
      <dgm:spPr/>
      <dgm:t>
        <a:bodyPr/>
        <a:lstStyle/>
        <a:p>
          <a:pPr algn="just">
            <a:buFont typeface="Arial" panose="020B0604020202020204" pitchFamily="34" charset="0"/>
            <a:buChar char="•"/>
          </a:pPr>
          <a:r>
            <a:rPr lang="el-GR" dirty="0">
              <a:latin typeface="Times New Roman" panose="02020603050405020304" pitchFamily="18" charset="0"/>
              <a:cs typeface="Times New Roman" panose="02020603050405020304" pitchFamily="18" charset="0"/>
            </a:rPr>
            <a:t>2η Διδακτική Ενότητα: </a:t>
          </a:r>
          <a:r>
            <a:rPr lang="el-GR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Υδροστατική Πίεση</a:t>
          </a:r>
        </a:p>
      </dgm:t>
    </dgm:pt>
    <dgm:pt modelId="{B619E06E-EE60-4A8E-A59B-0B41E4557627}" type="parTrans" cxnId="{6A38A4A1-C0A2-483E-BEF9-E82DC25EAE35}">
      <dgm:prSet/>
      <dgm:spPr/>
      <dgm:t>
        <a:bodyPr/>
        <a:lstStyle/>
        <a:p>
          <a:endParaRPr lang="el-GR"/>
        </a:p>
      </dgm:t>
    </dgm:pt>
    <dgm:pt modelId="{07331DE4-FC5D-449A-A3FD-46C2DB2AE607}" type="sibTrans" cxnId="{6A38A4A1-C0A2-483E-BEF9-E82DC25EAE35}">
      <dgm:prSet/>
      <dgm:spPr/>
      <dgm:t>
        <a:bodyPr/>
        <a:lstStyle/>
        <a:p>
          <a:endParaRPr lang="el-GR"/>
        </a:p>
      </dgm:t>
    </dgm:pt>
    <dgm:pt modelId="{8928CCA4-9F92-4F5A-A3BB-49CB6AFEDA1F}" type="pres">
      <dgm:prSet presAssocID="{67CC4DA1-F1D5-4702-BD4E-18C9233AF12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EF09A8B6-5B02-42E6-9F3A-D448DE95886E}" type="pres">
      <dgm:prSet presAssocID="{D8867934-F2D2-48EC-9A8E-E0FC3EA8511D}" presName="parentLin" presStyleCnt="0"/>
      <dgm:spPr/>
    </dgm:pt>
    <dgm:pt modelId="{736DFBBB-0F6D-48AC-B7FD-A2692C681F72}" type="pres">
      <dgm:prSet presAssocID="{D8867934-F2D2-48EC-9A8E-E0FC3EA8511D}" presName="parentLeftMargin" presStyleLbl="node1" presStyleIdx="0" presStyleCnt="3"/>
      <dgm:spPr/>
      <dgm:t>
        <a:bodyPr/>
        <a:lstStyle/>
        <a:p>
          <a:endParaRPr lang="el-GR"/>
        </a:p>
      </dgm:t>
    </dgm:pt>
    <dgm:pt modelId="{1F8138F0-3C42-44C8-98D3-35663B4DB4CE}" type="pres">
      <dgm:prSet presAssocID="{D8867934-F2D2-48EC-9A8E-E0FC3EA8511D}" presName="parentText" presStyleLbl="node1" presStyleIdx="0" presStyleCnt="3" custScaleY="71700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6393F6B-9414-4C23-B1DC-0A7514D87B52}" type="pres">
      <dgm:prSet presAssocID="{D8867934-F2D2-48EC-9A8E-E0FC3EA8511D}" presName="negativeSpace" presStyleCnt="0"/>
      <dgm:spPr/>
    </dgm:pt>
    <dgm:pt modelId="{9F7DA6FB-2D65-4C57-8E05-7BFFDEDA17FC}" type="pres">
      <dgm:prSet presAssocID="{D8867934-F2D2-48EC-9A8E-E0FC3EA8511D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6B44A07-6650-4909-87AC-47C514249D26}" type="pres">
      <dgm:prSet presAssocID="{5D027F15-E51B-4F80-8F86-D22EC7F94968}" presName="spaceBetweenRectangles" presStyleCnt="0"/>
      <dgm:spPr/>
    </dgm:pt>
    <dgm:pt modelId="{819E8079-10E3-449E-B8F6-A8008DBECA28}" type="pres">
      <dgm:prSet presAssocID="{949F0FC1-248B-4DB6-9FB9-2B5A2B77A84A}" presName="parentLin" presStyleCnt="0"/>
      <dgm:spPr/>
    </dgm:pt>
    <dgm:pt modelId="{9D864613-5883-4346-864B-A4DA2ACB242F}" type="pres">
      <dgm:prSet presAssocID="{949F0FC1-248B-4DB6-9FB9-2B5A2B77A84A}" presName="parentLeftMargin" presStyleLbl="node1" presStyleIdx="0" presStyleCnt="3"/>
      <dgm:spPr/>
      <dgm:t>
        <a:bodyPr/>
        <a:lstStyle/>
        <a:p>
          <a:endParaRPr lang="el-GR"/>
        </a:p>
      </dgm:t>
    </dgm:pt>
    <dgm:pt modelId="{38E16C61-354F-4244-8587-4B0718DBED3B}" type="pres">
      <dgm:prSet presAssocID="{949F0FC1-248B-4DB6-9FB9-2B5A2B77A84A}" presName="parentText" presStyleLbl="node1" presStyleIdx="1" presStyleCnt="3" custScaleY="69322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263C7BB-CAA9-4258-A15B-BD925D64BD05}" type="pres">
      <dgm:prSet presAssocID="{949F0FC1-248B-4DB6-9FB9-2B5A2B77A84A}" presName="negativeSpace" presStyleCnt="0"/>
      <dgm:spPr/>
    </dgm:pt>
    <dgm:pt modelId="{B2AA80EF-54DF-4E7A-8E5D-B3B4A3B70E40}" type="pres">
      <dgm:prSet presAssocID="{949F0FC1-248B-4DB6-9FB9-2B5A2B77A84A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5957E89-D1E9-4743-9312-B9566B85EAC1}" type="pres">
      <dgm:prSet presAssocID="{CA4F0668-A57B-45E8-A216-8E85749EA5BA}" presName="spaceBetweenRectangles" presStyleCnt="0"/>
      <dgm:spPr/>
    </dgm:pt>
    <dgm:pt modelId="{70581B01-FDCC-49ED-B878-9EEA24FA08CE}" type="pres">
      <dgm:prSet presAssocID="{36811057-1E41-41BB-AB71-28F54EB0B745}" presName="parentLin" presStyleCnt="0"/>
      <dgm:spPr/>
    </dgm:pt>
    <dgm:pt modelId="{0C8FB25C-93D3-4B8E-8451-AFF7448EBB47}" type="pres">
      <dgm:prSet presAssocID="{36811057-1E41-41BB-AB71-28F54EB0B745}" presName="parentLeftMargin" presStyleLbl="node1" presStyleIdx="1" presStyleCnt="3"/>
      <dgm:spPr/>
      <dgm:t>
        <a:bodyPr/>
        <a:lstStyle/>
        <a:p>
          <a:endParaRPr lang="el-GR"/>
        </a:p>
      </dgm:t>
    </dgm:pt>
    <dgm:pt modelId="{7E34E463-ACDF-4779-BFBC-D4DE1184AED0}" type="pres">
      <dgm:prSet presAssocID="{36811057-1E41-41BB-AB71-28F54EB0B745}" presName="parentText" presStyleLbl="node1" presStyleIdx="2" presStyleCnt="3" custScaleY="77921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ADBD8D8-AEBE-44DD-A4C8-7B607010AE74}" type="pres">
      <dgm:prSet presAssocID="{36811057-1E41-41BB-AB71-28F54EB0B745}" presName="negativeSpace" presStyleCnt="0"/>
      <dgm:spPr/>
    </dgm:pt>
    <dgm:pt modelId="{4EAEF54A-1D29-4E05-ABA5-6585C944B2C4}" type="pres">
      <dgm:prSet presAssocID="{36811057-1E41-41BB-AB71-28F54EB0B745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363531ED-E60F-4BFE-93B3-6C18C233ADEB}" type="presOf" srcId="{36811057-1E41-41BB-AB71-28F54EB0B745}" destId="{0C8FB25C-93D3-4B8E-8451-AFF7448EBB47}" srcOrd="0" destOrd="0" presId="urn:microsoft.com/office/officeart/2005/8/layout/list1"/>
    <dgm:cxn modelId="{A21684BC-B080-46BD-AC4F-7C44D48CCD26}" srcId="{36811057-1E41-41BB-AB71-28F54EB0B745}" destId="{BDD6B68A-2FA3-42A2-A4DF-1EE9698051BD}" srcOrd="2" destOrd="0" parTransId="{2B9DC15E-8E89-476B-8949-B3BE03D16DE6}" sibTransId="{13B2EFA0-C640-4CD2-9670-0BE58571B6A8}"/>
    <dgm:cxn modelId="{9651DE26-CFCE-4346-8FCF-33EC763731AB}" srcId="{36811057-1E41-41BB-AB71-28F54EB0B745}" destId="{0FD0CE70-2A8A-4EF7-9488-A86F9B336010}" srcOrd="0" destOrd="0" parTransId="{D4666603-6AA9-47F3-BFAD-BB8C8BF1CB6A}" sibTransId="{B2EB19C5-A642-499C-BA7C-49ACAA7D12A7}"/>
    <dgm:cxn modelId="{CFC95B8E-036C-4F48-886C-4C9D091DB722}" type="presOf" srcId="{D8867934-F2D2-48EC-9A8E-E0FC3EA8511D}" destId="{736DFBBB-0F6D-48AC-B7FD-A2692C681F72}" srcOrd="0" destOrd="0" presId="urn:microsoft.com/office/officeart/2005/8/layout/list1"/>
    <dgm:cxn modelId="{4470FF11-5C01-455B-9806-575B5ED6B168}" type="presOf" srcId="{949F0FC1-248B-4DB6-9FB9-2B5A2B77A84A}" destId="{9D864613-5883-4346-864B-A4DA2ACB242F}" srcOrd="0" destOrd="0" presId="urn:microsoft.com/office/officeart/2005/8/layout/list1"/>
    <dgm:cxn modelId="{1D1AF9A7-FACB-4F95-8827-2EAB02C90F48}" srcId="{67CC4DA1-F1D5-4702-BD4E-18C9233AF126}" destId="{36811057-1E41-41BB-AB71-28F54EB0B745}" srcOrd="2" destOrd="0" parTransId="{31BA332E-8ABF-4A6F-99B6-A153F5FF68D1}" sibTransId="{BC861577-C178-43AB-B14C-2AB2A05C1772}"/>
    <dgm:cxn modelId="{DB14C0DD-5294-4287-AEE1-E4BA4EF6D270}" type="presOf" srcId="{3F057506-21E3-4AD4-BA5B-E041812D2D67}" destId="{9F7DA6FB-2D65-4C57-8E05-7BFFDEDA17FC}" srcOrd="0" destOrd="0" presId="urn:microsoft.com/office/officeart/2005/8/layout/list1"/>
    <dgm:cxn modelId="{778B110E-2B53-41EB-A2B1-76F15292C58B}" type="presOf" srcId="{BDD6B68A-2FA3-42A2-A4DF-1EE9698051BD}" destId="{4EAEF54A-1D29-4E05-ABA5-6585C944B2C4}" srcOrd="0" destOrd="2" presId="urn:microsoft.com/office/officeart/2005/8/layout/list1"/>
    <dgm:cxn modelId="{5F43A53F-9182-4D3A-A651-C1EF3D8E8FA5}" srcId="{67CC4DA1-F1D5-4702-BD4E-18C9233AF126}" destId="{949F0FC1-248B-4DB6-9FB9-2B5A2B77A84A}" srcOrd="1" destOrd="0" parTransId="{DF6D2AB8-D4BB-4AE6-B575-3B0EA948617A}" sibTransId="{CA4F0668-A57B-45E8-A216-8E85749EA5BA}"/>
    <dgm:cxn modelId="{99A7C23F-56C8-480F-A689-12883A1A6EFB}" srcId="{67CC4DA1-F1D5-4702-BD4E-18C9233AF126}" destId="{D8867934-F2D2-48EC-9A8E-E0FC3EA8511D}" srcOrd="0" destOrd="0" parTransId="{6CF9877F-C588-4AAE-A9E5-34B4D6CBB3D3}" sibTransId="{5D027F15-E51B-4F80-8F86-D22EC7F94968}"/>
    <dgm:cxn modelId="{EB528E09-9ACD-41BA-9B0D-FB5A6F9DF923}" type="presOf" srcId="{67CC4DA1-F1D5-4702-BD4E-18C9233AF126}" destId="{8928CCA4-9F92-4F5A-A3BB-49CB6AFEDA1F}" srcOrd="0" destOrd="0" presId="urn:microsoft.com/office/officeart/2005/8/layout/list1"/>
    <dgm:cxn modelId="{022E05A6-1EB0-45A0-BF4F-E16C54E4BA14}" type="presOf" srcId="{949F0FC1-248B-4DB6-9FB9-2B5A2B77A84A}" destId="{38E16C61-354F-4244-8587-4B0718DBED3B}" srcOrd="1" destOrd="0" presId="urn:microsoft.com/office/officeart/2005/8/layout/list1"/>
    <dgm:cxn modelId="{8E225FE0-AB4D-44CF-9823-6B936EA7EF0A}" type="presOf" srcId="{36811057-1E41-41BB-AB71-28F54EB0B745}" destId="{7E34E463-ACDF-4779-BFBC-D4DE1184AED0}" srcOrd="1" destOrd="0" presId="urn:microsoft.com/office/officeart/2005/8/layout/list1"/>
    <dgm:cxn modelId="{92216EF9-F23E-4EBA-B3C2-DBAF25A570BB}" srcId="{949F0FC1-248B-4DB6-9FB9-2B5A2B77A84A}" destId="{709DA88C-695B-42E8-99B5-C035C5A93F1D}" srcOrd="0" destOrd="0" parTransId="{1CCA3848-E781-4829-BB6F-08E31B378E5F}" sibTransId="{38341DC7-145C-402C-A3CF-65744E96C5C5}"/>
    <dgm:cxn modelId="{6A38A4A1-C0A2-483E-BEF9-E82DC25EAE35}" srcId="{36811057-1E41-41BB-AB71-28F54EB0B745}" destId="{57760150-99F1-4464-A000-8438453B289E}" srcOrd="1" destOrd="0" parTransId="{B619E06E-EE60-4A8E-A59B-0B41E4557627}" sibTransId="{07331DE4-FC5D-449A-A3FD-46C2DB2AE607}"/>
    <dgm:cxn modelId="{CEDF522F-1355-48BF-87FC-D2BBC33F320A}" type="presOf" srcId="{0FD0CE70-2A8A-4EF7-9488-A86F9B336010}" destId="{4EAEF54A-1D29-4E05-ABA5-6585C944B2C4}" srcOrd="0" destOrd="0" presId="urn:microsoft.com/office/officeart/2005/8/layout/list1"/>
    <dgm:cxn modelId="{93F1742E-0AF9-44CC-AD78-1A3FBBF3EE24}" srcId="{D8867934-F2D2-48EC-9A8E-E0FC3EA8511D}" destId="{3F057506-21E3-4AD4-BA5B-E041812D2D67}" srcOrd="0" destOrd="0" parTransId="{6A095737-5959-42A8-8B23-7FD98749B9D7}" sibTransId="{2C64FAB5-8865-4BD1-AE07-4CB709062EDD}"/>
    <dgm:cxn modelId="{CEF61A97-0E35-47C3-9C84-2ECD506EA015}" type="presOf" srcId="{D8867934-F2D2-48EC-9A8E-E0FC3EA8511D}" destId="{1F8138F0-3C42-44C8-98D3-35663B4DB4CE}" srcOrd="1" destOrd="0" presId="urn:microsoft.com/office/officeart/2005/8/layout/list1"/>
    <dgm:cxn modelId="{1373E613-6180-47D6-9672-208084B2E751}" type="presOf" srcId="{709DA88C-695B-42E8-99B5-C035C5A93F1D}" destId="{B2AA80EF-54DF-4E7A-8E5D-B3B4A3B70E40}" srcOrd="0" destOrd="0" presId="urn:microsoft.com/office/officeart/2005/8/layout/list1"/>
    <dgm:cxn modelId="{653C34C5-2C75-48D5-A522-55A49E9A2A64}" type="presOf" srcId="{57760150-99F1-4464-A000-8438453B289E}" destId="{4EAEF54A-1D29-4E05-ABA5-6585C944B2C4}" srcOrd="0" destOrd="1" presId="urn:microsoft.com/office/officeart/2005/8/layout/list1"/>
    <dgm:cxn modelId="{3AB1E3A5-C09A-49D6-8B8A-F8C631DFD368}" type="presParOf" srcId="{8928CCA4-9F92-4F5A-A3BB-49CB6AFEDA1F}" destId="{EF09A8B6-5B02-42E6-9F3A-D448DE95886E}" srcOrd="0" destOrd="0" presId="urn:microsoft.com/office/officeart/2005/8/layout/list1"/>
    <dgm:cxn modelId="{01FB6EE8-7571-4CC6-AB51-B9E00EA69526}" type="presParOf" srcId="{EF09A8B6-5B02-42E6-9F3A-D448DE95886E}" destId="{736DFBBB-0F6D-48AC-B7FD-A2692C681F72}" srcOrd="0" destOrd="0" presId="urn:microsoft.com/office/officeart/2005/8/layout/list1"/>
    <dgm:cxn modelId="{F9A3212E-3039-43C3-B99B-73DFD9370039}" type="presParOf" srcId="{EF09A8B6-5B02-42E6-9F3A-D448DE95886E}" destId="{1F8138F0-3C42-44C8-98D3-35663B4DB4CE}" srcOrd="1" destOrd="0" presId="urn:microsoft.com/office/officeart/2005/8/layout/list1"/>
    <dgm:cxn modelId="{284B9A79-5EF4-4E6E-B858-F01B23DC50F2}" type="presParOf" srcId="{8928CCA4-9F92-4F5A-A3BB-49CB6AFEDA1F}" destId="{46393F6B-9414-4C23-B1DC-0A7514D87B52}" srcOrd="1" destOrd="0" presId="urn:microsoft.com/office/officeart/2005/8/layout/list1"/>
    <dgm:cxn modelId="{D2ECF090-54FA-4FFA-A14C-5AA58A1338FD}" type="presParOf" srcId="{8928CCA4-9F92-4F5A-A3BB-49CB6AFEDA1F}" destId="{9F7DA6FB-2D65-4C57-8E05-7BFFDEDA17FC}" srcOrd="2" destOrd="0" presId="urn:microsoft.com/office/officeart/2005/8/layout/list1"/>
    <dgm:cxn modelId="{DEE193D4-BB7E-4791-BA12-EF12BE0CEA79}" type="presParOf" srcId="{8928CCA4-9F92-4F5A-A3BB-49CB6AFEDA1F}" destId="{96B44A07-6650-4909-87AC-47C514249D26}" srcOrd="3" destOrd="0" presId="urn:microsoft.com/office/officeart/2005/8/layout/list1"/>
    <dgm:cxn modelId="{E2EF19BD-A575-4CBC-BF8E-982B7545E134}" type="presParOf" srcId="{8928CCA4-9F92-4F5A-A3BB-49CB6AFEDA1F}" destId="{819E8079-10E3-449E-B8F6-A8008DBECA28}" srcOrd="4" destOrd="0" presId="urn:microsoft.com/office/officeart/2005/8/layout/list1"/>
    <dgm:cxn modelId="{4E383CE8-134F-49EA-9E19-06A9E9B1F141}" type="presParOf" srcId="{819E8079-10E3-449E-B8F6-A8008DBECA28}" destId="{9D864613-5883-4346-864B-A4DA2ACB242F}" srcOrd="0" destOrd="0" presId="urn:microsoft.com/office/officeart/2005/8/layout/list1"/>
    <dgm:cxn modelId="{EC6BBA9D-29D9-4501-9DDE-E7D82B5B8390}" type="presParOf" srcId="{819E8079-10E3-449E-B8F6-A8008DBECA28}" destId="{38E16C61-354F-4244-8587-4B0718DBED3B}" srcOrd="1" destOrd="0" presId="urn:microsoft.com/office/officeart/2005/8/layout/list1"/>
    <dgm:cxn modelId="{ED977F92-43B9-44E5-85C2-0D15758EE7C7}" type="presParOf" srcId="{8928CCA4-9F92-4F5A-A3BB-49CB6AFEDA1F}" destId="{3263C7BB-CAA9-4258-A15B-BD925D64BD05}" srcOrd="5" destOrd="0" presId="urn:microsoft.com/office/officeart/2005/8/layout/list1"/>
    <dgm:cxn modelId="{D721E6EC-09F4-4794-9BA2-BF3E2782310C}" type="presParOf" srcId="{8928CCA4-9F92-4F5A-A3BB-49CB6AFEDA1F}" destId="{B2AA80EF-54DF-4E7A-8E5D-B3B4A3B70E40}" srcOrd="6" destOrd="0" presId="urn:microsoft.com/office/officeart/2005/8/layout/list1"/>
    <dgm:cxn modelId="{5CADA208-EB24-4E8D-9533-261CFB28BB44}" type="presParOf" srcId="{8928CCA4-9F92-4F5A-A3BB-49CB6AFEDA1F}" destId="{F5957E89-D1E9-4743-9312-B9566B85EAC1}" srcOrd="7" destOrd="0" presId="urn:microsoft.com/office/officeart/2005/8/layout/list1"/>
    <dgm:cxn modelId="{F7C0F649-6DBA-40DC-AC42-9646E1854D12}" type="presParOf" srcId="{8928CCA4-9F92-4F5A-A3BB-49CB6AFEDA1F}" destId="{70581B01-FDCC-49ED-B878-9EEA24FA08CE}" srcOrd="8" destOrd="0" presId="urn:microsoft.com/office/officeart/2005/8/layout/list1"/>
    <dgm:cxn modelId="{D0B14993-BB2D-4977-9256-F0E3D46308AC}" type="presParOf" srcId="{70581B01-FDCC-49ED-B878-9EEA24FA08CE}" destId="{0C8FB25C-93D3-4B8E-8451-AFF7448EBB47}" srcOrd="0" destOrd="0" presId="urn:microsoft.com/office/officeart/2005/8/layout/list1"/>
    <dgm:cxn modelId="{00BDFF7E-3DB9-4260-A8E3-807795061CBE}" type="presParOf" srcId="{70581B01-FDCC-49ED-B878-9EEA24FA08CE}" destId="{7E34E463-ACDF-4779-BFBC-D4DE1184AED0}" srcOrd="1" destOrd="0" presId="urn:microsoft.com/office/officeart/2005/8/layout/list1"/>
    <dgm:cxn modelId="{B9A59B2A-941D-42F9-A75D-30971542D443}" type="presParOf" srcId="{8928CCA4-9F92-4F5A-A3BB-49CB6AFEDA1F}" destId="{1ADBD8D8-AEBE-44DD-A4C8-7B607010AE74}" srcOrd="9" destOrd="0" presId="urn:microsoft.com/office/officeart/2005/8/layout/list1"/>
    <dgm:cxn modelId="{92F8B2A0-8A41-4333-9A18-1A2BA98878E0}" type="presParOf" srcId="{8928CCA4-9F92-4F5A-A3BB-49CB6AFEDA1F}" destId="{4EAEF54A-1D29-4E05-ABA5-6585C944B2C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00BA7D5-9124-45CD-9215-0DE79EE049B6}" type="doc">
      <dgm:prSet loTypeId="urn:microsoft.com/office/officeart/2005/8/layout/cycle4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l-GR"/>
        </a:p>
      </dgm:t>
    </dgm:pt>
    <dgm:pt modelId="{02C98643-7587-4035-B36F-72B670C40023}">
      <dgm:prSet phldrT="[Κείμενο]" custT="1"/>
      <dgm:spPr>
        <a:xfrm>
          <a:off x="1247648" y="231647"/>
          <a:ext cx="1759712" cy="1759712"/>
        </a:xfrm>
        <a:prstGeom prst="pieWedge">
          <a:avLst/>
        </a:prstGeom>
      </dgm:spPr>
      <dgm:t>
        <a:bodyPr/>
        <a:lstStyle/>
        <a:p>
          <a:pPr>
            <a:buNone/>
          </a:pPr>
          <a:r>
            <a:rPr lang="el-GR" sz="16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Βασικές αρχές σχεδιασμού ΕξΑΕ</a:t>
          </a:r>
        </a:p>
      </dgm:t>
    </dgm:pt>
    <dgm:pt modelId="{B7F08364-28EC-42E1-A834-EFF62D4BBB59}" type="parTrans" cxnId="{620E0F1F-B688-47AC-824A-FD6546346429}">
      <dgm:prSet/>
      <dgm:spPr/>
      <dgm:t>
        <a:bodyPr/>
        <a:lstStyle/>
        <a:p>
          <a:endParaRPr lang="el-G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127E0C-443A-4582-8C5E-8CCDFF17F401}" type="sibTrans" cxnId="{620E0F1F-B688-47AC-824A-FD6546346429}">
      <dgm:prSet/>
      <dgm:spPr/>
      <dgm:t>
        <a:bodyPr/>
        <a:lstStyle/>
        <a:p>
          <a:endParaRPr lang="el-G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DCA852-93B0-4878-B9F9-8648A1C6DD4E}">
      <dgm:prSet phldrT="[Κείμενο]" custT="1"/>
      <dgm:spPr>
        <a:xfrm rot="5400000">
          <a:off x="3088640" y="231647"/>
          <a:ext cx="1759712" cy="1759712"/>
        </a:xfrm>
        <a:prstGeom prst="pieWedge">
          <a:avLst/>
        </a:prstGeom>
      </dgm:spPr>
      <dgm:t>
        <a:bodyPr/>
        <a:lstStyle/>
        <a:p>
          <a:pPr>
            <a:buNone/>
          </a:pPr>
          <a:r>
            <a:rPr lang="el-GR" sz="16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Αρχές </a:t>
          </a:r>
          <a:r>
            <a:rPr lang="el-GR" sz="1400" b="1" dirty="0" err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Πολυμεσικής</a:t>
          </a:r>
          <a:r>
            <a:rPr lang="el-GR" sz="16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μάθησης</a:t>
          </a:r>
        </a:p>
      </dgm:t>
    </dgm:pt>
    <dgm:pt modelId="{A3DBA7BE-64C7-485D-BE69-7D9F4B9EF3E9}" type="parTrans" cxnId="{603B6B93-1941-4676-8492-E4533D3EC2A0}">
      <dgm:prSet/>
      <dgm:spPr/>
      <dgm:t>
        <a:bodyPr/>
        <a:lstStyle/>
        <a:p>
          <a:endParaRPr lang="el-G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C64F40-2C39-4639-B3E0-3AA614C411F8}" type="sibTrans" cxnId="{603B6B93-1941-4676-8492-E4533D3EC2A0}">
      <dgm:prSet/>
      <dgm:spPr/>
      <dgm:t>
        <a:bodyPr/>
        <a:lstStyle/>
        <a:p>
          <a:endParaRPr lang="el-G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EB9B43-61DE-4A63-BB78-4AE69F0E620D}">
      <dgm:prSet phldrT="[Κείμενο]" custT="1"/>
      <dgm:spPr>
        <a:xfrm rot="10800000">
          <a:off x="3088640" y="2072640"/>
          <a:ext cx="1759712" cy="1759712"/>
        </a:xfrm>
      </dgm:spPr>
      <dgm:t>
        <a:bodyPr/>
        <a:lstStyle/>
        <a:p>
          <a:pPr>
            <a:buNone/>
          </a:pPr>
          <a:r>
            <a:rPr lang="el-GR" sz="16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Δομικά </a:t>
          </a:r>
          <a:r>
            <a:rPr lang="el-GR" sz="1600" b="1" dirty="0" err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χαρακτηρι-στικά</a:t>
          </a:r>
          <a:endParaRPr lang="el-GR" sz="1600" b="1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6EA28629-F88D-4736-AF3D-77319C00A008}" type="parTrans" cxnId="{70019F5E-6191-46F8-8F61-86975342B8D7}">
      <dgm:prSet/>
      <dgm:spPr/>
      <dgm:t>
        <a:bodyPr/>
        <a:lstStyle/>
        <a:p>
          <a:endParaRPr lang="el-G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0ED29F-11E0-46E7-B0AE-6D9B8B54EB95}" type="sibTrans" cxnId="{70019F5E-6191-46F8-8F61-86975342B8D7}">
      <dgm:prSet/>
      <dgm:spPr/>
      <dgm:t>
        <a:bodyPr/>
        <a:lstStyle/>
        <a:p>
          <a:endParaRPr lang="el-G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2D0267-B801-4FDC-98A7-1BAD74B5FAF3}">
      <dgm:prSet phldrT="[Κείμενο]" custT="1"/>
      <dgm:spPr>
        <a:xfrm>
          <a:off x="3599425" y="2763519"/>
          <a:ext cx="2117693" cy="1300480"/>
        </a:xfrm>
      </dgm:spPr>
      <dgm:t>
        <a:bodyPr/>
        <a:lstStyle/>
        <a:p>
          <a:pPr algn="just">
            <a:buNone/>
          </a:pPr>
          <a:r>
            <a:rPr lang="en-US" sz="14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    </a:t>
          </a:r>
          <a:r>
            <a:rPr lang="el-GR" sz="14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Το</a:t>
          </a:r>
          <a:r>
            <a:rPr lang="en-US" sz="14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l-GR" sz="14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ποιοτικό κριτήριο της </a:t>
          </a:r>
          <a:r>
            <a:rPr lang="el-GR" sz="1400" dirty="0" err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πολυμορφικότητας</a:t>
          </a:r>
          <a:r>
            <a:rPr lang="el-GR" sz="14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και η θεωρία του </a:t>
          </a:r>
          <a:r>
            <a:rPr lang="el-GR" sz="1400" dirty="0" err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εποικοδομητισμού</a:t>
          </a:r>
          <a:r>
            <a:rPr lang="el-GR" sz="14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αποτέλεσαν τη βάση σχεδιασμού του μοντέλου των </a:t>
          </a:r>
          <a:r>
            <a:rPr lang="el-GR" sz="1400" b="1" dirty="0" err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West</a:t>
          </a:r>
          <a:r>
            <a:rPr lang="el-GR" sz="1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1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-</a:t>
          </a:r>
          <a:r>
            <a:rPr lang="el-GR" sz="1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l-GR" sz="1400" b="1" dirty="0" err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Λιοναράκη</a:t>
          </a:r>
          <a:r>
            <a:rPr lang="el-GR" sz="14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. Σύμφωνα με την κατηγοριοποίηση αυτή υπάρχουν τρεις βασικές δέσμες, οι οποίες δημιουργούν ένα λειτουργικό σύνολο</a:t>
          </a:r>
        </a:p>
      </dgm:t>
    </dgm:pt>
    <dgm:pt modelId="{3F5CCF07-541A-454E-8646-DA0FB957F24E}" type="parTrans" cxnId="{D619FDD0-0CEF-4884-A51A-59FF09A4AC53}">
      <dgm:prSet/>
      <dgm:spPr/>
      <dgm:t>
        <a:bodyPr/>
        <a:lstStyle/>
        <a:p>
          <a:endParaRPr lang="el-G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6B7955-9EEF-4535-B2B2-A4537C130DFD}" type="sibTrans" cxnId="{D619FDD0-0CEF-4884-A51A-59FF09A4AC53}">
      <dgm:prSet/>
      <dgm:spPr/>
      <dgm:t>
        <a:bodyPr/>
        <a:lstStyle/>
        <a:p>
          <a:endParaRPr lang="el-G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1D421C-2046-47FF-AF32-B43DC0C2DF38}">
      <dgm:prSet phldrT="[Κείμενο]" custT="1"/>
      <dgm:spPr>
        <a:xfrm rot="16200000">
          <a:off x="1247648" y="2072640"/>
          <a:ext cx="1759712" cy="1759712"/>
        </a:xfrm>
      </dgm:spPr>
      <dgm:t>
        <a:bodyPr/>
        <a:lstStyle/>
        <a:p>
          <a:pPr>
            <a:buNone/>
          </a:pPr>
          <a:r>
            <a:rPr lang="el-GR" sz="16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Αρχές σχεδιασμού ΕξΑΕ</a:t>
          </a:r>
        </a:p>
      </dgm:t>
    </dgm:pt>
    <dgm:pt modelId="{EA5873D9-AF52-4C5C-82D7-95145A654BBE}" type="parTrans" cxnId="{C593EE1E-5964-4A4D-AC48-EBC054AF6C2F}">
      <dgm:prSet/>
      <dgm:spPr/>
      <dgm:t>
        <a:bodyPr/>
        <a:lstStyle/>
        <a:p>
          <a:endParaRPr lang="el-G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331CF1-2A3B-49AE-9567-B8B4D5D2E173}" type="sibTrans" cxnId="{C593EE1E-5964-4A4D-AC48-EBC054AF6C2F}">
      <dgm:prSet/>
      <dgm:spPr/>
      <dgm:t>
        <a:bodyPr/>
        <a:lstStyle/>
        <a:p>
          <a:endParaRPr lang="el-G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3BA157-1340-4951-AB1D-432CD92EA61A}">
      <dgm:prSet phldrT="[Κείμενο]" custT="1"/>
      <dgm:spPr>
        <a:xfrm>
          <a:off x="378880" y="2763519"/>
          <a:ext cx="2007616" cy="1300480"/>
        </a:xfrm>
      </dgm:spPr>
      <dgm:t>
        <a:bodyPr/>
        <a:lstStyle/>
        <a:p>
          <a:pPr algn="just">
            <a:buFont typeface="Arial" panose="020B0604020202020204" pitchFamily="34" charset="0"/>
            <a:buNone/>
          </a:pPr>
          <a:r>
            <a:rPr lang="el-GR" sz="14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Οι </a:t>
          </a:r>
          <a:r>
            <a:rPr lang="el-GR" sz="1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Σπανακά και </a:t>
          </a:r>
          <a:r>
            <a:rPr lang="el-GR" sz="1400" b="1" dirty="0" err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Λιοναράκης</a:t>
          </a:r>
          <a:r>
            <a:rPr lang="en-US" sz="1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l-GR" sz="14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(2017) συνόψισαν σε επτά αρχές ό,τι έκριναν πως πρέπει να γνωρίζει όποιος αποφασίζει να σχεδιάσει και να αναπτύξει μαθησιακό υλικό για την εξ</a:t>
          </a:r>
          <a:r>
            <a:rPr lang="en-US" sz="14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l-GR" sz="14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αποστάσεως εκπαίδευση</a:t>
          </a:r>
          <a:endParaRPr lang="el-GR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771E9153-549E-4114-A28C-03394FB4B791}" type="parTrans" cxnId="{9A09EBB4-DF0F-49B6-B13B-6B112B7111E5}">
      <dgm:prSet/>
      <dgm:spPr/>
      <dgm:t>
        <a:bodyPr/>
        <a:lstStyle/>
        <a:p>
          <a:endParaRPr lang="el-G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22E930-4EF5-4014-AC88-C7F9ACEC0453}" type="sibTrans" cxnId="{9A09EBB4-DF0F-49B6-B13B-6B112B7111E5}">
      <dgm:prSet/>
      <dgm:spPr/>
      <dgm:t>
        <a:bodyPr/>
        <a:lstStyle/>
        <a:p>
          <a:endParaRPr lang="el-G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E5985C-3151-47AB-BC9C-232BEAE642CC}">
      <dgm:prSet phldrT="[Κείμενο]" custT="1"/>
      <dgm:spPr>
        <a:xfrm>
          <a:off x="3654464" y="0"/>
          <a:ext cx="2007616" cy="1300480"/>
        </a:xfrm>
        <a:prstGeom prst="roundRect">
          <a:avLst>
            <a:gd name="adj" fmla="val 10000"/>
          </a:avLst>
        </a:prstGeom>
      </dgm:spPr>
      <dgm:t>
        <a:bodyPr/>
        <a:lstStyle/>
        <a:p>
          <a:pPr algn="just">
            <a:buFont typeface="Arial" panose="020B0604020202020204" pitchFamily="34" charset="0"/>
            <a:buNone/>
          </a:pPr>
          <a:r>
            <a:rPr lang="el-GR" sz="14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Η </a:t>
          </a:r>
          <a:r>
            <a:rPr lang="el-GR" sz="1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Γνωστική Θεωρία</a:t>
          </a:r>
          <a:r>
            <a:rPr lang="en-US" sz="1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l-GR" sz="1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για την </a:t>
          </a:r>
          <a:r>
            <a:rPr lang="el-GR" sz="1400" b="1" dirty="0" err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Πολυμεσική</a:t>
          </a:r>
          <a:r>
            <a:rPr lang="en-US" sz="1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l-GR" sz="1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Μάθηση </a:t>
          </a:r>
          <a:r>
            <a:rPr lang="el-GR" sz="14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(</a:t>
          </a:r>
          <a:r>
            <a:rPr lang="el-GR" sz="1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  <a:hlinkClick xmlns:r="http://schemas.openxmlformats.org/officeDocument/2006/relationships" r:id="rId1" action="ppaction://hlinksldjump"/>
            </a:rPr>
            <a:t>Mayer</a:t>
          </a:r>
          <a:r>
            <a:rPr lang="el-GR" sz="14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, 2001) αποτελεί σημαντικό εργαλείο για τον δημιουργό</a:t>
          </a:r>
          <a:r>
            <a:rPr lang="en-US" sz="14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l-GR" sz="14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εκπαιδευτικού</a:t>
          </a:r>
          <a:r>
            <a:rPr lang="en-US" sz="14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l-GR" sz="14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υλικού</a:t>
          </a:r>
          <a:endParaRPr lang="el-GR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BE254B21-86F9-4B5A-9975-9AE539924A33}" type="parTrans" cxnId="{C15698A5-D395-4124-A7CA-A4864D2DB535}">
      <dgm:prSet/>
      <dgm:spPr/>
      <dgm:t>
        <a:bodyPr/>
        <a:lstStyle/>
        <a:p>
          <a:endParaRPr lang="el-G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F8F6EF-503B-4631-BC46-AD35CD58088F}" type="sibTrans" cxnId="{C15698A5-D395-4124-A7CA-A4864D2DB535}">
      <dgm:prSet/>
      <dgm:spPr/>
      <dgm:t>
        <a:bodyPr/>
        <a:lstStyle/>
        <a:p>
          <a:endParaRPr lang="el-G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5C5425-CA79-4EBD-B3DE-973BEE802846}">
      <dgm:prSet phldrT="[Κείμενο]" custT="1"/>
      <dgm:spPr>
        <a:xfrm>
          <a:off x="378880" y="0"/>
          <a:ext cx="2007616" cy="1300480"/>
        </a:xfrm>
        <a:prstGeom prst="roundRect">
          <a:avLst>
            <a:gd name="adj" fmla="val 10000"/>
          </a:avLst>
        </a:prstGeom>
      </dgm:spPr>
      <dgm:t>
        <a:bodyPr/>
        <a:lstStyle/>
        <a:p>
          <a:pPr algn="just">
            <a:buNone/>
          </a:pPr>
          <a:r>
            <a:rPr lang="el-GR" sz="14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Το εκπαιδευτικό υλικό οφείλει να παρακινήσει και να διευκολύνει τους εκπαιδευόμενους στη μελέτη τους. </a:t>
          </a:r>
          <a:r>
            <a:rPr lang="en-US" sz="1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Holmberg</a:t>
          </a:r>
          <a:r>
            <a:rPr lang="en-US" sz="14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(2002)</a:t>
          </a:r>
          <a:endParaRPr lang="el-GR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46D3E6D0-7FFB-4349-B33F-951D3DD09B59}" type="sibTrans" cxnId="{3D9F6669-0D3A-400C-9F6C-2F081593B9BE}">
      <dgm:prSet/>
      <dgm:spPr/>
      <dgm:t>
        <a:bodyPr/>
        <a:lstStyle/>
        <a:p>
          <a:endParaRPr lang="el-G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B817B5-08C9-4B36-90EC-711E1656DA2D}" type="parTrans" cxnId="{3D9F6669-0D3A-400C-9F6C-2F081593B9BE}">
      <dgm:prSet/>
      <dgm:spPr/>
      <dgm:t>
        <a:bodyPr/>
        <a:lstStyle/>
        <a:p>
          <a:endParaRPr lang="el-G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CA9247-10E7-4681-A461-49DF01F81341}" type="pres">
      <dgm:prSet presAssocID="{B00BA7D5-9124-45CD-9215-0DE79EE049B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3C42A051-9558-422F-B201-904995599B6F}" type="pres">
      <dgm:prSet presAssocID="{B00BA7D5-9124-45CD-9215-0DE79EE049B6}" presName="children" presStyleCnt="0"/>
      <dgm:spPr/>
    </dgm:pt>
    <dgm:pt modelId="{CC1B80AD-9026-402D-A6E3-D3E71BCABEB7}" type="pres">
      <dgm:prSet presAssocID="{B00BA7D5-9124-45CD-9215-0DE79EE049B6}" presName="child1group" presStyleCnt="0"/>
      <dgm:spPr/>
    </dgm:pt>
    <dgm:pt modelId="{76841F09-6871-4D37-8D11-F808C2C0B38D}" type="pres">
      <dgm:prSet presAssocID="{B00BA7D5-9124-45CD-9215-0DE79EE049B6}" presName="child1" presStyleLbl="bgAcc1" presStyleIdx="0" presStyleCnt="4" custScaleX="156691" custScaleY="83883" custLinFactNeighborX="-3225" custLinFactNeighborY="-8260"/>
      <dgm:spPr/>
      <dgm:t>
        <a:bodyPr/>
        <a:lstStyle/>
        <a:p>
          <a:endParaRPr lang="el-GR"/>
        </a:p>
      </dgm:t>
    </dgm:pt>
    <dgm:pt modelId="{8CEBC8B1-51FC-4A7B-9FFF-619DDAFAD7E9}" type="pres">
      <dgm:prSet presAssocID="{B00BA7D5-9124-45CD-9215-0DE79EE049B6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39850EB-655C-45C3-B7F1-5DE239464D38}" type="pres">
      <dgm:prSet presAssocID="{B00BA7D5-9124-45CD-9215-0DE79EE049B6}" presName="child2group" presStyleCnt="0"/>
      <dgm:spPr/>
    </dgm:pt>
    <dgm:pt modelId="{D461A8DD-C296-4AA0-9B30-DD1DFBE47212}" type="pres">
      <dgm:prSet presAssocID="{B00BA7D5-9124-45CD-9215-0DE79EE049B6}" presName="child2" presStyleLbl="bgAcc1" presStyleIdx="1" presStyleCnt="4" custScaleX="154965" custScaleY="83953" custLinFactNeighborX="10987" custLinFactNeighborY="-25291"/>
      <dgm:spPr/>
      <dgm:t>
        <a:bodyPr/>
        <a:lstStyle/>
        <a:p>
          <a:endParaRPr lang="el-GR"/>
        </a:p>
      </dgm:t>
    </dgm:pt>
    <dgm:pt modelId="{12762B8B-6522-4153-9F4C-090623F016A0}" type="pres">
      <dgm:prSet presAssocID="{B00BA7D5-9124-45CD-9215-0DE79EE049B6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5A28C33-EADF-470A-8050-57E36FB253FD}" type="pres">
      <dgm:prSet presAssocID="{B00BA7D5-9124-45CD-9215-0DE79EE049B6}" presName="child3group" presStyleCnt="0"/>
      <dgm:spPr/>
    </dgm:pt>
    <dgm:pt modelId="{9748D5CC-91E0-42FB-B8D1-39E3D8F81C5F}" type="pres">
      <dgm:prSet presAssocID="{B00BA7D5-9124-45CD-9215-0DE79EE049B6}" presName="child3" presStyleLbl="bgAcc1" presStyleIdx="2" presStyleCnt="4" custScaleX="183996" custScaleY="159839" custLinFactNeighborX="15857" custLinFactNeighborY="-4509"/>
      <dgm:spPr/>
      <dgm:t>
        <a:bodyPr/>
        <a:lstStyle/>
        <a:p>
          <a:endParaRPr lang="el-GR"/>
        </a:p>
      </dgm:t>
    </dgm:pt>
    <dgm:pt modelId="{E26A1AE2-C8C4-4CD0-87F7-365377521C98}" type="pres">
      <dgm:prSet presAssocID="{B00BA7D5-9124-45CD-9215-0DE79EE049B6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09182FD-28F7-47A8-A5B7-5E992C4901F5}" type="pres">
      <dgm:prSet presAssocID="{B00BA7D5-9124-45CD-9215-0DE79EE049B6}" presName="child4group" presStyleCnt="0"/>
      <dgm:spPr/>
    </dgm:pt>
    <dgm:pt modelId="{2675901E-AB53-4210-9103-E9655EE34B5D}" type="pres">
      <dgm:prSet presAssocID="{B00BA7D5-9124-45CD-9215-0DE79EE049B6}" presName="child4" presStyleLbl="bgAcc1" presStyleIdx="3" presStyleCnt="4" custScaleX="161025" custScaleY="132315" custLinFactNeighborX="-5265" custLinFactNeighborY="-768"/>
      <dgm:spPr/>
      <dgm:t>
        <a:bodyPr/>
        <a:lstStyle/>
        <a:p>
          <a:endParaRPr lang="el-GR"/>
        </a:p>
      </dgm:t>
    </dgm:pt>
    <dgm:pt modelId="{60B856A7-1A46-429A-9399-9BBB6951552B}" type="pres">
      <dgm:prSet presAssocID="{B00BA7D5-9124-45CD-9215-0DE79EE049B6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16D30CA-0472-44C6-9313-BFB7C2D17B59}" type="pres">
      <dgm:prSet presAssocID="{B00BA7D5-9124-45CD-9215-0DE79EE049B6}" presName="childPlaceholder" presStyleCnt="0"/>
      <dgm:spPr/>
    </dgm:pt>
    <dgm:pt modelId="{1A73A61C-CDC4-4B65-ACA2-5A7452E36F1C}" type="pres">
      <dgm:prSet presAssocID="{B00BA7D5-9124-45CD-9215-0DE79EE049B6}" presName="circle" presStyleCnt="0"/>
      <dgm:spPr/>
    </dgm:pt>
    <dgm:pt modelId="{F5D6DD24-7182-49CF-BE16-7312CB41FDFC}" type="pres">
      <dgm:prSet presAssocID="{B00BA7D5-9124-45CD-9215-0DE79EE049B6}" presName="quadrant1" presStyleLbl="node1" presStyleIdx="0" presStyleCnt="4" custScaleX="92399" custScaleY="79867" custLinFactNeighborX="6373" custLinFactNeighborY="1776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548056E-D7BA-4CC2-AC1B-3C83BB5D841A}" type="pres">
      <dgm:prSet presAssocID="{B00BA7D5-9124-45CD-9215-0DE79EE049B6}" presName="quadrant2" presStyleLbl="node1" presStyleIdx="1" presStyleCnt="4" custScaleX="86064" custScaleY="80301" custLinFactNeighborX="-5278" custLinFactNeighborY="1559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72BDAC6-5B45-45A8-93CD-BDD820A7535C}" type="pres">
      <dgm:prSet presAssocID="{B00BA7D5-9124-45CD-9215-0DE79EE049B6}" presName="quadrant3" presStyleLbl="node1" presStyleIdx="2" presStyleCnt="4" custScaleX="87392" custScaleY="89769" custLinFactNeighborX="-5951" custLinFactNeighborY="-10958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7A1B198-5CC5-4112-8C21-D4F2AF2F2103}" type="pres">
      <dgm:prSet presAssocID="{B00BA7D5-9124-45CD-9215-0DE79EE049B6}" presName="quadrant4" presStyleLbl="node1" presStyleIdx="3" presStyleCnt="4" custScaleX="90185" custScaleY="91471" custLinFactNeighborX="6346" custLinFactNeighborY="-10107">
        <dgm:presLayoutVars>
          <dgm:chMax val="1"/>
          <dgm:bulletEnabled val="1"/>
        </dgm:presLayoutVars>
      </dgm:prSet>
      <dgm:spPr>
        <a:prstGeom prst="pieWedge">
          <a:avLst/>
        </a:prstGeom>
      </dgm:spPr>
      <dgm:t>
        <a:bodyPr/>
        <a:lstStyle/>
        <a:p>
          <a:endParaRPr lang="el-GR"/>
        </a:p>
      </dgm:t>
    </dgm:pt>
    <dgm:pt modelId="{2F12BBEB-588C-4B56-8F6B-FEE9ED6FDD6F}" type="pres">
      <dgm:prSet presAssocID="{B00BA7D5-9124-45CD-9215-0DE79EE049B6}" presName="quadrantPlaceholder" presStyleCnt="0"/>
      <dgm:spPr/>
    </dgm:pt>
    <dgm:pt modelId="{9A19CE8F-0D4E-49A7-AC3A-D411B9E88ECE}" type="pres">
      <dgm:prSet presAssocID="{B00BA7D5-9124-45CD-9215-0DE79EE049B6}" presName="center1" presStyleLbl="fgShp" presStyleIdx="0" presStyleCnt="2" custLinFactNeighborX="19852" custLinFactNeighborY="11446"/>
      <dgm:spPr>
        <a:xfrm>
          <a:off x="2744216" y="1666240"/>
          <a:ext cx="607568" cy="528320"/>
        </a:xfrm>
        <a:prstGeom prst="circularArrow">
          <a:avLst/>
        </a:prstGeom>
      </dgm:spPr>
    </dgm:pt>
    <dgm:pt modelId="{F9203A80-5BBF-4DD3-9CE8-5D246EDA7B20}" type="pres">
      <dgm:prSet presAssocID="{B00BA7D5-9124-45CD-9215-0DE79EE049B6}" presName="center2" presStyleLbl="fgShp" presStyleIdx="1" presStyleCnt="2" custLinFactNeighborX="19851" custLinFactNeighborY="-3901"/>
      <dgm:spPr>
        <a:xfrm rot="10800000">
          <a:off x="2744216" y="1869440"/>
          <a:ext cx="607568" cy="528320"/>
        </a:xfrm>
        <a:prstGeom prst="circularArrow">
          <a:avLst/>
        </a:prstGeom>
      </dgm:spPr>
    </dgm:pt>
  </dgm:ptLst>
  <dgm:cxnLst>
    <dgm:cxn modelId="{10FBAA61-9660-4ADF-B07D-C9962E1D4DF4}" type="presOf" srcId="{B83BA157-1340-4951-AB1D-432CD92EA61A}" destId="{2675901E-AB53-4210-9103-E9655EE34B5D}" srcOrd="0" destOrd="0" presId="urn:microsoft.com/office/officeart/2005/8/layout/cycle4"/>
    <dgm:cxn modelId="{D619FDD0-0CEF-4884-A51A-59FF09A4AC53}" srcId="{31EB9B43-61DE-4A63-BB78-4AE69F0E620D}" destId="{B12D0267-B801-4FDC-98A7-1BAD74B5FAF3}" srcOrd="0" destOrd="0" parTransId="{3F5CCF07-541A-454E-8646-DA0FB957F24E}" sibTransId="{E46B7955-9EEF-4535-B2B2-A4537C130DFD}"/>
    <dgm:cxn modelId="{9A09EBB4-DF0F-49B6-B13B-6B112B7111E5}" srcId="{781D421C-2046-47FF-AF32-B43DC0C2DF38}" destId="{B83BA157-1340-4951-AB1D-432CD92EA61A}" srcOrd="0" destOrd="0" parTransId="{771E9153-549E-4114-A28C-03394FB4B791}" sibTransId="{DF22E930-4EF5-4014-AC88-C7F9ACEC0453}"/>
    <dgm:cxn modelId="{B017440A-4255-4015-B43B-362AC2771C6D}" type="presOf" srcId="{31EB9B43-61DE-4A63-BB78-4AE69F0E620D}" destId="{172BDAC6-5B45-45A8-93CD-BDD820A7535C}" srcOrd="0" destOrd="0" presId="urn:microsoft.com/office/officeart/2005/8/layout/cycle4"/>
    <dgm:cxn modelId="{70019F5E-6191-46F8-8F61-86975342B8D7}" srcId="{B00BA7D5-9124-45CD-9215-0DE79EE049B6}" destId="{31EB9B43-61DE-4A63-BB78-4AE69F0E620D}" srcOrd="2" destOrd="0" parTransId="{6EA28629-F88D-4736-AF3D-77319C00A008}" sibTransId="{410ED29F-11E0-46E7-B0AE-6D9B8B54EB95}"/>
    <dgm:cxn modelId="{620E0F1F-B688-47AC-824A-FD6546346429}" srcId="{B00BA7D5-9124-45CD-9215-0DE79EE049B6}" destId="{02C98643-7587-4035-B36F-72B670C40023}" srcOrd="0" destOrd="0" parTransId="{B7F08364-28EC-42E1-A834-EFF62D4BBB59}" sibTransId="{98127E0C-443A-4582-8C5E-8CCDFF17F401}"/>
    <dgm:cxn modelId="{B083CEE3-85A0-4FAE-A70C-15133F392E6A}" type="presOf" srcId="{B00BA7D5-9124-45CD-9215-0DE79EE049B6}" destId="{D1CA9247-10E7-4681-A461-49DF01F81341}" srcOrd="0" destOrd="0" presId="urn:microsoft.com/office/officeart/2005/8/layout/cycle4"/>
    <dgm:cxn modelId="{B317E1C9-3A0D-44CC-9081-A81D717DA8D9}" type="presOf" srcId="{781D421C-2046-47FF-AF32-B43DC0C2DF38}" destId="{87A1B198-5CC5-4112-8C21-D4F2AF2F2103}" srcOrd="0" destOrd="0" presId="urn:microsoft.com/office/officeart/2005/8/layout/cycle4"/>
    <dgm:cxn modelId="{D7C0E7C2-F3F4-464D-A36F-003665C2C9AD}" type="presOf" srcId="{F35C5425-CA79-4EBD-B3DE-973BEE802846}" destId="{76841F09-6871-4D37-8D11-F808C2C0B38D}" srcOrd="0" destOrd="0" presId="urn:microsoft.com/office/officeart/2005/8/layout/cycle4"/>
    <dgm:cxn modelId="{E94547DE-3B7B-401D-A537-AEE834CB9A23}" type="presOf" srcId="{AFE5985C-3151-47AB-BC9C-232BEAE642CC}" destId="{D461A8DD-C296-4AA0-9B30-DD1DFBE47212}" srcOrd="0" destOrd="0" presId="urn:microsoft.com/office/officeart/2005/8/layout/cycle4"/>
    <dgm:cxn modelId="{96604167-681C-49AD-B036-74938101E25A}" type="presOf" srcId="{12DCA852-93B0-4878-B9F9-8648A1C6DD4E}" destId="{7548056E-D7BA-4CC2-AC1B-3C83BB5D841A}" srcOrd="0" destOrd="0" presId="urn:microsoft.com/office/officeart/2005/8/layout/cycle4"/>
    <dgm:cxn modelId="{457EA4F6-BDE0-466B-930C-EB70493CE2CD}" type="presOf" srcId="{02C98643-7587-4035-B36F-72B670C40023}" destId="{F5D6DD24-7182-49CF-BE16-7312CB41FDFC}" srcOrd="0" destOrd="0" presId="urn:microsoft.com/office/officeart/2005/8/layout/cycle4"/>
    <dgm:cxn modelId="{5D9BCB02-21AC-43AF-BC39-781F6A125B80}" type="presOf" srcId="{B12D0267-B801-4FDC-98A7-1BAD74B5FAF3}" destId="{E26A1AE2-C8C4-4CD0-87F7-365377521C98}" srcOrd="1" destOrd="0" presId="urn:microsoft.com/office/officeart/2005/8/layout/cycle4"/>
    <dgm:cxn modelId="{0B57C0FC-2F17-4BA1-A467-2821F028A344}" type="presOf" srcId="{B83BA157-1340-4951-AB1D-432CD92EA61A}" destId="{60B856A7-1A46-429A-9399-9BBB6951552B}" srcOrd="1" destOrd="0" presId="urn:microsoft.com/office/officeart/2005/8/layout/cycle4"/>
    <dgm:cxn modelId="{C15698A5-D395-4124-A7CA-A4864D2DB535}" srcId="{12DCA852-93B0-4878-B9F9-8648A1C6DD4E}" destId="{AFE5985C-3151-47AB-BC9C-232BEAE642CC}" srcOrd="0" destOrd="0" parTransId="{BE254B21-86F9-4B5A-9975-9AE539924A33}" sibTransId="{13F8F6EF-503B-4631-BC46-AD35CD58088F}"/>
    <dgm:cxn modelId="{C593EE1E-5964-4A4D-AC48-EBC054AF6C2F}" srcId="{B00BA7D5-9124-45CD-9215-0DE79EE049B6}" destId="{781D421C-2046-47FF-AF32-B43DC0C2DF38}" srcOrd="3" destOrd="0" parTransId="{EA5873D9-AF52-4C5C-82D7-95145A654BBE}" sibTransId="{3B331CF1-2A3B-49AE-9567-B8B4D5D2E173}"/>
    <dgm:cxn modelId="{8177A13C-C15A-4286-8408-7F5FAED95C40}" type="presOf" srcId="{F35C5425-CA79-4EBD-B3DE-973BEE802846}" destId="{8CEBC8B1-51FC-4A7B-9FFF-619DDAFAD7E9}" srcOrd="1" destOrd="0" presId="urn:microsoft.com/office/officeart/2005/8/layout/cycle4"/>
    <dgm:cxn modelId="{98303BCA-2E23-4FB9-A88F-C49AC3715465}" type="presOf" srcId="{AFE5985C-3151-47AB-BC9C-232BEAE642CC}" destId="{12762B8B-6522-4153-9F4C-090623F016A0}" srcOrd="1" destOrd="0" presId="urn:microsoft.com/office/officeart/2005/8/layout/cycle4"/>
    <dgm:cxn modelId="{603B6B93-1941-4676-8492-E4533D3EC2A0}" srcId="{B00BA7D5-9124-45CD-9215-0DE79EE049B6}" destId="{12DCA852-93B0-4878-B9F9-8648A1C6DD4E}" srcOrd="1" destOrd="0" parTransId="{A3DBA7BE-64C7-485D-BE69-7D9F4B9EF3E9}" sibTransId="{19C64F40-2C39-4639-B3E0-3AA614C411F8}"/>
    <dgm:cxn modelId="{3D9F6669-0D3A-400C-9F6C-2F081593B9BE}" srcId="{02C98643-7587-4035-B36F-72B670C40023}" destId="{F35C5425-CA79-4EBD-B3DE-973BEE802846}" srcOrd="0" destOrd="0" parTransId="{FCB817B5-08C9-4B36-90EC-711E1656DA2D}" sibTransId="{46D3E6D0-7FFB-4349-B33F-951D3DD09B59}"/>
    <dgm:cxn modelId="{9716873A-EFCA-4CBB-8BA3-2606EEAD595E}" type="presOf" srcId="{B12D0267-B801-4FDC-98A7-1BAD74B5FAF3}" destId="{9748D5CC-91E0-42FB-B8D1-39E3D8F81C5F}" srcOrd="0" destOrd="0" presId="urn:microsoft.com/office/officeart/2005/8/layout/cycle4"/>
    <dgm:cxn modelId="{61C1B7E1-739A-4022-A6C9-80CC920E38EA}" type="presParOf" srcId="{D1CA9247-10E7-4681-A461-49DF01F81341}" destId="{3C42A051-9558-422F-B201-904995599B6F}" srcOrd="0" destOrd="0" presId="urn:microsoft.com/office/officeart/2005/8/layout/cycle4"/>
    <dgm:cxn modelId="{187C3BBD-F8E9-4EDF-B4CB-85185EAB902A}" type="presParOf" srcId="{3C42A051-9558-422F-B201-904995599B6F}" destId="{CC1B80AD-9026-402D-A6E3-D3E71BCABEB7}" srcOrd="0" destOrd="0" presId="urn:microsoft.com/office/officeart/2005/8/layout/cycle4"/>
    <dgm:cxn modelId="{34A281F4-50F8-4A3F-B890-91614C81C275}" type="presParOf" srcId="{CC1B80AD-9026-402D-A6E3-D3E71BCABEB7}" destId="{76841F09-6871-4D37-8D11-F808C2C0B38D}" srcOrd="0" destOrd="0" presId="urn:microsoft.com/office/officeart/2005/8/layout/cycle4"/>
    <dgm:cxn modelId="{3C0B90D0-EBAB-48E5-8632-A52E23E2FFC7}" type="presParOf" srcId="{CC1B80AD-9026-402D-A6E3-D3E71BCABEB7}" destId="{8CEBC8B1-51FC-4A7B-9FFF-619DDAFAD7E9}" srcOrd="1" destOrd="0" presId="urn:microsoft.com/office/officeart/2005/8/layout/cycle4"/>
    <dgm:cxn modelId="{7EDC5132-10A5-4780-9D8E-1CCD8481AAA4}" type="presParOf" srcId="{3C42A051-9558-422F-B201-904995599B6F}" destId="{B39850EB-655C-45C3-B7F1-5DE239464D38}" srcOrd="1" destOrd="0" presId="urn:microsoft.com/office/officeart/2005/8/layout/cycle4"/>
    <dgm:cxn modelId="{E953E4AE-BA07-4835-9AE9-CCCFCBCC515A}" type="presParOf" srcId="{B39850EB-655C-45C3-B7F1-5DE239464D38}" destId="{D461A8DD-C296-4AA0-9B30-DD1DFBE47212}" srcOrd="0" destOrd="0" presId="urn:microsoft.com/office/officeart/2005/8/layout/cycle4"/>
    <dgm:cxn modelId="{F60339F1-ECD2-4918-A137-DC8D72B6D6E0}" type="presParOf" srcId="{B39850EB-655C-45C3-B7F1-5DE239464D38}" destId="{12762B8B-6522-4153-9F4C-090623F016A0}" srcOrd="1" destOrd="0" presId="urn:microsoft.com/office/officeart/2005/8/layout/cycle4"/>
    <dgm:cxn modelId="{3843E0EC-83D6-43FD-A7F2-3ED0BF23339E}" type="presParOf" srcId="{3C42A051-9558-422F-B201-904995599B6F}" destId="{15A28C33-EADF-470A-8050-57E36FB253FD}" srcOrd="2" destOrd="0" presId="urn:microsoft.com/office/officeart/2005/8/layout/cycle4"/>
    <dgm:cxn modelId="{A1D2BBF3-B381-42AD-BDE8-E3858E5BC763}" type="presParOf" srcId="{15A28C33-EADF-470A-8050-57E36FB253FD}" destId="{9748D5CC-91E0-42FB-B8D1-39E3D8F81C5F}" srcOrd="0" destOrd="0" presId="urn:microsoft.com/office/officeart/2005/8/layout/cycle4"/>
    <dgm:cxn modelId="{04A979DB-F9DA-4FD5-9864-B00B0A8043A2}" type="presParOf" srcId="{15A28C33-EADF-470A-8050-57E36FB253FD}" destId="{E26A1AE2-C8C4-4CD0-87F7-365377521C98}" srcOrd="1" destOrd="0" presId="urn:microsoft.com/office/officeart/2005/8/layout/cycle4"/>
    <dgm:cxn modelId="{AA5FF4D8-C160-460E-A06A-7E8CAC4D57D3}" type="presParOf" srcId="{3C42A051-9558-422F-B201-904995599B6F}" destId="{D09182FD-28F7-47A8-A5B7-5E992C4901F5}" srcOrd="3" destOrd="0" presId="urn:microsoft.com/office/officeart/2005/8/layout/cycle4"/>
    <dgm:cxn modelId="{804A6C26-D0E2-4382-B645-0B3CC969E1BB}" type="presParOf" srcId="{D09182FD-28F7-47A8-A5B7-5E992C4901F5}" destId="{2675901E-AB53-4210-9103-E9655EE34B5D}" srcOrd="0" destOrd="0" presId="urn:microsoft.com/office/officeart/2005/8/layout/cycle4"/>
    <dgm:cxn modelId="{240AEACF-E8B0-41CB-BD44-76B340F320EF}" type="presParOf" srcId="{D09182FD-28F7-47A8-A5B7-5E992C4901F5}" destId="{60B856A7-1A46-429A-9399-9BBB6951552B}" srcOrd="1" destOrd="0" presId="urn:microsoft.com/office/officeart/2005/8/layout/cycle4"/>
    <dgm:cxn modelId="{0D7AE165-C901-4E0C-8F99-E536F18939B9}" type="presParOf" srcId="{3C42A051-9558-422F-B201-904995599B6F}" destId="{C16D30CA-0472-44C6-9313-BFB7C2D17B59}" srcOrd="4" destOrd="0" presId="urn:microsoft.com/office/officeart/2005/8/layout/cycle4"/>
    <dgm:cxn modelId="{AE917ADB-2FCB-44DE-84D3-9D493F826624}" type="presParOf" srcId="{D1CA9247-10E7-4681-A461-49DF01F81341}" destId="{1A73A61C-CDC4-4B65-ACA2-5A7452E36F1C}" srcOrd="1" destOrd="0" presId="urn:microsoft.com/office/officeart/2005/8/layout/cycle4"/>
    <dgm:cxn modelId="{658C0C7F-4F6B-4053-ACFF-89FBBCAABFF2}" type="presParOf" srcId="{1A73A61C-CDC4-4B65-ACA2-5A7452E36F1C}" destId="{F5D6DD24-7182-49CF-BE16-7312CB41FDFC}" srcOrd="0" destOrd="0" presId="urn:microsoft.com/office/officeart/2005/8/layout/cycle4"/>
    <dgm:cxn modelId="{0063C5ED-0A22-4A3D-A53C-17F5E4311B49}" type="presParOf" srcId="{1A73A61C-CDC4-4B65-ACA2-5A7452E36F1C}" destId="{7548056E-D7BA-4CC2-AC1B-3C83BB5D841A}" srcOrd="1" destOrd="0" presId="urn:microsoft.com/office/officeart/2005/8/layout/cycle4"/>
    <dgm:cxn modelId="{9BEB4592-7606-41A2-90D9-FBADE3A46FF2}" type="presParOf" srcId="{1A73A61C-CDC4-4B65-ACA2-5A7452E36F1C}" destId="{172BDAC6-5B45-45A8-93CD-BDD820A7535C}" srcOrd="2" destOrd="0" presId="urn:microsoft.com/office/officeart/2005/8/layout/cycle4"/>
    <dgm:cxn modelId="{B2791810-7D61-4737-907B-10D0B8148EA3}" type="presParOf" srcId="{1A73A61C-CDC4-4B65-ACA2-5A7452E36F1C}" destId="{87A1B198-5CC5-4112-8C21-D4F2AF2F2103}" srcOrd="3" destOrd="0" presId="urn:microsoft.com/office/officeart/2005/8/layout/cycle4"/>
    <dgm:cxn modelId="{3B1DE3A9-3FD4-431A-84EB-A7EA1247DA98}" type="presParOf" srcId="{1A73A61C-CDC4-4B65-ACA2-5A7452E36F1C}" destId="{2F12BBEB-588C-4B56-8F6B-FEE9ED6FDD6F}" srcOrd="4" destOrd="0" presId="urn:microsoft.com/office/officeart/2005/8/layout/cycle4"/>
    <dgm:cxn modelId="{544F5BF7-9AE8-44FA-BF62-3B8C4829DC1E}" type="presParOf" srcId="{D1CA9247-10E7-4681-A461-49DF01F81341}" destId="{9A19CE8F-0D4E-49A7-AC3A-D411B9E88ECE}" srcOrd="2" destOrd="0" presId="urn:microsoft.com/office/officeart/2005/8/layout/cycle4"/>
    <dgm:cxn modelId="{3ABB5AC0-9D4B-410D-A4EA-3B54568F7605}" type="presParOf" srcId="{D1CA9247-10E7-4681-A461-49DF01F81341}" destId="{F9203A80-5BBF-4DD3-9CE8-5D246EDA7B20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2002D0B-3CD3-4568-B449-C2443B544072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l-GR"/>
        </a:p>
      </dgm:t>
    </dgm:pt>
    <dgm:pt modelId="{048CB8F3-0148-41C3-802A-B30F91AA46F8}">
      <dgm:prSet phldrT="[Κείμενο]"/>
      <dgm:spPr/>
      <dgm:t>
        <a:bodyPr/>
        <a:lstStyle/>
        <a:p>
          <a:pPr>
            <a:buFont typeface="Wingdings" panose="05000000000000000000" pitchFamily="2" charset="2"/>
            <a:buNone/>
          </a:pPr>
          <a:r>
            <a:rPr lang="el-GR" b="1" dirty="0">
              <a:latin typeface="Times New Roman" panose="02020603050405020304" pitchFamily="18" charset="0"/>
              <a:cs typeface="Times New Roman" panose="02020603050405020304" pitchFamily="18" charset="0"/>
            </a:rPr>
            <a:t>Αρχή Πολυμεσικότητας</a:t>
          </a:r>
          <a:endParaRPr lang="el-GR" b="1" dirty="0"/>
        </a:p>
      </dgm:t>
    </dgm:pt>
    <dgm:pt modelId="{4F907C12-50A1-4D6C-96EF-2610E0673964}" type="parTrans" cxnId="{32481428-DAB9-46F4-BB36-01721FB3BFF0}">
      <dgm:prSet/>
      <dgm:spPr/>
      <dgm:t>
        <a:bodyPr/>
        <a:lstStyle/>
        <a:p>
          <a:endParaRPr lang="el-GR" b="1"/>
        </a:p>
      </dgm:t>
    </dgm:pt>
    <dgm:pt modelId="{E18EAB00-B2D2-48CA-AC9C-961A7454841E}" type="sibTrans" cxnId="{32481428-DAB9-46F4-BB36-01721FB3BFF0}">
      <dgm:prSet/>
      <dgm:spPr/>
      <dgm:t>
        <a:bodyPr/>
        <a:lstStyle/>
        <a:p>
          <a:endParaRPr lang="el-GR" b="1"/>
        </a:p>
      </dgm:t>
    </dgm:pt>
    <dgm:pt modelId="{BA86AE4D-0014-479D-A6E5-BD6BBEBD2D9C}">
      <dgm:prSet/>
      <dgm:spPr>
        <a:solidFill>
          <a:srgbClr val="C00000"/>
        </a:solidFill>
      </dgm:spPr>
      <dgm:t>
        <a:bodyPr/>
        <a:lstStyle/>
        <a:p>
          <a:r>
            <a:rPr lang="el-GR" b="1" dirty="0">
              <a:latin typeface="Times New Roman" panose="02020603050405020304" pitchFamily="18" charset="0"/>
              <a:cs typeface="Times New Roman" panose="02020603050405020304" pitchFamily="18" charset="0"/>
            </a:rPr>
            <a:t>Αρχή συνοχής</a:t>
          </a:r>
        </a:p>
      </dgm:t>
    </dgm:pt>
    <dgm:pt modelId="{838D02F4-E810-4C1B-8098-6800217DDC36}" type="parTrans" cxnId="{3CBCFE70-BBAC-430E-9F08-7E2CE17B103F}">
      <dgm:prSet/>
      <dgm:spPr/>
      <dgm:t>
        <a:bodyPr/>
        <a:lstStyle/>
        <a:p>
          <a:endParaRPr lang="el-GR" b="1"/>
        </a:p>
      </dgm:t>
    </dgm:pt>
    <dgm:pt modelId="{F4101D2E-C6A4-4848-84A5-DE7724A279DD}" type="sibTrans" cxnId="{3CBCFE70-BBAC-430E-9F08-7E2CE17B103F}">
      <dgm:prSet/>
      <dgm:spPr/>
      <dgm:t>
        <a:bodyPr/>
        <a:lstStyle/>
        <a:p>
          <a:endParaRPr lang="el-GR" b="1"/>
        </a:p>
      </dgm:t>
    </dgm:pt>
    <dgm:pt modelId="{CA219054-EF44-4D54-B3BD-4D7B6CCBC9FB}">
      <dgm:prSet/>
      <dgm:spPr/>
      <dgm:t>
        <a:bodyPr/>
        <a:lstStyle/>
        <a:p>
          <a:r>
            <a:rPr lang="el-GR" b="1">
              <a:latin typeface="Times New Roman" panose="02020603050405020304" pitchFamily="18" charset="0"/>
              <a:cs typeface="Times New Roman" panose="02020603050405020304" pitchFamily="18" charset="0"/>
            </a:rPr>
            <a:t>Αρχή πλεονασμού</a:t>
          </a:r>
          <a:endParaRPr lang="el-GR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E79B8B-373D-4023-BC15-E27D2ADCF258}" type="parTrans" cxnId="{64F33372-F72E-4F39-81B6-EE620FEB02A2}">
      <dgm:prSet/>
      <dgm:spPr/>
      <dgm:t>
        <a:bodyPr/>
        <a:lstStyle/>
        <a:p>
          <a:endParaRPr lang="el-GR" b="1"/>
        </a:p>
      </dgm:t>
    </dgm:pt>
    <dgm:pt modelId="{420B8AFF-9886-4345-9274-7E8E2CCCF365}" type="sibTrans" cxnId="{64F33372-F72E-4F39-81B6-EE620FEB02A2}">
      <dgm:prSet/>
      <dgm:spPr/>
      <dgm:t>
        <a:bodyPr/>
        <a:lstStyle/>
        <a:p>
          <a:endParaRPr lang="el-GR" b="1"/>
        </a:p>
      </dgm:t>
    </dgm:pt>
    <dgm:pt modelId="{A7B14E02-D298-4EB0-9D1F-EA5A91DCE994}">
      <dgm:prSet/>
      <dgm:spPr/>
      <dgm:t>
        <a:bodyPr/>
        <a:lstStyle/>
        <a:p>
          <a:r>
            <a:rPr lang="el-GR" b="1">
              <a:latin typeface="Times New Roman" panose="02020603050405020304" pitchFamily="18" charset="0"/>
              <a:cs typeface="Times New Roman" panose="02020603050405020304" pitchFamily="18" charset="0"/>
            </a:rPr>
            <a:t>Αρχή σηματοδότησης</a:t>
          </a:r>
          <a:endParaRPr lang="el-GR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D2D023-C054-4598-A7F7-6B7967A43614}" type="parTrans" cxnId="{5CEAA3C1-F980-4DB9-879B-BA51E43233AC}">
      <dgm:prSet/>
      <dgm:spPr/>
      <dgm:t>
        <a:bodyPr/>
        <a:lstStyle/>
        <a:p>
          <a:endParaRPr lang="el-GR" b="1"/>
        </a:p>
      </dgm:t>
    </dgm:pt>
    <dgm:pt modelId="{F143F082-62C2-4142-822E-9151435BA8F9}" type="sibTrans" cxnId="{5CEAA3C1-F980-4DB9-879B-BA51E43233AC}">
      <dgm:prSet/>
      <dgm:spPr/>
      <dgm:t>
        <a:bodyPr/>
        <a:lstStyle/>
        <a:p>
          <a:endParaRPr lang="el-GR" b="1"/>
        </a:p>
      </dgm:t>
    </dgm:pt>
    <dgm:pt modelId="{046DD874-0342-473D-945B-8F0BF35900F9}">
      <dgm:prSet/>
      <dgm:spPr/>
      <dgm:t>
        <a:bodyPr/>
        <a:lstStyle/>
        <a:p>
          <a:r>
            <a:rPr lang="el-GR" b="1">
              <a:latin typeface="Times New Roman" panose="02020603050405020304" pitchFamily="18" charset="0"/>
              <a:cs typeface="Times New Roman" panose="02020603050405020304" pitchFamily="18" charset="0"/>
            </a:rPr>
            <a:t>Αρχή Χωρικής συνάφειας</a:t>
          </a:r>
          <a:endParaRPr lang="el-GR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5008DA-04EC-4BB3-A50E-3607F57916AF}" type="parTrans" cxnId="{04543053-8581-47F5-8F6F-DEBDAB1A869E}">
      <dgm:prSet/>
      <dgm:spPr/>
      <dgm:t>
        <a:bodyPr/>
        <a:lstStyle/>
        <a:p>
          <a:endParaRPr lang="el-GR" b="1"/>
        </a:p>
      </dgm:t>
    </dgm:pt>
    <dgm:pt modelId="{C6301B7C-019B-4BBA-BBD1-6720BB294FE4}" type="sibTrans" cxnId="{04543053-8581-47F5-8F6F-DEBDAB1A869E}">
      <dgm:prSet/>
      <dgm:spPr/>
      <dgm:t>
        <a:bodyPr/>
        <a:lstStyle/>
        <a:p>
          <a:endParaRPr lang="el-GR" b="1"/>
        </a:p>
      </dgm:t>
    </dgm:pt>
    <dgm:pt modelId="{44D58D72-70FA-412A-BCCF-525F1B467B73}">
      <dgm:prSet/>
      <dgm:spPr/>
      <dgm:t>
        <a:bodyPr/>
        <a:lstStyle/>
        <a:p>
          <a:r>
            <a:rPr lang="el-GR" b="1">
              <a:latin typeface="Times New Roman" panose="02020603050405020304" pitchFamily="18" charset="0"/>
              <a:cs typeface="Times New Roman" panose="02020603050405020304" pitchFamily="18" charset="0"/>
            </a:rPr>
            <a:t>Αρχή Χρονικής  συνάφειας</a:t>
          </a:r>
          <a:endParaRPr lang="el-GR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E25BEA-6984-4184-970A-1A1B0E0D57BD}" type="parTrans" cxnId="{5E8B0795-8CBC-4621-9378-E34C26263254}">
      <dgm:prSet/>
      <dgm:spPr/>
      <dgm:t>
        <a:bodyPr/>
        <a:lstStyle/>
        <a:p>
          <a:endParaRPr lang="el-GR" b="1"/>
        </a:p>
      </dgm:t>
    </dgm:pt>
    <dgm:pt modelId="{5167206C-5010-4CEE-B124-1A7644359AD9}" type="sibTrans" cxnId="{5E8B0795-8CBC-4621-9378-E34C26263254}">
      <dgm:prSet/>
      <dgm:spPr/>
      <dgm:t>
        <a:bodyPr/>
        <a:lstStyle/>
        <a:p>
          <a:endParaRPr lang="el-GR" b="1"/>
        </a:p>
      </dgm:t>
    </dgm:pt>
    <dgm:pt modelId="{9D073077-CC54-4CE8-93E5-5DECF67F2BA7}">
      <dgm:prSet/>
      <dgm:spPr>
        <a:solidFill>
          <a:srgbClr val="C00000"/>
        </a:solidFill>
      </dgm:spPr>
      <dgm:t>
        <a:bodyPr/>
        <a:lstStyle/>
        <a:p>
          <a:r>
            <a:rPr lang="el-GR" b="1">
              <a:latin typeface="Times New Roman" panose="02020603050405020304" pitchFamily="18" charset="0"/>
              <a:cs typeface="Times New Roman" panose="02020603050405020304" pitchFamily="18" charset="0"/>
            </a:rPr>
            <a:t>Αρχή κατάτμησης </a:t>
          </a:r>
          <a:endParaRPr lang="el-GR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3BB74B-802C-48D7-8F23-CAC107B305DB}" type="parTrans" cxnId="{D9021E01-70D6-4C5B-9567-B1575104F3FE}">
      <dgm:prSet/>
      <dgm:spPr/>
      <dgm:t>
        <a:bodyPr/>
        <a:lstStyle/>
        <a:p>
          <a:endParaRPr lang="el-GR" b="1"/>
        </a:p>
      </dgm:t>
    </dgm:pt>
    <dgm:pt modelId="{D607B68C-2719-4798-A386-DE505CFB75E0}" type="sibTrans" cxnId="{D9021E01-70D6-4C5B-9567-B1575104F3FE}">
      <dgm:prSet/>
      <dgm:spPr/>
      <dgm:t>
        <a:bodyPr/>
        <a:lstStyle/>
        <a:p>
          <a:endParaRPr lang="el-GR" b="1"/>
        </a:p>
      </dgm:t>
    </dgm:pt>
    <dgm:pt modelId="{ED7A7790-D845-44A8-927D-146FD8B94D1E}">
      <dgm:prSet/>
      <dgm:spPr/>
      <dgm:t>
        <a:bodyPr/>
        <a:lstStyle/>
        <a:p>
          <a:r>
            <a:rPr lang="el-GR" b="1">
              <a:latin typeface="Times New Roman" panose="02020603050405020304" pitchFamily="18" charset="0"/>
              <a:cs typeface="Times New Roman" panose="02020603050405020304" pitchFamily="18" charset="0"/>
            </a:rPr>
            <a:t>Αρχή προπαίδευσης </a:t>
          </a:r>
          <a:endParaRPr lang="el-GR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B2E3E5-8871-4F2E-BF9F-186E3232094C}" type="parTrans" cxnId="{C300A779-B0B0-43B6-BCD7-464CB6306281}">
      <dgm:prSet/>
      <dgm:spPr/>
      <dgm:t>
        <a:bodyPr/>
        <a:lstStyle/>
        <a:p>
          <a:endParaRPr lang="el-GR" b="1"/>
        </a:p>
      </dgm:t>
    </dgm:pt>
    <dgm:pt modelId="{C679CDAF-FE95-471B-BDDD-3011EF54A477}" type="sibTrans" cxnId="{C300A779-B0B0-43B6-BCD7-464CB6306281}">
      <dgm:prSet/>
      <dgm:spPr/>
      <dgm:t>
        <a:bodyPr/>
        <a:lstStyle/>
        <a:p>
          <a:endParaRPr lang="el-GR" b="1"/>
        </a:p>
      </dgm:t>
    </dgm:pt>
    <dgm:pt modelId="{1F022335-CD9F-483F-B15E-B9937ED48FD2}">
      <dgm:prSet/>
      <dgm:spPr/>
      <dgm:t>
        <a:bodyPr/>
        <a:lstStyle/>
        <a:p>
          <a:r>
            <a:rPr lang="el-GR" b="1">
              <a:latin typeface="Times New Roman" panose="02020603050405020304" pitchFamily="18" charset="0"/>
              <a:cs typeface="Times New Roman" panose="02020603050405020304" pitchFamily="18" charset="0"/>
            </a:rPr>
            <a:t>Αρχή τροπικότητας </a:t>
          </a:r>
          <a:endParaRPr lang="el-GR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631521-B0B5-4482-97E2-7D871A201196}" type="parTrans" cxnId="{48433A21-EB8A-46C9-802E-BE202ABBE72F}">
      <dgm:prSet/>
      <dgm:spPr/>
      <dgm:t>
        <a:bodyPr/>
        <a:lstStyle/>
        <a:p>
          <a:endParaRPr lang="el-GR" b="1"/>
        </a:p>
      </dgm:t>
    </dgm:pt>
    <dgm:pt modelId="{5658B73F-9C03-4CC9-ADD6-2B4ADD9BF4D0}" type="sibTrans" cxnId="{48433A21-EB8A-46C9-802E-BE202ABBE72F}">
      <dgm:prSet/>
      <dgm:spPr/>
      <dgm:t>
        <a:bodyPr/>
        <a:lstStyle/>
        <a:p>
          <a:endParaRPr lang="el-GR" b="1"/>
        </a:p>
      </dgm:t>
    </dgm:pt>
    <dgm:pt modelId="{9791B6CD-FED0-4940-BCF8-BD2A7A03111B}">
      <dgm:prSet/>
      <dgm:spPr/>
      <dgm:t>
        <a:bodyPr/>
        <a:lstStyle/>
        <a:p>
          <a:r>
            <a:rPr lang="el-GR" b="1">
              <a:latin typeface="Times New Roman" panose="02020603050405020304" pitchFamily="18" charset="0"/>
              <a:cs typeface="Times New Roman" panose="02020603050405020304" pitchFamily="18" charset="0"/>
            </a:rPr>
            <a:t>Αρχή προσωποποίησης </a:t>
          </a:r>
          <a:endParaRPr lang="el-GR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7118B2-DD15-472E-BEB2-BEF1A9D3F765}" type="parTrans" cxnId="{8D4CF734-0ABF-4831-8395-A0B4E1261DD9}">
      <dgm:prSet/>
      <dgm:spPr/>
      <dgm:t>
        <a:bodyPr/>
        <a:lstStyle/>
        <a:p>
          <a:endParaRPr lang="el-GR" b="1"/>
        </a:p>
      </dgm:t>
    </dgm:pt>
    <dgm:pt modelId="{BA76AEC5-6B89-4882-AF18-430574BE9144}" type="sibTrans" cxnId="{8D4CF734-0ABF-4831-8395-A0B4E1261DD9}">
      <dgm:prSet/>
      <dgm:spPr/>
      <dgm:t>
        <a:bodyPr/>
        <a:lstStyle/>
        <a:p>
          <a:endParaRPr lang="el-GR" b="1"/>
        </a:p>
      </dgm:t>
    </dgm:pt>
    <dgm:pt modelId="{2FAAE3C6-D6BE-443A-ADB5-65606E940845}">
      <dgm:prSet/>
      <dgm:spPr/>
      <dgm:t>
        <a:bodyPr/>
        <a:lstStyle/>
        <a:p>
          <a:r>
            <a:rPr lang="el-GR" b="1">
              <a:latin typeface="Times New Roman" panose="02020603050405020304" pitchFamily="18" charset="0"/>
              <a:cs typeface="Times New Roman" panose="02020603050405020304" pitchFamily="18" charset="0"/>
            </a:rPr>
            <a:t>Αρχή εικόνας </a:t>
          </a:r>
          <a:endParaRPr lang="el-GR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35B22F-153F-4941-8EBE-E2E2D01EADDE}" type="parTrans" cxnId="{E73F95D4-227A-439A-90D2-B48AD0F1382D}">
      <dgm:prSet/>
      <dgm:spPr/>
      <dgm:t>
        <a:bodyPr/>
        <a:lstStyle/>
        <a:p>
          <a:endParaRPr lang="el-GR" b="1"/>
        </a:p>
      </dgm:t>
    </dgm:pt>
    <dgm:pt modelId="{6BDEC072-0BAD-4D0C-BABF-E49A69330E8B}" type="sibTrans" cxnId="{E73F95D4-227A-439A-90D2-B48AD0F1382D}">
      <dgm:prSet/>
      <dgm:spPr/>
      <dgm:t>
        <a:bodyPr/>
        <a:lstStyle/>
        <a:p>
          <a:endParaRPr lang="el-GR" b="1"/>
        </a:p>
      </dgm:t>
    </dgm:pt>
    <dgm:pt modelId="{692CEFF8-EAE0-4639-AEC0-CD6B5618AD8A}">
      <dgm:prSet/>
      <dgm:spPr>
        <a:solidFill>
          <a:srgbClr val="C00000"/>
        </a:solidFill>
      </dgm:spPr>
      <dgm:t>
        <a:bodyPr/>
        <a:lstStyle/>
        <a:p>
          <a:r>
            <a:rPr lang="el-GR" b="1">
              <a:latin typeface="Times New Roman" panose="02020603050405020304" pitchFamily="18" charset="0"/>
              <a:cs typeface="Times New Roman" panose="02020603050405020304" pitchFamily="18" charset="0"/>
            </a:rPr>
            <a:t>Αρχή φωνής</a:t>
          </a:r>
          <a:endParaRPr lang="el-GR" b="1"/>
        </a:p>
      </dgm:t>
    </dgm:pt>
    <dgm:pt modelId="{6FA2C539-4317-41C0-A04E-150158513EDB}" type="parTrans" cxnId="{82E27A6C-3782-4FC4-BADE-2A874E3BE5DA}">
      <dgm:prSet/>
      <dgm:spPr/>
      <dgm:t>
        <a:bodyPr/>
        <a:lstStyle/>
        <a:p>
          <a:endParaRPr lang="el-GR" b="1"/>
        </a:p>
      </dgm:t>
    </dgm:pt>
    <dgm:pt modelId="{C25C7F3C-5B77-4B4E-AE79-F9FD9399554F}" type="sibTrans" cxnId="{82E27A6C-3782-4FC4-BADE-2A874E3BE5DA}">
      <dgm:prSet/>
      <dgm:spPr/>
      <dgm:t>
        <a:bodyPr/>
        <a:lstStyle/>
        <a:p>
          <a:endParaRPr lang="el-GR" b="1"/>
        </a:p>
      </dgm:t>
    </dgm:pt>
    <dgm:pt modelId="{07AB51A2-F4FF-4EEA-BA49-205B855687F2}" type="pres">
      <dgm:prSet presAssocID="{02002D0B-3CD3-4568-B449-C2443B54407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D4003486-1BAF-41D3-96E9-8887CA9C4B09}" type="pres">
      <dgm:prSet presAssocID="{048CB8F3-0148-41C3-802A-B30F91AA46F8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89CC9EE-980C-4D95-B0DA-7AFF7A7770A4}" type="pres">
      <dgm:prSet presAssocID="{E18EAB00-B2D2-48CA-AC9C-961A7454841E}" presName="sibTrans" presStyleCnt="0"/>
      <dgm:spPr/>
    </dgm:pt>
    <dgm:pt modelId="{13C4A6BD-6CDB-4837-B872-CB4760A395E6}" type="pres">
      <dgm:prSet presAssocID="{BA86AE4D-0014-479D-A6E5-BD6BBEBD2D9C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5EA94B9-96FA-4289-B1DC-601655C060DC}" type="pres">
      <dgm:prSet presAssocID="{F4101D2E-C6A4-4848-84A5-DE7724A279DD}" presName="sibTrans" presStyleCnt="0"/>
      <dgm:spPr/>
    </dgm:pt>
    <dgm:pt modelId="{2F824ADD-0D50-4436-BB44-1312D85AF0B1}" type="pres">
      <dgm:prSet presAssocID="{CA219054-EF44-4D54-B3BD-4D7B6CCBC9FB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A01FB1F-D7E8-41A1-B260-523F8819FB31}" type="pres">
      <dgm:prSet presAssocID="{420B8AFF-9886-4345-9274-7E8E2CCCF365}" presName="sibTrans" presStyleCnt="0"/>
      <dgm:spPr/>
    </dgm:pt>
    <dgm:pt modelId="{3EA96E2D-1F27-4193-A446-BCA80FC70FE6}" type="pres">
      <dgm:prSet presAssocID="{A7B14E02-D298-4EB0-9D1F-EA5A91DCE994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92AB154-2DCF-4A24-9E60-F3E31AF310DF}" type="pres">
      <dgm:prSet presAssocID="{F143F082-62C2-4142-822E-9151435BA8F9}" presName="sibTrans" presStyleCnt="0"/>
      <dgm:spPr/>
    </dgm:pt>
    <dgm:pt modelId="{D75BA863-2270-4EAD-8542-040D79D9CC49}" type="pres">
      <dgm:prSet presAssocID="{046DD874-0342-473D-945B-8F0BF35900F9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EEC1C45-38B9-4B2C-827F-890782615D6E}" type="pres">
      <dgm:prSet presAssocID="{C6301B7C-019B-4BBA-BBD1-6720BB294FE4}" presName="sibTrans" presStyleCnt="0"/>
      <dgm:spPr/>
    </dgm:pt>
    <dgm:pt modelId="{71E195DA-32D3-4BE6-8301-E175BF20E90D}" type="pres">
      <dgm:prSet presAssocID="{44D58D72-70FA-412A-BCCF-525F1B467B73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A22D50B-98B6-42F5-A8F0-ADB23AC5D6D8}" type="pres">
      <dgm:prSet presAssocID="{5167206C-5010-4CEE-B124-1A7644359AD9}" presName="sibTrans" presStyleCnt="0"/>
      <dgm:spPr/>
    </dgm:pt>
    <dgm:pt modelId="{BE78C87E-FF22-43FB-B336-66E7FE3E19A5}" type="pres">
      <dgm:prSet presAssocID="{9D073077-CC54-4CE8-93E5-5DECF67F2BA7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F7E6C2D-02D5-46E1-B7F4-5DE61BF078DE}" type="pres">
      <dgm:prSet presAssocID="{D607B68C-2719-4798-A386-DE505CFB75E0}" presName="sibTrans" presStyleCnt="0"/>
      <dgm:spPr/>
    </dgm:pt>
    <dgm:pt modelId="{55CF8630-BB4B-46AF-8A3E-560D8B7AF480}" type="pres">
      <dgm:prSet presAssocID="{ED7A7790-D845-44A8-927D-146FD8B94D1E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5D0B125-B480-4A2F-B943-22CF40850484}" type="pres">
      <dgm:prSet presAssocID="{C679CDAF-FE95-471B-BDDD-3011EF54A477}" presName="sibTrans" presStyleCnt="0"/>
      <dgm:spPr/>
    </dgm:pt>
    <dgm:pt modelId="{37C5E333-F5AC-459F-A5FF-B14883B6EF35}" type="pres">
      <dgm:prSet presAssocID="{1F022335-CD9F-483F-B15E-B9937ED48FD2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14656C3-E2FE-4EF4-9098-2D783110A2A5}" type="pres">
      <dgm:prSet presAssocID="{5658B73F-9C03-4CC9-ADD6-2B4ADD9BF4D0}" presName="sibTrans" presStyleCnt="0"/>
      <dgm:spPr/>
    </dgm:pt>
    <dgm:pt modelId="{22C08610-E832-465C-89C1-4F8E15E5C8CB}" type="pres">
      <dgm:prSet presAssocID="{9791B6CD-FED0-4940-BCF8-BD2A7A03111B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658FF3C-A6EE-49E5-B96B-387E7C90E8BA}" type="pres">
      <dgm:prSet presAssocID="{BA76AEC5-6B89-4882-AF18-430574BE9144}" presName="sibTrans" presStyleCnt="0"/>
      <dgm:spPr/>
    </dgm:pt>
    <dgm:pt modelId="{BE3481A2-E7C9-4D4E-AB13-EA98FF47CB38}" type="pres">
      <dgm:prSet presAssocID="{2FAAE3C6-D6BE-443A-ADB5-65606E940845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3864F94-22EB-411D-8D11-B6AAF7943F71}" type="pres">
      <dgm:prSet presAssocID="{6BDEC072-0BAD-4D0C-BABF-E49A69330E8B}" presName="sibTrans" presStyleCnt="0"/>
      <dgm:spPr/>
    </dgm:pt>
    <dgm:pt modelId="{88B468BA-EFCE-4710-9B2A-8F72C1DDC125}" type="pres">
      <dgm:prSet presAssocID="{692CEFF8-EAE0-4639-AEC0-CD6B5618AD8A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5E8B0795-8CBC-4621-9378-E34C26263254}" srcId="{02002D0B-3CD3-4568-B449-C2443B544072}" destId="{44D58D72-70FA-412A-BCCF-525F1B467B73}" srcOrd="5" destOrd="0" parTransId="{3AE25BEA-6984-4184-970A-1A1B0E0D57BD}" sibTransId="{5167206C-5010-4CEE-B124-1A7644359AD9}"/>
    <dgm:cxn modelId="{DF6FFFC1-A3B4-48A4-96C7-936BD2A9D8AE}" type="presOf" srcId="{692CEFF8-EAE0-4639-AEC0-CD6B5618AD8A}" destId="{88B468BA-EFCE-4710-9B2A-8F72C1DDC125}" srcOrd="0" destOrd="0" presId="urn:microsoft.com/office/officeart/2005/8/layout/default"/>
    <dgm:cxn modelId="{7129FB8C-CC7D-49C6-AEA7-44C51EFFCA5B}" type="presOf" srcId="{CA219054-EF44-4D54-B3BD-4D7B6CCBC9FB}" destId="{2F824ADD-0D50-4436-BB44-1312D85AF0B1}" srcOrd="0" destOrd="0" presId="urn:microsoft.com/office/officeart/2005/8/layout/default"/>
    <dgm:cxn modelId="{04543053-8581-47F5-8F6F-DEBDAB1A869E}" srcId="{02002D0B-3CD3-4568-B449-C2443B544072}" destId="{046DD874-0342-473D-945B-8F0BF35900F9}" srcOrd="4" destOrd="0" parTransId="{8F5008DA-04EC-4BB3-A50E-3607F57916AF}" sibTransId="{C6301B7C-019B-4BBA-BBD1-6720BB294FE4}"/>
    <dgm:cxn modelId="{A6C602D0-FB2F-439D-897D-DA97C2CBDDB6}" type="presOf" srcId="{2FAAE3C6-D6BE-443A-ADB5-65606E940845}" destId="{BE3481A2-E7C9-4D4E-AB13-EA98FF47CB38}" srcOrd="0" destOrd="0" presId="urn:microsoft.com/office/officeart/2005/8/layout/default"/>
    <dgm:cxn modelId="{C300A779-B0B0-43B6-BCD7-464CB6306281}" srcId="{02002D0B-3CD3-4568-B449-C2443B544072}" destId="{ED7A7790-D845-44A8-927D-146FD8B94D1E}" srcOrd="7" destOrd="0" parTransId="{08B2E3E5-8871-4F2E-BF9F-186E3232094C}" sibTransId="{C679CDAF-FE95-471B-BDDD-3011EF54A477}"/>
    <dgm:cxn modelId="{82E27A6C-3782-4FC4-BADE-2A874E3BE5DA}" srcId="{02002D0B-3CD3-4568-B449-C2443B544072}" destId="{692CEFF8-EAE0-4639-AEC0-CD6B5618AD8A}" srcOrd="11" destOrd="0" parTransId="{6FA2C539-4317-41C0-A04E-150158513EDB}" sibTransId="{C25C7F3C-5B77-4B4E-AE79-F9FD9399554F}"/>
    <dgm:cxn modelId="{48433A21-EB8A-46C9-802E-BE202ABBE72F}" srcId="{02002D0B-3CD3-4568-B449-C2443B544072}" destId="{1F022335-CD9F-483F-B15E-B9937ED48FD2}" srcOrd="8" destOrd="0" parTransId="{06631521-B0B5-4482-97E2-7D871A201196}" sibTransId="{5658B73F-9C03-4CC9-ADD6-2B4ADD9BF4D0}"/>
    <dgm:cxn modelId="{179571C7-D281-45CB-BCC6-B2128ED2F58F}" type="presOf" srcId="{048CB8F3-0148-41C3-802A-B30F91AA46F8}" destId="{D4003486-1BAF-41D3-96E9-8887CA9C4B09}" srcOrd="0" destOrd="0" presId="urn:microsoft.com/office/officeart/2005/8/layout/default"/>
    <dgm:cxn modelId="{2BE77645-27EC-40B3-A0DF-0EC549AF88E5}" type="presOf" srcId="{9791B6CD-FED0-4940-BCF8-BD2A7A03111B}" destId="{22C08610-E832-465C-89C1-4F8E15E5C8CB}" srcOrd="0" destOrd="0" presId="urn:microsoft.com/office/officeart/2005/8/layout/default"/>
    <dgm:cxn modelId="{3CBCFE70-BBAC-430E-9F08-7E2CE17B103F}" srcId="{02002D0B-3CD3-4568-B449-C2443B544072}" destId="{BA86AE4D-0014-479D-A6E5-BD6BBEBD2D9C}" srcOrd="1" destOrd="0" parTransId="{838D02F4-E810-4C1B-8098-6800217DDC36}" sibTransId="{F4101D2E-C6A4-4848-84A5-DE7724A279DD}"/>
    <dgm:cxn modelId="{64F33372-F72E-4F39-81B6-EE620FEB02A2}" srcId="{02002D0B-3CD3-4568-B449-C2443B544072}" destId="{CA219054-EF44-4D54-B3BD-4D7B6CCBC9FB}" srcOrd="2" destOrd="0" parTransId="{0FE79B8B-373D-4023-BC15-E27D2ADCF258}" sibTransId="{420B8AFF-9886-4345-9274-7E8E2CCCF365}"/>
    <dgm:cxn modelId="{5CEAA3C1-F980-4DB9-879B-BA51E43233AC}" srcId="{02002D0B-3CD3-4568-B449-C2443B544072}" destId="{A7B14E02-D298-4EB0-9D1F-EA5A91DCE994}" srcOrd="3" destOrd="0" parTransId="{4AD2D023-C054-4598-A7F7-6B7967A43614}" sibTransId="{F143F082-62C2-4142-822E-9151435BA8F9}"/>
    <dgm:cxn modelId="{D9021E01-70D6-4C5B-9567-B1575104F3FE}" srcId="{02002D0B-3CD3-4568-B449-C2443B544072}" destId="{9D073077-CC54-4CE8-93E5-5DECF67F2BA7}" srcOrd="6" destOrd="0" parTransId="{E13BB74B-802C-48D7-8F23-CAC107B305DB}" sibTransId="{D607B68C-2719-4798-A386-DE505CFB75E0}"/>
    <dgm:cxn modelId="{67B58DA9-1D41-47B9-8445-4EFED3204613}" type="presOf" srcId="{9D073077-CC54-4CE8-93E5-5DECF67F2BA7}" destId="{BE78C87E-FF22-43FB-B336-66E7FE3E19A5}" srcOrd="0" destOrd="0" presId="urn:microsoft.com/office/officeart/2005/8/layout/default"/>
    <dgm:cxn modelId="{32481428-DAB9-46F4-BB36-01721FB3BFF0}" srcId="{02002D0B-3CD3-4568-B449-C2443B544072}" destId="{048CB8F3-0148-41C3-802A-B30F91AA46F8}" srcOrd="0" destOrd="0" parTransId="{4F907C12-50A1-4D6C-96EF-2610E0673964}" sibTransId="{E18EAB00-B2D2-48CA-AC9C-961A7454841E}"/>
    <dgm:cxn modelId="{B6A10506-B88C-4842-B9C4-C518050854EC}" type="presOf" srcId="{ED7A7790-D845-44A8-927D-146FD8B94D1E}" destId="{55CF8630-BB4B-46AF-8A3E-560D8B7AF480}" srcOrd="0" destOrd="0" presId="urn:microsoft.com/office/officeart/2005/8/layout/default"/>
    <dgm:cxn modelId="{E73F95D4-227A-439A-90D2-B48AD0F1382D}" srcId="{02002D0B-3CD3-4568-B449-C2443B544072}" destId="{2FAAE3C6-D6BE-443A-ADB5-65606E940845}" srcOrd="10" destOrd="0" parTransId="{1E35B22F-153F-4941-8EBE-E2E2D01EADDE}" sibTransId="{6BDEC072-0BAD-4D0C-BABF-E49A69330E8B}"/>
    <dgm:cxn modelId="{80935ECE-1AD9-4F0F-92D1-7140DFF2FC02}" type="presOf" srcId="{BA86AE4D-0014-479D-A6E5-BD6BBEBD2D9C}" destId="{13C4A6BD-6CDB-4837-B872-CB4760A395E6}" srcOrd="0" destOrd="0" presId="urn:microsoft.com/office/officeart/2005/8/layout/default"/>
    <dgm:cxn modelId="{3BB877B9-9772-4CCB-93B5-FEA15BF2FD14}" type="presOf" srcId="{1F022335-CD9F-483F-B15E-B9937ED48FD2}" destId="{37C5E333-F5AC-459F-A5FF-B14883B6EF35}" srcOrd="0" destOrd="0" presId="urn:microsoft.com/office/officeart/2005/8/layout/default"/>
    <dgm:cxn modelId="{8D4CF734-0ABF-4831-8395-A0B4E1261DD9}" srcId="{02002D0B-3CD3-4568-B449-C2443B544072}" destId="{9791B6CD-FED0-4940-BCF8-BD2A7A03111B}" srcOrd="9" destOrd="0" parTransId="{F87118B2-DD15-472E-BEB2-BEF1A9D3F765}" sibTransId="{BA76AEC5-6B89-4882-AF18-430574BE9144}"/>
    <dgm:cxn modelId="{AD0F69A0-E7C1-4BAC-B3AE-40AC926D5F1E}" type="presOf" srcId="{A7B14E02-D298-4EB0-9D1F-EA5A91DCE994}" destId="{3EA96E2D-1F27-4193-A446-BCA80FC70FE6}" srcOrd="0" destOrd="0" presId="urn:microsoft.com/office/officeart/2005/8/layout/default"/>
    <dgm:cxn modelId="{C157D94A-2BC7-4D16-8CAB-7ECF1D2806AA}" type="presOf" srcId="{046DD874-0342-473D-945B-8F0BF35900F9}" destId="{D75BA863-2270-4EAD-8542-040D79D9CC49}" srcOrd="0" destOrd="0" presId="urn:microsoft.com/office/officeart/2005/8/layout/default"/>
    <dgm:cxn modelId="{08E33535-999A-4F58-850C-D5313BE4D934}" type="presOf" srcId="{44D58D72-70FA-412A-BCCF-525F1B467B73}" destId="{71E195DA-32D3-4BE6-8301-E175BF20E90D}" srcOrd="0" destOrd="0" presId="urn:microsoft.com/office/officeart/2005/8/layout/default"/>
    <dgm:cxn modelId="{ABF7DCB9-8282-459D-956E-5A48BBE6BC2A}" type="presOf" srcId="{02002D0B-3CD3-4568-B449-C2443B544072}" destId="{07AB51A2-F4FF-4EEA-BA49-205B855687F2}" srcOrd="0" destOrd="0" presId="urn:microsoft.com/office/officeart/2005/8/layout/default"/>
    <dgm:cxn modelId="{53880D3B-50CC-4C0E-80F3-EF00D0DABC40}" type="presParOf" srcId="{07AB51A2-F4FF-4EEA-BA49-205B855687F2}" destId="{D4003486-1BAF-41D3-96E9-8887CA9C4B09}" srcOrd="0" destOrd="0" presId="urn:microsoft.com/office/officeart/2005/8/layout/default"/>
    <dgm:cxn modelId="{AFECD618-D7B3-48A8-9F30-623C47B3BEB8}" type="presParOf" srcId="{07AB51A2-F4FF-4EEA-BA49-205B855687F2}" destId="{789CC9EE-980C-4D95-B0DA-7AFF7A7770A4}" srcOrd="1" destOrd="0" presId="urn:microsoft.com/office/officeart/2005/8/layout/default"/>
    <dgm:cxn modelId="{9AAFCEF6-233C-48E8-AF42-91A143374A60}" type="presParOf" srcId="{07AB51A2-F4FF-4EEA-BA49-205B855687F2}" destId="{13C4A6BD-6CDB-4837-B872-CB4760A395E6}" srcOrd="2" destOrd="0" presId="urn:microsoft.com/office/officeart/2005/8/layout/default"/>
    <dgm:cxn modelId="{365B7CDD-4895-4517-8EBC-ABB9A5E953A0}" type="presParOf" srcId="{07AB51A2-F4FF-4EEA-BA49-205B855687F2}" destId="{45EA94B9-96FA-4289-B1DC-601655C060DC}" srcOrd="3" destOrd="0" presId="urn:microsoft.com/office/officeart/2005/8/layout/default"/>
    <dgm:cxn modelId="{765EEC1A-998D-4E25-B176-61F5B3F0BFEA}" type="presParOf" srcId="{07AB51A2-F4FF-4EEA-BA49-205B855687F2}" destId="{2F824ADD-0D50-4436-BB44-1312D85AF0B1}" srcOrd="4" destOrd="0" presId="urn:microsoft.com/office/officeart/2005/8/layout/default"/>
    <dgm:cxn modelId="{04A71807-3942-4435-A612-78B88C4482BD}" type="presParOf" srcId="{07AB51A2-F4FF-4EEA-BA49-205B855687F2}" destId="{AA01FB1F-D7E8-41A1-B260-523F8819FB31}" srcOrd="5" destOrd="0" presId="urn:microsoft.com/office/officeart/2005/8/layout/default"/>
    <dgm:cxn modelId="{10E17A16-A45F-4D0E-877D-6042AE3DEA1D}" type="presParOf" srcId="{07AB51A2-F4FF-4EEA-BA49-205B855687F2}" destId="{3EA96E2D-1F27-4193-A446-BCA80FC70FE6}" srcOrd="6" destOrd="0" presId="urn:microsoft.com/office/officeart/2005/8/layout/default"/>
    <dgm:cxn modelId="{17CA075E-9E7F-4F49-8E83-CD95C6F9D3C3}" type="presParOf" srcId="{07AB51A2-F4FF-4EEA-BA49-205B855687F2}" destId="{792AB154-2DCF-4A24-9E60-F3E31AF310DF}" srcOrd="7" destOrd="0" presId="urn:microsoft.com/office/officeart/2005/8/layout/default"/>
    <dgm:cxn modelId="{EEEAE7E3-8508-43B2-AC2A-AAA4D681BE03}" type="presParOf" srcId="{07AB51A2-F4FF-4EEA-BA49-205B855687F2}" destId="{D75BA863-2270-4EAD-8542-040D79D9CC49}" srcOrd="8" destOrd="0" presId="urn:microsoft.com/office/officeart/2005/8/layout/default"/>
    <dgm:cxn modelId="{E406AEC5-3B22-4E80-9FFA-14637F62FC26}" type="presParOf" srcId="{07AB51A2-F4FF-4EEA-BA49-205B855687F2}" destId="{6EEC1C45-38B9-4B2C-827F-890782615D6E}" srcOrd="9" destOrd="0" presId="urn:microsoft.com/office/officeart/2005/8/layout/default"/>
    <dgm:cxn modelId="{79A85909-4606-4967-8625-91244BD7397A}" type="presParOf" srcId="{07AB51A2-F4FF-4EEA-BA49-205B855687F2}" destId="{71E195DA-32D3-4BE6-8301-E175BF20E90D}" srcOrd="10" destOrd="0" presId="urn:microsoft.com/office/officeart/2005/8/layout/default"/>
    <dgm:cxn modelId="{07598B6C-830E-41D6-B360-37BB11412B9F}" type="presParOf" srcId="{07AB51A2-F4FF-4EEA-BA49-205B855687F2}" destId="{5A22D50B-98B6-42F5-A8F0-ADB23AC5D6D8}" srcOrd="11" destOrd="0" presId="urn:microsoft.com/office/officeart/2005/8/layout/default"/>
    <dgm:cxn modelId="{A5C44903-E869-4BAA-81E0-BDAACFCF9A5B}" type="presParOf" srcId="{07AB51A2-F4FF-4EEA-BA49-205B855687F2}" destId="{BE78C87E-FF22-43FB-B336-66E7FE3E19A5}" srcOrd="12" destOrd="0" presId="urn:microsoft.com/office/officeart/2005/8/layout/default"/>
    <dgm:cxn modelId="{62A90F80-09C9-48D7-B005-AB3A8AE2496F}" type="presParOf" srcId="{07AB51A2-F4FF-4EEA-BA49-205B855687F2}" destId="{9F7E6C2D-02D5-46E1-B7F4-5DE61BF078DE}" srcOrd="13" destOrd="0" presId="urn:microsoft.com/office/officeart/2005/8/layout/default"/>
    <dgm:cxn modelId="{0D5338EC-032F-4267-BC10-938389FA4ED5}" type="presParOf" srcId="{07AB51A2-F4FF-4EEA-BA49-205B855687F2}" destId="{55CF8630-BB4B-46AF-8A3E-560D8B7AF480}" srcOrd="14" destOrd="0" presId="urn:microsoft.com/office/officeart/2005/8/layout/default"/>
    <dgm:cxn modelId="{1087F7FC-25A9-46F6-B9A6-475DFA0D8A7D}" type="presParOf" srcId="{07AB51A2-F4FF-4EEA-BA49-205B855687F2}" destId="{F5D0B125-B480-4A2F-B943-22CF40850484}" srcOrd="15" destOrd="0" presId="urn:microsoft.com/office/officeart/2005/8/layout/default"/>
    <dgm:cxn modelId="{27992B6D-C98E-431A-80AD-B3BBA2666124}" type="presParOf" srcId="{07AB51A2-F4FF-4EEA-BA49-205B855687F2}" destId="{37C5E333-F5AC-459F-A5FF-B14883B6EF35}" srcOrd="16" destOrd="0" presId="urn:microsoft.com/office/officeart/2005/8/layout/default"/>
    <dgm:cxn modelId="{A462C7A3-E3AA-4A7E-A98A-0D2521F16105}" type="presParOf" srcId="{07AB51A2-F4FF-4EEA-BA49-205B855687F2}" destId="{514656C3-E2FE-4EF4-9098-2D783110A2A5}" srcOrd="17" destOrd="0" presId="urn:microsoft.com/office/officeart/2005/8/layout/default"/>
    <dgm:cxn modelId="{B97A89D4-0E78-4E9A-880F-D22F35878E41}" type="presParOf" srcId="{07AB51A2-F4FF-4EEA-BA49-205B855687F2}" destId="{22C08610-E832-465C-89C1-4F8E15E5C8CB}" srcOrd="18" destOrd="0" presId="urn:microsoft.com/office/officeart/2005/8/layout/default"/>
    <dgm:cxn modelId="{A91FB683-B1A0-4449-8955-F67456583E78}" type="presParOf" srcId="{07AB51A2-F4FF-4EEA-BA49-205B855687F2}" destId="{4658FF3C-A6EE-49E5-B96B-387E7C90E8BA}" srcOrd="19" destOrd="0" presId="urn:microsoft.com/office/officeart/2005/8/layout/default"/>
    <dgm:cxn modelId="{9627D75E-EB05-4F1D-86F2-DBEFBCCC6A04}" type="presParOf" srcId="{07AB51A2-F4FF-4EEA-BA49-205B855687F2}" destId="{BE3481A2-E7C9-4D4E-AB13-EA98FF47CB38}" srcOrd="20" destOrd="0" presId="urn:microsoft.com/office/officeart/2005/8/layout/default"/>
    <dgm:cxn modelId="{2EF0ED67-C779-4991-B2ED-CAA18C04074B}" type="presParOf" srcId="{07AB51A2-F4FF-4EEA-BA49-205B855687F2}" destId="{13864F94-22EB-411D-8D11-B6AAF7943F71}" srcOrd="21" destOrd="0" presId="urn:microsoft.com/office/officeart/2005/8/layout/default"/>
    <dgm:cxn modelId="{F960CC69-BB11-4977-8EA5-B309047363B8}" type="presParOf" srcId="{07AB51A2-F4FF-4EEA-BA49-205B855687F2}" destId="{88B468BA-EFCE-4710-9B2A-8F72C1DDC125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3CC1436-D43F-4534-B435-CC610EC5FA48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B875F99B-3D13-4548-B226-634C4A35B1BB}">
      <dgm:prSet phldrT="[Κείμενο]" custT="1"/>
      <dgm:spPr/>
      <dgm:t>
        <a:bodyPr/>
        <a:lstStyle/>
        <a:p>
          <a:r>
            <a:rPr lang="el-GR" sz="16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Chamilo</a:t>
          </a:r>
          <a:endParaRPr lang="el-GR" sz="16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C6C154-5914-4895-970F-2E7ABF29A1F1}" type="parTrans" cxnId="{DEDA7BC1-55D8-4563-9448-462370FD0D4F}">
      <dgm:prSet/>
      <dgm:spPr/>
      <dgm:t>
        <a:bodyPr/>
        <a:lstStyle/>
        <a:p>
          <a:endParaRPr lang="el-GR" sz="40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FC16AB-6D4E-464C-9972-0AF2F00F27B5}" type="sibTrans" cxnId="{DEDA7BC1-55D8-4563-9448-462370FD0D4F}">
      <dgm:prSet/>
      <dgm:spPr/>
      <dgm:t>
        <a:bodyPr/>
        <a:lstStyle/>
        <a:p>
          <a:endParaRPr lang="el-GR" sz="40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811092-C384-484F-834C-BAC82AE10646}">
      <dgm:prSet phldrT="[Κείμενο]" custT="1"/>
      <dgm:spPr/>
      <dgm:t>
        <a:bodyPr/>
        <a:lstStyle/>
        <a:p>
          <a:r>
            <a:rPr lang="el-GR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H5P</a:t>
          </a:r>
          <a:endParaRPr lang="el-GR" sz="16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857125-A1EF-4234-BBB0-196746B17C7C}" type="parTrans" cxnId="{090A3E7A-A0E5-4D96-893B-6666FD5AF351}">
      <dgm:prSet/>
      <dgm:spPr/>
      <dgm:t>
        <a:bodyPr/>
        <a:lstStyle/>
        <a:p>
          <a:endParaRPr lang="el-GR" sz="40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EF887A-D518-4294-96B5-896D8AED9B4B}" type="sibTrans" cxnId="{090A3E7A-A0E5-4D96-893B-6666FD5AF351}">
      <dgm:prSet/>
      <dgm:spPr/>
      <dgm:t>
        <a:bodyPr/>
        <a:lstStyle/>
        <a:p>
          <a:endParaRPr lang="el-GR" sz="40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285A87-B470-422F-BE44-917ACABF6EF9}">
      <dgm:prSet phldrT="[Κείμενο]" custT="1"/>
      <dgm:spPr/>
      <dgm:t>
        <a:bodyPr/>
        <a:lstStyle/>
        <a:p>
          <a:r>
            <a:rPr lang="en-US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PowerPoint</a:t>
          </a:r>
          <a:endParaRPr lang="el-GR" sz="16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0E9FC1-EB3C-4086-8F7E-55ED957FFE9B}" type="parTrans" cxnId="{D5095B95-B415-4F8A-B3D6-EE0C4CE59573}">
      <dgm:prSet/>
      <dgm:spPr/>
      <dgm:t>
        <a:bodyPr/>
        <a:lstStyle/>
        <a:p>
          <a:endParaRPr lang="el-GR" sz="40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B47868-63FB-4FAD-8C30-BED41CCB3AE9}" type="sibTrans" cxnId="{D5095B95-B415-4F8A-B3D6-EE0C4CE59573}">
      <dgm:prSet/>
      <dgm:spPr/>
      <dgm:t>
        <a:bodyPr/>
        <a:lstStyle/>
        <a:p>
          <a:endParaRPr lang="el-GR" sz="40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A961AD-B0B3-4F6B-8F3F-454841EA3241}">
      <dgm:prSet custT="1"/>
      <dgm:spPr/>
      <dgm:t>
        <a:bodyPr/>
        <a:lstStyle/>
        <a:p>
          <a:r>
            <a:rPr lang="en-US" sz="16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Plotagon</a:t>
          </a:r>
          <a:endParaRPr lang="el-GR" sz="16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D317E8-A7B5-4609-A2AC-3DE49528F5A8}" type="parTrans" cxnId="{2DCF9304-C165-4E12-9711-0732796A03C6}">
      <dgm:prSet/>
      <dgm:spPr/>
      <dgm:t>
        <a:bodyPr/>
        <a:lstStyle/>
        <a:p>
          <a:endParaRPr lang="el-GR" sz="40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0BB0F7-25B3-4D1F-81CA-E141D664D0E2}" type="sibTrans" cxnId="{2DCF9304-C165-4E12-9711-0732796A03C6}">
      <dgm:prSet/>
      <dgm:spPr/>
      <dgm:t>
        <a:bodyPr/>
        <a:lstStyle/>
        <a:p>
          <a:endParaRPr lang="el-GR" sz="40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970191-7376-4503-937A-6103B5AE79C3}">
      <dgm:prSet custT="1"/>
      <dgm:spPr/>
      <dgm:t>
        <a:bodyPr/>
        <a:lstStyle/>
        <a:p>
          <a:r>
            <a:rPr lang="en-US" sz="16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Doodly</a:t>
          </a:r>
          <a:endParaRPr lang="el-GR" sz="16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387938-2009-4600-98D2-2DD403C7F9A0}" type="parTrans" cxnId="{3F3B5373-94EE-4657-B6FD-F1B85F641F5C}">
      <dgm:prSet/>
      <dgm:spPr/>
      <dgm:t>
        <a:bodyPr/>
        <a:lstStyle/>
        <a:p>
          <a:endParaRPr lang="el-GR" sz="40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558498-3199-40F6-8C3A-15456A868107}" type="sibTrans" cxnId="{3F3B5373-94EE-4657-B6FD-F1B85F641F5C}">
      <dgm:prSet/>
      <dgm:spPr/>
      <dgm:t>
        <a:bodyPr/>
        <a:lstStyle/>
        <a:p>
          <a:endParaRPr lang="el-GR" sz="40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69F929-12C1-4F3E-B6D1-2700956E5D7E}">
      <dgm:prSet custT="1"/>
      <dgm:spPr/>
      <dgm:t>
        <a:bodyPr/>
        <a:lstStyle/>
        <a:p>
          <a:r>
            <a:rPr lang="en-US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Audacity</a:t>
          </a:r>
          <a:endParaRPr lang="el-GR" sz="16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FAE278-0F8F-4B92-9668-CF8CA661F1BC}" type="parTrans" cxnId="{25CB0CC2-5047-4511-BD68-9A380166DF46}">
      <dgm:prSet/>
      <dgm:spPr/>
      <dgm:t>
        <a:bodyPr/>
        <a:lstStyle/>
        <a:p>
          <a:endParaRPr lang="el-GR" sz="40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10D73E-8A96-4947-8537-CED103104E2D}" type="sibTrans" cxnId="{25CB0CC2-5047-4511-BD68-9A380166DF46}">
      <dgm:prSet/>
      <dgm:spPr/>
      <dgm:t>
        <a:bodyPr/>
        <a:lstStyle/>
        <a:p>
          <a:endParaRPr lang="el-GR" sz="40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CF02D5-DE45-4EEC-A853-7F43B05ECAB8}" type="pres">
      <dgm:prSet presAssocID="{33CC1436-D43F-4534-B435-CC610EC5FA4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EDB7CAE2-6278-43A9-BD16-6CDF1C24DA11}" type="pres">
      <dgm:prSet presAssocID="{B875F99B-3D13-4548-B226-634C4A35B1BB}" presName="composite" presStyleCnt="0"/>
      <dgm:spPr/>
    </dgm:pt>
    <dgm:pt modelId="{6C7D5FDE-8280-40DA-BFF2-32ADBAC89ECE}" type="pres">
      <dgm:prSet presAssocID="{B875F99B-3D13-4548-B226-634C4A35B1BB}" presName="rect1" presStyleLbl="bgImgPlace1" presStyleIdx="0" presStyleCnt="6" custScaleX="86306" custScaleY="87790" custLinFactNeighborX="1400" custLinFactNeighborY="-854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</dgm:pt>
    <dgm:pt modelId="{354CBCE2-F76A-49B3-A719-FC9CA7546DE7}" type="pres">
      <dgm:prSet presAssocID="{B875F99B-3D13-4548-B226-634C4A35B1BB}" presName="wedgeRectCallout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B57AFDB-D05D-4F4C-99E1-08C01CF3BEA4}" type="pres">
      <dgm:prSet presAssocID="{6CFC16AB-6D4E-464C-9972-0AF2F00F27B5}" presName="sibTrans" presStyleCnt="0"/>
      <dgm:spPr/>
    </dgm:pt>
    <dgm:pt modelId="{F030F272-194C-4437-B234-E884EAD630ED}" type="pres">
      <dgm:prSet presAssocID="{26811092-C384-484F-834C-BAC82AE10646}" presName="composite" presStyleCnt="0"/>
      <dgm:spPr/>
    </dgm:pt>
    <dgm:pt modelId="{7AB556E6-AFFA-4614-80DB-B01B6B80DBB3}" type="pres">
      <dgm:prSet presAssocID="{26811092-C384-484F-834C-BAC82AE10646}" presName="rect1" presStyleLbl="bgImgPlace1" presStyleIdx="1" presStyleCnt="6" custScaleX="88567" custScaleY="9191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9CBD84B6-BA6C-4F16-9287-1800340EB732}" type="pres">
      <dgm:prSet presAssocID="{26811092-C384-484F-834C-BAC82AE10646}" presName="wedgeRectCallout1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8B45A70-6C8F-48C9-9866-5AF5ADB4B6BB}" type="pres">
      <dgm:prSet presAssocID="{47EF887A-D518-4294-96B5-896D8AED9B4B}" presName="sibTrans" presStyleCnt="0"/>
      <dgm:spPr/>
    </dgm:pt>
    <dgm:pt modelId="{2FAA049B-0BD1-4D06-8441-FC996B92A85C}" type="pres">
      <dgm:prSet presAssocID="{34285A87-B470-422F-BE44-917ACABF6EF9}" presName="composite" presStyleCnt="0"/>
      <dgm:spPr/>
    </dgm:pt>
    <dgm:pt modelId="{68C87272-D181-4028-ADE8-6003CFB044DC}" type="pres">
      <dgm:prSet presAssocID="{34285A87-B470-422F-BE44-917ACABF6EF9}" presName="rect1" presStyleLbl="bgImgPlace1" presStyleIdx="2" presStyleCnt="6" custScaleX="61727" custScaleY="78068" custLinFactNeighborX="550" custLinFactNeighborY="552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  <dgm:pt modelId="{24C60967-31E2-45FD-B0AE-A1EFCED1F1C4}" type="pres">
      <dgm:prSet presAssocID="{34285A87-B470-422F-BE44-917ACABF6EF9}" presName="wedgeRectCallout1" presStyleLbl="node1" presStyleIdx="2" presStyleCnt="6" custLinFactNeighborX="2055" custLinFactNeighborY="1139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5146EF7-6811-4E5E-97DA-A3E6ED0E1455}" type="pres">
      <dgm:prSet presAssocID="{A7B47868-63FB-4FAD-8C30-BED41CCB3AE9}" presName="sibTrans" presStyleCnt="0"/>
      <dgm:spPr/>
    </dgm:pt>
    <dgm:pt modelId="{2F10A83F-1925-47A6-A9FF-967162B894B2}" type="pres">
      <dgm:prSet presAssocID="{3DA961AD-B0B3-4F6B-8F3F-454841EA3241}" presName="composite" presStyleCnt="0"/>
      <dgm:spPr/>
    </dgm:pt>
    <dgm:pt modelId="{8133E754-5783-4B37-8F3C-2601F4FE8B51}" type="pres">
      <dgm:prSet presAssocID="{3DA961AD-B0B3-4F6B-8F3F-454841EA3241}" presName="rect1" presStyleLbl="bgImgPlace1" presStyleIdx="3" presStyleCnt="6" custScaleX="76084" custScaleY="65462" custLinFactNeighborX="-2711" custLinFactNeighborY="2491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</dgm:pt>
    <dgm:pt modelId="{F9B737CD-E82A-4114-BE32-D872DF32B074}" type="pres">
      <dgm:prSet presAssocID="{3DA961AD-B0B3-4F6B-8F3F-454841EA3241}" presName="wedgeRectCallout1" presStyleLbl="node1" presStyleIdx="3" presStyleCnt="6" custScaleY="92233" custLinFactNeighborX="-4407" custLinFactNeighborY="2435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3C38A05-F633-4FA1-8BE5-FA702F049026}" type="pres">
      <dgm:prSet presAssocID="{650BB0F7-25B3-4D1F-81CA-E141D664D0E2}" presName="sibTrans" presStyleCnt="0"/>
      <dgm:spPr/>
    </dgm:pt>
    <dgm:pt modelId="{17448873-E6DD-4E74-9145-D047ED1C27E1}" type="pres">
      <dgm:prSet presAssocID="{47970191-7376-4503-937A-6103B5AE79C3}" presName="composite" presStyleCnt="0"/>
      <dgm:spPr/>
    </dgm:pt>
    <dgm:pt modelId="{E290ACC0-64BC-4434-BAD3-858EB4909266}" type="pres">
      <dgm:prSet presAssocID="{47970191-7376-4503-937A-6103B5AE79C3}" presName="rect1" presStyleLbl="bgImgPlace1" presStyleIdx="4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</dgm:pt>
    <dgm:pt modelId="{8905488A-85EA-4F55-AC40-5661A92B2869}" type="pres">
      <dgm:prSet presAssocID="{47970191-7376-4503-937A-6103B5AE79C3}" presName="wedgeRectCallout1" presStyleLbl="node1" presStyleIdx="4" presStyleCnt="6" custLinFactNeighborX="1429" custLinFactNeighborY="1299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78CFE7E-34E0-4931-899F-71D04FEFF952}" type="pres">
      <dgm:prSet presAssocID="{21558498-3199-40F6-8C3A-15456A868107}" presName="sibTrans" presStyleCnt="0"/>
      <dgm:spPr/>
    </dgm:pt>
    <dgm:pt modelId="{93D6B5E8-978C-4EEA-B73A-A2011D230145}" type="pres">
      <dgm:prSet presAssocID="{C269F929-12C1-4F3E-B6D1-2700956E5D7E}" presName="composite" presStyleCnt="0"/>
      <dgm:spPr/>
    </dgm:pt>
    <dgm:pt modelId="{C5EFCEF1-1067-427E-A03E-F7CBA2EC93DB}" type="pres">
      <dgm:prSet presAssocID="{C269F929-12C1-4F3E-B6D1-2700956E5D7E}" presName="rect1" presStyleLbl="bgImgPlace1" presStyleIdx="5" presStyleCnt="6" custScaleX="75861" custScaleY="88451" custLinFactNeighborX="4348" custLinFactNeighborY="6977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</dgm:spPr>
    </dgm:pt>
    <dgm:pt modelId="{515D882F-6D90-4429-824E-2829C23FCD8A}" type="pres">
      <dgm:prSet presAssocID="{C269F929-12C1-4F3E-B6D1-2700956E5D7E}" presName="wedgeRectCallout1" presStyleLbl="node1" presStyleIdx="5" presStyleCnt="6" custScaleY="94662" custLinFactNeighborX="3068" custLinFactNeighborY="4116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1646594B-4629-456A-9496-0077A05BDBCD}" type="presOf" srcId="{47970191-7376-4503-937A-6103B5AE79C3}" destId="{8905488A-85EA-4F55-AC40-5661A92B2869}" srcOrd="0" destOrd="0" presId="urn:microsoft.com/office/officeart/2008/layout/BendingPictureCaptionList"/>
    <dgm:cxn modelId="{5C50B6B5-27AF-44ED-90D5-6B7B4F6FB7F3}" type="presOf" srcId="{34285A87-B470-422F-BE44-917ACABF6EF9}" destId="{24C60967-31E2-45FD-B0AE-A1EFCED1F1C4}" srcOrd="0" destOrd="0" presId="urn:microsoft.com/office/officeart/2008/layout/BendingPictureCaptionList"/>
    <dgm:cxn modelId="{2DCF9304-C165-4E12-9711-0732796A03C6}" srcId="{33CC1436-D43F-4534-B435-CC610EC5FA48}" destId="{3DA961AD-B0B3-4F6B-8F3F-454841EA3241}" srcOrd="3" destOrd="0" parTransId="{C0D317E8-A7B5-4609-A2AC-3DE49528F5A8}" sibTransId="{650BB0F7-25B3-4D1F-81CA-E141D664D0E2}"/>
    <dgm:cxn modelId="{090A3E7A-A0E5-4D96-893B-6666FD5AF351}" srcId="{33CC1436-D43F-4534-B435-CC610EC5FA48}" destId="{26811092-C384-484F-834C-BAC82AE10646}" srcOrd="1" destOrd="0" parTransId="{EF857125-A1EF-4234-BBB0-196746B17C7C}" sibTransId="{47EF887A-D518-4294-96B5-896D8AED9B4B}"/>
    <dgm:cxn modelId="{D5095B95-B415-4F8A-B3D6-EE0C4CE59573}" srcId="{33CC1436-D43F-4534-B435-CC610EC5FA48}" destId="{34285A87-B470-422F-BE44-917ACABF6EF9}" srcOrd="2" destOrd="0" parTransId="{660E9FC1-EB3C-4086-8F7E-55ED957FFE9B}" sibTransId="{A7B47868-63FB-4FAD-8C30-BED41CCB3AE9}"/>
    <dgm:cxn modelId="{05CB2869-5D16-4B76-A680-7EC8B3767D76}" type="presOf" srcId="{3DA961AD-B0B3-4F6B-8F3F-454841EA3241}" destId="{F9B737CD-E82A-4114-BE32-D872DF32B074}" srcOrd="0" destOrd="0" presId="urn:microsoft.com/office/officeart/2008/layout/BendingPictureCaptionList"/>
    <dgm:cxn modelId="{E5BF8C53-CA37-462D-AB33-880FCEDAFCD7}" type="presOf" srcId="{26811092-C384-484F-834C-BAC82AE10646}" destId="{9CBD84B6-BA6C-4F16-9287-1800340EB732}" srcOrd="0" destOrd="0" presId="urn:microsoft.com/office/officeart/2008/layout/BendingPictureCaptionList"/>
    <dgm:cxn modelId="{3F3B5373-94EE-4657-B6FD-F1B85F641F5C}" srcId="{33CC1436-D43F-4534-B435-CC610EC5FA48}" destId="{47970191-7376-4503-937A-6103B5AE79C3}" srcOrd="4" destOrd="0" parTransId="{3C387938-2009-4600-98D2-2DD403C7F9A0}" sibTransId="{21558498-3199-40F6-8C3A-15456A868107}"/>
    <dgm:cxn modelId="{047A4638-659D-460E-9594-5B7A0AC5D9DD}" type="presOf" srcId="{C269F929-12C1-4F3E-B6D1-2700956E5D7E}" destId="{515D882F-6D90-4429-824E-2829C23FCD8A}" srcOrd="0" destOrd="0" presId="urn:microsoft.com/office/officeart/2008/layout/BendingPictureCaptionList"/>
    <dgm:cxn modelId="{DEDA7BC1-55D8-4563-9448-462370FD0D4F}" srcId="{33CC1436-D43F-4534-B435-CC610EC5FA48}" destId="{B875F99B-3D13-4548-B226-634C4A35B1BB}" srcOrd="0" destOrd="0" parTransId="{34C6C154-5914-4895-970F-2E7ABF29A1F1}" sibTransId="{6CFC16AB-6D4E-464C-9972-0AF2F00F27B5}"/>
    <dgm:cxn modelId="{028BDE1F-F5AD-4F9A-A932-6A454B35DC95}" type="presOf" srcId="{33CC1436-D43F-4534-B435-CC610EC5FA48}" destId="{C2CF02D5-DE45-4EEC-A853-7F43B05ECAB8}" srcOrd="0" destOrd="0" presId="urn:microsoft.com/office/officeart/2008/layout/BendingPictureCaptionList"/>
    <dgm:cxn modelId="{25CB0CC2-5047-4511-BD68-9A380166DF46}" srcId="{33CC1436-D43F-4534-B435-CC610EC5FA48}" destId="{C269F929-12C1-4F3E-B6D1-2700956E5D7E}" srcOrd="5" destOrd="0" parTransId="{07FAE278-0F8F-4B92-9668-CF8CA661F1BC}" sibTransId="{AE10D73E-8A96-4947-8537-CED103104E2D}"/>
    <dgm:cxn modelId="{005A4EE1-A32B-4D7F-BFF7-7BAF38C86272}" type="presOf" srcId="{B875F99B-3D13-4548-B226-634C4A35B1BB}" destId="{354CBCE2-F76A-49B3-A719-FC9CA7546DE7}" srcOrd="0" destOrd="0" presId="urn:microsoft.com/office/officeart/2008/layout/BendingPictureCaptionList"/>
    <dgm:cxn modelId="{D42607A5-1D4C-4E8E-B43F-ACA7F16A7BE7}" type="presParOf" srcId="{C2CF02D5-DE45-4EEC-A853-7F43B05ECAB8}" destId="{EDB7CAE2-6278-43A9-BD16-6CDF1C24DA11}" srcOrd="0" destOrd="0" presId="urn:microsoft.com/office/officeart/2008/layout/BendingPictureCaptionList"/>
    <dgm:cxn modelId="{ACB18337-99FC-4818-BBB8-8FC5016BDBA2}" type="presParOf" srcId="{EDB7CAE2-6278-43A9-BD16-6CDF1C24DA11}" destId="{6C7D5FDE-8280-40DA-BFF2-32ADBAC89ECE}" srcOrd="0" destOrd="0" presId="urn:microsoft.com/office/officeart/2008/layout/BendingPictureCaptionList"/>
    <dgm:cxn modelId="{F7C1BCF6-DDE0-4813-B0F4-D6251F60CCC4}" type="presParOf" srcId="{EDB7CAE2-6278-43A9-BD16-6CDF1C24DA11}" destId="{354CBCE2-F76A-49B3-A719-FC9CA7546DE7}" srcOrd="1" destOrd="0" presId="urn:microsoft.com/office/officeart/2008/layout/BendingPictureCaptionList"/>
    <dgm:cxn modelId="{D8B274AF-D57B-49DE-B752-EB4BF3C51586}" type="presParOf" srcId="{C2CF02D5-DE45-4EEC-A853-7F43B05ECAB8}" destId="{5B57AFDB-D05D-4F4C-99E1-08C01CF3BEA4}" srcOrd="1" destOrd="0" presId="urn:microsoft.com/office/officeart/2008/layout/BendingPictureCaptionList"/>
    <dgm:cxn modelId="{141A52F3-8453-4042-B419-F7DB6BF01BEF}" type="presParOf" srcId="{C2CF02D5-DE45-4EEC-A853-7F43B05ECAB8}" destId="{F030F272-194C-4437-B234-E884EAD630ED}" srcOrd="2" destOrd="0" presId="urn:microsoft.com/office/officeart/2008/layout/BendingPictureCaptionList"/>
    <dgm:cxn modelId="{017875C7-78D6-4CA7-8611-FA470F675486}" type="presParOf" srcId="{F030F272-194C-4437-B234-E884EAD630ED}" destId="{7AB556E6-AFFA-4614-80DB-B01B6B80DBB3}" srcOrd="0" destOrd="0" presId="urn:microsoft.com/office/officeart/2008/layout/BendingPictureCaptionList"/>
    <dgm:cxn modelId="{D414496C-86CD-4CF9-A7B1-DEC9D738141C}" type="presParOf" srcId="{F030F272-194C-4437-B234-E884EAD630ED}" destId="{9CBD84B6-BA6C-4F16-9287-1800340EB732}" srcOrd="1" destOrd="0" presId="urn:microsoft.com/office/officeart/2008/layout/BendingPictureCaptionList"/>
    <dgm:cxn modelId="{3545D100-760E-42C2-97F5-11B15C4F0C96}" type="presParOf" srcId="{C2CF02D5-DE45-4EEC-A853-7F43B05ECAB8}" destId="{D8B45A70-6C8F-48C9-9866-5AF5ADB4B6BB}" srcOrd="3" destOrd="0" presId="urn:microsoft.com/office/officeart/2008/layout/BendingPictureCaptionList"/>
    <dgm:cxn modelId="{81C69157-0185-463F-9339-55210A7BE014}" type="presParOf" srcId="{C2CF02D5-DE45-4EEC-A853-7F43B05ECAB8}" destId="{2FAA049B-0BD1-4D06-8441-FC996B92A85C}" srcOrd="4" destOrd="0" presId="urn:microsoft.com/office/officeart/2008/layout/BendingPictureCaptionList"/>
    <dgm:cxn modelId="{0C1D9A74-8C68-4E81-A203-C9BF85A33025}" type="presParOf" srcId="{2FAA049B-0BD1-4D06-8441-FC996B92A85C}" destId="{68C87272-D181-4028-ADE8-6003CFB044DC}" srcOrd="0" destOrd="0" presId="urn:microsoft.com/office/officeart/2008/layout/BendingPictureCaptionList"/>
    <dgm:cxn modelId="{8360965A-0201-456F-9145-80DE2776816D}" type="presParOf" srcId="{2FAA049B-0BD1-4D06-8441-FC996B92A85C}" destId="{24C60967-31E2-45FD-B0AE-A1EFCED1F1C4}" srcOrd="1" destOrd="0" presId="urn:microsoft.com/office/officeart/2008/layout/BendingPictureCaptionList"/>
    <dgm:cxn modelId="{048617E2-BFF3-4FE7-940B-D312F1F102F8}" type="presParOf" srcId="{C2CF02D5-DE45-4EEC-A853-7F43B05ECAB8}" destId="{C5146EF7-6811-4E5E-97DA-A3E6ED0E1455}" srcOrd="5" destOrd="0" presId="urn:microsoft.com/office/officeart/2008/layout/BendingPictureCaptionList"/>
    <dgm:cxn modelId="{0CDCFA62-7A45-462F-A101-01E2CA2DE98E}" type="presParOf" srcId="{C2CF02D5-DE45-4EEC-A853-7F43B05ECAB8}" destId="{2F10A83F-1925-47A6-A9FF-967162B894B2}" srcOrd="6" destOrd="0" presId="urn:microsoft.com/office/officeart/2008/layout/BendingPictureCaptionList"/>
    <dgm:cxn modelId="{7874F7E5-3397-4FF7-862D-77996D453BF1}" type="presParOf" srcId="{2F10A83F-1925-47A6-A9FF-967162B894B2}" destId="{8133E754-5783-4B37-8F3C-2601F4FE8B51}" srcOrd="0" destOrd="0" presId="urn:microsoft.com/office/officeart/2008/layout/BendingPictureCaptionList"/>
    <dgm:cxn modelId="{8F237657-3DFC-43A6-888E-ACCAAFEE98A4}" type="presParOf" srcId="{2F10A83F-1925-47A6-A9FF-967162B894B2}" destId="{F9B737CD-E82A-4114-BE32-D872DF32B074}" srcOrd="1" destOrd="0" presId="urn:microsoft.com/office/officeart/2008/layout/BendingPictureCaptionList"/>
    <dgm:cxn modelId="{8CD57E3E-E77B-4F75-BB6C-76E29CA9C307}" type="presParOf" srcId="{C2CF02D5-DE45-4EEC-A853-7F43B05ECAB8}" destId="{33C38A05-F633-4FA1-8BE5-FA702F049026}" srcOrd="7" destOrd="0" presId="urn:microsoft.com/office/officeart/2008/layout/BendingPictureCaptionList"/>
    <dgm:cxn modelId="{285323F4-312A-4E64-94E2-CE36379A3B9E}" type="presParOf" srcId="{C2CF02D5-DE45-4EEC-A853-7F43B05ECAB8}" destId="{17448873-E6DD-4E74-9145-D047ED1C27E1}" srcOrd="8" destOrd="0" presId="urn:microsoft.com/office/officeart/2008/layout/BendingPictureCaptionList"/>
    <dgm:cxn modelId="{FB513AFF-BD10-4254-9C92-F8550A8B40F1}" type="presParOf" srcId="{17448873-E6DD-4E74-9145-D047ED1C27E1}" destId="{E290ACC0-64BC-4434-BAD3-858EB4909266}" srcOrd="0" destOrd="0" presId="urn:microsoft.com/office/officeart/2008/layout/BendingPictureCaptionList"/>
    <dgm:cxn modelId="{379C825B-E1FC-414F-BAC7-894ADCA5EC75}" type="presParOf" srcId="{17448873-E6DD-4E74-9145-D047ED1C27E1}" destId="{8905488A-85EA-4F55-AC40-5661A92B2869}" srcOrd="1" destOrd="0" presId="urn:microsoft.com/office/officeart/2008/layout/BendingPictureCaptionList"/>
    <dgm:cxn modelId="{04263ECA-89CB-464F-8C71-0E88F325AF44}" type="presParOf" srcId="{C2CF02D5-DE45-4EEC-A853-7F43B05ECAB8}" destId="{E78CFE7E-34E0-4931-899F-71D04FEFF952}" srcOrd="9" destOrd="0" presId="urn:microsoft.com/office/officeart/2008/layout/BendingPictureCaptionList"/>
    <dgm:cxn modelId="{CDFA0C3A-B6E5-4D00-85CB-F88D4595BD5D}" type="presParOf" srcId="{C2CF02D5-DE45-4EEC-A853-7F43B05ECAB8}" destId="{93D6B5E8-978C-4EEA-B73A-A2011D230145}" srcOrd="10" destOrd="0" presId="urn:microsoft.com/office/officeart/2008/layout/BendingPictureCaptionList"/>
    <dgm:cxn modelId="{571CE8BE-178D-407F-927D-31636323E649}" type="presParOf" srcId="{93D6B5E8-978C-4EEA-B73A-A2011D230145}" destId="{C5EFCEF1-1067-427E-A03E-F7CBA2EC93DB}" srcOrd="0" destOrd="0" presId="urn:microsoft.com/office/officeart/2008/layout/BendingPictureCaptionList"/>
    <dgm:cxn modelId="{5C5D3F5E-3611-483B-B6EE-FFC7338A50EB}" type="presParOf" srcId="{93D6B5E8-978C-4EEA-B73A-A2011D230145}" destId="{515D882F-6D90-4429-824E-2829C23FCD8A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DF1C6D5-DA64-49AE-8FE8-5EEAFAF1E108}" type="doc">
      <dgm:prSet loTypeId="urn:microsoft.com/office/officeart/2005/8/layout/v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l-GR"/>
        </a:p>
      </dgm:t>
    </dgm:pt>
    <dgm:pt modelId="{A3A5867C-77D2-4A40-AFAF-D4996A8FB4C1}">
      <dgm:prSet custT="1"/>
      <dgm:spPr/>
      <dgm:t>
        <a:bodyPr/>
        <a:lstStyle/>
        <a:p>
          <a:pPr rtl="0"/>
          <a:r>
            <a:rPr lang="el-GR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Είδος έρευνας:</a:t>
          </a:r>
          <a:endParaRPr lang="el-GR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B981FE-568B-4A30-8A7F-EC07B1643A03}" type="parTrans" cxnId="{589C000E-7FA6-43B5-A11F-7A91CD02DED9}">
      <dgm:prSet/>
      <dgm:spPr/>
      <dgm:t>
        <a:bodyPr/>
        <a:lstStyle/>
        <a:p>
          <a:endParaRPr lang="el-G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8D043A-04DF-48A3-9F47-74302D665EBD}" type="sibTrans" cxnId="{589C000E-7FA6-43B5-A11F-7A91CD02DED9}">
      <dgm:prSet/>
      <dgm:spPr/>
      <dgm:t>
        <a:bodyPr/>
        <a:lstStyle/>
        <a:p>
          <a:endParaRPr lang="el-G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65EE03-B0A0-41D2-A726-1C4A8FF478F0}">
      <dgm:prSet custT="1"/>
      <dgm:spPr/>
      <dgm:t>
        <a:bodyPr/>
        <a:lstStyle/>
        <a:p>
          <a:pPr rtl="0"/>
          <a:r>
            <a:rPr lang="el-GR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Χρονική περίοδος έρευνας:</a:t>
          </a:r>
          <a:endParaRPr lang="el-GR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C35BF9-03BB-4606-BE94-BE7312328021}" type="parTrans" cxnId="{1AEA6D94-617D-4516-BB4E-A91E521E48F3}">
      <dgm:prSet/>
      <dgm:spPr/>
      <dgm:t>
        <a:bodyPr/>
        <a:lstStyle/>
        <a:p>
          <a:endParaRPr lang="el-G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C1F119-5F6A-4331-9448-EE20704F058A}" type="sibTrans" cxnId="{1AEA6D94-617D-4516-BB4E-A91E521E48F3}">
      <dgm:prSet/>
      <dgm:spPr/>
      <dgm:t>
        <a:bodyPr/>
        <a:lstStyle/>
        <a:p>
          <a:endParaRPr lang="el-G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0FE48A-0016-4042-915B-ADB59A1EC236}">
      <dgm:prSet custT="1"/>
      <dgm:spPr/>
      <dgm:t>
        <a:bodyPr/>
        <a:lstStyle/>
        <a:p>
          <a:pPr rtl="0"/>
          <a:r>
            <a:rPr lang="el-GR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Ποιοτική με ανάλυση περιεχομένου με το λογισμικό Atlas.ti</a:t>
          </a:r>
        </a:p>
      </dgm:t>
    </dgm:pt>
    <dgm:pt modelId="{99E45393-2BB7-4673-B02E-06299EA81252}" type="parTrans" cxnId="{FDD74CC8-B26F-4DFC-8EAD-7C626D546067}">
      <dgm:prSet/>
      <dgm:spPr/>
      <dgm:t>
        <a:bodyPr/>
        <a:lstStyle/>
        <a:p>
          <a:endParaRPr lang="el-G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0C4AB1-A3A8-4B17-9455-A08B4807DA3A}" type="sibTrans" cxnId="{FDD74CC8-B26F-4DFC-8EAD-7C626D546067}">
      <dgm:prSet/>
      <dgm:spPr/>
      <dgm:t>
        <a:bodyPr/>
        <a:lstStyle/>
        <a:p>
          <a:endParaRPr lang="el-G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113DC9-6072-4970-AB11-FB3E18BAE0F3}">
      <dgm:prSet custT="1"/>
      <dgm:spPr/>
      <dgm:t>
        <a:bodyPr/>
        <a:lstStyle/>
        <a:p>
          <a:pPr rtl="0"/>
          <a:r>
            <a:rPr lang="el-GR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Ιούλιος 2023</a:t>
          </a:r>
        </a:p>
      </dgm:t>
    </dgm:pt>
    <dgm:pt modelId="{A902B1D7-112A-436E-9A93-F911B3AC1516}" type="parTrans" cxnId="{7B0BFD02-AED0-4C91-940A-63B0C11BC591}">
      <dgm:prSet/>
      <dgm:spPr/>
      <dgm:t>
        <a:bodyPr/>
        <a:lstStyle/>
        <a:p>
          <a:endParaRPr lang="el-G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2E984B-74F6-4EDE-A3F5-1A809F9AE6E8}" type="sibTrans" cxnId="{7B0BFD02-AED0-4C91-940A-63B0C11BC591}">
      <dgm:prSet/>
      <dgm:spPr/>
      <dgm:t>
        <a:bodyPr/>
        <a:lstStyle/>
        <a:p>
          <a:endParaRPr lang="el-G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6BA453-726E-4CB5-A056-BF70D0C6ABAF}">
      <dgm:prSet custT="1"/>
      <dgm:spPr/>
      <dgm:t>
        <a:bodyPr/>
        <a:lstStyle/>
        <a:p>
          <a:pPr rtl="0"/>
          <a:r>
            <a:rPr lang="el-GR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Μέσα Συλλογής Δεδομένων:</a:t>
          </a:r>
          <a:endParaRPr lang="el-GR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773571-7ABD-4BA7-82D4-233E6EC9DB39}" type="parTrans" cxnId="{0416E3F9-9953-49C0-BDEA-AEA156DBE729}">
      <dgm:prSet/>
      <dgm:spPr/>
      <dgm:t>
        <a:bodyPr/>
        <a:lstStyle/>
        <a:p>
          <a:endParaRPr lang="el-G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355AB3-44AB-4D93-A9FC-860AB6E06846}" type="sibTrans" cxnId="{0416E3F9-9953-49C0-BDEA-AEA156DBE729}">
      <dgm:prSet/>
      <dgm:spPr/>
      <dgm:t>
        <a:bodyPr/>
        <a:lstStyle/>
        <a:p>
          <a:endParaRPr lang="el-G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23CD06-CC47-43D5-BF09-66DE3218FDA9}">
      <dgm:prSet custT="1"/>
      <dgm:spPr/>
      <dgm:t>
        <a:bodyPr/>
        <a:lstStyle/>
        <a:p>
          <a:pPr rtl="0"/>
          <a:r>
            <a:rPr lang="el-GR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Ερωτηματολόγιο ανοιχτών ερωτήσεων</a:t>
          </a:r>
        </a:p>
      </dgm:t>
    </dgm:pt>
    <dgm:pt modelId="{57660F10-A264-4D7D-B25F-374C6ADAE344}" type="parTrans" cxnId="{6018885D-BA38-4C70-92A6-40B21E4D24B9}">
      <dgm:prSet/>
      <dgm:spPr/>
      <dgm:t>
        <a:bodyPr/>
        <a:lstStyle/>
        <a:p>
          <a:endParaRPr lang="el-G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D3B0B3-CC95-4B81-BE2C-FA6E203E1B43}" type="sibTrans" cxnId="{6018885D-BA38-4C70-92A6-40B21E4D24B9}">
      <dgm:prSet/>
      <dgm:spPr/>
      <dgm:t>
        <a:bodyPr/>
        <a:lstStyle/>
        <a:p>
          <a:endParaRPr lang="el-G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36E304-44FF-4A53-8941-6B58E335F3E5}">
      <dgm:prSet custT="1"/>
      <dgm:spPr/>
      <dgm:t>
        <a:bodyPr/>
        <a:lstStyle/>
        <a:p>
          <a:pPr rtl="0"/>
          <a:r>
            <a:rPr lang="el-GR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Δείγμα έρευνας:</a:t>
          </a:r>
          <a:endParaRPr lang="el-GR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6AF39E-92E8-4E66-93B7-AA464B3ACB38}" type="parTrans" cxnId="{211CA621-E4A7-4A15-8D0B-329CB4053CC4}">
      <dgm:prSet/>
      <dgm:spPr/>
      <dgm:t>
        <a:bodyPr/>
        <a:lstStyle/>
        <a:p>
          <a:endParaRPr lang="el-G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AC824F-FD34-4E05-A673-2D305EE0F77D}" type="sibTrans" cxnId="{211CA621-E4A7-4A15-8D0B-329CB4053CC4}">
      <dgm:prSet/>
      <dgm:spPr/>
      <dgm:t>
        <a:bodyPr/>
        <a:lstStyle/>
        <a:p>
          <a:endParaRPr lang="el-G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316BFB-1D3B-457E-9EEE-1A7737AB585A}">
      <dgm:prSet custT="1"/>
      <dgm:spPr/>
      <dgm:t>
        <a:bodyPr/>
        <a:lstStyle/>
        <a:p>
          <a:pPr rtl="0"/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r>
            <a:rPr lang="el-GR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ειδικοί στην ΕξΑΕ</a:t>
          </a:r>
        </a:p>
      </dgm:t>
    </dgm:pt>
    <dgm:pt modelId="{6178CAE6-6870-46C9-AD87-6AD22E3E961F}" type="parTrans" cxnId="{D1D65D27-4AE2-467B-B474-B4B43B2BF660}">
      <dgm:prSet/>
      <dgm:spPr/>
      <dgm:t>
        <a:bodyPr/>
        <a:lstStyle/>
        <a:p>
          <a:endParaRPr lang="el-G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84DCA3-237F-484D-B051-D6D23CCFE5F2}" type="sibTrans" cxnId="{D1D65D27-4AE2-467B-B474-B4B43B2BF660}">
      <dgm:prSet/>
      <dgm:spPr/>
      <dgm:t>
        <a:bodyPr/>
        <a:lstStyle/>
        <a:p>
          <a:endParaRPr lang="el-G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9EE2C8-E298-4EF4-BB70-8C82FC8C01C7}">
      <dgm:prSet custT="1"/>
      <dgm:spPr/>
      <dgm:t>
        <a:bodyPr/>
        <a:lstStyle/>
        <a:p>
          <a:r>
            <a:rPr lang="el-G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Επεξεργασία δεδομένων:</a:t>
          </a:r>
          <a:endParaRPr lang="el-GR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372F78-3547-43FB-90B2-1C6334BE7934}" type="parTrans" cxnId="{69292701-D4D5-4DCA-A1B8-2A8D6A466BBC}">
      <dgm:prSet/>
      <dgm:spPr/>
      <dgm:t>
        <a:bodyPr/>
        <a:lstStyle/>
        <a:p>
          <a:endParaRPr lang="el-GR"/>
        </a:p>
      </dgm:t>
    </dgm:pt>
    <dgm:pt modelId="{428E147E-8C47-40E1-B151-4A5573B863D8}" type="sibTrans" cxnId="{69292701-D4D5-4DCA-A1B8-2A8D6A466BBC}">
      <dgm:prSet/>
      <dgm:spPr/>
      <dgm:t>
        <a:bodyPr/>
        <a:lstStyle/>
        <a:p>
          <a:endParaRPr lang="el-GR"/>
        </a:p>
      </dgm:t>
    </dgm:pt>
    <dgm:pt modelId="{3E9F0FC0-59C2-4BED-8C59-9E10B17D88F0}">
      <dgm:prSet custT="1"/>
      <dgm:spPr/>
      <dgm:t>
        <a:bodyPr/>
        <a:lstStyle/>
        <a:p>
          <a:r>
            <a:rPr lang="el-GR" sz="20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Μονάδα ανάλυσης η φράση </a:t>
          </a:r>
          <a:r>
            <a:rPr lang="en-US" sz="20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l-GR" sz="20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11 ερευνητικοί άξονες</a:t>
          </a:r>
          <a:r>
            <a:rPr lang="en-US" sz="20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el-GR" sz="2000" b="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852BDC-F434-4268-8F0A-EC7085DA236E}" type="parTrans" cxnId="{2A24810A-C529-42A7-8687-E51F256C7B62}">
      <dgm:prSet/>
      <dgm:spPr/>
      <dgm:t>
        <a:bodyPr/>
        <a:lstStyle/>
        <a:p>
          <a:endParaRPr lang="el-GR"/>
        </a:p>
      </dgm:t>
    </dgm:pt>
    <dgm:pt modelId="{BCB6C992-985F-4E83-BD67-23C4D767ACBA}" type="sibTrans" cxnId="{2A24810A-C529-42A7-8687-E51F256C7B62}">
      <dgm:prSet/>
      <dgm:spPr/>
      <dgm:t>
        <a:bodyPr/>
        <a:lstStyle/>
        <a:p>
          <a:endParaRPr lang="el-GR"/>
        </a:p>
      </dgm:t>
    </dgm:pt>
    <dgm:pt modelId="{525A1583-1048-46A6-9F7D-039C9272978E}" type="pres">
      <dgm:prSet presAssocID="{BDF1C6D5-DA64-49AE-8FE8-5EEAFAF1E108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358B5434-9AE7-4D4B-BA60-76E04B1B1FD4}" type="pres">
      <dgm:prSet presAssocID="{A3A5867C-77D2-4A40-AFAF-D4996A8FB4C1}" presName="composite" presStyleCnt="0"/>
      <dgm:spPr/>
    </dgm:pt>
    <dgm:pt modelId="{5D5EBFDC-A0BA-4503-96D0-34F3442C422F}" type="pres">
      <dgm:prSet presAssocID="{A3A5867C-77D2-4A40-AFAF-D4996A8FB4C1}" presName="imgShp" presStyleLbl="fgImgPlace1" presStyleIdx="0" presStyleCnt="5" custLinFactX="-10607" custLinFactNeighborX="-100000" custLinFactNeighborY="859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l-GR"/>
        </a:p>
      </dgm:t>
    </dgm:pt>
    <dgm:pt modelId="{AC299A12-33A2-43C6-94DE-809347F11206}" type="pres">
      <dgm:prSet presAssocID="{A3A5867C-77D2-4A40-AFAF-D4996A8FB4C1}" presName="txShp" presStyleLbl="node1" presStyleIdx="0" presStyleCnt="5" custScaleX="136649" custScaleY="11761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B41FD34-D31A-4DC2-A351-C83DC9EE697E}" type="pres">
      <dgm:prSet presAssocID="{188D043A-04DF-48A3-9F47-74302D665EBD}" presName="spacing" presStyleCnt="0"/>
      <dgm:spPr/>
    </dgm:pt>
    <dgm:pt modelId="{525D6851-7791-4D09-8969-8C413FDAA2F8}" type="pres">
      <dgm:prSet presAssocID="{1D9EE2C8-E298-4EF4-BB70-8C82FC8C01C7}" presName="composite" presStyleCnt="0"/>
      <dgm:spPr/>
    </dgm:pt>
    <dgm:pt modelId="{66098FD8-6DE9-4DBA-BE89-E262F534C2EF}" type="pres">
      <dgm:prSet presAssocID="{1D9EE2C8-E298-4EF4-BB70-8C82FC8C01C7}" presName="imgShp" presStyleLbl="fgImgPlace1" presStyleIdx="1" presStyleCnt="5" custLinFactX="-19592" custLinFactNeighborX="-100000" custLinFactNeighborY="329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l-GR"/>
        </a:p>
      </dgm:t>
    </dgm:pt>
    <dgm:pt modelId="{D83FF689-43B1-41F7-8CB5-933EC83F3FF3}" type="pres">
      <dgm:prSet presAssocID="{1D9EE2C8-E298-4EF4-BB70-8C82FC8C01C7}" presName="txShp" presStyleLbl="node1" presStyleIdx="1" presStyleCnt="5" custScaleX="136649" custScaleY="11410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31A6B55-4F74-4229-80FA-2E3F9978C94F}" type="pres">
      <dgm:prSet presAssocID="{428E147E-8C47-40E1-B151-4A5573B863D8}" presName="spacing" presStyleCnt="0"/>
      <dgm:spPr/>
    </dgm:pt>
    <dgm:pt modelId="{4F0A48E9-BD83-47D5-A8E3-03BE6B9751FC}" type="pres">
      <dgm:prSet presAssocID="{DA65EE03-B0A0-41D2-A726-1C4A8FF478F0}" presName="composite" presStyleCnt="0"/>
      <dgm:spPr/>
    </dgm:pt>
    <dgm:pt modelId="{E6008807-F9C3-492F-A926-83DCB96DBC85}" type="pres">
      <dgm:prSet presAssocID="{DA65EE03-B0A0-41D2-A726-1C4A8FF478F0}" presName="imgShp" presStyleLbl="fgImgPlace1" presStyleIdx="2" presStyleCnt="5" custLinFactX="-19592" custLinFactNeighborX="-100000" custLinFactNeighborY="-439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l-GR"/>
        </a:p>
      </dgm:t>
    </dgm:pt>
    <dgm:pt modelId="{838283F3-99BE-4613-9B21-892C38AF9F3B}" type="pres">
      <dgm:prSet presAssocID="{DA65EE03-B0A0-41D2-A726-1C4A8FF478F0}" presName="txShp" presStyleLbl="node1" presStyleIdx="2" presStyleCnt="5" custScaleX="13664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B07C21D-8D64-4FB5-B650-597A01B78215}" type="pres">
      <dgm:prSet presAssocID="{DCC1F119-5F6A-4331-9448-EE20704F058A}" presName="spacing" presStyleCnt="0"/>
      <dgm:spPr/>
    </dgm:pt>
    <dgm:pt modelId="{81689CF5-EE04-4764-AC66-7CC482869A0C}" type="pres">
      <dgm:prSet presAssocID="{D76BA453-726E-4CB5-A056-BF70D0C6ABAF}" presName="composite" presStyleCnt="0"/>
      <dgm:spPr/>
    </dgm:pt>
    <dgm:pt modelId="{603497CB-0C46-4F6A-B85E-B8C21437AE4F}" type="pres">
      <dgm:prSet presAssocID="{D76BA453-726E-4CB5-A056-BF70D0C6ABAF}" presName="imgShp" presStyleLbl="fgImgPlace1" presStyleIdx="3" presStyleCnt="5" custLinFactX="-19592" custLinFactNeighborX="-100000" custLinFactNeighborY="54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l-GR"/>
        </a:p>
      </dgm:t>
    </dgm:pt>
    <dgm:pt modelId="{714EC846-8D7B-45E0-A666-2FB540E864F3}" type="pres">
      <dgm:prSet presAssocID="{D76BA453-726E-4CB5-A056-BF70D0C6ABAF}" presName="txShp" presStyleLbl="node1" presStyleIdx="3" presStyleCnt="5" custScaleX="13664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BECF15E-7163-4BEC-B17F-5FA49EABAE88}" type="pres">
      <dgm:prSet presAssocID="{93355AB3-44AB-4D93-A9FC-860AB6E06846}" presName="spacing" presStyleCnt="0"/>
      <dgm:spPr/>
    </dgm:pt>
    <dgm:pt modelId="{7FDC8E2D-9980-4634-9B8E-AD47AF082F13}" type="pres">
      <dgm:prSet presAssocID="{C836E304-44FF-4A53-8941-6B58E335F3E5}" presName="composite" presStyleCnt="0"/>
      <dgm:spPr/>
    </dgm:pt>
    <dgm:pt modelId="{7ADC7C04-03F3-436D-B6B2-26526B989FC9}" type="pres">
      <dgm:prSet presAssocID="{C836E304-44FF-4A53-8941-6B58E335F3E5}" presName="imgShp" presStyleLbl="fgImgPlace1" presStyleIdx="4" presStyleCnt="5" custLinFactX="-10607" custLinFactNeighborX="-100000" custLinFactNeighborY="1124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4C657D08-52AF-4714-93D6-47EC7873A54F}" type="pres">
      <dgm:prSet presAssocID="{C836E304-44FF-4A53-8941-6B58E335F3E5}" presName="txShp" presStyleLbl="node1" presStyleIdx="4" presStyleCnt="5" custScaleX="13664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FDD74CC8-B26F-4DFC-8EAD-7C626D546067}" srcId="{A3A5867C-77D2-4A40-AFAF-D4996A8FB4C1}" destId="{7D0FE48A-0016-4042-915B-ADB59A1EC236}" srcOrd="0" destOrd="0" parTransId="{99E45393-2BB7-4673-B02E-06299EA81252}" sibTransId="{0B0C4AB1-A3A8-4B17-9455-A08B4807DA3A}"/>
    <dgm:cxn modelId="{888B62AC-3D47-4900-B365-C9FD4C0B83BC}" type="presOf" srcId="{7D0FE48A-0016-4042-915B-ADB59A1EC236}" destId="{AC299A12-33A2-43C6-94DE-809347F11206}" srcOrd="0" destOrd="1" presId="urn:microsoft.com/office/officeart/2005/8/layout/vList3"/>
    <dgm:cxn modelId="{FA200E8D-4E31-4B2D-9BB5-B05A31AC2266}" type="presOf" srcId="{3E9F0FC0-59C2-4BED-8C59-9E10B17D88F0}" destId="{D83FF689-43B1-41F7-8CB5-933EC83F3FF3}" srcOrd="0" destOrd="1" presId="urn:microsoft.com/office/officeart/2005/8/layout/vList3"/>
    <dgm:cxn modelId="{6018885D-BA38-4C70-92A6-40B21E4D24B9}" srcId="{D76BA453-726E-4CB5-A056-BF70D0C6ABAF}" destId="{3323CD06-CC47-43D5-BF09-66DE3218FDA9}" srcOrd="0" destOrd="0" parTransId="{57660F10-A264-4D7D-B25F-374C6ADAE344}" sibTransId="{EBD3B0B3-CC95-4B81-BE2C-FA6E203E1B43}"/>
    <dgm:cxn modelId="{297B0951-F9D5-4A45-882D-15700B0F4D56}" type="presOf" srcId="{C836E304-44FF-4A53-8941-6B58E335F3E5}" destId="{4C657D08-52AF-4714-93D6-47EC7873A54F}" srcOrd="0" destOrd="0" presId="urn:microsoft.com/office/officeart/2005/8/layout/vList3"/>
    <dgm:cxn modelId="{1AEA6D94-617D-4516-BB4E-A91E521E48F3}" srcId="{BDF1C6D5-DA64-49AE-8FE8-5EEAFAF1E108}" destId="{DA65EE03-B0A0-41D2-A726-1C4A8FF478F0}" srcOrd="2" destOrd="0" parTransId="{6DC35BF9-03BB-4606-BE94-BE7312328021}" sibTransId="{DCC1F119-5F6A-4331-9448-EE20704F058A}"/>
    <dgm:cxn modelId="{3BDA59DE-A4D3-46BB-B50F-52B30DEDE934}" type="presOf" srcId="{D76BA453-726E-4CB5-A056-BF70D0C6ABAF}" destId="{714EC846-8D7B-45E0-A666-2FB540E864F3}" srcOrd="0" destOrd="0" presId="urn:microsoft.com/office/officeart/2005/8/layout/vList3"/>
    <dgm:cxn modelId="{B42306D2-9D13-4DAE-A2A5-74320CF3A894}" type="presOf" srcId="{BDF1C6D5-DA64-49AE-8FE8-5EEAFAF1E108}" destId="{525A1583-1048-46A6-9F7D-039C9272978E}" srcOrd="0" destOrd="0" presId="urn:microsoft.com/office/officeart/2005/8/layout/vList3"/>
    <dgm:cxn modelId="{05FC6A22-6CED-4C12-A7DA-DC759BE7937B}" type="presOf" srcId="{FC113DC9-6072-4970-AB11-FB3E18BAE0F3}" destId="{838283F3-99BE-4613-9B21-892C38AF9F3B}" srcOrd="0" destOrd="1" presId="urn:microsoft.com/office/officeart/2005/8/layout/vList3"/>
    <dgm:cxn modelId="{7B0BFD02-AED0-4C91-940A-63B0C11BC591}" srcId="{DA65EE03-B0A0-41D2-A726-1C4A8FF478F0}" destId="{FC113DC9-6072-4970-AB11-FB3E18BAE0F3}" srcOrd="0" destOrd="0" parTransId="{A902B1D7-112A-436E-9A93-F911B3AC1516}" sibTransId="{D02E984B-74F6-4EDE-A3F5-1A809F9AE6E8}"/>
    <dgm:cxn modelId="{BD489CDE-2D9E-4717-8805-71698DE335E6}" type="presOf" srcId="{DA65EE03-B0A0-41D2-A726-1C4A8FF478F0}" destId="{838283F3-99BE-4613-9B21-892C38AF9F3B}" srcOrd="0" destOrd="0" presId="urn:microsoft.com/office/officeart/2005/8/layout/vList3"/>
    <dgm:cxn modelId="{589C000E-7FA6-43B5-A11F-7A91CD02DED9}" srcId="{BDF1C6D5-DA64-49AE-8FE8-5EEAFAF1E108}" destId="{A3A5867C-77D2-4A40-AFAF-D4996A8FB4C1}" srcOrd="0" destOrd="0" parTransId="{D1B981FE-568B-4A30-8A7F-EC07B1643A03}" sibTransId="{188D043A-04DF-48A3-9F47-74302D665EBD}"/>
    <dgm:cxn modelId="{69292701-D4D5-4DCA-A1B8-2A8D6A466BBC}" srcId="{BDF1C6D5-DA64-49AE-8FE8-5EEAFAF1E108}" destId="{1D9EE2C8-E298-4EF4-BB70-8C82FC8C01C7}" srcOrd="1" destOrd="0" parTransId="{7C372F78-3547-43FB-90B2-1C6334BE7934}" sibTransId="{428E147E-8C47-40E1-B151-4A5573B863D8}"/>
    <dgm:cxn modelId="{50D28329-07A0-4949-B330-A5038439CCF0}" type="presOf" srcId="{A1316BFB-1D3B-457E-9EEE-1A7737AB585A}" destId="{4C657D08-52AF-4714-93D6-47EC7873A54F}" srcOrd="0" destOrd="1" presId="urn:microsoft.com/office/officeart/2005/8/layout/vList3"/>
    <dgm:cxn modelId="{211CA621-E4A7-4A15-8D0B-329CB4053CC4}" srcId="{BDF1C6D5-DA64-49AE-8FE8-5EEAFAF1E108}" destId="{C836E304-44FF-4A53-8941-6B58E335F3E5}" srcOrd="4" destOrd="0" parTransId="{316AF39E-92E8-4E66-93B7-AA464B3ACB38}" sibTransId="{94AC824F-FD34-4E05-A673-2D305EE0F77D}"/>
    <dgm:cxn modelId="{0416E3F9-9953-49C0-BDEA-AEA156DBE729}" srcId="{BDF1C6D5-DA64-49AE-8FE8-5EEAFAF1E108}" destId="{D76BA453-726E-4CB5-A056-BF70D0C6ABAF}" srcOrd="3" destOrd="0" parTransId="{7F773571-7ABD-4BA7-82D4-233E6EC9DB39}" sibTransId="{93355AB3-44AB-4D93-A9FC-860AB6E06846}"/>
    <dgm:cxn modelId="{41950F6B-7010-4798-97F6-57EB2DD5C0D9}" type="presOf" srcId="{A3A5867C-77D2-4A40-AFAF-D4996A8FB4C1}" destId="{AC299A12-33A2-43C6-94DE-809347F11206}" srcOrd="0" destOrd="0" presId="urn:microsoft.com/office/officeart/2005/8/layout/vList3"/>
    <dgm:cxn modelId="{2DE9FF32-57D7-4F72-B26D-D660C468CD1A}" type="presOf" srcId="{3323CD06-CC47-43D5-BF09-66DE3218FDA9}" destId="{714EC846-8D7B-45E0-A666-2FB540E864F3}" srcOrd="0" destOrd="1" presId="urn:microsoft.com/office/officeart/2005/8/layout/vList3"/>
    <dgm:cxn modelId="{D1D65D27-4AE2-467B-B474-B4B43B2BF660}" srcId="{C836E304-44FF-4A53-8941-6B58E335F3E5}" destId="{A1316BFB-1D3B-457E-9EEE-1A7737AB585A}" srcOrd="0" destOrd="0" parTransId="{6178CAE6-6870-46C9-AD87-6AD22E3E961F}" sibTransId="{9B84DCA3-237F-484D-B051-D6D23CCFE5F2}"/>
    <dgm:cxn modelId="{2A24810A-C529-42A7-8687-E51F256C7B62}" srcId="{1D9EE2C8-E298-4EF4-BB70-8C82FC8C01C7}" destId="{3E9F0FC0-59C2-4BED-8C59-9E10B17D88F0}" srcOrd="0" destOrd="0" parTransId="{C5852BDC-F434-4268-8F0A-EC7085DA236E}" sibTransId="{BCB6C992-985F-4E83-BD67-23C4D767ACBA}"/>
    <dgm:cxn modelId="{A28237BF-CC76-4385-83D5-B78E2A845E0F}" type="presOf" srcId="{1D9EE2C8-E298-4EF4-BB70-8C82FC8C01C7}" destId="{D83FF689-43B1-41F7-8CB5-933EC83F3FF3}" srcOrd="0" destOrd="0" presId="urn:microsoft.com/office/officeart/2005/8/layout/vList3"/>
    <dgm:cxn modelId="{A3AB7EC5-E705-40C3-B9C6-96A049687280}" type="presParOf" srcId="{525A1583-1048-46A6-9F7D-039C9272978E}" destId="{358B5434-9AE7-4D4B-BA60-76E04B1B1FD4}" srcOrd="0" destOrd="0" presId="urn:microsoft.com/office/officeart/2005/8/layout/vList3"/>
    <dgm:cxn modelId="{7C1B4419-04E9-4C15-86BD-D472885BF49E}" type="presParOf" srcId="{358B5434-9AE7-4D4B-BA60-76E04B1B1FD4}" destId="{5D5EBFDC-A0BA-4503-96D0-34F3442C422F}" srcOrd="0" destOrd="0" presId="urn:microsoft.com/office/officeart/2005/8/layout/vList3"/>
    <dgm:cxn modelId="{C43750AF-3DA8-4F2D-BCC8-A75ABA829574}" type="presParOf" srcId="{358B5434-9AE7-4D4B-BA60-76E04B1B1FD4}" destId="{AC299A12-33A2-43C6-94DE-809347F11206}" srcOrd="1" destOrd="0" presId="urn:microsoft.com/office/officeart/2005/8/layout/vList3"/>
    <dgm:cxn modelId="{D53EA615-0EFC-461C-B22D-F0B6F784B782}" type="presParOf" srcId="{525A1583-1048-46A6-9F7D-039C9272978E}" destId="{CB41FD34-D31A-4DC2-A351-C83DC9EE697E}" srcOrd="1" destOrd="0" presId="urn:microsoft.com/office/officeart/2005/8/layout/vList3"/>
    <dgm:cxn modelId="{F2388CED-A958-4BC0-B4FD-93031A97D153}" type="presParOf" srcId="{525A1583-1048-46A6-9F7D-039C9272978E}" destId="{525D6851-7791-4D09-8969-8C413FDAA2F8}" srcOrd="2" destOrd="0" presId="urn:microsoft.com/office/officeart/2005/8/layout/vList3"/>
    <dgm:cxn modelId="{B17F8860-6B03-4108-8173-B1E210D7A74E}" type="presParOf" srcId="{525D6851-7791-4D09-8969-8C413FDAA2F8}" destId="{66098FD8-6DE9-4DBA-BE89-E262F534C2EF}" srcOrd="0" destOrd="0" presId="urn:microsoft.com/office/officeart/2005/8/layout/vList3"/>
    <dgm:cxn modelId="{726D75BA-7B1D-4521-A822-73378C9AFB29}" type="presParOf" srcId="{525D6851-7791-4D09-8969-8C413FDAA2F8}" destId="{D83FF689-43B1-41F7-8CB5-933EC83F3FF3}" srcOrd="1" destOrd="0" presId="urn:microsoft.com/office/officeart/2005/8/layout/vList3"/>
    <dgm:cxn modelId="{4AE23D42-0010-42E1-B7EF-4AFEDA7E23A0}" type="presParOf" srcId="{525A1583-1048-46A6-9F7D-039C9272978E}" destId="{C31A6B55-4F74-4229-80FA-2E3F9978C94F}" srcOrd="3" destOrd="0" presId="urn:microsoft.com/office/officeart/2005/8/layout/vList3"/>
    <dgm:cxn modelId="{E1847C2D-0C9D-408D-A89B-461C8C4619AC}" type="presParOf" srcId="{525A1583-1048-46A6-9F7D-039C9272978E}" destId="{4F0A48E9-BD83-47D5-A8E3-03BE6B9751FC}" srcOrd="4" destOrd="0" presId="urn:microsoft.com/office/officeart/2005/8/layout/vList3"/>
    <dgm:cxn modelId="{F918DB96-CE1B-4991-B487-9044E694B0EA}" type="presParOf" srcId="{4F0A48E9-BD83-47D5-A8E3-03BE6B9751FC}" destId="{E6008807-F9C3-492F-A926-83DCB96DBC85}" srcOrd="0" destOrd="0" presId="urn:microsoft.com/office/officeart/2005/8/layout/vList3"/>
    <dgm:cxn modelId="{B9129D0C-CA36-4325-A0C9-F8A8D526283D}" type="presParOf" srcId="{4F0A48E9-BD83-47D5-A8E3-03BE6B9751FC}" destId="{838283F3-99BE-4613-9B21-892C38AF9F3B}" srcOrd="1" destOrd="0" presId="urn:microsoft.com/office/officeart/2005/8/layout/vList3"/>
    <dgm:cxn modelId="{684785A1-5DD6-4488-AC81-1B8E683B3AC5}" type="presParOf" srcId="{525A1583-1048-46A6-9F7D-039C9272978E}" destId="{FB07C21D-8D64-4FB5-B650-597A01B78215}" srcOrd="5" destOrd="0" presId="urn:microsoft.com/office/officeart/2005/8/layout/vList3"/>
    <dgm:cxn modelId="{D126C58E-5E5D-4F46-A3D4-D882F65CA672}" type="presParOf" srcId="{525A1583-1048-46A6-9F7D-039C9272978E}" destId="{81689CF5-EE04-4764-AC66-7CC482869A0C}" srcOrd="6" destOrd="0" presId="urn:microsoft.com/office/officeart/2005/8/layout/vList3"/>
    <dgm:cxn modelId="{8E5DD1D1-1DE0-4439-A42A-7E69A3F376F0}" type="presParOf" srcId="{81689CF5-EE04-4764-AC66-7CC482869A0C}" destId="{603497CB-0C46-4F6A-B85E-B8C21437AE4F}" srcOrd="0" destOrd="0" presId="urn:microsoft.com/office/officeart/2005/8/layout/vList3"/>
    <dgm:cxn modelId="{EDC45564-B8D2-4D8B-A5B6-620DE27BE0BC}" type="presParOf" srcId="{81689CF5-EE04-4764-AC66-7CC482869A0C}" destId="{714EC846-8D7B-45E0-A666-2FB540E864F3}" srcOrd="1" destOrd="0" presId="urn:microsoft.com/office/officeart/2005/8/layout/vList3"/>
    <dgm:cxn modelId="{65E572B8-5DAF-47C1-8DE8-E7FF286601CA}" type="presParOf" srcId="{525A1583-1048-46A6-9F7D-039C9272978E}" destId="{2BECF15E-7163-4BEC-B17F-5FA49EABAE88}" srcOrd="7" destOrd="0" presId="urn:microsoft.com/office/officeart/2005/8/layout/vList3"/>
    <dgm:cxn modelId="{4B308DB5-43ED-43D1-9D08-E29446AA33E7}" type="presParOf" srcId="{525A1583-1048-46A6-9F7D-039C9272978E}" destId="{7FDC8E2D-9980-4634-9B8E-AD47AF082F13}" srcOrd="8" destOrd="0" presId="urn:microsoft.com/office/officeart/2005/8/layout/vList3"/>
    <dgm:cxn modelId="{5D9A2FB6-2E0A-4962-AAE3-A0BF93DD9A34}" type="presParOf" srcId="{7FDC8E2D-9980-4634-9B8E-AD47AF082F13}" destId="{7ADC7C04-03F3-436D-B6B2-26526B989FC9}" srcOrd="0" destOrd="0" presId="urn:microsoft.com/office/officeart/2005/8/layout/vList3"/>
    <dgm:cxn modelId="{DE213222-D408-4C54-A5C2-919476A65591}" type="presParOf" srcId="{7FDC8E2D-9980-4634-9B8E-AD47AF082F13}" destId="{4C657D08-52AF-4714-93D6-47EC7873A54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2B3BE16-5F2C-4E4F-BEDC-9079232E7377}" type="doc">
      <dgm:prSet loTypeId="urn:microsoft.com/office/officeart/2005/8/layout/pyramid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l-GR"/>
        </a:p>
      </dgm:t>
    </dgm:pt>
    <dgm:pt modelId="{87A7A9B8-5C84-4C83-8996-B5247952EC3A}">
      <dgm:prSet phldrT="[Κείμενο]" custT="1"/>
      <dgm:spPr/>
      <dgm:t>
        <a:bodyPr/>
        <a:lstStyle/>
        <a:p>
          <a:r>
            <a:rPr lang="el-GR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Το ΕΥ έχει σχεδιαστεί σύμφωνα με τις αρχές της ΕξΑΕ και τις αρχές της </a:t>
          </a:r>
          <a:r>
            <a:rPr lang="el-GR" sz="1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πολυμεσικής</a:t>
          </a:r>
          <a:r>
            <a:rPr lang="el-GR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μάθησης</a:t>
          </a:r>
          <a:r>
            <a:rPr lang="en-U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l-GR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του </a:t>
          </a:r>
          <a:r>
            <a:rPr lang="en-US" sz="1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Mayer</a:t>
          </a:r>
          <a:r>
            <a:rPr lang="el-GR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(201</a:t>
          </a:r>
          <a:r>
            <a:rPr lang="en-U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7)</a:t>
          </a:r>
          <a:endParaRPr lang="el-GR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3B690A-DA3C-43BA-A7D5-9DD5AB6896ED}" type="parTrans" cxnId="{7781A7BC-B369-4CFC-BD19-FC26149AF7E6}">
      <dgm:prSet/>
      <dgm:spPr/>
      <dgm:t>
        <a:bodyPr/>
        <a:lstStyle/>
        <a:p>
          <a:endParaRPr lang="el-GR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689C1F-3C81-4487-BB83-C2B7BBE881DA}" type="sibTrans" cxnId="{7781A7BC-B369-4CFC-BD19-FC26149AF7E6}">
      <dgm:prSet/>
      <dgm:spPr/>
      <dgm:t>
        <a:bodyPr/>
        <a:lstStyle/>
        <a:p>
          <a:endParaRPr lang="el-GR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AE8D89-25F2-48F4-B239-E22134C8D7ED}">
      <dgm:prSet phldrT="[Κείμενο]" custT="1"/>
      <dgm:spPr/>
      <dgm:t>
        <a:bodyPr/>
        <a:lstStyle/>
        <a:p>
          <a:r>
            <a:rPr lang="el-GR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Το περιβάλλον </a:t>
          </a:r>
          <a:r>
            <a:rPr lang="en-U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E-learning </a:t>
          </a:r>
          <a:r>
            <a:rPr lang="el-GR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κρίνεται ελκυστικό, εύχρηστο και προσφέρει αυτονομία</a:t>
          </a:r>
          <a:endParaRPr lang="el-GR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1D4D04-4E41-4906-BD04-F74D6300CBA0}" type="parTrans" cxnId="{F3E7514F-B2DA-4736-AEB4-2CC6A2C87503}">
      <dgm:prSet/>
      <dgm:spPr/>
      <dgm:t>
        <a:bodyPr/>
        <a:lstStyle/>
        <a:p>
          <a:endParaRPr lang="el-GR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B992B3-AB7F-4BD8-A01C-52DED53339B2}" type="sibTrans" cxnId="{F3E7514F-B2DA-4736-AEB4-2CC6A2C87503}">
      <dgm:prSet/>
      <dgm:spPr/>
      <dgm:t>
        <a:bodyPr/>
        <a:lstStyle/>
        <a:p>
          <a:endParaRPr lang="el-GR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016A06-10EF-4F9D-9882-B518C6E278F5}">
      <dgm:prSet phldrT="[Κείμενο]" custT="1"/>
      <dgm:spPr/>
      <dgm:t>
        <a:bodyPr/>
        <a:lstStyle/>
        <a:p>
          <a:r>
            <a:rPr lang="el-GR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Το ΕΥ είναι κατανοητό και παρέχει χρήσιμες γνώσεις και δεξιότητες μέσα από ποικιλία δραστηριοτήτων με ανατροφοδότηση</a:t>
          </a:r>
        </a:p>
      </dgm:t>
    </dgm:pt>
    <dgm:pt modelId="{C8CEC5A0-85D4-4A16-BF1E-8823350ED5C8}" type="parTrans" cxnId="{99C10685-AE0D-4A8D-8D3E-F7340D92DF02}">
      <dgm:prSet/>
      <dgm:spPr/>
      <dgm:t>
        <a:bodyPr/>
        <a:lstStyle/>
        <a:p>
          <a:endParaRPr lang="el-GR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CE0171-4E0C-4C3C-9FDF-F4B3D97D716F}" type="sibTrans" cxnId="{99C10685-AE0D-4A8D-8D3E-F7340D92DF02}">
      <dgm:prSet/>
      <dgm:spPr/>
      <dgm:t>
        <a:bodyPr/>
        <a:lstStyle/>
        <a:p>
          <a:endParaRPr lang="el-GR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DDF0E3-D034-4A52-A7AA-81766ADBDC72}" type="pres">
      <dgm:prSet presAssocID="{D2B3BE16-5F2C-4E4F-BEDC-9079232E7377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l-GR"/>
        </a:p>
      </dgm:t>
    </dgm:pt>
    <dgm:pt modelId="{D88B8162-1EE2-453F-8171-B11D543F24C5}" type="pres">
      <dgm:prSet presAssocID="{D2B3BE16-5F2C-4E4F-BEDC-9079232E7377}" presName="pyramid" presStyleLbl="node1" presStyleIdx="0" presStyleCnt="1"/>
      <dgm:spPr>
        <a:solidFill>
          <a:srgbClr val="931B1B"/>
        </a:solidFill>
      </dgm:spPr>
    </dgm:pt>
    <dgm:pt modelId="{EAF73A6D-F57A-4951-AE56-AA4F10006281}" type="pres">
      <dgm:prSet presAssocID="{D2B3BE16-5F2C-4E4F-BEDC-9079232E7377}" presName="theList" presStyleCnt="0"/>
      <dgm:spPr/>
    </dgm:pt>
    <dgm:pt modelId="{D987B541-1216-4415-BDE1-F528677C54FC}" type="pres">
      <dgm:prSet presAssocID="{87A7A9B8-5C84-4C83-8996-B5247952EC3A}" presName="aNode" presStyleLbl="fgAcc1" presStyleIdx="0" presStyleCnt="3" custScaleX="155288" custLinFactNeighborX="-46635" custLinFactNeighborY="9303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C88991F-3C59-4371-957B-E1F2ADBB19CC}" type="pres">
      <dgm:prSet presAssocID="{87A7A9B8-5C84-4C83-8996-B5247952EC3A}" presName="aSpace" presStyleCnt="0"/>
      <dgm:spPr/>
    </dgm:pt>
    <dgm:pt modelId="{4F504F47-8028-4FD3-BC32-2A1C53D9F792}" type="pres">
      <dgm:prSet presAssocID="{87AE8D89-25F2-48F4-B239-E22134C8D7ED}" presName="aNode" presStyleLbl="fgAcc1" presStyleIdx="1" presStyleCnt="3" custScaleX="156971" custLinFactY="4146" custLinFactNeighborX="-46635" custLinFactNeighborY="10000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F479738-14B8-479E-B35E-979F7073312E}" type="pres">
      <dgm:prSet presAssocID="{87AE8D89-25F2-48F4-B239-E22134C8D7ED}" presName="aSpace" presStyleCnt="0"/>
      <dgm:spPr/>
    </dgm:pt>
    <dgm:pt modelId="{953856F6-1275-41B0-928A-97CB2A4792C4}" type="pres">
      <dgm:prSet presAssocID="{47016A06-10EF-4F9D-9882-B518C6E278F5}" presName="aNode" presStyleLbl="fgAcc1" presStyleIdx="2" presStyleCnt="3" custScaleX="158653" custLinFactY="17059" custLinFactNeighborX="-46635" custLinFactNeighborY="10000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7AA11A3-9DA5-4EAC-A370-0F4F27E7F44F}" type="pres">
      <dgm:prSet presAssocID="{47016A06-10EF-4F9D-9882-B518C6E278F5}" presName="aSpace" presStyleCnt="0"/>
      <dgm:spPr/>
    </dgm:pt>
  </dgm:ptLst>
  <dgm:cxnLst>
    <dgm:cxn modelId="{96E2D0DD-883F-4093-B212-135D402D83F2}" type="presOf" srcId="{87A7A9B8-5C84-4C83-8996-B5247952EC3A}" destId="{D987B541-1216-4415-BDE1-F528677C54FC}" srcOrd="0" destOrd="0" presId="urn:microsoft.com/office/officeart/2005/8/layout/pyramid2"/>
    <dgm:cxn modelId="{6D5E7784-354C-4E88-822F-5BAAFFCE3148}" type="presOf" srcId="{D2B3BE16-5F2C-4E4F-BEDC-9079232E7377}" destId="{99DDF0E3-D034-4A52-A7AA-81766ADBDC72}" srcOrd="0" destOrd="0" presId="urn:microsoft.com/office/officeart/2005/8/layout/pyramid2"/>
    <dgm:cxn modelId="{9842C170-E094-477B-8B81-528E470D9BD3}" type="presOf" srcId="{47016A06-10EF-4F9D-9882-B518C6E278F5}" destId="{953856F6-1275-41B0-928A-97CB2A4792C4}" srcOrd="0" destOrd="0" presId="urn:microsoft.com/office/officeart/2005/8/layout/pyramid2"/>
    <dgm:cxn modelId="{99C10685-AE0D-4A8D-8D3E-F7340D92DF02}" srcId="{D2B3BE16-5F2C-4E4F-BEDC-9079232E7377}" destId="{47016A06-10EF-4F9D-9882-B518C6E278F5}" srcOrd="2" destOrd="0" parTransId="{C8CEC5A0-85D4-4A16-BF1E-8823350ED5C8}" sibTransId="{8ECE0171-4E0C-4C3C-9FDF-F4B3D97D716F}"/>
    <dgm:cxn modelId="{F3E7514F-B2DA-4736-AEB4-2CC6A2C87503}" srcId="{D2B3BE16-5F2C-4E4F-BEDC-9079232E7377}" destId="{87AE8D89-25F2-48F4-B239-E22134C8D7ED}" srcOrd="1" destOrd="0" parTransId="{511D4D04-4E41-4906-BD04-F74D6300CBA0}" sibTransId="{A2B992B3-AB7F-4BD8-A01C-52DED53339B2}"/>
    <dgm:cxn modelId="{DB5840A4-E1C5-49E4-985C-E05E455ED3D9}" type="presOf" srcId="{87AE8D89-25F2-48F4-B239-E22134C8D7ED}" destId="{4F504F47-8028-4FD3-BC32-2A1C53D9F792}" srcOrd="0" destOrd="0" presId="urn:microsoft.com/office/officeart/2005/8/layout/pyramid2"/>
    <dgm:cxn modelId="{7781A7BC-B369-4CFC-BD19-FC26149AF7E6}" srcId="{D2B3BE16-5F2C-4E4F-BEDC-9079232E7377}" destId="{87A7A9B8-5C84-4C83-8996-B5247952EC3A}" srcOrd="0" destOrd="0" parTransId="{F23B690A-DA3C-43BA-A7D5-9DD5AB6896ED}" sibTransId="{51689C1F-3C81-4487-BB83-C2B7BBE881DA}"/>
    <dgm:cxn modelId="{DCEB4B03-9653-419B-81A9-F8A61E486A21}" type="presParOf" srcId="{99DDF0E3-D034-4A52-A7AA-81766ADBDC72}" destId="{D88B8162-1EE2-453F-8171-B11D543F24C5}" srcOrd="0" destOrd="0" presId="urn:microsoft.com/office/officeart/2005/8/layout/pyramid2"/>
    <dgm:cxn modelId="{4C7D469C-65D9-4F76-B11A-96EC1211C7A0}" type="presParOf" srcId="{99DDF0E3-D034-4A52-A7AA-81766ADBDC72}" destId="{EAF73A6D-F57A-4951-AE56-AA4F10006281}" srcOrd="1" destOrd="0" presId="urn:microsoft.com/office/officeart/2005/8/layout/pyramid2"/>
    <dgm:cxn modelId="{C090B670-5164-497B-9BE4-757E33429245}" type="presParOf" srcId="{EAF73A6D-F57A-4951-AE56-AA4F10006281}" destId="{D987B541-1216-4415-BDE1-F528677C54FC}" srcOrd="0" destOrd="0" presId="urn:microsoft.com/office/officeart/2005/8/layout/pyramid2"/>
    <dgm:cxn modelId="{C0EC783D-741C-46C8-BC3D-39C909DED8FD}" type="presParOf" srcId="{EAF73A6D-F57A-4951-AE56-AA4F10006281}" destId="{FC88991F-3C59-4371-957B-E1F2ADBB19CC}" srcOrd="1" destOrd="0" presId="urn:microsoft.com/office/officeart/2005/8/layout/pyramid2"/>
    <dgm:cxn modelId="{EA2C92E3-4AB8-4136-A77A-E17DF866C766}" type="presParOf" srcId="{EAF73A6D-F57A-4951-AE56-AA4F10006281}" destId="{4F504F47-8028-4FD3-BC32-2A1C53D9F792}" srcOrd="2" destOrd="0" presId="urn:microsoft.com/office/officeart/2005/8/layout/pyramid2"/>
    <dgm:cxn modelId="{16D54867-858F-40DF-9711-02115E56808A}" type="presParOf" srcId="{EAF73A6D-F57A-4951-AE56-AA4F10006281}" destId="{3F479738-14B8-479E-B35E-979F7073312E}" srcOrd="3" destOrd="0" presId="urn:microsoft.com/office/officeart/2005/8/layout/pyramid2"/>
    <dgm:cxn modelId="{4354EAD2-3628-4B82-A7C7-F7680C23D6B7}" type="presParOf" srcId="{EAF73A6D-F57A-4951-AE56-AA4F10006281}" destId="{953856F6-1275-41B0-928A-97CB2A4792C4}" srcOrd="4" destOrd="0" presId="urn:microsoft.com/office/officeart/2005/8/layout/pyramid2"/>
    <dgm:cxn modelId="{5E11395B-5D5C-426C-8446-700EC26AE1FF}" type="presParOf" srcId="{EAF73A6D-F57A-4951-AE56-AA4F10006281}" destId="{77AA11A3-9DA5-4EAC-A370-0F4F27E7F44F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FAE0CF-91DE-456A-9828-B0BD64F22BF8}">
      <dsp:nvSpPr>
        <dsp:cNvPr id="0" name=""/>
        <dsp:cNvSpPr/>
      </dsp:nvSpPr>
      <dsp:spPr>
        <a:xfrm>
          <a:off x="0" y="231629"/>
          <a:ext cx="6668131" cy="150030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7521" tIns="270764" rIns="517521" bIns="113792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el-GR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Δημιουργία ποιοτικού εκπαιδευτικού υλικού σύμφωνα με τις αρχές σχεδιασμού εκπαιδευτικού υλικού για την </a:t>
          </a:r>
          <a:r>
            <a:rPr lang="el-GR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ΕξΑΕ</a:t>
          </a:r>
          <a:endParaRPr lang="el-GR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el-GR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Μπορεί να χρησιμοποιηθεί από την κοινότητα των εκπαιδευτικών σε μια ολοκληρωμένη παρέμβαση συμπληρωματικής σχολικής ΕξΑΕ</a:t>
          </a:r>
        </a:p>
      </dsp:txBody>
      <dsp:txXfrm>
        <a:off x="0" y="231629"/>
        <a:ext cx="6668131" cy="1500308"/>
      </dsp:txXfrm>
    </dsp:sp>
    <dsp:sp modelId="{86DAF462-ED16-48A4-B821-BB267BC0FD54}">
      <dsp:nvSpPr>
        <dsp:cNvPr id="0" name=""/>
        <dsp:cNvSpPr/>
      </dsp:nvSpPr>
      <dsp:spPr>
        <a:xfrm>
          <a:off x="319086" y="20370"/>
          <a:ext cx="6349045" cy="383760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6428" tIns="0" rIns="17642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Σε Εκπαιδευτικό Επίπεδο</a:t>
          </a:r>
        </a:p>
      </dsp:txBody>
      <dsp:txXfrm>
        <a:off x="337820" y="39104"/>
        <a:ext cx="6311577" cy="346292"/>
      </dsp:txXfrm>
    </dsp:sp>
    <dsp:sp modelId="{A1E0EB17-34EC-4F59-9D16-469B46D2D3CD}">
      <dsp:nvSpPr>
        <dsp:cNvPr id="0" name=""/>
        <dsp:cNvSpPr/>
      </dsp:nvSpPr>
      <dsp:spPr>
        <a:xfrm>
          <a:off x="0" y="1994018"/>
          <a:ext cx="6668131" cy="8599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7521" tIns="270764" rIns="517521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Συνεισφορά των αποτελεσμάτων της αποτίμησης του ΕΥ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Μπορούν να αποτελέσουν βιβλιογραφική πηγή πληροφοριών</a:t>
          </a:r>
        </a:p>
      </dsp:txBody>
      <dsp:txXfrm>
        <a:off x="0" y="1994018"/>
        <a:ext cx="6668131" cy="859950"/>
      </dsp:txXfrm>
    </dsp:sp>
    <dsp:sp modelId="{2DB96C8C-BB43-4F2F-91B2-B94FA41EE81F}">
      <dsp:nvSpPr>
        <dsp:cNvPr id="0" name=""/>
        <dsp:cNvSpPr/>
      </dsp:nvSpPr>
      <dsp:spPr>
        <a:xfrm>
          <a:off x="332429" y="1802138"/>
          <a:ext cx="6332814" cy="383760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6428" tIns="0" rIns="17642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Σε Ερευνητικό Επίπεδο</a:t>
          </a:r>
        </a:p>
      </dsp:txBody>
      <dsp:txXfrm>
        <a:off x="351163" y="1820872"/>
        <a:ext cx="6295346" cy="346292"/>
      </dsp:txXfrm>
    </dsp:sp>
    <dsp:sp modelId="{8CB57EAD-1039-4466-817F-70CAA4157356}">
      <dsp:nvSpPr>
        <dsp:cNvPr id="0" name=""/>
        <dsp:cNvSpPr/>
      </dsp:nvSpPr>
      <dsp:spPr>
        <a:xfrm>
          <a:off x="0" y="3116048"/>
          <a:ext cx="6668131" cy="1064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7521" tIns="270764" rIns="517521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Συνεισφορά στον εκσυγχρονισμό του εκπαιδευτικού συστήματος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Γνωριμία με νέους τρόπους μάθησης &amp; αξιοποίηση ΕΥ στα πλαίσια της σχολικής ΕξΑΕ</a:t>
          </a:r>
        </a:p>
      </dsp:txBody>
      <dsp:txXfrm>
        <a:off x="0" y="3116048"/>
        <a:ext cx="6668131" cy="1064700"/>
      </dsp:txXfrm>
    </dsp:sp>
    <dsp:sp modelId="{81196387-54B2-415E-A270-A641BA818EC0}">
      <dsp:nvSpPr>
        <dsp:cNvPr id="0" name=""/>
        <dsp:cNvSpPr/>
      </dsp:nvSpPr>
      <dsp:spPr>
        <a:xfrm>
          <a:off x="317452" y="2924168"/>
          <a:ext cx="6349045" cy="383760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6428" tIns="0" rIns="17642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Σε Κοινωνικό Επίπεδο</a:t>
          </a:r>
        </a:p>
      </dsp:txBody>
      <dsp:txXfrm>
        <a:off x="336186" y="2942902"/>
        <a:ext cx="6311577" cy="34629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798CF1-E3E0-43BC-8E82-92A962930C7A}">
      <dsp:nvSpPr>
        <dsp:cNvPr id="0" name=""/>
        <dsp:cNvSpPr/>
      </dsp:nvSpPr>
      <dsp:spPr>
        <a:xfrm>
          <a:off x="0" y="65349"/>
          <a:ext cx="6096000" cy="1374750"/>
        </a:xfrm>
        <a:prstGeom prst="roundRect">
          <a:avLst/>
        </a:prstGeom>
        <a:solidFill>
          <a:srgbClr val="C000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l-GR" sz="2500" b="1" i="0" u="none" strike="noStrike" kern="1200" baseline="0" dirty="0" smtClean="0">
              <a:cs typeface="Times New Roman" panose="02020603050405020304" pitchFamily="18" charset="0"/>
            </a:rPr>
            <a:t>Μικρό </a:t>
          </a:r>
          <a:r>
            <a:rPr lang="el-GR" sz="2500" b="1" i="0" u="none" strike="noStrike" kern="1200" baseline="0" dirty="0">
              <a:cs typeface="Times New Roman" panose="02020603050405020304" pitchFamily="18" charset="0"/>
            </a:rPr>
            <a:t>δείγμα </a:t>
          </a:r>
          <a:r>
            <a:rPr lang="el-GR" sz="2500" kern="1200" dirty="0">
              <a:cs typeface="Times New Roman" panose="02020603050405020304" pitchFamily="18" charset="0"/>
            </a:rPr>
            <a:t>συμμετεχόντων – </a:t>
          </a:r>
          <a:r>
            <a:rPr lang="el-GR" sz="2500" i="0" u="none" strike="noStrike" kern="1200" baseline="0" dirty="0">
              <a:cs typeface="Times New Roman" panose="02020603050405020304" pitchFamily="18" charset="0"/>
            </a:rPr>
            <a:t>Δεν ήταν αντιπροσωπευτικός ο αριθμός των </a:t>
          </a:r>
          <a:r>
            <a:rPr lang="el-GR" sz="2500" kern="1200" dirty="0">
              <a:cs typeface="Times New Roman" panose="02020603050405020304" pitchFamily="18" charset="0"/>
            </a:rPr>
            <a:t>εκπαιδευτικών</a:t>
          </a:r>
          <a:r>
            <a:rPr lang="en-US" sz="2500" kern="1200" dirty="0">
              <a:cs typeface="Times New Roman" panose="02020603050405020304" pitchFamily="18" charset="0"/>
            </a:rPr>
            <a:t> </a:t>
          </a:r>
          <a:r>
            <a:rPr lang="el-GR" sz="2500" kern="1200" dirty="0">
              <a:cs typeface="Times New Roman" panose="02020603050405020304" pitchFamily="18" charset="0"/>
            </a:rPr>
            <a:t>της έρευνας</a:t>
          </a:r>
          <a:endParaRPr lang="el-GR" sz="2500" kern="1200" dirty="0"/>
        </a:p>
      </dsp:txBody>
      <dsp:txXfrm>
        <a:off x="67110" y="132459"/>
        <a:ext cx="5961780" cy="1240530"/>
      </dsp:txXfrm>
    </dsp:sp>
    <dsp:sp modelId="{070BDBDA-6F27-40C6-B6C5-E1F243F62C03}">
      <dsp:nvSpPr>
        <dsp:cNvPr id="0" name=""/>
        <dsp:cNvSpPr/>
      </dsp:nvSpPr>
      <dsp:spPr>
        <a:xfrm>
          <a:off x="0" y="1599952"/>
          <a:ext cx="6096000" cy="137475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l-GR" sz="2500" kern="1200" dirty="0" smtClean="0">
              <a:cs typeface="Times New Roman" panose="02020603050405020304" pitchFamily="18" charset="0"/>
            </a:rPr>
            <a:t>Τα </a:t>
          </a:r>
          <a:r>
            <a:rPr lang="el-GR" sz="2500" kern="1200" dirty="0">
              <a:cs typeface="Times New Roman" panose="02020603050405020304" pitchFamily="18" charset="0"/>
            </a:rPr>
            <a:t>αποτελέσματα είναι ενδεικτικά και </a:t>
          </a:r>
          <a:r>
            <a:rPr lang="el-GR" sz="2500" b="1" kern="1200" dirty="0">
              <a:cs typeface="Times New Roman" panose="02020603050405020304" pitchFamily="18" charset="0"/>
            </a:rPr>
            <a:t>δεν μπορούν να γενικευθούν </a:t>
          </a:r>
          <a:r>
            <a:rPr lang="el-GR" sz="2500" kern="1200" dirty="0">
              <a:cs typeface="Times New Roman" panose="02020603050405020304" pitchFamily="18" charset="0"/>
            </a:rPr>
            <a:t>όμως </a:t>
          </a:r>
          <a:r>
            <a:rPr lang="el-GR" sz="2500" b="0" i="0" u="none" strike="noStrike" kern="1200" baseline="0" dirty="0">
              <a:cs typeface="Times New Roman" panose="02020603050405020304" pitchFamily="18" charset="0"/>
            </a:rPr>
            <a:t>αποτελούν </a:t>
          </a:r>
          <a:r>
            <a:rPr lang="el-GR" sz="2500" b="1" i="0" u="none" strike="noStrike" kern="1200" baseline="0" dirty="0">
              <a:cs typeface="Times New Roman" panose="02020603050405020304" pitchFamily="18" charset="0"/>
            </a:rPr>
            <a:t>ενδείξεις καλών πρακτικών</a:t>
          </a:r>
          <a:r>
            <a:rPr lang="el-GR" sz="2500" b="1" i="0" u="none" strike="noStrike" kern="1200" dirty="0">
              <a:cs typeface="Times New Roman" panose="02020603050405020304" pitchFamily="18" charset="0"/>
            </a:rPr>
            <a:t> </a:t>
          </a:r>
          <a:r>
            <a:rPr lang="el-GR" sz="2500" b="0" i="0" u="none" strike="noStrike" kern="1200" baseline="0" dirty="0">
              <a:cs typeface="Times New Roman" panose="02020603050405020304" pitchFamily="18" charset="0"/>
            </a:rPr>
            <a:t>σχεδιασμού</a:t>
          </a:r>
          <a:endParaRPr lang="el-GR" sz="2500" kern="1200" dirty="0"/>
        </a:p>
      </dsp:txBody>
      <dsp:txXfrm>
        <a:off x="67110" y="1667062"/>
        <a:ext cx="5961780" cy="1240530"/>
      </dsp:txXfrm>
    </dsp:sp>
    <dsp:sp modelId="{4EAFFE96-25EE-4886-A7AF-F28FBEDA88AD}">
      <dsp:nvSpPr>
        <dsp:cNvPr id="0" name=""/>
        <dsp:cNvSpPr/>
      </dsp:nvSpPr>
      <dsp:spPr>
        <a:xfrm>
          <a:off x="0" y="3186729"/>
          <a:ext cx="6096000" cy="1221534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l-GR" sz="2500" kern="1200" dirty="0" smtClean="0">
              <a:cs typeface="Times New Roman" panose="02020603050405020304" pitchFamily="18" charset="0"/>
            </a:rPr>
            <a:t>Δεν </a:t>
          </a:r>
          <a:r>
            <a:rPr lang="el-GR" sz="2500" kern="1200" dirty="0">
              <a:cs typeface="Times New Roman" panose="02020603050405020304" pitchFamily="18" charset="0"/>
            </a:rPr>
            <a:t>πραγματοποιήθηκε έρευνα σε </a:t>
          </a:r>
          <a:r>
            <a:rPr lang="el-GR" sz="2500" b="1" kern="1200" dirty="0">
              <a:cs typeface="Times New Roman" panose="02020603050405020304" pitchFamily="18" charset="0"/>
            </a:rPr>
            <a:t>μαθητές</a:t>
          </a:r>
          <a:r>
            <a:rPr lang="el-GR" sz="2500" b="0" i="0" u="none" strike="noStrike" kern="1200" baseline="0" dirty="0">
              <a:cs typeface="Times New Roman" panose="02020603050405020304" pitchFamily="18" charset="0"/>
            </a:rPr>
            <a:t> και ανάπτυξης του συγκεκριμένου ΕΥ</a:t>
          </a:r>
          <a:endParaRPr lang="el-GR" sz="2500" kern="1200" dirty="0"/>
        </a:p>
      </dsp:txBody>
      <dsp:txXfrm>
        <a:off x="59630" y="3246359"/>
        <a:ext cx="5976740" cy="110227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798CF1-E3E0-43BC-8E82-92A962930C7A}">
      <dsp:nvSpPr>
        <dsp:cNvPr id="0" name=""/>
        <dsp:cNvSpPr/>
      </dsp:nvSpPr>
      <dsp:spPr>
        <a:xfrm>
          <a:off x="0" y="146173"/>
          <a:ext cx="6096000" cy="172388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l-GR" sz="2900" kern="1200" dirty="0" smtClean="0">
              <a:cs typeface="Times New Roman" panose="02020603050405020304" pitchFamily="18" charset="0"/>
            </a:rPr>
            <a:t>Το </a:t>
          </a:r>
          <a:r>
            <a:rPr lang="el-GR" sz="2900" kern="1200" dirty="0">
              <a:cs typeface="Times New Roman" panose="02020603050405020304" pitchFamily="18" charset="0"/>
            </a:rPr>
            <a:t>υπάρχον ΕΥ να εφαρμοστεί σε </a:t>
          </a:r>
          <a:r>
            <a:rPr lang="el-GR" sz="2900" b="1" kern="1200" dirty="0">
              <a:cs typeface="Times New Roman" panose="02020603050405020304" pitchFamily="18" charset="0"/>
            </a:rPr>
            <a:t>δείγμα μαθητών</a:t>
          </a:r>
          <a:endParaRPr lang="el-GR" sz="2900" kern="1200" dirty="0"/>
        </a:p>
      </dsp:txBody>
      <dsp:txXfrm>
        <a:off x="84153" y="230326"/>
        <a:ext cx="5927694" cy="1555578"/>
      </dsp:txXfrm>
    </dsp:sp>
    <dsp:sp modelId="{070BDBDA-6F27-40C6-B6C5-E1F243F62C03}">
      <dsp:nvSpPr>
        <dsp:cNvPr id="0" name=""/>
        <dsp:cNvSpPr/>
      </dsp:nvSpPr>
      <dsp:spPr>
        <a:xfrm>
          <a:off x="0" y="2072503"/>
          <a:ext cx="6096000" cy="2054885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l-GR" sz="2900" kern="1200" dirty="0" smtClean="0"/>
            <a:t>Να</a:t>
          </a:r>
          <a:r>
            <a:rPr lang="en-US" sz="2900" kern="1200" dirty="0" smtClean="0"/>
            <a:t> </a:t>
          </a:r>
          <a:r>
            <a:rPr lang="el-GR" sz="2900" kern="1200" dirty="0"/>
            <a:t>δημιουργηθεί συμπληρωματικό ΕΥ και για </a:t>
          </a:r>
          <a:r>
            <a:rPr lang="el-GR" sz="2900" b="1" kern="1200" dirty="0"/>
            <a:t>τα υπόλοιπα κεφάλαια </a:t>
          </a:r>
          <a:r>
            <a:rPr lang="el-GR" sz="2900" kern="1200" dirty="0"/>
            <a:t>του σχολικού βιβλίου για το μάθημα της «Φυσικής» της Β΄ Γυμνασίου</a:t>
          </a:r>
        </a:p>
      </dsp:txBody>
      <dsp:txXfrm>
        <a:off x="100311" y="2172814"/>
        <a:ext cx="5895378" cy="18542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0EEC0B-454C-47ED-BA3C-A1E506647D5D}">
      <dsp:nvSpPr>
        <dsp:cNvPr id="0" name=""/>
        <dsp:cNvSpPr/>
      </dsp:nvSpPr>
      <dsp:spPr>
        <a:xfrm>
          <a:off x="1778" y="0"/>
          <a:ext cx="2767065" cy="4896544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Το εκπαιδευτικό υλικό </a:t>
          </a:r>
          <a:r>
            <a:rPr lang="el-GR" sz="20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διέπεται</a:t>
          </a:r>
          <a:r>
            <a:rPr lang="el-GR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από τις αρχές και τη μεθοδολογία της εξ αποστάσεως εκπαίδευσης</a:t>
          </a:r>
          <a:r>
            <a:rPr lang="el-G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</dsp:txBody>
      <dsp:txXfrm>
        <a:off x="1778" y="1958617"/>
        <a:ext cx="2767065" cy="1958617"/>
      </dsp:txXfrm>
    </dsp:sp>
    <dsp:sp modelId="{26497771-4682-4D5B-9303-F35CE9D67A00}">
      <dsp:nvSpPr>
        <dsp:cNvPr id="0" name=""/>
        <dsp:cNvSpPr/>
      </dsp:nvSpPr>
      <dsp:spPr>
        <a:xfrm>
          <a:off x="881047" y="233168"/>
          <a:ext cx="1012277" cy="105992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E1E082-7C41-42FB-93B9-C2247E00A199}">
      <dsp:nvSpPr>
        <dsp:cNvPr id="0" name=""/>
        <dsp:cNvSpPr/>
      </dsp:nvSpPr>
      <dsp:spPr>
        <a:xfrm>
          <a:off x="2851855" y="0"/>
          <a:ext cx="2767065" cy="4896544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Το εκπαιδευτικό υλικό έχει δημιουργηθεί σύμφωνα με τις αρχές της </a:t>
          </a:r>
          <a:r>
            <a:rPr lang="el-GR" sz="20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Πολυμεσικής</a:t>
          </a:r>
          <a:r>
            <a:rPr lang="el-GR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Μάθησης καθώς και ποια είναι τα «δυνατά» και τα «αδύνατα» σημεία του; </a:t>
          </a:r>
        </a:p>
      </dsp:txBody>
      <dsp:txXfrm>
        <a:off x="2851855" y="1958617"/>
        <a:ext cx="2767065" cy="1958617"/>
      </dsp:txXfrm>
    </dsp:sp>
    <dsp:sp modelId="{535766CF-64A8-494B-AC4E-F7084224AE4F}">
      <dsp:nvSpPr>
        <dsp:cNvPr id="0" name=""/>
        <dsp:cNvSpPr/>
      </dsp:nvSpPr>
      <dsp:spPr>
        <a:xfrm>
          <a:off x="3679419" y="233168"/>
          <a:ext cx="1064324" cy="1059922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72C60F-1456-4A13-8FFC-90ACB78BC629}">
      <dsp:nvSpPr>
        <dsp:cNvPr id="0" name=""/>
        <dsp:cNvSpPr/>
      </dsp:nvSpPr>
      <dsp:spPr>
        <a:xfrm>
          <a:off x="5701932" y="0"/>
          <a:ext cx="2767065" cy="4896544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Συμβάλλει και με ποιο τρόπο η Συμπληρωματική ΕξΑΕ στην καλύτερη κατανόηση των εννοιών του μαθήματος της Φυσικής στη συγκεκριμένη θεματική ενότητα;</a:t>
          </a:r>
          <a:endParaRPr lang="el-GR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01932" y="1958617"/>
        <a:ext cx="2767065" cy="1958617"/>
      </dsp:txXfrm>
    </dsp:sp>
    <dsp:sp modelId="{581122D3-A9BF-4ADF-8122-B31157CA1258}">
      <dsp:nvSpPr>
        <dsp:cNvPr id="0" name=""/>
        <dsp:cNvSpPr/>
      </dsp:nvSpPr>
      <dsp:spPr>
        <a:xfrm>
          <a:off x="6722080" y="310888"/>
          <a:ext cx="843841" cy="95219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0AA71C-1F73-48E1-B859-6BBBC156C75B}">
      <dsp:nvSpPr>
        <dsp:cNvPr id="0" name=""/>
        <dsp:cNvSpPr/>
      </dsp:nvSpPr>
      <dsp:spPr>
        <a:xfrm>
          <a:off x="-13" y="4320480"/>
          <a:ext cx="8470803" cy="353638"/>
        </a:xfrm>
        <a:prstGeom prst="left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F5E44E-CD11-4147-8C19-310F5811F1B9}">
      <dsp:nvSpPr>
        <dsp:cNvPr id="0" name=""/>
        <dsp:cNvSpPr/>
      </dsp:nvSpPr>
      <dsp:spPr>
        <a:xfrm>
          <a:off x="-5760617" y="-881890"/>
          <a:ext cx="6859653" cy="6859653"/>
        </a:xfrm>
        <a:prstGeom prst="blockArc">
          <a:avLst>
            <a:gd name="adj1" fmla="val 18900000"/>
            <a:gd name="adj2" fmla="val 2700000"/>
            <a:gd name="adj3" fmla="val 315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F7902E-6775-44F0-9B57-0FBF5D6444C0}">
      <dsp:nvSpPr>
        <dsp:cNvPr id="0" name=""/>
        <dsp:cNvSpPr/>
      </dsp:nvSpPr>
      <dsp:spPr>
        <a:xfrm>
          <a:off x="707307" y="509587"/>
          <a:ext cx="6537247" cy="101917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8970" tIns="50800" rIns="50800" bIns="508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Θεωρητικό Πλαίσιο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Εισαγωγή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Εννοιολογικό πλαίσιο</a:t>
          </a:r>
          <a:endParaRPr lang="el-GR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07307" y="509587"/>
        <a:ext cx="6537247" cy="1019174"/>
      </dsp:txXfrm>
    </dsp:sp>
    <dsp:sp modelId="{67452109-43C5-4A59-A081-F9E7ACF18DE1}">
      <dsp:nvSpPr>
        <dsp:cNvPr id="0" name=""/>
        <dsp:cNvSpPr/>
      </dsp:nvSpPr>
      <dsp:spPr>
        <a:xfrm>
          <a:off x="70323" y="382190"/>
          <a:ext cx="1273968" cy="1273968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t="-5000" b="-5000"/>
          </a:stretch>
        </a:blip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E25D61-DB97-40A7-A555-68951B4739A0}">
      <dsp:nvSpPr>
        <dsp:cNvPr id="0" name=""/>
        <dsp:cNvSpPr/>
      </dsp:nvSpPr>
      <dsp:spPr>
        <a:xfrm>
          <a:off x="1077777" y="2038349"/>
          <a:ext cx="6166777" cy="1019174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8970" tIns="50800" rIns="50800" bIns="508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Δημιουργία Εκπαιδευτικού Υλικού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Μεθοδολογία Σχεδιασμού ΕΥ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Εφαρμογές Ανάπτυξης ΕΥ </a:t>
          </a:r>
          <a:endParaRPr lang="el-GR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77777" y="2038349"/>
        <a:ext cx="6166777" cy="1019174"/>
      </dsp:txXfrm>
    </dsp:sp>
    <dsp:sp modelId="{F0A85754-01FF-4103-BB88-B5240D320FCF}">
      <dsp:nvSpPr>
        <dsp:cNvPr id="0" name=""/>
        <dsp:cNvSpPr/>
      </dsp:nvSpPr>
      <dsp:spPr>
        <a:xfrm>
          <a:off x="440793" y="1910952"/>
          <a:ext cx="1273968" cy="1273968"/>
        </a:xfrm>
        <a:prstGeom prst="ellipse">
          <a:avLst/>
        </a:prstGeom>
        <a:blipFill rotWithShape="0">
          <a:blip xmlns:r="http://schemas.openxmlformats.org/officeDocument/2006/relationships" r:embed="rId2"/>
          <a:srcRect/>
          <a:stretch>
            <a:fillRect t="-2000" b="-2000"/>
          </a:stretch>
        </a:blip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D7A41C-6037-4F5E-A9B2-CEC198AA33B8}">
      <dsp:nvSpPr>
        <dsp:cNvPr id="0" name=""/>
        <dsp:cNvSpPr/>
      </dsp:nvSpPr>
      <dsp:spPr>
        <a:xfrm>
          <a:off x="707307" y="3457101"/>
          <a:ext cx="6537247" cy="1239194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8970" tIns="50800" rIns="50800" bIns="508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Αποτίμηση Εκπαιδευτικού Υλικού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Μεθοδολογία Έρευνας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Παρουσίαση Αποτελεσμάτων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Συμπεράσματα  </a:t>
          </a:r>
        </a:p>
      </dsp:txBody>
      <dsp:txXfrm>
        <a:off x="707307" y="3457101"/>
        <a:ext cx="6537247" cy="1239194"/>
      </dsp:txXfrm>
    </dsp:sp>
    <dsp:sp modelId="{88C30CB2-1673-4093-9094-A15EFE25FD43}">
      <dsp:nvSpPr>
        <dsp:cNvPr id="0" name=""/>
        <dsp:cNvSpPr/>
      </dsp:nvSpPr>
      <dsp:spPr>
        <a:xfrm>
          <a:off x="70323" y="3439714"/>
          <a:ext cx="1273968" cy="1273968"/>
        </a:xfrm>
        <a:prstGeom prst="ellipse">
          <a:avLst/>
        </a:prstGeom>
        <a:blipFill rotWithShape="0">
          <a:blip xmlns:r="http://schemas.openxmlformats.org/officeDocument/2006/relationships" r:embed="rId3"/>
          <a:srcRect/>
          <a:stretch>
            <a:fillRect t="-9000" b="-9000"/>
          </a:stretch>
        </a:blip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7DA6FB-2D65-4C57-8E05-7BFFDEDA17FC}">
      <dsp:nvSpPr>
        <dsp:cNvPr id="0" name=""/>
        <dsp:cNvSpPr/>
      </dsp:nvSpPr>
      <dsp:spPr>
        <a:xfrm>
          <a:off x="0" y="270842"/>
          <a:ext cx="6068697" cy="1701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0998" tIns="374904" rIns="470998" bIns="128016" numCol="1" spcCol="1270" anchor="t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Σκοπός του μαθήματος είναι να γνωρίσεις το εκπαιδευτικό υλικό που δημιουργήθηκε για να διδάξει τα κεφάλαια Φυσικής </a:t>
          </a:r>
          <a:r>
            <a:rPr lang="el-GR" sz="1800" b="1" kern="1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4.1 Πίεση </a:t>
          </a:r>
          <a:r>
            <a:rPr lang="el-GR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και </a:t>
          </a:r>
          <a:r>
            <a:rPr lang="el-GR" sz="18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4.2 Υδροστατική Πίεση </a:t>
          </a:r>
          <a:r>
            <a:rPr lang="el-GR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της Β' Γυμνασίου εξ αποστάσεως</a:t>
          </a:r>
        </a:p>
      </dsp:txBody>
      <dsp:txXfrm>
        <a:off x="0" y="270842"/>
        <a:ext cx="6068697" cy="1701000"/>
      </dsp:txXfrm>
    </dsp:sp>
    <dsp:sp modelId="{1F8138F0-3C42-44C8-98D3-35663B4DB4CE}">
      <dsp:nvSpPr>
        <dsp:cNvPr id="0" name=""/>
        <dsp:cNvSpPr/>
      </dsp:nvSpPr>
      <dsp:spPr>
        <a:xfrm>
          <a:off x="303434" y="155537"/>
          <a:ext cx="4248087" cy="38098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568" tIns="0" rIns="16056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Σκοπός</a:t>
          </a:r>
          <a:endParaRPr lang="el-GR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2032" y="174135"/>
        <a:ext cx="4210891" cy="343789"/>
      </dsp:txXfrm>
    </dsp:sp>
    <dsp:sp modelId="{B2AA80EF-54DF-4E7A-8E5D-B3B4A3B70E40}">
      <dsp:nvSpPr>
        <dsp:cNvPr id="0" name=""/>
        <dsp:cNvSpPr/>
      </dsp:nvSpPr>
      <dsp:spPr>
        <a:xfrm>
          <a:off x="0" y="2171711"/>
          <a:ext cx="6068697" cy="992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0998" tIns="374904" rIns="470998" bIns="128016" numCol="1" spcCol="1270" anchor="t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Ολοκληρωμένο περιβάλλον 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e-Learning </a:t>
          </a:r>
          <a:r>
            <a:rPr lang="el-GR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αυτόνομης μάθησης για τη διδασκαλία του μαθήματος </a:t>
          </a:r>
          <a:r>
            <a:rPr lang="el-GR" sz="1800" b="1" kern="1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Φυσικής</a:t>
          </a:r>
          <a:r>
            <a:rPr lang="el-GR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>
        <a:off x="0" y="2171711"/>
        <a:ext cx="6068697" cy="992250"/>
      </dsp:txXfrm>
    </dsp:sp>
    <dsp:sp modelId="{38E16C61-354F-4244-8587-4B0718DBED3B}">
      <dsp:nvSpPr>
        <dsp:cNvPr id="0" name=""/>
        <dsp:cNvSpPr/>
      </dsp:nvSpPr>
      <dsp:spPr>
        <a:xfrm>
          <a:off x="303434" y="2069042"/>
          <a:ext cx="4248087" cy="36834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568" tIns="0" rIns="16056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Περιεχόμενο</a:t>
          </a:r>
          <a:endParaRPr lang="el-GR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1415" y="2087023"/>
        <a:ext cx="4212125" cy="332387"/>
      </dsp:txXfrm>
    </dsp:sp>
    <dsp:sp modelId="{4EAEF54A-1D29-4E05-ABA5-6585C944B2C4}">
      <dsp:nvSpPr>
        <dsp:cNvPr id="0" name=""/>
        <dsp:cNvSpPr/>
      </dsp:nvSpPr>
      <dsp:spPr>
        <a:xfrm>
          <a:off x="0" y="3409522"/>
          <a:ext cx="6068697" cy="1304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0998" tIns="374904" rIns="470998" bIns="128016" numCol="1" spcCol="1270" anchor="t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el-GR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1η Διδακτική Ενότητα: </a:t>
          </a:r>
          <a:r>
            <a:rPr lang="el-GR" sz="1800" b="1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Πίεση</a:t>
          </a: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el-GR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2η Διδακτική Ενότητα: </a:t>
          </a:r>
          <a:r>
            <a:rPr lang="el-GR" sz="1800" b="1" kern="1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Υδροστατική Πίεση</a:t>
          </a: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endParaRPr lang="el-GR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409522"/>
        <a:ext cx="6068697" cy="1304100"/>
      </dsp:txXfrm>
    </dsp:sp>
    <dsp:sp modelId="{7E34E463-ACDF-4779-BFBC-D4DE1184AED0}">
      <dsp:nvSpPr>
        <dsp:cNvPr id="0" name=""/>
        <dsp:cNvSpPr/>
      </dsp:nvSpPr>
      <dsp:spPr>
        <a:xfrm>
          <a:off x="303434" y="3261161"/>
          <a:ext cx="4248087" cy="41404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568" tIns="0" rIns="16056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Θεματικές Ενότητες</a:t>
          </a:r>
        </a:p>
      </dsp:txBody>
      <dsp:txXfrm>
        <a:off x="323646" y="3281373"/>
        <a:ext cx="4207663" cy="37361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48D5CC-91E0-42FB-B8D1-39E3D8F81C5F}">
      <dsp:nvSpPr>
        <dsp:cNvPr id="0" name=""/>
        <dsp:cNvSpPr/>
      </dsp:nvSpPr>
      <dsp:spPr>
        <a:xfrm>
          <a:off x="4250313" y="2550827"/>
          <a:ext cx="4245314" cy="23889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    </a:t>
          </a:r>
          <a:r>
            <a:rPr lang="el-GR" sz="140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Το</a:t>
          </a:r>
          <a:r>
            <a:rPr lang="en-US" sz="140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l-GR" sz="140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ποιοτικό κριτήριο της </a:t>
          </a:r>
          <a:r>
            <a:rPr lang="el-GR" sz="1400" kern="1200" dirty="0" err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πολυμορφικότητας</a:t>
          </a:r>
          <a:r>
            <a:rPr lang="el-GR" sz="140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και η θεωρία του </a:t>
          </a:r>
          <a:r>
            <a:rPr lang="el-GR" sz="1400" kern="1200" dirty="0" err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εποικοδομητισμού</a:t>
          </a:r>
          <a:r>
            <a:rPr lang="el-GR" sz="140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αποτέλεσαν τη βάση σχεδιασμού του μοντέλου των </a:t>
          </a:r>
          <a:r>
            <a:rPr lang="el-GR" sz="1400" b="1" kern="1200" dirty="0" err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West</a:t>
          </a:r>
          <a:r>
            <a:rPr lang="el-GR" sz="1400" b="1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1400" b="1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-</a:t>
          </a:r>
          <a:r>
            <a:rPr lang="el-GR" sz="1400" b="1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l-GR" sz="1400" b="1" kern="1200" dirty="0" err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Λιοναράκη</a:t>
          </a:r>
          <a:r>
            <a:rPr lang="el-GR" sz="140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. Σύμφωνα με την κατηγοριοποίηση αυτή υπάρχουν τρεις βασικές δέσμες, οι οποίες δημιουργούν ένα λειτουργικό σύνολο</a:t>
          </a:r>
        </a:p>
      </dsp:txBody>
      <dsp:txXfrm>
        <a:off x="5576384" y="3200542"/>
        <a:ext cx="2866766" cy="1686759"/>
      </dsp:txXfrm>
    </dsp:sp>
    <dsp:sp modelId="{2675901E-AB53-4210-9103-E9655EE34B5D}">
      <dsp:nvSpPr>
        <dsp:cNvPr id="0" name=""/>
        <dsp:cNvSpPr/>
      </dsp:nvSpPr>
      <dsp:spPr>
        <a:xfrm>
          <a:off x="263451" y="2812427"/>
          <a:ext cx="3715308" cy="19775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el-GR" sz="140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Οι </a:t>
          </a:r>
          <a:r>
            <a:rPr lang="el-GR" sz="1400" b="1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Σπανακά και </a:t>
          </a:r>
          <a:r>
            <a:rPr lang="el-GR" sz="1400" b="1" kern="1200" dirty="0" err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Λιοναράκης</a:t>
          </a:r>
          <a:r>
            <a:rPr lang="en-US" sz="1400" b="1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l-GR" sz="140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(2017) συνόψισαν σε επτά αρχές ό,τι έκριναν πως πρέπει να γνωρίζει όποιος αποφασίζει να σχεδιάσει και να αναπτύξει μαθησιακό υλικό για την εξ</a:t>
          </a:r>
          <a:r>
            <a:rPr lang="en-US" sz="140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l-GR" sz="140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αποστάσεως εκπαίδευση</a:t>
          </a:r>
          <a:endParaRPr lang="el-GR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306892" y="3350262"/>
        <a:ext cx="2513833" cy="1396301"/>
      </dsp:txXfrm>
    </dsp:sp>
    <dsp:sp modelId="{D461A8DD-C296-4AA0-9B30-DD1DFBE47212}">
      <dsp:nvSpPr>
        <dsp:cNvPr id="0" name=""/>
        <dsp:cNvSpPr/>
      </dsp:nvSpPr>
      <dsp:spPr>
        <a:xfrm>
          <a:off x="4472862" y="0"/>
          <a:ext cx="3575486" cy="12547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el-GR" sz="140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Η </a:t>
          </a:r>
          <a:r>
            <a:rPr lang="el-GR" sz="1400" b="1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Γνωστική Θεωρία</a:t>
          </a:r>
          <a:r>
            <a:rPr lang="en-US" sz="1400" b="1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l-GR" sz="1400" b="1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για την </a:t>
          </a:r>
          <a:r>
            <a:rPr lang="el-GR" sz="1400" b="1" kern="1200" dirty="0" err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Πολυμεσική</a:t>
          </a:r>
          <a:r>
            <a:rPr lang="en-US" sz="1400" b="1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l-GR" sz="1400" b="1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Μάθηση </a:t>
          </a:r>
          <a:r>
            <a:rPr lang="el-GR" sz="140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(</a:t>
          </a:r>
          <a:r>
            <a:rPr lang="el-GR" sz="1400" b="1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  <a:hlinkClick xmlns:r="http://schemas.openxmlformats.org/officeDocument/2006/relationships" r:id="" action="ppaction://hlinksldjump"/>
            </a:rPr>
            <a:t>Mayer</a:t>
          </a:r>
          <a:r>
            <a:rPr lang="el-GR" sz="140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, 2001) αποτελεί σημαντικό εργαλείο για τον δημιουργό</a:t>
          </a:r>
          <a:r>
            <a:rPr lang="en-US" sz="140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l-GR" sz="140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εκπαιδευτικού</a:t>
          </a:r>
          <a:r>
            <a:rPr lang="en-US" sz="140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l-GR" sz="140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υλικού</a:t>
          </a:r>
          <a:endParaRPr lang="el-GR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5573071" y="27563"/>
        <a:ext cx="2447714" cy="885944"/>
      </dsp:txXfrm>
    </dsp:sp>
    <dsp:sp modelId="{76841F09-6871-4D37-8D11-F808C2C0B38D}">
      <dsp:nvSpPr>
        <dsp:cNvPr id="0" name=""/>
        <dsp:cNvSpPr/>
      </dsp:nvSpPr>
      <dsp:spPr>
        <a:xfrm>
          <a:off x="360519" y="0"/>
          <a:ext cx="3615310" cy="12537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40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Το εκπαιδευτικό υλικό οφείλει να παρακινήσει και να διευκολύνει τους εκπαιδευόμενους στη μελέτη τους. </a:t>
          </a:r>
          <a:r>
            <a:rPr lang="en-US" sz="1400" b="1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Holmberg</a:t>
          </a:r>
          <a:r>
            <a:rPr lang="en-US" sz="140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(2002)</a:t>
          </a:r>
          <a:endParaRPr lang="el-GR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388059" y="27540"/>
        <a:ext cx="2475637" cy="885205"/>
      </dsp:txXfrm>
    </dsp:sp>
    <dsp:sp modelId="{F5D6DD24-7182-49CF-BE16-7312CB41FDFC}">
      <dsp:nvSpPr>
        <dsp:cNvPr id="0" name=""/>
        <dsp:cNvSpPr/>
      </dsp:nvSpPr>
      <dsp:spPr>
        <a:xfrm>
          <a:off x="2394007" y="618687"/>
          <a:ext cx="1868657" cy="1615213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Βασικές αρχές σχεδιασμού ΕξΑΕ</a:t>
          </a:r>
        </a:p>
      </dsp:txBody>
      <dsp:txXfrm>
        <a:off x="2941324" y="1091772"/>
        <a:ext cx="1321340" cy="1142128"/>
      </dsp:txXfrm>
    </dsp:sp>
    <dsp:sp modelId="{7548056E-D7BA-4CC2-AC1B-3C83BB5D841A}">
      <dsp:nvSpPr>
        <dsp:cNvPr id="0" name=""/>
        <dsp:cNvSpPr/>
      </dsp:nvSpPr>
      <dsp:spPr>
        <a:xfrm rot="5400000">
          <a:off x="4396505" y="551635"/>
          <a:ext cx="1623990" cy="1740539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Αρχές </a:t>
          </a:r>
          <a:r>
            <a:rPr lang="el-GR" sz="1400" b="1" kern="1200" dirty="0" err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Πολυμεσικής</a:t>
          </a:r>
          <a:r>
            <a:rPr lang="el-GR" sz="1600" b="1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μάθησης</a:t>
          </a:r>
        </a:p>
      </dsp:txBody>
      <dsp:txXfrm rot="-5400000">
        <a:off x="4338231" y="1085565"/>
        <a:ext cx="1230747" cy="1148334"/>
      </dsp:txXfrm>
    </dsp:sp>
    <dsp:sp modelId="{172BDAC6-5B45-45A8-93CD-BDD820A7535C}">
      <dsp:nvSpPr>
        <dsp:cNvPr id="0" name=""/>
        <dsp:cNvSpPr/>
      </dsp:nvSpPr>
      <dsp:spPr>
        <a:xfrm rot="10800000">
          <a:off x="4311191" y="2376820"/>
          <a:ext cx="1767397" cy="1815469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Δομικά </a:t>
          </a:r>
          <a:r>
            <a:rPr lang="el-GR" sz="1600" b="1" kern="1200" dirty="0" err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χαρακτηρι-στικά</a:t>
          </a:r>
          <a:endParaRPr lang="el-GR" sz="1600" b="1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 rot="10800000">
        <a:off x="4311191" y="2376820"/>
        <a:ext cx="1249738" cy="1283730"/>
      </dsp:txXfrm>
    </dsp:sp>
    <dsp:sp modelId="{87A1B198-5CC5-4112-8C21-D4F2AF2F2103}">
      <dsp:nvSpPr>
        <dsp:cNvPr id="0" name=""/>
        <dsp:cNvSpPr/>
      </dsp:nvSpPr>
      <dsp:spPr>
        <a:xfrm rot="16200000">
          <a:off x="2402845" y="2389824"/>
          <a:ext cx="1849889" cy="1823882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Αρχές σχεδιασμού ΕξΑΕ</a:t>
          </a:r>
        </a:p>
      </dsp:txBody>
      <dsp:txXfrm rot="5400000">
        <a:off x="2950052" y="2376821"/>
        <a:ext cx="1289679" cy="1308069"/>
      </dsp:txXfrm>
    </dsp:sp>
    <dsp:sp modelId="{9A19CE8F-0D4E-49A7-AC3A-D411B9E88ECE}">
      <dsp:nvSpPr>
        <dsp:cNvPr id="0" name=""/>
        <dsp:cNvSpPr/>
      </dsp:nvSpPr>
      <dsp:spPr>
        <a:xfrm>
          <a:off x="4046835" y="2097414"/>
          <a:ext cx="698257" cy="607180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203A80-5BBF-4DD3-9CE8-5D246EDA7B20}">
      <dsp:nvSpPr>
        <dsp:cNvPr id="0" name=""/>
        <dsp:cNvSpPr/>
      </dsp:nvSpPr>
      <dsp:spPr>
        <a:xfrm rot="10800000">
          <a:off x="4046828" y="2237761"/>
          <a:ext cx="698257" cy="607180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003486-1BAF-41D3-96E9-8887CA9C4B09}">
      <dsp:nvSpPr>
        <dsp:cNvPr id="0" name=""/>
        <dsp:cNvSpPr/>
      </dsp:nvSpPr>
      <dsp:spPr>
        <a:xfrm>
          <a:off x="666790" y="3572"/>
          <a:ext cx="1683383" cy="101003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l-GR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Αρχή Πολυμεσικότητας</a:t>
          </a:r>
          <a:endParaRPr lang="el-GR" sz="1600" b="1" kern="1200" dirty="0"/>
        </a:p>
      </dsp:txBody>
      <dsp:txXfrm>
        <a:off x="666790" y="3572"/>
        <a:ext cx="1683383" cy="1010030"/>
      </dsp:txXfrm>
    </dsp:sp>
    <dsp:sp modelId="{13C4A6BD-6CDB-4837-B872-CB4760A395E6}">
      <dsp:nvSpPr>
        <dsp:cNvPr id="0" name=""/>
        <dsp:cNvSpPr/>
      </dsp:nvSpPr>
      <dsp:spPr>
        <a:xfrm>
          <a:off x="2518512" y="3572"/>
          <a:ext cx="1683383" cy="1010030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Αρχή συνοχής</a:t>
          </a:r>
        </a:p>
      </dsp:txBody>
      <dsp:txXfrm>
        <a:off x="2518512" y="3572"/>
        <a:ext cx="1683383" cy="1010030"/>
      </dsp:txXfrm>
    </dsp:sp>
    <dsp:sp modelId="{2F824ADD-0D50-4436-BB44-1312D85AF0B1}">
      <dsp:nvSpPr>
        <dsp:cNvPr id="0" name=""/>
        <dsp:cNvSpPr/>
      </dsp:nvSpPr>
      <dsp:spPr>
        <a:xfrm>
          <a:off x="4370234" y="3572"/>
          <a:ext cx="1683383" cy="101003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Αρχή πλεονασμού</a:t>
          </a:r>
          <a:endParaRPr lang="el-GR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70234" y="3572"/>
        <a:ext cx="1683383" cy="1010030"/>
      </dsp:txXfrm>
    </dsp:sp>
    <dsp:sp modelId="{3EA96E2D-1F27-4193-A446-BCA80FC70FE6}">
      <dsp:nvSpPr>
        <dsp:cNvPr id="0" name=""/>
        <dsp:cNvSpPr/>
      </dsp:nvSpPr>
      <dsp:spPr>
        <a:xfrm>
          <a:off x="666790" y="1181940"/>
          <a:ext cx="1683383" cy="101003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Αρχή σηματοδότησης</a:t>
          </a:r>
          <a:endParaRPr lang="el-GR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6790" y="1181940"/>
        <a:ext cx="1683383" cy="1010030"/>
      </dsp:txXfrm>
    </dsp:sp>
    <dsp:sp modelId="{D75BA863-2270-4EAD-8542-040D79D9CC49}">
      <dsp:nvSpPr>
        <dsp:cNvPr id="0" name=""/>
        <dsp:cNvSpPr/>
      </dsp:nvSpPr>
      <dsp:spPr>
        <a:xfrm>
          <a:off x="2518512" y="1181940"/>
          <a:ext cx="1683383" cy="101003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Αρχή Χωρικής συνάφειας</a:t>
          </a:r>
          <a:endParaRPr lang="el-GR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18512" y="1181940"/>
        <a:ext cx="1683383" cy="1010030"/>
      </dsp:txXfrm>
    </dsp:sp>
    <dsp:sp modelId="{71E195DA-32D3-4BE6-8301-E175BF20E90D}">
      <dsp:nvSpPr>
        <dsp:cNvPr id="0" name=""/>
        <dsp:cNvSpPr/>
      </dsp:nvSpPr>
      <dsp:spPr>
        <a:xfrm>
          <a:off x="4370234" y="1181940"/>
          <a:ext cx="1683383" cy="101003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Αρχή Χρονικής  συνάφειας</a:t>
          </a:r>
          <a:endParaRPr lang="el-GR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70234" y="1181940"/>
        <a:ext cx="1683383" cy="1010030"/>
      </dsp:txXfrm>
    </dsp:sp>
    <dsp:sp modelId="{BE78C87E-FF22-43FB-B336-66E7FE3E19A5}">
      <dsp:nvSpPr>
        <dsp:cNvPr id="0" name=""/>
        <dsp:cNvSpPr/>
      </dsp:nvSpPr>
      <dsp:spPr>
        <a:xfrm>
          <a:off x="666790" y="2360309"/>
          <a:ext cx="1683383" cy="1010030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Αρχή κατάτμησης </a:t>
          </a:r>
          <a:endParaRPr lang="el-GR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6790" y="2360309"/>
        <a:ext cx="1683383" cy="1010030"/>
      </dsp:txXfrm>
    </dsp:sp>
    <dsp:sp modelId="{55CF8630-BB4B-46AF-8A3E-560D8B7AF480}">
      <dsp:nvSpPr>
        <dsp:cNvPr id="0" name=""/>
        <dsp:cNvSpPr/>
      </dsp:nvSpPr>
      <dsp:spPr>
        <a:xfrm>
          <a:off x="2518512" y="2360309"/>
          <a:ext cx="1683383" cy="101003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Αρχή προπαίδευσης </a:t>
          </a:r>
          <a:endParaRPr lang="el-GR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18512" y="2360309"/>
        <a:ext cx="1683383" cy="1010030"/>
      </dsp:txXfrm>
    </dsp:sp>
    <dsp:sp modelId="{37C5E333-F5AC-459F-A5FF-B14883B6EF35}">
      <dsp:nvSpPr>
        <dsp:cNvPr id="0" name=""/>
        <dsp:cNvSpPr/>
      </dsp:nvSpPr>
      <dsp:spPr>
        <a:xfrm>
          <a:off x="4370234" y="2360309"/>
          <a:ext cx="1683383" cy="101003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Αρχή τροπικότητας </a:t>
          </a:r>
          <a:endParaRPr lang="el-GR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70234" y="2360309"/>
        <a:ext cx="1683383" cy="1010030"/>
      </dsp:txXfrm>
    </dsp:sp>
    <dsp:sp modelId="{22C08610-E832-465C-89C1-4F8E15E5C8CB}">
      <dsp:nvSpPr>
        <dsp:cNvPr id="0" name=""/>
        <dsp:cNvSpPr/>
      </dsp:nvSpPr>
      <dsp:spPr>
        <a:xfrm>
          <a:off x="666790" y="3538677"/>
          <a:ext cx="1683383" cy="101003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Αρχή προσωποποίησης </a:t>
          </a:r>
          <a:endParaRPr lang="el-GR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6790" y="3538677"/>
        <a:ext cx="1683383" cy="1010030"/>
      </dsp:txXfrm>
    </dsp:sp>
    <dsp:sp modelId="{BE3481A2-E7C9-4D4E-AB13-EA98FF47CB38}">
      <dsp:nvSpPr>
        <dsp:cNvPr id="0" name=""/>
        <dsp:cNvSpPr/>
      </dsp:nvSpPr>
      <dsp:spPr>
        <a:xfrm>
          <a:off x="2518512" y="3538677"/>
          <a:ext cx="1683383" cy="101003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Αρχή εικόνας </a:t>
          </a:r>
          <a:endParaRPr lang="el-GR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18512" y="3538677"/>
        <a:ext cx="1683383" cy="1010030"/>
      </dsp:txXfrm>
    </dsp:sp>
    <dsp:sp modelId="{88B468BA-EFCE-4710-9B2A-8F72C1DDC125}">
      <dsp:nvSpPr>
        <dsp:cNvPr id="0" name=""/>
        <dsp:cNvSpPr/>
      </dsp:nvSpPr>
      <dsp:spPr>
        <a:xfrm>
          <a:off x="4370234" y="3538677"/>
          <a:ext cx="1683383" cy="1010030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Αρχή φωνής</a:t>
          </a:r>
          <a:endParaRPr lang="el-GR" sz="1600" b="1" kern="1200"/>
        </a:p>
      </dsp:txBody>
      <dsp:txXfrm>
        <a:off x="4370234" y="3538677"/>
        <a:ext cx="1683383" cy="101003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7D5FDE-8280-40DA-BFF2-32ADBAC89ECE}">
      <dsp:nvSpPr>
        <dsp:cNvPr id="0" name=""/>
        <dsp:cNvSpPr/>
      </dsp:nvSpPr>
      <dsp:spPr>
        <a:xfrm>
          <a:off x="644361" y="0"/>
          <a:ext cx="2104994" cy="171295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4CBCE2-F76A-49B3-A719-FC9CA7546DE7}">
      <dsp:nvSpPr>
        <dsp:cNvPr id="0" name=""/>
        <dsp:cNvSpPr/>
      </dsp:nvSpPr>
      <dsp:spPr>
        <a:xfrm>
          <a:off x="662727" y="1657123"/>
          <a:ext cx="2170700" cy="682917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Chamilo</a:t>
          </a:r>
          <a:endParaRPr lang="el-GR" sz="16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2727" y="1657123"/>
        <a:ext cx="2170700" cy="682917"/>
      </dsp:txXfrm>
    </dsp:sp>
    <dsp:sp modelId="{7AB556E6-AFFA-4614-80DB-B01B6B80DBB3}">
      <dsp:nvSpPr>
        <dsp:cNvPr id="0" name=""/>
        <dsp:cNvSpPr/>
      </dsp:nvSpPr>
      <dsp:spPr>
        <a:xfrm>
          <a:off x="3077327" y="59"/>
          <a:ext cx="2160140" cy="1793398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BD84B6-BA6C-4F16-9287-1800340EB732}">
      <dsp:nvSpPr>
        <dsp:cNvPr id="0" name=""/>
        <dsp:cNvSpPr/>
      </dsp:nvSpPr>
      <dsp:spPr>
        <a:xfrm>
          <a:off x="3157411" y="1677235"/>
          <a:ext cx="2170700" cy="682917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H5P</a:t>
          </a:r>
          <a:endParaRPr lang="el-GR" sz="16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57411" y="1677235"/>
        <a:ext cx="2170700" cy="682917"/>
      </dsp:txXfrm>
    </dsp:sp>
    <dsp:sp modelId="{68C87272-D181-4028-ADE8-6003CFB044DC}">
      <dsp:nvSpPr>
        <dsp:cNvPr id="0" name=""/>
        <dsp:cNvSpPr/>
      </dsp:nvSpPr>
      <dsp:spPr>
        <a:xfrm>
          <a:off x="5832653" y="175339"/>
          <a:ext cx="1505515" cy="152325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C60967-31E2-45FD-B0AE-A1EFCED1F1C4}">
      <dsp:nvSpPr>
        <dsp:cNvPr id="0" name=""/>
        <dsp:cNvSpPr/>
      </dsp:nvSpPr>
      <dsp:spPr>
        <a:xfrm>
          <a:off x="5616619" y="1687511"/>
          <a:ext cx="2170700" cy="682917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PowerPoint</a:t>
          </a:r>
          <a:endParaRPr lang="el-GR" sz="16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16619" y="1687511"/>
        <a:ext cx="2170700" cy="682917"/>
      </dsp:txXfrm>
    </dsp:sp>
    <dsp:sp modelId="{8133E754-5783-4B37-8F3C-2601F4FE8B51}">
      <dsp:nvSpPr>
        <dsp:cNvPr id="0" name=""/>
        <dsp:cNvSpPr/>
      </dsp:nvSpPr>
      <dsp:spPr>
        <a:xfrm>
          <a:off x="548393" y="2834391"/>
          <a:ext cx="1855680" cy="1277289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B737CD-E82A-4114-BE32-D872DF32B074}">
      <dsp:nvSpPr>
        <dsp:cNvPr id="0" name=""/>
        <dsp:cNvSpPr/>
      </dsp:nvSpPr>
      <dsp:spPr>
        <a:xfrm>
          <a:off x="446706" y="4397740"/>
          <a:ext cx="2170700" cy="629874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Plotagon</a:t>
          </a:r>
          <a:endParaRPr lang="el-GR" sz="16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6706" y="4397740"/>
        <a:ext cx="2170700" cy="629874"/>
      </dsp:txXfrm>
    </dsp:sp>
    <dsp:sp modelId="{E290ACC0-64BC-4434-BAD3-858EB4909266}">
      <dsp:nvSpPr>
        <dsp:cNvPr id="0" name=""/>
        <dsp:cNvSpPr/>
      </dsp:nvSpPr>
      <dsp:spPr>
        <a:xfrm>
          <a:off x="2956969" y="2604051"/>
          <a:ext cx="2438989" cy="195119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05488A-85EA-4F55-AC40-5661A92B2869}">
      <dsp:nvSpPr>
        <dsp:cNvPr id="0" name=""/>
        <dsp:cNvSpPr/>
      </dsp:nvSpPr>
      <dsp:spPr>
        <a:xfrm>
          <a:off x="3207497" y="4360182"/>
          <a:ext cx="2170700" cy="682917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Doodly</a:t>
          </a:r>
          <a:endParaRPr lang="el-GR" sz="16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07497" y="4360182"/>
        <a:ext cx="2170700" cy="682917"/>
      </dsp:txXfrm>
    </dsp:sp>
    <dsp:sp modelId="{C5EFCEF1-1067-427E-A03E-F7CBA2EC93DB}">
      <dsp:nvSpPr>
        <dsp:cNvPr id="0" name=""/>
        <dsp:cNvSpPr/>
      </dsp:nvSpPr>
      <dsp:spPr>
        <a:xfrm>
          <a:off x="5820769" y="2805635"/>
          <a:ext cx="1850241" cy="1725848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5D882F-6D90-4429-824E-2829C23FCD8A}">
      <dsp:nvSpPr>
        <dsp:cNvPr id="0" name=""/>
        <dsp:cNvSpPr/>
      </dsp:nvSpPr>
      <dsp:spPr>
        <a:xfrm>
          <a:off x="5706454" y="4396636"/>
          <a:ext cx="2170700" cy="646463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Audacity</a:t>
          </a:r>
          <a:endParaRPr lang="el-GR" sz="16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06454" y="4396636"/>
        <a:ext cx="2170700" cy="64646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299A12-33A2-43C6-94DE-809347F11206}">
      <dsp:nvSpPr>
        <dsp:cNvPr id="0" name=""/>
        <dsp:cNvSpPr/>
      </dsp:nvSpPr>
      <dsp:spPr>
        <a:xfrm rot="10800000">
          <a:off x="360940" y="922"/>
          <a:ext cx="7186175" cy="912817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253" tIns="76200" rIns="14224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Είδος έρευνας:</a:t>
          </a:r>
          <a:endParaRPr lang="el-GR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Ποιοτική με ανάλυση περιεχομένου με το λογισμικό Atlas.ti</a:t>
          </a:r>
        </a:p>
      </dsp:txBody>
      <dsp:txXfrm rot="10800000">
        <a:off x="589144" y="922"/>
        <a:ext cx="6957971" cy="912817"/>
      </dsp:txXfrm>
    </dsp:sp>
    <dsp:sp modelId="{5D5EBFDC-A0BA-4503-96D0-34F3442C422F}">
      <dsp:nvSpPr>
        <dsp:cNvPr id="0" name=""/>
        <dsp:cNvSpPr/>
      </dsp:nvSpPr>
      <dsp:spPr>
        <a:xfrm>
          <a:off x="78076" y="135950"/>
          <a:ext cx="776132" cy="77613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3FF689-43B1-41F7-8CB5-933EC83F3FF3}">
      <dsp:nvSpPr>
        <dsp:cNvPr id="0" name=""/>
        <dsp:cNvSpPr/>
      </dsp:nvSpPr>
      <dsp:spPr>
        <a:xfrm rot="10800000">
          <a:off x="360940" y="1145421"/>
          <a:ext cx="7186175" cy="885636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253" tIns="76200" rIns="14224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Επεξεργασία δεδομένων:</a:t>
          </a:r>
          <a:endParaRPr lang="el-GR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000" b="0" kern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Μονάδα ανάλυσης η φράση </a:t>
          </a:r>
          <a:r>
            <a:rPr lang="en-US" sz="2000" b="0" kern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l-GR" sz="2000" b="0" kern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11 ερευνητικοί άξονες</a:t>
          </a:r>
          <a:r>
            <a:rPr lang="en-US" sz="2000" b="0" kern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el-GR" sz="2000" b="0" kern="12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582349" y="1145421"/>
        <a:ext cx="6964766" cy="885636"/>
      </dsp:txXfrm>
    </dsp:sp>
    <dsp:sp modelId="{66098FD8-6DE9-4DBA-BE89-E262F534C2EF}">
      <dsp:nvSpPr>
        <dsp:cNvPr id="0" name=""/>
        <dsp:cNvSpPr/>
      </dsp:nvSpPr>
      <dsp:spPr>
        <a:xfrm>
          <a:off x="8340" y="1225754"/>
          <a:ext cx="776132" cy="776132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8283F3-99BE-4613-9B21-892C38AF9F3B}">
      <dsp:nvSpPr>
        <dsp:cNvPr id="0" name=""/>
        <dsp:cNvSpPr/>
      </dsp:nvSpPr>
      <dsp:spPr>
        <a:xfrm rot="10800000">
          <a:off x="360940" y="2262739"/>
          <a:ext cx="7186175" cy="776132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253" tIns="76200" rIns="14224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Χρονική περίοδος έρευνας:</a:t>
          </a:r>
          <a:endParaRPr lang="el-GR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Ιούλιος 2023</a:t>
          </a:r>
        </a:p>
      </dsp:txBody>
      <dsp:txXfrm rot="10800000">
        <a:off x="554973" y="2262739"/>
        <a:ext cx="6992142" cy="776132"/>
      </dsp:txXfrm>
    </dsp:sp>
    <dsp:sp modelId="{E6008807-F9C3-492F-A926-83DCB96DBC85}">
      <dsp:nvSpPr>
        <dsp:cNvPr id="0" name=""/>
        <dsp:cNvSpPr/>
      </dsp:nvSpPr>
      <dsp:spPr>
        <a:xfrm>
          <a:off x="8340" y="2228643"/>
          <a:ext cx="776132" cy="776132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4EC846-8D7B-45E0-A666-2FB540E864F3}">
      <dsp:nvSpPr>
        <dsp:cNvPr id="0" name=""/>
        <dsp:cNvSpPr/>
      </dsp:nvSpPr>
      <dsp:spPr>
        <a:xfrm rot="10800000">
          <a:off x="360940" y="3270553"/>
          <a:ext cx="7186175" cy="776132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253" tIns="76200" rIns="14224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Μέσα Συλλογής Δεδομένων:</a:t>
          </a:r>
          <a:endParaRPr lang="el-GR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Ερωτηματολόγιο ανοιχτών ερωτήσεων</a:t>
          </a:r>
        </a:p>
      </dsp:txBody>
      <dsp:txXfrm rot="10800000">
        <a:off x="554973" y="3270553"/>
        <a:ext cx="6992142" cy="776132"/>
      </dsp:txXfrm>
    </dsp:sp>
    <dsp:sp modelId="{603497CB-0C46-4F6A-B85E-B8C21437AE4F}">
      <dsp:nvSpPr>
        <dsp:cNvPr id="0" name=""/>
        <dsp:cNvSpPr/>
      </dsp:nvSpPr>
      <dsp:spPr>
        <a:xfrm>
          <a:off x="8340" y="3274767"/>
          <a:ext cx="776132" cy="776132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657D08-52AF-4714-93D6-47EC7873A54F}">
      <dsp:nvSpPr>
        <dsp:cNvPr id="0" name=""/>
        <dsp:cNvSpPr/>
      </dsp:nvSpPr>
      <dsp:spPr>
        <a:xfrm rot="10800000">
          <a:off x="360940" y="4278366"/>
          <a:ext cx="7186175" cy="776132"/>
        </a:xfrm>
        <a:prstGeom prst="homePlat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253" tIns="76200" rIns="14224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Δείγμα έρευνας:</a:t>
          </a:r>
          <a:endParaRPr lang="el-GR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r>
            <a:rPr lang="el-G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ειδικοί στην ΕξΑΕ</a:t>
          </a:r>
        </a:p>
      </dsp:txBody>
      <dsp:txXfrm rot="10800000">
        <a:off x="554973" y="4278366"/>
        <a:ext cx="6992142" cy="776132"/>
      </dsp:txXfrm>
    </dsp:sp>
    <dsp:sp modelId="{7ADC7C04-03F3-436D-B6B2-26526B989FC9}">
      <dsp:nvSpPr>
        <dsp:cNvPr id="0" name=""/>
        <dsp:cNvSpPr/>
      </dsp:nvSpPr>
      <dsp:spPr>
        <a:xfrm>
          <a:off x="78076" y="4279289"/>
          <a:ext cx="776132" cy="776132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8B8162-1EE2-453F-8171-B11D543F24C5}">
      <dsp:nvSpPr>
        <dsp:cNvPr id="0" name=""/>
        <dsp:cNvSpPr/>
      </dsp:nvSpPr>
      <dsp:spPr>
        <a:xfrm>
          <a:off x="862586" y="0"/>
          <a:ext cx="4970267" cy="4970267"/>
        </a:xfrm>
        <a:prstGeom prst="triangle">
          <a:avLst/>
        </a:prstGeom>
        <a:solidFill>
          <a:srgbClr val="931B1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87B541-1216-4415-BDE1-F528677C54FC}">
      <dsp:nvSpPr>
        <dsp:cNvPr id="0" name=""/>
        <dsp:cNvSpPr/>
      </dsp:nvSpPr>
      <dsp:spPr>
        <a:xfrm>
          <a:off x="948008" y="636520"/>
          <a:ext cx="5016848" cy="117655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Το ΕΥ έχει σχεδιαστεί σύμφωνα με τις αρχές της ΕξΑΕ και τις αρχές της </a:t>
          </a:r>
          <a:r>
            <a:rPr lang="el-GR" sz="1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πολυμεσικής</a:t>
          </a:r>
          <a:r>
            <a:rPr lang="el-GR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μάθησης</a:t>
          </a:r>
          <a:r>
            <a:rPr lang="en-US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l-GR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του </a:t>
          </a:r>
          <a:r>
            <a:rPr lang="en-US" sz="1800" b="1" kern="1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Mayer</a:t>
          </a:r>
          <a:r>
            <a:rPr lang="el-GR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(201</a:t>
          </a:r>
          <a:r>
            <a:rPr lang="en-US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7)</a:t>
          </a:r>
          <a:endParaRPr lang="el-GR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05443" y="693955"/>
        <a:ext cx="4901978" cy="1061685"/>
      </dsp:txXfrm>
    </dsp:sp>
    <dsp:sp modelId="{4F504F47-8028-4FD3-BC32-2A1C53D9F792}">
      <dsp:nvSpPr>
        <dsp:cNvPr id="0" name=""/>
        <dsp:cNvSpPr/>
      </dsp:nvSpPr>
      <dsp:spPr>
        <a:xfrm>
          <a:off x="920822" y="2019170"/>
          <a:ext cx="5071220" cy="117655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Το περιβάλλον </a:t>
          </a:r>
          <a:r>
            <a:rPr lang="en-US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E-learning </a:t>
          </a:r>
          <a:r>
            <a:rPr lang="el-GR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κρίνεται ελκυστικό, εύχρηστο και προσφέρει αυτονομία</a:t>
          </a:r>
          <a:endParaRPr lang="el-GR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78257" y="2076605"/>
        <a:ext cx="4956350" cy="1061685"/>
      </dsp:txXfrm>
    </dsp:sp>
    <dsp:sp modelId="{953856F6-1275-41B0-928A-97CB2A4792C4}">
      <dsp:nvSpPr>
        <dsp:cNvPr id="0" name=""/>
        <dsp:cNvSpPr/>
      </dsp:nvSpPr>
      <dsp:spPr>
        <a:xfrm>
          <a:off x="893652" y="3494723"/>
          <a:ext cx="5125560" cy="117655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Το ΕΥ είναι κατανοητό και παρέχει χρήσιμες γνώσεις και δεξιότητες μέσα από ποικιλία δραστηριοτήτων με ανατροφοδότηση</a:t>
          </a:r>
        </a:p>
      </dsp:txBody>
      <dsp:txXfrm>
        <a:off x="951087" y="3552158"/>
        <a:ext cx="5010690" cy="10616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16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6950" y="730250"/>
            <a:ext cx="4864100" cy="36496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8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24388"/>
            <a:ext cx="5486400" cy="437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noProof="0"/>
              <a:t>Δεύτερου επιπέδου</a:t>
            </a:r>
          </a:p>
          <a:p>
            <a:pPr lvl="2"/>
            <a:r>
              <a:rPr lang="el-GR" noProof="0"/>
              <a:t>Τρίτου επιπέδου</a:t>
            </a:r>
          </a:p>
          <a:p>
            <a:pPr lvl="3"/>
            <a:r>
              <a:rPr lang="el-GR" noProof="0"/>
              <a:t>Τέταρτου επιπέδου</a:t>
            </a:r>
          </a:p>
          <a:p>
            <a:pPr lvl="4"/>
            <a:r>
              <a:rPr lang="el-GR" noProof="0"/>
              <a:t>Πέμπτου επιπέδου</a:t>
            </a:r>
          </a:p>
        </p:txBody>
      </p:sp>
      <p:sp>
        <p:nvSpPr>
          <p:cNvPr id="278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4560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78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24560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8568C96-3D9B-4CEA-82D6-5318AA7F4D6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01702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568C96-3D9B-4CEA-82D6-5318AA7F4D69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03924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noProof="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D091C-0934-4F74-910A-A5FD74EE2D7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920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568C96-3D9B-4CEA-82D6-5318AA7F4D69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9263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568C96-3D9B-4CEA-82D6-5318AA7F4D69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54661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143000" y="784188"/>
            <a:ext cx="6858000" cy="2387600"/>
          </a:xfrm>
        </p:spPr>
        <p:txBody>
          <a:bodyPr anchor="b">
            <a:normAutofit/>
          </a:bodyPr>
          <a:lstStyle>
            <a:lvl1pPr algn="ctr">
              <a:defRPr sz="6000" b="1"/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2484D-3F63-488A-990A-36E3F22D10C7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7" name="Rectangle 61"/>
          <p:cNvSpPr/>
          <p:nvPr userDrawn="1"/>
        </p:nvSpPr>
        <p:spPr>
          <a:xfrm>
            <a:off x="0" y="0"/>
            <a:ext cx="467544" cy="6858000"/>
          </a:xfrm>
          <a:prstGeom prst="rect">
            <a:avLst/>
          </a:prstGeom>
          <a:solidFill>
            <a:srgbClr val="9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Ορθογώνιο 8"/>
          <p:cNvSpPr/>
          <p:nvPr userDrawn="1"/>
        </p:nvSpPr>
        <p:spPr>
          <a:xfrm>
            <a:off x="467544" y="764704"/>
            <a:ext cx="576064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Πεντάγωνο 9"/>
          <p:cNvSpPr/>
          <p:nvPr userDrawn="1"/>
        </p:nvSpPr>
        <p:spPr>
          <a:xfrm>
            <a:off x="467544" y="2316163"/>
            <a:ext cx="675456" cy="792088"/>
          </a:xfrm>
          <a:prstGeom prst="homePlat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31247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7C16-FAF2-2C41-B697-563997C522AD}" type="datetimeFigureOut">
              <a:rPr lang="en-US" smtClean="0"/>
              <a:pPr/>
              <a:t>11/1/2023</a:t>
            </a:fld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666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9D9EA-0687-604F-B97A-763B6765DF9F}" type="datetimeFigureOut">
              <a:rPr lang="en-US" smtClean="0"/>
              <a:pPr/>
              <a:t>11/1/2023</a:t>
            </a:fld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731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50000"/>
              </a:lnSpc>
              <a:defRPr sz="4400"/>
            </a:lvl1pPr>
            <a:lvl2pPr>
              <a:lnSpc>
                <a:spcPct val="150000"/>
              </a:lnSpc>
              <a:defRPr sz="4000"/>
            </a:lvl2pPr>
            <a:lvl3pPr>
              <a:lnSpc>
                <a:spcPct val="150000"/>
              </a:lnSpc>
              <a:defRPr sz="3200"/>
            </a:lvl3pPr>
            <a:lvl4pPr>
              <a:lnSpc>
                <a:spcPct val="150000"/>
              </a:lnSpc>
              <a:defRPr sz="2800"/>
            </a:lvl4pPr>
            <a:lvl5pPr>
              <a:lnSpc>
                <a:spcPct val="150000"/>
              </a:lnSpc>
              <a:defRPr sz="2800"/>
            </a:lvl5pPr>
          </a:lstStyle>
          <a:p>
            <a:pPr lvl="0"/>
            <a:r>
              <a:rPr lang="el-GR" dirty="0"/>
              <a:t>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2016</a:t>
            </a:r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Δρ Χαράλαμπος Μουζάκης</a:t>
            </a:r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1"/>
          <p:cNvSpPr/>
          <p:nvPr userDrawn="1"/>
        </p:nvSpPr>
        <p:spPr>
          <a:xfrm>
            <a:off x="0" y="0"/>
            <a:ext cx="467544" cy="6858000"/>
          </a:xfrm>
          <a:prstGeom prst="rect">
            <a:avLst/>
          </a:prstGeom>
          <a:solidFill>
            <a:srgbClr val="9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8" name="15 - Ευθεία γραμμή σύνδεσης"/>
          <p:cNvCxnSpPr/>
          <p:nvPr userDrawn="1"/>
        </p:nvCxnSpPr>
        <p:spPr bwMode="auto">
          <a:xfrm>
            <a:off x="1522058" y="1194393"/>
            <a:ext cx="7034182" cy="735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15 - Ευθεία γραμμή σύνδεσης"/>
          <p:cNvCxnSpPr/>
          <p:nvPr userDrawn="1"/>
        </p:nvCxnSpPr>
        <p:spPr bwMode="auto">
          <a:xfrm>
            <a:off x="467544" y="6453336"/>
            <a:ext cx="8476309" cy="1955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4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Ορθογώνιο 10"/>
          <p:cNvSpPr/>
          <p:nvPr userDrawn="1"/>
        </p:nvSpPr>
        <p:spPr>
          <a:xfrm>
            <a:off x="467544" y="628501"/>
            <a:ext cx="576064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Πεντάγωνο 11"/>
          <p:cNvSpPr/>
          <p:nvPr userDrawn="1"/>
        </p:nvSpPr>
        <p:spPr>
          <a:xfrm>
            <a:off x="467544" y="603852"/>
            <a:ext cx="675456" cy="792088"/>
          </a:xfrm>
          <a:prstGeom prst="homePlat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Τίτλος 1"/>
          <p:cNvSpPr>
            <a:spLocks noGrp="1"/>
          </p:cNvSpPr>
          <p:nvPr>
            <p:ph type="title"/>
          </p:nvPr>
        </p:nvSpPr>
        <p:spPr>
          <a:xfrm>
            <a:off x="1143000" y="365127"/>
            <a:ext cx="7372350" cy="1075390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el-GR" dirty="0"/>
              <a:t>Στυλ κύριου τίτλου</a:t>
            </a:r>
          </a:p>
        </p:txBody>
      </p:sp>
    </p:spTree>
    <p:extLst>
      <p:ext uri="{BB962C8B-B14F-4D97-AF65-F5344CB8AC3E}">
        <p14:creationId xmlns:p14="http://schemas.microsoft.com/office/powerpoint/2010/main" val="3989857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B9B27-4D02-2940-AED5-BC8F2B3B1507}" type="datetimeFigureOut">
              <a:rPr lang="en-US" smtClean="0"/>
              <a:pPr/>
              <a:t>11/1/2023</a:t>
            </a:fld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588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F7878-2C98-7449-BB8F-764A5EA8E558}" type="datetimeFigureOut">
              <a:rPr lang="en-US" smtClean="0"/>
              <a:pPr/>
              <a:t>11/1/2023</a:t>
            </a:fld>
            <a:endParaRPr lang="en-US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823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2F403-9584-1749-B6AB-5E1C5F94527C}" type="datetimeFigureOut">
              <a:rPr lang="en-US" smtClean="0"/>
              <a:pPr/>
              <a:t>11/1/2023</a:t>
            </a:fld>
            <a:endParaRPr lang="en-US" dirty="0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968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C0351-EB03-5444-BA93-B7E778374E24}" type="datetimeFigureOut">
              <a:rPr lang="en-US" smtClean="0"/>
              <a:pPr/>
              <a:t>11/1/2023</a:t>
            </a:fld>
            <a:endParaRPr lang="en-US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636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ADB90-FF7E-5041-AB9F-1BC0957AB829}" type="datetimeFigureOut">
              <a:rPr lang="en-US" smtClean="0"/>
              <a:pPr/>
              <a:t>11/1/2023</a:t>
            </a:fld>
            <a:endParaRPr lang="en-US" dirty="0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426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8CB6-48D8-4E47-B0D3-B56230F429D0}" type="datetimeFigureOut">
              <a:rPr lang="en-US" smtClean="0"/>
              <a:pPr/>
              <a:t>11/1/2023</a:t>
            </a:fld>
            <a:endParaRPr lang="en-US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742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716D3-DCE8-CC45-8106-AE5DFCD073F9}" type="datetimeFigureOut">
              <a:rPr lang="en-US" smtClean="0"/>
              <a:pPr/>
              <a:t>11/1/2023</a:t>
            </a:fld>
            <a:endParaRPr lang="en-US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254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FFFB4-400D-1240-AB24-6F86C96D4DFB}" type="datetimeFigureOut">
              <a:rPr lang="en-US" smtClean="0"/>
              <a:pPr/>
              <a:t>11/1/2023</a:t>
            </a:fld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8"/>
          <p:cNvSpPr/>
          <p:nvPr userDrawn="1"/>
        </p:nvSpPr>
        <p:spPr bwMode="auto">
          <a:xfrm>
            <a:off x="163906" y="796626"/>
            <a:ext cx="86598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42712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1" r:id="rId1"/>
    <p:sldLayoutId id="2147484472" r:id="rId2"/>
    <p:sldLayoutId id="2147484473" r:id="rId3"/>
    <p:sldLayoutId id="2147484474" r:id="rId4"/>
    <p:sldLayoutId id="2147484475" r:id="rId5"/>
    <p:sldLayoutId id="2147484476" r:id="rId6"/>
    <p:sldLayoutId id="2147484477" r:id="rId7"/>
    <p:sldLayoutId id="2147484478" r:id="rId8"/>
    <p:sldLayoutId id="2147484479" r:id="rId9"/>
    <p:sldLayoutId id="2147484480" r:id="rId10"/>
    <p:sldLayoutId id="214748448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10" Type="http://schemas.openxmlformats.org/officeDocument/2006/relationships/image" Target="../media/image11.png"/><Relationship Id="rId4" Type="http://schemas.openxmlformats.org/officeDocument/2006/relationships/diagramLayout" Target="../diagrams/layout10.xml"/><Relationship Id="rId9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11.xml"/><Relationship Id="rId7" Type="http://schemas.openxmlformats.org/officeDocument/2006/relationships/image" Target="../media/image9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chamilo.datacenter.uoc.gr/metchamilo/courses/BGYMNASIOYFYSIKH/index.php?id_session=0&amp;isStudentView=true" TargetMode="External"/><Relationship Id="rId3" Type="http://schemas.openxmlformats.org/officeDocument/2006/relationships/diagramLayout" Target="../diagrams/layout4.xml"/><Relationship Id="rId7" Type="http://schemas.openxmlformats.org/officeDocument/2006/relationships/image" Target="../media/image1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56721" y="836690"/>
            <a:ext cx="6998935" cy="1952582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l-G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Σχεδιασμός, Υλοποίηση και Αποτίμηση Συμπληρωματικού Εκπαιδευτικού Υλικού με τη Μεθοδολογία της ΕξΑΕ για τη Διδασκαλία της Πίεσης και της Υδροστατικής Πίεσης, στο πλαίσιο του Μαθήματος της Φυσικής, σε μαθητές Β’ Γυμνασίου</a:t>
            </a:r>
            <a:endParaRPr lang="el-GR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15 - Ευθεία γραμμή σύνδεσης"/>
          <p:cNvCxnSpPr/>
          <p:nvPr/>
        </p:nvCxnSpPr>
        <p:spPr bwMode="auto">
          <a:xfrm>
            <a:off x="1257342" y="768264"/>
            <a:ext cx="7034182" cy="735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81" name="11 - Ορθογώνιο"/>
          <p:cNvSpPr>
            <a:spLocks noChangeArrowheads="1"/>
          </p:cNvSpPr>
          <p:nvPr/>
        </p:nvSpPr>
        <p:spPr bwMode="auto">
          <a:xfrm>
            <a:off x="1072479" y="242961"/>
            <a:ext cx="740390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1400" dirty="0">
                <a:latin typeface="Book Antiqua" panose="02040602050305030304" pitchFamily="18" charset="0"/>
              </a:rPr>
              <a:t>Πρόγραμμα Μεταπτυχιακών Σπουδών: </a:t>
            </a:r>
            <a:endParaRPr lang="en-US" sz="1400" dirty="0">
              <a:latin typeface="Book Antiqua" panose="02040602050305030304" pitchFamily="18" charset="0"/>
            </a:endParaRPr>
          </a:p>
          <a:p>
            <a:pPr algn="ctr"/>
            <a:r>
              <a:rPr lang="el-GR" sz="1400" dirty="0">
                <a:latin typeface="Book Antiqua" panose="02040602050305030304" pitchFamily="18" charset="0"/>
              </a:rPr>
              <a:t>«Επιστήμες της Αγωγής - Εξ Αποστάσεως Εκπαίδευση  με την χρήση των ΤΠΕ (e-</a:t>
            </a:r>
            <a:r>
              <a:rPr lang="el-GR" sz="1400" dirty="0" err="1">
                <a:latin typeface="Book Antiqua" panose="02040602050305030304" pitchFamily="18" charset="0"/>
              </a:rPr>
              <a:t>Learning</a:t>
            </a:r>
            <a:r>
              <a:rPr lang="el-GR" sz="1400" dirty="0">
                <a:latin typeface="Book Antiqua" panose="02040602050305030304" pitchFamily="18" charset="0"/>
              </a:rPr>
              <a:t>)»</a:t>
            </a:r>
            <a:endParaRPr lang="el-GR" sz="1200" dirty="0">
              <a:latin typeface="Book Antiqua" panose="02040602050305030304" pitchFamily="18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072479" y="5847789"/>
            <a:ext cx="72042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Ρέθυμνο,</a:t>
            </a:r>
            <a:r>
              <a:rPr kumimoji="0" lang="el-GR" sz="20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  <a:endParaRPr kumimoji="0" lang="el-GR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Times New Roman" panose="02020603050405020304" pitchFamily="18" charset="0"/>
            </a:endParaRPr>
          </a:p>
        </p:txBody>
      </p:sp>
      <p:cxnSp>
        <p:nvCxnSpPr>
          <p:cNvPr id="9" name="15 - Ευθεία γραμμή σύνδεσης"/>
          <p:cNvCxnSpPr/>
          <p:nvPr/>
        </p:nvCxnSpPr>
        <p:spPr bwMode="auto">
          <a:xfrm>
            <a:off x="1638680" y="5589240"/>
            <a:ext cx="6991725" cy="1296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4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9 - Ορθογώνιο"/>
          <p:cNvSpPr/>
          <p:nvPr/>
        </p:nvSpPr>
        <p:spPr>
          <a:xfrm>
            <a:off x="1614896" y="3113156"/>
            <a:ext cx="6840760" cy="463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l-GR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Φασουλάκη</a:t>
            </a:r>
            <a:r>
              <a:rPr lang="el-G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Μαρία</a:t>
            </a:r>
            <a:endParaRPr lang="el-GR" sz="18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Πίνακας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2600536"/>
              </p:ext>
            </p:extLst>
          </p:nvPr>
        </p:nvGraphicFramePr>
        <p:xfrm>
          <a:off x="678799" y="4224808"/>
          <a:ext cx="8285689" cy="12766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9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05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6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8629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Μιχαήλ </a:t>
                      </a:r>
                      <a:r>
                        <a:rPr kumimoji="0" lang="el-GR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Καλογιαννάκης</a:t>
                      </a:r>
                      <a:r>
                        <a:rPr kumimoji="0" lang="el-G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Αναπληρωτής</a:t>
                      </a:r>
                      <a:r>
                        <a:rPr kumimoji="0" lang="el-G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l-GR" sz="1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Καθηγητής ΠΤΠΕ Πανεπιστήμιο Κρήτης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Ευάγγελος </a:t>
                      </a:r>
                      <a:r>
                        <a:rPr kumimoji="0" lang="el-GR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Μανταδάκης</a:t>
                      </a:r>
                      <a:endParaRPr kumimoji="0" lang="el-GR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ΕΔΙΠ ΠΤΔΕ – Πανεπιστήμιο Κρήτης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Κωνσταντίνος </a:t>
                      </a:r>
                      <a:r>
                        <a:rPr kumimoji="0" lang="el-GR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Κωτσίδης</a:t>
                      </a:r>
                      <a:endParaRPr kumimoji="0" lang="el-GR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Διδάκτωρ ΠΤΔΕ Πανεπιστημίου Κρήτης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9 - Ορθογώνιο"/>
          <p:cNvSpPr/>
          <p:nvPr/>
        </p:nvSpPr>
        <p:spPr>
          <a:xfrm>
            <a:off x="1535807" y="3832980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800" dirty="0"/>
              <a:t>Επιτροπή Κρίσης ΔΕ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6148438-B6DF-8447-7134-B518052FA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180097"/>
            <a:ext cx="7488832" cy="1060196"/>
          </a:xfrm>
        </p:spPr>
        <p:txBody>
          <a:bodyPr>
            <a:noAutofit/>
          </a:bodyPr>
          <a:lstStyle/>
          <a:p>
            <a:r>
              <a:rPr lang="el-G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Σχεδιασμός Εκπαιδευτικού Υλικού </a:t>
            </a: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2/2</a:t>
            </a:r>
            <a:endParaRPr lang="el-G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11 - Διάγραμμα">
            <a:extLst>
              <a:ext uri="{FF2B5EF4-FFF2-40B4-BE49-F238E27FC236}">
                <a16:creationId xmlns:a16="http://schemas.microsoft.com/office/drawing/2014/main" id="{D071F51B-9DED-7DED-D851-E5B2DFE227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4534463"/>
              </p:ext>
            </p:extLst>
          </p:nvPr>
        </p:nvGraphicFramePr>
        <p:xfrm>
          <a:off x="377788" y="1484784"/>
          <a:ext cx="851469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2912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7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6148438-B6DF-8447-7134-B518052FA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0" y="330941"/>
            <a:ext cx="6912768" cy="936104"/>
          </a:xfrm>
        </p:spPr>
        <p:txBody>
          <a:bodyPr>
            <a:noAutofit/>
          </a:bodyPr>
          <a:lstStyle/>
          <a:p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Αρχές </a:t>
            </a:r>
            <a:r>
              <a:rPr lang="el-G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Πολυμεσικής</a:t>
            </a: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Μάθησης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Mayer </a:t>
            </a:r>
            <a:endParaRPr lang="el-G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Διάγραμμα 3">
            <a:extLst>
              <a:ext uri="{FF2B5EF4-FFF2-40B4-BE49-F238E27FC236}">
                <a16:creationId xmlns:a16="http://schemas.microsoft.com/office/drawing/2014/main" id="{30CA3C57-8B7F-408E-54E1-8F39CE3593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8593359"/>
              </p:ext>
            </p:extLst>
          </p:nvPr>
        </p:nvGraphicFramePr>
        <p:xfrm>
          <a:off x="1331640" y="1628800"/>
          <a:ext cx="6720408" cy="455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8752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6148438-B6DF-8447-7134-B518052FA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750" y="332656"/>
            <a:ext cx="8028384" cy="1060196"/>
          </a:xfrm>
        </p:spPr>
        <p:txBody>
          <a:bodyPr>
            <a:noAutofit/>
          </a:bodyPr>
          <a:lstStyle/>
          <a:p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Ψηφιακά</a:t>
            </a:r>
            <a:r>
              <a:rPr lang="el-G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Εργαλεία Δημιουργίας Ε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l-G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Διάγραμμα 2">
            <a:extLst>
              <a:ext uri="{FF2B5EF4-FFF2-40B4-BE49-F238E27FC236}">
                <a16:creationId xmlns:a16="http://schemas.microsoft.com/office/drawing/2014/main" id="{64BB41DC-A807-ABF3-5A09-81B9C764FC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643114"/>
              </p:ext>
            </p:extLst>
          </p:nvPr>
        </p:nvGraphicFramePr>
        <p:xfrm>
          <a:off x="539552" y="1381452"/>
          <a:ext cx="8352928" cy="5043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729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6148438-B6DF-8447-7134-B518052FA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281630"/>
            <a:ext cx="6048672" cy="969940"/>
          </a:xfrm>
        </p:spPr>
        <p:txBody>
          <a:bodyPr>
            <a:noAutofit/>
          </a:bodyPr>
          <a:lstStyle/>
          <a:p>
            <a:r>
              <a:rPr lang="el-G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Αρχική σελίδα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Chamilo</a:t>
            </a:r>
            <a:endParaRPr lang="el-G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Εικόνα 5"/>
          <p:cNvPicPr/>
          <p:nvPr/>
        </p:nvPicPr>
        <p:blipFill>
          <a:blip r:embed="rId2"/>
          <a:stretch>
            <a:fillRect/>
          </a:stretch>
        </p:blipFill>
        <p:spPr>
          <a:xfrm>
            <a:off x="1132500" y="1251570"/>
            <a:ext cx="7056784" cy="507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07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6148438-B6DF-8447-7134-B518052FA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8" y="428773"/>
            <a:ext cx="7344816" cy="969940"/>
          </a:xfrm>
        </p:spPr>
        <p:txBody>
          <a:bodyPr>
            <a:noAutofit/>
          </a:bodyPr>
          <a:lstStyle/>
          <a:p>
            <a:r>
              <a:rPr lang="el-G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Περιγραφή Μαθήματος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Chamilo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l-G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297357"/>
            <a:ext cx="3988002" cy="5378982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297356"/>
            <a:ext cx="4488058" cy="5378982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28774"/>
            <a:ext cx="936104" cy="86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4031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6148438-B6DF-8447-7134-B518052FA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322482"/>
            <a:ext cx="7162649" cy="911691"/>
          </a:xfrm>
        </p:spPr>
        <p:txBody>
          <a:bodyPr>
            <a:noAutofit/>
          </a:bodyPr>
          <a:lstStyle/>
          <a:p>
            <a:r>
              <a:rPr lang="el-G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Διδακτικές ενότητες μαθήματος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995518-9434-709C-1B45-E6A4EAE81708}"/>
              </a:ext>
            </a:extLst>
          </p:cNvPr>
          <p:cNvSpPr txBox="1"/>
          <p:nvPr/>
        </p:nvSpPr>
        <p:spPr>
          <a:xfrm>
            <a:off x="2051720" y="1401312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009481"/>
            <a:ext cx="8431831" cy="3199698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70077"/>
            <a:ext cx="86409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1499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6148438-B6DF-8447-7134-B518052FA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116632"/>
            <a:ext cx="7848872" cy="1026013"/>
          </a:xfrm>
        </p:spPr>
        <p:txBody>
          <a:bodyPr>
            <a:noAutofit/>
          </a:bodyPr>
          <a:lstStyle/>
          <a:p>
            <a:r>
              <a:rPr lang="el-G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Εισαγωγικά στοιχεία διδακτικής ενότητας</a:t>
            </a:r>
            <a:endParaRPr lang="el-G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Εικόνα 6"/>
          <p:cNvPicPr/>
          <p:nvPr/>
        </p:nvPicPr>
        <p:blipFill>
          <a:blip r:embed="rId2"/>
          <a:stretch>
            <a:fillRect/>
          </a:stretch>
        </p:blipFill>
        <p:spPr>
          <a:xfrm>
            <a:off x="899592" y="1628800"/>
            <a:ext cx="7560840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1809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6148438-B6DF-8447-7134-B518052FA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116632"/>
            <a:ext cx="7848872" cy="1026013"/>
          </a:xfrm>
        </p:spPr>
        <p:txBody>
          <a:bodyPr>
            <a:no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l-GR" sz="4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</a:t>
            </a:r>
            <a:r>
              <a:rPr lang="el-G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διδακτική ενότητα: Πίεση</a:t>
            </a:r>
            <a:endParaRPr lang="el-G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4384" y="1268215"/>
            <a:ext cx="4933920" cy="2395254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3762430"/>
            <a:ext cx="6336704" cy="30077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88134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6148438-B6DF-8447-7134-B518052FA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116632"/>
            <a:ext cx="8028384" cy="1026013"/>
          </a:xfrm>
        </p:spPr>
        <p:txBody>
          <a:bodyPr>
            <a:noAutofit/>
          </a:bodyPr>
          <a:lstStyle/>
          <a:p>
            <a:r>
              <a:rPr lang="el-G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l-GR" sz="4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</a:t>
            </a:r>
            <a:r>
              <a:rPr lang="el-G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διδακτική ενότητα: Υδροστατική Πίεση</a:t>
            </a:r>
            <a:endParaRPr lang="el-G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0111" y="1237423"/>
            <a:ext cx="4907874" cy="2574387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3645024"/>
            <a:ext cx="6192688" cy="31090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02575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6148438-B6DF-8447-7134-B518052FA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0" y="533818"/>
            <a:ext cx="6536926" cy="945078"/>
          </a:xfrm>
        </p:spPr>
        <p:txBody>
          <a:bodyPr>
            <a:noAutofit/>
          </a:bodyPr>
          <a:lstStyle/>
          <a:p>
            <a:r>
              <a:rPr lang="el-G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Αποτίμηση Εκπαιδευτικού Υλικού</a:t>
            </a: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l-G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2E12C4-F636-ED40-B3E3-25E3B43314DB}"/>
              </a:ext>
            </a:extLst>
          </p:cNvPr>
          <p:cNvSpPr txBox="1"/>
          <p:nvPr/>
        </p:nvSpPr>
        <p:spPr>
          <a:xfrm>
            <a:off x="3241700" y="2276872"/>
            <a:ext cx="26942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l-GR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Σκοπός έρευνας </a:t>
            </a:r>
            <a:endParaRPr lang="el-GR" sz="2800" b="1" dirty="0">
              <a:cs typeface="Times New Roman" panose="02020603050405020304" pitchFamily="18" charset="0"/>
            </a:endParaRPr>
          </a:p>
        </p:txBody>
      </p:sp>
      <p:graphicFrame>
        <p:nvGraphicFramePr>
          <p:cNvPr id="3" name="Διάγραμμα 2">
            <a:extLst>
              <a:ext uri="{FF2B5EF4-FFF2-40B4-BE49-F238E27FC236}">
                <a16:creationId xmlns:a16="http://schemas.microsoft.com/office/drawing/2014/main" id="{40666A8B-2B6E-6FCF-1FD8-E2684F8220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2471198"/>
              </p:ext>
            </p:extLst>
          </p:nvPr>
        </p:nvGraphicFramePr>
        <p:xfrm>
          <a:off x="768400" y="1268760"/>
          <a:ext cx="7908056" cy="50554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7568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B3A04A3-56D4-57CE-B807-0C0460FB0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Ευχαριστίες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6D94396-EDFA-6F3D-AC2F-BA568881AD3C}"/>
              </a:ext>
            </a:extLst>
          </p:cNvPr>
          <p:cNvSpPr txBox="1"/>
          <p:nvPr/>
        </p:nvSpPr>
        <p:spPr>
          <a:xfrm>
            <a:off x="298188" y="4444749"/>
            <a:ext cx="8587020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446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8 - Στρογγυλεμένο ορθογώνιο">
            <a:extLst>
              <a:ext uri="{FF2B5EF4-FFF2-40B4-BE49-F238E27FC236}">
                <a16:creationId xmlns:a16="http://schemas.microsoft.com/office/drawing/2014/main" id="{FA4B0149-E8A8-CB08-11B2-3B55FEABC0FE}"/>
              </a:ext>
            </a:extLst>
          </p:cNvPr>
          <p:cNvSpPr/>
          <p:nvPr/>
        </p:nvSpPr>
        <p:spPr>
          <a:xfrm>
            <a:off x="533192" y="2008265"/>
            <a:ext cx="8343424" cy="900728"/>
          </a:xfrm>
          <a:prstGeom prst="roundRect">
            <a:avLst/>
          </a:prstGeom>
          <a:solidFill>
            <a:srgbClr val="EDBE9B"/>
          </a:solidFill>
          <a:ln>
            <a:noFill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txBody>
          <a:bodyPr/>
          <a:lstStyle/>
          <a:p>
            <a:pPr lvl="0" algn="just"/>
            <a:r>
              <a:rPr lang="el-GR" sz="1800" b="1" dirty="0"/>
              <a:t>Τον κ. </a:t>
            </a:r>
            <a:r>
              <a:rPr lang="el-GR" sz="1800" b="1" dirty="0" err="1"/>
              <a:t>Καλογιαννάκη</a:t>
            </a:r>
            <a:r>
              <a:rPr lang="el-GR" sz="1800" b="1" dirty="0"/>
              <a:t> Μιχαήλ για την ουσιαστική καθοδήγησή του κατά τη διάρκεια εκπόνησης της διπλωματικής μου εργασίας</a:t>
            </a:r>
            <a:endParaRPr lang="en-GB" sz="1800" b="1" dirty="0"/>
          </a:p>
        </p:txBody>
      </p:sp>
      <p:sp>
        <p:nvSpPr>
          <p:cNvPr id="6" name="8 - Στρογγυλεμένο ορθογώνιο">
            <a:extLst>
              <a:ext uri="{FF2B5EF4-FFF2-40B4-BE49-F238E27FC236}">
                <a16:creationId xmlns:a16="http://schemas.microsoft.com/office/drawing/2014/main" id="{FE8CE628-CF15-1825-7A25-27E6046696C5}"/>
              </a:ext>
            </a:extLst>
          </p:cNvPr>
          <p:cNvSpPr/>
          <p:nvPr/>
        </p:nvSpPr>
        <p:spPr>
          <a:xfrm>
            <a:off x="549981" y="4832528"/>
            <a:ext cx="8343424" cy="90072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txBody>
          <a:bodyPr/>
          <a:lstStyle/>
          <a:p>
            <a:pPr lvl="0"/>
            <a:r>
              <a:rPr lang="el-GR" sz="1800" b="1" dirty="0"/>
              <a:t>Την τριμελή επιτροπή αξιολόγησης για τη συμβολή της στην ολοκλήρωση της διπλωματικής μου εργασίας</a:t>
            </a:r>
            <a:endParaRPr lang="en-GB" sz="1800" b="1" dirty="0"/>
          </a:p>
        </p:txBody>
      </p:sp>
      <p:sp>
        <p:nvSpPr>
          <p:cNvPr id="8" name="8 - Στρογγυλεμένο ορθογώνιο">
            <a:extLst>
              <a:ext uri="{FF2B5EF4-FFF2-40B4-BE49-F238E27FC236}">
                <a16:creationId xmlns:a16="http://schemas.microsoft.com/office/drawing/2014/main" id="{D8C14FEA-8908-F4C8-123B-915C199625DA}"/>
              </a:ext>
            </a:extLst>
          </p:cNvPr>
          <p:cNvSpPr/>
          <p:nvPr/>
        </p:nvSpPr>
        <p:spPr>
          <a:xfrm>
            <a:off x="571334" y="3397323"/>
            <a:ext cx="8343424" cy="90072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txBody>
          <a:bodyPr/>
          <a:lstStyle/>
          <a:p>
            <a:pPr lvl="0" algn="just"/>
            <a:r>
              <a:rPr lang="el-GR" sz="1800" b="1" dirty="0"/>
              <a:t>Τον κ. </a:t>
            </a:r>
            <a:r>
              <a:rPr lang="el-GR" sz="1800" b="1" dirty="0" err="1"/>
              <a:t>Κωτσίδη</a:t>
            </a:r>
            <a:r>
              <a:rPr lang="el-GR" sz="1800" b="1" dirty="0"/>
              <a:t> Κωνσταντίνο για τη συμβολή του στη βελτίωση του εκπαιδευτικού υλικού στο </a:t>
            </a:r>
            <a:r>
              <a:rPr lang="el-GR" sz="1800" b="1" dirty="0" err="1"/>
              <a:t>Chamilo</a:t>
            </a: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390089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6148438-B6DF-8447-7134-B518052FA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0379" y="260648"/>
            <a:ext cx="6880176" cy="1004807"/>
          </a:xfrm>
        </p:spPr>
        <p:txBody>
          <a:bodyPr>
            <a:noAutofit/>
          </a:bodyPr>
          <a:lstStyle/>
          <a:p>
            <a:r>
              <a:rPr lang="el-G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Αποτελέσματα Έρευνας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1/3</a:t>
            </a:r>
          </a:p>
        </p:txBody>
      </p:sp>
      <p:graphicFrame>
        <p:nvGraphicFramePr>
          <p:cNvPr id="4" name="Πίνακας 6">
            <a:extLst>
              <a:ext uri="{FF2B5EF4-FFF2-40B4-BE49-F238E27FC236}">
                <a16:creationId xmlns:a16="http://schemas.microsoft.com/office/drawing/2014/main" id="{400F25F0-AA9E-15A4-A43E-F90C9F323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827673"/>
              </p:ext>
            </p:extLst>
          </p:nvPr>
        </p:nvGraphicFramePr>
        <p:xfrm>
          <a:off x="1115616" y="1340768"/>
          <a:ext cx="7602178" cy="47324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2178">
                  <a:extLst>
                    <a:ext uri="{9D8B030D-6E8A-4147-A177-3AD203B41FA5}">
                      <a16:colId xmlns:a16="http://schemas.microsoft.com/office/drawing/2014/main" val="885918135"/>
                    </a:ext>
                  </a:extLst>
                </a:gridCol>
              </a:tblGrid>
              <a:tr h="406097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l-GR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ΕΕ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l-GR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Το ΕΥ </a:t>
                      </a:r>
                      <a:r>
                        <a:rPr lang="el-GR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διέπεται</a:t>
                      </a:r>
                      <a:r>
                        <a:rPr lang="el-GR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από τις αρχές και τη μεθοδολογία της ΕξΑΕ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el-G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A5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3052767"/>
                  </a:ext>
                </a:extLst>
              </a:tr>
              <a:tr h="4326344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Βιβλιογραφικές αναφορές 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Συγκριτική ανάλυση πληροφοριών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Συμπληρωματικό υλικό και διαφορετικές πηγές</a:t>
                      </a:r>
                      <a:endParaRPr lang="el-GR" sz="1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Φιλικό, οικείο, προσιτό &amp; άμεσο ύφος παρουσίασης 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Ύπαρξη προσωπικών και κτητικών αντωνυμιών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Χρήση καθομιλούμενης γλώσσας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Ευανάγνωστη γραφή 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Ικανοποιητική πυκνότητα πληροφοριών 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1800" b="0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Εύκολη πλοήγηση </a:t>
                      </a:r>
                      <a:endParaRPr lang="el-GR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Αναλυτικές συμβουλές μελέτης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Σηματοδότηση – Επεξηγηματικά σχόλια</a:t>
                      </a:r>
                    </a:p>
                  </a:txBody>
                  <a:tcPr>
                    <a:solidFill>
                      <a:srgbClr val="F4F6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56397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6383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6148438-B6DF-8447-7134-B518052FA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3371" y="332656"/>
            <a:ext cx="6808168" cy="1140051"/>
          </a:xfrm>
        </p:spPr>
        <p:txBody>
          <a:bodyPr>
            <a:noAutofit/>
          </a:bodyPr>
          <a:lstStyle/>
          <a:p>
            <a:r>
              <a:rPr lang="el-G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Αποτελέσματα Έρευνας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2/3</a:t>
            </a:r>
          </a:p>
        </p:txBody>
      </p:sp>
      <p:graphicFrame>
        <p:nvGraphicFramePr>
          <p:cNvPr id="7" name="Πίνακας 6">
            <a:extLst>
              <a:ext uri="{FF2B5EF4-FFF2-40B4-BE49-F238E27FC236}">
                <a16:creationId xmlns:a16="http://schemas.microsoft.com/office/drawing/2014/main" id="{DB2B648D-504E-4ECC-235A-444A730E22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6212824"/>
              </p:ext>
            </p:extLst>
          </p:nvPr>
        </p:nvGraphicFramePr>
        <p:xfrm>
          <a:off x="930664" y="1472707"/>
          <a:ext cx="7593582" cy="478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93582">
                  <a:extLst>
                    <a:ext uri="{9D8B030D-6E8A-4147-A177-3AD203B41FA5}">
                      <a16:colId xmlns:a16="http://schemas.microsoft.com/office/drawing/2014/main" val="885918135"/>
                    </a:ext>
                  </a:extLst>
                </a:gridCol>
              </a:tblGrid>
              <a:tr h="402136">
                <a:tc>
                  <a:txBody>
                    <a:bodyPr/>
                    <a:lstStyle/>
                    <a:p>
                      <a:pPr algn="ctr"/>
                      <a:r>
                        <a:rPr lang="el-GR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ΕΕ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l-GR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Το εκπαιδευτικό υλικό έχει δημιουργηθεί σύμφωνα με τις αρχές της </a:t>
                      </a:r>
                      <a:r>
                        <a:rPr lang="el-GR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Πολυμεσικής</a:t>
                      </a:r>
                      <a:r>
                        <a:rPr lang="el-GR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Μάθησης καθώς και ποια είναι τα «δυνατά» και τα «αδύνατα» σημεία του; 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3052767"/>
                  </a:ext>
                </a:extLst>
              </a:tr>
              <a:tr h="2118144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Συνδυασμός εικόνας, ήχου, βίντεο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l-GR" sz="18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Επισήμανση στοιχείων με χρωματικές συνθέσεις και έντονα γράμματα</a:t>
                      </a:r>
                      <a:endParaRPr lang="el-G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Εύχρηστο περιβάλλον πλοήγησης 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Τμηματική παρουσίαση πληροφοριών στην οθόνη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Επάρκεια πληροφοριών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Χρήση φιλικού χαρακτήρα 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avatar</a:t>
                      </a:r>
                      <a:endParaRPr lang="el-G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Δραστηριότητες εμπέδωσης με αντίστοιχη ανατροφοδότηση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Διαδραστικότητα</a:t>
                      </a:r>
                      <a:r>
                        <a:rPr lang="el-GR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l-GR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Ενδιαφέροντα εκπαιδευτικά βίντεο </a:t>
                      </a:r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l-GR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Ελκυστικό περιεχόμενο</a:t>
                      </a:r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l-GR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Δεν ανάφεραν οι αξιολογητές «αδύνατα» σημεία στο ΕΥ</a:t>
                      </a:r>
                    </a:p>
                  </a:txBody>
                  <a:tcPr>
                    <a:solidFill>
                      <a:srgbClr val="ADDB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56397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030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6148438-B6DF-8447-7134-B518052FA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3371" y="332656"/>
            <a:ext cx="6808168" cy="1140051"/>
          </a:xfrm>
        </p:spPr>
        <p:txBody>
          <a:bodyPr>
            <a:noAutofit/>
          </a:bodyPr>
          <a:lstStyle/>
          <a:p>
            <a:r>
              <a:rPr lang="el-G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Αποτελέσματα Έρευνας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l-G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/3</a:t>
            </a:r>
          </a:p>
        </p:txBody>
      </p:sp>
      <p:graphicFrame>
        <p:nvGraphicFramePr>
          <p:cNvPr id="3" name="Πίνακας 2">
            <a:extLst>
              <a:ext uri="{FF2B5EF4-FFF2-40B4-BE49-F238E27FC236}">
                <a16:creationId xmlns:a16="http://schemas.microsoft.com/office/drawing/2014/main" id="{04B90C27-9CC5-67A6-2C21-4EFC9F8335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0137350"/>
              </p:ext>
            </p:extLst>
          </p:nvPr>
        </p:nvGraphicFramePr>
        <p:xfrm>
          <a:off x="930664" y="1772816"/>
          <a:ext cx="7593582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93582">
                  <a:extLst>
                    <a:ext uri="{9D8B030D-6E8A-4147-A177-3AD203B41FA5}">
                      <a16:colId xmlns:a16="http://schemas.microsoft.com/office/drawing/2014/main" val="885918135"/>
                    </a:ext>
                  </a:extLst>
                </a:gridCol>
              </a:tblGrid>
              <a:tr h="34075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ΕΕ3: Συμβάλλει και με ποιο τρόπο η Συμπληρωματική </a:t>
                      </a:r>
                      <a:r>
                        <a:rPr lang="el-GR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ΕξΑΕ</a:t>
                      </a:r>
                      <a:r>
                        <a:rPr lang="el-GR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στην καλύτερη κατανόηση των εννοιών του μαθήματος της Φυσικής στη συγκεκριμένη θεματική ενότητα;</a:t>
                      </a:r>
                      <a:r>
                        <a:rPr lang="el-GR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l-G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31B1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3052767"/>
                  </a:ext>
                </a:extLst>
              </a:tr>
              <a:tr h="1470053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Παρέχει ευελιξία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Μικρές και κατανοητές ενότητες 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Αρκετά βίντεο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Εύχρηστη πλατφόρμα 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Παρακολούθηση προόδου μαθητή 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Δραστηριότητες με ανατροφοδότηση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Πλούσιο εποπτικό υλικό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56397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847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6148438-B6DF-8447-7134-B518052FA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0" y="330941"/>
            <a:ext cx="6048672" cy="936104"/>
          </a:xfrm>
        </p:spPr>
        <p:txBody>
          <a:bodyPr>
            <a:noAutofit/>
          </a:bodyPr>
          <a:lstStyle/>
          <a:p>
            <a:r>
              <a:rPr lang="el-G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Συμπεράσματα Έρευνας                                                                                                              </a:t>
            </a:r>
          </a:p>
        </p:txBody>
      </p:sp>
      <p:graphicFrame>
        <p:nvGraphicFramePr>
          <p:cNvPr id="3" name="Διάγραμμα 2">
            <a:extLst>
              <a:ext uri="{FF2B5EF4-FFF2-40B4-BE49-F238E27FC236}">
                <a16:creationId xmlns:a16="http://schemas.microsoft.com/office/drawing/2014/main" id="{8CBDD0F9-4044-BDCF-DA46-8DEFCC17B5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4207647"/>
              </p:ext>
            </p:extLst>
          </p:nvPr>
        </p:nvGraphicFramePr>
        <p:xfrm>
          <a:off x="755576" y="1267045"/>
          <a:ext cx="8388424" cy="4970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14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6148438-B6DF-8447-7134-B518052FA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8" y="573835"/>
            <a:ext cx="6048672" cy="610715"/>
          </a:xfrm>
        </p:spPr>
        <p:txBody>
          <a:bodyPr>
            <a:noAutofit/>
          </a:bodyPr>
          <a:lstStyle/>
          <a:p>
            <a:r>
              <a:rPr lang="el-G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Περιορισμοί </a:t>
            </a: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έρευνας</a:t>
            </a:r>
            <a:endParaRPr lang="el-G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DF3AFA00-1326-2A5A-4433-EF0E9869F0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304" y="85346"/>
            <a:ext cx="1204099" cy="1209474"/>
          </a:xfrm>
          <a:prstGeom prst="rect">
            <a:avLst/>
          </a:prstGeom>
        </p:spPr>
      </p:pic>
      <p:graphicFrame>
        <p:nvGraphicFramePr>
          <p:cNvPr id="5" name="Διάγραμμα 4">
            <a:extLst>
              <a:ext uri="{FF2B5EF4-FFF2-40B4-BE49-F238E27FC236}">
                <a16:creationId xmlns:a16="http://schemas.microsoft.com/office/drawing/2014/main" id="{A2D042AC-CE8F-B5D9-F94F-6CBD134F31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4127595"/>
              </p:ext>
            </p:extLst>
          </p:nvPr>
        </p:nvGraphicFramePr>
        <p:xfrm>
          <a:off x="2061525" y="1397000"/>
          <a:ext cx="6096000" cy="4408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Οβάλ 6"/>
          <p:cNvSpPr/>
          <p:nvPr/>
        </p:nvSpPr>
        <p:spPr>
          <a:xfrm>
            <a:off x="876386" y="1555546"/>
            <a:ext cx="1052967" cy="1023888"/>
          </a:xfrm>
          <a:prstGeom prst="ellipse">
            <a:avLst/>
          </a:prstGeom>
          <a:blipFill rotWithShape="0">
            <a:blip r:embed="rId8"/>
            <a:srcRect/>
            <a:stretch>
              <a:fillRect t="-5000" b="-5000"/>
            </a:stretch>
          </a:blipFill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Οβάλ 7"/>
          <p:cNvSpPr/>
          <p:nvPr/>
        </p:nvSpPr>
        <p:spPr>
          <a:xfrm>
            <a:off x="845897" y="3101563"/>
            <a:ext cx="1100133" cy="999137"/>
          </a:xfrm>
          <a:prstGeom prst="ellipse">
            <a:avLst/>
          </a:prstGeom>
          <a:blipFill rotWithShape="0">
            <a:blip r:embed="rId9"/>
            <a:srcRect/>
            <a:stretch>
              <a:fillRect t="-2000" b="-2000"/>
            </a:stretch>
          </a:blipFill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Οβάλ 8"/>
          <p:cNvSpPr/>
          <p:nvPr/>
        </p:nvSpPr>
        <p:spPr>
          <a:xfrm>
            <a:off x="855904" y="4653136"/>
            <a:ext cx="1080120" cy="970160"/>
          </a:xfrm>
          <a:prstGeom prst="ellipse">
            <a:avLst/>
          </a:prstGeom>
          <a:blipFill rotWithShape="0">
            <a:blip r:embed="rId10"/>
            <a:srcRect/>
            <a:stretch>
              <a:fillRect t="-9000" b="-9000"/>
            </a:stretch>
          </a:blipFill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8191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6148438-B6DF-8447-7134-B518052FA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0" y="476672"/>
            <a:ext cx="6480720" cy="771364"/>
          </a:xfrm>
        </p:spPr>
        <p:txBody>
          <a:bodyPr>
            <a:noAutofit/>
          </a:bodyPr>
          <a:lstStyle/>
          <a:p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Προτάσεις για Περαιτέρω Έρευνα</a:t>
            </a:r>
            <a:endParaRPr lang="el-G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Διάγραμμα 2">
            <a:extLst>
              <a:ext uri="{FF2B5EF4-FFF2-40B4-BE49-F238E27FC236}">
                <a16:creationId xmlns:a16="http://schemas.microsoft.com/office/drawing/2014/main" id="{0CAB2CFB-3ACF-BB89-17B8-40024D73A0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9637970"/>
              </p:ext>
            </p:extLst>
          </p:nvPr>
        </p:nvGraphicFramePr>
        <p:xfrm>
          <a:off x="2051720" y="1556792"/>
          <a:ext cx="609600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Οβάλ 4"/>
          <p:cNvSpPr/>
          <p:nvPr/>
        </p:nvSpPr>
        <p:spPr>
          <a:xfrm>
            <a:off x="729766" y="1988840"/>
            <a:ext cx="1105930" cy="1152128"/>
          </a:xfrm>
          <a:prstGeom prst="ellipse">
            <a:avLst/>
          </a:prstGeom>
          <a:blipFill rotWithShape="0">
            <a:blip r:embed="rId7"/>
            <a:srcRect/>
            <a:stretch>
              <a:fillRect t="-5000" b="-5000"/>
            </a:stretch>
          </a:blipFill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Οβάλ 5"/>
          <p:cNvSpPr/>
          <p:nvPr/>
        </p:nvSpPr>
        <p:spPr>
          <a:xfrm>
            <a:off x="645747" y="3789040"/>
            <a:ext cx="1189949" cy="1224136"/>
          </a:xfrm>
          <a:prstGeom prst="ellipse">
            <a:avLst/>
          </a:prstGeom>
          <a:blipFill rotWithShape="0">
            <a:blip r:embed="rId8"/>
            <a:srcRect/>
            <a:stretch>
              <a:fillRect t="-2000" b="-2000"/>
            </a:stretch>
          </a:blipFill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690293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5908C751-FE80-60F4-DB63-11F6008F6F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0"/>
            <a:ext cx="87484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12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5907360" cy="1154652"/>
          </a:xfrm>
        </p:spPr>
        <p:txBody>
          <a:bodyPr/>
          <a:lstStyle/>
          <a:p>
            <a:r>
              <a:rPr lang="el-GR" sz="40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Σκοπός</a:t>
            </a:r>
            <a:endParaRPr lang="el-GR" b="1" dirty="0"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5D5352B8-8E1C-DE90-13B7-14337CD15D50}"/>
              </a:ext>
            </a:extLst>
          </p:cNvPr>
          <p:cNvSpPr/>
          <p:nvPr/>
        </p:nvSpPr>
        <p:spPr>
          <a:xfrm>
            <a:off x="2003917" y="1619533"/>
            <a:ext cx="6768752" cy="3456384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Σκοπός είναι ο σχεδιασμός και η ανάπτυξη εκπαιδευτικού υλικού με βάση την μεθοδολογία της ΕξΑΕ για e-</a:t>
            </a:r>
            <a:r>
              <a:rPr lang="el-GR" dirty="0" err="1"/>
              <a:t>learning</a:t>
            </a:r>
            <a:r>
              <a:rPr lang="el-GR" dirty="0"/>
              <a:t> περιβάλλοντα στο μάθημα «Φυσικής», που διδάσκεται στους μαθητές της Β’ Γυμνασίου και η αποτίμηση του εκπαιδευτικού υλικού που δημιουργήθηκε στο πλαίσιο του συγκεκριμένου μαθήματος από την ομάδα των ειδικών στην ΕξΑΕ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2F7CAB71-9FF0-05B5-91FB-19785BFE85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063" y="4455717"/>
            <a:ext cx="4211960" cy="2402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189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253B721-D5B6-2580-477E-EB0257A44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9353" y="282448"/>
            <a:ext cx="7934647" cy="1075390"/>
          </a:xfrm>
        </p:spPr>
        <p:txBody>
          <a:bodyPr>
            <a:noAutofit/>
          </a:bodyPr>
          <a:lstStyle/>
          <a:p>
            <a:r>
              <a:rPr lang="el-G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Συνεισφορά Διπλωματικής Εργασίας</a:t>
            </a:r>
          </a:p>
        </p:txBody>
      </p:sp>
      <p:graphicFrame>
        <p:nvGraphicFramePr>
          <p:cNvPr id="4" name="Διάγραμμα 3">
            <a:extLst>
              <a:ext uri="{FF2B5EF4-FFF2-40B4-BE49-F238E27FC236}">
                <a16:creationId xmlns:a16="http://schemas.microsoft.com/office/drawing/2014/main" id="{8397FC6A-B88B-A82A-0037-A760D1C294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6866376"/>
              </p:ext>
            </p:extLst>
          </p:nvPr>
        </p:nvGraphicFramePr>
        <p:xfrm>
          <a:off x="1322106" y="1484784"/>
          <a:ext cx="6668132" cy="4220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Εικόνα 4">
            <a:extLst>
              <a:ext uri="{FF2B5EF4-FFF2-40B4-BE49-F238E27FC236}">
                <a16:creationId xmlns:a16="http://schemas.microsoft.com/office/drawing/2014/main" id="{C3F290A0-17FF-BDA3-DF9E-A948DE87DA0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765" y="3502500"/>
            <a:ext cx="1356459" cy="1054492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945FBD14-9E5B-1F97-2870-2D5DB7957B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643" y="4475866"/>
            <a:ext cx="1962600" cy="1726700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9940C21B-2BDA-3D08-B5EA-AC2118D6987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475" y="1916832"/>
            <a:ext cx="1153620" cy="115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70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20AC840-FFC3-5B06-E029-AED7A561D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365127"/>
            <a:ext cx="7372350" cy="903633"/>
          </a:xfrm>
        </p:spPr>
        <p:txBody>
          <a:bodyPr/>
          <a:lstStyle/>
          <a:p>
            <a:r>
              <a:rPr lang="el-G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Ερευνητικά</a:t>
            </a: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Ερωτήματα</a:t>
            </a: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4" name="Θέση περιεχομένου 3">
            <a:extLst>
              <a:ext uri="{FF2B5EF4-FFF2-40B4-BE49-F238E27FC236}">
                <a16:creationId xmlns:a16="http://schemas.microsoft.com/office/drawing/2014/main" id="{D984BE98-1863-10F7-B29D-44CA1B8607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0996028"/>
              </p:ext>
            </p:extLst>
          </p:nvPr>
        </p:nvGraphicFramePr>
        <p:xfrm>
          <a:off x="539552" y="1484784"/>
          <a:ext cx="8470776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Εικόνα 4">
            <a:extLst>
              <a:ext uri="{FF2B5EF4-FFF2-40B4-BE49-F238E27FC236}">
                <a16:creationId xmlns:a16="http://schemas.microsoft.com/office/drawing/2014/main" id="{B391F7FA-FD60-FC59-A075-C8927A26ED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1" y="132867"/>
            <a:ext cx="1236839" cy="123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29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7EBF97F-EFD8-A9B2-E052-2E9181D05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Δομή της εργασίας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ACE68E-28BA-09C5-A07F-97B590D1363A}"/>
              </a:ext>
            </a:extLst>
          </p:cNvPr>
          <p:cNvSpPr txBox="1"/>
          <p:nvPr/>
        </p:nvSpPr>
        <p:spPr>
          <a:xfrm>
            <a:off x="943299" y="2257808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6EF8FC-D926-8AE1-A037-8895959D8DB6}"/>
              </a:ext>
            </a:extLst>
          </p:cNvPr>
          <p:cNvSpPr txBox="1"/>
          <p:nvPr/>
        </p:nvSpPr>
        <p:spPr>
          <a:xfrm>
            <a:off x="461934" y="2564904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>
              <a:cs typeface="Times New Roman" panose="02020603050405020304" pitchFamily="18" charset="0"/>
            </a:endParaRPr>
          </a:p>
        </p:txBody>
      </p:sp>
      <p:graphicFrame>
        <p:nvGraphicFramePr>
          <p:cNvPr id="4" name="Διάγραμμα 3">
            <a:extLst>
              <a:ext uri="{FF2B5EF4-FFF2-40B4-BE49-F238E27FC236}">
                <a16:creationId xmlns:a16="http://schemas.microsoft.com/office/drawing/2014/main" id="{52FB2E20-E1B0-C313-991C-7BFEAE0D8C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818807"/>
              </p:ext>
            </p:extLst>
          </p:nvPr>
        </p:nvGraphicFramePr>
        <p:xfrm>
          <a:off x="1201587" y="1397000"/>
          <a:ext cx="7314878" cy="5095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647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6148438-B6DF-8447-7134-B518052FA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0" y="194587"/>
            <a:ext cx="7416824" cy="786141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Θεωρητικό Πλαίσιο (1/2)</a:t>
            </a:r>
            <a:endParaRPr lang="el-G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5AC339-648D-1BCF-E5B0-C4D51F2391D5}"/>
              </a:ext>
            </a:extLst>
          </p:cNvPr>
          <p:cNvSpPr txBox="1"/>
          <p:nvPr/>
        </p:nvSpPr>
        <p:spPr>
          <a:xfrm>
            <a:off x="1763688" y="1650454"/>
            <a:ext cx="15121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Κεφάλαιο</a:t>
            </a:r>
          </a:p>
        </p:txBody>
      </p:sp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D1454B5D-6DE9-426F-BED7-E5467D0E09FB}"/>
              </a:ext>
            </a:extLst>
          </p:cNvPr>
          <p:cNvSpPr/>
          <p:nvPr/>
        </p:nvSpPr>
        <p:spPr>
          <a:xfrm>
            <a:off x="467544" y="2780928"/>
            <a:ext cx="3816424" cy="352839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solidFill>
                  <a:srgbClr val="FFFF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Εισαγωγή</a:t>
            </a:r>
            <a:endParaRPr lang="el-GR" dirty="0">
              <a:solidFill>
                <a:srgbClr val="FFFF1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Προβληματική της Εργασίας	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Σημαντικότητα	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Σκοπός Έρευνας	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Στόχοι Έρευνας	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Ερευνητικά Ερωτήματα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Δομή Εργασίας</a:t>
            </a:r>
            <a:r>
              <a:rPr lang="el-GR" dirty="0"/>
              <a:t>	</a:t>
            </a:r>
          </a:p>
        </p:txBody>
      </p:sp>
      <p:sp>
        <p:nvSpPr>
          <p:cNvPr id="11" name="Ορθογώνιο: Στρογγύλεμα γωνιών 10">
            <a:extLst>
              <a:ext uri="{FF2B5EF4-FFF2-40B4-BE49-F238E27FC236}">
                <a16:creationId xmlns:a16="http://schemas.microsoft.com/office/drawing/2014/main" id="{23489530-BDA2-10C1-FE88-D558ED15DA34}"/>
              </a:ext>
            </a:extLst>
          </p:cNvPr>
          <p:cNvSpPr/>
          <p:nvPr/>
        </p:nvSpPr>
        <p:spPr>
          <a:xfrm>
            <a:off x="4572000" y="2774702"/>
            <a:ext cx="4464496" cy="352839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Εξ αποστάσεως εκπαίδευση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Ορισμός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Σχολική εξΑ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Εκπαιδευτικό Υλικό στην εξ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AE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Mορφές ΕξΑΕ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με την χρήση ΤΠΕ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/>
              <a:t>	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F0235ECC-5DDE-BEAE-FA7A-3EEFC64F5B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9507" y="2155056"/>
            <a:ext cx="1032498" cy="1032498"/>
          </a:xfrm>
          <a:prstGeom prst="rect">
            <a:avLst/>
          </a:prstGeom>
        </p:spPr>
      </p:pic>
      <p:sp>
        <p:nvSpPr>
          <p:cNvPr id="6" name="Οβάλ 5">
            <a:extLst>
              <a:ext uri="{FF2B5EF4-FFF2-40B4-BE49-F238E27FC236}">
                <a16:creationId xmlns:a16="http://schemas.microsoft.com/office/drawing/2014/main" id="{4D303FEF-58CF-890E-DCCC-819AED13E8EF}"/>
              </a:ext>
            </a:extLst>
          </p:cNvPr>
          <p:cNvSpPr/>
          <p:nvPr/>
        </p:nvSpPr>
        <p:spPr>
          <a:xfrm>
            <a:off x="6230506" y="2155056"/>
            <a:ext cx="1210726" cy="1032499"/>
          </a:xfrm>
          <a:prstGeom prst="ellipse">
            <a:avLst/>
          </a:prstGeom>
          <a:blipFill rotWithShape="0">
            <a:blip r:embed="rId4"/>
            <a:srcRect/>
            <a:stretch>
              <a:fillRect t="-2000" b="-2000"/>
            </a:stretch>
          </a:blipFill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l-GR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36D86BAD-5903-3944-99C8-15E22F694D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4175" y="1650454"/>
            <a:ext cx="1603387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84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6148438-B6DF-8447-7134-B518052FA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0" y="194587"/>
            <a:ext cx="7416824" cy="786141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Θεωρητικό Πλαίσιο (2/2)</a:t>
            </a:r>
            <a:endParaRPr lang="el-G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5AC339-648D-1BCF-E5B0-C4D51F2391D5}"/>
              </a:ext>
            </a:extLst>
          </p:cNvPr>
          <p:cNvSpPr txBox="1"/>
          <p:nvPr/>
        </p:nvSpPr>
        <p:spPr>
          <a:xfrm>
            <a:off x="3871833" y="1408360"/>
            <a:ext cx="14401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Κεφάλαιο</a:t>
            </a:r>
          </a:p>
        </p:txBody>
      </p:sp>
      <p:sp>
        <p:nvSpPr>
          <p:cNvPr id="9" name="Ορθογώνιο: Στρογγύλεμα γωνιών 8">
            <a:extLst>
              <a:ext uri="{FF2B5EF4-FFF2-40B4-BE49-F238E27FC236}">
                <a16:creationId xmlns:a16="http://schemas.microsoft.com/office/drawing/2014/main" id="{517BA9B2-6147-D42C-ADEC-73404F681ACD}"/>
              </a:ext>
            </a:extLst>
          </p:cNvPr>
          <p:cNvSpPr/>
          <p:nvPr/>
        </p:nvSpPr>
        <p:spPr>
          <a:xfrm>
            <a:off x="1187624" y="2492896"/>
            <a:ext cx="7118836" cy="374441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Φυσικές Επιστήμες και ΤΠΕ</a:t>
            </a:r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Οι ΤΠΕ στη Διδασκαλία Φυσικών Επιστημών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Διδακτικά Μοντέλα Φυσικών Επιστημών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Τεχνολογική Παιδαγωγική Γνώση Περιεχομένου Φυσικών Επιστημών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Αντιλήψεις μαθητών/τριών για την Πίεση και την Υδροστατική Πίεση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Παιδαγωγικός Σχεδιασμός Δραστηριοτήτων με Χρήση ΤΠΕ</a:t>
            </a:r>
            <a:r>
              <a:rPr lang="el-GR" dirty="0"/>
              <a:t>	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27D10DF0-3321-E4AA-3959-A8FCDAC0E3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774" y="1870025"/>
            <a:ext cx="896278" cy="95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84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6148438-B6DF-8447-7134-B518052FA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180097"/>
            <a:ext cx="7776864" cy="1060196"/>
          </a:xfrm>
        </p:spPr>
        <p:txBody>
          <a:bodyPr>
            <a:noAutofit/>
          </a:bodyPr>
          <a:lstStyle/>
          <a:p>
            <a:r>
              <a:rPr lang="el-G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Σχεδιασμός Εκπαιδευτικού Υλικού 1/2</a:t>
            </a:r>
          </a:p>
        </p:txBody>
      </p:sp>
      <p:graphicFrame>
        <p:nvGraphicFramePr>
          <p:cNvPr id="8" name="Διάγραμμα 7">
            <a:extLst>
              <a:ext uri="{FF2B5EF4-FFF2-40B4-BE49-F238E27FC236}">
                <a16:creationId xmlns:a16="http://schemas.microsoft.com/office/drawing/2014/main" id="{CB1B9E08-6B5F-C8F5-EA3F-60E0858B9A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4583163"/>
              </p:ext>
            </p:extLst>
          </p:nvPr>
        </p:nvGraphicFramePr>
        <p:xfrm>
          <a:off x="755576" y="1240293"/>
          <a:ext cx="6068697" cy="48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891C8AB-855F-97F1-07FC-2C0134FECED4}"/>
              </a:ext>
            </a:extLst>
          </p:cNvPr>
          <p:cNvSpPr txBox="1"/>
          <p:nvPr/>
        </p:nvSpPr>
        <p:spPr>
          <a:xfrm>
            <a:off x="7134960" y="4941168"/>
            <a:ext cx="1801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dirty="0">
                <a:cs typeface="Times New Roman" panose="02020603050405020304" pitchFamily="18" charset="0"/>
              </a:rPr>
              <a:t>Εικονίδιο μαθήματος  </a:t>
            </a:r>
            <a:r>
              <a:rPr lang="en-US" sz="1400" dirty="0">
                <a:cs typeface="Times New Roman" panose="02020603050405020304" pitchFamily="18" charset="0"/>
              </a:rPr>
              <a:t>Chamilo</a:t>
            </a:r>
            <a:endParaRPr lang="el-GR" sz="1400" dirty="0">
              <a:cs typeface="Times New Roman" panose="02020603050405020304" pitchFamily="18" charset="0"/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4ADAF44E-E3ED-08EA-AA0B-98B0F44CA7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83860" y="2065020"/>
            <a:ext cx="1988084" cy="27279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91C8AB-855F-97F1-07FC-2C0134FECED4}"/>
              </a:ext>
            </a:extLst>
          </p:cNvPr>
          <p:cNvSpPr txBox="1"/>
          <p:nvPr/>
        </p:nvSpPr>
        <p:spPr>
          <a:xfrm>
            <a:off x="5292080" y="5998881"/>
            <a:ext cx="3956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800" b="1" dirty="0">
                <a:solidFill>
                  <a:srgbClr val="0000FF"/>
                </a:solidFill>
                <a:cs typeface="Times New Roman" panose="02020603050405020304" pitchFamily="18" charset="0"/>
                <a:hlinkClick r:id="rId8"/>
              </a:rPr>
              <a:t>Πλατφόρμα μαθήματος </a:t>
            </a:r>
            <a:r>
              <a:rPr lang="en-US" sz="1800" b="1" dirty="0" err="1">
                <a:solidFill>
                  <a:srgbClr val="0000FF"/>
                </a:solidFill>
                <a:cs typeface="Times New Roman" panose="02020603050405020304" pitchFamily="18" charset="0"/>
                <a:hlinkClick r:id="rId8"/>
              </a:rPr>
              <a:t>Chamilo</a:t>
            </a:r>
            <a:endParaRPr lang="el-GR" sz="1800" b="1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092" y="6109453"/>
            <a:ext cx="630560" cy="73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72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8" grpId="0">
        <p:bldAsOne/>
      </p:bldGraphic>
      <p:bldP spid="4" grpId="0"/>
      <p:bldP spid="6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11443</TotalTime>
  <Words>1020</Words>
  <Application>Microsoft Office PowerPoint</Application>
  <PresentationFormat>Προβολή στην οθόνη (4:3)</PresentationFormat>
  <Paragraphs>172</Paragraphs>
  <Slides>26</Slides>
  <Notes>4</Notes>
  <HiddenSlides>1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26</vt:i4>
      </vt:variant>
    </vt:vector>
  </HeadingPairs>
  <TitlesOfParts>
    <vt:vector size="34" baseType="lpstr">
      <vt:lpstr>Arial</vt:lpstr>
      <vt:lpstr>Book Antiqua</vt:lpstr>
      <vt:lpstr>Calibri</vt:lpstr>
      <vt:lpstr>Calibri Light</vt:lpstr>
      <vt:lpstr>Tahoma</vt:lpstr>
      <vt:lpstr>Times New Roman</vt:lpstr>
      <vt:lpstr>Wingdings</vt:lpstr>
      <vt:lpstr>Θέμα του Office</vt:lpstr>
      <vt:lpstr>Σχεδιασμός, Υλοποίηση και Αποτίμηση Συμπληρωματικού Εκπαιδευτικού Υλικού με τη Μεθοδολογία της ΕξΑΕ για τη Διδασκαλία της Πίεσης και της Υδροστατικής Πίεσης, στο πλαίσιο του Μαθήματος της Φυσικής, σε μαθητές Β’ Γυμνασίου</vt:lpstr>
      <vt:lpstr>Ευχαριστίες</vt:lpstr>
      <vt:lpstr>Σκοπός</vt:lpstr>
      <vt:lpstr>Συνεισφορά Διπλωματικής Εργασίας</vt:lpstr>
      <vt:lpstr>Ερευνητικά Ερωτήματα </vt:lpstr>
      <vt:lpstr>Δομή της εργασίας </vt:lpstr>
      <vt:lpstr> Θεωρητικό Πλαίσιο (1/2)</vt:lpstr>
      <vt:lpstr> Θεωρητικό Πλαίσιο (2/2)</vt:lpstr>
      <vt:lpstr>Σχεδιασμός Εκπαιδευτικού Υλικού 1/2</vt:lpstr>
      <vt:lpstr>Σχεδιασμός Εκπαιδευτικού Υλικού 2/2</vt:lpstr>
      <vt:lpstr>Αρχές Πολυμεσικής Μάθησης Mayer </vt:lpstr>
      <vt:lpstr>Ψηφιακά Εργαλεία Δημιουργίας ΕY</vt:lpstr>
      <vt:lpstr>Αρχική σελίδα Chamilo</vt:lpstr>
      <vt:lpstr>Περιγραφή Μαθήματος Chamilo </vt:lpstr>
      <vt:lpstr>Διδακτικές ενότητες μαθήματος</vt:lpstr>
      <vt:lpstr>Εισαγωγικά στοιχεία διδακτικής ενότητας</vt:lpstr>
      <vt:lpstr>1η διδακτική ενότητα: Πίεση</vt:lpstr>
      <vt:lpstr>2η διδακτική ενότητα: Υδροστατική Πίεση</vt:lpstr>
      <vt:lpstr>Αποτίμηση Εκπαιδευτικού Υλικού </vt:lpstr>
      <vt:lpstr>Αποτελέσματα Έρευνας 1/3</vt:lpstr>
      <vt:lpstr>Αποτελέσματα Έρευνας 2/3</vt:lpstr>
      <vt:lpstr>Αποτελέσματα Έρευνας 3/3</vt:lpstr>
      <vt:lpstr>Συμπεράσματα Έρευνας                                                                                                              </vt:lpstr>
      <vt:lpstr>Περιορισμοί έρευνας</vt:lpstr>
      <vt:lpstr>Προτάσεις για Περαιτέρω Έρευνα</vt:lpstr>
      <vt:lpstr>Παρουσίαση του PowerPoint</vt:lpstr>
    </vt:vector>
  </TitlesOfParts>
  <Company>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$</dc:creator>
  <cp:lastModifiedBy>Dell</cp:lastModifiedBy>
  <cp:revision>1912</cp:revision>
  <dcterms:created xsi:type="dcterms:W3CDTF">2003-10-16T17:37:47Z</dcterms:created>
  <dcterms:modified xsi:type="dcterms:W3CDTF">2023-11-01T14:45:37Z</dcterms:modified>
</cp:coreProperties>
</file>