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0" r:id="rId1"/>
  </p:sldMasterIdLst>
  <p:notesMasterIdLst>
    <p:notesMasterId r:id="rId37"/>
  </p:notesMasterIdLst>
  <p:sldIdLst>
    <p:sldId id="1482" r:id="rId2"/>
    <p:sldId id="2024" r:id="rId3"/>
    <p:sldId id="2027" r:id="rId4"/>
    <p:sldId id="2029" r:id="rId5"/>
    <p:sldId id="2013" r:id="rId6"/>
    <p:sldId id="2021" r:id="rId7"/>
    <p:sldId id="2057" r:id="rId8"/>
    <p:sldId id="2058" r:id="rId9"/>
    <p:sldId id="2059" r:id="rId10"/>
    <p:sldId id="2014" r:id="rId11"/>
    <p:sldId id="2030" r:id="rId12"/>
    <p:sldId id="2031" r:id="rId13"/>
    <p:sldId id="2032" r:id="rId14"/>
    <p:sldId id="2033" r:id="rId15"/>
    <p:sldId id="2034" r:id="rId16"/>
    <p:sldId id="2012" r:id="rId17"/>
    <p:sldId id="2060" r:id="rId18"/>
    <p:sldId id="2045" r:id="rId19"/>
    <p:sldId id="2056" r:id="rId20"/>
    <p:sldId id="2047" r:id="rId21"/>
    <p:sldId id="2015" r:id="rId22"/>
    <p:sldId id="2049" r:id="rId23"/>
    <p:sldId id="2036" r:id="rId24"/>
    <p:sldId id="2063" r:id="rId25"/>
    <p:sldId id="2065" r:id="rId26"/>
    <p:sldId id="2022" r:id="rId27"/>
    <p:sldId id="2018" r:id="rId28"/>
    <p:sldId id="2062" r:id="rId29"/>
    <p:sldId id="2061" r:id="rId30"/>
    <p:sldId id="2025" r:id="rId31"/>
    <p:sldId id="2040" r:id="rId32"/>
    <p:sldId id="2041" r:id="rId33"/>
    <p:sldId id="2042" r:id="rId34"/>
    <p:sldId id="2066" r:id="rId35"/>
    <p:sldId id="2019" r:id="rId36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B1B"/>
    <a:srgbClr val="BF9000"/>
    <a:srgbClr val="90CCAF"/>
    <a:srgbClr val="FFA54B"/>
    <a:srgbClr val="FFFFCC"/>
    <a:srgbClr val="EDBE9B"/>
    <a:srgbClr val="ADDB7B"/>
    <a:srgbClr val="F4F694"/>
    <a:srgbClr val="FFAD5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 autoAdjust="0"/>
    <p:restoredTop sz="69855" autoAdjust="0"/>
  </p:normalViewPr>
  <p:slideViewPr>
    <p:cSldViewPr>
      <p:cViewPr varScale="1">
        <p:scale>
          <a:sx n="53" d="100"/>
          <a:sy n="53" d="100"/>
        </p:scale>
        <p:origin x="1590" y="6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96BAC-4C9C-4AE6-B99A-E12F5FF7799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60604AD0-A98A-4646-868E-02033F060E50}">
      <dgm:prSet phldrT="[Κείμενο]"/>
      <dgm:spPr/>
      <dgm:t>
        <a:bodyPr/>
        <a:lstStyle/>
        <a:p>
          <a:r>
            <a:rPr lang="el-GR" dirty="0"/>
            <a:t>Θεωρητικό Πλαίσιο</a:t>
          </a:r>
        </a:p>
      </dgm:t>
    </dgm:pt>
    <dgm:pt modelId="{7BB1DB5C-40B3-414E-910A-57BAC97CFE8D}" type="parTrans" cxnId="{8DAAD3D8-3D6B-461A-9837-5CD6F0E67FD2}">
      <dgm:prSet/>
      <dgm:spPr/>
      <dgm:t>
        <a:bodyPr/>
        <a:lstStyle/>
        <a:p>
          <a:endParaRPr lang="el-GR"/>
        </a:p>
      </dgm:t>
    </dgm:pt>
    <dgm:pt modelId="{910C8F31-1979-44A0-AB84-CE8AA942AE3B}" type="sibTrans" cxnId="{8DAAD3D8-3D6B-461A-9837-5CD6F0E67FD2}">
      <dgm:prSet/>
      <dgm:spPr/>
      <dgm:t>
        <a:bodyPr/>
        <a:lstStyle/>
        <a:p>
          <a:endParaRPr lang="el-GR"/>
        </a:p>
      </dgm:t>
    </dgm:pt>
    <dgm:pt modelId="{AD78709D-AB99-43E0-AF7B-939C04AEFEF3}">
      <dgm:prSet phldrT="[Κείμενο]"/>
      <dgm:spPr/>
      <dgm:t>
        <a:bodyPr/>
        <a:lstStyle/>
        <a:p>
          <a:r>
            <a:rPr lang="el-GR" dirty="0"/>
            <a:t>Εισαγωγή</a:t>
          </a:r>
        </a:p>
      </dgm:t>
    </dgm:pt>
    <dgm:pt modelId="{3D3DB16E-37C5-491A-AF19-3F0B021E5A28}" type="parTrans" cxnId="{D91C8DBF-3BDD-45B1-9C5A-5474B1E18DA1}">
      <dgm:prSet/>
      <dgm:spPr/>
      <dgm:t>
        <a:bodyPr/>
        <a:lstStyle/>
        <a:p>
          <a:endParaRPr lang="el-GR"/>
        </a:p>
      </dgm:t>
    </dgm:pt>
    <dgm:pt modelId="{A8D68994-24A4-4219-8C90-0FAC3B6D2755}" type="sibTrans" cxnId="{D91C8DBF-3BDD-45B1-9C5A-5474B1E18DA1}">
      <dgm:prSet/>
      <dgm:spPr/>
      <dgm:t>
        <a:bodyPr/>
        <a:lstStyle/>
        <a:p>
          <a:endParaRPr lang="el-GR"/>
        </a:p>
      </dgm:t>
    </dgm:pt>
    <dgm:pt modelId="{6B8967FD-8D6D-4EFE-9B94-369551DDD978}">
      <dgm:prSet phldrT="[Κείμενο]"/>
      <dgm:spPr/>
      <dgm:t>
        <a:bodyPr/>
        <a:lstStyle/>
        <a:p>
          <a:r>
            <a:rPr lang="el-GR" dirty="0"/>
            <a:t>Εξ Αποστάσεως Εκπαίδευση</a:t>
          </a:r>
        </a:p>
      </dgm:t>
    </dgm:pt>
    <dgm:pt modelId="{6AB9859B-1328-46ED-B1AF-11B6F2BD032A}" type="parTrans" cxnId="{1DFE82B9-9235-4C8C-A8BA-1ACE2CED3AD0}">
      <dgm:prSet/>
      <dgm:spPr/>
      <dgm:t>
        <a:bodyPr/>
        <a:lstStyle/>
        <a:p>
          <a:endParaRPr lang="el-GR"/>
        </a:p>
      </dgm:t>
    </dgm:pt>
    <dgm:pt modelId="{62026E6E-EECE-4D03-B29E-9D086B8F4AF9}" type="sibTrans" cxnId="{1DFE82B9-9235-4C8C-A8BA-1ACE2CED3AD0}">
      <dgm:prSet/>
      <dgm:spPr/>
      <dgm:t>
        <a:bodyPr/>
        <a:lstStyle/>
        <a:p>
          <a:endParaRPr lang="el-GR"/>
        </a:p>
      </dgm:t>
    </dgm:pt>
    <dgm:pt modelId="{EE2C8DE4-4F2B-45DA-8B53-DC41A301D847}">
      <dgm:prSet phldrT="[Κείμενο]"/>
      <dgm:spPr/>
      <dgm:t>
        <a:bodyPr/>
        <a:lstStyle/>
        <a:p>
          <a:r>
            <a:rPr lang="el-GR" dirty="0"/>
            <a:t>Εκπαιδευτικό Παιχνίδι</a:t>
          </a:r>
        </a:p>
      </dgm:t>
    </dgm:pt>
    <dgm:pt modelId="{8AAC2413-5E8C-42EC-A2D5-3D7FC7130905}" type="parTrans" cxnId="{EDD9E6A3-8467-48CD-BCF7-DF8578D5CC58}">
      <dgm:prSet/>
      <dgm:spPr/>
      <dgm:t>
        <a:bodyPr/>
        <a:lstStyle/>
        <a:p>
          <a:endParaRPr lang="el-GR"/>
        </a:p>
      </dgm:t>
    </dgm:pt>
    <dgm:pt modelId="{7162D736-05D3-42DF-8D5E-584EC3A806FC}" type="sibTrans" cxnId="{EDD9E6A3-8467-48CD-BCF7-DF8578D5CC58}">
      <dgm:prSet/>
      <dgm:spPr/>
      <dgm:t>
        <a:bodyPr/>
        <a:lstStyle/>
        <a:p>
          <a:endParaRPr lang="el-GR"/>
        </a:p>
      </dgm:t>
    </dgm:pt>
    <dgm:pt modelId="{8CC1F98B-DD32-4823-8C66-8DF2C1B24286}" type="pres">
      <dgm:prSet presAssocID="{A7196BAC-4C9C-4AE6-B99A-E12F5FF7799A}" presName="Name0" presStyleCnt="0">
        <dgm:presLayoutVars>
          <dgm:dir/>
          <dgm:animLvl val="lvl"/>
          <dgm:resizeHandles val="exact"/>
        </dgm:presLayoutVars>
      </dgm:prSet>
      <dgm:spPr/>
    </dgm:pt>
    <dgm:pt modelId="{A77E294C-EA0A-46DC-8A62-5A8D13D0B018}" type="pres">
      <dgm:prSet presAssocID="{60604AD0-A98A-4646-868E-02033F060E50}" presName="linNode" presStyleCnt="0"/>
      <dgm:spPr/>
    </dgm:pt>
    <dgm:pt modelId="{325B100B-234C-49EA-A032-08321E81E9A7}" type="pres">
      <dgm:prSet presAssocID="{60604AD0-A98A-4646-868E-02033F060E5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89590D81-4207-41CD-8734-CEC3567E2A7A}" type="pres">
      <dgm:prSet presAssocID="{60604AD0-A98A-4646-868E-02033F060E50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74F5B32-A290-4762-81B4-6D48C379ADB9}" type="presOf" srcId="{6B8967FD-8D6D-4EFE-9B94-369551DDD978}" destId="{89590D81-4207-41CD-8734-CEC3567E2A7A}" srcOrd="0" destOrd="1" presId="urn:microsoft.com/office/officeart/2005/8/layout/vList5"/>
    <dgm:cxn modelId="{65208673-9612-4DAE-B344-118DF2414D97}" type="presOf" srcId="{AD78709D-AB99-43E0-AF7B-939C04AEFEF3}" destId="{89590D81-4207-41CD-8734-CEC3567E2A7A}" srcOrd="0" destOrd="0" presId="urn:microsoft.com/office/officeart/2005/8/layout/vList5"/>
    <dgm:cxn modelId="{515B9C78-B790-4B70-82E6-393D669916CE}" type="presOf" srcId="{EE2C8DE4-4F2B-45DA-8B53-DC41A301D847}" destId="{89590D81-4207-41CD-8734-CEC3567E2A7A}" srcOrd="0" destOrd="2" presId="urn:microsoft.com/office/officeart/2005/8/layout/vList5"/>
    <dgm:cxn modelId="{EDD9E6A3-8467-48CD-BCF7-DF8578D5CC58}" srcId="{60604AD0-A98A-4646-868E-02033F060E50}" destId="{EE2C8DE4-4F2B-45DA-8B53-DC41A301D847}" srcOrd="2" destOrd="0" parTransId="{8AAC2413-5E8C-42EC-A2D5-3D7FC7130905}" sibTransId="{7162D736-05D3-42DF-8D5E-584EC3A806FC}"/>
    <dgm:cxn modelId="{7CF2D2A8-841A-4EDC-92DB-AD581A7D0203}" type="presOf" srcId="{60604AD0-A98A-4646-868E-02033F060E50}" destId="{325B100B-234C-49EA-A032-08321E81E9A7}" srcOrd="0" destOrd="0" presId="urn:microsoft.com/office/officeart/2005/8/layout/vList5"/>
    <dgm:cxn modelId="{1DFE82B9-9235-4C8C-A8BA-1ACE2CED3AD0}" srcId="{60604AD0-A98A-4646-868E-02033F060E50}" destId="{6B8967FD-8D6D-4EFE-9B94-369551DDD978}" srcOrd="1" destOrd="0" parTransId="{6AB9859B-1328-46ED-B1AF-11B6F2BD032A}" sibTransId="{62026E6E-EECE-4D03-B29E-9D086B8F4AF9}"/>
    <dgm:cxn modelId="{D91C8DBF-3BDD-45B1-9C5A-5474B1E18DA1}" srcId="{60604AD0-A98A-4646-868E-02033F060E50}" destId="{AD78709D-AB99-43E0-AF7B-939C04AEFEF3}" srcOrd="0" destOrd="0" parTransId="{3D3DB16E-37C5-491A-AF19-3F0B021E5A28}" sibTransId="{A8D68994-24A4-4219-8C90-0FAC3B6D2755}"/>
    <dgm:cxn modelId="{8DAAD3D8-3D6B-461A-9837-5CD6F0E67FD2}" srcId="{A7196BAC-4C9C-4AE6-B99A-E12F5FF7799A}" destId="{60604AD0-A98A-4646-868E-02033F060E50}" srcOrd="0" destOrd="0" parTransId="{7BB1DB5C-40B3-414E-910A-57BAC97CFE8D}" sibTransId="{910C8F31-1979-44A0-AB84-CE8AA942AE3B}"/>
    <dgm:cxn modelId="{808B03D9-87F8-489A-8DA9-46BCFD48D432}" type="presOf" srcId="{A7196BAC-4C9C-4AE6-B99A-E12F5FF7799A}" destId="{8CC1F98B-DD32-4823-8C66-8DF2C1B24286}" srcOrd="0" destOrd="0" presId="urn:microsoft.com/office/officeart/2005/8/layout/vList5"/>
    <dgm:cxn modelId="{29D08122-8F10-4953-A029-1A6338F0EDE4}" type="presParOf" srcId="{8CC1F98B-DD32-4823-8C66-8DF2C1B24286}" destId="{A77E294C-EA0A-46DC-8A62-5A8D13D0B018}" srcOrd="0" destOrd="0" presId="urn:microsoft.com/office/officeart/2005/8/layout/vList5"/>
    <dgm:cxn modelId="{CD106FD0-2448-4C88-AC26-768DFC1B4AC1}" type="presParOf" srcId="{A77E294C-EA0A-46DC-8A62-5A8D13D0B018}" destId="{325B100B-234C-49EA-A032-08321E81E9A7}" srcOrd="0" destOrd="0" presId="urn:microsoft.com/office/officeart/2005/8/layout/vList5"/>
    <dgm:cxn modelId="{40A8814B-011A-4F09-8B30-B1419A1079AE}" type="presParOf" srcId="{A77E294C-EA0A-46DC-8A62-5A8D13D0B018}" destId="{89590D81-4207-41CD-8734-CEC3567E2A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60C371-FCCA-4F37-8605-4967440A0D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E613712-107E-439F-8589-32B362D9FE59}">
      <dgm:prSet phldrT="[Κείμενο]"/>
      <dgm:spPr>
        <a:solidFill>
          <a:srgbClr val="BF9000"/>
        </a:solidFill>
      </dgm:spPr>
      <dgm:t>
        <a:bodyPr/>
        <a:lstStyle/>
        <a:p>
          <a:r>
            <a:rPr lang="el-GR" dirty="0"/>
            <a:t>Περιορισμένο Δείγμα</a:t>
          </a:r>
        </a:p>
      </dgm:t>
    </dgm:pt>
    <dgm:pt modelId="{E6C49585-6208-486D-9F6D-9048F72F587C}" type="parTrans" cxnId="{8826D27F-0B6D-4BAD-8B28-AEB6346D5FA5}">
      <dgm:prSet/>
      <dgm:spPr/>
      <dgm:t>
        <a:bodyPr/>
        <a:lstStyle/>
        <a:p>
          <a:endParaRPr lang="el-GR"/>
        </a:p>
      </dgm:t>
    </dgm:pt>
    <dgm:pt modelId="{B8C9E8D2-B5E9-4966-AB76-63409B973D8A}" type="sibTrans" cxnId="{8826D27F-0B6D-4BAD-8B28-AEB6346D5FA5}">
      <dgm:prSet/>
      <dgm:spPr/>
      <dgm:t>
        <a:bodyPr/>
        <a:lstStyle/>
        <a:p>
          <a:endParaRPr lang="el-GR"/>
        </a:p>
      </dgm:t>
    </dgm:pt>
    <dgm:pt modelId="{4A5FA9E4-954E-46B2-A1FA-50F2615D53CD}">
      <dgm:prSet phldrT="[Κείμενο]"/>
      <dgm:spPr>
        <a:solidFill>
          <a:srgbClr val="931B1B"/>
        </a:solidFill>
      </dgm:spPr>
      <dgm:t>
        <a:bodyPr/>
        <a:lstStyle/>
        <a:p>
          <a:r>
            <a:rPr lang="el-GR" dirty="0"/>
            <a:t>Απουσία Σχολικής Χρήσης</a:t>
          </a:r>
        </a:p>
      </dgm:t>
    </dgm:pt>
    <dgm:pt modelId="{56675F46-EE17-4D80-B56D-F3FFB1C1F99F}" type="parTrans" cxnId="{155D9C2F-21C5-4A8F-941F-9645316CB270}">
      <dgm:prSet/>
      <dgm:spPr/>
      <dgm:t>
        <a:bodyPr/>
        <a:lstStyle/>
        <a:p>
          <a:endParaRPr lang="el-GR"/>
        </a:p>
      </dgm:t>
    </dgm:pt>
    <dgm:pt modelId="{A17631A8-38E5-4DBA-BCCA-3F208A0C8C74}" type="sibTrans" cxnId="{155D9C2F-21C5-4A8F-941F-9645316CB270}">
      <dgm:prSet/>
      <dgm:spPr/>
      <dgm:t>
        <a:bodyPr/>
        <a:lstStyle/>
        <a:p>
          <a:endParaRPr lang="el-GR"/>
        </a:p>
      </dgm:t>
    </dgm:pt>
    <dgm:pt modelId="{B7BCC5B7-7FC1-4403-8FCB-EC2AFEE88FB5}" type="pres">
      <dgm:prSet presAssocID="{6460C371-FCCA-4F37-8605-4967440A0D6B}" presName="diagram" presStyleCnt="0">
        <dgm:presLayoutVars>
          <dgm:dir/>
          <dgm:resizeHandles val="exact"/>
        </dgm:presLayoutVars>
      </dgm:prSet>
      <dgm:spPr/>
    </dgm:pt>
    <dgm:pt modelId="{AA97174F-30AB-4F6A-997B-272F51CD4E7E}" type="pres">
      <dgm:prSet presAssocID="{AE613712-107E-439F-8589-32B362D9FE59}" presName="node" presStyleLbl="node1" presStyleIdx="0" presStyleCnt="2">
        <dgm:presLayoutVars>
          <dgm:bulletEnabled val="1"/>
        </dgm:presLayoutVars>
      </dgm:prSet>
      <dgm:spPr/>
    </dgm:pt>
    <dgm:pt modelId="{3F60EB93-2015-4BFA-BCAA-5CBD7DB06309}" type="pres">
      <dgm:prSet presAssocID="{B8C9E8D2-B5E9-4966-AB76-63409B973D8A}" presName="sibTrans" presStyleCnt="0"/>
      <dgm:spPr/>
    </dgm:pt>
    <dgm:pt modelId="{DA6F6727-0FA2-4404-AB3C-725441B8F2EE}" type="pres">
      <dgm:prSet presAssocID="{4A5FA9E4-954E-46B2-A1FA-50F2615D53CD}" presName="node" presStyleLbl="node1" presStyleIdx="1" presStyleCnt="2" custLinFactNeighborX="0" custLinFactNeighborY="-6521">
        <dgm:presLayoutVars>
          <dgm:bulletEnabled val="1"/>
        </dgm:presLayoutVars>
      </dgm:prSet>
      <dgm:spPr/>
    </dgm:pt>
  </dgm:ptLst>
  <dgm:cxnLst>
    <dgm:cxn modelId="{3E82F619-3AAB-4177-8ED2-1959F675593F}" type="presOf" srcId="{AE613712-107E-439F-8589-32B362D9FE59}" destId="{AA97174F-30AB-4F6A-997B-272F51CD4E7E}" srcOrd="0" destOrd="0" presId="urn:microsoft.com/office/officeart/2005/8/layout/default"/>
    <dgm:cxn modelId="{9D09A028-AC0F-4DAE-8E68-ACD1A64A3D20}" type="presOf" srcId="{6460C371-FCCA-4F37-8605-4967440A0D6B}" destId="{B7BCC5B7-7FC1-4403-8FCB-EC2AFEE88FB5}" srcOrd="0" destOrd="0" presId="urn:microsoft.com/office/officeart/2005/8/layout/default"/>
    <dgm:cxn modelId="{155D9C2F-21C5-4A8F-941F-9645316CB270}" srcId="{6460C371-FCCA-4F37-8605-4967440A0D6B}" destId="{4A5FA9E4-954E-46B2-A1FA-50F2615D53CD}" srcOrd="1" destOrd="0" parTransId="{56675F46-EE17-4D80-B56D-F3FFB1C1F99F}" sibTransId="{A17631A8-38E5-4DBA-BCCA-3F208A0C8C74}"/>
    <dgm:cxn modelId="{8826D27F-0B6D-4BAD-8B28-AEB6346D5FA5}" srcId="{6460C371-FCCA-4F37-8605-4967440A0D6B}" destId="{AE613712-107E-439F-8589-32B362D9FE59}" srcOrd="0" destOrd="0" parTransId="{E6C49585-6208-486D-9F6D-9048F72F587C}" sibTransId="{B8C9E8D2-B5E9-4966-AB76-63409B973D8A}"/>
    <dgm:cxn modelId="{895FC8E3-FD5A-4746-80B6-22F327AC614A}" type="presOf" srcId="{4A5FA9E4-954E-46B2-A1FA-50F2615D53CD}" destId="{DA6F6727-0FA2-4404-AB3C-725441B8F2EE}" srcOrd="0" destOrd="0" presId="urn:microsoft.com/office/officeart/2005/8/layout/default"/>
    <dgm:cxn modelId="{5312F35F-4BC2-45F2-B482-F90A535A0AE5}" type="presParOf" srcId="{B7BCC5B7-7FC1-4403-8FCB-EC2AFEE88FB5}" destId="{AA97174F-30AB-4F6A-997B-272F51CD4E7E}" srcOrd="0" destOrd="0" presId="urn:microsoft.com/office/officeart/2005/8/layout/default"/>
    <dgm:cxn modelId="{D33FAB9F-3B5C-4C27-AD81-4B0645AAD4FA}" type="presParOf" srcId="{B7BCC5B7-7FC1-4403-8FCB-EC2AFEE88FB5}" destId="{3F60EB93-2015-4BFA-BCAA-5CBD7DB06309}" srcOrd="1" destOrd="0" presId="urn:microsoft.com/office/officeart/2005/8/layout/default"/>
    <dgm:cxn modelId="{5811D46E-379D-4FD2-842E-F412F9D66D6C}" type="presParOf" srcId="{B7BCC5B7-7FC1-4403-8FCB-EC2AFEE88FB5}" destId="{DA6F6727-0FA2-4404-AB3C-725441B8F2E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60C371-FCCA-4F37-8605-4967440A0D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E613712-107E-439F-8589-32B362D9FE59}">
      <dgm:prSet phldrT="[Κείμενο]"/>
      <dgm:spPr>
        <a:solidFill>
          <a:srgbClr val="BF9000"/>
        </a:solidFill>
      </dgm:spPr>
      <dgm:t>
        <a:bodyPr/>
        <a:lstStyle/>
        <a:p>
          <a:r>
            <a:rPr lang="el-GR" dirty="0"/>
            <a:t>Περιορισμένο Δείγμα</a:t>
          </a:r>
        </a:p>
      </dgm:t>
    </dgm:pt>
    <dgm:pt modelId="{E6C49585-6208-486D-9F6D-9048F72F587C}" type="parTrans" cxnId="{8826D27F-0B6D-4BAD-8B28-AEB6346D5FA5}">
      <dgm:prSet/>
      <dgm:spPr/>
      <dgm:t>
        <a:bodyPr/>
        <a:lstStyle/>
        <a:p>
          <a:endParaRPr lang="el-GR"/>
        </a:p>
      </dgm:t>
    </dgm:pt>
    <dgm:pt modelId="{B8C9E8D2-B5E9-4966-AB76-63409B973D8A}" type="sibTrans" cxnId="{8826D27F-0B6D-4BAD-8B28-AEB6346D5FA5}">
      <dgm:prSet/>
      <dgm:spPr/>
      <dgm:t>
        <a:bodyPr/>
        <a:lstStyle/>
        <a:p>
          <a:endParaRPr lang="el-GR"/>
        </a:p>
      </dgm:t>
    </dgm:pt>
    <dgm:pt modelId="{0C8FAD62-DE75-4CAD-B785-EC507E186220}">
      <dgm:prSet phldrT="[Κείμενο]"/>
      <dgm:spPr>
        <a:solidFill>
          <a:srgbClr val="BF9000"/>
        </a:solidFill>
      </dgm:spPr>
      <dgm:t>
        <a:bodyPr/>
        <a:lstStyle/>
        <a:p>
          <a:r>
            <a:rPr lang="el-GR" dirty="0"/>
            <a:t>Απουσία Σχολικής Χρήσης</a:t>
          </a:r>
        </a:p>
      </dgm:t>
    </dgm:pt>
    <dgm:pt modelId="{3EC00A9D-F7C9-40A8-BAA8-3168B7D342B1}" type="parTrans" cxnId="{2122865B-C1DA-478A-87BB-8B9AC27B6621}">
      <dgm:prSet/>
      <dgm:spPr/>
      <dgm:t>
        <a:bodyPr/>
        <a:lstStyle/>
        <a:p>
          <a:endParaRPr lang="el-GR"/>
        </a:p>
      </dgm:t>
    </dgm:pt>
    <dgm:pt modelId="{A891C122-BFE5-4856-9AB0-7D5E2DBFA7DB}" type="sibTrans" cxnId="{2122865B-C1DA-478A-87BB-8B9AC27B6621}">
      <dgm:prSet/>
      <dgm:spPr/>
      <dgm:t>
        <a:bodyPr/>
        <a:lstStyle/>
        <a:p>
          <a:endParaRPr lang="el-GR"/>
        </a:p>
      </dgm:t>
    </dgm:pt>
    <dgm:pt modelId="{4A5FA9E4-954E-46B2-A1FA-50F2615D53CD}">
      <dgm:prSet phldrT="[Κείμενο]"/>
      <dgm:spPr>
        <a:solidFill>
          <a:srgbClr val="931B1B"/>
        </a:solidFill>
      </dgm:spPr>
      <dgm:t>
        <a:bodyPr/>
        <a:lstStyle/>
        <a:p>
          <a:r>
            <a:rPr lang="el-GR" dirty="0"/>
            <a:t>Έλλειψη Παρατηρήσεων</a:t>
          </a:r>
        </a:p>
      </dgm:t>
    </dgm:pt>
    <dgm:pt modelId="{56675F46-EE17-4D80-B56D-F3FFB1C1F99F}" type="parTrans" cxnId="{155D9C2F-21C5-4A8F-941F-9645316CB270}">
      <dgm:prSet/>
      <dgm:spPr/>
      <dgm:t>
        <a:bodyPr/>
        <a:lstStyle/>
        <a:p>
          <a:endParaRPr lang="el-GR"/>
        </a:p>
      </dgm:t>
    </dgm:pt>
    <dgm:pt modelId="{A17631A8-38E5-4DBA-BCCA-3F208A0C8C74}" type="sibTrans" cxnId="{155D9C2F-21C5-4A8F-941F-9645316CB270}">
      <dgm:prSet/>
      <dgm:spPr/>
      <dgm:t>
        <a:bodyPr/>
        <a:lstStyle/>
        <a:p>
          <a:endParaRPr lang="el-GR"/>
        </a:p>
      </dgm:t>
    </dgm:pt>
    <dgm:pt modelId="{B7BCC5B7-7FC1-4403-8FCB-EC2AFEE88FB5}" type="pres">
      <dgm:prSet presAssocID="{6460C371-FCCA-4F37-8605-4967440A0D6B}" presName="diagram" presStyleCnt="0">
        <dgm:presLayoutVars>
          <dgm:dir/>
          <dgm:resizeHandles val="exact"/>
        </dgm:presLayoutVars>
      </dgm:prSet>
      <dgm:spPr/>
    </dgm:pt>
    <dgm:pt modelId="{AA97174F-30AB-4F6A-997B-272F51CD4E7E}" type="pres">
      <dgm:prSet presAssocID="{AE613712-107E-439F-8589-32B362D9FE59}" presName="node" presStyleLbl="node1" presStyleIdx="0" presStyleCnt="3">
        <dgm:presLayoutVars>
          <dgm:bulletEnabled val="1"/>
        </dgm:presLayoutVars>
      </dgm:prSet>
      <dgm:spPr/>
    </dgm:pt>
    <dgm:pt modelId="{3F60EB93-2015-4BFA-BCAA-5CBD7DB06309}" type="pres">
      <dgm:prSet presAssocID="{B8C9E8D2-B5E9-4966-AB76-63409B973D8A}" presName="sibTrans" presStyleCnt="0"/>
      <dgm:spPr/>
    </dgm:pt>
    <dgm:pt modelId="{2AB385F0-ACA6-4C59-AE60-1872F9BFAF6E}" type="pres">
      <dgm:prSet presAssocID="{0C8FAD62-DE75-4CAD-B785-EC507E186220}" presName="node" presStyleLbl="node1" presStyleIdx="1" presStyleCnt="3">
        <dgm:presLayoutVars>
          <dgm:bulletEnabled val="1"/>
        </dgm:presLayoutVars>
      </dgm:prSet>
      <dgm:spPr/>
    </dgm:pt>
    <dgm:pt modelId="{A57CCDF2-E662-440B-A37C-A2EF2B02C957}" type="pres">
      <dgm:prSet presAssocID="{A891C122-BFE5-4856-9AB0-7D5E2DBFA7DB}" presName="sibTrans" presStyleCnt="0"/>
      <dgm:spPr/>
    </dgm:pt>
    <dgm:pt modelId="{DA6F6727-0FA2-4404-AB3C-725441B8F2EE}" type="pres">
      <dgm:prSet presAssocID="{4A5FA9E4-954E-46B2-A1FA-50F2615D53CD}" presName="node" presStyleLbl="node1" presStyleIdx="2" presStyleCnt="3">
        <dgm:presLayoutVars>
          <dgm:bulletEnabled val="1"/>
        </dgm:presLayoutVars>
      </dgm:prSet>
      <dgm:spPr/>
    </dgm:pt>
  </dgm:ptLst>
  <dgm:cxnLst>
    <dgm:cxn modelId="{3E82F619-3AAB-4177-8ED2-1959F675593F}" type="presOf" srcId="{AE613712-107E-439F-8589-32B362D9FE59}" destId="{AA97174F-30AB-4F6A-997B-272F51CD4E7E}" srcOrd="0" destOrd="0" presId="urn:microsoft.com/office/officeart/2005/8/layout/default"/>
    <dgm:cxn modelId="{5E0B6923-33EC-4CBB-815C-7501E7FF75BE}" type="presOf" srcId="{0C8FAD62-DE75-4CAD-B785-EC507E186220}" destId="{2AB385F0-ACA6-4C59-AE60-1872F9BFAF6E}" srcOrd="0" destOrd="0" presId="urn:microsoft.com/office/officeart/2005/8/layout/default"/>
    <dgm:cxn modelId="{9D09A028-AC0F-4DAE-8E68-ACD1A64A3D20}" type="presOf" srcId="{6460C371-FCCA-4F37-8605-4967440A0D6B}" destId="{B7BCC5B7-7FC1-4403-8FCB-EC2AFEE88FB5}" srcOrd="0" destOrd="0" presId="urn:microsoft.com/office/officeart/2005/8/layout/default"/>
    <dgm:cxn modelId="{155D9C2F-21C5-4A8F-941F-9645316CB270}" srcId="{6460C371-FCCA-4F37-8605-4967440A0D6B}" destId="{4A5FA9E4-954E-46B2-A1FA-50F2615D53CD}" srcOrd="2" destOrd="0" parTransId="{56675F46-EE17-4D80-B56D-F3FFB1C1F99F}" sibTransId="{A17631A8-38E5-4DBA-BCCA-3F208A0C8C74}"/>
    <dgm:cxn modelId="{2122865B-C1DA-478A-87BB-8B9AC27B6621}" srcId="{6460C371-FCCA-4F37-8605-4967440A0D6B}" destId="{0C8FAD62-DE75-4CAD-B785-EC507E186220}" srcOrd="1" destOrd="0" parTransId="{3EC00A9D-F7C9-40A8-BAA8-3168B7D342B1}" sibTransId="{A891C122-BFE5-4856-9AB0-7D5E2DBFA7DB}"/>
    <dgm:cxn modelId="{8826D27F-0B6D-4BAD-8B28-AEB6346D5FA5}" srcId="{6460C371-FCCA-4F37-8605-4967440A0D6B}" destId="{AE613712-107E-439F-8589-32B362D9FE59}" srcOrd="0" destOrd="0" parTransId="{E6C49585-6208-486D-9F6D-9048F72F587C}" sibTransId="{B8C9E8D2-B5E9-4966-AB76-63409B973D8A}"/>
    <dgm:cxn modelId="{895FC8E3-FD5A-4746-80B6-22F327AC614A}" type="presOf" srcId="{4A5FA9E4-954E-46B2-A1FA-50F2615D53CD}" destId="{DA6F6727-0FA2-4404-AB3C-725441B8F2EE}" srcOrd="0" destOrd="0" presId="urn:microsoft.com/office/officeart/2005/8/layout/default"/>
    <dgm:cxn modelId="{5312F35F-4BC2-45F2-B482-F90A535A0AE5}" type="presParOf" srcId="{B7BCC5B7-7FC1-4403-8FCB-EC2AFEE88FB5}" destId="{AA97174F-30AB-4F6A-997B-272F51CD4E7E}" srcOrd="0" destOrd="0" presId="urn:microsoft.com/office/officeart/2005/8/layout/default"/>
    <dgm:cxn modelId="{D33FAB9F-3B5C-4C27-AD81-4B0645AAD4FA}" type="presParOf" srcId="{B7BCC5B7-7FC1-4403-8FCB-EC2AFEE88FB5}" destId="{3F60EB93-2015-4BFA-BCAA-5CBD7DB06309}" srcOrd="1" destOrd="0" presId="urn:microsoft.com/office/officeart/2005/8/layout/default"/>
    <dgm:cxn modelId="{B3F82A5A-61F0-47BF-B10E-2038451401F3}" type="presParOf" srcId="{B7BCC5B7-7FC1-4403-8FCB-EC2AFEE88FB5}" destId="{2AB385F0-ACA6-4C59-AE60-1872F9BFAF6E}" srcOrd="2" destOrd="0" presId="urn:microsoft.com/office/officeart/2005/8/layout/default"/>
    <dgm:cxn modelId="{B3D5FE31-72CA-484C-B7BD-9997845392B9}" type="presParOf" srcId="{B7BCC5B7-7FC1-4403-8FCB-EC2AFEE88FB5}" destId="{A57CCDF2-E662-440B-A37C-A2EF2B02C957}" srcOrd="3" destOrd="0" presId="urn:microsoft.com/office/officeart/2005/8/layout/default"/>
    <dgm:cxn modelId="{5811D46E-379D-4FD2-842E-F412F9D66D6C}" type="presParOf" srcId="{B7BCC5B7-7FC1-4403-8FCB-EC2AFEE88FB5}" destId="{DA6F6727-0FA2-4404-AB3C-725441B8F2E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460C371-FCCA-4F37-8605-4967440A0D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E613712-107E-439F-8589-32B362D9FE59}">
      <dgm:prSet phldrT="[Κείμενο]"/>
      <dgm:spPr>
        <a:solidFill>
          <a:srgbClr val="BF9000"/>
        </a:solidFill>
      </dgm:spPr>
      <dgm:t>
        <a:bodyPr/>
        <a:lstStyle/>
        <a:p>
          <a:r>
            <a:rPr lang="el-GR" dirty="0"/>
            <a:t>Περιορισμένο Δείγμα</a:t>
          </a:r>
        </a:p>
      </dgm:t>
    </dgm:pt>
    <dgm:pt modelId="{E6C49585-6208-486D-9F6D-9048F72F587C}" type="parTrans" cxnId="{8826D27F-0B6D-4BAD-8B28-AEB6346D5FA5}">
      <dgm:prSet/>
      <dgm:spPr/>
      <dgm:t>
        <a:bodyPr/>
        <a:lstStyle/>
        <a:p>
          <a:endParaRPr lang="el-GR"/>
        </a:p>
      </dgm:t>
    </dgm:pt>
    <dgm:pt modelId="{B8C9E8D2-B5E9-4966-AB76-63409B973D8A}" type="sibTrans" cxnId="{8826D27F-0B6D-4BAD-8B28-AEB6346D5FA5}">
      <dgm:prSet/>
      <dgm:spPr/>
      <dgm:t>
        <a:bodyPr/>
        <a:lstStyle/>
        <a:p>
          <a:endParaRPr lang="el-GR"/>
        </a:p>
      </dgm:t>
    </dgm:pt>
    <dgm:pt modelId="{0C8FAD62-DE75-4CAD-B785-EC507E186220}">
      <dgm:prSet phldrT="[Κείμενο]"/>
      <dgm:spPr>
        <a:solidFill>
          <a:srgbClr val="BF9000"/>
        </a:solidFill>
      </dgm:spPr>
      <dgm:t>
        <a:bodyPr/>
        <a:lstStyle/>
        <a:p>
          <a:r>
            <a:rPr lang="el-GR" dirty="0"/>
            <a:t>Απουσία Σχολικής Χρήσης</a:t>
          </a:r>
        </a:p>
      </dgm:t>
    </dgm:pt>
    <dgm:pt modelId="{3EC00A9D-F7C9-40A8-BAA8-3168B7D342B1}" type="parTrans" cxnId="{2122865B-C1DA-478A-87BB-8B9AC27B6621}">
      <dgm:prSet/>
      <dgm:spPr/>
      <dgm:t>
        <a:bodyPr/>
        <a:lstStyle/>
        <a:p>
          <a:endParaRPr lang="el-GR"/>
        </a:p>
      </dgm:t>
    </dgm:pt>
    <dgm:pt modelId="{A891C122-BFE5-4856-9AB0-7D5E2DBFA7DB}" type="sibTrans" cxnId="{2122865B-C1DA-478A-87BB-8B9AC27B6621}">
      <dgm:prSet/>
      <dgm:spPr/>
      <dgm:t>
        <a:bodyPr/>
        <a:lstStyle/>
        <a:p>
          <a:endParaRPr lang="el-GR"/>
        </a:p>
      </dgm:t>
    </dgm:pt>
    <dgm:pt modelId="{4A5FA9E4-954E-46B2-A1FA-50F2615D53CD}">
      <dgm:prSet phldrT="[Κείμενο]"/>
      <dgm:spPr>
        <a:solidFill>
          <a:srgbClr val="BF9000"/>
        </a:solidFill>
      </dgm:spPr>
      <dgm:t>
        <a:bodyPr/>
        <a:lstStyle/>
        <a:p>
          <a:r>
            <a:rPr lang="el-GR" dirty="0"/>
            <a:t>Έλλειψη Παρατηρήσεων</a:t>
          </a:r>
        </a:p>
      </dgm:t>
    </dgm:pt>
    <dgm:pt modelId="{56675F46-EE17-4D80-B56D-F3FFB1C1F99F}" type="parTrans" cxnId="{155D9C2F-21C5-4A8F-941F-9645316CB270}">
      <dgm:prSet/>
      <dgm:spPr/>
      <dgm:t>
        <a:bodyPr/>
        <a:lstStyle/>
        <a:p>
          <a:endParaRPr lang="el-GR"/>
        </a:p>
      </dgm:t>
    </dgm:pt>
    <dgm:pt modelId="{A17631A8-38E5-4DBA-BCCA-3F208A0C8C74}" type="sibTrans" cxnId="{155D9C2F-21C5-4A8F-941F-9645316CB270}">
      <dgm:prSet/>
      <dgm:spPr/>
      <dgm:t>
        <a:bodyPr/>
        <a:lstStyle/>
        <a:p>
          <a:endParaRPr lang="el-GR"/>
        </a:p>
      </dgm:t>
    </dgm:pt>
    <dgm:pt modelId="{7ADC87E4-356D-40F5-A22E-F74532F9E22C}">
      <dgm:prSet/>
      <dgm:spPr>
        <a:solidFill>
          <a:srgbClr val="931B1B"/>
        </a:solidFill>
      </dgm:spPr>
      <dgm:t>
        <a:bodyPr/>
        <a:lstStyle/>
        <a:p>
          <a:r>
            <a:rPr lang="el-GR" dirty="0"/>
            <a:t>Απουσία από σχολικό-εργαστηριακό  περιβάλλον</a:t>
          </a:r>
        </a:p>
      </dgm:t>
    </dgm:pt>
    <dgm:pt modelId="{438C7AFE-EC41-4264-9DA8-3F1F6A22BFCC}" type="parTrans" cxnId="{6C8D4076-AD0F-46DE-A5A7-A260AB403CA6}">
      <dgm:prSet/>
      <dgm:spPr/>
      <dgm:t>
        <a:bodyPr/>
        <a:lstStyle/>
        <a:p>
          <a:endParaRPr lang="el-GR"/>
        </a:p>
      </dgm:t>
    </dgm:pt>
    <dgm:pt modelId="{87EB6907-ECE8-4849-9403-B50C196365A2}" type="sibTrans" cxnId="{6C8D4076-AD0F-46DE-A5A7-A260AB403CA6}">
      <dgm:prSet/>
      <dgm:spPr/>
      <dgm:t>
        <a:bodyPr/>
        <a:lstStyle/>
        <a:p>
          <a:endParaRPr lang="el-GR"/>
        </a:p>
      </dgm:t>
    </dgm:pt>
    <dgm:pt modelId="{B7BCC5B7-7FC1-4403-8FCB-EC2AFEE88FB5}" type="pres">
      <dgm:prSet presAssocID="{6460C371-FCCA-4F37-8605-4967440A0D6B}" presName="diagram" presStyleCnt="0">
        <dgm:presLayoutVars>
          <dgm:dir/>
          <dgm:resizeHandles val="exact"/>
        </dgm:presLayoutVars>
      </dgm:prSet>
      <dgm:spPr/>
    </dgm:pt>
    <dgm:pt modelId="{AA97174F-30AB-4F6A-997B-272F51CD4E7E}" type="pres">
      <dgm:prSet presAssocID="{AE613712-107E-439F-8589-32B362D9FE59}" presName="node" presStyleLbl="node1" presStyleIdx="0" presStyleCnt="4">
        <dgm:presLayoutVars>
          <dgm:bulletEnabled val="1"/>
        </dgm:presLayoutVars>
      </dgm:prSet>
      <dgm:spPr/>
    </dgm:pt>
    <dgm:pt modelId="{3F60EB93-2015-4BFA-BCAA-5CBD7DB06309}" type="pres">
      <dgm:prSet presAssocID="{B8C9E8D2-B5E9-4966-AB76-63409B973D8A}" presName="sibTrans" presStyleCnt="0"/>
      <dgm:spPr/>
    </dgm:pt>
    <dgm:pt modelId="{2AB385F0-ACA6-4C59-AE60-1872F9BFAF6E}" type="pres">
      <dgm:prSet presAssocID="{0C8FAD62-DE75-4CAD-B785-EC507E186220}" presName="node" presStyleLbl="node1" presStyleIdx="1" presStyleCnt="4">
        <dgm:presLayoutVars>
          <dgm:bulletEnabled val="1"/>
        </dgm:presLayoutVars>
      </dgm:prSet>
      <dgm:spPr/>
    </dgm:pt>
    <dgm:pt modelId="{A57CCDF2-E662-440B-A37C-A2EF2B02C957}" type="pres">
      <dgm:prSet presAssocID="{A891C122-BFE5-4856-9AB0-7D5E2DBFA7DB}" presName="sibTrans" presStyleCnt="0"/>
      <dgm:spPr/>
    </dgm:pt>
    <dgm:pt modelId="{DA6F6727-0FA2-4404-AB3C-725441B8F2EE}" type="pres">
      <dgm:prSet presAssocID="{4A5FA9E4-954E-46B2-A1FA-50F2615D53CD}" presName="node" presStyleLbl="node1" presStyleIdx="2" presStyleCnt="4">
        <dgm:presLayoutVars>
          <dgm:bulletEnabled val="1"/>
        </dgm:presLayoutVars>
      </dgm:prSet>
      <dgm:spPr/>
    </dgm:pt>
    <dgm:pt modelId="{D95AB841-D65A-4446-A944-705B95B2FFC3}" type="pres">
      <dgm:prSet presAssocID="{A17631A8-38E5-4DBA-BCCA-3F208A0C8C74}" presName="sibTrans" presStyleCnt="0"/>
      <dgm:spPr/>
    </dgm:pt>
    <dgm:pt modelId="{5EC6BB8A-E4CB-49BF-8493-7D317E498B90}" type="pres">
      <dgm:prSet presAssocID="{7ADC87E4-356D-40F5-A22E-F74532F9E22C}" presName="node" presStyleLbl="node1" presStyleIdx="3" presStyleCnt="4">
        <dgm:presLayoutVars>
          <dgm:bulletEnabled val="1"/>
        </dgm:presLayoutVars>
      </dgm:prSet>
      <dgm:spPr/>
    </dgm:pt>
  </dgm:ptLst>
  <dgm:cxnLst>
    <dgm:cxn modelId="{3E82F619-3AAB-4177-8ED2-1959F675593F}" type="presOf" srcId="{AE613712-107E-439F-8589-32B362D9FE59}" destId="{AA97174F-30AB-4F6A-997B-272F51CD4E7E}" srcOrd="0" destOrd="0" presId="urn:microsoft.com/office/officeart/2005/8/layout/default"/>
    <dgm:cxn modelId="{5E0B6923-33EC-4CBB-815C-7501E7FF75BE}" type="presOf" srcId="{0C8FAD62-DE75-4CAD-B785-EC507E186220}" destId="{2AB385F0-ACA6-4C59-AE60-1872F9BFAF6E}" srcOrd="0" destOrd="0" presId="urn:microsoft.com/office/officeart/2005/8/layout/default"/>
    <dgm:cxn modelId="{9D09A028-AC0F-4DAE-8E68-ACD1A64A3D20}" type="presOf" srcId="{6460C371-FCCA-4F37-8605-4967440A0D6B}" destId="{B7BCC5B7-7FC1-4403-8FCB-EC2AFEE88FB5}" srcOrd="0" destOrd="0" presId="urn:microsoft.com/office/officeart/2005/8/layout/default"/>
    <dgm:cxn modelId="{155D9C2F-21C5-4A8F-941F-9645316CB270}" srcId="{6460C371-FCCA-4F37-8605-4967440A0D6B}" destId="{4A5FA9E4-954E-46B2-A1FA-50F2615D53CD}" srcOrd="2" destOrd="0" parTransId="{56675F46-EE17-4D80-B56D-F3FFB1C1F99F}" sibTransId="{A17631A8-38E5-4DBA-BCCA-3F208A0C8C74}"/>
    <dgm:cxn modelId="{2122865B-C1DA-478A-87BB-8B9AC27B6621}" srcId="{6460C371-FCCA-4F37-8605-4967440A0D6B}" destId="{0C8FAD62-DE75-4CAD-B785-EC507E186220}" srcOrd="1" destOrd="0" parTransId="{3EC00A9D-F7C9-40A8-BAA8-3168B7D342B1}" sibTransId="{A891C122-BFE5-4856-9AB0-7D5E2DBFA7DB}"/>
    <dgm:cxn modelId="{6C8D4076-AD0F-46DE-A5A7-A260AB403CA6}" srcId="{6460C371-FCCA-4F37-8605-4967440A0D6B}" destId="{7ADC87E4-356D-40F5-A22E-F74532F9E22C}" srcOrd="3" destOrd="0" parTransId="{438C7AFE-EC41-4264-9DA8-3F1F6A22BFCC}" sibTransId="{87EB6907-ECE8-4849-9403-B50C196365A2}"/>
    <dgm:cxn modelId="{8826D27F-0B6D-4BAD-8B28-AEB6346D5FA5}" srcId="{6460C371-FCCA-4F37-8605-4967440A0D6B}" destId="{AE613712-107E-439F-8589-32B362D9FE59}" srcOrd="0" destOrd="0" parTransId="{E6C49585-6208-486D-9F6D-9048F72F587C}" sibTransId="{B8C9E8D2-B5E9-4966-AB76-63409B973D8A}"/>
    <dgm:cxn modelId="{0D491CDF-6E0E-4F3B-8A89-26D5A7B2807F}" type="presOf" srcId="{7ADC87E4-356D-40F5-A22E-F74532F9E22C}" destId="{5EC6BB8A-E4CB-49BF-8493-7D317E498B90}" srcOrd="0" destOrd="0" presId="urn:microsoft.com/office/officeart/2005/8/layout/default"/>
    <dgm:cxn modelId="{895FC8E3-FD5A-4746-80B6-22F327AC614A}" type="presOf" srcId="{4A5FA9E4-954E-46B2-A1FA-50F2615D53CD}" destId="{DA6F6727-0FA2-4404-AB3C-725441B8F2EE}" srcOrd="0" destOrd="0" presId="urn:microsoft.com/office/officeart/2005/8/layout/default"/>
    <dgm:cxn modelId="{5312F35F-4BC2-45F2-B482-F90A535A0AE5}" type="presParOf" srcId="{B7BCC5B7-7FC1-4403-8FCB-EC2AFEE88FB5}" destId="{AA97174F-30AB-4F6A-997B-272F51CD4E7E}" srcOrd="0" destOrd="0" presId="urn:microsoft.com/office/officeart/2005/8/layout/default"/>
    <dgm:cxn modelId="{D33FAB9F-3B5C-4C27-AD81-4B0645AAD4FA}" type="presParOf" srcId="{B7BCC5B7-7FC1-4403-8FCB-EC2AFEE88FB5}" destId="{3F60EB93-2015-4BFA-BCAA-5CBD7DB06309}" srcOrd="1" destOrd="0" presId="urn:microsoft.com/office/officeart/2005/8/layout/default"/>
    <dgm:cxn modelId="{B3F82A5A-61F0-47BF-B10E-2038451401F3}" type="presParOf" srcId="{B7BCC5B7-7FC1-4403-8FCB-EC2AFEE88FB5}" destId="{2AB385F0-ACA6-4C59-AE60-1872F9BFAF6E}" srcOrd="2" destOrd="0" presId="urn:microsoft.com/office/officeart/2005/8/layout/default"/>
    <dgm:cxn modelId="{B3D5FE31-72CA-484C-B7BD-9997845392B9}" type="presParOf" srcId="{B7BCC5B7-7FC1-4403-8FCB-EC2AFEE88FB5}" destId="{A57CCDF2-E662-440B-A37C-A2EF2B02C957}" srcOrd="3" destOrd="0" presId="urn:microsoft.com/office/officeart/2005/8/layout/default"/>
    <dgm:cxn modelId="{5811D46E-379D-4FD2-842E-F412F9D66D6C}" type="presParOf" srcId="{B7BCC5B7-7FC1-4403-8FCB-EC2AFEE88FB5}" destId="{DA6F6727-0FA2-4404-AB3C-725441B8F2EE}" srcOrd="4" destOrd="0" presId="urn:microsoft.com/office/officeart/2005/8/layout/default"/>
    <dgm:cxn modelId="{1BA60968-2501-46D2-8AC4-3AA6F724C3DC}" type="presParOf" srcId="{B7BCC5B7-7FC1-4403-8FCB-EC2AFEE88FB5}" destId="{D95AB841-D65A-4446-A944-705B95B2FFC3}" srcOrd="5" destOrd="0" presId="urn:microsoft.com/office/officeart/2005/8/layout/default"/>
    <dgm:cxn modelId="{6A98B650-BDBC-452E-8A39-180FB69DFEEF}" type="presParOf" srcId="{B7BCC5B7-7FC1-4403-8FCB-EC2AFEE88FB5}" destId="{5EC6BB8A-E4CB-49BF-8493-7D317E498B9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ACD50E-318A-46DC-AB1B-B52D71A8991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FEBF22B-B8A2-4074-BC94-2970A70E0A36}">
      <dgm:prSet phldrT="[Κείμενο]" custT="1"/>
      <dgm:spPr>
        <a:solidFill>
          <a:srgbClr val="931B1B"/>
        </a:solidFill>
      </dgm:spPr>
      <dgm:t>
        <a:bodyPr/>
        <a:lstStyle/>
        <a:p>
          <a:r>
            <a:rPr lang="el-GR" sz="2000" dirty="0"/>
            <a:t>1</a:t>
          </a:r>
          <a:r>
            <a:rPr lang="el-GR" sz="2000" baseline="30000" dirty="0"/>
            <a:t>η</a:t>
          </a:r>
          <a:r>
            <a:rPr lang="el-GR" sz="2000" dirty="0"/>
            <a:t> Πρόταση</a:t>
          </a:r>
        </a:p>
      </dgm:t>
    </dgm:pt>
    <dgm:pt modelId="{7B601CEC-4CF5-473B-BFA7-21A4A7FCFA2E}" type="parTrans" cxnId="{F497F304-0642-4236-B2F7-EABE57047CEC}">
      <dgm:prSet/>
      <dgm:spPr/>
      <dgm:t>
        <a:bodyPr/>
        <a:lstStyle/>
        <a:p>
          <a:endParaRPr lang="el-GR"/>
        </a:p>
      </dgm:t>
    </dgm:pt>
    <dgm:pt modelId="{C2BB79CC-C3A9-42F5-9E57-E2F3B5C6419D}" type="sibTrans" cxnId="{F497F304-0642-4236-B2F7-EABE57047CEC}">
      <dgm:prSet/>
      <dgm:spPr>
        <a:solidFill>
          <a:schemeClr val="accent2"/>
        </a:solidFill>
      </dgm:spPr>
      <dgm:t>
        <a:bodyPr/>
        <a:lstStyle/>
        <a:p>
          <a:endParaRPr lang="el-GR"/>
        </a:p>
      </dgm:t>
    </dgm:pt>
    <dgm:pt modelId="{9F01387D-0512-4FF6-8124-A0AF52EC6159}">
      <dgm:prSet phldrT="[Κείμενο]"/>
      <dgm:spPr/>
      <dgm:t>
        <a:bodyPr/>
        <a:lstStyle/>
        <a:p>
          <a:r>
            <a:rPr lang="el-GR" dirty="0"/>
            <a:t>Αξιολόγηση από Μαθητές</a:t>
          </a:r>
        </a:p>
      </dgm:t>
    </dgm:pt>
    <dgm:pt modelId="{CA3E34AD-77C1-4319-86B6-D27A47F69689}" type="parTrans" cxnId="{EED0B4DF-E519-4845-8829-3BDF376B1856}">
      <dgm:prSet/>
      <dgm:spPr/>
      <dgm:t>
        <a:bodyPr/>
        <a:lstStyle/>
        <a:p>
          <a:endParaRPr lang="el-GR"/>
        </a:p>
      </dgm:t>
    </dgm:pt>
    <dgm:pt modelId="{BD1A8AAB-582F-4234-BB89-08BD2DE18630}" type="sibTrans" cxnId="{EED0B4DF-E519-4845-8829-3BDF376B1856}">
      <dgm:prSet/>
      <dgm:spPr/>
      <dgm:t>
        <a:bodyPr/>
        <a:lstStyle/>
        <a:p>
          <a:endParaRPr lang="el-GR"/>
        </a:p>
      </dgm:t>
    </dgm:pt>
    <dgm:pt modelId="{AC7596B8-CB52-49AB-BBEB-1084A3B0D444}">
      <dgm:prSet phldrT="[Κείμενο]" custT="1"/>
      <dgm:spPr>
        <a:solidFill>
          <a:srgbClr val="931B1B"/>
        </a:solidFill>
      </dgm:spPr>
      <dgm:t>
        <a:bodyPr/>
        <a:lstStyle/>
        <a:p>
          <a:r>
            <a:rPr lang="el-GR" sz="2000" dirty="0"/>
            <a:t>3</a:t>
          </a:r>
          <a:r>
            <a:rPr lang="el-GR" sz="2000" baseline="30000" dirty="0"/>
            <a:t>η</a:t>
          </a:r>
          <a:r>
            <a:rPr lang="el-GR" sz="2000" dirty="0"/>
            <a:t> Πρόταση</a:t>
          </a:r>
        </a:p>
      </dgm:t>
    </dgm:pt>
    <dgm:pt modelId="{87C8C26C-1842-4C47-9EA2-33A410E50389}" type="parTrans" cxnId="{1E0C9406-F7CF-447C-BB9F-7BE9D2050888}">
      <dgm:prSet/>
      <dgm:spPr/>
      <dgm:t>
        <a:bodyPr/>
        <a:lstStyle/>
        <a:p>
          <a:endParaRPr lang="el-GR"/>
        </a:p>
      </dgm:t>
    </dgm:pt>
    <dgm:pt modelId="{0E5726A9-CE1B-4DA8-AF3F-C764EC5AC91E}" type="sibTrans" cxnId="{1E0C9406-F7CF-447C-BB9F-7BE9D2050888}">
      <dgm:prSet/>
      <dgm:spPr>
        <a:solidFill>
          <a:schemeClr val="accent2"/>
        </a:solidFill>
      </dgm:spPr>
      <dgm:t>
        <a:bodyPr/>
        <a:lstStyle/>
        <a:p>
          <a:endParaRPr lang="el-GR"/>
        </a:p>
      </dgm:t>
    </dgm:pt>
    <dgm:pt modelId="{A9321B73-BA8A-41AF-B1C8-D07C9B5EB1AB}">
      <dgm:prSet phldrT="[Κείμενο]"/>
      <dgm:spPr/>
      <dgm:t>
        <a:bodyPr/>
        <a:lstStyle/>
        <a:p>
          <a:r>
            <a:rPr lang="el-GR" dirty="0"/>
            <a:t>Ενσωμάτωση σε Εκπαιδευτικά Προγράμματα</a:t>
          </a:r>
        </a:p>
      </dgm:t>
    </dgm:pt>
    <dgm:pt modelId="{9CA132E0-2710-4125-9700-02FDC2FC2B49}" type="parTrans" cxnId="{C29946EB-CB73-4702-861B-B2AFA15A9819}">
      <dgm:prSet/>
      <dgm:spPr/>
      <dgm:t>
        <a:bodyPr/>
        <a:lstStyle/>
        <a:p>
          <a:endParaRPr lang="el-GR"/>
        </a:p>
      </dgm:t>
    </dgm:pt>
    <dgm:pt modelId="{5B265822-48C8-408B-A28C-EE6825DEB41E}" type="sibTrans" cxnId="{C29946EB-CB73-4702-861B-B2AFA15A9819}">
      <dgm:prSet/>
      <dgm:spPr/>
      <dgm:t>
        <a:bodyPr/>
        <a:lstStyle/>
        <a:p>
          <a:endParaRPr lang="el-GR"/>
        </a:p>
      </dgm:t>
    </dgm:pt>
    <dgm:pt modelId="{4ACDE2C7-2530-4308-8ED8-3EBDE3C2EF6D}">
      <dgm:prSet phldrT="[Κείμενο]" custT="1"/>
      <dgm:spPr>
        <a:solidFill>
          <a:srgbClr val="BF9000"/>
        </a:solidFill>
      </dgm:spPr>
      <dgm:t>
        <a:bodyPr/>
        <a:lstStyle/>
        <a:p>
          <a:r>
            <a:rPr lang="el-GR" sz="2000" dirty="0"/>
            <a:t>2</a:t>
          </a:r>
          <a:r>
            <a:rPr lang="el-GR" sz="2000" baseline="30000" dirty="0"/>
            <a:t>η</a:t>
          </a:r>
          <a:r>
            <a:rPr lang="el-GR" sz="2000" dirty="0"/>
            <a:t> Πρόταση</a:t>
          </a:r>
        </a:p>
      </dgm:t>
    </dgm:pt>
    <dgm:pt modelId="{B5F7499B-2EDB-44CC-B52C-53A77293DC60}" type="sibTrans" cxnId="{EC61A65B-FE4F-4CC1-AE78-16A5E3B3DA05}">
      <dgm:prSet/>
      <dgm:spPr>
        <a:solidFill>
          <a:srgbClr val="931B1B"/>
        </a:solidFill>
      </dgm:spPr>
      <dgm:t>
        <a:bodyPr/>
        <a:lstStyle/>
        <a:p>
          <a:endParaRPr lang="el-GR"/>
        </a:p>
      </dgm:t>
    </dgm:pt>
    <dgm:pt modelId="{F53C15FA-74BC-4BAF-9316-BE4C4020E202}" type="parTrans" cxnId="{EC61A65B-FE4F-4CC1-AE78-16A5E3B3DA05}">
      <dgm:prSet/>
      <dgm:spPr/>
      <dgm:t>
        <a:bodyPr/>
        <a:lstStyle/>
        <a:p>
          <a:endParaRPr lang="el-GR"/>
        </a:p>
      </dgm:t>
    </dgm:pt>
    <dgm:pt modelId="{B916403C-1B53-4202-8880-DC15374FC6F9}">
      <dgm:prSet phldrT="[Κείμενο]"/>
      <dgm:spPr/>
      <dgm:t>
        <a:bodyPr/>
        <a:lstStyle/>
        <a:p>
          <a:r>
            <a:rPr lang="el-GR" dirty="0"/>
            <a:t>Επέκταση σε Μεγαλύτερο Δείγμα</a:t>
          </a:r>
        </a:p>
      </dgm:t>
    </dgm:pt>
    <dgm:pt modelId="{D01AC30D-83AB-49C5-A678-A938832F10BF}" type="sibTrans" cxnId="{297E90E5-6BFF-4643-BD40-21F415462A12}">
      <dgm:prSet/>
      <dgm:spPr/>
      <dgm:t>
        <a:bodyPr/>
        <a:lstStyle/>
        <a:p>
          <a:endParaRPr lang="el-GR"/>
        </a:p>
      </dgm:t>
    </dgm:pt>
    <dgm:pt modelId="{D74DC645-B846-47C4-B58C-7C76A260CC08}" type="parTrans" cxnId="{297E90E5-6BFF-4643-BD40-21F415462A12}">
      <dgm:prSet/>
      <dgm:spPr/>
      <dgm:t>
        <a:bodyPr/>
        <a:lstStyle/>
        <a:p>
          <a:endParaRPr lang="el-GR"/>
        </a:p>
      </dgm:t>
    </dgm:pt>
    <dgm:pt modelId="{1CB3DE4B-6AE2-4EA2-9735-A290D53A148F}" type="pres">
      <dgm:prSet presAssocID="{F3ACD50E-318A-46DC-AB1B-B52D71A89913}" presName="Name0" presStyleCnt="0">
        <dgm:presLayoutVars>
          <dgm:chMax/>
          <dgm:chPref/>
          <dgm:dir/>
          <dgm:animLvl val="lvl"/>
        </dgm:presLayoutVars>
      </dgm:prSet>
      <dgm:spPr/>
    </dgm:pt>
    <dgm:pt modelId="{200F78E0-A74F-45C9-B9BE-556CBC4EA688}" type="pres">
      <dgm:prSet presAssocID="{2FEBF22B-B8A2-4074-BC94-2970A70E0A36}" presName="composite" presStyleCnt="0"/>
      <dgm:spPr/>
    </dgm:pt>
    <dgm:pt modelId="{54799989-6BFD-41A0-A4C1-D79CFE716F11}" type="pres">
      <dgm:prSet presAssocID="{2FEBF22B-B8A2-4074-BC94-2970A70E0A3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F817CB8-607D-4B90-803E-A376F797D4F1}" type="pres">
      <dgm:prSet presAssocID="{2FEBF22B-B8A2-4074-BC94-2970A70E0A3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7AD6856-2771-4908-8A57-FDCD313B7206}" type="pres">
      <dgm:prSet presAssocID="{2FEBF22B-B8A2-4074-BC94-2970A70E0A36}" presName="BalanceSpacing" presStyleCnt="0"/>
      <dgm:spPr/>
    </dgm:pt>
    <dgm:pt modelId="{89D79899-132B-4E89-93CF-A9746EF2B8D4}" type="pres">
      <dgm:prSet presAssocID="{2FEBF22B-B8A2-4074-BC94-2970A70E0A36}" presName="BalanceSpacing1" presStyleCnt="0"/>
      <dgm:spPr/>
    </dgm:pt>
    <dgm:pt modelId="{BDFD6BE0-51C4-49BD-A7B0-90DE0B40A1E9}" type="pres">
      <dgm:prSet presAssocID="{C2BB79CC-C3A9-42F5-9E57-E2F3B5C6419D}" presName="Accent1Text" presStyleLbl="node1" presStyleIdx="1" presStyleCnt="6"/>
      <dgm:spPr/>
    </dgm:pt>
    <dgm:pt modelId="{8F50F8C6-156E-4A79-B4C1-DD35842581A1}" type="pres">
      <dgm:prSet presAssocID="{C2BB79CC-C3A9-42F5-9E57-E2F3B5C6419D}" presName="spaceBetweenRectangles" presStyleCnt="0"/>
      <dgm:spPr/>
    </dgm:pt>
    <dgm:pt modelId="{9BF7D502-9FD2-4B7F-98A3-3F7AEB95F3A4}" type="pres">
      <dgm:prSet presAssocID="{4ACDE2C7-2530-4308-8ED8-3EBDE3C2EF6D}" presName="composite" presStyleCnt="0"/>
      <dgm:spPr/>
    </dgm:pt>
    <dgm:pt modelId="{25A81276-21F6-478B-B658-52AEF60A17B1}" type="pres">
      <dgm:prSet presAssocID="{4ACDE2C7-2530-4308-8ED8-3EBDE3C2EF6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C893FBE-1755-4F6F-9E1F-E978D1F2ACA3}" type="pres">
      <dgm:prSet presAssocID="{4ACDE2C7-2530-4308-8ED8-3EBDE3C2EF6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7DA04B4-C112-49FC-A573-251662C35FBE}" type="pres">
      <dgm:prSet presAssocID="{4ACDE2C7-2530-4308-8ED8-3EBDE3C2EF6D}" presName="BalanceSpacing" presStyleCnt="0"/>
      <dgm:spPr/>
    </dgm:pt>
    <dgm:pt modelId="{7923B5D7-5B10-4ECF-8A68-19923A17BDF3}" type="pres">
      <dgm:prSet presAssocID="{4ACDE2C7-2530-4308-8ED8-3EBDE3C2EF6D}" presName="BalanceSpacing1" presStyleCnt="0"/>
      <dgm:spPr/>
    </dgm:pt>
    <dgm:pt modelId="{67AB7972-3606-4867-AC54-8CB845DEEB4C}" type="pres">
      <dgm:prSet presAssocID="{B5F7499B-2EDB-44CC-B52C-53A77293DC60}" presName="Accent1Text" presStyleLbl="node1" presStyleIdx="3" presStyleCnt="6"/>
      <dgm:spPr/>
    </dgm:pt>
    <dgm:pt modelId="{BB9BDDDE-A397-4FAB-ACCA-7C67B48D6FBA}" type="pres">
      <dgm:prSet presAssocID="{B5F7499B-2EDB-44CC-B52C-53A77293DC60}" presName="spaceBetweenRectangles" presStyleCnt="0"/>
      <dgm:spPr/>
    </dgm:pt>
    <dgm:pt modelId="{5A94D053-A226-4EE1-AA10-9CF8EAEFC894}" type="pres">
      <dgm:prSet presAssocID="{AC7596B8-CB52-49AB-BBEB-1084A3B0D444}" presName="composite" presStyleCnt="0"/>
      <dgm:spPr/>
    </dgm:pt>
    <dgm:pt modelId="{7F26A815-DA67-40E8-8586-9A60DCEBEB2C}" type="pres">
      <dgm:prSet presAssocID="{AC7596B8-CB52-49AB-BBEB-1084A3B0D44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8280557-43AB-48F2-8EF7-DBC11D9634E1}" type="pres">
      <dgm:prSet presAssocID="{AC7596B8-CB52-49AB-BBEB-1084A3B0D44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97FE815-A826-4431-BF7A-CBA985A06FED}" type="pres">
      <dgm:prSet presAssocID="{AC7596B8-CB52-49AB-BBEB-1084A3B0D444}" presName="BalanceSpacing" presStyleCnt="0"/>
      <dgm:spPr/>
    </dgm:pt>
    <dgm:pt modelId="{D5971C16-5CA9-4A5E-9DC8-C16F0093121E}" type="pres">
      <dgm:prSet presAssocID="{AC7596B8-CB52-49AB-BBEB-1084A3B0D444}" presName="BalanceSpacing1" presStyleCnt="0"/>
      <dgm:spPr/>
    </dgm:pt>
    <dgm:pt modelId="{E6F61918-5757-4D00-889F-59A26BFAD3C3}" type="pres">
      <dgm:prSet presAssocID="{0E5726A9-CE1B-4DA8-AF3F-C764EC5AC91E}" presName="Accent1Text" presStyleLbl="node1" presStyleIdx="5" presStyleCnt="6"/>
      <dgm:spPr/>
    </dgm:pt>
  </dgm:ptLst>
  <dgm:cxnLst>
    <dgm:cxn modelId="{F5927701-8A1D-4F3E-9DD9-EF59F42A8A5E}" type="presOf" srcId="{AC7596B8-CB52-49AB-BBEB-1084A3B0D444}" destId="{7F26A815-DA67-40E8-8586-9A60DCEBEB2C}" srcOrd="0" destOrd="0" presId="urn:microsoft.com/office/officeart/2008/layout/AlternatingHexagons"/>
    <dgm:cxn modelId="{F497F304-0642-4236-B2F7-EABE57047CEC}" srcId="{F3ACD50E-318A-46DC-AB1B-B52D71A89913}" destId="{2FEBF22B-B8A2-4074-BC94-2970A70E0A36}" srcOrd="0" destOrd="0" parTransId="{7B601CEC-4CF5-473B-BFA7-21A4A7FCFA2E}" sibTransId="{C2BB79CC-C3A9-42F5-9E57-E2F3B5C6419D}"/>
    <dgm:cxn modelId="{1E0C9406-F7CF-447C-BB9F-7BE9D2050888}" srcId="{F3ACD50E-318A-46DC-AB1B-B52D71A89913}" destId="{AC7596B8-CB52-49AB-BBEB-1084A3B0D444}" srcOrd="2" destOrd="0" parTransId="{87C8C26C-1842-4C47-9EA2-33A410E50389}" sibTransId="{0E5726A9-CE1B-4DA8-AF3F-C764EC5AC91E}"/>
    <dgm:cxn modelId="{33A20A12-0691-4F5D-A5A0-54F79B3B784B}" type="presOf" srcId="{C2BB79CC-C3A9-42F5-9E57-E2F3B5C6419D}" destId="{BDFD6BE0-51C4-49BD-A7B0-90DE0B40A1E9}" srcOrd="0" destOrd="0" presId="urn:microsoft.com/office/officeart/2008/layout/AlternatingHexagons"/>
    <dgm:cxn modelId="{1DAA7021-8C62-4ABC-AAA9-911E412BC7DE}" type="presOf" srcId="{B916403C-1B53-4202-8880-DC15374FC6F9}" destId="{DC893FBE-1755-4F6F-9E1F-E978D1F2ACA3}" srcOrd="0" destOrd="0" presId="urn:microsoft.com/office/officeart/2008/layout/AlternatingHexagons"/>
    <dgm:cxn modelId="{EC61A65B-FE4F-4CC1-AE78-16A5E3B3DA05}" srcId="{F3ACD50E-318A-46DC-AB1B-B52D71A89913}" destId="{4ACDE2C7-2530-4308-8ED8-3EBDE3C2EF6D}" srcOrd="1" destOrd="0" parTransId="{F53C15FA-74BC-4BAF-9316-BE4C4020E202}" sibTransId="{B5F7499B-2EDB-44CC-B52C-53A77293DC60}"/>
    <dgm:cxn modelId="{4DD99D92-8228-4235-B642-13E346BE701A}" type="presOf" srcId="{4ACDE2C7-2530-4308-8ED8-3EBDE3C2EF6D}" destId="{25A81276-21F6-478B-B658-52AEF60A17B1}" srcOrd="0" destOrd="0" presId="urn:microsoft.com/office/officeart/2008/layout/AlternatingHexagons"/>
    <dgm:cxn modelId="{9035F796-C44A-452F-93DB-78C4452C134F}" type="presOf" srcId="{B5F7499B-2EDB-44CC-B52C-53A77293DC60}" destId="{67AB7972-3606-4867-AC54-8CB845DEEB4C}" srcOrd="0" destOrd="0" presId="urn:microsoft.com/office/officeart/2008/layout/AlternatingHexagons"/>
    <dgm:cxn modelId="{01A26B98-D383-4F3A-9D76-D4B14670C1B1}" type="presOf" srcId="{0E5726A9-CE1B-4DA8-AF3F-C764EC5AC91E}" destId="{E6F61918-5757-4D00-889F-59A26BFAD3C3}" srcOrd="0" destOrd="0" presId="urn:microsoft.com/office/officeart/2008/layout/AlternatingHexagons"/>
    <dgm:cxn modelId="{01E10CA0-0F97-492D-81CE-5333A5A4BD66}" type="presOf" srcId="{A9321B73-BA8A-41AF-B1C8-D07C9B5EB1AB}" destId="{98280557-43AB-48F2-8EF7-DBC11D9634E1}" srcOrd="0" destOrd="0" presId="urn:microsoft.com/office/officeart/2008/layout/AlternatingHexagons"/>
    <dgm:cxn modelId="{000439AE-06B2-4BA9-A549-3E1B263891FB}" type="presOf" srcId="{9F01387D-0512-4FF6-8124-A0AF52EC6159}" destId="{5F817CB8-607D-4B90-803E-A376F797D4F1}" srcOrd="0" destOrd="0" presId="urn:microsoft.com/office/officeart/2008/layout/AlternatingHexagons"/>
    <dgm:cxn modelId="{EA37F1CA-2CFD-4430-8616-F15840D44730}" type="presOf" srcId="{F3ACD50E-318A-46DC-AB1B-B52D71A89913}" destId="{1CB3DE4B-6AE2-4EA2-9735-A290D53A148F}" srcOrd="0" destOrd="0" presId="urn:microsoft.com/office/officeart/2008/layout/AlternatingHexagons"/>
    <dgm:cxn modelId="{0A1248D8-8C7D-4CE4-A21E-81281E3216C4}" type="presOf" srcId="{2FEBF22B-B8A2-4074-BC94-2970A70E0A36}" destId="{54799989-6BFD-41A0-A4C1-D79CFE716F11}" srcOrd="0" destOrd="0" presId="urn:microsoft.com/office/officeart/2008/layout/AlternatingHexagons"/>
    <dgm:cxn modelId="{EED0B4DF-E519-4845-8829-3BDF376B1856}" srcId="{2FEBF22B-B8A2-4074-BC94-2970A70E0A36}" destId="{9F01387D-0512-4FF6-8124-A0AF52EC6159}" srcOrd="0" destOrd="0" parTransId="{CA3E34AD-77C1-4319-86B6-D27A47F69689}" sibTransId="{BD1A8AAB-582F-4234-BB89-08BD2DE18630}"/>
    <dgm:cxn modelId="{297E90E5-6BFF-4643-BD40-21F415462A12}" srcId="{4ACDE2C7-2530-4308-8ED8-3EBDE3C2EF6D}" destId="{B916403C-1B53-4202-8880-DC15374FC6F9}" srcOrd="0" destOrd="0" parTransId="{D74DC645-B846-47C4-B58C-7C76A260CC08}" sibTransId="{D01AC30D-83AB-49C5-A678-A938832F10BF}"/>
    <dgm:cxn modelId="{C29946EB-CB73-4702-861B-B2AFA15A9819}" srcId="{AC7596B8-CB52-49AB-BBEB-1084A3B0D444}" destId="{A9321B73-BA8A-41AF-B1C8-D07C9B5EB1AB}" srcOrd="0" destOrd="0" parTransId="{9CA132E0-2710-4125-9700-02FDC2FC2B49}" sibTransId="{5B265822-48C8-408B-A28C-EE6825DEB41E}"/>
    <dgm:cxn modelId="{0F3CC29C-D7EE-4496-9D1F-D78A10B9A9FE}" type="presParOf" srcId="{1CB3DE4B-6AE2-4EA2-9735-A290D53A148F}" destId="{200F78E0-A74F-45C9-B9BE-556CBC4EA688}" srcOrd="0" destOrd="0" presId="urn:microsoft.com/office/officeart/2008/layout/AlternatingHexagons"/>
    <dgm:cxn modelId="{6CB6A073-93A8-4D25-87B9-10708937BD83}" type="presParOf" srcId="{200F78E0-A74F-45C9-B9BE-556CBC4EA688}" destId="{54799989-6BFD-41A0-A4C1-D79CFE716F11}" srcOrd="0" destOrd="0" presId="urn:microsoft.com/office/officeart/2008/layout/AlternatingHexagons"/>
    <dgm:cxn modelId="{5FA4122C-119C-4C36-9847-CE0B1C4B2343}" type="presParOf" srcId="{200F78E0-A74F-45C9-B9BE-556CBC4EA688}" destId="{5F817CB8-607D-4B90-803E-A376F797D4F1}" srcOrd="1" destOrd="0" presId="urn:microsoft.com/office/officeart/2008/layout/AlternatingHexagons"/>
    <dgm:cxn modelId="{BCAE3655-418B-411F-882D-F68972280E9A}" type="presParOf" srcId="{200F78E0-A74F-45C9-B9BE-556CBC4EA688}" destId="{A7AD6856-2771-4908-8A57-FDCD313B7206}" srcOrd="2" destOrd="0" presId="urn:microsoft.com/office/officeart/2008/layout/AlternatingHexagons"/>
    <dgm:cxn modelId="{58E453D3-A3B7-4C3E-9237-D60A25CDFC6A}" type="presParOf" srcId="{200F78E0-A74F-45C9-B9BE-556CBC4EA688}" destId="{89D79899-132B-4E89-93CF-A9746EF2B8D4}" srcOrd="3" destOrd="0" presId="urn:microsoft.com/office/officeart/2008/layout/AlternatingHexagons"/>
    <dgm:cxn modelId="{C8BFCE4E-052E-41F0-B7B1-2A8E68D2D4E7}" type="presParOf" srcId="{200F78E0-A74F-45C9-B9BE-556CBC4EA688}" destId="{BDFD6BE0-51C4-49BD-A7B0-90DE0B40A1E9}" srcOrd="4" destOrd="0" presId="urn:microsoft.com/office/officeart/2008/layout/AlternatingHexagons"/>
    <dgm:cxn modelId="{D201226C-268E-470B-A7D1-FB50FC19FC41}" type="presParOf" srcId="{1CB3DE4B-6AE2-4EA2-9735-A290D53A148F}" destId="{8F50F8C6-156E-4A79-B4C1-DD35842581A1}" srcOrd="1" destOrd="0" presId="urn:microsoft.com/office/officeart/2008/layout/AlternatingHexagons"/>
    <dgm:cxn modelId="{B8A52E1B-BB85-4F70-9B3F-D98F869A0B42}" type="presParOf" srcId="{1CB3DE4B-6AE2-4EA2-9735-A290D53A148F}" destId="{9BF7D502-9FD2-4B7F-98A3-3F7AEB95F3A4}" srcOrd="2" destOrd="0" presId="urn:microsoft.com/office/officeart/2008/layout/AlternatingHexagons"/>
    <dgm:cxn modelId="{69A7AB5E-1D12-458E-A89C-709D0CDDD833}" type="presParOf" srcId="{9BF7D502-9FD2-4B7F-98A3-3F7AEB95F3A4}" destId="{25A81276-21F6-478B-B658-52AEF60A17B1}" srcOrd="0" destOrd="0" presId="urn:microsoft.com/office/officeart/2008/layout/AlternatingHexagons"/>
    <dgm:cxn modelId="{879422AD-65C8-4CAA-9FA7-2A4078A2D2E9}" type="presParOf" srcId="{9BF7D502-9FD2-4B7F-98A3-3F7AEB95F3A4}" destId="{DC893FBE-1755-4F6F-9E1F-E978D1F2ACA3}" srcOrd="1" destOrd="0" presId="urn:microsoft.com/office/officeart/2008/layout/AlternatingHexagons"/>
    <dgm:cxn modelId="{48DB6B60-CA6F-46EF-8FD6-0B9C4D5ACA31}" type="presParOf" srcId="{9BF7D502-9FD2-4B7F-98A3-3F7AEB95F3A4}" destId="{A7DA04B4-C112-49FC-A573-251662C35FBE}" srcOrd="2" destOrd="0" presId="urn:microsoft.com/office/officeart/2008/layout/AlternatingHexagons"/>
    <dgm:cxn modelId="{08C15444-97D8-4DAC-81D8-FA952CA73CE9}" type="presParOf" srcId="{9BF7D502-9FD2-4B7F-98A3-3F7AEB95F3A4}" destId="{7923B5D7-5B10-4ECF-8A68-19923A17BDF3}" srcOrd="3" destOrd="0" presId="urn:microsoft.com/office/officeart/2008/layout/AlternatingHexagons"/>
    <dgm:cxn modelId="{5F31F818-3D8E-4244-BEC1-4856948DDE90}" type="presParOf" srcId="{9BF7D502-9FD2-4B7F-98A3-3F7AEB95F3A4}" destId="{67AB7972-3606-4867-AC54-8CB845DEEB4C}" srcOrd="4" destOrd="0" presId="urn:microsoft.com/office/officeart/2008/layout/AlternatingHexagons"/>
    <dgm:cxn modelId="{1FA877A8-4CE8-4F63-9FA2-9679D3049225}" type="presParOf" srcId="{1CB3DE4B-6AE2-4EA2-9735-A290D53A148F}" destId="{BB9BDDDE-A397-4FAB-ACCA-7C67B48D6FBA}" srcOrd="3" destOrd="0" presId="urn:microsoft.com/office/officeart/2008/layout/AlternatingHexagons"/>
    <dgm:cxn modelId="{E7798674-C1EA-4CC2-B050-53851627CA59}" type="presParOf" srcId="{1CB3DE4B-6AE2-4EA2-9735-A290D53A148F}" destId="{5A94D053-A226-4EE1-AA10-9CF8EAEFC894}" srcOrd="4" destOrd="0" presId="urn:microsoft.com/office/officeart/2008/layout/AlternatingHexagons"/>
    <dgm:cxn modelId="{9A1E95BE-8FA9-4C26-BE01-B379421E7544}" type="presParOf" srcId="{5A94D053-A226-4EE1-AA10-9CF8EAEFC894}" destId="{7F26A815-DA67-40E8-8586-9A60DCEBEB2C}" srcOrd="0" destOrd="0" presId="urn:microsoft.com/office/officeart/2008/layout/AlternatingHexagons"/>
    <dgm:cxn modelId="{4E2E4401-4C0C-4F0D-B0C9-4E399D9F4F16}" type="presParOf" srcId="{5A94D053-A226-4EE1-AA10-9CF8EAEFC894}" destId="{98280557-43AB-48F2-8EF7-DBC11D9634E1}" srcOrd="1" destOrd="0" presId="urn:microsoft.com/office/officeart/2008/layout/AlternatingHexagons"/>
    <dgm:cxn modelId="{539E4FAE-3EFC-433F-8E8B-F2BEFCD6B339}" type="presParOf" srcId="{5A94D053-A226-4EE1-AA10-9CF8EAEFC894}" destId="{997FE815-A826-4431-BF7A-CBA985A06FED}" srcOrd="2" destOrd="0" presId="urn:microsoft.com/office/officeart/2008/layout/AlternatingHexagons"/>
    <dgm:cxn modelId="{A7089FB5-D981-4548-8D31-B75C92FE0A85}" type="presParOf" srcId="{5A94D053-A226-4EE1-AA10-9CF8EAEFC894}" destId="{D5971C16-5CA9-4A5E-9DC8-C16F0093121E}" srcOrd="3" destOrd="0" presId="urn:microsoft.com/office/officeart/2008/layout/AlternatingHexagons"/>
    <dgm:cxn modelId="{AFCFC45F-A3A9-4BF3-A256-2CF27EE6F087}" type="presParOf" srcId="{5A94D053-A226-4EE1-AA10-9CF8EAEFC894}" destId="{E6F61918-5757-4D00-889F-59A26BFAD3C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196BAC-4C9C-4AE6-B99A-E12F5FF7799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60604AD0-A98A-4646-868E-02033F060E50}">
      <dgm:prSet phldrT="[Κείμενο]"/>
      <dgm:spPr/>
      <dgm:t>
        <a:bodyPr/>
        <a:lstStyle/>
        <a:p>
          <a:r>
            <a:rPr lang="el-GR" dirty="0"/>
            <a:t>Θεωρητικό Πλαίσιο</a:t>
          </a:r>
        </a:p>
      </dgm:t>
    </dgm:pt>
    <dgm:pt modelId="{7BB1DB5C-40B3-414E-910A-57BAC97CFE8D}" type="parTrans" cxnId="{8DAAD3D8-3D6B-461A-9837-5CD6F0E67FD2}">
      <dgm:prSet/>
      <dgm:spPr/>
      <dgm:t>
        <a:bodyPr/>
        <a:lstStyle/>
        <a:p>
          <a:endParaRPr lang="el-GR"/>
        </a:p>
      </dgm:t>
    </dgm:pt>
    <dgm:pt modelId="{910C8F31-1979-44A0-AB84-CE8AA942AE3B}" type="sibTrans" cxnId="{8DAAD3D8-3D6B-461A-9837-5CD6F0E67FD2}">
      <dgm:prSet/>
      <dgm:spPr/>
      <dgm:t>
        <a:bodyPr/>
        <a:lstStyle/>
        <a:p>
          <a:endParaRPr lang="el-GR"/>
        </a:p>
      </dgm:t>
    </dgm:pt>
    <dgm:pt modelId="{AD78709D-AB99-43E0-AF7B-939C04AEFEF3}">
      <dgm:prSet phldrT="[Κείμενο]"/>
      <dgm:spPr/>
      <dgm:t>
        <a:bodyPr/>
        <a:lstStyle/>
        <a:p>
          <a:r>
            <a:rPr lang="el-GR" dirty="0"/>
            <a:t>Εισαγωγή</a:t>
          </a:r>
        </a:p>
      </dgm:t>
    </dgm:pt>
    <dgm:pt modelId="{3D3DB16E-37C5-491A-AF19-3F0B021E5A28}" type="parTrans" cxnId="{D91C8DBF-3BDD-45B1-9C5A-5474B1E18DA1}">
      <dgm:prSet/>
      <dgm:spPr/>
      <dgm:t>
        <a:bodyPr/>
        <a:lstStyle/>
        <a:p>
          <a:endParaRPr lang="el-GR"/>
        </a:p>
      </dgm:t>
    </dgm:pt>
    <dgm:pt modelId="{A8D68994-24A4-4219-8C90-0FAC3B6D2755}" type="sibTrans" cxnId="{D91C8DBF-3BDD-45B1-9C5A-5474B1E18DA1}">
      <dgm:prSet/>
      <dgm:spPr/>
      <dgm:t>
        <a:bodyPr/>
        <a:lstStyle/>
        <a:p>
          <a:endParaRPr lang="el-GR"/>
        </a:p>
      </dgm:t>
    </dgm:pt>
    <dgm:pt modelId="{6B8967FD-8D6D-4EFE-9B94-369551DDD978}">
      <dgm:prSet phldrT="[Κείμενο]"/>
      <dgm:spPr/>
      <dgm:t>
        <a:bodyPr/>
        <a:lstStyle/>
        <a:p>
          <a:r>
            <a:rPr lang="el-GR" dirty="0"/>
            <a:t>Εξ Αποστάσεως Εκπαίδευση</a:t>
          </a:r>
        </a:p>
      </dgm:t>
    </dgm:pt>
    <dgm:pt modelId="{6AB9859B-1328-46ED-B1AF-11B6F2BD032A}" type="parTrans" cxnId="{1DFE82B9-9235-4C8C-A8BA-1ACE2CED3AD0}">
      <dgm:prSet/>
      <dgm:spPr/>
      <dgm:t>
        <a:bodyPr/>
        <a:lstStyle/>
        <a:p>
          <a:endParaRPr lang="el-GR"/>
        </a:p>
      </dgm:t>
    </dgm:pt>
    <dgm:pt modelId="{62026E6E-EECE-4D03-B29E-9D086B8F4AF9}" type="sibTrans" cxnId="{1DFE82B9-9235-4C8C-A8BA-1ACE2CED3AD0}">
      <dgm:prSet/>
      <dgm:spPr/>
      <dgm:t>
        <a:bodyPr/>
        <a:lstStyle/>
        <a:p>
          <a:endParaRPr lang="el-GR"/>
        </a:p>
      </dgm:t>
    </dgm:pt>
    <dgm:pt modelId="{929F94CF-B9EA-4B2C-AD0E-B4FB5EAAE49B}">
      <dgm:prSet phldrT="[Κείμενο]"/>
      <dgm:spPr/>
      <dgm:t>
        <a:bodyPr/>
        <a:lstStyle/>
        <a:p>
          <a:r>
            <a:rPr lang="el-GR" dirty="0"/>
            <a:t>Δημιουργία Ε.Υ.</a:t>
          </a:r>
        </a:p>
      </dgm:t>
    </dgm:pt>
    <dgm:pt modelId="{71F18A3E-31FF-4355-BD8E-AF6224424782}" type="parTrans" cxnId="{13A3BE37-BCAA-45E7-9483-EAE6C9E67B6A}">
      <dgm:prSet/>
      <dgm:spPr/>
      <dgm:t>
        <a:bodyPr/>
        <a:lstStyle/>
        <a:p>
          <a:endParaRPr lang="el-GR"/>
        </a:p>
      </dgm:t>
    </dgm:pt>
    <dgm:pt modelId="{C4AECEAD-B17D-4053-84E2-94D164176E80}" type="sibTrans" cxnId="{13A3BE37-BCAA-45E7-9483-EAE6C9E67B6A}">
      <dgm:prSet/>
      <dgm:spPr/>
      <dgm:t>
        <a:bodyPr/>
        <a:lstStyle/>
        <a:p>
          <a:endParaRPr lang="el-GR"/>
        </a:p>
      </dgm:t>
    </dgm:pt>
    <dgm:pt modelId="{401CA498-349F-4E3F-8571-DA4D1026CE41}">
      <dgm:prSet phldrT="[Κείμενο]"/>
      <dgm:spPr/>
      <dgm:t>
        <a:bodyPr/>
        <a:lstStyle/>
        <a:p>
          <a:r>
            <a:rPr lang="el-GR" dirty="0"/>
            <a:t>Σχεδιασμός</a:t>
          </a:r>
        </a:p>
      </dgm:t>
    </dgm:pt>
    <dgm:pt modelId="{D1E4549D-1E96-4A00-BABB-62100D53084D}" type="parTrans" cxnId="{97E50B44-5485-46C8-B662-47A97D5A6412}">
      <dgm:prSet/>
      <dgm:spPr/>
      <dgm:t>
        <a:bodyPr/>
        <a:lstStyle/>
        <a:p>
          <a:endParaRPr lang="el-GR"/>
        </a:p>
      </dgm:t>
    </dgm:pt>
    <dgm:pt modelId="{2F88021E-1965-4566-92E1-2CCECA16861C}" type="sibTrans" cxnId="{97E50B44-5485-46C8-B662-47A97D5A6412}">
      <dgm:prSet/>
      <dgm:spPr/>
      <dgm:t>
        <a:bodyPr/>
        <a:lstStyle/>
        <a:p>
          <a:endParaRPr lang="el-GR"/>
        </a:p>
      </dgm:t>
    </dgm:pt>
    <dgm:pt modelId="{EBE740E4-C70A-4F62-816C-BAA3D2EAC3A9}">
      <dgm:prSet phldrT="[Κείμενο]"/>
      <dgm:spPr/>
      <dgm:t>
        <a:bodyPr/>
        <a:lstStyle/>
        <a:p>
          <a:r>
            <a:rPr lang="el-GR" dirty="0"/>
            <a:t>Υλοποίηση</a:t>
          </a:r>
        </a:p>
      </dgm:t>
    </dgm:pt>
    <dgm:pt modelId="{8439A8FB-01F6-4869-A167-1261DED2119B}" type="parTrans" cxnId="{DEE0E8E8-235D-44D2-9E0B-915F15A39323}">
      <dgm:prSet/>
      <dgm:spPr/>
      <dgm:t>
        <a:bodyPr/>
        <a:lstStyle/>
        <a:p>
          <a:endParaRPr lang="el-GR"/>
        </a:p>
      </dgm:t>
    </dgm:pt>
    <dgm:pt modelId="{BD50E094-3016-4836-B958-A1081980CCA4}" type="sibTrans" cxnId="{DEE0E8E8-235D-44D2-9E0B-915F15A39323}">
      <dgm:prSet/>
      <dgm:spPr/>
      <dgm:t>
        <a:bodyPr/>
        <a:lstStyle/>
        <a:p>
          <a:endParaRPr lang="el-GR"/>
        </a:p>
      </dgm:t>
    </dgm:pt>
    <dgm:pt modelId="{DB13B81A-AD36-411A-B564-728B4B393144}">
      <dgm:prSet phldrT="[Κείμενο]"/>
      <dgm:spPr/>
      <dgm:t>
        <a:bodyPr/>
        <a:lstStyle/>
        <a:p>
          <a:r>
            <a:rPr lang="el-GR" dirty="0"/>
            <a:t>Περιγραφή</a:t>
          </a:r>
        </a:p>
      </dgm:t>
    </dgm:pt>
    <dgm:pt modelId="{FE372CBD-75BF-42E0-A157-3655CD2C0D5C}" type="parTrans" cxnId="{52AF35AB-3E6F-4AE3-9AB9-B1FDEB6BA5D7}">
      <dgm:prSet/>
      <dgm:spPr/>
      <dgm:t>
        <a:bodyPr/>
        <a:lstStyle/>
        <a:p>
          <a:endParaRPr lang="el-GR"/>
        </a:p>
      </dgm:t>
    </dgm:pt>
    <dgm:pt modelId="{D1E0F04E-8FEC-4C95-B531-2603EA13C424}" type="sibTrans" cxnId="{52AF35AB-3E6F-4AE3-9AB9-B1FDEB6BA5D7}">
      <dgm:prSet/>
      <dgm:spPr/>
      <dgm:t>
        <a:bodyPr/>
        <a:lstStyle/>
        <a:p>
          <a:endParaRPr lang="el-GR"/>
        </a:p>
      </dgm:t>
    </dgm:pt>
    <dgm:pt modelId="{EE2C8DE4-4F2B-45DA-8B53-DC41A301D847}">
      <dgm:prSet phldrT="[Κείμενο]"/>
      <dgm:spPr/>
      <dgm:t>
        <a:bodyPr/>
        <a:lstStyle/>
        <a:p>
          <a:r>
            <a:rPr lang="el-GR" dirty="0"/>
            <a:t>Εκπαιδευτικό Παιχνίδι</a:t>
          </a:r>
        </a:p>
      </dgm:t>
    </dgm:pt>
    <dgm:pt modelId="{8AAC2413-5E8C-42EC-A2D5-3D7FC7130905}" type="parTrans" cxnId="{EDD9E6A3-8467-48CD-BCF7-DF8578D5CC58}">
      <dgm:prSet/>
      <dgm:spPr/>
      <dgm:t>
        <a:bodyPr/>
        <a:lstStyle/>
        <a:p>
          <a:endParaRPr lang="el-GR"/>
        </a:p>
      </dgm:t>
    </dgm:pt>
    <dgm:pt modelId="{7162D736-05D3-42DF-8D5E-584EC3A806FC}" type="sibTrans" cxnId="{EDD9E6A3-8467-48CD-BCF7-DF8578D5CC58}">
      <dgm:prSet/>
      <dgm:spPr/>
      <dgm:t>
        <a:bodyPr/>
        <a:lstStyle/>
        <a:p>
          <a:endParaRPr lang="el-GR"/>
        </a:p>
      </dgm:t>
    </dgm:pt>
    <dgm:pt modelId="{8CC1F98B-DD32-4823-8C66-8DF2C1B24286}" type="pres">
      <dgm:prSet presAssocID="{A7196BAC-4C9C-4AE6-B99A-E12F5FF7799A}" presName="Name0" presStyleCnt="0">
        <dgm:presLayoutVars>
          <dgm:dir/>
          <dgm:animLvl val="lvl"/>
          <dgm:resizeHandles val="exact"/>
        </dgm:presLayoutVars>
      </dgm:prSet>
      <dgm:spPr/>
    </dgm:pt>
    <dgm:pt modelId="{A77E294C-EA0A-46DC-8A62-5A8D13D0B018}" type="pres">
      <dgm:prSet presAssocID="{60604AD0-A98A-4646-868E-02033F060E50}" presName="linNode" presStyleCnt="0"/>
      <dgm:spPr/>
    </dgm:pt>
    <dgm:pt modelId="{325B100B-234C-49EA-A032-08321E81E9A7}" type="pres">
      <dgm:prSet presAssocID="{60604AD0-A98A-4646-868E-02033F060E5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9590D81-4207-41CD-8734-CEC3567E2A7A}" type="pres">
      <dgm:prSet presAssocID="{60604AD0-A98A-4646-868E-02033F060E50}" presName="descendantText" presStyleLbl="alignAccFollowNode1" presStyleIdx="0" presStyleCnt="2">
        <dgm:presLayoutVars>
          <dgm:bulletEnabled val="1"/>
        </dgm:presLayoutVars>
      </dgm:prSet>
      <dgm:spPr/>
    </dgm:pt>
    <dgm:pt modelId="{FAF4A4E1-3086-4E7F-BE1B-D71ED59B3287}" type="pres">
      <dgm:prSet presAssocID="{910C8F31-1979-44A0-AB84-CE8AA942AE3B}" presName="sp" presStyleCnt="0"/>
      <dgm:spPr/>
    </dgm:pt>
    <dgm:pt modelId="{6E138BD2-B68B-4269-9E10-45D52012DFD9}" type="pres">
      <dgm:prSet presAssocID="{929F94CF-B9EA-4B2C-AD0E-B4FB5EAAE49B}" presName="linNode" presStyleCnt="0"/>
      <dgm:spPr/>
    </dgm:pt>
    <dgm:pt modelId="{8ABCC090-91CA-48D4-9E79-FF040DA8980E}" type="pres">
      <dgm:prSet presAssocID="{929F94CF-B9EA-4B2C-AD0E-B4FB5EAAE49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812F741-AF2A-4D1B-9BB5-D2C281E37F47}" type="pres">
      <dgm:prSet presAssocID="{929F94CF-B9EA-4B2C-AD0E-B4FB5EAAE49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74F5B32-A290-4762-81B4-6D48C379ADB9}" type="presOf" srcId="{6B8967FD-8D6D-4EFE-9B94-369551DDD978}" destId="{89590D81-4207-41CD-8734-CEC3567E2A7A}" srcOrd="0" destOrd="1" presId="urn:microsoft.com/office/officeart/2005/8/layout/vList5"/>
    <dgm:cxn modelId="{13A3BE37-BCAA-45E7-9483-EAE6C9E67B6A}" srcId="{A7196BAC-4C9C-4AE6-B99A-E12F5FF7799A}" destId="{929F94CF-B9EA-4B2C-AD0E-B4FB5EAAE49B}" srcOrd="1" destOrd="0" parTransId="{71F18A3E-31FF-4355-BD8E-AF6224424782}" sibTransId="{C4AECEAD-B17D-4053-84E2-94D164176E80}"/>
    <dgm:cxn modelId="{97E50B44-5485-46C8-B662-47A97D5A6412}" srcId="{929F94CF-B9EA-4B2C-AD0E-B4FB5EAAE49B}" destId="{401CA498-349F-4E3F-8571-DA4D1026CE41}" srcOrd="0" destOrd="0" parTransId="{D1E4549D-1E96-4A00-BABB-62100D53084D}" sibTransId="{2F88021E-1965-4566-92E1-2CCECA16861C}"/>
    <dgm:cxn modelId="{65208673-9612-4DAE-B344-118DF2414D97}" type="presOf" srcId="{AD78709D-AB99-43E0-AF7B-939C04AEFEF3}" destId="{89590D81-4207-41CD-8734-CEC3567E2A7A}" srcOrd="0" destOrd="0" presId="urn:microsoft.com/office/officeart/2005/8/layout/vList5"/>
    <dgm:cxn modelId="{515B9C78-B790-4B70-82E6-393D669916CE}" type="presOf" srcId="{EE2C8DE4-4F2B-45DA-8B53-DC41A301D847}" destId="{89590D81-4207-41CD-8734-CEC3567E2A7A}" srcOrd="0" destOrd="2" presId="urn:microsoft.com/office/officeart/2005/8/layout/vList5"/>
    <dgm:cxn modelId="{2359EA79-683F-4065-9069-9DE6392B355B}" type="presOf" srcId="{929F94CF-B9EA-4B2C-AD0E-B4FB5EAAE49B}" destId="{8ABCC090-91CA-48D4-9E79-FF040DA8980E}" srcOrd="0" destOrd="0" presId="urn:microsoft.com/office/officeart/2005/8/layout/vList5"/>
    <dgm:cxn modelId="{776F0597-F4D1-4348-8E94-CC0A5F9D30FC}" type="presOf" srcId="{401CA498-349F-4E3F-8571-DA4D1026CE41}" destId="{D812F741-AF2A-4D1B-9BB5-D2C281E37F47}" srcOrd="0" destOrd="0" presId="urn:microsoft.com/office/officeart/2005/8/layout/vList5"/>
    <dgm:cxn modelId="{EDD9E6A3-8467-48CD-BCF7-DF8578D5CC58}" srcId="{60604AD0-A98A-4646-868E-02033F060E50}" destId="{EE2C8DE4-4F2B-45DA-8B53-DC41A301D847}" srcOrd="2" destOrd="0" parTransId="{8AAC2413-5E8C-42EC-A2D5-3D7FC7130905}" sibTransId="{7162D736-05D3-42DF-8D5E-584EC3A806FC}"/>
    <dgm:cxn modelId="{7CF2D2A8-841A-4EDC-92DB-AD581A7D0203}" type="presOf" srcId="{60604AD0-A98A-4646-868E-02033F060E50}" destId="{325B100B-234C-49EA-A032-08321E81E9A7}" srcOrd="0" destOrd="0" presId="urn:microsoft.com/office/officeart/2005/8/layout/vList5"/>
    <dgm:cxn modelId="{52AF35AB-3E6F-4AE3-9AB9-B1FDEB6BA5D7}" srcId="{929F94CF-B9EA-4B2C-AD0E-B4FB5EAAE49B}" destId="{DB13B81A-AD36-411A-B564-728B4B393144}" srcOrd="2" destOrd="0" parTransId="{FE372CBD-75BF-42E0-A157-3655CD2C0D5C}" sibTransId="{D1E0F04E-8FEC-4C95-B531-2603EA13C424}"/>
    <dgm:cxn modelId="{1DFE82B9-9235-4C8C-A8BA-1ACE2CED3AD0}" srcId="{60604AD0-A98A-4646-868E-02033F060E50}" destId="{6B8967FD-8D6D-4EFE-9B94-369551DDD978}" srcOrd="1" destOrd="0" parTransId="{6AB9859B-1328-46ED-B1AF-11B6F2BD032A}" sibTransId="{62026E6E-EECE-4D03-B29E-9D086B8F4AF9}"/>
    <dgm:cxn modelId="{D91C8DBF-3BDD-45B1-9C5A-5474B1E18DA1}" srcId="{60604AD0-A98A-4646-868E-02033F060E50}" destId="{AD78709D-AB99-43E0-AF7B-939C04AEFEF3}" srcOrd="0" destOrd="0" parTransId="{3D3DB16E-37C5-491A-AF19-3F0B021E5A28}" sibTransId="{A8D68994-24A4-4219-8C90-0FAC3B6D2755}"/>
    <dgm:cxn modelId="{B74EC7D0-F69F-4800-800D-1140B3367575}" type="presOf" srcId="{EBE740E4-C70A-4F62-816C-BAA3D2EAC3A9}" destId="{D812F741-AF2A-4D1B-9BB5-D2C281E37F47}" srcOrd="0" destOrd="1" presId="urn:microsoft.com/office/officeart/2005/8/layout/vList5"/>
    <dgm:cxn modelId="{8DAAD3D8-3D6B-461A-9837-5CD6F0E67FD2}" srcId="{A7196BAC-4C9C-4AE6-B99A-E12F5FF7799A}" destId="{60604AD0-A98A-4646-868E-02033F060E50}" srcOrd="0" destOrd="0" parTransId="{7BB1DB5C-40B3-414E-910A-57BAC97CFE8D}" sibTransId="{910C8F31-1979-44A0-AB84-CE8AA942AE3B}"/>
    <dgm:cxn modelId="{808B03D9-87F8-489A-8DA9-46BCFD48D432}" type="presOf" srcId="{A7196BAC-4C9C-4AE6-B99A-E12F5FF7799A}" destId="{8CC1F98B-DD32-4823-8C66-8DF2C1B24286}" srcOrd="0" destOrd="0" presId="urn:microsoft.com/office/officeart/2005/8/layout/vList5"/>
    <dgm:cxn modelId="{143C49DE-7351-484F-ADA9-34861A617818}" type="presOf" srcId="{DB13B81A-AD36-411A-B564-728B4B393144}" destId="{D812F741-AF2A-4D1B-9BB5-D2C281E37F47}" srcOrd="0" destOrd="2" presId="urn:microsoft.com/office/officeart/2005/8/layout/vList5"/>
    <dgm:cxn modelId="{DEE0E8E8-235D-44D2-9E0B-915F15A39323}" srcId="{929F94CF-B9EA-4B2C-AD0E-B4FB5EAAE49B}" destId="{EBE740E4-C70A-4F62-816C-BAA3D2EAC3A9}" srcOrd="1" destOrd="0" parTransId="{8439A8FB-01F6-4869-A167-1261DED2119B}" sibTransId="{BD50E094-3016-4836-B958-A1081980CCA4}"/>
    <dgm:cxn modelId="{29D08122-8F10-4953-A029-1A6338F0EDE4}" type="presParOf" srcId="{8CC1F98B-DD32-4823-8C66-8DF2C1B24286}" destId="{A77E294C-EA0A-46DC-8A62-5A8D13D0B018}" srcOrd="0" destOrd="0" presId="urn:microsoft.com/office/officeart/2005/8/layout/vList5"/>
    <dgm:cxn modelId="{CD106FD0-2448-4C88-AC26-768DFC1B4AC1}" type="presParOf" srcId="{A77E294C-EA0A-46DC-8A62-5A8D13D0B018}" destId="{325B100B-234C-49EA-A032-08321E81E9A7}" srcOrd="0" destOrd="0" presId="urn:microsoft.com/office/officeart/2005/8/layout/vList5"/>
    <dgm:cxn modelId="{40A8814B-011A-4F09-8B30-B1419A1079AE}" type="presParOf" srcId="{A77E294C-EA0A-46DC-8A62-5A8D13D0B018}" destId="{89590D81-4207-41CD-8734-CEC3567E2A7A}" srcOrd="1" destOrd="0" presId="urn:microsoft.com/office/officeart/2005/8/layout/vList5"/>
    <dgm:cxn modelId="{9DA48835-8AAA-4716-A505-ECD652944F8C}" type="presParOf" srcId="{8CC1F98B-DD32-4823-8C66-8DF2C1B24286}" destId="{FAF4A4E1-3086-4E7F-BE1B-D71ED59B3287}" srcOrd="1" destOrd="0" presId="urn:microsoft.com/office/officeart/2005/8/layout/vList5"/>
    <dgm:cxn modelId="{61433931-D6C3-4209-B7E9-C4FFCB4EEC01}" type="presParOf" srcId="{8CC1F98B-DD32-4823-8C66-8DF2C1B24286}" destId="{6E138BD2-B68B-4269-9E10-45D52012DFD9}" srcOrd="2" destOrd="0" presId="urn:microsoft.com/office/officeart/2005/8/layout/vList5"/>
    <dgm:cxn modelId="{6CA80C17-A14C-400D-9E2E-E78DBC6DAA22}" type="presParOf" srcId="{6E138BD2-B68B-4269-9E10-45D52012DFD9}" destId="{8ABCC090-91CA-48D4-9E79-FF040DA8980E}" srcOrd="0" destOrd="0" presId="urn:microsoft.com/office/officeart/2005/8/layout/vList5"/>
    <dgm:cxn modelId="{8DE6BB3A-D006-4589-B83F-F19B4D5517B6}" type="presParOf" srcId="{6E138BD2-B68B-4269-9E10-45D52012DFD9}" destId="{D812F741-AF2A-4D1B-9BB5-D2C281E37F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196BAC-4C9C-4AE6-B99A-E12F5FF7799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60604AD0-A98A-4646-868E-02033F060E50}">
      <dgm:prSet phldrT="[Κείμενο]"/>
      <dgm:spPr/>
      <dgm:t>
        <a:bodyPr/>
        <a:lstStyle/>
        <a:p>
          <a:r>
            <a:rPr lang="el-GR" dirty="0"/>
            <a:t>Θεωρητικό Πλαίσιο</a:t>
          </a:r>
        </a:p>
      </dgm:t>
    </dgm:pt>
    <dgm:pt modelId="{7BB1DB5C-40B3-414E-910A-57BAC97CFE8D}" type="parTrans" cxnId="{8DAAD3D8-3D6B-461A-9837-5CD6F0E67FD2}">
      <dgm:prSet/>
      <dgm:spPr/>
      <dgm:t>
        <a:bodyPr/>
        <a:lstStyle/>
        <a:p>
          <a:endParaRPr lang="el-GR"/>
        </a:p>
      </dgm:t>
    </dgm:pt>
    <dgm:pt modelId="{910C8F31-1979-44A0-AB84-CE8AA942AE3B}" type="sibTrans" cxnId="{8DAAD3D8-3D6B-461A-9837-5CD6F0E67FD2}">
      <dgm:prSet/>
      <dgm:spPr/>
      <dgm:t>
        <a:bodyPr/>
        <a:lstStyle/>
        <a:p>
          <a:endParaRPr lang="el-GR"/>
        </a:p>
      </dgm:t>
    </dgm:pt>
    <dgm:pt modelId="{AD78709D-AB99-43E0-AF7B-939C04AEFEF3}">
      <dgm:prSet phldrT="[Κείμενο]"/>
      <dgm:spPr/>
      <dgm:t>
        <a:bodyPr/>
        <a:lstStyle/>
        <a:p>
          <a:r>
            <a:rPr lang="el-GR" dirty="0"/>
            <a:t>Εισαγωγή</a:t>
          </a:r>
        </a:p>
      </dgm:t>
    </dgm:pt>
    <dgm:pt modelId="{3D3DB16E-37C5-491A-AF19-3F0B021E5A28}" type="parTrans" cxnId="{D91C8DBF-3BDD-45B1-9C5A-5474B1E18DA1}">
      <dgm:prSet/>
      <dgm:spPr/>
      <dgm:t>
        <a:bodyPr/>
        <a:lstStyle/>
        <a:p>
          <a:endParaRPr lang="el-GR"/>
        </a:p>
      </dgm:t>
    </dgm:pt>
    <dgm:pt modelId="{A8D68994-24A4-4219-8C90-0FAC3B6D2755}" type="sibTrans" cxnId="{D91C8DBF-3BDD-45B1-9C5A-5474B1E18DA1}">
      <dgm:prSet/>
      <dgm:spPr/>
      <dgm:t>
        <a:bodyPr/>
        <a:lstStyle/>
        <a:p>
          <a:endParaRPr lang="el-GR"/>
        </a:p>
      </dgm:t>
    </dgm:pt>
    <dgm:pt modelId="{6B8967FD-8D6D-4EFE-9B94-369551DDD978}">
      <dgm:prSet phldrT="[Κείμενο]"/>
      <dgm:spPr/>
      <dgm:t>
        <a:bodyPr/>
        <a:lstStyle/>
        <a:p>
          <a:r>
            <a:rPr lang="el-GR" dirty="0"/>
            <a:t>Εξ Αποστάσεως Εκπαίδευση</a:t>
          </a:r>
        </a:p>
      </dgm:t>
    </dgm:pt>
    <dgm:pt modelId="{6AB9859B-1328-46ED-B1AF-11B6F2BD032A}" type="parTrans" cxnId="{1DFE82B9-9235-4C8C-A8BA-1ACE2CED3AD0}">
      <dgm:prSet/>
      <dgm:spPr/>
      <dgm:t>
        <a:bodyPr/>
        <a:lstStyle/>
        <a:p>
          <a:endParaRPr lang="el-GR"/>
        </a:p>
      </dgm:t>
    </dgm:pt>
    <dgm:pt modelId="{62026E6E-EECE-4D03-B29E-9D086B8F4AF9}" type="sibTrans" cxnId="{1DFE82B9-9235-4C8C-A8BA-1ACE2CED3AD0}">
      <dgm:prSet/>
      <dgm:spPr/>
      <dgm:t>
        <a:bodyPr/>
        <a:lstStyle/>
        <a:p>
          <a:endParaRPr lang="el-GR"/>
        </a:p>
      </dgm:t>
    </dgm:pt>
    <dgm:pt modelId="{929F94CF-B9EA-4B2C-AD0E-B4FB5EAAE49B}">
      <dgm:prSet phldrT="[Κείμενο]"/>
      <dgm:spPr/>
      <dgm:t>
        <a:bodyPr/>
        <a:lstStyle/>
        <a:p>
          <a:r>
            <a:rPr lang="el-GR" dirty="0"/>
            <a:t>Δημιουργία Ε.Υ.</a:t>
          </a:r>
        </a:p>
      </dgm:t>
    </dgm:pt>
    <dgm:pt modelId="{71F18A3E-31FF-4355-BD8E-AF6224424782}" type="parTrans" cxnId="{13A3BE37-BCAA-45E7-9483-EAE6C9E67B6A}">
      <dgm:prSet/>
      <dgm:spPr/>
      <dgm:t>
        <a:bodyPr/>
        <a:lstStyle/>
        <a:p>
          <a:endParaRPr lang="el-GR"/>
        </a:p>
      </dgm:t>
    </dgm:pt>
    <dgm:pt modelId="{C4AECEAD-B17D-4053-84E2-94D164176E80}" type="sibTrans" cxnId="{13A3BE37-BCAA-45E7-9483-EAE6C9E67B6A}">
      <dgm:prSet/>
      <dgm:spPr/>
      <dgm:t>
        <a:bodyPr/>
        <a:lstStyle/>
        <a:p>
          <a:endParaRPr lang="el-GR"/>
        </a:p>
      </dgm:t>
    </dgm:pt>
    <dgm:pt modelId="{401CA498-349F-4E3F-8571-DA4D1026CE41}">
      <dgm:prSet phldrT="[Κείμενο]"/>
      <dgm:spPr/>
      <dgm:t>
        <a:bodyPr/>
        <a:lstStyle/>
        <a:p>
          <a:r>
            <a:rPr lang="el-GR" dirty="0"/>
            <a:t>Σχεδιασμός</a:t>
          </a:r>
        </a:p>
      </dgm:t>
    </dgm:pt>
    <dgm:pt modelId="{D1E4549D-1E96-4A00-BABB-62100D53084D}" type="parTrans" cxnId="{97E50B44-5485-46C8-B662-47A97D5A6412}">
      <dgm:prSet/>
      <dgm:spPr/>
      <dgm:t>
        <a:bodyPr/>
        <a:lstStyle/>
        <a:p>
          <a:endParaRPr lang="el-GR"/>
        </a:p>
      </dgm:t>
    </dgm:pt>
    <dgm:pt modelId="{2F88021E-1965-4566-92E1-2CCECA16861C}" type="sibTrans" cxnId="{97E50B44-5485-46C8-B662-47A97D5A6412}">
      <dgm:prSet/>
      <dgm:spPr/>
      <dgm:t>
        <a:bodyPr/>
        <a:lstStyle/>
        <a:p>
          <a:endParaRPr lang="el-GR"/>
        </a:p>
      </dgm:t>
    </dgm:pt>
    <dgm:pt modelId="{EBE740E4-C70A-4F62-816C-BAA3D2EAC3A9}">
      <dgm:prSet phldrT="[Κείμενο]"/>
      <dgm:spPr/>
      <dgm:t>
        <a:bodyPr/>
        <a:lstStyle/>
        <a:p>
          <a:r>
            <a:rPr lang="el-GR" dirty="0"/>
            <a:t>Υλοποίηση</a:t>
          </a:r>
        </a:p>
      </dgm:t>
    </dgm:pt>
    <dgm:pt modelId="{8439A8FB-01F6-4869-A167-1261DED2119B}" type="parTrans" cxnId="{DEE0E8E8-235D-44D2-9E0B-915F15A39323}">
      <dgm:prSet/>
      <dgm:spPr/>
      <dgm:t>
        <a:bodyPr/>
        <a:lstStyle/>
        <a:p>
          <a:endParaRPr lang="el-GR"/>
        </a:p>
      </dgm:t>
    </dgm:pt>
    <dgm:pt modelId="{BD50E094-3016-4836-B958-A1081980CCA4}" type="sibTrans" cxnId="{DEE0E8E8-235D-44D2-9E0B-915F15A39323}">
      <dgm:prSet/>
      <dgm:spPr/>
      <dgm:t>
        <a:bodyPr/>
        <a:lstStyle/>
        <a:p>
          <a:endParaRPr lang="el-GR"/>
        </a:p>
      </dgm:t>
    </dgm:pt>
    <dgm:pt modelId="{DB13B81A-AD36-411A-B564-728B4B393144}">
      <dgm:prSet phldrT="[Κείμενο]"/>
      <dgm:spPr/>
      <dgm:t>
        <a:bodyPr/>
        <a:lstStyle/>
        <a:p>
          <a:r>
            <a:rPr lang="el-GR" dirty="0"/>
            <a:t>Περιγραφή</a:t>
          </a:r>
        </a:p>
      </dgm:t>
    </dgm:pt>
    <dgm:pt modelId="{FE372CBD-75BF-42E0-A157-3655CD2C0D5C}" type="parTrans" cxnId="{52AF35AB-3E6F-4AE3-9AB9-B1FDEB6BA5D7}">
      <dgm:prSet/>
      <dgm:spPr/>
      <dgm:t>
        <a:bodyPr/>
        <a:lstStyle/>
        <a:p>
          <a:endParaRPr lang="el-GR"/>
        </a:p>
      </dgm:t>
    </dgm:pt>
    <dgm:pt modelId="{D1E0F04E-8FEC-4C95-B531-2603EA13C424}" type="sibTrans" cxnId="{52AF35AB-3E6F-4AE3-9AB9-B1FDEB6BA5D7}">
      <dgm:prSet/>
      <dgm:spPr/>
      <dgm:t>
        <a:bodyPr/>
        <a:lstStyle/>
        <a:p>
          <a:endParaRPr lang="el-GR"/>
        </a:p>
      </dgm:t>
    </dgm:pt>
    <dgm:pt modelId="{EE2C8DE4-4F2B-45DA-8B53-DC41A301D847}">
      <dgm:prSet phldrT="[Κείμενο]"/>
      <dgm:spPr/>
      <dgm:t>
        <a:bodyPr/>
        <a:lstStyle/>
        <a:p>
          <a:r>
            <a:rPr lang="el-GR" dirty="0"/>
            <a:t>Εκπαιδευτικό Παιχνίδι</a:t>
          </a:r>
        </a:p>
      </dgm:t>
    </dgm:pt>
    <dgm:pt modelId="{8AAC2413-5E8C-42EC-A2D5-3D7FC7130905}" type="parTrans" cxnId="{EDD9E6A3-8467-48CD-BCF7-DF8578D5CC58}">
      <dgm:prSet/>
      <dgm:spPr/>
      <dgm:t>
        <a:bodyPr/>
        <a:lstStyle/>
        <a:p>
          <a:endParaRPr lang="el-GR"/>
        </a:p>
      </dgm:t>
    </dgm:pt>
    <dgm:pt modelId="{7162D736-05D3-42DF-8D5E-584EC3A806FC}" type="sibTrans" cxnId="{EDD9E6A3-8467-48CD-BCF7-DF8578D5CC58}">
      <dgm:prSet/>
      <dgm:spPr/>
      <dgm:t>
        <a:bodyPr/>
        <a:lstStyle/>
        <a:p>
          <a:endParaRPr lang="el-GR"/>
        </a:p>
      </dgm:t>
    </dgm:pt>
    <dgm:pt modelId="{26209965-25B4-4C7D-81BB-BDE3F267E350}">
      <dgm:prSet phldrT="[Κείμενο]"/>
      <dgm:spPr/>
      <dgm:t>
        <a:bodyPr/>
        <a:lstStyle/>
        <a:p>
          <a:r>
            <a:rPr lang="el-GR" dirty="0"/>
            <a:t>Συμπεράσματα και Συνεισφορά</a:t>
          </a:r>
        </a:p>
      </dgm:t>
    </dgm:pt>
    <dgm:pt modelId="{EE7D1590-5713-42D2-B4B9-5228E281C150}" type="sibTrans" cxnId="{EA5C34EF-7BBF-4E70-AE6C-6287ABF46C28}">
      <dgm:prSet/>
      <dgm:spPr/>
      <dgm:t>
        <a:bodyPr/>
        <a:lstStyle/>
        <a:p>
          <a:endParaRPr lang="el-GR"/>
        </a:p>
      </dgm:t>
    </dgm:pt>
    <dgm:pt modelId="{B8872A7F-C47E-4E8C-9C43-E6C6A700F811}" type="parTrans" cxnId="{EA5C34EF-7BBF-4E70-AE6C-6287ABF46C28}">
      <dgm:prSet/>
      <dgm:spPr/>
      <dgm:t>
        <a:bodyPr/>
        <a:lstStyle/>
        <a:p>
          <a:endParaRPr lang="el-GR"/>
        </a:p>
      </dgm:t>
    </dgm:pt>
    <dgm:pt modelId="{52D0BF80-AF82-4741-9C38-8BC425AB192A}">
      <dgm:prSet phldrT="[Κείμενο]"/>
      <dgm:spPr/>
      <dgm:t>
        <a:bodyPr/>
        <a:lstStyle/>
        <a:p>
          <a:r>
            <a:rPr lang="el-GR" dirty="0"/>
            <a:t>Αποτελέσματα της Έρευνας</a:t>
          </a:r>
        </a:p>
      </dgm:t>
    </dgm:pt>
    <dgm:pt modelId="{AF0E0A1B-3590-4AB0-8E38-3712B5FA68C6}" type="sibTrans" cxnId="{1B0570D1-D923-418B-BEB5-F337317B67BE}">
      <dgm:prSet/>
      <dgm:spPr/>
      <dgm:t>
        <a:bodyPr/>
        <a:lstStyle/>
        <a:p>
          <a:endParaRPr lang="el-GR"/>
        </a:p>
      </dgm:t>
    </dgm:pt>
    <dgm:pt modelId="{4DDD3E71-A908-462E-B33C-19103EDBF867}" type="parTrans" cxnId="{1B0570D1-D923-418B-BEB5-F337317B67BE}">
      <dgm:prSet/>
      <dgm:spPr/>
      <dgm:t>
        <a:bodyPr/>
        <a:lstStyle/>
        <a:p>
          <a:endParaRPr lang="el-GR"/>
        </a:p>
      </dgm:t>
    </dgm:pt>
    <dgm:pt modelId="{D87A1EF5-538D-403E-A6AB-0B4329111927}">
      <dgm:prSet phldrT="[Κείμενο]"/>
      <dgm:spPr/>
      <dgm:t>
        <a:bodyPr/>
        <a:lstStyle/>
        <a:p>
          <a:r>
            <a:rPr lang="el-GR" dirty="0"/>
            <a:t>Αποτίμηση Ε.Υ.</a:t>
          </a:r>
        </a:p>
      </dgm:t>
    </dgm:pt>
    <dgm:pt modelId="{9BCF5E62-5526-4DF4-A4B6-8A0C5C596690}" type="sibTrans" cxnId="{6AD3E839-6BB9-44E6-A8AA-DEDCF363F00F}">
      <dgm:prSet/>
      <dgm:spPr/>
      <dgm:t>
        <a:bodyPr/>
        <a:lstStyle/>
        <a:p>
          <a:endParaRPr lang="el-GR"/>
        </a:p>
      </dgm:t>
    </dgm:pt>
    <dgm:pt modelId="{CD29E5A0-246D-4DCD-A79D-F9A60C858841}" type="parTrans" cxnId="{6AD3E839-6BB9-44E6-A8AA-DEDCF363F00F}">
      <dgm:prSet/>
      <dgm:spPr/>
      <dgm:t>
        <a:bodyPr/>
        <a:lstStyle/>
        <a:p>
          <a:endParaRPr lang="el-GR"/>
        </a:p>
      </dgm:t>
    </dgm:pt>
    <dgm:pt modelId="{10A7731A-F0A2-4AF7-B1FB-158DA1D386B0}">
      <dgm:prSet phldrT="[Κείμενο]"/>
      <dgm:spPr/>
      <dgm:t>
        <a:bodyPr/>
        <a:lstStyle/>
        <a:p>
          <a:r>
            <a:rPr lang="el-GR" dirty="0"/>
            <a:t>Αποτίμηση Ε.Υ.</a:t>
          </a:r>
        </a:p>
      </dgm:t>
    </dgm:pt>
    <dgm:pt modelId="{FE7A6CD5-5399-4281-ADD9-3DF7E35ABF6D}" type="sibTrans" cxnId="{B62D1224-3321-47A6-9368-0EFE439FC949}">
      <dgm:prSet/>
      <dgm:spPr/>
      <dgm:t>
        <a:bodyPr/>
        <a:lstStyle/>
        <a:p>
          <a:endParaRPr lang="el-GR"/>
        </a:p>
      </dgm:t>
    </dgm:pt>
    <dgm:pt modelId="{A8EDBDF7-9B12-48D6-9435-0AA5E26264BB}" type="parTrans" cxnId="{B62D1224-3321-47A6-9368-0EFE439FC949}">
      <dgm:prSet/>
      <dgm:spPr/>
      <dgm:t>
        <a:bodyPr/>
        <a:lstStyle/>
        <a:p>
          <a:endParaRPr lang="el-GR"/>
        </a:p>
      </dgm:t>
    </dgm:pt>
    <dgm:pt modelId="{8CC1F98B-DD32-4823-8C66-8DF2C1B24286}" type="pres">
      <dgm:prSet presAssocID="{A7196BAC-4C9C-4AE6-B99A-E12F5FF7799A}" presName="Name0" presStyleCnt="0">
        <dgm:presLayoutVars>
          <dgm:dir/>
          <dgm:animLvl val="lvl"/>
          <dgm:resizeHandles val="exact"/>
        </dgm:presLayoutVars>
      </dgm:prSet>
      <dgm:spPr/>
    </dgm:pt>
    <dgm:pt modelId="{A77E294C-EA0A-46DC-8A62-5A8D13D0B018}" type="pres">
      <dgm:prSet presAssocID="{60604AD0-A98A-4646-868E-02033F060E50}" presName="linNode" presStyleCnt="0"/>
      <dgm:spPr/>
    </dgm:pt>
    <dgm:pt modelId="{325B100B-234C-49EA-A032-08321E81E9A7}" type="pres">
      <dgm:prSet presAssocID="{60604AD0-A98A-4646-868E-02033F060E5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9590D81-4207-41CD-8734-CEC3567E2A7A}" type="pres">
      <dgm:prSet presAssocID="{60604AD0-A98A-4646-868E-02033F060E50}" presName="descendantText" presStyleLbl="alignAccFollowNode1" presStyleIdx="0" presStyleCnt="3">
        <dgm:presLayoutVars>
          <dgm:bulletEnabled val="1"/>
        </dgm:presLayoutVars>
      </dgm:prSet>
      <dgm:spPr/>
    </dgm:pt>
    <dgm:pt modelId="{FAF4A4E1-3086-4E7F-BE1B-D71ED59B3287}" type="pres">
      <dgm:prSet presAssocID="{910C8F31-1979-44A0-AB84-CE8AA942AE3B}" presName="sp" presStyleCnt="0"/>
      <dgm:spPr/>
    </dgm:pt>
    <dgm:pt modelId="{6E138BD2-B68B-4269-9E10-45D52012DFD9}" type="pres">
      <dgm:prSet presAssocID="{929F94CF-B9EA-4B2C-AD0E-B4FB5EAAE49B}" presName="linNode" presStyleCnt="0"/>
      <dgm:spPr/>
    </dgm:pt>
    <dgm:pt modelId="{8ABCC090-91CA-48D4-9E79-FF040DA8980E}" type="pres">
      <dgm:prSet presAssocID="{929F94CF-B9EA-4B2C-AD0E-B4FB5EAAE49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812F741-AF2A-4D1B-9BB5-D2C281E37F47}" type="pres">
      <dgm:prSet presAssocID="{929F94CF-B9EA-4B2C-AD0E-B4FB5EAAE49B}" presName="descendantText" presStyleLbl="alignAccFollowNode1" presStyleIdx="1" presStyleCnt="3">
        <dgm:presLayoutVars>
          <dgm:bulletEnabled val="1"/>
        </dgm:presLayoutVars>
      </dgm:prSet>
      <dgm:spPr/>
    </dgm:pt>
    <dgm:pt modelId="{B0FD6966-6821-4537-AA6B-388F8C52EBEF}" type="pres">
      <dgm:prSet presAssocID="{C4AECEAD-B17D-4053-84E2-94D164176E80}" presName="sp" presStyleCnt="0"/>
      <dgm:spPr/>
    </dgm:pt>
    <dgm:pt modelId="{236CF5A6-D20E-40D1-803E-D16F334FA9F0}" type="pres">
      <dgm:prSet presAssocID="{10A7731A-F0A2-4AF7-B1FB-158DA1D386B0}" presName="linNode" presStyleCnt="0"/>
      <dgm:spPr/>
    </dgm:pt>
    <dgm:pt modelId="{2C443606-B8BC-4C2D-BEEC-9D0B6B033B64}" type="pres">
      <dgm:prSet presAssocID="{10A7731A-F0A2-4AF7-B1FB-158DA1D386B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A6A7787-A44C-4B3A-8B20-78118F826B29}" type="pres">
      <dgm:prSet presAssocID="{10A7731A-F0A2-4AF7-B1FB-158DA1D386B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62D1224-3321-47A6-9368-0EFE439FC949}" srcId="{A7196BAC-4C9C-4AE6-B99A-E12F5FF7799A}" destId="{10A7731A-F0A2-4AF7-B1FB-158DA1D386B0}" srcOrd="2" destOrd="0" parTransId="{A8EDBDF7-9B12-48D6-9435-0AA5E26264BB}" sibTransId="{FE7A6CD5-5399-4281-ADD9-3DF7E35ABF6D}"/>
    <dgm:cxn modelId="{574F5B32-A290-4762-81B4-6D48C379ADB9}" type="presOf" srcId="{6B8967FD-8D6D-4EFE-9B94-369551DDD978}" destId="{89590D81-4207-41CD-8734-CEC3567E2A7A}" srcOrd="0" destOrd="1" presId="urn:microsoft.com/office/officeart/2005/8/layout/vList5"/>
    <dgm:cxn modelId="{13A3BE37-BCAA-45E7-9483-EAE6C9E67B6A}" srcId="{A7196BAC-4C9C-4AE6-B99A-E12F5FF7799A}" destId="{929F94CF-B9EA-4B2C-AD0E-B4FB5EAAE49B}" srcOrd="1" destOrd="0" parTransId="{71F18A3E-31FF-4355-BD8E-AF6224424782}" sibTransId="{C4AECEAD-B17D-4053-84E2-94D164176E80}"/>
    <dgm:cxn modelId="{6AD3E839-6BB9-44E6-A8AA-DEDCF363F00F}" srcId="{10A7731A-F0A2-4AF7-B1FB-158DA1D386B0}" destId="{D87A1EF5-538D-403E-A6AB-0B4329111927}" srcOrd="0" destOrd="0" parTransId="{CD29E5A0-246D-4DCD-A79D-F9A60C858841}" sibTransId="{9BCF5E62-5526-4DF4-A4B6-8A0C5C596690}"/>
    <dgm:cxn modelId="{97E50B44-5485-46C8-B662-47A97D5A6412}" srcId="{929F94CF-B9EA-4B2C-AD0E-B4FB5EAAE49B}" destId="{401CA498-349F-4E3F-8571-DA4D1026CE41}" srcOrd="0" destOrd="0" parTransId="{D1E4549D-1E96-4A00-BABB-62100D53084D}" sibTransId="{2F88021E-1965-4566-92E1-2CCECA16861C}"/>
    <dgm:cxn modelId="{65208673-9612-4DAE-B344-118DF2414D97}" type="presOf" srcId="{AD78709D-AB99-43E0-AF7B-939C04AEFEF3}" destId="{89590D81-4207-41CD-8734-CEC3567E2A7A}" srcOrd="0" destOrd="0" presId="urn:microsoft.com/office/officeart/2005/8/layout/vList5"/>
    <dgm:cxn modelId="{515B9C78-B790-4B70-82E6-393D669916CE}" type="presOf" srcId="{EE2C8DE4-4F2B-45DA-8B53-DC41A301D847}" destId="{89590D81-4207-41CD-8734-CEC3567E2A7A}" srcOrd="0" destOrd="2" presId="urn:microsoft.com/office/officeart/2005/8/layout/vList5"/>
    <dgm:cxn modelId="{2359EA79-683F-4065-9069-9DE6392B355B}" type="presOf" srcId="{929F94CF-B9EA-4B2C-AD0E-B4FB5EAAE49B}" destId="{8ABCC090-91CA-48D4-9E79-FF040DA8980E}" srcOrd="0" destOrd="0" presId="urn:microsoft.com/office/officeart/2005/8/layout/vList5"/>
    <dgm:cxn modelId="{F6A6C986-A651-48E7-A90D-E13A139CD530}" type="presOf" srcId="{26209965-25B4-4C7D-81BB-BDE3F267E350}" destId="{CA6A7787-A44C-4B3A-8B20-78118F826B29}" srcOrd="0" destOrd="2" presId="urn:microsoft.com/office/officeart/2005/8/layout/vList5"/>
    <dgm:cxn modelId="{776F0597-F4D1-4348-8E94-CC0A5F9D30FC}" type="presOf" srcId="{401CA498-349F-4E3F-8571-DA4D1026CE41}" destId="{D812F741-AF2A-4D1B-9BB5-D2C281E37F47}" srcOrd="0" destOrd="0" presId="urn:microsoft.com/office/officeart/2005/8/layout/vList5"/>
    <dgm:cxn modelId="{EDD9E6A3-8467-48CD-BCF7-DF8578D5CC58}" srcId="{60604AD0-A98A-4646-868E-02033F060E50}" destId="{EE2C8DE4-4F2B-45DA-8B53-DC41A301D847}" srcOrd="2" destOrd="0" parTransId="{8AAC2413-5E8C-42EC-A2D5-3D7FC7130905}" sibTransId="{7162D736-05D3-42DF-8D5E-584EC3A806FC}"/>
    <dgm:cxn modelId="{7CF2D2A8-841A-4EDC-92DB-AD581A7D0203}" type="presOf" srcId="{60604AD0-A98A-4646-868E-02033F060E50}" destId="{325B100B-234C-49EA-A032-08321E81E9A7}" srcOrd="0" destOrd="0" presId="urn:microsoft.com/office/officeart/2005/8/layout/vList5"/>
    <dgm:cxn modelId="{52AF35AB-3E6F-4AE3-9AB9-B1FDEB6BA5D7}" srcId="{929F94CF-B9EA-4B2C-AD0E-B4FB5EAAE49B}" destId="{DB13B81A-AD36-411A-B564-728B4B393144}" srcOrd="2" destOrd="0" parTransId="{FE372CBD-75BF-42E0-A157-3655CD2C0D5C}" sibTransId="{D1E0F04E-8FEC-4C95-B531-2603EA13C424}"/>
    <dgm:cxn modelId="{1DFE82B9-9235-4C8C-A8BA-1ACE2CED3AD0}" srcId="{60604AD0-A98A-4646-868E-02033F060E50}" destId="{6B8967FD-8D6D-4EFE-9B94-369551DDD978}" srcOrd="1" destOrd="0" parTransId="{6AB9859B-1328-46ED-B1AF-11B6F2BD032A}" sibTransId="{62026E6E-EECE-4D03-B29E-9D086B8F4AF9}"/>
    <dgm:cxn modelId="{697246BC-3EA1-4F03-8E73-D47D1D9DB9AB}" type="presOf" srcId="{52D0BF80-AF82-4741-9C38-8BC425AB192A}" destId="{CA6A7787-A44C-4B3A-8B20-78118F826B29}" srcOrd="0" destOrd="1" presId="urn:microsoft.com/office/officeart/2005/8/layout/vList5"/>
    <dgm:cxn modelId="{D91C8DBF-3BDD-45B1-9C5A-5474B1E18DA1}" srcId="{60604AD0-A98A-4646-868E-02033F060E50}" destId="{AD78709D-AB99-43E0-AF7B-939C04AEFEF3}" srcOrd="0" destOrd="0" parTransId="{3D3DB16E-37C5-491A-AF19-3F0B021E5A28}" sibTransId="{A8D68994-24A4-4219-8C90-0FAC3B6D2755}"/>
    <dgm:cxn modelId="{B74EC7D0-F69F-4800-800D-1140B3367575}" type="presOf" srcId="{EBE740E4-C70A-4F62-816C-BAA3D2EAC3A9}" destId="{D812F741-AF2A-4D1B-9BB5-D2C281E37F47}" srcOrd="0" destOrd="1" presId="urn:microsoft.com/office/officeart/2005/8/layout/vList5"/>
    <dgm:cxn modelId="{F3F81BD1-A1A0-4312-A365-D335D625A870}" type="presOf" srcId="{10A7731A-F0A2-4AF7-B1FB-158DA1D386B0}" destId="{2C443606-B8BC-4C2D-BEEC-9D0B6B033B64}" srcOrd="0" destOrd="0" presId="urn:microsoft.com/office/officeart/2005/8/layout/vList5"/>
    <dgm:cxn modelId="{1B0570D1-D923-418B-BEB5-F337317B67BE}" srcId="{10A7731A-F0A2-4AF7-B1FB-158DA1D386B0}" destId="{52D0BF80-AF82-4741-9C38-8BC425AB192A}" srcOrd="1" destOrd="0" parTransId="{4DDD3E71-A908-462E-B33C-19103EDBF867}" sibTransId="{AF0E0A1B-3590-4AB0-8E38-3712B5FA68C6}"/>
    <dgm:cxn modelId="{8DAAD3D8-3D6B-461A-9837-5CD6F0E67FD2}" srcId="{A7196BAC-4C9C-4AE6-B99A-E12F5FF7799A}" destId="{60604AD0-A98A-4646-868E-02033F060E50}" srcOrd="0" destOrd="0" parTransId="{7BB1DB5C-40B3-414E-910A-57BAC97CFE8D}" sibTransId="{910C8F31-1979-44A0-AB84-CE8AA942AE3B}"/>
    <dgm:cxn modelId="{808B03D9-87F8-489A-8DA9-46BCFD48D432}" type="presOf" srcId="{A7196BAC-4C9C-4AE6-B99A-E12F5FF7799A}" destId="{8CC1F98B-DD32-4823-8C66-8DF2C1B24286}" srcOrd="0" destOrd="0" presId="urn:microsoft.com/office/officeart/2005/8/layout/vList5"/>
    <dgm:cxn modelId="{143C49DE-7351-484F-ADA9-34861A617818}" type="presOf" srcId="{DB13B81A-AD36-411A-B564-728B4B393144}" destId="{D812F741-AF2A-4D1B-9BB5-D2C281E37F47}" srcOrd="0" destOrd="2" presId="urn:microsoft.com/office/officeart/2005/8/layout/vList5"/>
    <dgm:cxn modelId="{DEE0E8E8-235D-44D2-9E0B-915F15A39323}" srcId="{929F94CF-B9EA-4B2C-AD0E-B4FB5EAAE49B}" destId="{EBE740E4-C70A-4F62-816C-BAA3D2EAC3A9}" srcOrd="1" destOrd="0" parTransId="{8439A8FB-01F6-4869-A167-1261DED2119B}" sibTransId="{BD50E094-3016-4836-B958-A1081980CCA4}"/>
    <dgm:cxn modelId="{EA5C34EF-7BBF-4E70-AE6C-6287ABF46C28}" srcId="{10A7731A-F0A2-4AF7-B1FB-158DA1D386B0}" destId="{26209965-25B4-4C7D-81BB-BDE3F267E350}" srcOrd="2" destOrd="0" parTransId="{B8872A7F-C47E-4E8C-9C43-E6C6A700F811}" sibTransId="{EE7D1590-5713-42D2-B4B9-5228E281C150}"/>
    <dgm:cxn modelId="{BEC15DF6-9146-409E-80D9-783E1BF3D19C}" type="presOf" srcId="{D87A1EF5-538D-403E-A6AB-0B4329111927}" destId="{CA6A7787-A44C-4B3A-8B20-78118F826B29}" srcOrd="0" destOrd="0" presId="urn:microsoft.com/office/officeart/2005/8/layout/vList5"/>
    <dgm:cxn modelId="{29D08122-8F10-4953-A029-1A6338F0EDE4}" type="presParOf" srcId="{8CC1F98B-DD32-4823-8C66-8DF2C1B24286}" destId="{A77E294C-EA0A-46DC-8A62-5A8D13D0B018}" srcOrd="0" destOrd="0" presId="urn:microsoft.com/office/officeart/2005/8/layout/vList5"/>
    <dgm:cxn modelId="{CD106FD0-2448-4C88-AC26-768DFC1B4AC1}" type="presParOf" srcId="{A77E294C-EA0A-46DC-8A62-5A8D13D0B018}" destId="{325B100B-234C-49EA-A032-08321E81E9A7}" srcOrd="0" destOrd="0" presId="urn:microsoft.com/office/officeart/2005/8/layout/vList5"/>
    <dgm:cxn modelId="{40A8814B-011A-4F09-8B30-B1419A1079AE}" type="presParOf" srcId="{A77E294C-EA0A-46DC-8A62-5A8D13D0B018}" destId="{89590D81-4207-41CD-8734-CEC3567E2A7A}" srcOrd="1" destOrd="0" presId="urn:microsoft.com/office/officeart/2005/8/layout/vList5"/>
    <dgm:cxn modelId="{9DA48835-8AAA-4716-A505-ECD652944F8C}" type="presParOf" srcId="{8CC1F98B-DD32-4823-8C66-8DF2C1B24286}" destId="{FAF4A4E1-3086-4E7F-BE1B-D71ED59B3287}" srcOrd="1" destOrd="0" presId="urn:microsoft.com/office/officeart/2005/8/layout/vList5"/>
    <dgm:cxn modelId="{61433931-D6C3-4209-B7E9-C4FFCB4EEC01}" type="presParOf" srcId="{8CC1F98B-DD32-4823-8C66-8DF2C1B24286}" destId="{6E138BD2-B68B-4269-9E10-45D52012DFD9}" srcOrd="2" destOrd="0" presId="urn:microsoft.com/office/officeart/2005/8/layout/vList5"/>
    <dgm:cxn modelId="{6CA80C17-A14C-400D-9E2E-E78DBC6DAA22}" type="presParOf" srcId="{6E138BD2-B68B-4269-9E10-45D52012DFD9}" destId="{8ABCC090-91CA-48D4-9E79-FF040DA8980E}" srcOrd="0" destOrd="0" presId="urn:microsoft.com/office/officeart/2005/8/layout/vList5"/>
    <dgm:cxn modelId="{8DE6BB3A-D006-4589-B83F-F19B4D5517B6}" type="presParOf" srcId="{6E138BD2-B68B-4269-9E10-45D52012DFD9}" destId="{D812F741-AF2A-4D1B-9BB5-D2C281E37F47}" srcOrd="1" destOrd="0" presId="urn:microsoft.com/office/officeart/2005/8/layout/vList5"/>
    <dgm:cxn modelId="{667A9ACD-4C69-4B84-B066-54A0BDF27A15}" type="presParOf" srcId="{8CC1F98B-DD32-4823-8C66-8DF2C1B24286}" destId="{B0FD6966-6821-4537-AA6B-388F8C52EBEF}" srcOrd="3" destOrd="0" presId="urn:microsoft.com/office/officeart/2005/8/layout/vList5"/>
    <dgm:cxn modelId="{F01257AB-3EE9-4EC7-9D6B-9717092225ED}" type="presParOf" srcId="{8CC1F98B-DD32-4823-8C66-8DF2C1B24286}" destId="{236CF5A6-D20E-40D1-803E-D16F334FA9F0}" srcOrd="4" destOrd="0" presId="urn:microsoft.com/office/officeart/2005/8/layout/vList5"/>
    <dgm:cxn modelId="{525E25BE-F357-4F19-B604-20F1BAEFAB45}" type="presParOf" srcId="{236CF5A6-D20E-40D1-803E-D16F334FA9F0}" destId="{2C443606-B8BC-4C2D-BEEC-9D0B6B033B64}" srcOrd="0" destOrd="0" presId="urn:microsoft.com/office/officeart/2005/8/layout/vList5"/>
    <dgm:cxn modelId="{C6492ACC-8560-45B8-8529-E36FF90EA69A}" type="presParOf" srcId="{236CF5A6-D20E-40D1-803E-D16F334FA9F0}" destId="{CA6A7787-A44C-4B3A-8B20-78118F826B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32B234-A782-4676-AE1C-0134F10E535F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4E584919-5B9A-48E8-B5BD-93519DAE2C72}">
      <dgm:prSet phldrT="[Text]"/>
      <dgm:spPr/>
      <dgm:t>
        <a:bodyPr/>
        <a:lstStyle/>
        <a:p>
          <a:r>
            <a:rPr lang="el-GR" dirty="0"/>
            <a:t>Ποιοτική Έρευνα</a:t>
          </a:r>
        </a:p>
      </dgm:t>
    </dgm:pt>
    <dgm:pt modelId="{5CDB9316-4E7A-4F61-889F-3767CC84C45D}" type="sibTrans" cxnId="{226C20F5-8719-4303-8BDF-C8CB3BBCF7EF}">
      <dgm:prSet/>
      <dgm:spPr/>
      <dgm:t>
        <a:bodyPr/>
        <a:lstStyle/>
        <a:p>
          <a:endParaRPr lang="el-GR"/>
        </a:p>
      </dgm:t>
    </dgm:pt>
    <dgm:pt modelId="{50ADA0A4-FB64-4DDB-A9D1-04E4512F24EC}" type="parTrans" cxnId="{226C20F5-8719-4303-8BDF-C8CB3BBCF7EF}">
      <dgm:prSet/>
      <dgm:spPr/>
      <dgm:t>
        <a:bodyPr/>
        <a:lstStyle/>
        <a:p>
          <a:endParaRPr lang="el-GR"/>
        </a:p>
      </dgm:t>
    </dgm:pt>
    <dgm:pt modelId="{4D82F311-4EDE-49F6-ABB8-5C9502C14758}">
      <dgm:prSet/>
      <dgm:spPr/>
      <dgm:t>
        <a:bodyPr/>
        <a:lstStyle/>
        <a:p>
          <a:r>
            <a:rPr lang="el-GR" dirty="0"/>
            <a:t>2 φάσεις έρευνας</a:t>
          </a:r>
        </a:p>
      </dgm:t>
    </dgm:pt>
    <dgm:pt modelId="{28CE5BDF-8F97-4181-88F3-C350DB2FDA05}" type="parTrans" cxnId="{8A8AF903-4EDB-4A55-8EEB-9B5AC98F48C5}">
      <dgm:prSet/>
      <dgm:spPr/>
      <dgm:t>
        <a:bodyPr/>
        <a:lstStyle/>
        <a:p>
          <a:endParaRPr lang="el-GR"/>
        </a:p>
      </dgm:t>
    </dgm:pt>
    <dgm:pt modelId="{F9DD102A-DF2C-47CE-B887-B6386305BB69}" type="sibTrans" cxnId="{8A8AF903-4EDB-4A55-8EEB-9B5AC98F48C5}">
      <dgm:prSet/>
      <dgm:spPr/>
      <dgm:t>
        <a:bodyPr/>
        <a:lstStyle/>
        <a:p>
          <a:endParaRPr lang="el-GR"/>
        </a:p>
      </dgm:t>
    </dgm:pt>
    <dgm:pt modelId="{AD5B2F7C-AA65-4916-BDD1-06C162D022B7}">
      <dgm:prSet/>
      <dgm:spPr/>
      <dgm:t>
        <a:bodyPr/>
        <a:lstStyle/>
        <a:p>
          <a:r>
            <a:rPr lang="el-GR" dirty="0"/>
            <a:t>Αξιολόγηση του Ε.Υ. από τους ειδικούς στην ΕξΑΕ</a:t>
          </a:r>
        </a:p>
      </dgm:t>
    </dgm:pt>
    <dgm:pt modelId="{E3E276D1-8016-4F7B-B0F6-A517CC7883F4}" type="parTrans" cxnId="{AD2CC028-AC98-4EF8-8F3D-CB6D81271769}">
      <dgm:prSet/>
      <dgm:spPr/>
      <dgm:t>
        <a:bodyPr/>
        <a:lstStyle/>
        <a:p>
          <a:endParaRPr lang="el-GR"/>
        </a:p>
      </dgm:t>
    </dgm:pt>
    <dgm:pt modelId="{6DCB503E-A600-433B-8E79-6F48DC0B4CF2}" type="sibTrans" cxnId="{AD2CC028-AC98-4EF8-8F3D-CB6D81271769}">
      <dgm:prSet/>
      <dgm:spPr/>
      <dgm:t>
        <a:bodyPr/>
        <a:lstStyle/>
        <a:p>
          <a:endParaRPr lang="el-GR"/>
        </a:p>
      </dgm:t>
    </dgm:pt>
    <dgm:pt modelId="{33F120A8-DC68-46A7-A9FE-34125DC44563}">
      <dgm:prSet/>
      <dgm:spPr/>
      <dgm:t>
        <a:bodyPr/>
        <a:lstStyle/>
        <a:p>
          <a:r>
            <a:rPr lang="el-GR" dirty="0"/>
            <a:t>Αξιολόγηση του Ε.Υ. από εκπαιδευτικούς στην πρωτοβάθμια εκπαίδευση ΠΕ70</a:t>
          </a:r>
        </a:p>
      </dgm:t>
    </dgm:pt>
    <dgm:pt modelId="{30CEBABB-BC91-4234-A2BE-5639DB954967}" type="parTrans" cxnId="{7F321D23-956B-4981-AA39-679D6D96E0E8}">
      <dgm:prSet/>
      <dgm:spPr/>
      <dgm:t>
        <a:bodyPr/>
        <a:lstStyle/>
        <a:p>
          <a:endParaRPr lang="el-GR"/>
        </a:p>
      </dgm:t>
    </dgm:pt>
    <dgm:pt modelId="{7FAB3212-828C-4B56-9727-B3E61A9F529E}" type="sibTrans" cxnId="{7F321D23-956B-4981-AA39-679D6D96E0E8}">
      <dgm:prSet/>
      <dgm:spPr/>
      <dgm:t>
        <a:bodyPr/>
        <a:lstStyle/>
        <a:p>
          <a:endParaRPr lang="el-GR"/>
        </a:p>
      </dgm:t>
    </dgm:pt>
    <dgm:pt modelId="{8437035A-B759-41F0-88DA-0B78F1E0C55B}" type="pres">
      <dgm:prSet presAssocID="{7D32B234-A782-4676-AE1C-0134F10E535F}" presName="linearFlow" presStyleCnt="0">
        <dgm:presLayoutVars>
          <dgm:dir/>
          <dgm:resizeHandles val="exact"/>
        </dgm:presLayoutVars>
      </dgm:prSet>
      <dgm:spPr/>
    </dgm:pt>
    <dgm:pt modelId="{CB4A95C3-867C-4487-9758-1064DA7F7CF9}" type="pres">
      <dgm:prSet presAssocID="{4E584919-5B9A-48E8-B5BD-93519DAE2C72}" presName="composite" presStyleCnt="0"/>
      <dgm:spPr/>
    </dgm:pt>
    <dgm:pt modelId="{7F610247-19B8-45A8-9804-ED6CA25D4E47}" type="pres">
      <dgm:prSet presAssocID="{4E584919-5B9A-48E8-B5BD-93519DAE2C72}" presName="imgShp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40553212-9071-480A-BDA0-9DD07E8E586F}" type="pres">
      <dgm:prSet presAssocID="{4E584919-5B9A-48E8-B5BD-93519DAE2C72}" presName="txShp" presStyleLbl="node1" presStyleIdx="0" presStyleCnt="4">
        <dgm:presLayoutVars>
          <dgm:bulletEnabled val="1"/>
        </dgm:presLayoutVars>
      </dgm:prSet>
      <dgm:spPr/>
    </dgm:pt>
    <dgm:pt modelId="{C1387035-E9ED-4226-9581-85D3D8249986}" type="pres">
      <dgm:prSet presAssocID="{5CDB9316-4E7A-4F61-889F-3767CC84C45D}" presName="spacing" presStyleCnt="0"/>
      <dgm:spPr/>
    </dgm:pt>
    <dgm:pt modelId="{CC1521AA-9E2F-43CA-B1A5-D6F9A7F4360E}" type="pres">
      <dgm:prSet presAssocID="{4D82F311-4EDE-49F6-ABB8-5C9502C14758}" presName="composite" presStyleCnt="0"/>
      <dgm:spPr/>
    </dgm:pt>
    <dgm:pt modelId="{76E0805C-A228-4DE4-9C82-C03200415776}" type="pres">
      <dgm:prSet presAssocID="{4D82F311-4EDE-49F6-ABB8-5C9502C14758}" presName="imgShp" presStyleLbl="fgImgPlace1" presStyleIdx="1" presStyleCnt="4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FFFAEF9F-E39D-4CBF-A2F2-621666DA65F8}" type="pres">
      <dgm:prSet presAssocID="{4D82F311-4EDE-49F6-ABB8-5C9502C14758}" presName="txShp" presStyleLbl="node1" presStyleIdx="1" presStyleCnt="4">
        <dgm:presLayoutVars>
          <dgm:bulletEnabled val="1"/>
        </dgm:presLayoutVars>
      </dgm:prSet>
      <dgm:spPr/>
    </dgm:pt>
    <dgm:pt modelId="{8C2E1CBC-EF76-4EB6-A763-6F331483355F}" type="pres">
      <dgm:prSet presAssocID="{F9DD102A-DF2C-47CE-B887-B6386305BB69}" presName="spacing" presStyleCnt="0"/>
      <dgm:spPr/>
    </dgm:pt>
    <dgm:pt modelId="{E1839BDB-891C-47EC-A497-BC83AC1F4C0E}" type="pres">
      <dgm:prSet presAssocID="{AD5B2F7C-AA65-4916-BDD1-06C162D022B7}" presName="composite" presStyleCnt="0"/>
      <dgm:spPr/>
    </dgm:pt>
    <dgm:pt modelId="{7A8A3EB2-C51F-412A-8042-FDE8CD5FD592}" type="pres">
      <dgm:prSet presAssocID="{AD5B2F7C-AA65-4916-BDD1-06C162D022B7}" presName="imgShp" presStyleLbl="fgImgPlace1" presStyleIdx="2" presStyleCnt="4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C4D31987-602B-4E40-B54A-E3513B72506E}" type="pres">
      <dgm:prSet presAssocID="{AD5B2F7C-AA65-4916-BDD1-06C162D022B7}" presName="txShp" presStyleLbl="node1" presStyleIdx="2" presStyleCnt="4">
        <dgm:presLayoutVars>
          <dgm:bulletEnabled val="1"/>
        </dgm:presLayoutVars>
      </dgm:prSet>
      <dgm:spPr/>
    </dgm:pt>
    <dgm:pt modelId="{672E9D6C-5DAE-4C2E-B5CC-BC5AFC4B0876}" type="pres">
      <dgm:prSet presAssocID="{6DCB503E-A600-433B-8E79-6F48DC0B4CF2}" presName="spacing" presStyleCnt="0"/>
      <dgm:spPr/>
    </dgm:pt>
    <dgm:pt modelId="{D9A6ADFC-92C0-4D69-85AA-891DAFD234A3}" type="pres">
      <dgm:prSet presAssocID="{33F120A8-DC68-46A7-A9FE-34125DC44563}" presName="composite" presStyleCnt="0"/>
      <dgm:spPr/>
    </dgm:pt>
    <dgm:pt modelId="{5E5BD554-4159-4BDD-97E8-AB39DF8BEB57}" type="pres">
      <dgm:prSet presAssocID="{33F120A8-DC68-46A7-A9FE-34125DC44563}" presName="imgShp" presStyleLbl="fgImgPlace1" presStyleIdx="3" presStyleCnt="4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2AE1F27D-EDD2-43B4-8559-6070D54CC2ED}" type="pres">
      <dgm:prSet presAssocID="{33F120A8-DC68-46A7-A9FE-34125DC44563}" presName="txShp" presStyleLbl="node1" presStyleIdx="3" presStyleCnt="4">
        <dgm:presLayoutVars>
          <dgm:bulletEnabled val="1"/>
        </dgm:presLayoutVars>
      </dgm:prSet>
      <dgm:spPr/>
    </dgm:pt>
  </dgm:ptLst>
  <dgm:cxnLst>
    <dgm:cxn modelId="{8A8AF903-4EDB-4A55-8EEB-9B5AC98F48C5}" srcId="{7D32B234-A782-4676-AE1C-0134F10E535F}" destId="{4D82F311-4EDE-49F6-ABB8-5C9502C14758}" srcOrd="1" destOrd="0" parTransId="{28CE5BDF-8F97-4181-88F3-C350DB2FDA05}" sibTransId="{F9DD102A-DF2C-47CE-B887-B6386305BB69}"/>
    <dgm:cxn modelId="{7F321D23-956B-4981-AA39-679D6D96E0E8}" srcId="{7D32B234-A782-4676-AE1C-0134F10E535F}" destId="{33F120A8-DC68-46A7-A9FE-34125DC44563}" srcOrd="3" destOrd="0" parTransId="{30CEBABB-BC91-4234-A2BE-5639DB954967}" sibTransId="{7FAB3212-828C-4B56-9727-B3E61A9F529E}"/>
    <dgm:cxn modelId="{AD2CC028-AC98-4EF8-8F3D-CB6D81271769}" srcId="{7D32B234-A782-4676-AE1C-0134F10E535F}" destId="{AD5B2F7C-AA65-4916-BDD1-06C162D022B7}" srcOrd="2" destOrd="0" parTransId="{E3E276D1-8016-4F7B-B0F6-A517CC7883F4}" sibTransId="{6DCB503E-A600-433B-8E79-6F48DC0B4CF2}"/>
    <dgm:cxn modelId="{B0A50940-58CD-47EA-9D02-7FA64E79E547}" type="presOf" srcId="{4D82F311-4EDE-49F6-ABB8-5C9502C14758}" destId="{FFFAEF9F-E39D-4CBF-A2F2-621666DA65F8}" srcOrd="0" destOrd="0" presId="urn:microsoft.com/office/officeart/2005/8/layout/vList3"/>
    <dgm:cxn modelId="{A48A8861-1146-46A0-AD4D-8AA2F100D730}" type="presOf" srcId="{AD5B2F7C-AA65-4916-BDD1-06C162D022B7}" destId="{C4D31987-602B-4E40-B54A-E3513B72506E}" srcOrd="0" destOrd="0" presId="urn:microsoft.com/office/officeart/2005/8/layout/vList3"/>
    <dgm:cxn modelId="{12F4FB52-5877-482E-A61D-5ACFF7F0541F}" type="presOf" srcId="{33F120A8-DC68-46A7-A9FE-34125DC44563}" destId="{2AE1F27D-EDD2-43B4-8559-6070D54CC2ED}" srcOrd="0" destOrd="0" presId="urn:microsoft.com/office/officeart/2005/8/layout/vList3"/>
    <dgm:cxn modelId="{8FBC99CC-9217-4E9D-9E71-73B09E35A20E}" type="presOf" srcId="{7D32B234-A782-4676-AE1C-0134F10E535F}" destId="{8437035A-B759-41F0-88DA-0B78F1E0C55B}" srcOrd="0" destOrd="0" presId="urn:microsoft.com/office/officeart/2005/8/layout/vList3"/>
    <dgm:cxn modelId="{226C20F5-8719-4303-8BDF-C8CB3BBCF7EF}" srcId="{7D32B234-A782-4676-AE1C-0134F10E535F}" destId="{4E584919-5B9A-48E8-B5BD-93519DAE2C72}" srcOrd="0" destOrd="0" parTransId="{50ADA0A4-FB64-4DDB-A9D1-04E4512F24EC}" sibTransId="{5CDB9316-4E7A-4F61-889F-3767CC84C45D}"/>
    <dgm:cxn modelId="{AB5EC0F6-B543-4C42-ABF5-27A1EC738293}" type="presOf" srcId="{4E584919-5B9A-48E8-B5BD-93519DAE2C72}" destId="{40553212-9071-480A-BDA0-9DD07E8E586F}" srcOrd="0" destOrd="0" presId="urn:microsoft.com/office/officeart/2005/8/layout/vList3"/>
    <dgm:cxn modelId="{AD55B112-8771-49A2-B7BB-CE17560214CC}" type="presParOf" srcId="{8437035A-B759-41F0-88DA-0B78F1E0C55B}" destId="{CB4A95C3-867C-4487-9758-1064DA7F7CF9}" srcOrd="0" destOrd="0" presId="urn:microsoft.com/office/officeart/2005/8/layout/vList3"/>
    <dgm:cxn modelId="{9D95F865-A84A-40DD-BCD6-D94572068D94}" type="presParOf" srcId="{CB4A95C3-867C-4487-9758-1064DA7F7CF9}" destId="{7F610247-19B8-45A8-9804-ED6CA25D4E47}" srcOrd="0" destOrd="0" presId="urn:microsoft.com/office/officeart/2005/8/layout/vList3"/>
    <dgm:cxn modelId="{FF29C2C6-A902-4744-A40B-A45CC9B2F7DD}" type="presParOf" srcId="{CB4A95C3-867C-4487-9758-1064DA7F7CF9}" destId="{40553212-9071-480A-BDA0-9DD07E8E586F}" srcOrd="1" destOrd="0" presId="urn:microsoft.com/office/officeart/2005/8/layout/vList3"/>
    <dgm:cxn modelId="{A0B5C560-0082-4D7F-A180-DB2179DA43B2}" type="presParOf" srcId="{8437035A-B759-41F0-88DA-0B78F1E0C55B}" destId="{C1387035-E9ED-4226-9581-85D3D8249986}" srcOrd="1" destOrd="0" presId="urn:microsoft.com/office/officeart/2005/8/layout/vList3"/>
    <dgm:cxn modelId="{90E3F552-87C6-4115-93AE-0B8658D53BCA}" type="presParOf" srcId="{8437035A-B759-41F0-88DA-0B78F1E0C55B}" destId="{CC1521AA-9E2F-43CA-B1A5-D6F9A7F4360E}" srcOrd="2" destOrd="0" presId="urn:microsoft.com/office/officeart/2005/8/layout/vList3"/>
    <dgm:cxn modelId="{F213ADF5-A2C0-4AF8-8CFD-4A6E6B6CAC06}" type="presParOf" srcId="{CC1521AA-9E2F-43CA-B1A5-D6F9A7F4360E}" destId="{76E0805C-A228-4DE4-9C82-C03200415776}" srcOrd="0" destOrd="0" presId="urn:microsoft.com/office/officeart/2005/8/layout/vList3"/>
    <dgm:cxn modelId="{5CE78EDF-C987-4FC5-8930-2F177E226E7E}" type="presParOf" srcId="{CC1521AA-9E2F-43CA-B1A5-D6F9A7F4360E}" destId="{FFFAEF9F-E39D-4CBF-A2F2-621666DA65F8}" srcOrd="1" destOrd="0" presId="urn:microsoft.com/office/officeart/2005/8/layout/vList3"/>
    <dgm:cxn modelId="{036340B2-B03D-4A37-BBDA-4D56F2FB2B6A}" type="presParOf" srcId="{8437035A-B759-41F0-88DA-0B78F1E0C55B}" destId="{8C2E1CBC-EF76-4EB6-A763-6F331483355F}" srcOrd="3" destOrd="0" presId="urn:microsoft.com/office/officeart/2005/8/layout/vList3"/>
    <dgm:cxn modelId="{BFD7C9A0-386B-4977-B276-7A93253A5CB4}" type="presParOf" srcId="{8437035A-B759-41F0-88DA-0B78F1E0C55B}" destId="{E1839BDB-891C-47EC-A497-BC83AC1F4C0E}" srcOrd="4" destOrd="0" presId="urn:microsoft.com/office/officeart/2005/8/layout/vList3"/>
    <dgm:cxn modelId="{F31276B5-395C-40EB-B2F1-65D1365BE2E0}" type="presParOf" srcId="{E1839BDB-891C-47EC-A497-BC83AC1F4C0E}" destId="{7A8A3EB2-C51F-412A-8042-FDE8CD5FD592}" srcOrd="0" destOrd="0" presId="urn:microsoft.com/office/officeart/2005/8/layout/vList3"/>
    <dgm:cxn modelId="{9BF265B9-5E25-413C-8301-76D51240BA64}" type="presParOf" srcId="{E1839BDB-891C-47EC-A497-BC83AC1F4C0E}" destId="{C4D31987-602B-4E40-B54A-E3513B72506E}" srcOrd="1" destOrd="0" presId="urn:microsoft.com/office/officeart/2005/8/layout/vList3"/>
    <dgm:cxn modelId="{56514C28-3E3F-4024-8F43-EB3A95BEF554}" type="presParOf" srcId="{8437035A-B759-41F0-88DA-0B78F1E0C55B}" destId="{672E9D6C-5DAE-4C2E-B5CC-BC5AFC4B0876}" srcOrd="5" destOrd="0" presId="urn:microsoft.com/office/officeart/2005/8/layout/vList3"/>
    <dgm:cxn modelId="{6FAC767B-1D85-47F5-B92A-2A2EBB177927}" type="presParOf" srcId="{8437035A-B759-41F0-88DA-0B78F1E0C55B}" destId="{D9A6ADFC-92C0-4D69-85AA-891DAFD234A3}" srcOrd="6" destOrd="0" presId="urn:microsoft.com/office/officeart/2005/8/layout/vList3"/>
    <dgm:cxn modelId="{86BF7CE3-5E73-438E-84AA-12895B3A216D}" type="presParOf" srcId="{D9A6ADFC-92C0-4D69-85AA-891DAFD234A3}" destId="{5E5BD554-4159-4BDD-97E8-AB39DF8BEB57}" srcOrd="0" destOrd="0" presId="urn:microsoft.com/office/officeart/2005/8/layout/vList3"/>
    <dgm:cxn modelId="{10391363-3BC5-45AB-A0E7-491B0DD5E539}" type="presParOf" srcId="{D9A6ADFC-92C0-4D69-85AA-891DAFD234A3}" destId="{2AE1F27D-EDD2-43B4-8559-6070D54CC2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196BAC-4C9C-4AE6-B99A-E12F5FF7799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29F94CF-B9EA-4B2C-AD0E-B4FB5EAAE49B}">
      <dgm:prSet phldrT="[Κείμενο]" custT="1"/>
      <dgm:spPr/>
      <dgm:t>
        <a:bodyPr/>
        <a:lstStyle/>
        <a:p>
          <a:r>
            <a:rPr lang="el-GR" sz="3600" dirty="0"/>
            <a:t>Βήματα </a:t>
          </a:r>
        </a:p>
        <a:p>
          <a:r>
            <a:rPr lang="el-GR" sz="3600" dirty="0"/>
            <a:t>Ανάπτυξης</a:t>
          </a:r>
        </a:p>
        <a:p>
          <a:r>
            <a:rPr lang="el-GR" sz="3600" dirty="0"/>
            <a:t> Ε.Υ.</a:t>
          </a:r>
          <a:endParaRPr lang="el-GR" sz="3500" dirty="0"/>
        </a:p>
      </dgm:t>
    </dgm:pt>
    <dgm:pt modelId="{71F18A3E-31FF-4355-BD8E-AF6224424782}" type="parTrans" cxnId="{13A3BE37-BCAA-45E7-9483-EAE6C9E67B6A}">
      <dgm:prSet/>
      <dgm:spPr/>
      <dgm:t>
        <a:bodyPr/>
        <a:lstStyle/>
        <a:p>
          <a:endParaRPr lang="el-GR"/>
        </a:p>
      </dgm:t>
    </dgm:pt>
    <dgm:pt modelId="{C4AECEAD-B17D-4053-84E2-94D164176E80}" type="sibTrans" cxnId="{13A3BE37-BCAA-45E7-9483-EAE6C9E67B6A}">
      <dgm:prSet/>
      <dgm:spPr/>
      <dgm:t>
        <a:bodyPr/>
        <a:lstStyle/>
        <a:p>
          <a:endParaRPr lang="el-GR"/>
        </a:p>
      </dgm:t>
    </dgm:pt>
    <dgm:pt modelId="{401CA498-349F-4E3F-8571-DA4D1026CE41}">
      <dgm:prSet phldrT="[Κείμενο]"/>
      <dgm:spPr/>
      <dgm:t>
        <a:bodyPr/>
        <a:lstStyle/>
        <a:p>
          <a:r>
            <a:rPr lang="el-GR" dirty="0"/>
            <a:t>Σχεδιασμός – Συγκέντρωση Υλικού</a:t>
          </a:r>
        </a:p>
      </dgm:t>
    </dgm:pt>
    <dgm:pt modelId="{D1E4549D-1E96-4A00-BABB-62100D53084D}" type="parTrans" cxnId="{97E50B44-5485-46C8-B662-47A97D5A6412}">
      <dgm:prSet/>
      <dgm:spPr/>
      <dgm:t>
        <a:bodyPr/>
        <a:lstStyle/>
        <a:p>
          <a:endParaRPr lang="el-GR"/>
        </a:p>
      </dgm:t>
    </dgm:pt>
    <dgm:pt modelId="{2F88021E-1965-4566-92E1-2CCECA16861C}" type="sibTrans" cxnId="{97E50B44-5485-46C8-B662-47A97D5A6412}">
      <dgm:prSet/>
      <dgm:spPr/>
      <dgm:t>
        <a:bodyPr/>
        <a:lstStyle/>
        <a:p>
          <a:endParaRPr lang="el-GR"/>
        </a:p>
      </dgm:t>
    </dgm:pt>
    <dgm:pt modelId="{EBE740E4-C70A-4F62-816C-BAA3D2EAC3A9}">
      <dgm:prSet phldrT="[Κείμενο]"/>
      <dgm:spPr/>
      <dgm:t>
        <a:bodyPr/>
        <a:lstStyle/>
        <a:p>
          <a:r>
            <a:rPr lang="el-GR" dirty="0"/>
            <a:t>7 Διδακτικές Ενότητες</a:t>
          </a:r>
        </a:p>
      </dgm:t>
    </dgm:pt>
    <dgm:pt modelId="{8439A8FB-01F6-4869-A167-1261DED2119B}" type="parTrans" cxnId="{DEE0E8E8-235D-44D2-9E0B-915F15A39323}">
      <dgm:prSet/>
      <dgm:spPr/>
      <dgm:t>
        <a:bodyPr/>
        <a:lstStyle/>
        <a:p>
          <a:endParaRPr lang="el-GR"/>
        </a:p>
      </dgm:t>
    </dgm:pt>
    <dgm:pt modelId="{BD50E094-3016-4836-B958-A1081980CCA4}" type="sibTrans" cxnId="{DEE0E8E8-235D-44D2-9E0B-915F15A39323}">
      <dgm:prSet/>
      <dgm:spPr/>
      <dgm:t>
        <a:bodyPr/>
        <a:lstStyle/>
        <a:p>
          <a:endParaRPr lang="el-GR"/>
        </a:p>
      </dgm:t>
    </dgm:pt>
    <dgm:pt modelId="{DB13B81A-AD36-411A-B564-728B4B393144}">
      <dgm:prSet phldrT="[Κείμενο]"/>
      <dgm:spPr/>
      <dgm:t>
        <a:bodyPr/>
        <a:lstStyle/>
        <a:p>
          <a:r>
            <a:rPr lang="el-GR" dirty="0"/>
            <a:t>Δημιουργία Διαδραστικών Βίντεο</a:t>
          </a:r>
        </a:p>
      </dgm:t>
    </dgm:pt>
    <dgm:pt modelId="{FE372CBD-75BF-42E0-A157-3655CD2C0D5C}" type="parTrans" cxnId="{52AF35AB-3E6F-4AE3-9AB9-B1FDEB6BA5D7}">
      <dgm:prSet/>
      <dgm:spPr/>
      <dgm:t>
        <a:bodyPr/>
        <a:lstStyle/>
        <a:p>
          <a:endParaRPr lang="el-GR"/>
        </a:p>
      </dgm:t>
    </dgm:pt>
    <dgm:pt modelId="{D1E0F04E-8FEC-4C95-B531-2603EA13C424}" type="sibTrans" cxnId="{52AF35AB-3E6F-4AE3-9AB9-B1FDEB6BA5D7}">
      <dgm:prSet/>
      <dgm:spPr/>
      <dgm:t>
        <a:bodyPr/>
        <a:lstStyle/>
        <a:p>
          <a:endParaRPr lang="el-GR"/>
        </a:p>
      </dgm:t>
    </dgm:pt>
    <dgm:pt modelId="{26209965-25B4-4C7D-81BB-BDE3F267E350}">
      <dgm:prSet phldrT="[Κείμενο]"/>
      <dgm:spPr/>
      <dgm:t>
        <a:bodyPr/>
        <a:lstStyle/>
        <a:p>
          <a:r>
            <a:rPr lang="en-US" dirty="0" err="1"/>
            <a:t>Doodly</a:t>
          </a:r>
          <a:endParaRPr lang="el-GR" dirty="0"/>
        </a:p>
      </dgm:t>
    </dgm:pt>
    <dgm:pt modelId="{EE7D1590-5713-42D2-B4B9-5228E281C150}" type="sibTrans" cxnId="{EA5C34EF-7BBF-4E70-AE6C-6287ABF46C28}">
      <dgm:prSet/>
      <dgm:spPr/>
      <dgm:t>
        <a:bodyPr/>
        <a:lstStyle/>
        <a:p>
          <a:endParaRPr lang="el-GR"/>
        </a:p>
      </dgm:t>
    </dgm:pt>
    <dgm:pt modelId="{B8872A7F-C47E-4E8C-9C43-E6C6A700F811}" type="parTrans" cxnId="{EA5C34EF-7BBF-4E70-AE6C-6287ABF46C28}">
      <dgm:prSet/>
      <dgm:spPr/>
      <dgm:t>
        <a:bodyPr/>
        <a:lstStyle/>
        <a:p>
          <a:endParaRPr lang="el-GR"/>
        </a:p>
      </dgm:t>
    </dgm:pt>
    <dgm:pt modelId="{52D0BF80-AF82-4741-9C38-8BC425AB192A}">
      <dgm:prSet phldrT="[Κείμενο]"/>
      <dgm:spPr/>
      <dgm:t>
        <a:bodyPr/>
        <a:lstStyle/>
        <a:p>
          <a:r>
            <a:rPr lang="en-US" dirty="0" err="1"/>
            <a:t>Chamilo</a:t>
          </a:r>
          <a:endParaRPr lang="el-GR" dirty="0"/>
        </a:p>
      </dgm:t>
    </dgm:pt>
    <dgm:pt modelId="{AF0E0A1B-3590-4AB0-8E38-3712B5FA68C6}" type="sibTrans" cxnId="{1B0570D1-D923-418B-BEB5-F337317B67BE}">
      <dgm:prSet/>
      <dgm:spPr/>
      <dgm:t>
        <a:bodyPr/>
        <a:lstStyle/>
        <a:p>
          <a:endParaRPr lang="el-GR"/>
        </a:p>
      </dgm:t>
    </dgm:pt>
    <dgm:pt modelId="{4DDD3E71-A908-462E-B33C-19103EDBF867}" type="parTrans" cxnId="{1B0570D1-D923-418B-BEB5-F337317B67BE}">
      <dgm:prSet/>
      <dgm:spPr/>
      <dgm:t>
        <a:bodyPr/>
        <a:lstStyle/>
        <a:p>
          <a:endParaRPr lang="el-GR"/>
        </a:p>
      </dgm:t>
    </dgm:pt>
    <dgm:pt modelId="{D87A1EF5-538D-403E-A6AB-0B4329111927}">
      <dgm:prSet phldrT="[Κείμενο]"/>
      <dgm:spPr/>
      <dgm:t>
        <a:bodyPr/>
        <a:lstStyle/>
        <a:p>
          <a:r>
            <a:rPr lang="en-US" dirty="0"/>
            <a:t>H5P</a:t>
          </a:r>
          <a:endParaRPr lang="el-GR" dirty="0"/>
        </a:p>
      </dgm:t>
    </dgm:pt>
    <dgm:pt modelId="{9BCF5E62-5526-4DF4-A4B6-8A0C5C596690}" type="sibTrans" cxnId="{6AD3E839-6BB9-44E6-A8AA-DEDCF363F00F}">
      <dgm:prSet/>
      <dgm:spPr/>
      <dgm:t>
        <a:bodyPr/>
        <a:lstStyle/>
        <a:p>
          <a:endParaRPr lang="el-GR"/>
        </a:p>
      </dgm:t>
    </dgm:pt>
    <dgm:pt modelId="{CD29E5A0-246D-4DCD-A79D-F9A60C858841}" type="parTrans" cxnId="{6AD3E839-6BB9-44E6-A8AA-DEDCF363F00F}">
      <dgm:prSet/>
      <dgm:spPr/>
      <dgm:t>
        <a:bodyPr/>
        <a:lstStyle/>
        <a:p>
          <a:endParaRPr lang="el-GR"/>
        </a:p>
      </dgm:t>
    </dgm:pt>
    <dgm:pt modelId="{10A7731A-F0A2-4AF7-B1FB-158DA1D386B0}">
      <dgm:prSet phldrT="[Κείμενο]"/>
      <dgm:spPr/>
      <dgm:t>
        <a:bodyPr/>
        <a:lstStyle/>
        <a:p>
          <a:r>
            <a:rPr lang="el-GR" dirty="0"/>
            <a:t>Εργαλεία Ανάπτυξης Ε.Υ.</a:t>
          </a:r>
        </a:p>
      </dgm:t>
    </dgm:pt>
    <dgm:pt modelId="{FE7A6CD5-5399-4281-ADD9-3DF7E35ABF6D}" type="sibTrans" cxnId="{B62D1224-3321-47A6-9368-0EFE439FC949}">
      <dgm:prSet/>
      <dgm:spPr/>
      <dgm:t>
        <a:bodyPr/>
        <a:lstStyle/>
        <a:p>
          <a:endParaRPr lang="el-GR"/>
        </a:p>
      </dgm:t>
    </dgm:pt>
    <dgm:pt modelId="{A8EDBDF7-9B12-48D6-9435-0AA5E26264BB}" type="parTrans" cxnId="{B62D1224-3321-47A6-9368-0EFE439FC949}">
      <dgm:prSet/>
      <dgm:spPr/>
      <dgm:t>
        <a:bodyPr/>
        <a:lstStyle/>
        <a:p>
          <a:endParaRPr lang="el-GR"/>
        </a:p>
      </dgm:t>
    </dgm:pt>
    <dgm:pt modelId="{28007DCC-ED7C-436F-BAA9-A5EA61048E35}">
      <dgm:prSet phldrT="[Κείμενο]"/>
      <dgm:spPr/>
      <dgm:t>
        <a:bodyPr/>
        <a:lstStyle/>
        <a:p>
          <a:endParaRPr lang="el-GR" dirty="0"/>
        </a:p>
      </dgm:t>
    </dgm:pt>
    <dgm:pt modelId="{087903E3-9128-4E0B-96A4-A94848876D48}" type="parTrans" cxnId="{34639E81-1234-42B0-A2DE-6E1B474CE7DC}">
      <dgm:prSet/>
      <dgm:spPr/>
      <dgm:t>
        <a:bodyPr/>
        <a:lstStyle/>
        <a:p>
          <a:endParaRPr lang="el-GR"/>
        </a:p>
      </dgm:t>
    </dgm:pt>
    <dgm:pt modelId="{4DE0CC31-FF6F-4802-A853-B62C012D318D}" type="sibTrans" cxnId="{34639E81-1234-42B0-A2DE-6E1B474CE7DC}">
      <dgm:prSet/>
      <dgm:spPr/>
      <dgm:t>
        <a:bodyPr/>
        <a:lstStyle/>
        <a:p>
          <a:endParaRPr lang="el-GR"/>
        </a:p>
      </dgm:t>
    </dgm:pt>
    <dgm:pt modelId="{A6A01F8C-1F32-4F27-8C82-2137BEB9928B}">
      <dgm:prSet phldrT="[Κείμενο]"/>
      <dgm:spPr/>
      <dgm:t>
        <a:bodyPr/>
        <a:lstStyle/>
        <a:p>
          <a:r>
            <a:rPr lang="en-US" dirty="0"/>
            <a:t>Snagit – Camtasia</a:t>
          </a:r>
          <a:endParaRPr lang="el-GR" dirty="0"/>
        </a:p>
      </dgm:t>
    </dgm:pt>
    <dgm:pt modelId="{D3962DDA-CFC7-421A-AD4A-CEFEDFD92CBA}" type="parTrans" cxnId="{3247A262-FF05-4623-85BD-E96B8F67E6A4}">
      <dgm:prSet/>
      <dgm:spPr/>
      <dgm:t>
        <a:bodyPr/>
        <a:lstStyle/>
        <a:p>
          <a:endParaRPr lang="el-GR"/>
        </a:p>
      </dgm:t>
    </dgm:pt>
    <dgm:pt modelId="{80546DAD-59C0-4F7E-9295-939BB3D28BAC}" type="sibTrans" cxnId="{3247A262-FF05-4623-85BD-E96B8F67E6A4}">
      <dgm:prSet/>
      <dgm:spPr/>
      <dgm:t>
        <a:bodyPr/>
        <a:lstStyle/>
        <a:p>
          <a:endParaRPr lang="el-GR"/>
        </a:p>
      </dgm:t>
    </dgm:pt>
    <dgm:pt modelId="{93C4661F-CD22-408F-B92E-5940E0E6DF8A}">
      <dgm:prSet phldrT="[Κείμενο]"/>
      <dgm:spPr/>
      <dgm:t>
        <a:bodyPr/>
        <a:lstStyle/>
        <a:p>
          <a:r>
            <a:rPr lang="el-GR" dirty="0"/>
            <a:t>Δημιουργία </a:t>
          </a:r>
          <a:r>
            <a:rPr lang="en-US" dirty="0"/>
            <a:t>Google Slides - Course Presentations</a:t>
          </a:r>
          <a:endParaRPr lang="el-GR" dirty="0"/>
        </a:p>
      </dgm:t>
    </dgm:pt>
    <dgm:pt modelId="{A013B34E-5EE9-4501-BD2A-D5A58F364109}" type="parTrans" cxnId="{5906C5FC-2D45-42D0-9FAF-777BC8199855}">
      <dgm:prSet/>
      <dgm:spPr/>
      <dgm:t>
        <a:bodyPr/>
        <a:lstStyle/>
        <a:p>
          <a:endParaRPr lang="el-GR"/>
        </a:p>
      </dgm:t>
    </dgm:pt>
    <dgm:pt modelId="{942AE649-7B54-4385-80A5-5B5EE66403D5}" type="sibTrans" cxnId="{5906C5FC-2D45-42D0-9FAF-777BC8199855}">
      <dgm:prSet/>
      <dgm:spPr/>
      <dgm:t>
        <a:bodyPr/>
        <a:lstStyle/>
        <a:p>
          <a:endParaRPr lang="el-GR"/>
        </a:p>
      </dgm:t>
    </dgm:pt>
    <dgm:pt modelId="{5FBEF8A4-56BA-4445-9D80-ECC4296A5EE8}">
      <dgm:prSet phldrT="[Κείμενο]"/>
      <dgm:spPr/>
      <dgm:t>
        <a:bodyPr/>
        <a:lstStyle/>
        <a:p>
          <a:r>
            <a:rPr lang="en-US" dirty="0" err="1"/>
            <a:t>Powerpoint</a:t>
          </a:r>
          <a:endParaRPr lang="el-GR" dirty="0"/>
        </a:p>
      </dgm:t>
    </dgm:pt>
    <dgm:pt modelId="{205DA5E5-2A0F-4572-9C14-FA522DF9E6B9}" type="parTrans" cxnId="{9E27703F-2309-4E8C-A6EA-C3622047E9A4}">
      <dgm:prSet/>
      <dgm:spPr/>
      <dgm:t>
        <a:bodyPr/>
        <a:lstStyle/>
        <a:p>
          <a:endParaRPr lang="el-GR"/>
        </a:p>
      </dgm:t>
    </dgm:pt>
    <dgm:pt modelId="{7AA4F306-A79E-4E09-8B46-D7E261638FDA}" type="sibTrans" cxnId="{9E27703F-2309-4E8C-A6EA-C3622047E9A4}">
      <dgm:prSet/>
      <dgm:spPr/>
      <dgm:t>
        <a:bodyPr/>
        <a:lstStyle/>
        <a:p>
          <a:endParaRPr lang="el-GR"/>
        </a:p>
      </dgm:t>
    </dgm:pt>
    <dgm:pt modelId="{20B71A9E-66FD-4C49-AEED-7019F08E83F2}">
      <dgm:prSet phldrT="[Κείμενο]"/>
      <dgm:spPr/>
      <dgm:t>
        <a:bodyPr/>
        <a:lstStyle/>
        <a:p>
          <a:r>
            <a:rPr lang="el-GR" dirty="0"/>
            <a:t>Ερωτήσεις – Ασκήσεις Αυτοαξιολόγησης</a:t>
          </a:r>
        </a:p>
      </dgm:t>
    </dgm:pt>
    <dgm:pt modelId="{C91A9975-9807-4822-90F8-CDF25377BDBF}" type="parTrans" cxnId="{3E054579-317D-49C2-BBD9-EB76253EC634}">
      <dgm:prSet/>
      <dgm:spPr/>
      <dgm:t>
        <a:bodyPr/>
        <a:lstStyle/>
        <a:p>
          <a:endParaRPr lang="el-GR"/>
        </a:p>
      </dgm:t>
    </dgm:pt>
    <dgm:pt modelId="{0C1EC65C-5074-4A4F-932F-0D439D7DFE20}" type="sibTrans" cxnId="{3E054579-317D-49C2-BBD9-EB76253EC634}">
      <dgm:prSet/>
      <dgm:spPr/>
      <dgm:t>
        <a:bodyPr/>
        <a:lstStyle/>
        <a:p>
          <a:endParaRPr lang="el-GR"/>
        </a:p>
      </dgm:t>
    </dgm:pt>
    <dgm:pt modelId="{8CC1F98B-DD32-4823-8C66-8DF2C1B24286}" type="pres">
      <dgm:prSet presAssocID="{A7196BAC-4C9C-4AE6-B99A-E12F5FF7799A}" presName="Name0" presStyleCnt="0">
        <dgm:presLayoutVars>
          <dgm:dir/>
          <dgm:animLvl val="lvl"/>
          <dgm:resizeHandles val="exact"/>
        </dgm:presLayoutVars>
      </dgm:prSet>
      <dgm:spPr/>
    </dgm:pt>
    <dgm:pt modelId="{6E138BD2-B68B-4269-9E10-45D52012DFD9}" type="pres">
      <dgm:prSet presAssocID="{929F94CF-B9EA-4B2C-AD0E-B4FB5EAAE49B}" presName="linNode" presStyleCnt="0"/>
      <dgm:spPr/>
    </dgm:pt>
    <dgm:pt modelId="{8ABCC090-91CA-48D4-9E79-FF040DA8980E}" type="pres">
      <dgm:prSet presAssocID="{929F94CF-B9EA-4B2C-AD0E-B4FB5EAAE49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812F741-AF2A-4D1B-9BB5-D2C281E37F47}" type="pres">
      <dgm:prSet presAssocID="{929F94CF-B9EA-4B2C-AD0E-B4FB5EAAE49B}" presName="descendantText" presStyleLbl="alignAccFollowNode1" presStyleIdx="0" presStyleCnt="2">
        <dgm:presLayoutVars>
          <dgm:bulletEnabled val="1"/>
        </dgm:presLayoutVars>
      </dgm:prSet>
      <dgm:spPr/>
    </dgm:pt>
    <dgm:pt modelId="{B0FD6966-6821-4537-AA6B-388F8C52EBEF}" type="pres">
      <dgm:prSet presAssocID="{C4AECEAD-B17D-4053-84E2-94D164176E80}" presName="sp" presStyleCnt="0"/>
      <dgm:spPr/>
    </dgm:pt>
    <dgm:pt modelId="{236CF5A6-D20E-40D1-803E-D16F334FA9F0}" type="pres">
      <dgm:prSet presAssocID="{10A7731A-F0A2-4AF7-B1FB-158DA1D386B0}" presName="linNode" presStyleCnt="0"/>
      <dgm:spPr/>
    </dgm:pt>
    <dgm:pt modelId="{2C443606-B8BC-4C2D-BEEC-9D0B6B033B64}" type="pres">
      <dgm:prSet presAssocID="{10A7731A-F0A2-4AF7-B1FB-158DA1D386B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A6A7787-A44C-4B3A-8B20-78118F826B29}" type="pres">
      <dgm:prSet presAssocID="{10A7731A-F0A2-4AF7-B1FB-158DA1D386B0}" presName="descendantText" presStyleLbl="alignAccFollowNode1" presStyleIdx="1" presStyleCnt="2" custLinFactNeighborX="-211" custLinFactNeighborY="391">
        <dgm:presLayoutVars>
          <dgm:bulletEnabled val="1"/>
        </dgm:presLayoutVars>
      </dgm:prSet>
      <dgm:spPr/>
    </dgm:pt>
  </dgm:ptLst>
  <dgm:cxnLst>
    <dgm:cxn modelId="{B62D1224-3321-47A6-9368-0EFE439FC949}" srcId="{A7196BAC-4C9C-4AE6-B99A-E12F5FF7799A}" destId="{10A7731A-F0A2-4AF7-B1FB-158DA1D386B0}" srcOrd="1" destOrd="0" parTransId="{A8EDBDF7-9B12-48D6-9435-0AA5E26264BB}" sibTransId="{FE7A6CD5-5399-4281-ADD9-3DF7E35ABF6D}"/>
    <dgm:cxn modelId="{55689F32-6D74-45E6-9C27-D8ACAAA42621}" type="presOf" srcId="{28007DCC-ED7C-436F-BAA9-A5EA61048E35}" destId="{D812F741-AF2A-4D1B-9BB5-D2C281E37F47}" srcOrd="0" destOrd="5" presId="urn:microsoft.com/office/officeart/2005/8/layout/vList5"/>
    <dgm:cxn modelId="{13A3BE37-BCAA-45E7-9483-EAE6C9E67B6A}" srcId="{A7196BAC-4C9C-4AE6-B99A-E12F5FF7799A}" destId="{929F94CF-B9EA-4B2C-AD0E-B4FB5EAAE49B}" srcOrd="0" destOrd="0" parTransId="{71F18A3E-31FF-4355-BD8E-AF6224424782}" sibTransId="{C4AECEAD-B17D-4053-84E2-94D164176E80}"/>
    <dgm:cxn modelId="{6AD3E839-6BB9-44E6-A8AA-DEDCF363F00F}" srcId="{10A7731A-F0A2-4AF7-B1FB-158DA1D386B0}" destId="{D87A1EF5-538D-403E-A6AB-0B4329111927}" srcOrd="0" destOrd="0" parTransId="{CD29E5A0-246D-4DCD-A79D-F9A60C858841}" sibTransId="{9BCF5E62-5526-4DF4-A4B6-8A0C5C596690}"/>
    <dgm:cxn modelId="{109B763B-3D0E-4039-AC6B-1CFEADD61409}" type="presOf" srcId="{A6A01F8C-1F32-4F27-8C82-2137BEB9928B}" destId="{CA6A7787-A44C-4B3A-8B20-78118F826B29}" srcOrd="0" destOrd="3" presId="urn:microsoft.com/office/officeart/2005/8/layout/vList5"/>
    <dgm:cxn modelId="{9E27703F-2309-4E8C-A6EA-C3622047E9A4}" srcId="{10A7731A-F0A2-4AF7-B1FB-158DA1D386B0}" destId="{5FBEF8A4-56BA-4445-9D80-ECC4296A5EE8}" srcOrd="4" destOrd="0" parTransId="{205DA5E5-2A0F-4572-9C14-FA522DF9E6B9}" sibTransId="{7AA4F306-A79E-4E09-8B46-D7E261638FDA}"/>
    <dgm:cxn modelId="{3247A262-FF05-4623-85BD-E96B8F67E6A4}" srcId="{10A7731A-F0A2-4AF7-B1FB-158DA1D386B0}" destId="{A6A01F8C-1F32-4F27-8C82-2137BEB9928B}" srcOrd="3" destOrd="0" parTransId="{D3962DDA-CFC7-421A-AD4A-CEFEDFD92CBA}" sibTransId="{80546DAD-59C0-4F7E-9295-939BB3D28BAC}"/>
    <dgm:cxn modelId="{97E50B44-5485-46C8-B662-47A97D5A6412}" srcId="{929F94CF-B9EA-4B2C-AD0E-B4FB5EAAE49B}" destId="{401CA498-349F-4E3F-8571-DA4D1026CE41}" srcOrd="0" destOrd="0" parTransId="{D1E4549D-1E96-4A00-BABB-62100D53084D}" sibTransId="{2F88021E-1965-4566-92E1-2CCECA16861C}"/>
    <dgm:cxn modelId="{3E054579-317D-49C2-BBD9-EB76253EC634}" srcId="{929F94CF-B9EA-4B2C-AD0E-B4FB5EAAE49B}" destId="{20B71A9E-66FD-4C49-AEED-7019F08E83F2}" srcOrd="4" destOrd="0" parTransId="{C91A9975-9807-4822-90F8-CDF25377BDBF}" sibTransId="{0C1EC65C-5074-4A4F-932F-0D439D7DFE20}"/>
    <dgm:cxn modelId="{2359EA79-683F-4065-9069-9DE6392B355B}" type="presOf" srcId="{929F94CF-B9EA-4B2C-AD0E-B4FB5EAAE49B}" destId="{8ABCC090-91CA-48D4-9E79-FF040DA8980E}" srcOrd="0" destOrd="0" presId="urn:microsoft.com/office/officeart/2005/8/layout/vList5"/>
    <dgm:cxn modelId="{34639E81-1234-42B0-A2DE-6E1B474CE7DC}" srcId="{929F94CF-B9EA-4B2C-AD0E-B4FB5EAAE49B}" destId="{28007DCC-ED7C-436F-BAA9-A5EA61048E35}" srcOrd="5" destOrd="0" parTransId="{087903E3-9128-4E0B-96A4-A94848876D48}" sibTransId="{4DE0CC31-FF6F-4802-A853-B62C012D318D}"/>
    <dgm:cxn modelId="{F6A6C986-A651-48E7-A90D-E13A139CD530}" type="presOf" srcId="{26209965-25B4-4C7D-81BB-BDE3F267E350}" destId="{CA6A7787-A44C-4B3A-8B20-78118F826B29}" srcOrd="0" destOrd="2" presId="urn:microsoft.com/office/officeart/2005/8/layout/vList5"/>
    <dgm:cxn modelId="{776F0597-F4D1-4348-8E94-CC0A5F9D30FC}" type="presOf" srcId="{401CA498-349F-4E3F-8571-DA4D1026CE41}" destId="{D812F741-AF2A-4D1B-9BB5-D2C281E37F47}" srcOrd="0" destOrd="0" presId="urn:microsoft.com/office/officeart/2005/8/layout/vList5"/>
    <dgm:cxn modelId="{F24D2FAA-97AD-49D8-99C8-97529563BED1}" type="presOf" srcId="{93C4661F-CD22-408F-B92E-5940E0E6DF8A}" destId="{D812F741-AF2A-4D1B-9BB5-D2C281E37F47}" srcOrd="0" destOrd="3" presId="urn:microsoft.com/office/officeart/2005/8/layout/vList5"/>
    <dgm:cxn modelId="{52AF35AB-3E6F-4AE3-9AB9-B1FDEB6BA5D7}" srcId="{929F94CF-B9EA-4B2C-AD0E-B4FB5EAAE49B}" destId="{DB13B81A-AD36-411A-B564-728B4B393144}" srcOrd="2" destOrd="0" parTransId="{FE372CBD-75BF-42E0-A157-3655CD2C0D5C}" sibTransId="{D1E0F04E-8FEC-4C95-B531-2603EA13C424}"/>
    <dgm:cxn modelId="{697246BC-3EA1-4F03-8E73-D47D1D9DB9AB}" type="presOf" srcId="{52D0BF80-AF82-4741-9C38-8BC425AB192A}" destId="{CA6A7787-A44C-4B3A-8B20-78118F826B29}" srcOrd="0" destOrd="1" presId="urn:microsoft.com/office/officeart/2005/8/layout/vList5"/>
    <dgm:cxn modelId="{76F320C1-23CF-42C5-AC0C-93FD0B319DFE}" type="presOf" srcId="{20B71A9E-66FD-4C49-AEED-7019F08E83F2}" destId="{D812F741-AF2A-4D1B-9BB5-D2C281E37F47}" srcOrd="0" destOrd="4" presId="urn:microsoft.com/office/officeart/2005/8/layout/vList5"/>
    <dgm:cxn modelId="{B74EC7D0-F69F-4800-800D-1140B3367575}" type="presOf" srcId="{EBE740E4-C70A-4F62-816C-BAA3D2EAC3A9}" destId="{D812F741-AF2A-4D1B-9BB5-D2C281E37F47}" srcOrd="0" destOrd="1" presId="urn:microsoft.com/office/officeart/2005/8/layout/vList5"/>
    <dgm:cxn modelId="{F3F81BD1-A1A0-4312-A365-D335D625A870}" type="presOf" srcId="{10A7731A-F0A2-4AF7-B1FB-158DA1D386B0}" destId="{2C443606-B8BC-4C2D-BEEC-9D0B6B033B64}" srcOrd="0" destOrd="0" presId="urn:microsoft.com/office/officeart/2005/8/layout/vList5"/>
    <dgm:cxn modelId="{1B0570D1-D923-418B-BEB5-F337317B67BE}" srcId="{10A7731A-F0A2-4AF7-B1FB-158DA1D386B0}" destId="{52D0BF80-AF82-4741-9C38-8BC425AB192A}" srcOrd="1" destOrd="0" parTransId="{4DDD3E71-A908-462E-B33C-19103EDBF867}" sibTransId="{AF0E0A1B-3590-4AB0-8E38-3712B5FA68C6}"/>
    <dgm:cxn modelId="{54B900D4-458B-4433-A65E-782E40131432}" type="presOf" srcId="{5FBEF8A4-56BA-4445-9D80-ECC4296A5EE8}" destId="{CA6A7787-A44C-4B3A-8B20-78118F826B29}" srcOrd="0" destOrd="4" presId="urn:microsoft.com/office/officeart/2005/8/layout/vList5"/>
    <dgm:cxn modelId="{808B03D9-87F8-489A-8DA9-46BCFD48D432}" type="presOf" srcId="{A7196BAC-4C9C-4AE6-B99A-E12F5FF7799A}" destId="{8CC1F98B-DD32-4823-8C66-8DF2C1B24286}" srcOrd="0" destOrd="0" presId="urn:microsoft.com/office/officeart/2005/8/layout/vList5"/>
    <dgm:cxn modelId="{143C49DE-7351-484F-ADA9-34861A617818}" type="presOf" srcId="{DB13B81A-AD36-411A-B564-728B4B393144}" destId="{D812F741-AF2A-4D1B-9BB5-D2C281E37F47}" srcOrd="0" destOrd="2" presId="urn:microsoft.com/office/officeart/2005/8/layout/vList5"/>
    <dgm:cxn modelId="{DEE0E8E8-235D-44D2-9E0B-915F15A39323}" srcId="{929F94CF-B9EA-4B2C-AD0E-B4FB5EAAE49B}" destId="{EBE740E4-C70A-4F62-816C-BAA3D2EAC3A9}" srcOrd="1" destOrd="0" parTransId="{8439A8FB-01F6-4869-A167-1261DED2119B}" sibTransId="{BD50E094-3016-4836-B958-A1081980CCA4}"/>
    <dgm:cxn modelId="{EA5C34EF-7BBF-4E70-AE6C-6287ABF46C28}" srcId="{10A7731A-F0A2-4AF7-B1FB-158DA1D386B0}" destId="{26209965-25B4-4C7D-81BB-BDE3F267E350}" srcOrd="2" destOrd="0" parTransId="{B8872A7F-C47E-4E8C-9C43-E6C6A700F811}" sibTransId="{EE7D1590-5713-42D2-B4B9-5228E281C150}"/>
    <dgm:cxn modelId="{BEC15DF6-9146-409E-80D9-783E1BF3D19C}" type="presOf" srcId="{D87A1EF5-538D-403E-A6AB-0B4329111927}" destId="{CA6A7787-A44C-4B3A-8B20-78118F826B29}" srcOrd="0" destOrd="0" presId="urn:microsoft.com/office/officeart/2005/8/layout/vList5"/>
    <dgm:cxn modelId="{5906C5FC-2D45-42D0-9FAF-777BC8199855}" srcId="{929F94CF-B9EA-4B2C-AD0E-B4FB5EAAE49B}" destId="{93C4661F-CD22-408F-B92E-5940E0E6DF8A}" srcOrd="3" destOrd="0" parTransId="{A013B34E-5EE9-4501-BD2A-D5A58F364109}" sibTransId="{942AE649-7B54-4385-80A5-5B5EE66403D5}"/>
    <dgm:cxn modelId="{61433931-D6C3-4209-B7E9-C4FFCB4EEC01}" type="presParOf" srcId="{8CC1F98B-DD32-4823-8C66-8DF2C1B24286}" destId="{6E138BD2-B68B-4269-9E10-45D52012DFD9}" srcOrd="0" destOrd="0" presId="urn:microsoft.com/office/officeart/2005/8/layout/vList5"/>
    <dgm:cxn modelId="{6CA80C17-A14C-400D-9E2E-E78DBC6DAA22}" type="presParOf" srcId="{6E138BD2-B68B-4269-9E10-45D52012DFD9}" destId="{8ABCC090-91CA-48D4-9E79-FF040DA8980E}" srcOrd="0" destOrd="0" presId="urn:microsoft.com/office/officeart/2005/8/layout/vList5"/>
    <dgm:cxn modelId="{8DE6BB3A-D006-4589-B83F-F19B4D5517B6}" type="presParOf" srcId="{6E138BD2-B68B-4269-9E10-45D52012DFD9}" destId="{D812F741-AF2A-4D1B-9BB5-D2C281E37F47}" srcOrd="1" destOrd="0" presId="urn:microsoft.com/office/officeart/2005/8/layout/vList5"/>
    <dgm:cxn modelId="{667A9ACD-4C69-4B84-B066-54A0BDF27A15}" type="presParOf" srcId="{8CC1F98B-DD32-4823-8C66-8DF2C1B24286}" destId="{B0FD6966-6821-4537-AA6B-388F8C52EBEF}" srcOrd="1" destOrd="0" presId="urn:microsoft.com/office/officeart/2005/8/layout/vList5"/>
    <dgm:cxn modelId="{F01257AB-3EE9-4EC7-9D6B-9717092225ED}" type="presParOf" srcId="{8CC1F98B-DD32-4823-8C66-8DF2C1B24286}" destId="{236CF5A6-D20E-40D1-803E-D16F334FA9F0}" srcOrd="2" destOrd="0" presId="urn:microsoft.com/office/officeart/2005/8/layout/vList5"/>
    <dgm:cxn modelId="{525E25BE-F357-4F19-B604-20F1BAEFAB45}" type="presParOf" srcId="{236CF5A6-D20E-40D1-803E-D16F334FA9F0}" destId="{2C443606-B8BC-4C2D-BEEC-9D0B6B033B64}" srcOrd="0" destOrd="0" presId="urn:microsoft.com/office/officeart/2005/8/layout/vList5"/>
    <dgm:cxn modelId="{C6492ACC-8560-45B8-8529-E36FF90EA69A}" type="presParOf" srcId="{236CF5A6-D20E-40D1-803E-D16F334FA9F0}" destId="{CA6A7787-A44C-4B3A-8B20-78118F826B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967B1E-3786-40C0-A4F0-ABD10B6953CE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9847E979-CFE7-47EB-9BED-4A506BDB8421}">
      <dgm:prSet/>
      <dgm:spPr/>
      <dgm:t>
        <a:bodyPr/>
        <a:lstStyle/>
        <a:p>
          <a:r>
            <a:rPr lang="el-GR" dirty="0"/>
            <a:t>Το Ε.Υ. παρουσιάζει πληροφορίες και απόψεις με στηρίξεις σε βιβλιογραφία και άλλες πηγές</a:t>
          </a:r>
        </a:p>
      </dgm:t>
    </dgm:pt>
    <dgm:pt modelId="{63AD5B82-3719-4144-8517-C89D2753E037}" type="parTrans" cxnId="{0A5B0F66-F996-4019-908B-D1A7717C5E38}">
      <dgm:prSet/>
      <dgm:spPr/>
      <dgm:t>
        <a:bodyPr/>
        <a:lstStyle/>
        <a:p>
          <a:endParaRPr lang="el-GR"/>
        </a:p>
      </dgm:t>
    </dgm:pt>
    <dgm:pt modelId="{BDB287FA-BAF0-4036-BDDC-7D51E7641FE5}" type="sibTrans" cxnId="{0A5B0F66-F996-4019-908B-D1A7717C5E38}">
      <dgm:prSet/>
      <dgm:spPr/>
      <dgm:t>
        <a:bodyPr/>
        <a:lstStyle/>
        <a:p>
          <a:endParaRPr lang="el-GR"/>
        </a:p>
      </dgm:t>
    </dgm:pt>
    <dgm:pt modelId="{AF189A11-D915-4FAE-B189-0ABD197BF7EA}">
      <dgm:prSet/>
      <dgm:spPr/>
      <dgm:t>
        <a:bodyPr/>
        <a:lstStyle/>
        <a:p>
          <a:r>
            <a:rPr lang="el-GR" b="0" i="0">
              <a:effectLst/>
              <a:latin typeface="Söhne"/>
            </a:rPr>
            <a:t>Το Ε.Υ. επιτρέπει τη διαθεσιμότητα και προσβασιμότητα για μελέτη ανεξάρτητα από τον χώρο και τον χρόνο</a:t>
          </a:r>
          <a:endParaRPr lang="el-GR"/>
        </a:p>
      </dgm:t>
    </dgm:pt>
    <dgm:pt modelId="{C1AC201C-B6DB-423F-B059-BEC5349AADCE}" type="parTrans" cxnId="{2D6E4A74-4EB4-4959-81B1-DD44D48F80D7}">
      <dgm:prSet/>
      <dgm:spPr/>
      <dgm:t>
        <a:bodyPr/>
        <a:lstStyle/>
        <a:p>
          <a:endParaRPr lang="el-GR"/>
        </a:p>
      </dgm:t>
    </dgm:pt>
    <dgm:pt modelId="{D198624E-4605-4F65-B525-DFB7F9039DF6}" type="sibTrans" cxnId="{2D6E4A74-4EB4-4959-81B1-DD44D48F80D7}">
      <dgm:prSet/>
      <dgm:spPr/>
      <dgm:t>
        <a:bodyPr/>
        <a:lstStyle/>
        <a:p>
          <a:endParaRPr lang="el-GR"/>
        </a:p>
      </dgm:t>
    </dgm:pt>
    <dgm:pt modelId="{FB9F33B3-E1F9-4993-B955-082E1C298F18}">
      <dgm:prSet/>
      <dgm:spPr/>
      <dgm:t>
        <a:bodyPr/>
        <a:lstStyle/>
        <a:p>
          <a:r>
            <a:rPr lang="el-GR" b="0" i="0" dirty="0">
              <a:effectLst/>
              <a:latin typeface="Söhne"/>
            </a:rPr>
            <a:t>Ευελιξία στην εκπαίδευση</a:t>
          </a:r>
          <a:endParaRPr lang="el-GR" dirty="0"/>
        </a:p>
      </dgm:t>
    </dgm:pt>
    <dgm:pt modelId="{CB383EB4-ECE3-4121-B37D-FBE6BE42EAE5}" type="parTrans" cxnId="{76A4B083-A526-4602-A567-C805F9B01C30}">
      <dgm:prSet/>
      <dgm:spPr/>
      <dgm:t>
        <a:bodyPr/>
        <a:lstStyle/>
        <a:p>
          <a:endParaRPr lang="el-GR"/>
        </a:p>
      </dgm:t>
    </dgm:pt>
    <dgm:pt modelId="{7182B470-679E-4FAB-B83E-6599864F2864}" type="sibTrans" cxnId="{76A4B083-A526-4602-A567-C805F9B01C30}">
      <dgm:prSet/>
      <dgm:spPr/>
      <dgm:t>
        <a:bodyPr/>
        <a:lstStyle/>
        <a:p>
          <a:endParaRPr lang="el-GR"/>
        </a:p>
      </dgm:t>
    </dgm:pt>
    <dgm:pt modelId="{06A3937D-D5D3-4FA1-B296-1FA905DDDC5B}">
      <dgm:prSet/>
      <dgm:spPr/>
      <dgm:t>
        <a:bodyPr/>
        <a:lstStyle/>
        <a:p>
          <a:r>
            <a:rPr lang="el-GR" b="0" i="0" dirty="0">
              <a:effectLst/>
              <a:latin typeface="Söhne"/>
            </a:rPr>
            <a:t>Σαφήνεια και περιεκτικότητα του υλικού</a:t>
          </a:r>
          <a:endParaRPr lang="el-GR" dirty="0"/>
        </a:p>
      </dgm:t>
    </dgm:pt>
    <dgm:pt modelId="{657BDD1B-9D25-4352-AFD3-75F3C2D40C4B}" type="parTrans" cxnId="{3759FCF9-C66C-4CC7-BBB8-4F77CF4F9727}">
      <dgm:prSet/>
      <dgm:spPr/>
      <dgm:t>
        <a:bodyPr/>
        <a:lstStyle/>
        <a:p>
          <a:endParaRPr lang="el-GR"/>
        </a:p>
      </dgm:t>
    </dgm:pt>
    <dgm:pt modelId="{8DA80934-474D-41F2-BAC1-A35E5C32A3D7}" type="sibTrans" cxnId="{3759FCF9-C66C-4CC7-BBB8-4F77CF4F9727}">
      <dgm:prSet/>
      <dgm:spPr/>
      <dgm:t>
        <a:bodyPr/>
        <a:lstStyle/>
        <a:p>
          <a:endParaRPr lang="el-GR"/>
        </a:p>
      </dgm:t>
    </dgm:pt>
    <dgm:pt modelId="{29ADDE95-EB96-4FDE-9F61-A8174DCD3240}">
      <dgm:prSet/>
      <dgm:spPr/>
      <dgm:t>
        <a:bodyPr/>
        <a:lstStyle/>
        <a:p>
          <a:r>
            <a:rPr lang="el-GR" b="0" i="0" dirty="0">
              <a:effectLst/>
              <a:latin typeface="Söhne"/>
            </a:rPr>
            <a:t>Εμπλουτισμός με συμβουλές για τον τρόπο μελέτης</a:t>
          </a:r>
          <a:endParaRPr lang="el-GR" dirty="0"/>
        </a:p>
      </dgm:t>
    </dgm:pt>
    <dgm:pt modelId="{DB33E0D9-A45E-4C92-BB9D-2C2E5FC0651B}" type="parTrans" cxnId="{9AD41726-3DF1-4FC1-9ADE-DE86D45A852A}">
      <dgm:prSet/>
      <dgm:spPr/>
      <dgm:t>
        <a:bodyPr/>
        <a:lstStyle/>
        <a:p>
          <a:endParaRPr lang="el-GR"/>
        </a:p>
      </dgm:t>
    </dgm:pt>
    <dgm:pt modelId="{3FE8E83F-D298-473E-9812-4F6CCBBFCF9B}" type="sibTrans" cxnId="{9AD41726-3DF1-4FC1-9ADE-DE86D45A852A}">
      <dgm:prSet/>
      <dgm:spPr/>
      <dgm:t>
        <a:bodyPr/>
        <a:lstStyle/>
        <a:p>
          <a:endParaRPr lang="el-GR"/>
        </a:p>
      </dgm:t>
    </dgm:pt>
    <dgm:pt modelId="{85A68B55-B35C-476E-86AA-3B492008E5AD}">
      <dgm:prSet/>
      <dgm:spPr/>
      <dgm:t>
        <a:bodyPr/>
        <a:lstStyle/>
        <a:p>
          <a:r>
            <a:rPr lang="el-GR" b="0" i="0" dirty="0">
              <a:effectLst/>
              <a:latin typeface="Söhne"/>
            </a:rPr>
            <a:t>Δυνατότητα στους εκπαιδευόμενους να εκφράζουν τις προσωπικές τους θέσεις και ερωτήσεις μέσα από ειδικά φόρουμ</a:t>
          </a:r>
          <a:endParaRPr lang="el-GR" dirty="0"/>
        </a:p>
      </dgm:t>
    </dgm:pt>
    <dgm:pt modelId="{BF515580-1E92-4595-BCA4-6FB78712A08B}" type="parTrans" cxnId="{C2EABFD5-49A3-4517-B94B-907DB5C8515C}">
      <dgm:prSet/>
      <dgm:spPr/>
      <dgm:t>
        <a:bodyPr/>
        <a:lstStyle/>
        <a:p>
          <a:endParaRPr lang="el-GR"/>
        </a:p>
      </dgm:t>
    </dgm:pt>
    <dgm:pt modelId="{4554F7DC-1453-4E95-B8F0-58F876B64F59}" type="sibTrans" cxnId="{C2EABFD5-49A3-4517-B94B-907DB5C8515C}">
      <dgm:prSet/>
      <dgm:spPr/>
      <dgm:t>
        <a:bodyPr/>
        <a:lstStyle/>
        <a:p>
          <a:endParaRPr lang="el-GR"/>
        </a:p>
      </dgm:t>
    </dgm:pt>
    <dgm:pt modelId="{7DFCF253-CD9F-4280-8207-73D50D5ABEA6}">
      <dgm:prSet/>
      <dgm:spPr/>
      <dgm:t>
        <a:bodyPr/>
        <a:lstStyle/>
        <a:p>
          <a:r>
            <a:rPr lang="el-GR" b="0" i="0" dirty="0">
              <a:effectLst/>
              <a:latin typeface="Söhne"/>
            </a:rPr>
            <a:t>Ενθαρρύνεται η διαλεκτική και η ενεργή συμμετοχή</a:t>
          </a:r>
          <a:endParaRPr lang="el-GR" dirty="0"/>
        </a:p>
      </dgm:t>
    </dgm:pt>
    <dgm:pt modelId="{FBD10791-9730-48C6-B01C-8EAA1257F18F}" type="parTrans" cxnId="{385AB7CF-95BB-4642-A7EA-18CC336F2604}">
      <dgm:prSet/>
      <dgm:spPr/>
      <dgm:t>
        <a:bodyPr/>
        <a:lstStyle/>
        <a:p>
          <a:endParaRPr lang="el-GR"/>
        </a:p>
      </dgm:t>
    </dgm:pt>
    <dgm:pt modelId="{EF448AB8-3E7A-4F4B-8AA0-3735DCB82845}" type="sibTrans" cxnId="{385AB7CF-95BB-4642-A7EA-18CC336F2604}">
      <dgm:prSet/>
      <dgm:spPr/>
      <dgm:t>
        <a:bodyPr/>
        <a:lstStyle/>
        <a:p>
          <a:endParaRPr lang="el-GR"/>
        </a:p>
      </dgm:t>
    </dgm:pt>
    <dgm:pt modelId="{144DA520-20E9-48A8-8B55-AB0048FA4819}">
      <dgm:prSet/>
      <dgm:spPr/>
      <dgm:t>
        <a:bodyPr/>
        <a:lstStyle/>
        <a:p>
          <a:r>
            <a:rPr lang="el-GR" b="0" i="0" dirty="0">
              <a:effectLst/>
              <a:latin typeface="Söhne"/>
            </a:rPr>
            <a:t>Διαφωνία σχετικά με την πραγματοποίηση περαιτέρω μελέτης σε διαφορετικές πηγές </a:t>
          </a:r>
          <a:endParaRPr lang="el-GR" dirty="0"/>
        </a:p>
      </dgm:t>
    </dgm:pt>
    <dgm:pt modelId="{79CB94AB-9C73-4B7E-B718-80D631E799A1}" type="parTrans" cxnId="{C976CA4E-0F34-45D4-AFE3-C1FF526C5EE6}">
      <dgm:prSet/>
      <dgm:spPr/>
      <dgm:t>
        <a:bodyPr/>
        <a:lstStyle/>
        <a:p>
          <a:endParaRPr lang="el-GR"/>
        </a:p>
      </dgm:t>
    </dgm:pt>
    <dgm:pt modelId="{1D6FE228-40DB-464E-A3F3-75E33C309822}" type="sibTrans" cxnId="{C976CA4E-0F34-45D4-AFE3-C1FF526C5EE6}">
      <dgm:prSet/>
      <dgm:spPr/>
      <dgm:t>
        <a:bodyPr/>
        <a:lstStyle/>
        <a:p>
          <a:endParaRPr lang="el-GR"/>
        </a:p>
      </dgm:t>
    </dgm:pt>
    <dgm:pt modelId="{3517B7BE-561A-4571-93B6-82EC2CF6064B}" type="pres">
      <dgm:prSet presAssocID="{56967B1E-3786-40C0-A4F0-ABD10B6953CE}" presName="diagram" presStyleCnt="0">
        <dgm:presLayoutVars>
          <dgm:dir/>
          <dgm:resizeHandles val="exact"/>
        </dgm:presLayoutVars>
      </dgm:prSet>
      <dgm:spPr/>
    </dgm:pt>
    <dgm:pt modelId="{E2C84BC7-CBB7-487A-80F1-B8D9C3EE9370}" type="pres">
      <dgm:prSet presAssocID="{AF189A11-D915-4FAE-B189-0ABD197BF7EA}" presName="node" presStyleLbl="node1" presStyleIdx="0" presStyleCnt="8">
        <dgm:presLayoutVars>
          <dgm:bulletEnabled val="1"/>
        </dgm:presLayoutVars>
      </dgm:prSet>
      <dgm:spPr/>
    </dgm:pt>
    <dgm:pt modelId="{454F2749-8AEF-43C1-AF85-F94FA7932F07}" type="pres">
      <dgm:prSet presAssocID="{D198624E-4605-4F65-B525-DFB7F9039DF6}" presName="sibTrans" presStyleCnt="0"/>
      <dgm:spPr/>
    </dgm:pt>
    <dgm:pt modelId="{613A359A-3488-48B7-B4FB-0B9C5E73D993}" type="pres">
      <dgm:prSet presAssocID="{9847E979-CFE7-47EB-9BED-4A506BDB8421}" presName="node" presStyleLbl="node1" presStyleIdx="1" presStyleCnt="8">
        <dgm:presLayoutVars>
          <dgm:bulletEnabled val="1"/>
        </dgm:presLayoutVars>
      </dgm:prSet>
      <dgm:spPr/>
    </dgm:pt>
    <dgm:pt modelId="{84262026-EABB-41A0-BABE-FC88AACEA201}" type="pres">
      <dgm:prSet presAssocID="{BDB287FA-BAF0-4036-BDDC-7D51E7641FE5}" presName="sibTrans" presStyleCnt="0"/>
      <dgm:spPr/>
    </dgm:pt>
    <dgm:pt modelId="{A9F915AA-D4B4-40A0-9F37-0D7AB3E1AC9C}" type="pres">
      <dgm:prSet presAssocID="{85A68B55-B35C-476E-86AA-3B492008E5AD}" presName="node" presStyleLbl="node1" presStyleIdx="2" presStyleCnt="8">
        <dgm:presLayoutVars>
          <dgm:bulletEnabled val="1"/>
        </dgm:presLayoutVars>
      </dgm:prSet>
      <dgm:spPr/>
    </dgm:pt>
    <dgm:pt modelId="{A11EB771-3182-431D-9EC4-DC5F5A9018C8}" type="pres">
      <dgm:prSet presAssocID="{4554F7DC-1453-4E95-B8F0-58F876B64F59}" presName="sibTrans" presStyleCnt="0"/>
      <dgm:spPr/>
    </dgm:pt>
    <dgm:pt modelId="{DF8700D1-41D3-479A-99A2-1743F01D5748}" type="pres">
      <dgm:prSet presAssocID="{29ADDE95-EB96-4FDE-9F61-A8174DCD3240}" presName="node" presStyleLbl="node1" presStyleIdx="3" presStyleCnt="8">
        <dgm:presLayoutVars>
          <dgm:bulletEnabled val="1"/>
        </dgm:presLayoutVars>
      </dgm:prSet>
      <dgm:spPr/>
    </dgm:pt>
    <dgm:pt modelId="{483208D7-62A5-4566-947D-0C4049FF72DF}" type="pres">
      <dgm:prSet presAssocID="{3FE8E83F-D298-473E-9812-4F6CCBBFCF9B}" presName="sibTrans" presStyleCnt="0"/>
      <dgm:spPr/>
    </dgm:pt>
    <dgm:pt modelId="{2D1ADDFE-A11B-41AD-9F88-CCEF99049ABD}" type="pres">
      <dgm:prSet presAssocID="{06A3937D-D5D3-4FA1-B296-1FA905DDDC5B}" presName="node" presStyleLbl="node1" presStyleIdx="4" presStyleCnt="8">
        <dgm:presLayoutVars>
          <dgm:bulletEnabled val="1"/>
        </dgm:presLayoutVars>
      </dgm:prSet>
      <dgm:spPr/>
    </dgm:pt>
    <dgm:pt modelId="{ACBD575F-F279-43DC-B8C9-BB39A8790A80}" type="pres">
      <dgm:prSet presAssocID="{8DA80934-474D-41F2-BAC1-A35E5C32A3D7}" presName="sibTrans" presStyleCnt="0"/>
      <dgm:spPr/>
    </dgm:pt>
    <dgm:pt modelId="{69417276-3A28-414A-8B8F-CF86F51524FF}" type="pres">
      <dgm:prSet presAssocID="{FB9F33B3-E1F9-4993-B955-082E1C298F18}" presName="node" presStyleLbl="node1" presStyleIdx="5" presStyleCnt="8">
        <dgm:presLayoutVars>
          <dgm:bulletEnabled val="1"/>
        </dgm:presLayoutVars>
      </dgm:prSet>
      <dgm:spPr/>
    </dgm:pt>
    <dgm:pt modelId="{D14E9543-A046-412B-9E84-ABD934C8A9BA}" type="pres">
      <dgm:prSet presAssocID="{7182B470-679E-4FAB-B83E-6599864F2864}" presName="sibTrans" presStyleCnt="0"/>
      <dgm:spPr/>
    </dgm:pt>
    <dgm:pt modelId="{13F75916-C4BB-4FC5-9AC9-A759BE6B5D1C}" type="pres">
      <dgm:prSet presAssocID="{7DFCF253-CD9F-4280-8207-73D50D5ABEA6}" presName="node" presStyleLbl="node1" presStyleIdx="6" presStyleCnt="8">
        <dgm:presLayoutVars>
          <dgm:bulletEnabled val="1"/>
        </dgm:presLayoutVars>
      </dgm:prSet>
      <dgm:spPr/>
    </dgm:pt>
    <dgm:pt modelId="{16507B5A-34E2-4CAD-86B2-D9CC1FCB0298}" type="pres">
      <dgm:prSet presAssocID="{EF448AB8-3E7A-4F4B-8AA0-3735DCB82845}" presName="sibTrans" presStyleCnt="0"/>
      <dgm:spPr/>
    </dgm:pt>
    <dgm:pt modelId="{421716BF-171C-4A67-993A-E7E9ABF98EE4}" type="pres">
      <dgm:prSet presAssocID="{144DA520-20E9-48A8-8B55-AB0048FA4819}" presName="node" presStyleLbl="node1" presStyleIdx="7" presStyleCnt="8">
        <dgm:presLayoutVars>
          <dgm:bulletEnabled val="1"/>
        </dgm:presLayoutVars>
      </dgm:prSet>
      <dgm:spPr/>
    </dgm:pt>
  </dgm:ptLst>
  <dgm:cxnLst>
    <dgm:cxn modelId="{4DA26E05-D487-4FE7-902D-5D1736860384}" type="presOf" srcId="{56967B1E-3786-40C0-A4F0-ABD10B6953CE}" destId="{3517B7BE-561A-4571-93B6-82EC2CF6064B}" srcOrd="0" destOrd="0" presId="urn:microsoft.com/office/officeart/2005/8/layout/default"/>
    <dgm:cxn modelId="{75D35F07-7319-489B-A1D1-DC6813339A39}" type="presOf" srcId="{9847E979-CFE7-47EB-9BED-4A506BDB8421}" destId="{613A359A-3488-48B7-B4FB-0B9C5E73D993}" srcOrd="0" destOrd="0" presId="urn:microsoft.com/office/officeart/2005/8/layout/default"/>
    <dgm:cxn modelId="{BBA47413-9B36-4525-A67C-390B964F3010}" type="presOf" srcId="{FB9F33B3-E1F9-4993-B955-082E1C298F18}" destId="{69417276-3A28-414A-8B8F-CF86F51524FF}" srcOrd="0" destOrd="0" presId="urn:microsoft.com/office/officeart/2005/8/layout/default"/>
    <dgm:cxn modelId="{61EE7413-362F-4E35-B2AA-A175C2AE3446}" type="presOf" srcId="{06A3937D-D5D3-4FA1-B296-1FA905DDDC5B}" destId="{2D1ADDFE-A11B-41AD-9F88-CCEF99049ABD}" srcOrd="0" destOrd="0" presId="urn:microsoft.com/office/officeart/2005/8/layout/default"/>
    <dgm:cxn modelId="{9AD41726-3DF1-4FC1-9ADE-DE86D45A852A}" srcId="{56967B1E-3786-40C0-A4F0-ABD10B6953CE}" destId="{29ADDE95-EB96-4FDE-9F61-A8174DCD3240}" srcOrd="3" destOrd="0" parTransId="{DB33E0D9-A45E-4C92-BB9D-2C2E5FC0651B}" sibTransId="{3FE8E83F-D298-473E-9812-4F6CCBBFCF9B}"/>
    <dgm:cxn modelId="{946E773C-16DA-4784-8CB8-54C9582DF8FF}" type="presOf" srcId="{85A68B55-B35C-476E-86AA-3B492008E5AD}" destId="{A9F915AA-D4B4-40A0-9F37-0D7AB3E1AC9C}" srcOrd="0" destOrd="0" presId="urn:microsoft.com/office/officeart/2005/8/layout/default"/>
    <dgm:cxn modelId="{0A5B0F66-F996-4019-908B-D1A7717C5E38}" srcId="{56967B1E-3786-40C0-A4F0-ABD10B6953CE}" destId="{9847E979-CFE7-47EB-9BED-4A506BDB8421}" srcOrd="1" destOrd="0" parTransId="{63AD5B82-3719-4144-8517-C89D2753E037}" sibTransId="{BDB287FA-BAF0-4036-BDDC-7D51E7641FE5}"/>
    <dgm:cxn modelId="{C976CA4E-0F34-45D4-AFE3-C1FF526C5EE6}" srcId="{56967B1E-3786-40C0-A4F0-ABD10B6953CE}" destId="{144DA520-20E9-48A8-8B55-AB0048FA4819}" srcOrd="7" destOrd="0" parTransId="{79CB94AB-9C73-4B7E-B718-80D631E799A1}" sibTransId="{1D6FE228-40DB-464E-A3F3-75E33C309822}"/>
    <dgm:cxn modelId="{2D6E4A74-4EB4-4959-81B1-DD44D48F80D7}" srcId="{56967B1E-3786-40C0-A4F0-ABD10B6953CE}" destId="{AF189A11-D915-4FAE-B189-0ABD197BF7EA}" srcOrd="0" destOrd="0" parTransId="{C1AC201C-B6DB-423F-B059-BEC5349AADCE}" sibTransId="{D198624E-4605-4F65-B525-DFB7F9039DF6}"/>
    <dgm:cxn modelId="{C9F9DA5A-8E33-49F0-972C-87ED0A8CAC94}" type="presOf" srcId="{7DFCF253-CD9F-4280-8207-73D50D5ABEA6}" destId="{13F75916-C4BB-4FC5-9AC9-A759BE6B5D1C}" srcOrd="0" destOrd="0" presId="urn:microsoft.com/office/officeart/2005/8/layout/default"/>
    <dgm:cxn modelId="{76A4B083-A526-4602-A567-C805F9B01C30}" srcId="{56967B1E-3786-40C0-A4F0-ABD10B6953CE}" destId="{FB9F33B3-E1F9-4993-B955-082E1C298F18}" srcOrd="5" destOrd="0" parTransId="{CB383EB4-ECE3-4121-B37D-FBE6BE42EAE5}" sibTransId="{7182B470-679E-4FAB-B83E-6599864F2864}"/>
    <dgm:cxn modelId="{1041B8CA-52DF-4207-9F4D-F463422A966F}" type="presOf" srcId="{144DA520-20E9-48A8-8B55-AB0048FA4819}" destId="{421716BF-171C-4A67-993A-E7E9ABF98EE4}" srcOrd="0" destOrd="0" presId="urn:microsoft.com/office/officeart/2005/8/layout/default"/>
    <dgm:cxn modelId="{385AB7CF-95BB-4642-A7EA-18CC336F2604}" srcId="{56967B1E-3786-40C0-A4F0-ABD10B6953CE}" destId="{7DFCF253-CD9F-4280-8207-73D50D5ABEA6}" srcOrd="6" destOrd="0" parTransId="{FBD10791-9730-48C6-B01C-8EAA1257F18F}" sibTransId="{EF448AB8-3E7A-4F4B-8AA0-3735DCB82845}"/>
    <dgm:cxn modelId="{C2EABFD5-49A3-4517-B94B-907DB5C8515C}" srcId="{56967B1E-3786-40C0-A4F0-ABD10B6953CE}" destId="{85A68B55-B35C-476E-86AA-3B492008E5AD}" srcOrd="2" destOrd="0" parTransId="{BF515580-1E92-4595-BCA4-6FB78712A08B}" sibTransId="{4554F7DC-1453-4E95-B8F0-58F876B64F59}"/>
    <dgm:cxn modelId="{316E82E2-FC6E-4A83-A6A7-11926F416661}" type="presOf" srcId="{AF189A11-D915-4FAE-B189-0ABD197BF7EA}" destId="{E2C84BC7-CBB7-487A-80F1-B8D9C3EE9370}" srcOrd="0" destOrd="0" presId="urn:microsoft.com/office/officeart/2005/8/layout/default"/>
    <dgm:cxn modelId="{5D25E2F9-0BF1-4D55-A113-B1A4AEA0BFF3}" type="presOf" srcId="{29ADDE95-EB96-4FDE-9F61-A8174DCD3240}" destId="{DF8700D1-41D3-479A-99A2-1743F01D5748}" srcOrd="0" destOrd="0" presId="urn:microsoft.com/office/officeart/2005/8/layout/default"/>
    <dgm:cxn modelId="{3759FCF9-C66C-4CC7-BBB8-4F77CF4F9727}" srcId="{56967B1E-3786-40C0-A4F0-ABD10B6953CE}" destId="{06A3937D-D5D3-4FA1-B296-1FA905DDDC5B}" srcOrd="4" destOrd="0" parTransId="{657BDD1B-9D25-4352-AFD3-75F3C2D40C4B}" sibTransId="{8DA80934-474D-41F2-BAC1-A35E5C32A3D7}"/>
    <dgm:cxn modelId="{90378D55-3EA3-4A95-8FE8-AB8A912854FF}" type="presParOf" srcId="{3517B7BE-561A-4571-93B6-82EC2CF6064B}" destId="{E2C84BC7-CBB7-487A-80F1-B8D9C3EE9370}" srcOrd="0" destOrd="0" presId="urn:microsoft.com/office/officeart/2005/8/layout/default"/>
    <dgm:cxn modelId="{C522D78D-6D3B-4388-9DA6-6DDC3D1159FF}" type="presParOf" srcId="{3517B7BE-561A-4571-93B6-82EC2CF6064B}" destId="{454F2749-8AEF-43C1-AF85-F94FA7932F07}" srcOrd="1" destOrd="0" presId="urn:microsoft.com/office/officeart/2005/8/layout/default"/>
    <dgm:cxn modelId="{2CFD5511-436D-46A2-9FCD-2EA7BB9600D2}" type="presParOf" srcId="{3517B7BE-561A-4571-93B6-82EC2CF6064B}" destId="{613A359A-3488-48B7-B4FB-0B9C5E73D993}" srcOrd="2" destOrd="0" presId="urn:microsoft.com/office/officeart/2005/8/layout/default"/>
    <dgm:cxn modelId="{5F67CA9C-7FB8-4E40-8C95-6A1DD05AFF3E}" type="presParOf" srcId="{3517B7BE-561A-4571-93B6-82EC2CF6064B}" destId="{84262026-EABB-41A0-BABE-FC88AACEA201}" srcOrd="3" destOrd="0" presId="urn:microsoft.com/office/officeart/2005/8/layout/default"/>
    <dgm:cxn modelId="{240ED6D9-1C08-4C94-AEF8-E4013FF62B0F}" type="presParOf" srcId="{3517B7BE-561A-4571-93B6-82EC2CF6064B}" destId="{A9F915AA-D4B4-40A0-9F37-0D7AB3E1AC9C}" srcOrd="4" destOrd="0" presId="urn:microsoft.com/office/officeart/2005/8/layout/default"/>
    <dgm:cxn modelId="{4833A7D5-35A5-4D58-B98A-7F44154B2E33}" type="presParOf" srcId="{3517B7BE-561A-4571-93B6-82EC2CF6064B}" destId="{A11EB771-3182-431D-9EC4-DC5F5A9018C8}" srcOrd="5" destOrd="0" presId="urn:microsoft.com/office/officeart/2005/8/layout/default"/>
    <dgm:cxn modelId="{C8A42715-28CE-4AC6-8B05-97395D695606}" type="presParOf" srcId="{3517B7BE-561A-4571-93B6-82EC2CF6064B}" destId="{DF8700D1-41D3-479A-99A2-1743F01D5748}" srcOrd="6" destOrd="0" presId="urn:microsoft.com/office/officeart/2005/8/layout/default"/>
    <dgm:cxn modelId="{A7B2E149-BD4E-4066-B99D-68680BD1F6B0}" type="presParOf" srcId="{3517B7BE-561A-4571-93B6-82EC2CF6064B}" destId="{483208D7-62A5-4566-947D-0C4049FF72DF}" srcOrd="7" destOrd="0" presId="urn:microsoft.com/office/officeart/2005/8/layout/default"/>
    <dgm:cxn modelId="{5330A64B-24A3-4ADE-8B1C-160D213364FD}" type="presParOf" srcId="{3517B7BE-561A-4571-93B6-82EC2CF6064B}" destId="{2D1ADDFE-A11B-41AD-9F88-CCEF99049ABD}" srcOrd="8" destOrd="0" presId="urn:microsoft.com/office/officeart/2005/8/layout/default"/>
    <dgm:cxn modelId="{DC055CF7-3068-4786-A6D4-E51A040304B7}" type="presParOf" srcId="{3517B7BE-561A-4571-93B6-82EC2CF6064B}" destId="{ACBD575F-F279-43DC-B8C9-BB39A8790A80}" srcOrd="9" destOrd="0" presId="urn:microsoft.com/office/officeart/2005/8/layout/default"/>
    <dgm:cxn modelId="{A239C19D-E14E-420E-8A4C-4FA2607F31C4}" type="presParOf" srcId="{3517B7BE-561A-4571-93B6-82EC2CF6064B}" destId="{69417276-3A28-414A-8B8F-CF86F51524FF}" srcOrd="10" destOrd="0" presId="urn:microsoft.com/office/officeart/2005/8/layout/default"/>
    <dgm:cxn modelId="{2BEADF2C-34A7-4DFD-873E-8210156F1208}" type="presParOf" srcId="{3517B7BE-561A-4571-93B6-82EC2CF6064B}" destId="{D14E9543-A046-412B-9E84-ABD934C8A9BA}" srcOrd="11" destOrd="0" presId="urn:microsoft.com/office/officeart/2005/8/layout/default"/>
    <dgm:cxn modelId="{687CA78A-2843-4772-98A4-5CCCD97CFC46}" type="presParOf" srcId="{3517B7BE-561A-4571-93B6-82EC2CF6064B}" destId="{13F75916-C4BB-4FC5-9AC9-A759BE6B5D1C}" srcOrd="12" destOrd="0" presId="urn:microsoft.com/office/officeart/2005/8/layout/default"/>
    <dgm:cxn modelId="{D460F458-664A-4F47-BBD5-3097F6ED35E8}" type="presParOf" srcId="{3517B7BE-561A-4571-93B6-82EC2CF6064B}" destId="{16507B5A-34E2-4CAD-86B2-D9CC1FCB0298}" srcOrd="13" destOrd="0" presId="urn:microsoft.com/office/officeart/2005/8/layout/default"/>
    <dgm:cxn modelId="{10F0A007-1E6E-4980-A5CE-21951A11B0D8}" type="presParOf" srcId="{3517B7BE-561A-4571-93B6-82EC2CF6064B}" destId="{421716BF-171C-4A67-993A-E7E9ABF98EE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967B1E-3786-40C0-A4F0-ABD10B6953CE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3BE7B9F1-8233-4435-AF30-7F8D081A8085}">
      <dgm:prSet/>
      <dgm:spPr/>
      <dgm:t>
        <a:bodyPr/>
        <a:lstStyle/>
        <a:p>
          <a:r>
            <a:rPr lang="el-GR" dirty="0"/>
            <a:t>Ε.Υ. σύμφωνο με τις αρχές της Πολυμεσικής μάθησης</a:t>
          </a:r>
        </a:p>
      </dgm:t>
    </dgm:pt>
    <dgm:pt modelId="{130A4675-4D94-4730-B036-DAF122437E2E}" type="parTrans" cxnId="{33E62D4B-4A82-4C6D-AD31-7A0831D2DA8F}">
      <dgm:prSet/>
      <dgm:spPr/>
      <dgm:t>
        <a:bodyPr/>
        <a:lstStyle/>
        <a:p>
          <a:endParaRPr lang="el-GR"/>
        </a:p>
      </dgm:t>
    </dgm:pt>
    <dgm:pt modelId="{3191DF95-6647-4D54-BD7A-CCDD92B24EAE}" type="sibTrans" cxnId="{33E62D4B-4A82-4C6D-AD31-7A0831D2DA8F}">
      <dgm:prSet/>
      <dgm:spPr/>
      <dgm:t>
        <a:bodyPr/>
        <a:lstStyle/>
        <a:p>
          <a:endParaRPr lang="el-GR"/>
        </a:p>
      </dgm:t>
    </dgm:pt>
    <dgm:pt modelId="{0540BD01-216D-4C0B-946A-E2E052ED64A6}">
      <dgm:prSet/>
      <dgm:spPr/>
      <dgm:t>
        <a:bodyPr/>
        <a:lstStyle/>
        <a:p>
          <a:r>
            <a:rPr lang="el-GR" b="0" i="0" dirty="0"/>
            <a:t>Ισορροπημένη χρήση κειμένου και εικόνας</a:t>
          </a:r>
          <a:endParaRPr lang="el-GR" dirty="0"/>
        </a:p>
      </dgm:t>
    </dgm:pt>
    <dgm:pt modelId="{D19F6E93-9491-4505-A30A-56228618EBF6}" type="parTrans" cxnId="{D30DD190-C1E0-4BE6-A54A-5EC06106481D}">
      <dgm:prSet/>
      <dgm:spPr/>
      <dgm:t>
        <a:bodyPr/>
        <a:lstStyle/>
        <a:p>
          <a:endParaRPr lang="el-GR"/>
        </a:p>
      </dgm:t>
    </dgm:pt>
    <dgm:pt modelId="{3DF1D007-C260-413A-8228-9D594C4F8990}" type="sibTrans" cxnId="{D30DD190-C1E0-4BE6-A54A-5EC06106481D}">
      <dgm:prSet/>
      <dgm:spPr/>
      <dgm:t>
        <a:bodyPr/>
        <a:lstStyle/>
        <a:p>
          <a:endParaRPr lang="el-GR"/>
        </a:p>
      </dgm:t>
    </dgm:pt>
    <dgm:pt modelId="{A9C5C69B-6ACE-4E93-AE1C-7158139CE466}">
      <dgm:prSet/>
      <dgm:spPr/>
      <dgm:t>
        <a:bodyPr/>
        <a:lstStyle/>
        <a:p>
          <a:r>
            <a:rPr lang="el-GR" b="0" i="0" dirty="0"/>
            <a:t>Φιλική προς τον χρήστη γλώσσα</a:t>
          </a:r>
          <a:endParaRPr lang="el-GR" dirty="0"/>
        </a:p>
      </dgm:t>
    </dgm:pt>
    <dgm:pt modelId="{1D6707A5-BEA8-46E9-8113-74AD1C568550}" type="parTrans" cxnId="{99C0B9E4-F5B9-4EA3-937B-1D81052C20DC}">
      <dgm:prSet/>
      <dgm:spPr/>
      <dgm:t>
        <a:bodyPr/>
        <a:lstStyle/>
        <a:p>
          <a:endParaRPr lang="el-GR"/>
        </a:p>
      </dgm:t>
    </dgm:pt>
    <dgm:pt modelId="{4A9B633B-CA74-41C2-8DC8-B69A270FEDD4}" type="sibTrans" cxnId="{99C0B9E4-F5B9-4EA3-937B-1D81052C20DC}">
      <dgm:prSet/>
      <dgm:spPr/>
      <dgm:t>
        <a:bodyPr/>
        <a:lstStyle/>
        <a:p>
          <a:endParaRPr lang="el-GR"/>
        </a:p>
      </dgm:t>
    </dgm:pt>
    <dgm:pt modelId="{FE14487E-AAB4-408E-B05C-339A41BE4B0A}">
      <dgm:prSet/>
      <dgm:spPr/>
      <dgm:t>
        <a:bodyPr/>
        <a:lstStyle/>
        <a:p>
          <a:r>
            <a:rPr lang="el-GR" b="0" i="0" dirty="0"/>
            <a:t>Προσωποποίηση του περιεχομένου</a:t>
          </a:r>
          <a:endParaRPr lang="el-GR" dirty="0"/>
        </a:p>
      </dgm:t>
    </dgm:pt>
    <dgm:pt modelId="{6080D03E-EF95-4115-8D91-48673202562D}" type="parTrans" cxnId="{AC8FB8D7-FC8B-448B-A43B-CE9E4742FF20}">
      <dgm:prSet/>
      <dgm:spPr/>
      <dgm:t>
        <a:bodyPr/>
        <a:lstStyle/>
        <a:p>
          <a:endParaRPr lang="el-GR"/>
        </a:p>
      </dgm:t>
    </dgm:pt>
    <dgm:pt modelId="{A5737A10-135D-4FC4-A89F-6B25BB4C6308}" type="sibTrans" cxnId="{AC8FB8D7-FC8B-448B-A43B-CE9E4742FF20}">
      <dgm:prSet/>
      <dgm:spPr/>
      <dgm:t>
        <a:bodyPr/>
        <a:lstStyle/>
        <a:p>
          <a:endParaRPr lang="el-GR"/>
        </a:p>
      </dgm:t>
    </dgm:pt>
    <dgm:pt modelId="{37847940-46D8-4F16-A656-43D1A09E55AD}">
      <dgm:prSet/>
      <dgm:spPr/>
      <dgm:t>
        <a:bodyPr/>
        <a:lstStyle/>
        <a:p>
          <a:r>
            <a:rPr lang="el-GR" b="0" i="0" dirty="0"/>
            <a:t>Παρουσία φιλικού </a:t>
          </a:r>
          <a:r>
            <a:rPr lang="sl-SI" b="0" i="0" dirty="0"/>
            <a:t>avatar</a:t>
          </a:r>
          <a:endParaRPr lang="sl-SI" dirty="0"/>
        </a:p>
      </dgm:t>
    </dgm:pt>
    <dgm:pt modelId="{3466AF31-8A34-4886-A0E8-57939F020813}" type="parTrans" cxnId="{C7E58DCB-79E7-4B1F-B408-8AE256F060CC}">
      <dgm:prSet/>
      <dgm:spPr/>
      <dgm:t>
        <a:bodyPr/>
        <a:lstStyle/>
        <a:p>
          <a:endParaRPr lang="el-GR"/>
        </a:p>
      </dgm:t>
    </dgm:pt>
    <dgm:pt modelId="{AF58938E-0122-4A58-B7F5-53D61768C73D}" type="sibTrans" cxnId="{C7E58DCB-79E7-4B1F-B408-8AE256F060CC}">
      <dgm:prSet/>
      <dgm:spPr/>
      <dgm:t>
        <a:bodyPr/>
        <a:lstStyle/>
        <a:p>
          <a:endParaRPr lang="el-GR"/>
        </a:p>
      </dgm:t>
    </dgm:pt>
    <dgm:pt modelId="{6F166B02-6CDB-437E-B26B-91E57C1F8BBD}">
      <dgm:prSet/>
      <dgm:spPr/>
      <dgm:t>
        <a:bodyPr/>
        <a:lstStyle/>
        <a:p>
          <a:r>
            <a:rPr lang="el-GR" b="0" i="0" dirty="0"/>
            <a:t>Αποτελεσματική αναπαράσταση του γνωστικού περιεχομένου</a:t>
          </a:r>
          <a:endParaRPr lang="el-GR" dirty="0"/>
        </a:p>
      </dgm:t>
    </dgm:pt>
    <dgm:pt modelId="{111250BF-1808-43B0-A808-E1CD0A219DD2}" type="parTrans" cxnId="{0F41DE80-8FDC-4325-9967-B08610CF34FE}">
      <dgm:prSet/>
      <dgm:spPr/>
      <dgm:t>
        <a:bodyPr/>
        <a:lstStyle/>
        <a:p>
          <a:endParaRPr lang="el-GR"/>
        </a:p>
      </dgm:t>
    </dgm:pt>
    <dgm:pt modelId="{7D46465E-DDC3-4FA8-9457-D7117FB5DC4E}" type="sibTrans" cxnId="{0F41DE80-8FDC-4325-9967-B08610CF34FE}">
      <dgm:prSet/>
      <dgm:spPr/>
      <dgm:t>
        <a:bodyPr/>
        <a:lstStyle/>
        <a:p>
          <a:endParaRPr lang="el-GR"/>
        </a:p>
      </dgm:t>
    </dgm:pt>
    <dgm:pt modelId="{BBF07B83-3907-43BB-A228-18106122F950}">
      <dgm:prSet/>
      <dgm:spPr/>
      <dgm:t>
        <a:bodyPr/>
        <a:lstStyle/>
        <a:p>
          <a:r>
            <a:rPr lang="el-GR" b="0" i="0" dirty="0"/>
            <a:t>Διαδραστικές εργασίες αναδεικνύονται ως στοιχεία που ενισχύουν την εμπειρία του χρήστη</a:t>
          </a:r>
          <a:endParaRPr lang="el-GR" dirty="0"/>
        </a:p>
      </dgm:t>
    </dgm:pt>
    <dgm:pt modelId="{F65FEFC0-032E-478B-9071-8AC2DA215123}" type="parTrans" cxnId="{5B7D4BC8-573A-4E92-B4E3-6BD93E19DB17}">
      <dgm:prSet/>
      <dgm:spPr/>
      <dgm:t>
        <a:bodyPr/>
        <a:lstStyle/>
        <a:p>
          <a:endParaRPr lang="el-GR"/>
        </a:p>
      </dgm:t>
    </dgm:pt>
    <dgm:pt modelId="{62B8C33F-3E83-46D4-B41E-FF56A03F9D3C}" type="sibTrans" cxnId="{5B7D4BC8-573A-4E92-B4E3-6BD93E19DB17}">
      <dgm:prSet/>
      <dgm:spPr/>
      <dgm:t>
        <a:bodyPr/>
        <a:lstStyle/>
        <a:p>
          <a:endParaRPr lang="el-GR"/>
        </a:p>
      </dgm:t>
    </dgm:pt>
    <dgm:pt modelId="{FC1B346C-01E0-41EF-B13F-E64031009CE2}">
      <dgm:prSet/>
      <dgm:spPr/>
      <dgm:t>
        <a:bodyPr/>
        <a:lstStyle/>
        <a:p>
          <a:r>
            <a:rPr lang="el-GR" b="0" i="0" dirty="0"/>
            <a:t>Επιθυμία για περαιτέρω εμπλουτισμό σε πληροφορίες και πηγές</a:t>
          </a:r>
          <a:endParaRPr lang="el-GR" dirty="0"/>
        </a:p>
      </dgm:t>
    </dgm:pt>
    <dgm:pt modelId="{73ADC9A9-C45E-4AED-8910-8DB5B76A59B4}" type="parTrans" cxnId="{E0FB44D5-A52E-4F68-84C3-7DC8FB311E52}">
      <dgm:prSet/>
      <dgm:spPr/>
      <dgm:t>
        <a:bodyPr/>
        <a:lstStyle/>
        <a:p>
          <a:endParaRPr lang="el-GR"/>
        </a:p>
      </dgm:t>
    </dgm:pt>
    <dgm:pt modelId="{9E2BE573-7830-40C4-A5F7-A5BC7584788E}" type="sibTrans" cxnId="{E0FB44D5-A52E-4F68-84C3-7DC8FB311E52}">
      <dgm:prSet/>
      <dgm:spPr/>
      <dgm:t>
        <a:bodyPr/>
        <a:lstStyle/>
        <a:p>
          <a:endParaRPr lang="el-GR"/>
        </a:p>
      </dgm:t>
    </dgm:pt>
    <dgm:pt modelId="{D996E361-A877-4B18-838B-116D71B4DE46}">
      <dgm:prSet/>
      <dgm:spPr/>
      <dgm:t>
        <a:bodyPr/>
        <a:lstStyle/>
        <a:p>
          <a:r>
            <a:rPr lang="el-GR" b="0" i="0" dirty="0"/>
            <a:t>Σαφήνεια, οργάνωση και διαδραστικότητα για αποτελεσματική μεταφορά γνώσεων</a:t>
          </a:r>
          <a:endParaRPr lang="el-GR" dirty="0"/>
        </a:p>
      </dgm:t>
    </dgm:pt>
    <dgm:pt modelId="{6E3A9F29-BBE8-4CFF-A50A-0F4E228AE118}" type="sibTrans" cxnId="{04343AF5-70A3-42B8-9BF7-7D71514CD0EA}">
      <dgm:prSet/>
      <dgm:spPr/>
      <dgm:t>
        <a:bodyPr/>
        <a:lstStyle/>
        <a:p>
          <a:endParaRPr lang="el-GR"/>
        </a:p>
      </dgm:t>
    </dgm:pt>
    <dgm:pt modelId="{C912D2D0-8CAE-4BE9-A296-5A981FCE9B49}" type="parTrans" cxnId="{04343AF5-70A3-42B8-9BF7-7D71514CD0EA}">
      <dgm:prSet/>
      <dgm:spPr/>
      <dgm:t>
        <a:bodyPr/>
        <a:lstStyle/>
        <a:p>
          <a:endParaRPr lang="el-GR"/>
        </a:p>
      </dgm:t>
    </dgm:pt>
    <dgm:pt modelId="{3517B7BE-561A-4571-93B6-82EC2CF6064B}" type="pres">
      <dgm:prSet presAssocID="{56967B1E-3786-40C0-A4F0-ABD10B6953CE}" presName="diagram" presStyleCnt="0">
        <dgm:presLayoutVars>
          <dgm:dir/>
          <dgm:resizeHandles val="exact"/>
        </dgm:presLayoutVars>
      </dgm:prSet>
      <dgm:spPr/>
    </dgm:pt>
    <dgm:pt modelId="{E21F776B-07BD-498C-9582-62E4CED59A6C}" type="pres">
      <dgm:prSet presAssocID="{37847940-46D8-4F16-A656-43D1A09E55AD}" presName="node" presStyleLbl="node1" presStyleIdx="0" presStyleCnt="9">
        <dgm:presLayoutVars>
          <dgm:bulletEnabled val="1"/>
        </dgm:presLayoutVars>
      </dgm:prSet>
      <dgm:spPr/>
    </dgm:pt>
    <dgm:pt modelId="{9AAAEC58-DD9C-4096-AD4A-D7405E908C3F}" type="pres">
      <dgm:prSet presAssocID="{AF58938E-0122-4A58-B7F5-53D61768C73D}" presName="sibTrans" presStyleCnt="0"/>
      <dgm:spPr/>
    </dgm:pt>
    <dgm:pt modelId="{0B6F7258-D3A7-4D42-9B13-46095A862407}" type="pres">
      <dgm:prSet presAssocID="{3BE7B9F1-8233-4435-AF30-7F8D081A8085}" presName="node" presStyleLbl="node1" presStyleIdx="1" presStyleCnt="9">
        <dgm:presLayoutVars>
          <dgm:bulletEnabled val="1"/>
        </dgm:presLayoutVars>
      </dgm:prSet>
      <dgm:spPr/>
    </dgm:pt>
    <dgm:pt modelId="{BC0AF969-2656-4A50-B1DB-4D0CA5DD2D5C}" type="pres">
      <dgm:prSet presAssocID="{3191DF95-6647-4D54-BD7A-CCDD92B24EAE}" presName="sibTrans" presStyleCnt="0"/>
      <dgm:spPr/>
    </dgm:pt>
    <dgm:pt modelId="{952CBF93-2581-405D-80E5-D2995F30093D}" type="pres">
      <dgm:prSet presAssocID="{BBF07B83-3907-43BB-A228-18106122F950}" presName="node" presStyleLbl="node1" presStyleIdx="2" presStyleCnt="9">
        <dgm:presLayoutVars>
          <dgm:bulletEnabled val="1"/>
        </dgm:presLayoutVars>
      </dgm:prSet>
      <dgm:spPr/>
    </dgm:pt>
    <dgm:pt modelId="{885D697B-EFFA-4791-A9AA-26C6D91618EA}" type="pres">
      <dgm:prSet presAssocID="{62B8C33F-3E83-46D4-B41E-FF56A03F9D3C}" presName="sibTrans" presStyleCnt="0"/>
      <dgm:spPr/>
    </dgm:pt>
    <dgm:pt modelId="{4CD618CF-F7AA-4222-B9A3-883D08F27A4C}" type="pres">
      <dgm:prSet presAssocID="{6F166B02-6CDB-437E-B26B-91E57C1F8BBD}" presName="node" presStyleLbl="node1" presStyleIdx="3" presStyleCnt="9">
        <dgm:presLayoutVars>
          <dgm:bulletEnabled val="1"/>
        </dgm:presLayoutVars>
      </dgm:prSet>
      <dgm:spPr/>
    </dgm:pt>
    <dgm:pt modelId="{955C516B-18C8-49B3-A9F9-539FCDFC26D5}" type="pres">
      <dgm:prSet presAssocID="{7D46465E-DDC3-4FA8-9457-D7117FB5DC4E}" presName="sibTrans" presStyleCnt="0"/>
      <dgm:spPr/>
    </dgm:pt>
    <dgm:pt modelId="{E781C85D-BD3E-4E59-A96B-AD9F12962F18}" type="pres">
      <dgm:prSet presAssocID="{0540BD01-216D-4C0B-946A-E2E052ED64A6}" presName="node" presStyleLbl="node1" presStyleIdx="4" presStyleCnt="9">
        <dgm:presLayoutVars>
          <dgm:bulletEnabled val="1"/>
        </dgm:presLayoutVars>
      </dgm:prSet>
      <dgm:spPr/>
    </dgm:pt>
    <dgm:pt modelId="{B70AF047-B579-420A-A14F-9DFDE2438FAC}" type="pres">
      <dgm:prSet presAssocID="{3DF1D007-C260-413A-8228-9D594C4F8990}" presName="sibTrans" presStyleCnt="0"/>
      <dgm:spPr/>
    </dgm:pt>
    <dgm:pt modelId="{CE2836EB-E221-4F34-AC58-87F5EED727A5}" type="pres">
      <dgm:prSet presAssocID="{D996E361-A877-4B18-838B-116D71B4DE46}" presName="node" presStyleLbl="node1" presStyleIdx="5" presStyleCnt="9">
        <dgm:presLayoutVars>
          <dgm:bulletEnabled val="1"/>
        </dgm:presLayoutVars>
      </dgm:prSet>
      <dgm:spPr/>
    </dgm:pt>
    <dgm:pt modelId="{48FA5E50-C0DF-4913-B9E1-0C40CAF217EE}" type="pres">
      <dgm:prSet presAssocID="{6E3A9F29-BBE8-4CFF-A50A-0F4E228AE118}" presName="sibTrans" presStyleCnt="0"/>
      <dgm:spPr/>
    </dgm:pt>
    <dgm:pt modelId="{EAA4FA05-C2EE-4867-A790-B3EDA3B619C8}" type="pres">
      <dgm:prSet presAssocID="{FE14487E-AAB4-408E-B05C-339A41BE4B0A}" presName="node" presStyleLbl="node1" presStyleIdx="6" presStyleCnt="9">
        <dgm:presLayoutVars>
          <dgm:bulletEnabled val="1"/>
        </dgm:presLayoutVars>
      </dgm:prSet>
      <dgm:spPr/>
    </dgm:pt>
    <dgm:pt modelId="{DB0700E7-2DEE-40C8-B524-0987EC58CE28}" type="pres">
      <dgm:prSet presAssocID="{A5737A10-135D-4FC4-A89F-6B25BB4C6308}" presName="sibTrans" presStyleCnt="0"/>
      <dgm:spPr/>
    </dgm:pt>
    <dgm:pt modelId="{70270724-63D7-45A9-A738-D68CF67DA42F}" type="pres">
      <dgm:prSet presAssocID="{A9C5C69B-6ACE-4E93-AE1C-7158139CE466}" presName="node" presStyleLbl="node1" presStyleIdx="7" presStyleCnt="9">
        <dgm:presLayoutVars>
          <dgm:bulletEnabled val="1"/>
        </dgm:presLayoutVars>
      </dgm:prSet>
      <dgm:spPr/>
    </dgm:pt>
    <dgm:pt modelId="{FF0C93F7-C0D5-4BAE-94FC-8319F71D0038}" type="pres">
      <dgm:prSet presAssocID="{4A9B633B-CA74-41C2-8DC8-B69A270FEDD4}" presName="sibTrans" presStyleCnt="0"/>
      <dgm:spPr/>
    </dgm:pt>
    <dgm:pt modelId="{75ED607B-57E8-4261-A4B0-26E1CB9E2302}" type="pres">
      <dgm:prSet presAssocID="{FC1B346C-01E0-41EF-B13F-E64031009CE2}" presName="node" presStyleLbl="node1" presStyleIdx="8" presStyleCnt="9">
        <dgm:presLayoutVars>
          <dgm:bulletEnabled val="1"/>
        </dgm:presLayoutVars>
      </dgm:prSet>
      <dgm:spPr/>
    </dgm:pt>
  </dgm:ptLst>
  <dgm:cxnLst>
    <dgm:cxn modelId="{4DA26E05-D487-4FE7-902D-5D1736860384}" type="presOf" srcId="{56967B1E-3786-40C0-A4F0-ABD10B6953CE}" destId="{3517B7BE-561A-4571-93B6-82EC2CF6064B}" srcOrd="0" destOrd="0" presId="urn:microsoft.com/office/officeart/2005/8/layout/default"/>
    <dgm:cxn modelId="{3AC19460-6F92-4193-91C1-EFDAF2D56A65}" type="presOf" srcId="{37847940-46D8-4F16-A656-43D1A09E55AD}" destId="{E21F776B-07BD-498C-9582-62E4CED59A6C}" srcOrd="0" destOrd="0" presId="urn:microsoft.com/office/officeart/2005/8/layout/default"/>
    <dgm:cxn modelId="{6AAF3942-32C5-4618-A17C-3BC6FAE91C50}" type="presOf" srcId="{6F166B02-6CDB-437E-B26B-91E57C1F8BBD}" destId="{4CD618CF-F7AA-4222-B9A3-883D08F27A4C}" srcOrd="0" destOrd="0" presId="urn:microsoft.com/office/officeart/2005/8/layout/default"/>
    <dgm:cxn modelId="{AD12E743-E4FB-41D0-9861-FE6A2B4B6406}" type="presOf" srcId="{FC1B346C-01E0-41EF-B13F-E64031009CE2}" destId="{75ED607B-57E8-4261-A4B0-26E1CB9E2302}" srcOrd="0" destOrd="0" presId="urn:microsoft.com/office/officeart/2005/8/layout/default"/>
    <dgm:cxn modelId="{E2A9E946-18B1-4445-84BF-E39E1DB78C8C}" type="presOf" srcId="{0540BD01-216D-4C0B-946A-E2E052ED64A6}" destId="{E781C85D-BD3E-4E59-A96B-AD9F12962F18}" srcOrd="0" destOrd="0" presId="urn:microsoft.com/office/officeart/2005/8/layout/default"/>
    <dgm:cxn modelId="{33E62D4B-4A82-4C6D-AD31-7A0831D2DA8F}" srcId="{56967B1E-3786-40C0-A4F0-ABD10B6953CE}" destId="{3BE7B9F1-8233-4435-AF30-7F8D081A8085}" srcOrd="1" destOrd="0" parTransId="{130A4675-4D94-4730-B036-DAF122437E2E}" sibTransId="{3191DF95-6647-4D54-BD7A-CCDD92B24EAE}"/>
    <dgm:cxn modelId="{74823F58-0CEB-42EC-92CD-BBC68D79603E}" type="presOf" srcId="{3BE7B9F1-8233-4435-AF30-7F8D081A8085}" destId="{0B6F7258-D3A7-4D42-9B13-46095A862407}" srcOrd="0" destOrd="0" presId="urn:microsoft.com/office/officeart/2005/8/layout/default"/>
    <dgm:cxn modelId="{0F41DE80-8FDC-4325-9967-B08610CF34FE}" srcId="{56967B1E-3786-40C0-A4F0-ABD10B6953CE}" destId="{6F166B02-6CDB-437E-B26B-91E57C1F8BBD}" srcOrd="3" destOrd="0" parTransId="{111250BF-1808-43B0-A808-E1CD0A219DD2}" sibTransId="{7D46465E-DDC3-4FA8-9457-D7117FB5DC4E}"/>
    <dgm:cxn modelId="{D30DD190-C1E0-4BE6-A54A-5EC06106481D}" srcId="{56967B1E-3786-40C0-A4F0-ABD10B6953CE}" destId="{0540BD01-216D-4C0B-946A-E2E052ED64A6}" srcOrd="4" destOrd="0" parTransId="{D19F6E93-9491-4505-A30A-56228618EBF6}" sibTransId="{3DF1D007-C260-413A-8228-9D594C4F8990}"/>
    <dgm:cxn modelId="{DDD36691-310C-41DC-8A7C-13F76FFA1A6A}" type="presOf" srcId="{BBF07B83-3907-43BB-A228-18106122F950}" destId="{952CBF93-2581-405D-80E5-D2995F30093D}" srcOrd="0" destOrd="0" presId="urn:microsoft.com/office/officeart/2005/8/layout/default"/>
    <dgm:cxn modelId="{6DE113AD-6F7B-4CBA-A908-81FBC8111E6E}" type="presOf" srcId="{A9C5C69B-6ACE-4E93-AE1C-7158139CE466}" destId="{70270724-63D7-45A9-A738-D68CF67DA42F}" srcOrd="0" destOrd="0" presId="urn:microsoft.com/office/officeart/2005/8/layout/default"/>
    <dgm:cxn modelId="{5B7D4BC8-573A-4E92-B4E3-6BD93E19DB17}" srcId="{56967B1E-3786-40C0-A4F0-ABD10B6953CE}" destId="{BBF07B83-3907-43BB-A228-18106122F950}" srcOrd="2" destOrd="0" parTransId="{F65FEFC0-032E-478B-9071-8AC2DA215123}" sibTransId="{62B8C33F-3E83-46D4-B41E-FF56A03F9D3C}"/>
    <dgm:cxn modelId="{C7E58DCB-79E7-4B1F-B408-8AE256F060CC}" srcId="{56967B1E-3786-40C0-A4F0-ABD10B6953CE}" destId="{37847940-46D8-4F16-A656-43D1A09E55AD}" srcOrd="0" destOrd="0" parTransId="{3466AF31-8A34-4886-A0E8-57939F020813}" sibTransId="{AF58938E-0122-4A58-B7F5-53D61768C73D}"/>
    <dgm:cxn modelId="{E0FB44D5-A52E-4F68-84C3-7DC8FB311E52}" srcId="{56967B1E-3786-40C0-A4F0-ABD10B6953CE}" destId="{FC1B346C-01E0-41EF-B13F-E64031009CE2}" srcOrd="8" destOrd="0" parTransId="{73ADC9A9-C45E-4AED-8910-8DB5B76A59B4}" sibTransId="{9E2BE573-7830-40C4-A5F7-A5BC7584788E}"/>
    <dgm:cxn modelId="{AC8FB8D7-FC8B-448B-A43B-CE9E4742FF20}" srcId="{56967B1E-3786-40C0-A4F0-ABD10B6953CE}" destId="{FE14487E-AAB4-408E-B05C-339A41BE4B0A}" srcOrd="6" destOrd="0" parTransId="{6080D03E-EF95-4115-8D91-48673202562D}" sibTransId="{A5737A10-135D-4FC4-A89F-6B25BB4C6308}"/>
    <dgm:cxn modelId="{99C0B9E4-F5B9-4EA3-937B-1D81052C20DC}" srcId="{56967B1E-3786-40C0-A4F0-ABD10B6953CE}" destId="{A9C5C69B-6ACE-4E93-AE1C-7158139CE466}" srcOrd="7" destOrd="0" parTransId="{1D6707A5-BEA8-46E9-8113-74AD1C568550}" sibTransId="{4A9B633B-CA74-41C2-8DC8-B69A270FEDD4}"/>
    <dgm:cxn modelId="{0268BCEA-AC46-4AAB-A82B-D8EFCD6E2FE7}" type="presOf" srcId="{FE14487E-AAB4-408E-B05C-339A41BE4B0A}" destId="{EAA4FA05-C2EE-4867-A790-B3EDA3B619C8}" srcOrd="0" destOrd="0" presId="urn:microsoft.com/office/officeart/2005/8/layout/default"/>
    <dgm:cxn modelId="{04343AF5-70A3-42B8-9BF7-7D71514CD0EA}" srcId="{56967B1E-3786-40C0-A4F0-ABD10B6953CE}" destId="{D996E361-A877-4B18-838B-116D71B4DE46}" srcOrd="5" destOrd="0" parTransId="{C912D2D0-8CAE-4BE9-A296-5A981FCE9B49}" sibTransId="{6E3A9F29-BBE8-4CFF-A50A-0F4E228AE118}"/>
    <dgm:cxn modelId="{18893AFE-98A2-41D0-B0D4-349497F2E943}" type="presOf" srcId="{D996E361-A877-4B18-838B-116D71B4DE46}" destId="{CE2836EB-E221-4F34-AC58-87F5EED727A5}" srcOrd="0" destOrd="0" presId="urn:microsoft.com/office/officeart/2005/8/layout/default"/>
    <dgm:cxn modelId="{B24F77BE-6686-4A35-ACB9-69341E3A5EE1}" type="presParOf" srcId="{3517B7BE-561A-4571-93B6-82EC2CF6064B}" destId="{E21F776B-07BD-498C-9582-62E4CED59A6C}" srcOrd="0" destOrd="0" presId="urn:microsoft.com/office/officeart/2005/8/layout/default"/>
    <dgm:cxn modelId="{E37F13A2-B27A-4529-A311-635E3EF7D7DA}" type="presParOf" srcId="{3517B7BE-561A-4571-93B6-82EC2CF6064B}" destId="{9AAAEC58-DD9C-4096-AD4A-D7405E908C3F}" srcOrd="1" destOrd="0" presId="urn:microsoft.com/office/officeart/2005/8/layout/default"/>
    <dgm:cxn modelId="{2F18FB78-A705-4BD6-A6C4-56BBAB037FA6}" type="presParOf" srcId="{3517B7BE-561A-4571-93B6-82EC2CF6064B}" destId="{0B6F7258-D3A7-4D42-9B13-46095A862407}" srcOrd="2" destOrd="0" presId="urn:microsoft.com/office/officeart/2005/8/layout/default"/>
    <dgm:cxn modelId="{64DC9D2B-548D-4916-9CC4-3F408A5127FE}" type="presParOf" srcId="{3517B7BE-561A-4571-93B6-82EC2CF6064B}" destId="{BC0AF969-2656-4A50-B1DB-4D0CA5DD2D5C}" srcOrd="3" destOrd="0" presId="urn:microsoft.com/office/officeart/2005/8/layout/default"/>
    <dgm:cxn modelId="{47E6D9F4-0B77-48E9-9B50-1E870C9309E8}" type="presParOf" srcId="{3517B7BE-561A-4571-93B6-82EC2CF6064B}" destId="{952CBF93-2581-405D-80E5-D2995F30093D}" srcOrd="4" destOrd="0" presId="urn:microsoft.com/office/officeart/2005/8/layout/default"/>
    <dgm:cxn modelId="{224BFC27-D66D-42BC-AC9F-150AD2F082C0}" type="presParOf" srcId="{3517B7BE-561A-4571-93B6-82EC2CF6064B}" destId="{885D697B-EFFA-4791-A9AA-26C6D91618EA}" srcOrd="5" destOrd="0" presId="urn:microsoft.com/office/officeart/2005/8/layout/default"/>
    <dgm:cxn modelId="{EBA08FC7-71F4-41A6-97B2-E587EAFF5904}" type="presParOf" srcId="{3517B7BE-561A-4571-93B6-82EC2CF6064B}" destId="{4CD618CF-F7AA-4222-B9A3-883D08F27A4C}" srcOrd="6" destOrd="0" presId="urn:microsoft.com/office/officeart/2005/8/layout/default"/>
    <dgm:cxn modelId="{E7A85A20-F3B0-4866-8BB2-2EB412456A71}" type="presParOf" srcId="{3517B7BE-561A-4571-93B6-82EC2CF6064B}" destId="{955C516B-18C8-49B3-A9F9-539FCDFC26D5}" srcOrd="7" destOrd="0" presId="urn:microsoft.com/office/officeart/2005/8/layout/default"/>
    <dgm:cxn modelId="{613D360E-BF9A-4969-BAD0-32021F097DB2}" type="presParOf" srcId="{3517B7BE-561A-4571-93B6-82EC2CF6064B}" destId="{E781C85D-BD3E-4E59-A96B-AD9F12962F18}" srcOrd="8" destOrd="0" presId="urn:microsoft.com/office/officeart/2005/8/layout/default"/>
    <dgm:cxn modelId="{CA263D35-7DD5-401A-8A2D-9CCDF541749C}" type="presParOf" srcId="{3517B7BE-561A-4571-93B6-82EC2CF6064B}" destId="{B70AF047-B579-420A-A14F-9DFDE2438FAC}" srcOrd="9" destOrd="0" presId="urn:microsoft.com/office/officeart/2005/8/layout/default"/>
    <dgm:cxn modelId="{F56CC1EF-80CD-4E05-A272-26631C672360}" type="presParOf" srcId="{3517B7BE-561A-4571-93B6-82EC2CF6064B}" destId="{CE2836EB-E221-4F34-AC58-87F5EED727A5}" srcOrd="10" destOrd="0" presId="urn:microsoft.com/office/officeart/2005/8/layout/default"/>
    <dgm:cxn modelId="{38DBD6BC-A545-4753-8E90-5AA6FD2CE0CF}" type="presParOf" srcId="{3517B7BE-561A-4571-93B6-82EC2CF6064B}" destId="{48FA5E50-C0DF-4913-B9E1-0C40CAF217EE}" srcOrd="11" destOrd="0" presId="urn:microsoft.com/office/officeart/2005/8/layout/default"/>
    <dgm:cxn modelId="{E6D21FC8-99EE-4A84-9559-40F7C0C29509}" type="presParOf" srcId="{3517B7BE-561A-4571-93B6-82EC2CF6064B}" destId="{EAA4FA05-C2EE-4867-A790-B3EDA3B619C8}" srcOrd="12" destOrd="0" presId="urn:microsoft.com/office/officeart/2005/8/layout/default"/>
    <dgm:cxn modelId="{84995FEE-B50B-425F-9549-8E1BCFB67693}" type="presParOf" srcId="{3517B7BE-561A-4571-93B6-82EC2CF6064B}" destId="{DB0700E7-2DEE-40C8-B524-0987EC58CE28}" srcOrd="13" destOrd="0" presId="urn:microsoft.com/office/officeart/2005/8/layout/default"/>
    <dgm:cxn modelId="{0D047438-AC50-4102-9FC6-6A282E79BCF9}" type="presParOf" srcId="{3517B7BE-561A-4571-93B6-82EC2CF6064B}" destId="{70270724-63D7-45A9-A738-D68CF67DA42F}" srcOrd="14" destOrd="0" presId="urn:microsoft.com/office/officeart/2005/8/layout/default"/>
    <dgm:cxn modelId="{FA1AFBE2-CBD6-429D-A2EB-6B508143CE11}" type="presParOf" srcId="{3517B7BE-561A-4571-93B6-82EC2CF6064B}" destId="{FF0C93F7-C0D5-4BAE-94FC-8319F71D0038}" srcOrd="15" destOrd="0" presId="urn:microsoft.com/office/officeart/2005/8/layout/default"/>
    <dgm:cxn modelId="{3B37AB4E-8105-4026-BAEF-475372E9EF92}" type="presParOf" srcId="{3517B7BE-561A-4571-93B6-82EC2CF6064B}" destId="{75ED607B-57E8-4261-A4B0-26E1CB9E230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967B1E-3786-40C0-A4F0-ABD10B6953CE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7A6180D8-78FC-4EFC-A4FB-F95E0092B587}">
      <dgm:prSet phldrT="[Κείμενο]"/>
      <dgm:spPr/>
      <dgm:t>
        <a:bodyPr/>
        <a:lstStyle/>
        <a:p>
          <a:r>
            <a:rPr lang="el-GR" dirty="0"/>
            <a:t>Ευανάγνωστα και εύκολα αναγνωρίσιμα</a:t>
          </a:r>
          <a:r>
            <a:rPr lang="en-US" dirty="0"/>
            <a:t> </a:t>
          </a:r>
          <a:r>
            <a:rPr lang="el-GR" dirty="0"/>
            <a:t>κουμπιά</a:t>
          </a:r>
        </a:p>
      </dgm:t>
    </dgm:pt>
    <dgm:pt modelId="{D8ED7C1E-05B7-4FDF-B799-6B0BF1734E8F}" type="parTrans" cxnId="{812F79B5-327C-499C-943F-6BBA0E4E6D68}">
      <dgm:prSet/>
      <dgm:spPr/>
      <dgm:t>
        <a:bodyPr/>
        <a:lstStyle/>
        <a:p>
          <a:endParaRPr lang="el-GR"/>
        </a:p>
      </dgm:t>
    </dgm:pt>
    <dgm:pt modelId="{883997E6-70D5-4F38-82AF-A582F2C786F0}" type="sibTrans" cxnId="{812F79B5-327C-499C-943F-6BBA0E4E6D68}">
      <dgm:prSet/>
      <dgm:spPr/>
      <dgm:t>
        <a:bodyPr/>
        <a:lstStyle/>
        <a:p>
          <a:endParaRPr lang="el-GR"/>
        </a:p>
      </dgm:t>
    </dgm:pt>
    <dgm:pt modelId="{74401E04-4EBE-4F3A-A70C-EF4EDCD7B74D}">
      <dgm:prSet/>
      <dgm:spPr/>
      <dgm:t>
        <a:bodyPr/>
        <a:lstStyle/>
        <a:p>
          <a:r>
            <a:rPr lang="el-GR" dirty="0"/>
            <a:t>Θετική στάση απέναντι στις οδηγίες πλοήγησης </a:t>
          </a:r>
        </a:p>
      </dgm:t>
    </dgm:pt>
    <dgm:pt modelId="{38EDE739-69E2-4EE7-B2A0-46E0D89AC9FA}" type="parTrans" cxnId="{F4A00C09-1E23-4E26-A7E3-615A3D71D424}">
      <dgm:prSet/>
      <dgm:spPr/>
      <dgm:t>
        <a:bodyPr/>
        <a:lstStyle/>
        <a:p>
          <a:endParaRPr lang="el-GR"/>
        </a:p>
      </dgm:t>
    </dgm:pt>
    <dgm:pt modelId="{D30F065D-288B-4AC0-A554-1878B95D80AA}" type="sibTrans" cxnId="{F4A00C09-1E23-4E26-A7E3-615A3D71D424}">
      <dgm:prSet/>
      <dgm:spPr/>
      <dgm:t>
        <a:bodyPr/>
        <a:lstStyle/>
        <a:p>
          <a:endParaRPr lang="el-GR"/>
        </a:p>
      </dgm:t>
    </dgm:pt>
    <dgm:pt modelId="{6CA2D4A6-8814-4E1C-978E-C7FDE925F033}">
      <dgm:prSet/>
      <dgm:spPr/>
      <dgm:t>
        <a:bodyPr/>
        <a:lstStyle/>
        <a:p>
          <a:r>
            <a:rPr lang="el-GR" dirty="0"/>
            <a:t>Ενθουσιασμό στους εκπαιδευόμενους, για νέες διδακτικές προσεγγίσεις</a:t>
          </a:r>
        </a:p>
      </dgm:t>
    </dgm:pt>
    <dgm:pt modelId="{61B289B6-D636-434E-A737-3505679D61DB}" type="parTrans" cxnId="{4C70D84F-052B-41E9-A974-C9B71653155B}">
      <dgm:prSet/>
      <dgm:spPr/>
      <dgm:t>
        <a:bodyPr/>
        <a:lstStyle/>
        <a:p>
          <a:endParaRPr lang="el-GR"/>
        </a:p>
      </dgm:t>
    </dgm:pt>
    <dgm:pt modelId="{3F67E116-2DAB-4628-AD09-AD6D457A3637}" type="sibTrans" cxnId="{4C70D84F-052B-41E9-A974-C9B71653155B}">
      <dgm:prSet/>
      <dgm:spPr/>
      <dgm:t>
        <a:bodyPr/>
        <a:lstStyle/>
        <a:p>
          <a:endParaRPr lang="el-GR"/>
        </a:p>
      </dgm:t>
    </dgm:pt>
    <dgm:pt modelId="{F3F078FE-D09E-4062-B1DC-D263C1DD3892}">
      <dgm:prSet/>
      <dgm:spPr/>
      <dgm:t>
        <a:bodyPr/>
        <a:lstStyle/>
        <a:p>
          <a:r>
            <a:rPr lang="el-GR" dirty="0"/>
            <a:t>Η Πλοήγηση μέσα στο Ε.Υ. αποδείχθηκε απλή</a:t>
          </a:r>
        </a:p>
      </dgm:t>
    </dgm:pt>
    <dgm:pt modelId="{D6FD3552-2A97-4F66-B50E-8F59E3D03287}" type="parTrans" cxnId="{F248E651-6ED8-4C3E-B117-3FA51EE3AC1F}">
      <dgm:prSet/>
      <dgm:spPr/>
      <dgm:t>
        <a:bodyPr/>
        <a:lstStyle/>
        <a:p>
          <a:endParaRPr lang="el-GR"/>
        </a:p>
      </dgm:t>
    </dgm:pt>
    <dgm:pt modelId="{D568EBE4-272A-4B42-AB8C-D277CEDB0607}" type="sibTrans" cxnId="{F248E651-6ED8-4C3E-B117-3FA51EE3AC1F}">
      <dgm:prSet/>
      <dgm:spPr/>
      <dgm:t>
        <a:bodyPr/>
        <a:lstStyle/>
        <a:p>
          <a:endParaRPr lang="el-GR"/>
        </a:p>
      </dgm:t>
    </dgm:pt>
    <dgm:pt modelId="{797B706D-4BAA-4F17-AF70-208D04A8454F}">
      <dgm:prSet/>
      <dgm:spPr/>
      <dgm:t>
        <a:bodyPr/>
        <a:lstStyle/>
        <a:p>
          <a:r>
            <a:rPr lang="el-GR" dirty="0"/>
            <a:t>Δομή του υλικού έλαβε θετικές κριτικές</a:t>
          </a:r>
        </a:p>
      </dgm:t>
    </dgm:pt>
    <dgm:pt modelId="{69238DA2-786B-4427-9B0C-9D55118E145C}" type="parTrans" cxnId="{E8F6B938-BD8B-46BF-95E8-D71A3287B9EC}">
      <dgm:prSet/>
      <dgm:spPr/>
      <dgm:t>
        <a:bodyPr/>
        <a:lstStyle/>
        <a:p>
          <a:endParaRPr lang="el-GR"/>
        </a:p>
      </dgm:t>
    </dgm:pt>
    <dgm:pt modelId="{70D61975-7B64-41A2-972B-8E536B9D7BC2}" type="sibTrans" cxnId="{E8F6B938-BD8B-46BF-95E8-D71A3287B9EC}">
      <dgm:prSet/>
      <dgm:spPr/>
      <dgm:t>
        <a:bodyPr/>
        <a:lstStyle/>
        <a:p>
          <a:endParaRPr lang="el-GR"/>
        </a:p>
      </dgm:t>
    </dgm:pt>
    <dgm:pt modelId="{3517B7BE-561A-4571-93B6-82EC2CF6064B}" type="pres">
      <dgm:prSet presAssocID="{56967B1E-3786-40C0-A4F0-ABD10B6953CE}" presName="diagram" presStyleCnt="0">
        <dgm:presLayoutVars>
          <dgm:dir/>
          <dgm:resizeHandles val="exact"/>
        </dgm:presLayoutVars>
      </dgm:prSet>
      <dgm:spPr/>
    </dgm:pt>
    <dgm:pt modelId="{DC963691-F9CD-4174-83E1-E7552043431E}" type="pres">
      <dgm:prSet presAssocID="{7A6180D8-78FC-4EFC-A4FB-F95E0092B587}" presName="node" presStyleLbl="node1" presStyleIdx="0" presStyleCnt="5">
        <dgm:presLayoutVars>
          <dgm:bulletEnabled val="1"/>
        </dgm:presLayoutVars>
      </dgm:prSet>
      <dgm:spPr/>
    </dgm:pt>
    <dgm:pt modelId="{21D68B62-6987-47C2-90B0-BA7DC4BBB22D}" type="pres">
      <dgm:prSet presAssocID="{883997E6-70D5-4F38-82AF-A582F2C786F0}" presName="sibTrans" presStyleCnt="0"/>
      <dgm:spPr/>
    </dgm:pt>
    <dgm:pt modelId="{0AEF0751-56F5-48AC-8318-14B0876CE8C2}" type="pres">
      <dgm:prSet presAssocID="{74401E04-4EBE-4F3A-A70C-EF4EDCD7B74D}" presName="node" presStyleLbl="node1" presStyleIdx="1" presStyleCnt="5">
        <dgm:presLayoutVars>
          <dgm:bulletEnabled val="1"/>
        </dgm:presLayoutVars>
      </dgm:prSet>
      <dgm:spPr/>
    </dgm:pt>
    <dgm:pt modelId="{D2380821-F1CA-4DB0-97E7-86B85137313C}" type="pres">
      <dgm:prSet presAssocID="{D30F065D-288B-4AC0-A554-1878B95D80AA}" presName="sibTrans" presStyleCnt="0"/>
      <dgm:spPr/>
    </dgm:pt>
    <dgm:pt modelId="{B2734F84-65E7-4BDA-BDA4-0BA6BB0F8B76}" type="pres">
      <dgm:prSet presAssocID="{6CA2D4A6-8814-4E1C-978E-C7FDE925F033}" presName="node" presStyleLbl="node1" presStyleIdx="2" presStyleCnt="5">
        <dgm:presLayoutVars>
          <dgm:bulletEnabled val="1"/>
        </dgm:presLayoutVars>
      </dgm:prSet>
      <dgm:spPr/>
    </dgm:pt>
    <dgm:pt modelId="{9E1F2ED8-BC8E-4E37-A076-0877B08CF549}" type="pres">
      <dgm:prSet presAssocID="{3F67E116-2DAB-4628-AD09-AD6D457A3637}" presName="sibTrans" presStyleCnt="0"/>
      <dgm:spPr/>
    </dgm:pt>
    <dgm:pt modelId="{D34EE246-A13C-46D2-A7DB-61F82C0504A3}" type="pres">
      <dgm:prSet presAssocID="{797B706D-4BAA-4F17-AF70-208D04A8454F}" presName="node" presStyleLbl="node1" presStyleIdx="3" presStyleCnt="5">
        <dgm:presLayoutVars>
          <dgm:bulletEnabled val="1"/>
        </dgm:presLayoutVars>
      </dgm:prSet>
      <dgm:spPr/>
    </dgm:pt>
    <dgm:pt modelId="{992DA97D-D5D8-413F-B012-BFAF336C5B0C}" type="pres">
      <dgm:prSet presAssocID="{70D61975-7B64-41A2-972B-8E536B9D7BC2}" presName="sibTrans" presStyleCnt="0"/>
      <dgm:spPr/>
    </dgm:pt>
    <dgm:pt modelId="{E084A68D-5570-4213-A3F4-6DEC6A400490}" type="pres">
      <dgm:prSet presAssocID="{F3F078FE-D09E-4062-B1DC-D263C1DD3892}" presName="node" presStyleLbl="node1" presStyleIdx="4" presStyleCnt="5">
        <dgm:presLayoutVars>
          <dgm:bulletEnabled val="1"/>
        </dgm:presLayoutVars>
      </dgm:prSet>
      <dgm:spPr/>
    </dgm:pt>
  </dgm:ptLst>
  <dgm:cxnLst>
    <dgm:cxn modelId="{4DA26E05-D487-4FE7-902D-5D1736860384}" type="presOf" srcId="{56967B1E-3786-40C0-A4F0-ABD10B6953CE}" destId="{3517B7BE-561A-4571-93B6-82EC2CF6064B}" srcOrd="0" destOrd="0" presId="urn:microsoft.com/office/officeart/2005/8/layout/default"/>
    <dgm:cxn modelId="{F4A00C09-1E23-4E26-A7E3-615A3D71D424}" srcId="{56967B1E-3786-40C0-A4F0-ABD10B6953CE}" destId="{74401E04-4EBE-4F3A-A70C-EF4EDCD7B74D}" srcOrd="1" destOrd="0" parTransId="{38EDE739-69E2-4EE7-B2A0-46E0D89AC9FA}" sibTransId="{D30F065D-288B-4AC0-A554-1878B95D80AA}"/>
    <dgm:cxn modelId="{EDA65725-AE59-4882-BB98-52C22D545060}" type="presOf" srcId="{F3F078FE-D09E-4062-B1DC-D263C1DD3892}" destId="{E084A68D-5570-4213-A3F4-6DEC6A400490}" srcOrd="0" destOrd="0" presId="urn:microsoft.com/office/officeart/2005/8/layout/default"/>
    <dgm:cxn modelId="{E8F6B938-BD8B-46BF-95E8-D71A3287B9EC}" srcId="{56967B1E-3786-40C0-A4F0-ABD10B6953CE}" destId="{797B706D-4BAA-4F17-AF70-208D04A8454F}" srcOrd="3" destOrd="0" parTransId="{69238DA2-786B-4427-9B0C-9D55118E145C}" sibTransId="{70D61975-7B64-41A2-972B-8E536B9D7BC2}"/>
    <dgm:cxn modelId="{4A7B315B-FF2B-43C1-8033-B90FBFAD6C47}" type="presOf" srcId="{6CA2D4A6-8814-4E1C-978E-C7FDE925F033}" destId="{B2734F84-65E7-4BDA-BDA4-0BA6BB0F8B76}" srcOrd="0" destOrd="0" presId="urn:microsoft.com/office/officeart/2005/8/layout/default"/>
    <dgm:cxn modelId="{4C70D84F-052B-41E9-A974-C9B71653155B}" srcId="{56967B1E-3786-40C0-A4F0-ABD10B6953CE}" destId="{6CA2D4A6-8814-4E1C-978E-C7FDE925F033}" srcOrd="2" destOrd="0" parTransId="{61B289B6-D636-434E-A737-3505679D61DB}" sibTransId="{3F67E116-2DAB-4628-AD09-AD6D457A3637}"/>
    <dgm:cxn modelId="{F248E651-6ED8-4C3E-B117-3FA51EE3AC1F}" srcId="{56967B1E-3786-40C0-A4F0-ABD10B6953CE}" destId="{F3F078FE-D09E-4062-B1DC-D263C1DD3892}" srcOrd="4" destOrd="0" parTransId="{D6FD3552-2A97-4F66-B50E-8F59E3D03287}" sibTransId="{D568EBE4-272A-4B42-AB8C-D277CEDB0607}"/>
    <dgm:cxn modelId="{812F79B5-327C-499C-943F-6BBA0E4E6D68}" srcId="{56967B1E-3786-40C0-A4F0-ABD10B6953CE}" destId="{7A6180D8-78FC-4EFC-A4FB-F95E0092B587}" srcOrd="0" destOrd="0" parTransId="{D8ED7C1E-05B7-4FDF-B799-6B0BF1734E8F}" sibTransId="{883997E6-70D5-4F38-82AF-A582F2C786F0}"/>
    <dgm:cxn modelId="{F69E0CC6-6E42-4E52-A5C6-DCB30D00F0B5}" type="presOf" srcId="{7A6180D8-78FC-4EFC-A4FB-F95E0092B587}" destId="{DC963691-F9CD-4174-83E1-E7552043431E}" srcOrd="0" destOrd="0" presId="urn:microsoft.com/office/officeart/2005/8/layout/default"/>
    <dgm:cxn modelId="{A18C1AD6-C315-4B65-9C30-B3C8A37DFE52}" type="presOf" srcId="{74401E04-4EBE-4F3A-A70C-EF4EDCD7B74D}" destId="{0AEF0751-56F5-48AC-8318-14B0876CE8C2}" srcOrd="0" destOrd="0" presId="urn:microsoft.com/office/officeart/2005/8/layout/default"/>
    <dgm:cxn modelId="{D958C8E1-DFA7-420C-A3E4-D8205206C6DD}" type="presOf" srcId="{797B706D-4BAA-4F17-AF70-208D04A8454F}" destId="{D34EE246-A13C-46D2-A7DB-61F82C0504A3}" srcOrd="0" destOrd="0" presId="urn:microsoft.com/office/officeart/2005/8/layout/default"/>
    <dgm:cxn modelId="{822CFE43-4BA4-4783-8D14-03E212954C1E}" type="presParOf" srcId="{3517B7BE-561A-4571-93B6-82EC2CF6064B}" destId="{DC963691-F9CD-4174-83E1-E7552043431E}" srcOrd="0" destOrd="0" presId="urn:microsoft.com/office/officeart/2005/8/layout/default"/>
    <dgm:cxn modelId="{CE5545B1-D7C6-4D2F-B14D-DC541746AB55}" type="presParOf" srcId="{3517B7BE-561A-4571-93B6-82EC2CF6064B}" destId="{21D68B62-6987-47C2-90B0-BA7DC4BBB22D}" srcOrd="1" destOrd="0" presId="urn:microsoft.com/office/officeart/2005/8/layout/default"/>
    <dgm:cxn modelId="{8D57BC03-1B8E-4FCB-BAB6-F2D25DDA1EB1}" type="presParOf" srcId="{3517B7BE-561A-4571-93B6-82EC2CF6064B}" destId="{0AEF0751-56F5-48AC-8318-14B0876CE8C2}" srcOrd="2" destOrd="0" presId="urn:microsoft.com/office/officeart/2005/8/layout/default"/>
    <dgm:cxn modelId="{D7E495B1-8423-4C9C-9F1F-265C5E66FEA1}" type="presParOf" srcId="{3517B7BE-561A-4571-93B6-82EC2CF6064B}" destId="{D2380821-F1CA-4DB0-97E7-86B85137313C}" srcOrd="3" destOrd="0" presId="urn:microsoft.com/office/officeart/2005/8/layout/default"/>
    <dgm:cxn modelId="{3DD21654-026B-4020-AE80-3020293173C0}" type="presParOf" srcId="{3517B7BE-561A-4571-93B6-82EC2CF6064B}" destId="{B2734F84-65E7-4BDA-BDA4-0BA6BB0F8B76}" srcOrd="4" destOrd="0" presId="urn:microsoft.com/office/officeart/2005/8/layout/default"/>
    <dgm:cxn modelId="{CA59D470-240B-46CD-854C-A22B78111989}" type="presParOf" srcId="{3517B7BE-561A-4571-93B6-82EC2CF6064B}" destId="{9E1F2ED8-BC8E-4E37-A076-0877B08CF549}" srcOrd="5" destOrd="0" presId="urn:microsoft.com/office/officeart/2005/8/layout/default"/>
    <dgm:cxn modelId="{1B67B358-F002-4B0C-963F-F2890F30F90C}" type="presParOf" srcId="{3517B7BE-561A-4571-93B6-82EC2CF6064B}" destId="{D34EE246-A13C-46D2-A7DB-61F82C0504A3}" srcOrd="6" destOrd="0" presId="urn:microsoft.com/office/officeart/2005/8/layout/default"/>
    <dgm:cxn modelId="{5A646F2E-56D4-4D46-8613-1E4E64423CC6}" type="presParOf" srcId="{3517B7BE-561A-4571-93B6-82EC2CF6064B}" destId="{992DA97D-D5D8-413F-B012-BFAF336C5B0C}" srcOrd="7" destOrd="0" presId="urn:microsoft.com/office/officeart/2005/8/layout/default"/>
    <dgm:cxn modelId="{16E33126-89A7-4F17-9B74-D4F2F018C469}" type="presParOf" srcId="{3517B7BE-561A-4571-93B6-82EC2CF6064B}" destId="{E084A68D-5570-4213-A3F4-6DEC6A40049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60C371-FCCA-4F37-8605-4967440A0D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E613712-107E-439F-8589-32B362D9FE59}">
      <dgm:prSet phldrT="[Κείμενο]"/>
      <dgm:spPr>
        <a:solidFill>
          <a:srgbClr val="931B1B"/>
        </a:solidFill>
      </dgm:spPr>
      <dgm:t>
        <a:bodyPr/>
        <a:lstStyle/>
        <a:p>
          <a:r>
            <a:rPr lang="el-GR" dirty="0"/>
            <a:t>Περιορισμένο Δείγμα</a:t>
          </a:r>
        </a:p>
      </dgm:t>
    </dgm:pt>
    <dgm:pt modelId="{E6C49585-6208-486D-9F6D-9048F72F587C}" type="parTrans" cxnId="{8826D27F-0B6D-4BAD-8B28-AEB6346D5FA5}">
      <dgm:prSet/>
      <dgm:spPr/>
      <dgm:t>
        <a:bodyPr/>
        <a:lstStyle/>
        <a:p>
          <a:endParaRPr lang="el-GR"/>
        </a:p>
      </dgm:t>
    </dgm:pt>
    <dgm:pt modelId="{B8C9E8D2-B5E9-4966-AB76-63409B973D8A}" type="sibTrans" cxnId="{8826D27F-0B6D-4BAD-8B28-AEB6346D5FA5}">
      <dgm:prSet/>
      <dgm:spPr/>
      <dgm:t>
        <a:bodyPr/>
        <a:lstStyle/>
        <a:p>
          <a:endParaRPr lang="el-GR"/>
        </a:p>
      </dgm:t>
    </dgm:pt>
    <dgm:pt modelId="{B7BCC5B7-7FC1-4403-8FCB-EC2AFEE88FB5}" type="pres">
      <dgm:prSet presAssocID="{6460C371-FCCA-4F37-8605-4967440A0D6B}" presName="diagram" presStyleCnt="0">
        <dgm:presLayoutVars>
          <dgm:dir/>
          <dgm:resizeHandles val="exact"/>
        </dgm:presLayoutVars>
      </dgm:prSet>
      <dgm:spPr/>
    </dgm:pt>
    <dgm:pt modelId="{AA97174F-30AB-4F6A-997B-272F51CD4E7E}" type="pres">
      <dgm:prSet presAssocID="{AE613712-107E-439F-8589-32B362D9FE59}" presName="node" presStyleLbl="node1" presStyleIdx="0" presStyleCnt="1">
        <dgm:presLayoutVars>
          <dgm:bulletEnabled val="1"/>
        </dgm:presLayoutVars>
      </dgm:prSet>
      <dgm:spPr/>
    </dgm:pt>
  </dgm:ptLst>
  <dgm:cxnLst>
    <dgm:cxn modelId="{3E82F619-3AAB-4177-8ED2-1959F675593F}" type="presOf" srcId="{AE613712-107E-439F-8589-32B362D9FE59}" destId="{AA97174F-30AB-4F6A-997B-272F51CD4E7E}" srcOrd="0" destOrd="0" presId="urn:microsoft.com/office/officeart/2005/8/layout/default"/>
    <dgm:cxn modelId="{9D09A028-AC0F-4DAE-8E68-ACD1A64A3D20}" type="presOf" srcId="{6460C371-FCCA-4F37-8605-4967440A0D6B}" destId="{B7BCC5B7-7FC1-4403-8FCB-EC2AFEE88FB5}" srcOrd="0" destOrd="0" presId="urn:microsoft.com/office/officeart/2005/8/layout/default"/>
    <dgm:cxn modelId="{8826D27F-0B6D-4BAD-8B28-AEB6346D5FA5}" srcId="{6460C371-FCCA-4F37-8605-4967440A0D6B}" destId="{AE613712-107E-439F-8589-32B362D9FE59}" srcOrd="0" destOrd="0" parTransId="{E6C49585-6208-486D-9F6D-9048F72F587C}" sibTransId="{B8C9E8D2-B5E9-4966-AB76-63409B973D8A}"/>
    <dgm:cxn modelId="{5312F35F-4BC2-45F2-B482-F90A535A0AE5}" type="presParOf" srcId="{B7BCC5B7-7FC1-4403-8FCB-EC2AFEE88FB5}" destId="{AA97174F-30AB-4F6A-997B-272F51CD4E7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90D81-4207-41CD-8734-CEC3567E2A7A}">
      <dsp:nvSpPr>
        <dsp:cNvPr id="0" name=""/>
        <dsp:cNvSpPr/>
      </dsp:nvSpPr>
      <dsp:spPr>
        <a:xfrm rot="5400000">
          <a:off x="3200155" y="-69184"/>
          <a:ext cx="3686809" cy="47468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4200" kern="1200" dirty="0"/>
            <a:t>Εισαγωγή</a:t>
          </a:r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4200" kern="1200" dirty="0"/>
            <a:t>Εξ Αποστάσεως Εκπαίδευση</a:t>
          </a:r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4200" kern="1200" dirty="0"/>
            <a:t>Εκπαιδευτικό Παιχνίδι</a:t>
          </a:r>
        </a:p>
      </dsp:txBody>
      <dsp:txXfrm rot="-5400000">
        <a:off x="2670120" y="640827"/>
        <a:ext cx="4566905" cy="3326859"/>
      </dsp:txXfrm>
    </dsp:sp>
    <dsp:sp modelId="{325B100B-234C-49EA-A032-08321E81E9A7}">
      <dsp:nvSpPr>
        <dsp:cNvPr id="0" name=""/>
        <dsp:cNvSpPr/>
      </dsp:nvSpPr>
      <dsp:spPr>
        <a:xfrm>
          <a:off x="0" y="0"/>
          <a:ext cx="2670120" cy="4608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700" kern="1200" dirty="0"/>
            <a:t>Θεωρητικό Πλαίσιο</a:t>
          </a:r>
        </a:p>
      </dsp:txBody>
      <dsp:txXfrm>
        <a:off x="130345" y="130345"/>
        <a:ext cx="2409430" cy="43478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7174F-30AB-4F6A-997B-272F51CD4E7E}">
      <dsp:nvSpPr>
        <dsp:cNvPr id="0" name=""/>
        <dsp:cNvSpPr/>
      </dsp:nvSpPr>
      <dsp:spPr>
        <a:xfrm>
          <a:off x="1917634" y="1095"/>
          <a:ext cx="3941594" cy="2364956"/>
        </a:xfrm>
        <a:prstGeom prst="rect">
          <a:avLst/>
        </a:prstGeom>
        <a:solidFill>
          <a:srgbClr val="BF9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Περιορισμένο Δείγμα</a:t>
          </a:r>
        </a:p>
      </dsp:txBody>
      <dsp:txXfrm>
        <a:off x="1917634" y="1095"/>
        <a:ext cx="3941594" cy="2364956"/>
      </dsp:txXfrm>
    </dsp:sp>
    <dsp:sp modelId="{DA6F6727-0FA2-4404-AB3C-725441B8F2EE}">
      <dsp:nvSpPr>
        <dsp:cNvPr id="0" name=""/>
        <dsp:cNvSpPr/>
      </dsp:nvSpPr>
      <dsp:spPr>
        <a:xfrm>
          <a:off x="1917634" y="2605992"/>
          <a:ext cx="3941594" cy="2364956"/>
        </a:xfrm>
        <a:prstGeom prst="rect">
          <a:avLst/>
        </a:prstGeom>
        <a:solidFill>
          <a:srgbClr val="931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Απουσία Σχολικής Χρήσης</a:t>
          </a:r>
        </a:p>
      </dsp:txBody>
      <dsp:txXfrm>
        <a:off x="1917634" y="2605992"/>
        <a:ext cx="3941594" cy="23649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7174F-30AB-4F6A-997B-272F51CD4E7E}">
      <dsp:nvSpPr>
        <dsp:cNvPr id="0" name=""/>
        <dsp:cNvSpPr/>
      </dsp:nvSpPr>
      <dsp:spPr>
        <a:xfrm>
          <a:off x="949" y="149747"/>
          <a:ext cx="3702364" cy="2221418"/>
        </a:xfrm>
        <a:prstGeom prst="rect">
          <a:avLst/>
        </a:prstGeom>
        <a:solidFill>
          <a:srgbClr val="BF9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100" kern="1200" dirty="0"/>
            <a:t>Περιορισμένο Δείγμα</a:t>
          </a:r>
        </a:p>
      </dsp:txBody>
      <dsp:txXfrm>
        <a:off x="949" y="149747"/>
        <a:ext cx="3702364" cy="2221418"/>
      </dsp:txXfrm>
    </dsp:sp>
    <dsp:sp modelId="{2AB385F0-ACA6-4C59-AE60-1872F9BFAF6E}">
      <dsp:nvSpPr>
        <dsp:cNvPr id="0" name=""/>
        <dsp:cNvSpPr/>
      </dsp:nvSpPr>
      <dsp:spPr>
        <a:xfrm>
          <a:off x="4073550" y="149747"/>
          <a:ext cx="3702364" cy="2221418"/>
        </a:xfrm>
        <a:prstGeom prst="rect">
          <a:avLst/>
        </a:prstGeom>
        <a:solidFill>
          <a:srgbClr val="BF9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100" kern="1200" dirty="0"/>
            <a:t>Απουσία Σχολικής Χρήσης</a:t>
          </a:r>
        </a:p>
      </dsp:txBody>
      <dsp:txXfrm>
        <a:off x="4073550" y="149747"/>
        <a:ext cx="3702364" cy="2221418"/>
      </dsp:txXfrm>
    </dsp:sp>
    <dsp:sp modelId="{DA6F6727-0FA2-4404-AB3C-725441B8F2EE}">
      <dsp:nvSpPr>
        <dsp:cNvPr id="0" name=""/>
        <dsp:cNvSpPr/>
      </dsp:nvSpPr>
      <dsp:spPr>
        <a:xfrm>
          <a:off x="2037249" y="2741402"/>
          <a:ext cx="3702364" cy="2221418"/>
        </a:xfrm>
        <a:prstGeom prst="rect">
          <a:avLst/>
        </a:prstGeom>
        <a:solidFill>
          <a:srgbClr val="931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100" kern="1200" dirty="0"/>
            <a:t>Έλλειψη Παρατηρήσεων</a:t>
          </a:r>
        </a:p>
      </dsp:txBody>
      <dsp:txXfrm>
        <a:off x="2037249" y="2741402"/>
        <a:ext cx="3702364" cy="22214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7174F-30AB-4F6A-997B-272F51CD4E7E}">
      <dsp:nvSpPr>
        <dsp:cNvPr id="0" name=""/>
        <dsp:cNvSpPr/>
      </dsp:nvSpPr>
      <dsp:spPr>
        <a:xfrm>
          <a:off x="949" y="149747"/>
          <a:ext cx="3702364" cy="2221418"/>
        </a:xfrm>
        <a:prstGeom prst="rect">
          <a:avLst/>
        </a:prstGeom>
        <a:solidFill>
          <a:srgbClr val="BF9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Περιορισμένο Δείγμα</a:t>
          </a:r>
        </a:p>
      </dsp:txBody>
      <dsp:txXfrm>
        <a:off x="949" y="149747"/>
        <a:ext cx="3702364" cy="2221418"/>
      </dsp:txXfrm>
    </dsp:sp>
    <dsp:sp modelId="{2AB385F0-ACA6-4C59-AE60-1872F9BFAF6E}">
      <dsp:nvSpPr>
        <dsp:cNvPr id="0" name=""/>
        <dsp:cNvSpPr/>
      </dsp:nvSpPr>
      <dsp:spPr>
        <a:xfrm>
          <a:off x="4073550" y="149747"/>
          <a:ext cx="3702364" cy="2221418"/>
        </a:xfrm>
        <a:prstGeom prst="rect">
          <a:avLst/>
        </a:prstGeom>
        <a:solidFill>
          <a:srgbClr val="BF9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Απουσία Σχολικής Χρήσης</a:t>
          </a:r>
        </a:p>
      </dsp:txBody>
      <dsp:txXfrm>
        <a:off x="4073550" y="149747"/>
        <a:ext cx="3702364" cy="2221418"/>
      </dsp:txXfrm>
    </dsp:sp>
    <dsp:sp modelId="{DA6F6727-0FA2-4404-AB3C-725441B8F2EE}">
      <dsp:nvSpPr>
        <dsp:cNvPr id="0" name=""/>
        <dsp:cNvSpPr/>
      </dsp:nvSpPr>
      <dsp:spPr>
        <a:xfrm>
          <a:off x="949" y="2741402"/>
          <a:ext cx="3702364" cy="2221418"/>
        </a:xfrm>
        <a:prstGeom prst="rect">
          <a:avLst/>
        </a:prstGeom>
        <a:solidFill>
          <a:srgbClr val="BF9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Έλλειψη Παρατηρήσεων</a:t>
          </a:r>
        </a:p>
      </dsp:txBody>
      <dsp:txXfrm>
        <a:off x="949" y="2741402"/>
        <a:ext cx="3702364" cy="2221418"/>
      </dsp:txXfrm>
    </dsp:sp>
    <dsp:sp modelId="{5EC6BB8A-E4CB-49BF-8493-7D317E498B90}">
      <dsp:nvSpPr>
        <dsp:cNvPr id="0" name=""/>
        <dsp:cNvSpPr/>
      </dsp:nvSpPr>
      <dsp:spPr>
        <a:xfrm>
          <a:off x="4073550" y="2741402"/>
          <a:ext cx="3702364" cy="2221418"/>
        </a:xfrm>
        <a:prstGeom prst="rect">
          <a:avLst/>
        </a:prstGeom>
        <a:solidFill>
          <a:srgbClr val="931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Απουσία από σχολικό-εργαστηριακό  περιβάλλον</a:t>
          </a:r>
        </a:p>
      </dsp:txBody>
      <dsp:txXfrm>
        <a:off x="4073550" y="2741402"/>
        <a:ext cx="3702364" cy="22214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99989-6BFD-41A0-A4C1-D79CFE716F11}">
      <dsp:nvSpPr>
        <dsp:cNvPr id="0" name=""/>
        <dsp:cNvSpPr/>
      </dsp:nvSpPr>
      <dsp:spPr>
        <a:xfrm rot="5400000">
          <a:off x="3477382" y="122022"/>
          <a:ext cx="1871164" cy="1627913"/>
        </a:xfrm>
        <a:prstGeom prst="hexagon">
          <a:avLst>
            <a:gd name="adj" fmla="val 25000"/>
            <a:gd name="vf" fmla="val 115470"/>
          </a:avLst>
        </a:prstGeom>
        <a:solidFill>
          <a:srgbClr val="931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1</a:t>
          </a:r>
          <a:r>
            <a:rPr lang="el-GR" sz="2000" kern="1200" baseline="30000" dirty="0"/>
            <a:t>η</a:t>
          </a:r>
          <a:r>
            <a:rPr lang="el-GR" sz="2000" kern="1200" dirty="0"/>
            <a:t> Πρόταση</a:t>
          </a:r>
        </a:p>
      </dsp:txBody>
      <dsp:txXfrm rot="-5400000">
        <a:off x="3852690" y="291987"/>
        <a:ext cx="1120547" cy="1287984"/>
      </dsp:txXfrm>
    </dsp:sp>
    <dsp:sp modelId="{5F817CB8-607D-4B90-803E-A376F797D4F1}">
      <dsp:nvSpPr>
        <dsp:cNvPr id="0" name=""/>
        <dsp:cNvSpPr/>
      </dsp:nvSpPr>
      <dsp:spPr>
        <a:xfrm>
          <a:off x="5276320" y="374629"/>
          <a:ext cx="2088220" cy="112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Αξιολόγηση από Μαθητές</a:t>
          </a:r>
        </a:p>
      </dsp:txBody>
      <dsp:txXfrm>
        <a:off x="5276320" y="374629"/>
        <a:ext cx="2088220" cy="1122698"/>
      </dsp:txXfrm>
    </dsp:sp>
    <dsp:sp modelId="{BDFD6BE0-51C4-49BD-A7B0-90DE0B40A1E9}">
      <dsp:nvSpPr>
        <dsp:cNvPr id="0" name=""/>
        <dsp:cNvSpPr/>
      </dsp:nvSpPr>
      <dsp:spPr>
        <a:xfrm rot="5400000">
          <a:off x="1719236" y="122022"/>
          <a:ext cx="1871164" cy="162791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 rot="-5400000">
        <a:off x="2094544" y="291987"/>
        <a:ext cx="1120547" cy="1287984"/>
      </dsp:txXfrm>
    </dsp:sp>
    <dsp:sp modelId="{25A81276-21F6-478B-B658-52AEF60A17B1}">
      <dsp:nvSpPr>
        <dsp:cNvPr id="0" name=""/>
        <dsp:cNvSpPr/>
      </dsp:nvSpPr>
      <dsp:spPr>
        <a:xfrm rot="5400000">
          <a:off x="2594941" y="1710267"/>
          <a:ext cx="1871164" cy="1627913"/>
        </a:xfrm>
        <a:prstGeom prst="hexagon">
          <a:avLst>
            <a:gd name="adj" fmla="val 25000"/>
            <a:gd name="vf" fmla="val 115470"/>
          </a:avLst>
        </a:prstGeom>
        <a:solidFill>
          <a:srgbClr val="BF9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2</a:t>
          </a:r>
          <a:r>
            <a:rPr lang="el-GR" sz="2000" kern="1200" baseline="30000" dirty="0"/>
            <a:t>η</a:t>
          </a:r>
          <a:r>
            <a:rPr lang="el-GR" sz="2000" kern="1200" dirty="0"/>
            <a:t> Πρόταση</a:t>
          </a:r>
        </a:p>
      </dsp:txBody>
      <dsp:txXfrm rot="-5400000">
        <a:off x="2970249" y="1880232"/>
        <a:ext cx="1120547" cy="1287984"/>
      </dsp:txXfrm>
    </dsp:sp>
    <dsp:sp modelId="{DC893FBE-1755-4F6F-9E1F-E978D1F2ACA3}">
      <dsp:nvSpPr>
        <dsp:cNvPr id="0" name=""/>
        <dsp:cNvSpPr/>
      </dsp:nvSpPr>
      <dsp:spPr>
        <a:xfrm>
          <a:off x="628347" y="1962874"/>
          <a:ext cx="2020858" cy="112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Επέκταση σε Μεγαλύτερο Δείγμα</a:t>
          </a:r>
        </a:p>
      </dsp:txBody>
      <dsp:txXfrm>
        <a:off x="628347" y="1962874"/>
        <a:ext cx="2020858" cy="1122698"/>
      </dsp:txXfrm>
    </dsp:sp>
    <dsp:sp modelId="{67AB7972-3606-4867-AC54-8CB845DEEB4C}">
      <dsp:nvSpPr>
        <dsp:cNvPr id="0" name=""/>
        <dsp:cNvSpPr/>
      </dsp:nvSpPr>
      <dsp:spPr>
        <a:xfrm rot="5400000">
          <a:off x="4353088" y="1710267"/>
          <a:ext cx="1871164" cy="1627913"/>
        </a:xfrm>
        <a:prstGeom prst="hexagon">
          <a:avLst>
            <a:gd name="adj" fmla="val 25000"/>
            <a:gd name="vf" fmla="val 115470"/>
          </a:avLst>
        </a:prstGeom>
        <a:solidFill>
          <a:srgbClr val="931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 rot="-5400000">
        <a:off x="4728396" y="1880232"/>
        <a:ext cx="1120547" cy="1287984"/>
      </dsp:txXfrm>
    </dsp:sp>
    <dsp:sp modelId="{7F26A815-DA67-40E8-8586-9A60DCEBEB2C}">
      <dsp:nvSpPr>
        <dsp:cNvPr id="0" name=""/>
        <dsp:cNvSpPr/>
      </dsp:nvSpPr>
      <dsp:spPr>
        <a:xfrm rot="5400000">
          <a:off x="3477382" y="3298512"/>
          <a:ext cx="1871164" cy="1627913"/>
        </a:xfrm>
        <a:prstGeom prst="hexagon">
          <a:avLst>
            <a:gd name="adj" fmla="val 25000"/>
            <a:gd name="vf" fmla="val 115470"/>
          </a:avLst>
        </a:prstGeom>
        <a:solidFill>
          <a:srgbClr val="931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3</a:t>
          </a:r>
          <a:r>
            <a:rPr lang="el-GR" sz="2000" kern="1200" baseline="30000" dirty="0"/>
            <a:t>η</a:t>
          </a:r>
          <a:r>
            <a:rPr lang="el-GR" sz="2000" kern="1200" dirty="0"/>
            <a:t> Πρόταση</a:t>
          </a:r>
        </a:p>
      </dsp:txBody>
      <dsp:txXfrm rot="-5400000">
        <a:off x="3852690" y="3468477"/>
        <a:ext cx="1120547" cy="1287984"/>
      </dsp:txXfrm>
    </dsp:sp>
    <dsp:sp modelId="{98280557-43AB-48F2-8EF7-DBC11D9634E1}">
      <dsp:nvSpPr>
        <dsp:cNvPr id="0" name=""/>
        <dsp:cNvSpPr/>
      </dsp:nvSpPr>
      <dsp:spPr>
        <a:xfrm>
          <a:off x="5276320" y="3551119"/>
          <a:ext cx="2088220" cy="112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Ενσωμάτωση σε Εκπαιδευτικά Προγράμματα</a:t>
          </a:r>
        </a:p>
      </dsp:txBody>
      <dsp:txXfrm>
        <a:off x="5276320" y="3551119"/>
        <a:ext cx="2088220" cy="1122698"/>
      </dsp:txXfrm>
    </dsp:sp>
    <dsp:sp modelId="{E6F61918-5757-4D00-889F-59A26BFAD3C3}">
      <dsp:nvSpPr>
        <dsp:cNvPr id="0" name=""/>
        <dsp:cNvSpPr/>
      </dsp:nvSpPr>
      <dsp:spPr>
        <a:xfrm rot="5400000">
          <a:off x="1719236" y="3298512"/>
          <a:ext cx="1871164" cy="1627913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 rot="-5400000">
        <a:off x="2094544" y="3468477"/>
        <a:ext cx="1120547" cy="1287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90D81-4207-41CD-8734-CEC3567E2A7A}">
      <dsp:nvSpPr>
        <dsp:cNvPr id="0" name=""/>
        <dsp:cNvSpPr/>
      </dsp:nvSpPr>
      <dsp:spPr>
        <a:xfrm rot="5400000">
          <a:off x="4144360" y="-1249384"/>
          <a:ext cx="1798399" cy="47468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Εισαγωγή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Εξ Αποστάσεως Εκπαίδευση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Εκπαιδευτικό Παιχνίδι</a:t>
          </a:r>
        </a:p>
      </dsp:txBody>
      <dsp:txXfrm rot="-5400000">
        <a:off x="2670120" y="312647"/>
        <a:ext cx="4659089" cy="1622817"/>
      </dsp:txXfrm>
    </dsp:sp>
    <dsp:sp modelId="{325B100B-234C-49EA-A032-08321E81E9A7}">
      <dsp:nvSpPr>
        <dsp:cNvPr id="0" name=""/>
        <dsp:cNvSpPr/>
      </dsp:nvSpPr>
      <dsp:spPr>
        <a:xfrm>
          <a:off x="0" y="56"/>
          <a:ext cx="2670120" cy="2247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Θεωρητικό Πλαίσιο</a:t>
          </a:r>
        </a:p>
      </dsp:txBody>
      <dsp:txXfrm>
        <a:off x="109738" y="109794"/>
        <a:ext cx="2450644" cy="2028523"/>
      </dsp:txXfrm>
    </dsp:sp>
    <dsp:sp modelId="{D812F741-AF2A-4D1B-9BB5-D2C281E37F47}">
      <dsp:nvSpPr>
        <dsp:cNvPr id="0" name=""/>
        <dsp:cNvSpPr/>
      </dsp:nvSpPr>
      <dsp:spPr>
        <a:xfrm rot="5400000">
          <a:off x="4144360" y="1111015"/>
          <a:ext cx="1798399" cy="474688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Σχεδιασμός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Υλοποίηση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Περιγραφή</a:t>
          </a:r>
        </a:p>
      </dsp:txBody>
      <dsp:txXfrm rot="-5400000">
        <a:off x="2670120" y="2673047"/>
        <a:ext cx="4659089" cy="1622817"/>
      </dsp:txXfrm>
    </dsp:sp>
    <dsp:sp modelId="{8ABCC090-91CA-48D4-9E79-FF040DA8980E}">
      <dsp:nvSpPr>
        <dsp:cNvPr id="0" name=""/>
        <dsp:cNvSpPr/>
      </dsp:nvSpPr>
      <dsp:spPr>
        <a:xfrm>
          <a:off x="0" y="2360455"/>
          <a:ext cx="2670120" cy="2247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Δημιουργία Ε.Υ.</a:t>
          </a:r>
        </a:p>
      </dsp:txBody>
      <dsp:txXfrm>
        <a:off x="109738" y="2470193"/>
        <a:ext cx="2450644" cy="2028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90D81-4207-41CD-8734-CEC3567E2A7A}">
      <dsp:nvSpPr>
        <dsp:cNvPr id="0" name=""/>
        <dsp:cNvSpPr/>
      </dsp:nvSpPr>
      <dsp:spPr>
        <a:xfrm rot="5400000">
          <a:off x="4449494" y="-1628607"/>
          <a:ext cx="1188132" cy="47468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100" kern="1200" dirty="0"/>
            <a:t>Εισαγωγή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100" kern="1200" dirty="0"/>
            <a:t>Εξ Αποστάσεως Εκπαίδευση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100" kern="1200" dirty="0"/>
            <a:t>Εκπαιδευτικό Παιχνίδι</a:t>
          </a:r>
        </a:p>
      </dsp:txBody>
      <dsp:txXfrm rot="-5400000">
        <a:off x="2670120" y="208767"/>
        <a:ext cx="4688880" cy="1072132"/>
      </dsp:txXfrm>
    </dsp:sp>
    <dsp:sp modelId="{325B100B-234C-49EA-A032-08321E81E9A7}">
      <dsp:nvSpPr>
        <dsp:cNvPr id="0" name=""/>
        <dsp:cNvSpPr/>
      </dsp:nvSpPr>
      <dsp:spPr>
        <a:xfrm>
          <a:off x="0" y="2250"/>
          <a:ext cx="2670120" cy="14851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Θεωρητικό Πλαίσιο</a:t>
          </a:r>
        </a:p>
      </dsp:txBody>
      <dsp:txXfrm>
        <a:off x="72500" y="74750"/>
        <a:ext cx="2525120" cy="1340165"/>
      </dsp:txXfrm>
    </dsp:sp>
    <dsp:sp modelId="{D812F741-AF2A-4D1B-9BB5-D2C281E37F47}">
      <dsp:nvSpPr>
        <dsp:cNvPr id="0" name=""/>
        <dsp:cNvSpPr/>
      </dsp:nvSpPr>
      <dsp:spPr>
        <a:xfrm rot="5400000">
          <a:off x="4449494" y="-69184"/>
          <a:ext cx="1188132" cy="474688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100" kern="1200" dirty="0"/>
            <a:t>Σχεδιασμός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100" kern="1200" dirty="0"/>
            <a:t>Υλοποίηση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100" kern="1200" dirty="0"/>
            <a:t>Περιγραφή</a:t>
          </a:r>
        </a:p>
      </dsp:txBody>
      <dsp:txXfrm rot="-5400000">
        <a:off x="2670120" y="1768190"/>
        <a:ext cx="4688880" cy="1072132"/>
      </dsp:txXfrm>
    </dsp:sp>
    <dsp:sp modelId="{8ABCC090-91CA-48D4-9E79-FF040DA8980E}">
      <dsp:nvSpPr>
        <dsp:cNvPr id="0" name=""/>
        <dsp:cNvSpPr/>
      </dsp:nvSpPr>
      <dsp:spPr>
        <a:xfrm>
          <a:off x="0" y="1561673"/>
          <a:ext cx="2670120" cy="1485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Δημιουργία Ε.Υ.</a:t>
          </a:r>
        </a:p>
      </dsp:txBody>
      <dsp:txXfrm>
        <a:off x="72500" y="1634173"/>
        <a:ext cx="2525120" cy="1340165"/>
      </dsp:txXfrm>
    </dsp:sp>
    <dsp:sp modelId="{CA6A7787-A44C-4B3A-8B20-78118F826B29}">
      <dsp:nvSpPr>
        <dsp:cNvPr id="0" name=""/>
        <dsp:cNvSpPr/>
      </dsp:nvSpPr>
      <dsp:spPr>
        <a:xfrm rot="5400000">
          <a:off x="4449494" y="1490238"/>
          <a:ext cx="1188132" cy="47468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100" kern="1200" dirty="0"/>
            <a:t>Αποτίμηση Ε.Υ.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100" kern="1200" dirty="0"/>
            <a:t>Αποτελέσματα της Έρευνας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100" kern="1200" dirty="0"/>
            <a:t>Συμπεράσματα και Συνεισφορά</a:t>
          </a:r>
        </a:p>
      </dsp:txBody>
      <dsp:txXfrm rot="-5400000">
        <a:off x="2670120" y="3327612"/>
        <a:ext cx="4688880" cy="1072132"/>
      </dsp:txXfrm>
    </dsp:sp>
    <dsp:sp modelId="{2C443606-B8BC-4C2D-BEEC-9D0B6B033B64}">
      <dsp:nvSpPr>
        <dsp:cNvPr id="0" name=""/>
        <dsp:cNvSpPr/>
      </dsp:nvSpPr>
      <dsp:spPr>
        <a:xfrm>
          <a:off x="0" y="3121096"/>
          <a:ext cx="2670120" cy="14851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Αποτίμηση Ε.Υ.</a:t>
          </a:r>
        </a:p>
      </dsp:txBody>
      <dsp:txXfrm>
        <a:off x="72500" y="3193596"/>
        <a:ext cx="2525120" cy="1340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53212-9071-480A-BDA0-9DD07E8E586F}">
      <dsp:nvSpPr>
        <dsp:cNvPr id="0" name=""/>
        <dsp:cNvSpPr/>
      </dsp:nvSpPr>
      <dsp:spPr>
        <a:xfrm rot="10800000">
          <a:off x="2031004" y="2197"/>
          <a:ext cx="7039142" cy="103195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06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Ποιοτική Έρευνα</a:t>
          </a:r>
        </a:p>
      </dsp:txBody>
      <dsp:txXfrm rot="10800000">
        <a:off x="2288992" y="2197"/>
        <a:ext cx="6781154" cy="1031951"/>
      </dsp:txXfrm>
    </dsp:sp>
    <dsp:sp modelId="{7F610247-19B8-45A8-9804-ED6CA25D4E47}">
      <dsp:nvSpPr>
        <dsp:cNvPr id="0" name=""/>
        <dsp:cNvSpPr/>
      </dsp:nvSpPr>
      <dsp:spPr>
        <a:xfrm>
          <a:off x="1515029" y="2197"/>
          <a:ext cx="1031951" cy="103195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AEF9F-E39D-4CBF-A2F2-621666DA65F8}">
      <dsp:nvSpPr>
        <dsp:cNvPr id="0" name=""/>
        <dsp:cNvSpPr/>
      </dsp:nvSpPr>
      <dsp:spPr>
        <a:xfrm rot="10800000">
          <a:off x="2031004" y="1342194"/>
          <a:ext cx="7039142" cy="1031951"/>
        </a:xfrm>
        <a:prstGeom prst="homePlat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06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2 φάσεις έρευνας</a:t>
          </a:r>
        </a:p>
      </dsp:txBody>
      <dsp:txXfrm rot="10800000">
        <a:off x="2288992" y="1342194"/>
        <a:ext cx="6781154" cy="1031951"/>
      </dsp:txXfrm>
    </dsp:sp>
    <dsp:sp modelId="{76E0805C-A228-4DE4-9C82-C03200415776}">
      <dsp:nvSpPr>
        <dsp:cNvPr id="0" name=""/>
        <dsp:cNvSpPr/>
      </dsp:nvSpPr>
      <dsp:spPr>
        <a:xfrm>
          <a:off x="1515029" y="1342194"/>
          <a:ext cx="1031951" cy="103195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31987-602B-4E40-B54A-E3513B72506E}">
      <dsp:nvSpPr>
        <dsp:cNvPr id="0" name=""/>
        <dsp:cNvSpPr/>
      </dsp:nvSpPr>
      <dsp:spPr>
        <a:xfrm rot="10800000">
          <a:off x="2031004" y="2682190"/>
          <a:ext cx="7039142" cy="1031951"/>
        </a:xfrm>
        <a:prstGeom prst="homePlat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06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Αξιολόγηση του Ε.Υ. από τους ειδικούς στην ΕξΑΕ</a:t>
          </a:r>
        </a:p>
      </dsp:txBody>
      <dsp:txXfrm rot="10800000">
        <a:off x="2288992" y="2682190"/>
        <a:ext cx="6781154" cy="1031951"/>
      </dsp:txXfrm>
    </dsp:sp>
    <dsp:sp modelId="{7A8A3EB2-C51F-412A-8042-FDE8CD5FD592}">
      <dsp:nvSpPr>
        <dsp:cNvPr id="0" name=""/>
        <dsp:cNvSpPr/>
      </dsp:nvSpPr>
      <dsp:spPr>
        <a:xfrm>
          <a:off x="1515029" y="2682190"/>
          <a:ext cx="1031951" cy="103195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1F27D-EDD2-43B4-8559-6070D54CC2ED}">
      <dsp:nvSpPr>
        <dsp:cNvPr id="0" name=""/>
        <dsp:cNvSpPr/>
      </dsp:nvSpPr>
      <dsp:spPr>
        <a:xfrm rot="10800000">
          <a:off x="2031004" y="4022187"/>
          <a:ext cx="7039142" cy="1031951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06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/>
            <a:t>Αξιολόγηση του Ε.Υ. από εκπαιδευτικούς στην πρωτοβάθμια εκπαίδευση ΠΕ70</a:t>
          </a:r>
        </a:p>
      </dsp:txBody>
      <dsp:txXfrm rot="10800000">
        <a:off x="2288992" y="4022187"/>
        <a:ext cx="6781154" cy="1031951"/>
      </dsp:txXfrm>
    </dsp:sp>
    <dsp:sp modelId="{5E5BD554-4159-4BDD-97E8-AB39DF8BEB57}">
      <dsp:nvSpPr>
        <dsp:cNvPr id="0" name=""/>
        <dsp:cNvSpPr/>
      </dsp:nvSpPr>
      <dsp:spPr>
        <a:xfrm>
          <a:off x="1515029" y="4022187"/>
          <a:ext cx="1031951" cy="103195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2F741-AF2A-4D1B-9BB5-D2C281E37F47}">
      <dsp:nvSpPr>
        <dsp:cNvPr id="0" name=""/>
        <dsp:cNvSpPr/>
      </dsp:nvSpPr>
      <dsp:spPr>
        <a:xfrm rot="5400000">
          <a:off x="4144360" y="-1249384"/>
          <a:ext cx="1798399" cy="47468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Σχεδιασμός – Συγκέντρωση Υλικού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7 Διδακτικές Ενότητες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Δημιουργία Διαδραστικών Βίντεο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Δημιουργία </a:t>
          </a:r>
          <a:r>
            <a:rPr lang="en-US" sz="1600" kern="1200" dirty="0"/>
            <a:t>Google Slides - Course Presentations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Ερωτήσεις – Ασκήσεις Αυτοαξιολόγησης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600" kern="1200" dirty="0"/>
        </a:p>
      </dsp:txBody>
      <dsp:txXfrm rot="-5400000">
        <a:off x="2670120" y="312647"/>
        <a:ext cx="4659089" cy="1622817"/>
      </dsp:txXfrm>
    </dsp:sp>
    <dsp:sp modelId="{8ABCC090-91CA-48D4-9E79-FF040DA8980E}">
      <dsp:nvSpPr>
        <dsp:cNvPr id="0" name=""/>
        <dsp:cNvSpPr/>
      </dsp:nvSpPr>
      <dsp:spPr>
        <a:xfrm>
          <a:off x="0" y="56"/>
          <a:ext cx="2670120" cy="22479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Βήματα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Ανάπτυξης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/>
            <a:t> Ε.Υ.</a:t>
          </a:r>
          <a:endParaRPr lang="el-GR" sz="3500" kern="1200" dirty="0"/>
        </a:p>
      </dsp:txBody>
      <dsp:txXfrm>
        <a:off x="109738" y="109794"/>
        <a:ext cx="2450644" cy="2028523"/>
      </dsp:txXfrm>
    </dsp:sp>
    <dsp:sp modelId="{CA6A7787-A44C-4B3A-8B20-78118F826B29}">
      <dsp:nvSpPr>
        <dsp:cNvPr id="0" name=""/>
        <dsp:cNvSpPr/>
      </dsp:nvSpPr>
      <dsp:spPr>
        <a:xfrm rot="5400000">
          <a:off x="4138726" y="1118047"/>
          <a:ext cx="1798399" cy="474688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H5P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Chamilo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Doodly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Snagit – Camtasia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Powerpoint</a:t>
          </a:r>
          <a:endParaRPr lang="el-GR" sz="1600" kern="1200" dirty="0"/>
        </a:p>
      </dsp:txBody>
      <dsp:txXfrm rot="-5400000">
        <a:off x="2664486" y="2680079"/>
        <a:ext cx="4659089" cy="1622817"/>
      </dsp:txXfrm>
    </dsp:sp>
    <dsp:sp modelId="{2C443606-B8BC-4C2D-BEEC-9D0B6B033B64}">
      <dsp:nvSpPr>
        <dsp:cNvPr id="0" name=""/>
        <dsp:cNvSpPr/>
      </dsp:nvSpPr>
      <dsp:spPr>
        <a:xfrm>
          <a:off x="0" y="2360455"/>
          <a:ext cx="2670120" cy="2247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700" kern="1200" dirty="0"/>
            <a:t>Εργαλεία Ανάπτυξης Ε.Υ.</a:t>
          </a:r>
        </a:p>
      </dsp:txBody>
      <dsp:txXfrm>
        <a:off x="109738" y="2470193"/>
        <a:ext cx="2450644" cy="20285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84BC7-CBB7-487A-80F1-B8D9C3EE9370}">
      <dsp:nvSpPr>
        <dsp:cNvPr id="0" name=""/>
        <dsp:cNvSpPr/>
      </dsp:nvSpPr>
      <dsp:spPr>
        <a:xfrm>
          <a:off x="0" y="131007"/>
          <a:ext cx="2325152" cy="13950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0" i="0" kern="1200">
              <a:effectLst/>
              <a:latin typeface="Söhne"/>
            </a:rPr>
            <a:t>Το Ε.Υ. επιτρέπει τη διαθεσιμότητα και προσβασιμότητα για μελέτη ανεξάρτητα από τον χώρο και τον χρόνο</a:t>
          </a:r>
          <a:endParaRPr lang="el-GR" sz="1500" kern="1200"/>
        </a:p>
      </dsp:txBody>
      <dsp:txXfrm>
        <a:off x="0" y="131007"/>
        <a:ext cx="2325152" cy="1395091"/>
      </dsp:txXfrm>
    </dsp:sp>
    <dsp:sp modelId="{613A359A-3488-48B7-B4FB-0B9C5E73D993}">
      <dsp:nvSpPr>
        <dsp:cNvPr id="0" name=""/>
        <dsp:cNvSpPr/>
      </dsp:nvSpPr>
      <dsp:spPr>
        <a:xfrm>
          <a:off x="2557667" y="131007"/>
          <a:ext cx="2325152" cy="1395091"/>
        </a:xfrm>
        <a:prstGeom prst="rect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Το Ε.Υ. παρουσιάζει πληροφορίες και απόψεις με στηρίξεις σε βιβλιογραφία και άλλες πηγές</a:t>
          </a:r>
        </a:p>
      </dsp:txBody>
      <dsp:txXfrm>
        <a:off x="2557667" y="131007"/>
        <a:ext cx="2325152" cy="1395091"/>
      </dsp:txXfrm>
    </dsp:sp>
    <dsp:sp modelId="{A9F915AA-D4B4-40A0-9F37-0D7AB3E1AC9C}">
      <dsp:nvSpPr>
        <dsp:cNvPr id="0" name=""/>
        <dsp:cNvSpPr/>
      </dsp:nvSpPr>
      <dsp:spPr>
        <a:xfrm>
          <a:off x="5115335" y="131007"/>
          <a:ext cx="2325152" cy="1395091"/>
        </a:xfrm>
        <a:prstGeom prst="rect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0" i="0" kern="1200" dirty="0">
              <a:effectLst/>
              <a:latin typeface="Söhne"/>
            </a:rPr>
            <a:t>Δυνατότητα στους εκπαιδευόμενους να εκφράζουν τις προσωπικές τους θέσεις και ερωτήσεις μέσα από ειδικά φόρουμ</a:t>
          </a:r>
          <a:endParaRPr lang="el-GR" sz="1500" kern="1200" dirty="0"/>
        </a:p>
      </dsp:txBody>
      <dsp:txXfrm>
        <a:off x="5115335" y="131007"/>
        <a:ext cx="2325152" cy="1395091"/>
      </dsp:txXfrm>
    </dsp:sp>
    <dsp:sp modelId="{DF8700D1-41D3-479A-99A2-1743F01D5748}">
      <dsp:nvSpPr>
        <dsp:cNvPr id="0" name=""/>
        <dsp:cNvSpPr/>
      </dsp:nvSpPr>
      <dsp:spPr>
        <a:xfrm>
          <a:off x="0" y="1758614"/>
          <a:ext cx="2325152" cy="1395091"/>
        </a:xfrm>
        <a:prstGeom prst="rect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0" i="0" kern="1200" dirty="0">
              <a:effectLst/>
              <a:latin typeface="Söhne"/>
            </a:rPr>
            <a:t>Εμπλουτισμός με συμβουλές για τον τρόπο μελέτης</a:t>
          </a:r>
          <a:endParaRPr lang="el-GR" sz="1500" kern="1200" dirty="0"/>
        </a:p>
      </dsp:txBody>
      <dsp:txXfrm>
        <a:off x="0" y="1758614"/>
        <a:ext cx="2325152" cy="1395091"/>
      </dsp:txXfrm>
    </dsp:sp>
    <dsp:sp modelId="{2D1ADDFE-A11B-41AD-9F88-CCEF99049ABD}">
      <dsp:nvSpPr>
        <dsp:cNvPr id="0" name=""/>
        <dsp:cNvSpPr/>
      </dsp:nvSpPr>
      <dsp:spPr>
        <a:xfrm>
          <a:off x="2557667" y="1758614"/>
          <a:ext cx="2325152" cy="1395091"/>
        </a:xfrm>
        <a:prstGeom prst="rect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0" i="0" kern="1200" dirty="0">
              <a:effectLst/>
              <a:latin typeface="Söhne"/>
            </a:rPr>
            <a:t>Σαφήνεια και περιεκτικότητα του υλικού</a:t>
          </a:r>
          <a:endParaRPr lang="el-GR" sz="1500" kern="1200" dirty="0"/>
        </a:p>
      </dsp:txBody>
      <dsp:txXfrm>
        <a:off x="2557667" y="1758614"/>
        <a:ext cx="2325152" cy="1395091"/>
      </dsp:txXfrm>
    </dsp:sp>
    <dsp:sp modelId="{69417276-3A28-414A-8B8F-CF86F51524FF}">
      <dsp:nvSpPr>
        <dsp:cNvPr id="0" name=""/>
        <dsp:cNvSpPr/>
      </dsp:nvSpPr>
      <dsp:spPr>
        <a:xfrm>
          <a:off x="5115335" y="1758614"/>
          <a:ext cx="2325152" cy="1395091"/>
        </a:xfrm>
        <a:prstGeom prst="rect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0" i="0" kern="1200" dirty="0">
              <a:effectLst/>
              <a:latin typeface="Söhne"/>
            </a:rPr>
            <a:t>Ευελιξία στην εκπαίδευση</a:t>
          </a:r>
          <a:endParaRPr lang="el-GR" sz="1500" kern="1200" dirty="0"/>
        </a:p>
      </dsp:txBody>
      <dsp:txXfrm>
        <a:off x="5115335" y="1758614"/>
        <a:ext cx="2325152" cy="1395091"/>
      </dsp:txXfrm>
    </dsp:sp>
    <dsp:sp modelId="{13F75916-C4BB-4FC5-9AC9-A759BE6B5D1C}">
      <dsp:nvSpPr>
        <dsp:cNvPr id="0" name=""/>
        <dsp:cNvSpPr/>
      </dsp:nvSpPr>
      <dsp:spPr>
        <a:xfrm>
          <a:off x="1278833" y="3386220"/>
          <a:ext cx="2325152" cy="1395091"/>
        </a:xfrm>
        <a:prstGeom prst="rect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0" i="0" kern="1200" dirty="0">
              <a:effectLst/>
              <a:latin typeface="Söhne"/>
            </a:rPr>
            <a:t>Ενθαρρύνεται η διαλεκτική και η ενεργή συμμετοχή</a:t>
          </a:r>
          <a:endParaRPr lang="el-GR" sz="1500" kern="1200" dirty="0"/>
        </a:p>
      </dsp:txBody>
      <dsp:txXfrm>
        <a:off x="1278833" y="3386220"/>
        <a:ext cx="2325152" cy="1395091"/>
      </dsp:txXfrm>
    </dsp:sp>
    <dsp:sp modelId="{421716BF-171C-4A67-993A-E7E9ABF98EE4}">
      <dsp:nvSpPr>
        <dsp:cNvPr id="0" name=""/>
        <dsp:cNvSpPr/>
      </dsp:nvSpPr>
      <dsp:spPr>
        <a:xfrm>
          <a:off x="3836501" y="3386220"/>
          <a:ext cx="2325152" cy="139509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0" i="0" kern="1200" dirty="0">
              <a:effectLst/>
              <a:latin typeface="Söhne"/>
            </a:rPr>
            <a:t>Διαφωνία σχετικά με την πραγματοποίηση περαιτέρω μελέτης σε διαφορετικές πηγές </a:t>
          </a:r>
          <a:endParaRPr lang="el-GR" sz="1500" kern="1200" dirty="0"/>
        </a:p>
      </dsp:txBody>
      <dsp:txXfrm>
        <a:off x="3836501" y="3386220"/>
        <a:ext cx="2325152" cy="13950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F776B-07BD-498C-9582-62E4CED59A6C}">
      <dsp:nvSpPr>
        <dsp:cNvPr id="0" name=""/>
        <dsp:cNvSpPr/>
      </dsp:nvSpPr>
      <dsp:spPr>
        <a:xfrm>
          <a:off x="0" y="131007"/>
          <a:ext cx="2325152" cy="13950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dirty="0"/>
            <a:t>Παρουσία φιλικού </a:t>
          </a:r>
          <a:r>
            <a:rPr lang="sl-SI" sz="1800" b="0" i="0" kern="1200" dirty="0"/>
            <a:t>avatar</a:t>
          </a:r>
          <a:endParaRPr lang="sl-SI" sz="1800" kern="1200" dirty="0"/>
        </a:p>
      </dsp:txBody>
      <dsp:txXfrm>
        <a:off x="0" y="131007"/>
        <a:ext cx="2325152" cy="1395091"/>
      </dsp:txXfrm>
    </dsp:sp>
    <dsp:sp modelId="{0B6F7258-D3A7-4D42-9B13-46095A862407}">
      <dsp:nvSpPr>
        <dsp:cNvPr id="0" name=""/>
        <dsp:cNvSpPr/>
      </dsp:nvSpPr>
      <dsp:spPr>
        <a:xfrm>
          <a:off x="2557667" y="131007"/>
          <a:ext cx="2325152" cy="1395091"/>
        </a:xfrm>
        <a:prstGeom prst="rect">
          <a:avLst/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Ε.Υ. σύμφωνο με τις αρχές της Πολυμεσικής μάθησης</a:t>
          </a:r>
        </a:p>
      </dsp:txBody>
      <dsp:txXfrm>
        <a:off x="2557667" y="131007"/>
        <a:ext cx="2325152" cy="1395091"/>
      </dsp:txXfrm>
    </dsp:sp>
    <dsp:sp modelId="{952CBF93-2581-405D-80E5-D2995F30093D}">
      <dsp:nvSpPr>
        <dsp:cNvPr id="0" name=""/>
        <dsp:cNvSpPr/>
      </dsp:nvSpPr>
      <dsp:spPr>
        <a:xfrm>
          <a:off x="5115335" y="131007"/>
          <a:ext cx="2325152" cy="1395091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dirty="0"/>
            <a:t>Διαδραστικές εργασίες αναδεικνύονται ως στοιχεία που ενισχύουν την εμπειρία του χρήστη</a:t>
          </a:r>
          <a:endParaRPr lang="el-GR" sz="1800" kern="1200" dirty="0"/>
        </a:p>
      </dsp:txBody>
      <dsp:txXfrm>
        <a:off x="5115335" y="131007"/>
        <a:ext cx="2325152" cy="1395091"/>
      </dsp:txXfrm>
    </dsp:sp>
    <dsp:sp modelId="{4CD618CF-F7AA-4222-B9A3-883D08F27A4C}">
      <dsp:nvSpPr>
        <dsp:cNvPr id="0" name=""/>
        <dsp:cNvSpPr/>
      </dsp:nvSpPr>
      <dsp:spPr>
        <a:xfrm>
          <a:off x="0" y="1758614"/>
          <a:ext cx="2325152" cy="1395091"/>
        </a:xfrm>
        <a:prstGeom prst="rect">
          <a:avLst/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dirty="0"/>
            <a:t>Αποτελεσματική αναπαράσταση του γνωστικού περιεχομένου</a:t>
          </a:r>
          <a:endParaRPr lang="el-GR" sz="1800" kern="1200" dirty="0"/>
        </a:p>
      </dsp:txBody>
      <dsp:txXfrm>
        <a:off x="0" y="1758614"/>
        <a:ext cx="2325152" cy="1395091"/>
      </dsp:txXfrm>
    </dsp:sp>
    <dsp:sp modelId="{E781C85D-BD3E-4E59-A96B-AD9F12962F18}">
      <dsp:nvSpPr>
        <dsp:cNvPr id="0" name=""/>
        <dsp:cNvSpPr/>
      </dsp:nvSpPr>
      <dsp:spPr>
        <a:xfrm>
          <a:off x="2557667" y="1758614"/>
          <a:ext cx="2325152" cy="1395091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dirty="0"/>
            <a:t>Ισορροπημένη χρήση κειμένου και εικόνας</a:t>
          </a:r>
          <a:endParaRPr lang="el-GR" sz="1800" kern="1200" dirty="0"/>
        </a:p>
      </dsp:txBody>
      <dsp:txXfrm>
        <a:off x="2557667" y="1758614"/>
        <a:ext cx="2325152" cy="1395091"/>
      </dsp:txXfrm>
    </dsp:sp>
    <dsp:sp modelId="{CE2836EB-E221-4F34-AC58-87F5EED727A5}">
      <dsp:nvSpPr>
        <dsp:cNvPr id="0" name=""/>
        <dsp:cNvSpPr/>
      </dsp:nvSpPr>
      <dsp:spPr>
        <a:xfrm>
          <a:off x="5115335" y="1758614"/>
          <a:ext cx="2325152" cy="1395091"/>
        </a:xfrm>
        <a:prstGeom prst="rect">
          <a:avLst/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dirty="0"/>
            <a:t>Σαφήνεια, οργάνωση και διαδραστικότητα για αποτελεσματική μεταφορά γνώσεων</a:t>
          </a:r>
          <a:endParaRPr lang="el-GR" sz="1800" kern="1200" dirty="0"/>
        </a:p>
      </dsp:txBody>
      <dsp:txXfrm>
        <a:off x="5115335" y="1758614"/>
        <a:ext cx="2325152" cy="1395091"/>
      </dsp:txXfrm>
    </dsp:sp>
    <dsp:sp modelId="{EAA4FA05-C2EE-4867-A790-B3EDA3B619C8}">
      <dsp:nvSpPr>
        <dsp:cNvPr id="0" name=""/>
        <dsp:cNvSpPr/>
      </dsp:nvSpPr>
      <dsp:spPr>
        <a:xfrm>
          <a:off x="0" y="3386220"/>
          <a:ext cx="2325152" cy="1395091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dirty="0"/>
            <a:t>Προσωποποίηση του περιεχομένου</a:t>
          </a:r>
          <a:endParaRPr lang="el-GR" sz="1800" kern="1200" dirty="0"/>
        </a:p>
      </dsp:txBody>
      <dsp:txXfrm>
        <a:off x="0" y="3386220"/>
        <a:ext cx="2325152" cy="1395091"/>
      </dsp:txXfrm>
    </dsp:sp>
    <dsp:sp modelId="{70270724-63D7-45A9-A738-D68CF67DA42F}">
      <dsp:nvSpPr>
        <dsp:cNvPr id="0" name=""/>
        <dsp:cNvSpPr/>
      </dsp:nvSpPr>
      <dsp:spPr>
        <a:xfrm>
          <a:off x="2557667" y="3386220"/>
          <a:ext cx="2325152" cy="1395091"/>
        </a:xfrm>
        <a:prstGeom prst="rect">
          <a:avLst/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dirty="0"/>
            <a:t>Φιλική προς τον χρήστη γλώσσα</a:t>
          </a:r>
          <a:endParaRPr lang="el-GR" sz="1800" kern="1200" dirty="0"/>
        </a:p>
      </dsp:txBody>
      <dsp:txXfrm>
        <a:off x="2557667" y="3386220"/>
        <a:ext cx="2325152" cy="1395091"/>
      </dsp:txXfrm>
    </dsp:sp>
    <dsp:sp modelId="{75ED607B-57E8-4261-A4B0-26E1CB9E2302}">
      <dsp:nvSpPr>
        <dsp:cNvPr id="0" name=""/>
        <dsp:cNvSpPr/>
      </dsp:nvSpPr>
      <dsp:spPr>
        <a:xfrm>
          <a:off x="5115335" y="3386221"/>
          <a:ext cx="2325152" cy="139509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dirty="0"/>
            <a:t>Επιθυμία για περαιτέρω εμπλουτισμό σε πληροφορίες και πηγές</a:t>
          </a:r>
          <a:endParaRPr lang="el-GR" sz="1800" kern="1200" dirty="0"/>
        </a:p>
      </dsp:txBody>
      <dsp:txXfrm>
        <a:off x="5115335" y="3386221"/>
        <a:ext cx="2325152" cy="13950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63691-F9CD-4174-83E1-E7552043431E}">
      <dsp:nvSpPr>
        <dsp:cNvPr id="0" name=""/>
        <dsp:cNvSpPr/>
      </dsp:nvSpPr>
      <dsp:spPr>
        <a:xfrm>
          <a:off x="1141504" y="217"/>
          <a:ext cx="2455942" cy="14735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Ευανάγνωστα και εύκολα αναγνωρίσιμα</a:t>
          </a:r>
          <a:r>
            <a:rPr lang="en-US" sz="2200" kern="1200" dirty="0"/>
            <a:t> </a:t>
          </a:r>
          <a:r>
            <a:rPr lang="el-GR" sz="2200" kern="1200" dirty="0"/>
            <a:t>κουμπιά</a:t>
          </a:r>
        </a:p>
      </dsp:txBody>
      <dsp:txXfrm>
        <a:off x="1141504" y="217"/>
        <a:ext cx="2455942" cy="1473565"/>
      </dsp:txXfrm>
    </dsp:sp>
    <dsp:sp modelId="{0AEF0751-56F5-48AC-8318-14B0876CE8C2}">
      <dsp:nvSpPr>
        <dsp:cNvPr id="0" name=""/>
        <dsp:cNvSpPr/>
      </dsp:nvSpPr>
      <dsp:spPr>
        <a:xfrm>
          <a:off x="3843041" y="217"/>
          <a:ext cx="2455942" cy="1473565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Θετική στάση απέναντι στις οδηγίες πλοήγησης </a:t>
          </a:r>
        </a:p>
      </dsp:txBody>
      <dsp:txXfrm>
        <a:off x="3843041" y="217"/>
        <a:ext cx="2455942" cy="1473565"/>
      </dsp:txXfrm>
    </dsp:sp>
    <dsp:sp modelId="{B2734F84-65E7-4BDA-BDA4-0BA6BB0F8B76}">
      <dsp:nvSpPr>
        <dsp:cNvPr id="0" name=""/>
        <dsp:cNvSpPr/>
      </dsp:nvSpPr>
      <dsp:spPr>
        <a:xfrm>
          <a:off x="1141504" y="1719377"/>
          <a:ext cx="2455942" cy="147356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Ενθουσιασμό στους εκπαιδευόμενους, για νέες διδακτικές προσεγγίσεις</a:t>
          </a:r>
        </a:p>
      </dsp:txBody>
      <dsp:txXfrm>
        <a:off x="1141504" y="1719377"/>
        <a:ext cx="2455942" cy="1473565"/>
      </dsp:txXfrm>
    </dsp:sp>
    <dsp:sp modelId="{D34EE246-A13C-46D2-A7DB-61F82C0504A3}">
      <dsp:nvSpPr>
        <dsp:cNvPr id="0" name=""/>
        <dsp:cNvSpPr/>
      </dsp:nvSpPr>
      <dsp:spPr>
        <a:xfrm>
          <a:off x="3843041" y="1719377"/>
          <a:ext cx="2455942" cy="1473565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Δομή του υλικού έλαβε θετικές κριτικές</a:t>
          </a:r>
        </a:p>
      </dsp:txBody>
      <dsp:txXfrm>
        <a:off x="3843041" y="1719377"/>
        <a:ext cx="2455942" cy="1473565"/>
      </dsp:txXfrm>
    </dsp:sp>
    <dsp:sp modelId="{E084A68D-5570-4213-A3F4-6DEC6A400490}">
      <dsp:nvSpPr>
        <dsp:cNvPr id="0" name=""/>
        <dsp:cNvSpPr/>
      </dsp:nvSpPr>
      <dsp:spPr>
        <a:xfrm>
          <a:off x="2492272" y="3438536"/>
          <a:ext cx="2455942" cy="147356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Η Πλοήγηση μέσα στο Ε.Υ. αποδείχθηκε απλή</a:t>
          </a:r>
        </a:p>
      </dsp:txBody>
      <dsp:txXfrm>
        <a:off x="2492272" y="3438536"/>
        <a:ext cx="2455942" cy="14735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7174F-30AB-4F6A-997B-272F51CD4E7E}">
      <dsp:nvSpPr>
        <dsp:cNvPr id="0" name=""/>
        <dsp:cNvSpPr/>
      </dsp:nvSpPr>
      <dsp:spPr>
        <a:xfrm>
          <a:off x="0" y="223224"/>
          <a:ext cx="7776864" cy="4666118"/>
        </a:xfrm>
        <a:prstGeom prst="rect">
          <a:avLst/>
        </a:prstGeom>
        <a:solidFill>
          <a:srgbClr val="931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500" kern="1200" dirty="0"/>
            <a:t>Περιορισμένο Δείγμα</a:t>
          </a:r>
        </a:p>
      </dsp:txBody>
      <dsp:txXfrm>
        <a:off x="0" y="223224"/>
        <a:ext cx="7776864" cy="4666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92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260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8161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384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5983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453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1872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856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E9054-7A8F-8BC8-279C-498369117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85055DF8-A721-7936-FC47-127307FFF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6F9AE87-83E5-5F85-0063-4230AED41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FD81752-5DBB-1FF0-5AFB-FD572B7557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9332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071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7650D-CEFC-35F0-5059-DA10F33D1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9618C4F3-BE97-5936-F7DA-4B36B03FB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019CAE62-CA13-D386-9E84-7A3B09D92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FBBC9F2-4CF8-5E77-46C7-1B8309CE5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538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825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638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3F888-6C2D-2E20-E05D-E7521B2BE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7349E1C-DC4C-5D80-C3B5-E837291A7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EC2BC2DF-2EA9-A8F1-CD19-E04F36A7F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22FAAB9-6639-D7F8-B270-A85DD2CC8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82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035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171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D5BC0-8F5E-E022-C675-4131AC558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58402271-3C02-4FE6-39B0-0CDF5B909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04CFB3C5-A802-16C6-93A2-1EE2ABB0E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6C2607F-98C8-AAF6-A6E7-8A4152D32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229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00F9E-9F76-6EC5-8F26-2C2C4C932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EEB40519-F51F-C052-AF56-E9060C72C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EB53346-60AD-E14E-EDAA-BF01CD4F3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5900126-71C9-CE08-D197-FCCB647AB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911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184AD-6420-C4E5-2525-FBC9B0118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0ACAAD17-660A-0EFE-0685-E42F28974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0501B4B9-7A64-FC23-28D4-685215F8C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BE95CBE-170A-C518-922F-57E0B7B07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654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618C2-03F7-15E4-CDE4-99C32ADEA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B6D5E4A-448B-E89A-252E-B095378E3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652B89E8-D132-3319-F969-6B9262CD7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9EDD08B-A2FB-1779-6A80-06046DA5C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1830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78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l-GR" dirty="0"/>
              <a:t>Το εκπαιδευτικό υλικό θα μπορούσε να αποτελέσει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19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D8CF9-99DB-9129-3645-7D806E94E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15B9C8A1-B5CC-0B10-72A7-AE9B80846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3B3A8A27-ED58-7268-CA49-DC53A8CBE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491E538-7AAA-3327-56BC-AB0C408DD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26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41827-134B-BD5F-5A6F-33E836E97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1C6F1A9B-963C-0093-7707-30AAB2A7A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754E63A0-E470-897F-AEEE-97E1E2B77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E7260E9-F4FA-7E2E-5270-1D7EF3C1B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71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F0FC0-0803-2871-7F62-47E4ACE09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EEA1E60D-BCE6-F209-1A4E-FE9F0F0D0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198A87E8-7056-57FB-E05B-2469053FD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D1262CD-AFA9-24CC-F3FD-707764921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455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3303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E437B-8C25-2D7A-5638-C98FDC01F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19618497-E2E5-A559-8F4D-26F9903E0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F23A6D55-6866-9AD3-E450-589B1C13C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1B12884-63FD-0C2C-16F2-FDDF608AE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3131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883CA-792E-091A-BA98-F79608412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63EC937-B79D-7726-E806-1A5E7A76F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1776096B-5B8E-9A33-22E2-046997CD9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39190F8-8162-2A20-9BD2-4DD7EF1772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89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784188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Πεντάγωνο 9"/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24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898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3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27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hamilo.datacenter.uoc.gr/metchamilo/courses/KATASKEYHPAIXNIDIOYMEUNITYKAIC/index.php?id_session=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1144" y="1084772"/>
            <a:ext cx="6430090" cy="1872208"/>
          </a:xfrm>
        </p:spPr>
        <p:txBody>
          <a:bodyPr>
            <a:noAutofit/>
          </a:bodyPr>
          <a:lstStyle/>
          <a:p>
            <a:pPr algn="ctr"/>
            <a:r>
              <a:rPr lang="el-GR" sz="2800" dirty="0"/>
              <a:t>Σχεδιασμός, υλοποίηση και αποτίμηση εκπαιδευτικού υλικού με τη μέθοδο της ΕξΑΕ για την εκμάθηση Προγραμματισμού C# και της Πλατφόρμας Unity</a:t>
            </a:r>
            <a:endParaRPr lang="el-GR" sz="2800" b="1" dirty="0">
              <a:solidFill>
                <a:srgbClr val="C00000"/>
              </a:solidFill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 bwMode="auto">
          <a:xfrm>
            <a:off x="1789760" y="104538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604896" y="251187"/>
            <a:ext cx="7403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400" dirty="0">
              <a:latin typeface="Book Antiqua" panose="02040602050305030304" pitchFamily="18" charset="0"/>
            </a:endParaRPr>
          </a:p>
          <a:p>
            <a:pPr algn="ctr"/>
            <a:r>
              <a:rPr lang="el-GR" sz="1400" dirty="0">
                <a:latin typeface="Book Antiqua" panose="02040602050305030304" pitchFamily="18" charset="0"/>
              </a:rPr>
              <a:t>«Επιστήμες της Αγωγής - Εξ Αποστάσεως Εκπαίδευση  με την χρήση των ΤΠΕ (e-</a:t>
            </a:r>
            <a:r>
              <a:rPr lang="el-GR" sz="1400" dirty="0" err="1">
                <a:latin typeface="Book Antiqua" panose="02040602050305030304" pitchFamily="18" charset="0"/>
              </a:rPr>
              <a:t>Learning</a:t>
            </a:r>
            <a:r>
              <a:rPr lang="el-GR" sz="1400" dirty="0">
                <a:latin typeface="Book Antiqua" panose="02040602050305030304" pitchFamily="18" charset="0"/>
              </a:rPr>
              <a:t>)»</a:t>
            </a:r>
            <a:endParaRPr lang="el-GR" sz="1200" dirty="0">
              <a:latin typeface="Book Antiqua" panose="0204060205030503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5933891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Μάρτιος 2024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15 - Ευθεία γραμμή σύνδεσης"/>
          <p:cNvCxnSpPr/>
          <p:nvPr/>
        </p:nvCxnSpPr>
        <p:spPr bwMode="auto">
          <a:xfrm flipV="1">
            <a:off x="1789760" y="1101540"/>
            <a:ext cx="703418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/>
        </p:nvCxnSpPr>
        <p:spPr bwMode="auto">
          <a:xfrm>
            <a:off x="1638680" y="5589240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369379" y="348391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Κολοκοτρώνης Φώτιος</a:t>
            </a: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7660"/>
              </p:ext>
            </p:extLst>
          </p:nvPr>
        </p:nvGraphicFramePr>
        <p:xfrm>
          <a:off x="2044716" y="5072138"/>
          <a:ext cx="54076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Αναστασιάδης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Κωτσίδης</a:t>
                      </a:r>
                      <a:endParaRPr lang="el-GR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Παπαβασιλείου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535809" y="454458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/>
              <a:t>Επιτροπή Κρίσης ΔΕ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00115F8-04D4-560B-4F98-8A2480120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7" y="5589240"/>
            <a:ext cx="1393362" cy="125341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FB7F862-877E-CBE3-7EC1-8C896E454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80" y="2551721"/>
            <a:ext cx="1937272" cy="43062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Ερευνητικά Ερωτήματα</a:t>
            </a:r>
            <a:endParaRPr lang="el-GR" sz="4000" b="1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DF52117-D1FD-77BA-8DF9-F689E1B294E2}"/>
              </a:ext>
            </a:extLst>
          </p:cNvPr>
          <p:cNvSpPr/>
          <p:nvPr/>
        </p:nvSpPr>
        <p:spPr>
          <a:xfrm>
            <a:off x="2483768" y="3513166"/>
            <a:ext cx="4176464" cy="2232248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Το εκπαιδευτικό υλικό διέπεται από τις αρχές και τη μεθοδολογία της εξ αποστάσεως εκπαίδευσης;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5E4272A1-9E4A-BB0B-85C8-09188DC2A5DC}"/>
              </a:ext>
            </a:extLst>
          </p:cNvPr>
          <p:cNvSpPr/>
          <p:nvPr/>
        </p:nvSpPr>
        <p:spPr>
          <a:xfrm>
            <a:off x="-4356992" y="3480681"/>
            <a:ext cx="4176464" cy="22322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Το εκπαιδευτικό υλικό έχει δημιουργηθεί σύμφωνα με τις αρχές της Πολυμεσικής Μάθησης;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9A037872-17F9-3AE2-26DF-F9C486652FCE}"/>
              </a:ext>
            </a:extLst>
          </p:cNvPr>
          <p:cNvSpPr/>
          <p:nvPr/>
        </p:nvSpPr>
        <p:spPr>
          <a:xfrm>
            <a:off x="9179421" y="3665566"/>
            <a:ext cx="4176464" cy="22322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Το εκπαιδευτικό υλικό είναι διαρθρωμένο κατάλληλα ώστε να διευκολύνει τον ενήλικα εκπαιδευτικό πρωτοβάθμιας εκπαίδευσης να μάθει να δημιουργεί τα δικά του παιχνίδια;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9C8B7FE-8A89-8680-0B6B-373C6F252023}"/>
              </a:ext>
            </a:extLst>
          </p:cNvPr>
          <p:cNvSpPr/>
          <p:nvPr/>
        </p:nvSpPr>
        <p:spPr>
          <a:xfrm>
            <a:off x="2483768" y="2852936"/>
            <a:ext cx="4176464" cy="432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1ο Ερευνητικό Ερώτημα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835AF0DA-6B53-B2C9-19A1-CF2AD041D058}"/>
              </a:ext>
            </a:extLst>
          </p:cNvPr>
          <p:cNvSpPr/>
          <p:nvPr/>
        </p:nvSpPr>
        <p:spPr>
          <a:xfrm>
            <a:off x="-4501008" y="2734778"/>
            <a:ext cx="4176464" cy="5760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2</a:t>
            </a:r>
            <a:r>
              <a:rPr lang="el-GR" sz="2400" b="1" dirty="0"/>
              <a:t>ο Ερευνητικό Ερώτημα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A564BFC8-759A-3752-2275-C0D825A9FEC5}"/>
              </a:ext>
            </a:extLst>
          </p:cNvPr>
          <p:cNvSpPr/>
          <p:nvPr/>
        </p:nvSpPr>
        <p:spPr>
          <a:xfrm>
            <a:off x="9144000" y="2728638"/>
            <a:ext cx="4176464" cy="5760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3</a:t>
            </a:r>
            <a:r>
              <a:rPr lang="el-GR" sz="2400" b="1" dirty="0"/>
              <a:t>ο Ερευνητικό Ερώτημα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4EA12DB-8B42-4FE7-575C-4F38E29D9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20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90662-3698-6F9A-2842-0CC341417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9A87BD-A58A-4240-983F-CE6F968F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Ερευνητικά Ερωτήματα</a:t>
            </a:r>
            <a:endParaRPr lang="el-GR" sz="4000" b="1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4D5FE40-BD0B-EAA9-F1C8-D21BAC6A1BF5}"/>
              </a:ext>
            </a:extLst>
          </p:cNvPr>
          <p:cNvSpPr/>
          <p:nvPr/>
        </p:nvSpPr>
        <p:spPr>
          <a:xfrm>
            <a:off x="987598" y="1900546"/>
            <a:ext cx="2880000" cy="144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Το εκπαιδευτικό υλικό διέπεται από τις αρχές και τη μεθοδολογία της εξ αποστάσεως εκπαίδευσης;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915BEDD6-383F-256D-FC07-90D03476EA3B}"/>
              </a:ext>
            </a:extLst>
          </p:cNvPr>
          <p:cNvSpPr/>
          <p:nvPr/>
        </p:nvSpPr>
        <p:spPr>
          <a:xfrm>
            <a:off x="2483768" y="4076434"/>
            <a:ext cx="4176464" cy="2232248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Το εκπαιδευτικό υλικό έχει δημιουργηθεί σύμφωνα με τις αρχές της Πολυμεσικής Μάθησης;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708702E2-798A-79B6-9F51-F099326F5AC4}"/>
              </a:ext>
            </a:extLst>
          </p:cNvPr>
          <p:cNvSpPr/>
          <p:nvPr/>
        </p:nvSpPr>
        <p:spPr>
          <a:xfrm>
            <a:off x="9179421" y="3665566"/>
            <a:ext cx="4176464" cy="22322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Το εκπαιδευτικό υλικό είναι διαρθρωμένο κατάλληλα ώστε να διευκολύνει τον ενήλικα εκπαιδευτικό πρωτοβάθμιας εκπαίδευσης να μάθει να δημιουργεί τα δικά του παιχνίδια;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08487D16-C790-E0A6-92B1-623DC72138E2}"/>
              </a:ext>
            </a:extLst>
          </p:cNvPr>
          <p:cNvSpPr/>
          <p:nvPr/>
        </p:nvSpPr>
        <p:spPr>
          <a:xfrm>
            <a:off x="1015602" y="1443436"/>
            <a:ext cx="2880000" cy="36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/>
              <a:t>1ο Ερευνητικό Ερώτημα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1E97CFF-8880-8740-6C12-6359860ECD5E}"/>
              </a:ext>
            </a:extLst>
          </p:cNvPr>
          <p:cNvSpPr/>
          <p:nvPr/>
        </p:nvSpPr>
        <p:spPr>
          <a:xfrm>
            <a:off x="2483768" y="3517454"/>
            <a:ext cx="4176464" cy="432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2</a:t>
            </a:r>
            <a:r>
              <a:rPr lang="el-GR" sz="2400" b="1" dirty="0"/>
              <a:t>ο Ερευνητικό Ερώτημα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8BCC663C-1A72-1683-2B56-A3206AA82AB2}"/>
              </a:ext>
            </a:extLst>
          </p:cNvPr>
          <p:cNvSpPr/>
          <p:nvPr/>
        </p:nvSpPr>
        <p:spPr>
          <a:xfrm>
            <a:off x="9144000" y="2728638"/>
            <a:ext cx="4176464" cy="5760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3</a:t>
            </a:r>
            <a:r>
              <a:rPr lang="el-GR" sz="2400" b="1" dirty="0"/>
              <a:t>ο Ερευνητικό Ερώτημα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85A531D-3D7E-AA9B-0717-2800DDB49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0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12C52-95B3-D5FA-A4A0-C5BAAAC15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B09AA5-99E6-48FA-7DDB-12921308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Ερευνητικά Ερωτήματα</a:t>
            </a:r>
            <a:endParaRPr lang="el-GR" sz="4000" b="1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398941E-8DDB-B0E4-1874-F8AD3877B684}"/>
              </a:ext>
            </a:extLst>
          </p:cNvPr>
          <p:cNvSpPr/>
          <p:nvPr/>
        </p:nvSpPr>
        <p:spPr>
          <a:xfrm>
            <a:off x="987598" y="1900546"/>
            <a:ext cx="2880000" cy="144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Το εκπαιδευτικό υλικό διέπεται από τις αρχές και τη μεθοδολογία της εξ αποστάσεως εκπαίδευσης;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C0A64C9-3312-5A56-1BA5-F1BC9A46DCA6}"/>
              </a:ext>
            </a:extLst>
          </p:cNvPr>
          <p:cNvSpPr/>
          <p:nvPr/>
        </p:nvSpPr>
        <p:spPr>
          <a:xfrm>
            <a:off x="5940152" y="1900546"/>
            <a:ext cx="2880320" cy="144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Το εκπαιδευτικό υλικό έχει δημιουργηθεί σύμφωνα με τις αρχές της Πολυμεσικής Μάθησης;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45097492-C910-7BE3-C1EA-2EDF83A0CF42}"/>
              </a:ext>
            </a:extLst>
          </p:cNvPr>
          <p:cNvSpPr/>
          <p:nvPr/>
        </p:nvSpPr>
        <p:spPr>
          <a:xfrm>
            <a:off x="1979712" y="4154043"/>
            <a:ext cx="5328592" cy="2232248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Το εκπαιδευτικό υλικό είναι διαρθρωμένο κατάλληλα ώστε να διευκολύνει τον ενήλικα εκπαιδευτικό πρωτοβάθμιας εκπαίδευσης να μάθει να δημιουργεί τα δικά του παιχνίδια;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09043C8A-1E17-216A-BE6D-1B8531676DDE}"/>
              </a:ext>
            </a:extLst>
          </p:cNvPr>
          <p:cNvSpPr/>
          <p:nvPr/>
        </p:nvSpPr>
        <p:spPr>
          <a:xfrm>
            <a:off x="1015602" y="1443436"/>
            <a:ext cx="2880000" cy="36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/>
              <a:t>1ο Ερευνητικό Ερώτημα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CB95F55-F1C3-82F8-F55D-4448D90387AF}"/>
              </a:ext>
            </a:extLst>
          </p:cNvPr>
          <p:cNvSpPr/>
          <p:nvPr/>
        </p:nvSpPr>
        <p:spPr>
          <a:xfrm>
            <a:off x="5940152" y="1413646"/>
            <a:ext cx="2880000" cy="36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/>
              <a:t>2ο Ερευνητικό Ερώτημα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73D3BC20-EB64-E3BD-2837-02FA17073186}"/>
              </a:ext>
            </a:extLst>
          </p:cNvPr>
          <p:cNvSpPr/>
          <p:nvPr/>
        </p:nvSpPr>
        <p:spPr>
          <a:xfrm>
            <a:off x="1979712" y="3547359"/>
            <a:ext cx="5328592" cy="432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3</a:t>
            </a:r>
            <a:r>
              <a:rPr lang="el-GR" sz="2400" b="1" dirty="0"/>
              <a:t>ο Ερευνητικό Ερώτημα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046B0D8-A4DE-9879-4B87-A0A9CB508E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78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40D5F-7513-8BAE-4E9D-B0079BB4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DBE8A9-DF91-C4F3-0922-DF018D95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Δομή της εργασίας</a:t>
            </a:r>
            <a:endParaRPr lang="el-GR" sz="3600" b="1" dirty="0"/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15230719-607F-B4F2-4532-996C05B1B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625301"/>
              </p:ext>
            </p:extLst>
          </p:nvPr>
        </p:nvGraphicFramePr>
        <p:xfrm>
          <a:off x="1403470" y="1556792"/>
          <a:ext cx="741700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53F1CCCB-D699-B404-F117-587F706BA4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99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66352-06C0-AABF-AC74-6EBC9361A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EC1753-2682-5769-24FB-01BA0BAF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Δομή της εργασίας</a:t>
            </a:r>
            <a:endParaRPr lang="el-GR" sz="3600" b="1" dirty="0"/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B5FFB912-785A-CE0A-5AA6-F2409D36D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793078"/>
              </p:ext>
            </p:extLst>
          </p:nvPr>
        </p:nvGraphicFramePr>
        <p:xfrm>
          <a:off x="1403470" y="1556792"/>
          <a:ext cx="741700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5C1E5019-8268-C58C-E6DD-DF74F31109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09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A01F8-1FDB-AB75-3152-FAB696857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DD6001-4A8B-A20F-2488-6997BFFF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Δομή της εργασίας</a:t>
            </a:r>
            <a:endParaRPr lang="el-GR" sz="3600" b="1" dirty="0"/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E6020ED1-EDEA-61EF-104B-B990661C83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960118"/>
              </p:ext>
            </p:extLst>
          </p:nvPr>
        </p:nvGraphicFramePr>
        <p:xfrm>
          <a:off x="1403470" y="1556792"/>
          <a:ext cx="741700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9FCB947B-44A9-73F7-675B-124FCED8C1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70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Θεωρητικό Πλαίσιο 1/4</a:t>
            </a:r>
            <a:endParaRPr lang="el-GR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CC4219-E7CC-7630-11EA-85DF511D023D}"/>
              </a:ext>
            </a:extLst>
          </p:cNvPr>
          <p:cNvSpPr/>
          <p:nvPr/>
        </p:nvSpPr>
        <p:spPr>
          <a:xfrm>
            <a:off x="1619672" y="1607513"/>
            <a:ext cx="6768752" cy="597351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Εξ</a:t>
            </a:r>
            <a:r>
              <a:rPr lang="en-US" dirty="0">
                <a:solidFill>
                  <a:schemeClr val="bg1"/>
                </a:solidFill>
              </a:rPr>
              <a:t> A</a:t>
            </a:r>
            <a:r>
              <a:rPr lang="el-GR" dirty="0" err="1">
                <a:solidFill>
                  <a:schemeClr val="bg1"/>
                </a:solidFill>
              </a:rPr>
              <a:t>ποστάσεως</a:t>
            </a:r>
            <a:r>
              <a:rPr lang="el-GR" dirty="0">
                <a:solidFill>
                  <a:schemeClr val="bg1"/>
                </a:solidFill>
              </a:rPr>
              <a:t> Εκπαίδευση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D3B4AD-3EAA-7372-1C0D-EC73307CC6DE}"/>
              </a:ext>
            </a:extLst>
          </p:cNvPr>
          <p:cNvSpPr/>
          <p:nvPr/>
        </p:nvSpPr>
        <p:spPr>
          <a:xfrm>
            <a:off x="1619672" y="2857220"/>
            <a:ext cx="6768752" cy="2155956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είναι η υποβοηθούμενη από τα μέσα επικοινωνίας εκπαίδευση με μικρή ή καθόλου διαπροσωπική ή σε τάξη επαφή μεταξύ εκπαιδευτή και εκπαιδευόμενου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3173DEF-4411-D13F-087C-7DC122990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6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67768-760C-2DD1-1E32-B94641DC5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B3F097-729A-AC01-3E7F-329984EC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Θεωρητικό Πλαίσιο 2/4</a:t>
            </a:r>
            <a:endParaRPr lang="el-GR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98DCB3-3CFC-8E50-DEBA-9397880467ED}"/>
              </a:ext>
            </a:extLst>
          </p:cNvPr>
          <p:cNvSpPr/>
          <p:nvPr/>
        </p:nvSpPr>
        <p:spPr>
          <a:xfrm>
            <a:off x="899592" y="1607513"/>
            <a:ext cx="7704856" cy="597351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Παιδαγωγικές &amp; Διδακτικές αρχές της Σχολικής ΕξΑΕ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A1B96E-FC74-79E2-9C84-954AA945D9ED}"/>
              </a:ext>
            </a:extLst>
          </p:cNvPr>
          <p:cNvSpPr/>
          <p:nvPr/>
        </p:nvSpPr>
        <p:spPr>
          <a:xfrm>
            <a:off x="899592" y="2498045"/>
            <a:ext cx="7704856" cy="72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Προσαρμογή στις ανάγκες και τους ρυθμούς μάθησης του κάθε μαθητή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149B56B-FB73-D4DB-31C6-D1F0A1A08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E66E559A-B398-D945-D41D-D103D02BEECF}"/>
              </a:ext>
            </a:extLst>
          </p:cNvPr>
          <p:cNvSpPr/>
          <p:nvPr/>
        </p:nvSpPr>
        <p:spPr>
          <a:xfrm>
            <a:off x="897376" y="3523263"/>
            <a:ext cx="7704856" cy="72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Διασφάλιση της ευελιξίας και της προσβασιμότητας του εκπαιδευτικού υλικού</a:t>
            </a:r>
            <a:endParaRPr lang="en-US" dirty="0"/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E2EF45A9-251E-8BFD-393E-E4269C8C7A3F}"/>
              </a:ext>
            </a:extLst>
          </p:cNvPr>
          <p:cNvSpPr/>
          <p:nvPr/>
        </p:nvSpPr>
        <p:spPr>
          <a:xfrm>
            <a:off x="897376" y="4530487"/>
            <a:ext cx="7704856" cy="72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Χρήση τεχνολογικών εργαλείων για την ενίσχυση της μάθησης</a:t>
            </a:r>
            <a:endParaRPr lang="en-US" dirty="0"/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F9EB2FD3-655A-B35C-062A-3F6776ED3C6D}"/>
              </a:ext>
            </a:extLst>
          </p:cNvPr>
          <p:cNvSpPr/>
          <p:nvPr/>
        </p:nvSpPr>
        <p:spPr>
          <a:xfrm>
            <a:off x="899592" y="5555705"/>
            <a:ext cx="7704856" cy="72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Παροχή τακτικής ανατροφοδότησης και υποστήριξης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8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C0BB3-D847-A33D-4FE1-C291FEC01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ADAEF-F9E5-626B-6D2C-A82A144C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Θεωρητικό Πλαίσιο 3/4</a:t>
            </a:r>
            <a:endParaRPr lang="el-GR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889DEB-9D0F-2050-0F03-97990D3C4F6C}"/>
              </a:ext>
            </a:extLst>
          </p:cNvPr>
          <p:cNvSpPr/>
          <p:nvPr/>
        </p:nvSpPr>
        <p:spPr>
          <a:xfrm>
            <a:off x="1619672" y="1607513"/>
            <a:ext cx="6768752" cy="597351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Εκπαιδευτικά Παιχνίδια Σοβαρού Σκοπού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22C3E7-42F9-D9B7-764B-55BA6B74A7E5}"/>
              </a:ext>
            </a:extLst>
          </p:cNvPr>
          <p:cNvSpPr/>
          <p:nvPr/>
        </p:nvSpPr>
        <p:spPr>
          <a:xfrm>
            <a:off x="1619672" y="2498046"/>
            <a:ext cx="6768752" cy="2752442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Στοχεύουν σε κάτι περισσότερο από την απλή διασκέδαση, όπως την κατάρτιση, την εκπαίδευση, την προώθηση ή την υποστήριξη κοινωνικών μεταβολών </a:t>
            </a:r>
            <a:endParaRPr lang="en-US" dirty="0"/>
          </a:p>
          <a:p>
            <a:pPr algn="ctr"/>
            <a:r>
              <a:rPr lang="el-GR" dirty="0"/>
              <a:t>(Winn, 2008) </a:t>
            </a: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09BCB522-96F4-EB31-E739-A0C87293DE1E}"/>
              </a:ext>
            </a:extLst>
          </p:cNvPr>
          <p:cNvSpPr/>
          <p:nvPr/>
        </p:nvSpPr>
        <p:spPr>
          <a:xfrm>
            <a:off x="9468544" y="1607513"/>
            <a:ext cx="6768752" cy="59735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Ανάπτυξη Ψηφιακών Παιχνιδιών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3E8A1BAD-BA62-D090-DC31-7A1406718C2D}"/>
              </a:ext>
            </a:extLst>
          </p:cNvPr>
          <p:cNvSpPr/>
          <p:nvPr/>
        </p:nvSpPr>
        <p:spPr>
          <a:xfrm>
            <a:off x="9468544" y="2498045"/>
            <a:ext cx="6768752" cy="265914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Στην σύγχρονη εποχή, υπάρχουν πολλές μέθοδοι για τη δημιουργία ενός ψηφιακού παιχνιδιού, είτε αυτό είναι απλό είτε πιο σύνθετο. Η πιο δημοφιλής είναι μέσω μιας πλατφόρμας κατασκευής παιχνιδιών (Game Engine).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0C175F0-DAFD-427A-727C-FD9DEEBBD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36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D0AEB-B291-63C1-DFB2-9CC49C918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89AE46-5AF0-607F-A054-F65C03AF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Θεωρητικό Πλαίσιο 3/4</a:t>
            </a:r>
            <a:endParaRPr lang="el-GR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382D4B-5FF9-1A62-89A6-C54C2340C925}"/>
              </a:ext>
            </a:extLst>
          </p:cNvPr>
          <p:cNvSpPr/>
          <p:nvPr/>
        </p:nvSpPr>
        <p:spPr>
          <a:xfrm>
            <a:off x="-7669360" y="1578730"/>
            <a:ext cx="6768752" cy="597351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Εκπαιδευτικά Παιχνίδια Σοβαρού Σκοπού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4C7957-DD48-96FF-D7F8-485178606A71}"/>
              </a:ext>
            </a:extLst>
          </p:cNvPr>
          <p:cNvSpPr/>
          <p:nvPr/>
        </p:nvSpPr>
        <p:spPr>
          <a:xfrm>
            <a:off x="-7695056" y="2526828"/>
            <a:ext cx="6768752" cy="2752442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Στοχεύουν σε κάτι περισσότερο από την απλή διασκέδαση, όπως την κατάρτιση, την εκπαίδευση, την προώθηση ή την υποστήριξη κοινωνικών μεταβολών </a:t>
            </a:r>
            <a:endParaRPr lang="en-US" dirty="0"/>
          </a:p>
          <a:p>
            <a:pPr algn="ctr"/>
            <a:r>
              <a:rPr lang="el-GR" dirty="0"/>
              <a:t>(Winn, 2008) </a:t>
            </a: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CAF3B22B-9359-FD85-7BD0-3F7E585661CF}"/>
              </a:ext>
            </a:extLst>
          </p:cNvPr>
          <p:cNvSpPr/>
          <p:nvPr/>
        </p:nvSpPr>
        <p:spPr>
          <a:xfrm>
            <a:off x="1206061" y="1578730"/>
            <a:ext cx="6768752" cy="597351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Ανάπτυξη Ψηφιακών Παιχνιδιών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BA8AA33A-2AD8-9B23-FF7F-0C417D474916}"/>
              </a:ext>
            </a:extLst>
          </p:cNvPr>
          <p:cNvSpPr/>
          <p:nvPr/>
        </p:nvSpPr>
        <p:spPr>
          <a:xfrm>
            <a:off x="1187624" y="2573475"/>
            <a:ext cx="6768752" cy="2659147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Στην σύγχρονη εποχή, υπάρχουν πολλές μέθοδοι για τη δημιουργία ενός ψηφιακού παιχνιδιού, είτε αυτό είναι απλό είτε πιο σύνθετο. Η πιο δημοφιλής είναι μέσω μιας πλατφόρμας κατασκευής παιχνιδιών (Game Engine).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3BEB6D7-D700-6C82-FB07-1330391B8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7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038D2-CC18-65B2-1AEB-E80A032D7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59D8F7-3B65-7B6A-BD4B-04C47F39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Ευχαριστίες</a:t>
            </a:r>
            <a:endParaRPr lang="el-GR" sz="4000" b="1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17B2791-57BD-2971-E2CB-798F53210495}"/>
              </a:ext>
            </a:extLst>
          </p:cNvPr>
          <p:cNvSpPr/>
          <p:nvPr/>
        </p:nvSpPr>
        <p:spPr>
          <a:xfrm>
            <a:off x="2411760" y="2312876"/>
            <a:ext cx="4320000" cy="2520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Στα παιδιά μου Αλέξανδρο και Μάρια για την αγάπη τους, την υποστήριξη και την υπομονή τους</a:t>
            </a:r>
            <a:endParaRPr lang="el-GR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524E4059-1CE5-7B4B-3843-6AB81E945F4A}"/>
              </a:ext>
            </a:extLst>
          </p:cNvPr>
          <p:cNvSpPr/>
          <p:nvPr/>
        </p:nvSpPr>
        <p:spPr>
          <a:xfrm>
            <a:off x="-4717032" y="2312876"/>
            <a:ext cx="4176464" cy="22322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Σε φίλους και συναδέλφους για τις ιδέες και την ανατροφοδότησή τους</a:t>
            </a:r>
            <a:endParaRPr lang="el-GR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DC80E99-440F-E94E-E455-CBC28F39D0F3}"/>
              </a:ext>
            </a:extLst>
          </p:cNvPr>
          <p:cNvSpPr/>
          <p:nvPr/>
        </p:nvSpPr>
        <p:spPr>
          <a:xfrm>
            <a:off x="9540552" y="1916832"/>
            <a:ext cx="4176464" cy="22322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Στους καθηγητές μου για την καθοδήγηση και τις συμβουλές τους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A3FCABA-1033-9C7B-8387-FB781FE82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14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A1DCF-5FAA-F272-CC7D-3B06EA699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C4830A-C601-A98F-0EAB-4C6604C6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Θεωρητικό Πλαίσιο 4/4</a:t>
            </a:r>
            <a:endParaRPr lang="el-GR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A08935-2BFC-404A-4FF5-57DDCD934B9B}"/>
              </a:ext>
            </a:extLst>
          </p:cNvPr>
          <p:cNvSpPr/>
          <p:nvPr/>
        </p:nvSpPr>
        <p:spPr>
          <a:xfrm>
            <a:off x="1615995" y="1584510"/>
            <a:ext cx="2304256" cy="540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Unity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0B0CA0-F248-9A96-D5B5-85056FB87857}"/>
              </a:ext>
            </a:extLst>
          </p:cNvPr>
          <p:cNvSpPr/>
          <p:nvPr/>
        </p:nvSpPr>
        <p:spPr>
          <a:xfrm>
            <a:off x="5865651" y="1584510"/>
            <a:ext cx="2304256" cy="540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C#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AutoShape 8" descr="C Sharp (programming language) - Wikipedia">
            <a:extLst>
              <a:ext uri="{FF2B5EF4-FFF2-40B4-BE49-F238E27FC236}">
                <a16:creationId xmlns:a16="http://schemas.microsoft.com/office/drawing/2014/main" id="{EE523B37-4C14-C7B7-6525-0E24F7F9C1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4" name="Picture 10" descr="C# | Викии Вики | Fandom">
            <a:extLst>
              <a:ext uri="{FF2B5EF4-FFF2-40B4-BE49-F238E27FC236}">
                <a16:creationId xmlns:a16="http://schemas.microsoft.com/office/drawing/2014/main" id="{33A90D85-549E-8ADD-E024-6F2C996C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10" y="2634943"/>
            <a:ext cx="3173338" cy="31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A63F791-4349-5234-29C6-EE371E3A2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620C81C-0825-3B39-51FB-0F9FEF53E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23" y="2507112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0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Μεθοδολογία </a:t>
            </a:r>
            <a:r>
              <a:rPr lang="en-US" sz="3600" dirty="0"/>
              <a:t>1/2</a:t>
            </a:r>
            <a:endParaRPr lang="el-GR" sz="40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1F1C963-8B41-B699-C16F-4A8E7FE30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984609"/>
              </p:ext>
            </p:extLst>
          </p:nvPr>
        </p:nvGraphicFramePr>
        <p:xfrm>
          <a:off x="-540568" y="1340768"/>
          <a:ext cx="1058517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BEE6F754-A985-F05C-A1CB-8990E7C1CA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76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63FA8-93B2-9809-AE02-63EA04E41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613CA8-8AFC-587D-570F-3DD07808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Μεθοδολογία </a:t>
            </a:r>
            <a:r>
              <a:rPr lang="en-US" sz="3600" dirty="0"/>
              <a:t>2/2</a:t>
            </a:r>
            <a:endParaRPr lang="el-GR" sz="40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24E5ED-B573-C26D-0313-46F09DE2ED1E}"/>
              </a:ext>
            </a:extLst>
          </p:cNvPr>
          <p:cNvSpPr/>
          <p:nvPr/>
        </p:nvSpPr>
        <p:spPr>
          <a:xfrm>
            <a:off x="1043608" y="1484784"/>
            <a:ext cx="3528392" cy="4752528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Α’ Φάση</a:t>
            </a:r>
          </a:p>
          <a:p>
            <a:pPr algn="ctr"/>
            <a:r>
              <a:rPr lang="el-GR" sz="2000" dirty="0"/>
              <a:t>Την ομάδα αποτελούσαν </a:t>
            </a:r>
            <a:r>
              <a:rPr lang="en-US" sz="2000" dirty="0"/>
              <a:t>3</a:t>
            </a:r>
            <a:r>
              <a:rPr lang="el-GR" sz="2000" dirty="0"/>
              <a:t> συμφοιτητές του ΠΜΣ «Επιστήμες της Αγωγής-Εξ Αποστάσεως Εκπαίδευση με την χρήση των ΤΠΕ (e-Learning)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E7EBE2-F4B4-2673-F46D-FDE0E2AD293C}"/>
              </a:ext>
            </a:extLst>
          </p:cNvPr>
          <p:cNvSpPr/>
          <p:nvPr/>
        </p:nvSpPr>
        <p:spPr>
          <a:xfrm>
            <a:off x="4932040" y="1484366"/>
            <a:ext cx="3528392" cy="4752528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Β’ Φάση</a:t>
            </a:r>
          </a:p>
          <a:p>
            <a:pPr algn="ctr"/>
            <a:r>
              <a:rPr lang="el-GR" sz="2000" dirty="0"/>
              <a:t>Οι εκπαιδευτικοί Πρωτοβάθμιας ήταν 5 και δεν είχαν προηγουμένως καμία ανάλογη εμπειρία ως προς την δημιουργία και παραμετροποίηση online εκπαιδευτικών παιχνιδιών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18708B-70C7-2154-9DBC-F6C554B28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6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AFA51-E133-9622-F247-E8A5A636D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0403EA-4D60-025A-77B3-053A509F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br>
              <a:rPr lang="el-GR" sz="3600" dirty="0"/>
            </a:br>
            <a:r>
              <a:rPr lang="el-GR" sz="3600" dirty="0"/>
              <a:t>Παραγόμενο </a:t>
            </a:r>
            <a:r>
              <a:rPr lang="en-US" sz="3600" dirty="0"/>
              <a:t>E.Y.</a:t>
            </a:r>
            <a:r>
              <a:rPr lang="el-GR" sz="3600" dirty="0"/>
              <a:t> 1</a:t>
            </a:r>
            <a:r>
              <a:rPr lang="en-US" sz="3600" dirty="0"/>
              <a:t>/3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C05129F-A011-A39B-C02F-7F0A665B4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60AF31C3-CD9C-F901-A387-169FD9F41A6C}"/>
              </a:ext>
            </a:extLst>
          </p:cNvPr>
          <p:cNvSpPr/>
          <p:nvPr/>
        </p:nvSpPr>
        <p:spPr>
          <a:xfrm>
            <a:off x="1187624" y="1536695"/>
            <a:ext cx="7704856" cy="597351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Σκοπός Εκπαιδευτικού Υλικού</a:t>
            </a:r>
          </a:p>
        </p:txBody>
      </p:sp>
      <p:sp>
        <p:nvSpPr>
          <p:cNvPr id="9" name="Rectangle: Rounded Corners 2">
            <a:extLst>
              <a:ext uri="{FF2B5EF4-FFF2-40B4-BE49-F238E27FC236}">
                <a16:creationId xmlns:a16="http://schemas.microsoft.com/office/drawing/2014/main" id="{D315CD4D-1875-0AF3-770B-A07E72155BB7}"/>
              </a:ext>
            </a:extLst>
          </p:cNvPr>
          <p:cNvSpPr/>
          <p:nvPr/>
        </p:nvSpPr>
        <p:spPr>
          <a:xfrm>
            <a:off x="1187624" y="2443466"/>
            <a:ext cx="7704856" cy="3145774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Δημιουργία Ε.Υ. για αποτελεσματική και ορθή εκμάθηση της δημιουργίας και παραμετροποίησης του εκπαιδευτικού παιχνιδιού </a:t>
            </a: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“Ο Οδυσσέας στη χώρα του διαδικτύου” 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από εκπαιδευτικούς πρωτοβάθμιας, στοχευμένο σε δικούς τους μαθητές και μαθήτριες αντίστοιχων επιπέδων δυσκολίας.</a:t>
            </a:r>
          </a:p>
        </p:txBody>
      </p:sp>
    </p:spTree>
    <p:extLst>
      <p:ext uri="{BB962C8B-B14F-4D97-AF65-F5344CB8AC3E}">
        <p14:creationId xmlns:p14="http://schemas.microsoft.com/office/powerpoint/2010/main" val="4185303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2E1AB-A09C-8F78-14C0-6B55E61B4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9D953A-AC7C-7B4C-75F2-C1768B6C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br>
              <a:rPr lang="el-GR" sz="3600" dirty="0"/>
            </a:br>
            <a:r>
              <a:rPr lang="el-GR" sz="3600" dirty="0"/>
              <a:t>Παραγόμενο </a:t>
            </a:r>
            <a:r>
              <a:rPr lang="en-US" sz="3600" dirty="0"/>
              <a:t>E.Y.</a:t>
            </a:r>
            <a:r>
              <a:rPr lang="el-GR" sz="3600" dirty="0"/>
              <a:t> </a:t>
            </a:r>
            <a:r>
              <a:rPr lang="en-US" sz="3600" dirty="0"/>
              <a:t>2/3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A05935-B7C8-C139-5175-A0F27080B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241F44E2-4CC8-C72C-FFFB-CA16D6C0C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189042"/>
              </p:ext>
            </p:extLst>
          </p:nvPr>
        </p:nvGraphicFramePr>
        <p:xfrm>
          <a:off x="1403470" y="1556792"/>
          <a:ext cx="741700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3580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A7C2C-0E0D-63EB-6BD8-91F3C3A80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B5EA34-9AF3-83F8-9A7D-66884A9F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br>
              <a:rPr lang="el-GR" sz="3600" dirty="0"/>
            </a:br>
            <a:r>
              <a:rPr lang="el-GR" sz="3600" dirty="0"/>
              <a:t>Παραγόμενο </a:t>
            </a:r>
            <a:r>
              <a:rPr lang="en-US" sz="3600" dirty="0"/>
              <a:t>E.Y.</a:t>
            </a:r>
            <a:r>
              <a:rPr lang="el-GR" sz="3600" dirty="0"/>
              <a:t> 3</a:t>
            </a:r>
            <a:r>
              <a:rPr lang="en-US" sz="3600" dirty="0"/>
              <a:t>/3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660F42-43A7-423F-FA5A-E594B4BEE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4F4DD09-0DB5-71FB-96F4-BE1956890987}"/>
              </a:ext>
            </a:extLst>
          </p:cNvPr>
          <p:cNvSpPr/>
          <p:nvPr/>
        </p:nvSpPr>
        <p:spPr>
          <a:xfrm>
            <a:off x="1187624" y="1536695"/>
            <a:ext cx="7704856" cy="597351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Αρχές Ανάπτυξης</a:t>
            </a:r>
          </a:p>
        </p:txBody>
      </p:sp>
      <p:sp>
        <p:nvSpPr>
          <p:cNvPr id="9" name="Rectangle: Rounded Corners 2">
            <a:extLst>
              <a:ext uri="{FF2B5EF4-FFF2-40B4-BE49-F238E27FC236}">
                <a16:creationId xmlns:a16="http://schemas.microsoft.com/office/drawing/2014/main" id="{0B8FCA03-B68F-6208-46E9-1A194B95521A}"/>
              </a:ext>
            </a:extLst>
          </p:cNvPr>
          <p:cNvSpPr/>
          <p:nvPr/>
        </p:nvSpPr>
        <p:spPr>
          <a:xfrm>
            <a:off x="1187624" y="2443466"/>
            <a:ext cx="7704856" cy="148959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Σε ότι αφορά στην δομή του εκπαιδευτικού υλικού, ακολουθήθηκαν οι βασικές αρχές του Mayer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(Mayer &amp; 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Moreno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2003).</a:t>
            </a:r>
          </a:p>
        </p:txBody>
      </p:sp>
    </p:spTree>
    <p:extLst>
      <p:ext uri="{BB962C8B-B14F-4D97-AF65-F5344CB8AC3E}">
        <p14:creationId xmlns:p14="http://schemas.microsoft.com/office/powerpoint/2010/main" val="2638837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l-GR" sz="3600" dirty="0"/>
              <a:t>Παρουσίαση  βασικού μέρους</a:t>
            </a:r>
            <a:endParaRPr lang="el-GR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380C6AC-5D6E-4872-621D-5C1C405F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71133"/>
            <a:ext cx="4248471" cy="28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89D2648-8E6D-E0A6-3F17-88F40073E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  <p:pic>
        <p:nvPicPr>
          <p:cNvPr id="8" name="Εικόνα 7">
            <a:hlinkClick r:id="rId2"/>
            <a:extLst>
              <a:ext uri="{FF2B5EF4-FFF2-40B4-BE49-F238E27FC236}">
                <a16:creationId xmlns:a16="http://schemas.microsoft.com/office/drawing/2014/main" id="{7CF0481B-27A4-B4C3-C5D2-54A183499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6" y="4838037"/>
            <a:ext cx="1857087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4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Συμπεράσματα 1/3</a:t>
            </a:r>
            <a:endParaRPr lang="el-GR" sz="4000" b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C1F75CC-6772-F5E5-89A4-0337A8422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F28D32C9-CBD4-F161-8E8B-3C507A6AA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809297"/>
              </p:ext>
            </p:extLst>
          </p:nvPr>
        </p:nvGraphicFramePr>
        <p:xfrm>
          <a:off x="1524000" y="1397000"/>
          <a:ext cx="744048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4983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04B6E-A4ED-7147-EA8B-6806B0F2E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90EBA0-0E7A-43BD-0AE4-465AFBC3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Συμπεράσματα 2/3</a:t>
            </a:r>
            <a:endParaRPr lang="el-GR" sz="4000" b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E65F1B1-8AF9-302F-A470-415A5FC3F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BEF7B0D1-9125-1D0A-0CC1-1D735E736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809723"/>
              </p:ext>
            </p:extLst>
          </p:nvPr>
        </p:nvGraphicFramePr>
        <p:xfrm>
          <a:off x="1524000" y="1397000"/>
          <a:ext cx="744048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7377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F9C98-0ACF-8BD0-2296-AE20574BD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913BA0-17A8-FCA2-5885-3EBAFB30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Συμπεράσματα 3/3</a:t>
            </a:r>
            <a:endParaRPr lang="el-GR" sz="4000" b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220DF67-2128-304C-5053-515E8AC8D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D237A9E1-FE2A-6446-1101-950CEC365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997442"/>
              </p:ext>
            </p:extLst>
          </p:nvPr>
        </p:nvGraphicFramePr>
        <p:xfrm>
          <a:off x="1524000" y="1397000"/>
          <a:ext cx="744048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3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18F16-8E2F-C4F9-B01B-5A189EF1E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D9E868-4E2B-CD8C-7292-B97300ED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Ευχαριστίες</a:t>
            </a:r>
            <a:endParaRPr lang="el-GR" sz="4000" b="1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9FDA1BF-B423-45C5-5AC4-56FC707899B0}"/>
              </a:ext>
            </a:extLst>
          </p:cNvPr>
          <p:cNvSpPr/>
          <p:nvPr/>
        </p:nvSpPr>
        <p:spPr>
          <a:xfrm>
            <a:off x="899592" y="1450277"/>
            <a:ext cx="3168352" cy="1509174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Στα παιδιά μου Αλέξανδρο και Μάρια για την αγάπη τους, την υποστήριξη και την υπομονή τους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2F22AF7-40DC-2542-3F5C-9720763A389A}"/>
              </a:ext>
            </a:extLst>
          </p:cNvPr>
          <p:cNvSpPr/>
          <p:nvPr/>
        </p:nvSpPr>
        <p:spPr>
          <a:xfrm>
            <a:off x="2483768" y="3513600"/>
            <a:ext cx="4320000" cy="2520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Σε φίλους και συναδέλφους για τις ιδέες και τ</a:t>
            </a:r>
            <a:r>
              <a:rPr lang="el-GR" dirty="0"/>
              <a:t>ις</a:t>
            </a:r>
            <a:r>
              <a:rPr lang="el-GR" sz="2400" dirty="0"/>
              <a:t> ανατροφοδοτήσεις τους</a:t>
            </a:r>
            <a:endParaRPr lang="el-GR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01A738A-DADB-87ED-B49D-A03195CDC6C2}"/>
              </a:ext>
            </a:extLst>
          </p:cNvPr>
          <p:cNvSpPr/>
          <p:nvPr/>
        </p:nvSpPr>
        <p:spPr>
          <a:xfrm>
            <a:off x="9540552" y="1916832"/>
            <a:ext cx="4176464" cy="22322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Στους καθηγητές μου για την καθοδήγηση και τις συμβουλές τους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426C314-9B15-4255-B94F-9C496E0D7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87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EE5E9-8A67-33E5-1F97-DAC71291F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49F215-7517-A25F-CE81-97AD0039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Περιορισμοί της έρευνας</a:t>
            </a:r>
            <a:endParaRPr lang="el-GR" sz="4000" b="1" dirty="0"/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5B51225A-5564-8EBD-68D6-BED7C1F69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948889"/>
              </p:ext>
            </p:extLst>
          </p:nvPr>
        </p:nvGraphicFramePr>
        <p:xfrm>
          <a:off x="1015649" y="1152208"/>
          <a:ext cx="77768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B07CC393-8AEC-0747-4A70-6778E4B563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2D265-8166-05A5-2501-A34163790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935025-E88D-3A36-EC2F-1B4DCAF4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Περιορισμοί της έρευνας</a:t>
            </a:r>
            <a:endParaRPr lang="el-GR" sz="4000" b="1" dirty="0"/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536AC639-E933-C3C5-5D91-BAFEBA78E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549357"/>
              </p:ext>
            </p:extLst>
          </p:nvPr>
        </p:nvGraphicFramePr>
        <p:xfrm>
          <a:off x="1043608" y="1399080"/>
          <a:ext cx="7776864" cy="512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751068EA-6B3E-1541-1112-A110CBE817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77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31EE0-1633-18EF-8C0D-DE6162285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890E8E-358E-7CAB-4CF3-F7F32644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Περιορισμοί της έρευνας</a:t>
            </a:r>
            <a:endParaRPr lang="el-GR" sz="4000" b="1" dirty="0"/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6253E519-F268-C2E9-0CCF-8A6869D1E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275916"/>
              </p:ext>
            </p:extLst>
          </p:nvPr>
        </p:nvGraphicFramePr>
        <p:xfrm>
          <a:off x="1015649" y="1152208"/>
          <a:ext cx="77768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9CC0FE-C752-66F1-1CD6-985F147303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BC454-6250-AB6F-D6C0-78C1CC49A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2B700E-4DF0-9D51-1E8A-67BC6B8A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Περιορισμοί της έρευνας</a:t>
            </a:r>
            <a:endParaRPr lang="el-GR" sz="4000" b="1" dirty="0"/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964FC80C-F350-C6A9-FCF7-94DFC72CEC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4154982"/>
              </p:ext>
            </p:extLst>
          </p:nvPr>
        </p:nvGraphicFramePr>
        <p:xfrm>
          <a:off x="1015649" y="1152208"/>
          <a:ext cx="77768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75DB55BB-EBF8-46BF-C10F-6BC99EFF0F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3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17E11-9C86-AD9D-563A-49387A395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09A09F-283B-6AFB-B766-AF1B6687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Προτάσεις για μελλοντικές έρευνες</a:t>
            </a:r>
            <a:endParaRPr lang="el-GR" sz="4000" b="1" dirty="0"/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054C3CB1-4BC6-A72C-FC4C-9532C7304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104498"/>
              </p:ext>
            </p:extLst>
          </p:nvPr>
        </p:nvGraphicFramePr>
        <p:xfrm>
          <a:off x="827584" y="1281722"/>
          <a:ext cx="7992888" cy="504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6C780EEB-134B-6F2D-9076-1E63ED8C5C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73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125BFAD-0A97-8256-307E-B5A647342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34612"/>
            <a:ext cx="2772298" cy="2493857"/>
          </a:xfrm>
          <a:prstGeom prst="rect">
            <a:avLst/>
          </a:prstGeom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D1C50A74-AD0B-E619-455A-E5596E233DB6}"/>
              </a:ext>
            </a:extLst>
          </p:cNvPr>
          <p:cNvSpPr/>
          <p:nvPr/>
        </p:nvSpPr>
        <p:spPr>
          <a:xfrm>
            <a:off x="3980983" y="1367372"/>
            <a:ext cx="4658941" cy="2493857"/>
          </a:xfrm>
          <a:prstGeom prst="wedgeRoundRectCallout">
            <a:avLst>
              <a:gd name="adj1" fmla="val -70919"/>
              <a:gd name="adj2" fmla="val 95208"/>
              <a:gd name="adj3" fmla="val 16667"/>
            </a:avLst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Σας ευχαριστώ για την προσοχή σας</a:t>
            </a:r>
          </a:p>
        </p:txBody>
      </p:sp>
    </p:spTree>
    <p:extLst>
      <p:ext uri="{BB962C8B-B14F-4D97-AF65-F5344CB8AC3E}">
        <p14:creationId xmlns:p14="http://schemas.microsoft.com/office/powerpoint/2010/main" val="102612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F2B8E-E243-CF3E-0E87-713A79B71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002C76-EC79-EA16-6B5B-ED7A9738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Ευχαριστίες</a:t>
            </a:r>
            <a:endParaRPr lang="el-GR" sz="4000" b="1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D8384693-AB93-E2BD-3AD2-4A6761438940}"/>
              </a:ext>
            </a:extLst>
          </p:cNvPr>
          <p:cNvSpPr/>
          <p:nvPr/>
        </p:nvSpPr>
        <p:spPr>
          <a:xfrm>
            <a:off x="899592" y="1450277"/>
            <a:ext cx="3168352" cy="1509174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Στα παιδιά μου Αλέξανδρο και Μάρια για την αγάπη τους, την υποστήριξη και την υπομονή τους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F69A059-8A90-960B-96FF-20924E6655C7}"/>
              </a:ext>
            </a:extLst>
          </p:cNvPr>
          <p:cNvSpPr/>
          <p:nvPr/>
        </p:nvSpPr>
        <p:spPr>
          <a:xfrm>
            <a:off x="4896036" y="1408024"/>
            <a:ext cx="3528392" cy="15084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Σε φίλους και συναδέλφους για τις ιδέες και την ανατροφοδότησή τους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490FBC8-CB8A-6D4B-5294-CA227613425C}"/>
              </a:ext>
            </a:extLst>
          </p:cNvPr>
          <p:cNvSpPr/>
          <p:nvPr/>
        </p:nvSpPr>
        <p:spPr>
          <a:xfrm>
            <a:off x="2483768" y="3513166"/>
            <a:ext cx="4320000" cy="2520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Στους καθηγητές μου για την καθοδήγηση και τις συμβουλές τους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ED7CE72-90C9-9BF7-86B9-55235DD9D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81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Σκοπός</a:t>
            </a:r>
            <a:endParaRPr lang="el-GR" sz="3600" b="1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1F9797E-F7AD-4F5E-BA84-B0E267EE7968}"/>
              </a:ext>
            </a:extLst>
          </p:cNvPr>
          <p:cNvSpPr/>
          <p:nvPr/>
        </p:nvSpPr>
        <p:spPr>
          <a:xfrm>
            <a:off x="1979712" y="1353951"/>
            <a:ext cx="5472608" cy="504056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Σχεδιασμός - Ανάπτυξη - Αποτίμηση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96AB8C6-CE69-7EEB-4359-3C00C1C41051}"/>
              </a:ext>
            </a:extLst>
          </p:cNvPr>
          <p:cNvSpPr/>
          <p:nvPr/>
        </p:nvSpPr>
        <p:spPr>
          <a:xfrm>
            <a:off x="1979712" y="2057124"/>
            <a:ext cx="5472608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Εξ αποστάσεως εκπαιδευτικού υλικού 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9ED0BB3-CA59-C4D0-8FA4-DC887E33DD56}"/>
              </a:ext>
            </a:extLst>
          </p:cNvPr>
          <p:cNvSpPr/>
          <p:nvPr/>
        </p:nvSpPr>
        <p:spPr>
          <a:xfrm>
            <a:off x="1979712" y="2811824"/>
            <a:ext cx="5472608" cy="504057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Δημιουργία  - Παραμετροποίηση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5CC6F6F1-E115-79E5-B717-B0388930BF39}"/>
              </a:ext>
            </a:extLst>
          </p:cNvPr>
          <p:cNvSpPr/>
          <p:nvPr/>
        </p:nvSpPr>
        <p:spPr>
          <a:xfrm>
            <a:off x="1979712" y="3533738"/>
            <a:ext cx="5472608" cy="5040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Εκπαιδευτικού παιχνιδιού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78A562DB-E89C-5549-6CC6-113D6E9EE4C1}"/>
              </a:ext>
            </a:extLst>
          </p:cNvPr>
          <p:cNvSpPr/>
          <p:nvPr/>
        </p:nvSpPr>
        <p:spPr>
          <a:xfrm>
            <a:off x="2009480" y="4255653"/>
            <a:ext cx="5472608" cy="504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Unity </a:t>
            </a:r>
            <a:r>
              <a:rPr lang="en-US" dirty="0"/>
              <a:t>Game Engine </a:t>
            </a:r>
            <a:r>
              <a:rPr lang="el-GR" dirty="0"/>
              <a:t> + C# </a:t>
            </a:r>
            <a:endParaRPr lang="en-US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20AED4AF-E870-7070-97DB-B47AC24CD81A}"/>
              </a:ext>
            </a:extLst>
          </p:cNvPr>
          <p:cNvSpPr/>
          <p:nvPr/>
        </p:nvSpPr>
        <p:spPr>
          <a:xfrm>
            <a:off x="1405208" y="5010354"/>
            <a:ext cx="6767192" cy="504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Εκπαιδευτικοί Πρωτοβάθμιας Εκπαίδευσης.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A3BE204-9C8B-D336-E678-271CB608F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-1142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4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576064"/>
          </a:xfrm>
        </p:spPr>
        <p:txBody>
          <a:bodyPr>
            <a:noAutofit/>
          </a:bodyPr>
          <a:lstStyle/>
          <a:p>
            <a:r>
              <a:rPr lang="el-GR" sz="3600" dirty="0"/>
              <a:t>Συνεισφορά της διπλωματικής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899592" y="148478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  <a:p>
            <a:endParaRPr lang="el-GR" sz="3200" dirty="0"/>
          </a:p>
          <a:p>
            <a:endParaRPr lang="el-GR" sz="32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63C0BEE-373F-ECA2-89C3-763EECCACA67}"/>
              </a:ext>
            </a:extLst>
          </p:cNvPr>
          <p:cNvSpPr/>
          <p:nvPr/>
        </p:nvSpPr>
        <p:spPr>
          <a:xfrm>
            <a:off x="1043608" y="1545270"/>
            <a:ext cx="3168352" cy="2160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Εκπαίδευση ως μέρος Training σε ΚΑ1 και ΚΑ2 προγράμματα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C3A78DE-4916-7096-C1D6-60F06DDDFC38}"/>
              </a:ext>
            </a:extLst>
          </p:cNvPr>
          <p:cNvSpPr/>
          <p:nvPr/>
        </p:nvSpPr>
        <p:spPr>
          <a:xfrm>
            <a:off x="9468544" y="1545270"/>
            <a:ext cx="3168352" cy="216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Εργαλείο σε εκπαιδευτικούς για στοχευμένη μάθηση στους μαθητές τους με τη χρήση νέων τεχνολογιών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3631F4C-678E-6067-6BF5-04A1E2562457}"/>
              </a:ext>
            </a:extLst>
          </p:cNvPr>
          <p:cNvSpPr/>
          <p:nvPr/>
        </p:nvSpPr>
        <p:spPr>
          <a:xfrm>
            <a:off x="9612560" y="4077072"/>
            <a:ext cx="3168352" cy="2160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Η πλατφόρμα των 3D παιχνιδιών παρέχει μία διαισθητική και διαδραστική εμπειρία μάθησης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A423233D-00B8-E3D0-FB2D-7BCF605333BC}"/>
              </a:ext>
            </a:extLst>
          </p:cNvPr>
          <p:cNvSpPr/>
          <p:nvPr/>
        </p:nvSpPr>
        <p:spPr>
          <a:xfrm>
            <a:off x="-3636912" y="4077072"/>
            <a:ext cx="3168352" cy="216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Καινοτομία στην Εκπαίδευση μέσω της τεχνολογίας 3D παιχνιδιών σε συνδυασμό με τον προγραμματισμό στο Unity και στην C# για τη δημιουργία εκπαιδευτικού υλικού.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FDEE4F7-96C6-5116-93D6-8CBE13EF1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9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E58E8-F701-28E1-74F4-40825F10F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58D555-4348-E36B-2E74-9FE4DB25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576064"/>
          </a:xfrm>
        </p:spPr>
        <p:txBody>
          <a:bodyPr>
            <a:noAutofit/>
          </a:bodyPr>
          <a:lstStyle/>
          <a:p>
            <a:r>
              <a:rPr lang="el-GR" sz="3600" dirty="0"/>
              <a:t>Συνεισφορά της διπλωματικής</a:t>
            </a:r>
            <a:endParaRPr lang="el-GR" sz="3600" b="1" dirty="0"/>
          </a:p>
        </p:txBody>
      </p:sp>
      <p:sp>
        <p:nvSpPr>
          <p:cNvPr id="4" name="9 - Ορθογώνιο">
            <a:extLst>
              <a:ext uri="{FF2B5EF4-FFF2-40B4-BE49-F238E27FC236}">
                <a16:creationId xmlns:a16="http://schemas.microsoft.com/office/drawing/2014/main" id="{F0C6A063-9C98-97A9-2585-D1342101176D}"/>
              </a:ext>
            </a:extLst>
          </p:cNvPr>
          <p:cNvSpPr/>
          <p:nvPr/>
        </p:nvSpPr>
        <p:spPr>
          <a:xfrm>
            <a:off x="899592" y="148478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  <a:p>
            <a:endParaRPr lang="el-GR" sz="3200" dirty="0"/>
          </a:p>
          <a:p>
            <a:endParaRPr lang="el-GR" sz="32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0C9C194-B953-2A66-5A36-F08F121080EF}"/>
              </a:ext>
            </a:extLst>
          </p:cNvPr>
          <p:cNvSpPr/>
          <p:nvPr/>
        </p:nvSpPr>
        <p:spPr>
          <a:xfrm>
            <a:off x="1043608" y="1545270"/>
            <a:ext cx="3168352" cy="2160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Εκπαίδευση ως μέρος Training σε ΚΑ1 και ΚΑ2 προγράμματα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103E696-D55D-1F49-8AF3-25CC73EA5C0D}"/>
              </a:ext>
            </a:extLst>
          </p:cNvPr>
          <p:cNvSpPr/>
          <p:nvPr/>
        </p:nvSpPr>
        <p:spPr>
          <a:xfrm>
            <a:off x="5471376" y="1545270"/>
            <a:ext cx="3168352" cy="216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Εργαλείο σε εκπαιδευτικούς για στοχευμένη μάθηση στους μαθητές τους με τη χρήση νέων τεχνολογιών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10412C3-68D4-9980-F1D4-DFE5800EF8C9}"/>
              </a:ext>
            </a:extLst>
          </p:cNvPr>
          <p:cNvSpPr/>
          <p:nvPr/>
        </p:nvSpPr>
        <p:spPr>
          <a:xfrm>
            <a:off x="9612560" y="4077072"/>
            <a:ext cx="3168352" cy="2160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Η πλατφόρμα των 3D παιχνιδιών παρέχει μία διαισθητική και διαδραστική εμπειρία μάθησης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FFCC6800-5029-4EB0-755A-0D88557DA343}"/>
              </a:ext>
            </a:extLst>
          </p:cNvPr>
          <p:cNvSpPr/>
          <p:nvPr/>
        </p:nvSpPr>
        <p:spPr>
          <a:xfrm>
            <a:off x="-3492896" y="4077072"/>
            <a:ext cx="3168352" cy="216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Καινοτομία στην Εκπαίδευση μέσω της τεχνολογίας 3D παιχνιδιών σε συνδυασμό με τον προγραμματισμό στο Unity και στην C# για τη δημιουργία εκπαιδευτικού υλικού.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ACFD088-EE66-AC9E-439D-AA21A1DBF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54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B25B4-8AB7-5EE5-D461-E60E990E8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F4D47D-F375-E4C6-51BD-D541137A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576064"/>
          </a:xfrm>
        </p:spPr>
        <p:txBody>
          <a:bodyPr>
            <a:noAutofit/>
          </a:bodyPr>
          <a:lstStyle/>
          <a:p>
            <a:r>
              <a:rPr lang="el-GR" sz="3600" dirty="0"/>
              <a:t>Συνεισφορά της διπλωματικής</a:t>
            </a:r>
            <a:endParaRPr lang="el-GR" sz="3600" b="1" dirty="0"/>
          </a:p>
        </p:txBody>
      </p:sp>
      <p:sp>
        <p:nvSpPr>
          <p:cNvPr id="4" name="9 - Ορθογώνιο">
            <a:extLst>
              <a:ext uri="{FF2B5EF4-FFF2-40B4-BE49-F238E27FC236}">
                <a16:creationId xmlns:a16="http://schemas.microsoft.com/office/drawing/2014/main" id="{789BF4BA-EA34-7D72-21FE-13C8378B9CA1}"/>
              </a:ext>
            </a:extLst>
          </p:cNvPr>
          <p:cNvSpPr/>
          <p:nvPr/>
        </p:nvSpPr>
        <p:spPr>
          <a:xfrm>
            <a:off x="899592" y="148478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  <a:p>
            <a:endParaRPr lang="el-GR" sz="3200" dirty="0"/>
          </a:p>
          <a:p>
            <a:endParaRPr lang="el-GR" sz="32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54F417E4-4F74-A7FF-87B2-30C00A953067}"/>
              </a:ext>
            </a:extLst>
          </p:cNvPr>
          <p:cNvSpPr/>
          <p:nvPr/>
        </p:nvSpPr>
        <p:spPr>
          <a:xfrm>
            <a:off x="1043608" y="1545270"/>
            <a:ext cx="3168352" cy="2160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Εκπαίδευση ως μέρος Training σε ΚΑ1 και ΚΑ2 προγράμματα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CBBF403-AADA-01D4-593A-E8E3636BFAD3}"/>
              </a:ext>
            </a:extLst>
          </p:cNvPr>
          <p:cNvSpPr/>
          <p:nvPr/>
        </p:nvSpPr>
        <p:spPr>
          <a:xfrm>
            <a:off x="5471376" y="1545270"/>
            <a:ext cx="3168352" cy="216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Εργαλείο σε εκπαιδευτικούς για στοχευμένη μάθηση στους μαθητές τους με τη χρήση νέων τεχνολογιών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5272C865-BF2C-AD3E-8B14-2A0808085BC6}"/>
              </a:ext>
            </a:extLst>
          </p:cNvPr>
          <p:cNvSpPr/>
          <p:nvPr/>
        </p:nvSpPr>
        <p:spPr>
          <a:xfrm>
            <a:off x="9612560" y="4077072"/>
            <a:ext cx="3168352" cy="2160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Η πλατφόρμα των 3D παιχνιδιών παρέχει μία διαισθητική και διαδραστική εμπειρία μάθησης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9D768779-2197-9479-C9D4-89130338D52F}"/>
              </a:ext>
            </a:extLst>
          </p:cNvPr>
          <p:cNvSpPr/>
          <p:nvPr/>
        </p:nvSpPr>
        <p:spPr>
          <a:xfrm>
            <a:off x="1043608" y="4077072"/>
            <a:ext cx="3168352" cy="216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Καινοτομία στην Εκπαίδευση μέσω της τεχνολογίας 3D παιχνιδιών σε συνδυασμό με τον προγραμματισμό στο Unity και στην C# για τη δημιουργία εκπαιδευτικού υλικού.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DE40AE4-1962-F728-3689-4412998AD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06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39DF7-3C87-5E54-B0A7-1C6E487DA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8531CD-3665-A3E8-896B-7AAEA32D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576064"/>
          </a:xfrm>
        </p:spPr>
        <p:txBody>
          <a:bodyPr>
            <a:noAutofit/>
          </a:bodyPr>
          <a:lstStyle/>
          <a:p>
            <a:r>
              <a:rPr lang="el-GR" sz="3600" dirty="0"/>
              <a:t>Συνεισφορά της διπλωματικής</a:t>
            </a:r>
            <a:endParaRPr lang="el-GR" sz="3600" b="1" dirty="0"/>
          </a:p>
        </p:txBody>
      </p:sp>
      <p:sp>
        <p:nvSpPr>
          <p:cNvPr id="4" name="9 - Ορθογώνιο">
            <a:extLst>
              <a:ext uri="{FF2B5EF4-FFF2-40B4-BE49-F238E27FC236}">
                <a16:creationId xmlns:a16="http://schemas.microsoft.com/office/drawing/2014/main" id="{F1644D98-D298-FF17-D59C-255CCDD41E3F}"/>
              </a:ext>
            </a:extLst>
          </p:cNvPr>
          <p:cNvSpPr/>
          <p:nvPr/>
        </p:nvSpPr>
        <p:spPr>
          <a:xfrm>
            <a:off x="899592" y="148478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  <a:p>
            <a:endParaRPr lang="el-GR" sz="3200" dirty="0"/>
          </a:p>
          <a:p>
            <a:endParaRPr lang="el-GR" sz="3200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EA30C037-5A5E-5C86-16CB-1940F8FB2238}"/>
              </a:ext>
            </a:extLst>
          </p:cNvPr>
          <p:cNvSpPr/>
          <p:nvPr/>
        </p:nvSpPr>
        <p:spPr>
          <a:xfrm>
            <a:off x="1043608" y="1545270"/>
            <a:ext cx="3168352" cy="2160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Εκπαίδευση ως μέρος Training σε ΚΑ1 και ΚΑ2 προγράμματα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9C845441-6F2E-C02A-3830-139B71FF5721}"/>
              </a:ext>
            </a:extLst>
          </p:cNvPr>
          <p:cNvSpPr/>
          <p:nvPr/>
        </p:nvSpPr>
        <p:spPr>
          <a:xfrm>
            <a:off x="5471376" y="1545270"/>
            <a:ext cx="3168352" cy="216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Εργαλείο σε εκπαιδευτικούς για στοχευμένη μάθηση στους μαθητές τους με τη χρήση νέων τεχνολογιών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95DBB83-68A7-FC98-53F7-DDDE750DB532}"/>
              </a:ext>
            </a:extLst>
          </p:cNvPr>
          <p:cNvSpPr/>
          <p:nvPr/>
        </p:nvSpPr>
        <p:spPr>
          <a:xfrm>
            <a:off x="5471376" y="4077254"/>
            <a:ext cx="3168352" cy="2160000"/>
          </a:xfrm>
          <a:prstGeom prst="roundRect">
            <a:avLst/>
          </a:prstGeom>
          <a:solidFill>
            <a:srgbClr val="931B1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Η πλατφόρμα των 3D παιχνιδιών παρέχει μία διαισθητική και διαδραστική εμπειρία μάθησης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600E4D46-C81B-D815-6D2E-97125921A366}"/>
              </a:ext>
            </a:extLst>
          </p:cNvPr>
          <p:cNvSpPr/>
          <p:nvPr/>
        </p:nvSpPr>
        <p:spPr>
          <a:xfrm>
            <a:off x="1043608" y="4077072"/>
            <a:ext cx="3168352" cy="2160000"/>
          </a:xfrm>
          <a:prstGeom prst="roundRect">
            <a:avLst/>
          </a:prstGeom>
          <a:solidFill>
            <a:srgbClr val="BF9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dirty="0"/>
              <a:t>Καινοτομία στην Εκπαίδευση μέσω της τεχνολογίας 3D παιχνιδιών σε συνδυασμό με τον προγραμματισμό στο Unity και στην C# για τη δημιουργία εκπαιδευτικού υλικού.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524F4BB-E382-9AEF-1B35-47D8C90BE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9381"/>
            <a:ext cx="1331640" cy="11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63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1417</Words>
  <Application>Microsoft Office PowerPoint</Application>
  <PresentationFormat>Προβολή στην οθόνη (4:3)</PresentationFormat>
  <Paragraphs>233</Paragraphs>
  <Slides>35</Slides>
  <Notes>28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2" baseType="lpstr">
      <vt:lpstr>Arial</vt:lpstr>
      <vt:lpstr>Book Antiqua</vt:lpstr>
      <vt:lpstr>Calibri</vt:lpstr>
      <vt:lpstr>Calibri Light</vt:lpstr>
      <vt:lpstr>Söhne</vt:lpstr>
      <vt:lpstr>Times New Roman</vt:lpstr>
      <vt:lpstr>Θέμα του Office</vt:lpstr>
      <vt:lpstr>Σχεδιασμός, υλοποίηση και αποτίμηση εκπαιδευτικού υλικού με τη μέθοδο της ΕξΑΕ για την εκμάθηση Προγραμματισμού C# και της Πλατφόρμας Unity</vt:lpstr>
      <vt:lpstr>Ευχαριστίες</vt:lpstr>
      <vt:lpstr>Ευχαριστίες</vt:lpstr>
      <vt:lpstr>Ευχαριστίες</vt:lpstr>
      <vt:lpstr>Σκοπός</vt:lpstr>
      <vt:lpstr>Συνεισφορά της διπλωματικής</vt:lpstr>
      <vt:lpstr>Συνεισφορά της διπλωματικής</vt:lpstr>
      <vt:lpstr>Συνεισφορά της διπλωματικής</vt:lpstr>
      <vt:lpstr>Συνεισφορά της διπλωματικής</vt:lpstr>
      <vt:lpstr>Ερευνητικά Ερωτήματα</vt:lpstr>
      <vt:lpstr>Ερευνητικά Ερωτήματα</vt:lpstr>
      <vt:lpstr>Ερευνητικά Ερωτήματα</vt:lpstr>
      <vt:lpstr>Δομή της εργασίας</vt:lpstr>
      <vt:lpstr>Δομή της εργασίας</vt:lpstr>
      <vt:lpstr>Δομή της εργασίας</vt:lpstr>
      <vt:lpstr>Θεωρητικό Πλαίσιο 1/4</vt:lpstr>
      <vt:lpstr>Θεωρητικό Πλαίσιο 2/4</vt:lpstr>
      <vt:lpstr>Θεωρητικό Πλαίσιο 3/4</vt:lpstr>
      <vt:lpstr>Θεωρητικό Πλαίσιο 3/4</vt:lpstr>
      <vt:lpstr>Θεωρητικό Πλαίσιο 4/4</vt:lpstr>
      <vt:lpstr>Μεθοδολογία 1/2</vt:lpstr>
      <vt:lpstr>Μεθοδολογία 2/2</vt:lpstr>
      <vt:lpstr> Παραγόμενο E.Y. 1/3</vt:lpstr>
      <vt:lpstr> Παραγόμενο E.Y. 2/3</vt:lpstr>
      <vt:lpstr> Παραγόμενο E.Y. 3/3</vt:lpstr>
      <vt:lpstr> Παρουσίαση  βασικού μέρους</vt:lpstr>
      <vt:lpstr>Συμπεράσματα 1/3</vt:lpstr>
      <vt:lpstr>Συμπεράσματα 2/3</vt:lpstr>
      <vt:lpstr>Συμπεράσματα 3/3</vt:lpstr>
      <vt:lpstr>Περιορισμοί της έρευνας</vt:lpstr>
      <vt:lpstr>Περιορισμοί της έρευνας</vt:lpstr>
      <vt:lpstr>Περιορισμοί της έρευνας</vt:lpstr>
      <vt:lpstr>Περιορισμοί της έρευνας</vt:lpstr>
      <vt:lpstr>Προτάσεις για μελλοντικές έρευνες</vt:lpstr>
      <vt:lpstr>Παρουσίαση του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Fotios Kolokotronis</cp:lastModifiedBy>
  <cp:revision>1690</cp:revision>
  <cp:lastPrinted>2024-03-05T12:03:41Z</cp:lastPrinted>
  <dcterms:created xsi:type="dcterms:W3CDTF">2003-10-16T17:37:47Z</dcterms:created>
  <dcterms:modified xsi:type="dcterms:W3CDTF">2024-04-02T19:09:59Z</dcterms:modified>
</cp:coreProperties>
</file>