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22"/>
  </p:notesMasterIdLst>
  <p:sldIdLst>
    <p:sldId id="1482" r:id="rId2"/>
    <p:sldId id="2025" r:id="rId3"/>
    <p:sldId id="2013" r:id="rId4"/>
    <p:sldId id="2021" r:id="rId5"/>
    <p:sldId id="2014" r:id="rId6"/>
    <p:sldId id="2020" r:id="rId7"/>
    <p:sldId id="2023" r:id="rId8"/>
    <p:sldId id="2012" r:id="rId9"/>
    <p:sldId id="2015" r:id="rId10"/>
    <p:sldId id="2024" r:id="rId11"/>
    <p:sldId id="2016" r:id="rId12"/>
    <p:sldId id="2026" r:id="rId13"/>
    <p:sldId id="2027" r:id="rId14"/>
    <p:sldId id="2032" r:id="rId15"/>
    <p:sldId id="2028" r:id="rId16"/>
    <p:sldId id="266" r:id="rId17"/>
    <p:sldId id="2017" r:id="rId18"/>
    <p:sldId id="2018" r:id="rId19"/>
    <p:sldId id="2031" r:id="rId20"/>
    <p:sldId id="2019" r:id="rId21"/>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C6"/>
    <a:srgbClr val="90CCAF"/>
    <a:srgbClr val="FFA54B"/>
    <a:srgbClr val="FFFFCC"/>
    <a:srgbClr val="931B1B"/>
    <a:srgbClr val="EDBE9B"/>
    <a:srgbClr val="ADDB7B"/>
    <a:srgbClr val="F4F694"/>
    <a:srgbClr val="FFAD5B"/>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89528" autoAdjust="0"/>
  </p:normalViewPr>
  <p:slideViewPr>
    <p:cSldViewPr>
      <p:cViewPr varScale="1">
        <p:scale>
          <a:sx n="49" d="100"/>
          <a:sy n="49" d="100"/>
        </p:scale>
        <p:origin x="77" y="725"/>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_rels/data6.xml.rels><?xml version="1.0" encoding="UTF-8" standalone="yes"?>
<Relationships xmlns="http://schemas.openxmlformats.org/package/2006/relationships"><Relationship Id="rId1" Type="http://schemas.openxmlformats.org/officeDocument/2006/relationships/hyperlink" Target="http://chamilo.datacenter.uoc.gr/metchamilo/courses/DIDASKALIATWNFWNHENTWNKAITWNSYMFWN/index.php?id_session=0&amp;isStudentView=true" TargetMode="External"/></Relationships>
</file>

<file path=ppt/diagrams/_rels/drawing6.xml.rels><?xml version="1.0" encoding="UTF-8" standalone="yes"?>
<Relationships xmlns="http://schemas.openxmlformats.org/package/2006/relationships"><Relationship Id="rId1" Type="http://schemas.openxmlformats.org/officeDocument/2006/relationships/hyperlink" Target="http://chamilo.datacenter.uoc.gr/metchamilo/courses/DIDASKALIATWNFWNHENTWNKAITWNSYMFWN/index.php?id_session=0&amp;isStudentView=true"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E54D3B-A92D-46FC-868F-22B0B0E5BB1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1CF0B74F-45FD-489B-8ECE-5E6473DB8F49}">
      <dgm:prSet phldrT="[Κείμενο]"/>
      <dgm:spPr/>
      <dgm:t>
        <a:bodyPr/>
        <a:lstStyle/>
        <a:p>
          <a:r>
            <a:rPr lang="el-GR" dirty="0"/>
            <a:t>Στην τριμελή επιτροπή</a:t>
          </a:r>
        </a:p>
      </dgm:t>
    </dgm:pt>
    <dgm:pt modelId="{ECF70284-5608-485B-A38F-B16FCC4B36F5}" type="parTrans" cxnId="{16EEBCB3-4580-4DB2-AB4A-3C4F18212C51}">
      <dgm:prSet/>
      <dgm:spPr/>
      <dgm:t>
        <a:bodyPr/>
        <a:lstStyle/>
        <a:p>
          <a:endParaRPr lang="el-GR"/>
        </a:p>
      </dgm:t>
    </dgm:pt>
    <dgm:pt modelId="{11DE90BD-D7A7-4E97-8E16-3F9464C5D7BA}" type="sibTrans" cxnId="{16EEBCB3-4580-4DB2-AB4A-3C4F18212C51}">
      <dgm:prSet/>
      <dgm:spPr/>
      <dgm:t>
        <a:bodyPr/>
        <a:lstStyle/>
        <a:p>
          <a:endParaRPr lang="el-GR"/>
        </a:p>
      </dgm:t>
    </dgm:pt>
    <dgm:pt modelId="{FD2B1475-0E46-4A4B-8B80-B4A7569E7B7B}">
      <dgm:prSet phldrT="[Κείμενο]"/>
      <dgm:spPr/>
      <dgm:t>
        <a:bodyPr/>
        <a:lstStyle/>
        <a:p>
          <a:r>
            <a:rPr lang="el-GR" dirty="0"/>
            <a:t>κ. </a:t>
          </a:r>
          <a:r>
            <a:rPr lang="el-GR" dirty="0" err="1"/>
            <a:t>Μουζάκη</a:t>
          </a:r>
          <a:r>
            <a:rPr lang="el-GR" dirty="0"/>
            <a:t> Χαράλαμπο</a:t>
          </a:r>
        </a:p>
      </dgm:t>
    </dgm:pt>
    <dgm:pt modelId="{0CF32C89-9C37-4904-85E1-26E41936C800}" type="parTrans" cxnId="{7E7D26F9-C8FA-4ACC-92B9-7C636889389D}">
      <dgm:prSet/>
      <dgm:spPr/>
      <dgm:t>
        <a:bodyPr/>
        <a:lstStyle/>
        <a:p>
          <a:endParaRPr lang="el-GR"/>
        </a:p>
      </dgm:t>
    </dgm:pt>
    <dgm:pt modelId="{D2FA47EA-C2C9-4BE3-8DE3-C86F377EFADE}" type="sibTrans" cxnId="{7E7D26F9-C8FA-4ACC-92B9-7C636889389D}">
      <dgm:prSet/>
      <dgm:spPr/>
      <dgm:t>
        <a:bodyPr/>
        <a:lstStyle/>
        <a:p>
          <a:endParaRPr lang="el-GR"/>
        </a:p>
      </dgm:t>
    </dgm:pt>
    <dgm:pt modelId="{3A6809C0-CAB0-4842-8757-1DCF7C809EE9}">
      <dgm:prSet phldrT="[Κείμενο]"/>
      <dgm:spPr/>
      <dgm:t>
        <a:bodyPr/>
        <a:lstStyle/>
        <a:p>
          <a:r>
            <a:rPr lang="el-GR" dirty="0"/>
            <a:t>Στους συμμετέχοντες της έρευνας</a:t>
          </a:r>
        </a:p>
      </dgm:t>
    </dgm:pt>
    <dgm:pt modelId="{6382CE4A-83BE-4529-B0AB-D56A5C44BC83}" type="parTrans" cxnId="{D19B5DCE-3EC9-4DA0-AB45-98AEC9D10893}">
      <dgm:prSet/>
      <dgm:spPr/>
      <dgm:t>
        <a:bodyPr/>
        <a:lstStyle/>
        <a:p>
          <a:endParaRPr lang="el-GR"/>
        </a:p>
      </dgm:t>
    </dgm:pt>
    <dgm:pt modelId="{85FF43FC-18E1-42BD-BC8E-5BB673937E59}" type="sibTrans" cxnId="{D19B5DCE-3EC9-4DA0-AB45-98AEC9D10893}">
      <dgm:prSet/>
      <dgm:spPr/>
      <dgm:t>
        <a:bodyPr/>
        <a:lstStyle/>
        <a:p>
          <a:endParaRPr lang="el-GR"/>
        </a:p>
      </dgm:t>
    </dgm:pt>
    <dgm:pt modelId="{6BBA9076-7821-46BD-97B5-925BC33C9385}">
      <dgm:prSet phldrT="[Κείμενο]"/>
      <dgm:spPr/>
      <dgm:t>
        <a:bodyPr/>
        <a:lstStyle/>
        <a:p>
          <a:r>
            <a:rPr lang="el-GR" dirty="0"/>
            <a:t>κ. Αναστασιάδη Παναγιώτη</a:t>
          </a:r>
        </a:p>
      </dgm:t>
    </dgm:pt>
    <dgm:pt modelId="{953F4A6E-F67E-4CC8-BFD9-DE9A5751A45E}" type="parTrans" cxnId="{5666A9CA-7E4B-4B58-BC79-BC31FEEC0C4D}">
      <dgm:prSet/>
      <dgm:spPr/>
      <dgm:t>
        <a:bodyPr/>
        <a:lstStyle/>
        <a:p>
          <a:endParaRPr lang="el-GR"/>
        </a:p>
      </dgm:t>
    </dgm:pt>
    <dgm:pt modelId="{6B8805FC-AE8B-4985-8512-1CAD69C373B5}" type="sibTrans" cxnId="{5666A9CA-7E4B-4B58-BC79-BC31FEEC0C4D}">
      <dgm:prSet/>
      <dgm:spPr/>
      <dgm:t>
        <a:bodyPr/>
        <a:lstStyle/>
        <a:p>
          <a:endParaRPr lang="el-GR"/>
        </a:p>
      </dgm:t>
    </dgm:pt>
    <dgm:pt modelId="{F202B75C-D1BB-46E1-848A-349CCE981AEC}">
      <dgm:prSet phldrT="[Κείμενο]"/>
      <dgm:spPr/>
      <dgm:t>
        <a:bodyPr/>
        <a:lstStyle/>
        <a:p>
          <a:r>
            <a:rPr lang="el-GR" dirty="0"/>
            <a:t>κ. Καρβούνη Λάμπρο</a:t>
          </a:r>
        </a:p>
      </dgm:t>
    </dgm:pt>
    <dgm:pt modelId="{9D17F9B1-D567-4066-AF2C-C45420C1EE88}" type="parTrans" cxnId="{6734AE37-6EB8-4AB4-BD77-8866C1952440}">
      <dgm:prSet/>
      <dgm:spPr/>
      <dgm:t>
        <a:bodyPr/>
        <a:lstStyle/>
        <a:p>
          <a:endParaRPr lang="el-GR"/>
        </a:p>
      </dgm:t>
    </dgm:pt>
    <dgm:pt modelId="{3A72FF10-5E4A-482B-A1FB-E7D7422634C3}" type="sibTrans" cxnId="{6734AE37-6EB8-4AB4-BD77-8866C1952440}">
      <dgm:prSet/>
      <dgm:spPr/>
      <dgm:t>
        <a:bodyPr/>
        <a:lstStyle/>
        <a:p>
          <a:endParaRPr lang="el-GR"/>
        </a:p>
      </dgm:t>
    </dgm:pt>
    <dgm:pt modelId="{009213F4-E869-4CB1-B9E8-C7F69E1F2E6C}">
      <dgm:prSet phldrT="[Κείμενο]"/>
      <dgm:spPr/>
      <dgm:t>
        <a:bodyPr/>
        <a:lstStyle/>
        <a:p>
          <a:r>
            <a:rPr lang="el-GR" dirty="0"/>
            <a:t>Στην οικογένειά μου</a:t>
          </a:r>
        </a:p>
      </dgm:t>
    </dgm:pt>
    <dgm:pt modelId="{BDAFB993-CDC7-4D68-9860-7DD5C1D6B249}" type="parTrans" cxnId="{C98C15DA-28B3-448B-861E-65E7ECC65EA0}">
      <dgm:prSet/>
      <dgm:spPr/>
      <dgm:t>
        <a:bodyPr/>
        <a:lstStyle/>
        <a:p>
          <a:endParaRPr lang="el-GR"/>
        </a:p>
      </dgm:t>
    </dgm:pt>
    <dgm:pt modelId="{5804DB5C-EE51-4E71-A1F6-2B39640F473D}" type="sibTrans" cxnId="{C98C15DA-28B3-448B-861E-65E7ECC65EA0}">
      <dgm:prSet/>
      <dgm:spPr/>
      <dgm:t>
        <a:bodyPr/>
        <a:lstStyle/>
        <a:p>
          <a:endParaRPr lang="el-GR"/>
        </a:p>
      </dgm:t>
    </dgm:pt>
    <dgm:pt modelId="{50C2308F-0221-42B0-8215-633614E4236D}" type="pres">
      <dgm:prSet presAssocID="{AAE54D3B-A92D-46FC-868F-22B0B0E5BB1B}" presName="linear" presStyleCnt="0">
        <dgm:presLayoutVars>
          <dgm:animLvl val="lvl"/>
          <dgm:resizeHandles val="exact"/>
        </dgm:presLayoutVars>
      </dgm:prSet>
      <dgm:spPr/>
    </dgm:pt>
    <dgm:pt modelId="{5B8771D4-E766-4F4C-9797-9E4103FE989F}" type="pres">
      <dgm:prSet presAssocID="{1CF0B74F-45FD-489B-8ECE-5E6473DB8F49}" presName="parentText" presStyleLbl="node1" presStyleIdx="0" presStyleCnt="3">
        <dgm:presLayoutVars>
          <dgm:chMax val="0"/>
          <dgm:bulletEnabled val="1"/>
        </dgm:presLayoutVars>
      </dgm:prSet>
      <dgm:spPr/>
    </dgm:pt>
    <dgm:pt modelId="{0203A969-8FC5-410D-B4B0-EE3A1879CD34}" type="pres">
      <dgm:prSet presAssocID="{1CF0B74F-45FD-489B-8ECE-5E6473DB8F49}" presName="childText" presStyleLbl="revTx" presStyleIdx="0" presStyleCnt="1">
        <dgm:presLayoutVars>
          <dgm:bulletEnabled val="1"/>
        </dgm:presLayoutVars>
      </dgm:prSet>
      <dgm:spPr/>
    </dgm:pt>
    <dgm:pt modelId="{E828D16D-8A26-4481-B33B-3F4312C64E10}" type="pres">
      <dgm:prSet presAssocID="{3A6809C0-CAB0-4842-8757-1DCF7C809EE9}" presName="parentText" presStyleLbl="node1" presStyleIdx="1" presStyleCnt="3">
        <dgm:presLayoutVars>
          <dgm:chMax val="0"/>
          <dgm:bulletEnabled val="1"/>
        </dgm:presLayoutVars>
      </dgm:prSet>
      <dgm:spPr/>
    </dgm:pt>
    <dgm:pt modelId="{74519063-D97C-480A-811E-7C73896F5FD7}" type="pres">
      <dgm:prSet presAssocID="{85FF43FC-18E1-42BD-BC8E-5BB673937E59}" presName="spacer" presStyleCnt="0"/>
      <dgm:spPr/>
    </dgm:pt>
    <dgm:pt modelId="{6BCB1D34-1614-4B0E-A24E-793812FD8D5A}" type="pres">
      <dgm:prSet presAssocID="{009213F4-E869-4CB1-B9E8-C7F69E1F2E6C}" presName="parentText" presStyleLbl="node1" presStyleIdx="2" presStyleCnt="3">
        <dgm:presLayoutVars>
          <dgm:chMax val="0"/>
          <dgm:bulletEnabled val="1"/>
        </dgm:presLayoutVars>
      </dgm:prSet>
      <dgm:spPr/>
    </dgm:pt>
  </dgm:ptLst>
  <dgm:cxnLst>
    <dgm:cxn modelId="{CAE69A09-40AD-44CC-80EF-60AD77189CB8}" type="presOf" srcId="{1CF0B74F-45FD-489B-8ECE-5E6473DB8F49}" destId="{5B8771D4-E766-4F4C-9797-9E4103FE989F}" srcOrd="0" destOrd="0" presId="urn:microsoft.com/office/officeart/2005/8/layout/vList2"/>
    <dgm:cxn modelId="{1C9A930D-1E6A-4DC2-A679-EA16E268E135}" type="presOf" srcId="{FD2B1475-0E46-4A4B-8B80-B4A7569E7B7B}" destId="{0203A969-8FC5-410D-B4B0-EE3A1879CD34}" srcOrd="0" destOrd="0" presId="urn:microsoft.com/office/officeart/2005/8/layout/vList2"/>
    <dgm:cxn modelId="{88BCB21A-46BC-446F-B77B-0A3C59FD310A}" type="presOf" srcId="{3A6809C0-CAB0-4842-8757-1DCF7C809EE9}" destId="{E828D16D-8A26-4481-B33B-3F4312C64E10}" srcOrd="0" destOrd="0" presId="urn:microsoft.com/office/officeart/2005/8/layout/vList2"/>
    <dgm:cxn modelId="{6734AE37-6EB8-4AB4-BD77-8866C1952440}" srcId="{1CF0B74F-45FD-489B-8ECE-5E6473DB8F49}" destId="{F202B75C-D1BB-46E1-848A-349CCE981AEC}" srcOrd="2" destOrd="0" parTransId="{9D17F9B1-D567-4066-AF2C-C45420C1EE88}" sibTransId="{3A72FF10-5E4A-482B-A1FB-E7D7422634C3}"/>
    <dgm:cxn modelId="{D8E0804C-4C51-457C-8959-48D17A7E7CBB}" type="presOf" srcId="{AAE54D3B-A92D-46FC-868F-22B0B0E5BB1B}" destId="{50C2308F-0221-42B0-8215-633614E4236D}" srcOrd="0" destOrd="0" presId="urn:microsoft.com/office/officeart/2005/8/layout/vList2"/>
    <dgm:cxn modelId="{6E1BD46D-2DD2-485E-B2D7-EE72BDD11AD2}" type="presOf" srcId="{F202B75C-D1BB-46E1-848A-349CCE981AEC}" destId="{0203A969-8FC5-410D-B4B0-EE3A1879CD34}" srcOrd="0" destOrd="2" presId="urn:microsoft.com/office/officeart/2005/8/layout/vList2"/>
    <dgm:cxn modelId="{9EC4F399-FB18-49E1-9C1E-934084CA2D29}" type="presOf" srcId="{009213F4-E869-4CB1-B9E8-C7F69E1F2E6C}" destId="{6BCB1D34-1614-4B0E-A24E-793812FD8D5A}" srcOrd="0" destOrd="0" presId="urn:microsoft.com/office/officeart/2005/8/layout/vList2"/>
    <dgm:cxn modelId="{16EEBCB3-4580-4DB2-AB4A-3C4F18212C51}" srcId="{AAE54D3B-A92D-46FC-868F-22B0B0E5BB1B}" destId="{1CF0B74F-45FD-489B-8ECE-5E6473DB8F49}" srcOrd="0" destOrd="0" parTransId="{ECF70284-5608-485B-A38F-B16FCC4B36F5}" sibTransId="{11DE90BD-D7A7-4E97-8E16-3F9464C5D7BA}"/>
    <dgm:cxn modelId="{5666A9CA-7E4B-4B58-BC79-BC31FEEC0C4D}" srcId="{1CF0B74F-45FD-489B-8ECE-5E6473DB8F49}" destId="{6BBA9076-7821-46BD-97B5-925BC33C9385}" srcOrd="1" destOrd="0" parTransId="{953F4A6E-F67E-4CC8-BFD9-DE9A5751A45E}" sibTransId="{6B8805FC-AE8B-4985-8512-1CAD69C373B5}"/>
    <dgm:cxn modelId="{D19B5DCE-3EC9-4DA0-AB45-98AEC9D10893}" srcId="{AAE54D3B-A92D-46FC-868F-22B0B0E5BB1B}" destId="{3A6809C0-CAB0-4842-8757-1DCF7C809EE9}" srcOrd="1" destOrd="0" parTransId="{6382CE4A-83BE-4529-B0AB-D56A5C44BC83}" sibTransId="{85FF43FC-18E1-42BD-BC8E-5BB673937E59}"/>
    <dgm:cxn modelId="{8771B6D9-5B4E-4DEB-96C2-28EBC7CB2C52}" type="presOf" srcId="{6BBA9076-7821-46BD-97B5-925BC33C9385}" destId="{0203A969-8FC5-410D-B4B0-EE3A1879CD34}" srcOrd="0" destOrd="1" presId="urn:microsoft.com/office/officeart/2005/8/layout/vList2"/>
    <dgm:cxn modelId="{C98C15DA-28B3-448B-861E-65E7ECC65EA0}" srcId="{AAE54D3B-A92D-46FC-868F-22B0B0E5BB1B}" destId="{009213F4-E869-4CB1-B9E8-C7F69E1F2E6C}" srcOrd="2" destOrd="0" parTransId="{BDAFB993-CDC7-4D68-9860-7DD5C1D6B249}" sibTransId="{5804DB5C-EE51-4E71-A1F6-2B39640F473D}"/>
    <dgm:cxn modelId="{7E7D26F9-C8FA-4ACC-92B9-7C636889389D}" srcId="{1CF0B74F-45FD-489B-8ECE-5E6473DB8F49}" destId="{FD2B1475-0E46-4A4B-8B80-B4A7569E7B7B}" srcOrd="0" destOrd="0" parTransId="{0CF32C89-9C37-4904-85E1-26E41936C800}" sibTransId="{D2FA47EA-C2C9-4BE3-8DE3-C86F377EFADE}"/>
    <dgm:cxn modelId="{C08BFB2F-950D-4248-8EF0-76B4F984CDF6}" type="presParOf" srcId="{50C2308F-0221-42B0-8215-633614E4236D}" destId="{5B8771D4-E766-4F4C-9797-9E4103FE989F}" srcOrd="0" destOrd="0" presId="urn:microsoft.com/office/officeart/2005/8/layout/vList2"/>
    <dgm:cxn modelId="{57773A19-6028-4F80-97CA-B534E362E105}" type="presParOf" srcId="{50C2308F-0221-42B0-8215-633614E4236D}" destId="{0203A969-8FC5-410D-B4B0-EE3A1879CD34}" srcOrd="1" destOrd="0" presId="urn:microsoft.com/office/officeart/2005/8/layout/vList2"/>
    <dgm:cxn modelId="{7BA26C7A-AFAB-4790-BE34-0A2A930D38FC}" type="presParOf" srcId="{50C2308F-0221-42B0-8215-633614E4236D}" destId="{E828D16D-8A26-4481-B33B-3F4312C64E10}" srcOrd="2" destOrd="0" presId="urn:microsoft.com/office/officeart/2005/8/layout/vList2"/>
    <dgm:cxn modelId="{7519BA04-29CF-4850-B47C-7E11CD0A7A37}" type="presParOf" srcId="{50C2308F-0221-42B0-8215-633614E4236D}" destId="{74519063-D97C-480A-811E-7C73896F5FD7}" srcOrd="3" destOrd="0" presId="urn:microsoft.com/office/officeart/2005/8/layout/vList2"/>
    <dgm:cxn modelId="{5B4624C6-2A4A-4A81-82F3-4FA42A53B822}" type="presParOf" srcId="{50C2308F-0221-42B0-8215-633614E4236D}" destId="{6BCB1D34-1614-4B0E-A24E-793812FD8D5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E62B9F-6F73-4A65-83ED-76A8A73C2B81}" type="doc">
      <dgm:prSet loTypeId="urn:microsoft.com/office/officeart/2005/8/layout/hierarchy6" loCatId="hierarchy" qsTypeId="urn:microsoft.com/office/officeart/2005/8/quickstyle/3d4" qsCatId="3D" csTypeId="urn:microsoft.com/office/officeart/2005/8/colors/colorful1" csCatId="colorful" phldr="1"/>
      <dgm:spPr/>
      <dgm:t>
        <a:bodyPr/>
        <a:lstStyle/>
        <a:p>
          <a:endParaRPr lang="el-GR"/>
        </a:p>
      </dgm:t>
    </dgm:pt>
    <dgm:pt modelId="{06C1511A-2E09-4C92-9361-064165DC4758}">
      <dgm:prSet phldrT="[Κείμενο]" custT="1"/>
      <dgm:spPr/>
      <dgm:t>
        <a:bodyPr/>
        <a:lstStyle/>
        <a:p>
          <a:r>
            <a:rPr lang="el-GR" sz="2400" b="1" dirty="0">
              <a:latin typeface="Times New Roman" pitchFamily="18" charset="0"/>
              <a:cs typeface="Times New Roman" pitchFamily="18" charset="0"/>
            </a:rPr>
            <a:t>Ποιοτική έρευνα διαμορφωτικής αξιολόγησης</a:t>
          </a:r>
        </a:p>
      </dgm:t>
    </dgm:pt>
    <dgm:pt modelId="{C6D15E86-95E0-4EDB-8AF1-2FFDCF430A63}" type="parTrans" cxnId="{1CB6B1F1-D42A-42D8-872E-93CA9B412764}">
      <dgm:prSet/>
      <dgm:spPr/>
      <dgm:t>
        <a:bodyPr/>
        <a:lstStyle/>
        <a:p>
          <a:endParaRPr lang="el-GR"/>
        </a:p>
      </dgm:t>
    </dgm:pt>
    <dgm:pt modelId="{CA161DB7-8CA0-4671-AE62-4A448262529A}" type="sibTrans" cxnId="{1CB6B1F1-D42A-42D8-872E-93CA9B412764}">
      <dgm:prSet/>
      <dgm:spPr/>
      <dgm:t>
        <a:bodyPr/>
        <a:lstStyle/>
        <a:p>
          <a:endParaRPr lang="el-GR"/>
        </a:p>
      </dgm:t>
    </dgm:pt>
    <dgm:pt modelId="{415FD0B4-0940-471C-9AD0-AE05EC4C2BD8}">
      <dgm:prSet phldrT="[Κείμενο]" custT="1"/>
      <dgm:spPr/>
      <dgm:t>
        <a:bodyPr/>
        <a:lstStyle/>
        <a:p>
          <a:r>
            <a:rPr lang="el-GR" sz="2200" dirty="0">
              <a:latin typeface="Times New Roman" pitchFamily="18" charset="0"/>
              <a:cs typeface="Times New Roman" pitchFamily="18" charset="0"/>
            </a:rPr>
            <a:t>Δείγμα έρευνας</a:t>
          </a:r>
        </a:p>
      </dgm:t>
    </dgm:pt>
    <dgm:pt modelId="{48AE8E12-326B-45E7-9D78-AB80B3E650F0}" type="parTrans" cxnId="{8824B480-22DB-45F6-BA47-4AF125AA5E62}">
      <dgm:prSet/>
      <dgm:spPr/>
      <dgm:t>
        <a:bodyPr/>
        <a:lstStyle/>
        <a:p>
          <a:endParaRPr lang="el-GR" dirty="0"/>
        </a:p>
      </dgm:t>
    </dgm:pt>
    <dgm:pt modelId="{1AF22C8D-ED15-4BE2-8A72-0713961E6683}" type="sibTrans" cxnId="{8824B480-22DB-45F6-BA47-4AF125AA5E62}">
      <dgm:prSet/>
      <dgm:spPr/>
      <dgm:t>
        <a:bodyPr/>
        <a:lstStyle/>
        <a:p>
          <a:endParaRPr lang="el-GR"/>
        </a:p>
      </dgm:t>
    </dgm:pt>
    <dgm:pt modelId="{4044C4F4-DC85-4CF4-83AA-B4B3B3C22AA1}">
      <dgm:prSet phldrT="[Κείμενο]" custT="1"/>
      <dgm:spPr/>
      <dgm:t>
        <a:bodyPr/>
        <a:lstStyle/>
        <a:p>
          <a:r>
            <a:rPr lang="el-GR" sz="2200" dirty="0">
              <a:latin typeface="Times New Roman" pitchFamily="18" charset="0"/>
              <a:cs typeface="Times New Roman" pitchFamily="18" charset="0"/>
            </a:rPr>
            <a:t>Χρόνος διεξαγωγής έρευνας</a:t>
          </a:r>
        </a:p>
      </dgm:t>
    </dgm:pt>
    <dgm:pt modelId="{64D931D8-E7DE-4074-97A5-741105F4C5B7}" type="parTrans" cxnId="{DEAB0539-C9C0-4ED6-A47C-01BE43F53728}">
      <dgm:prSet/>
      <dgm:spPr/>
      <dgm:t>
        <a:bodyPr/>
        <a:lstStyle/>
        <a:p>
          <a:endParaRPr lang="el-GR" dirty="0"/>
        </a:p>
      </dgm:t>
    </dgm:pt>
    <dgm:pt modelId="{B2D9ECA8-0474-4758-BB72-95D9BF08ECD5}" type="sibTrans" cxnId="{DEAB0539-C9C0-4ED6-A47C-01BE43F53728}">
      <dgm:prSet/>
      <dgm:spPr/>
      <dgm:t>
        <a:bodyPr/>
        <a:lstStyle/>
        <a:p>
          <a:endParaRPr lang="el-GR"/>
        </a:p>
      </dgm:t>
    </dgm:pt>
    <dgm:pt modelId="{DA1BC227-FD5B-4DFE-A6BE-5CC7517A6E44}">
      <dgm:prSet custT="1"/>
      <dgm:spPr/>
      <dgm:t>
        <a:bodyPr/>
        <a:lstStyle/>
        <a:p>
          <a:r>
            <a:rPr lang="el-GR" sz="2200" dirty="0">
              <a:latin typeface="Times New Roman" pitchFamily="18" charset="0"/>
              <a:cs typeface="Times New Roman" pitchFamily="18" charset="0"/>
            </a:rPr>
            <a:t>Μέθοδος έρευνας &amp; Μέσα συλλογής δεδομένων</a:t>
          </a:r>
        </a:p>
      </dgm:t>
    </dgm:pt>
    <dgm:pt modelId="{BF13BAE2-54D4-44D2-8EE2-CD6FB6279F6B}" type="parTrans" cxnId="{4B764285-0D8F-4FD9-9C1B-05CADFD4596A}">
      <dgm:prSet/>
      <dgm:spPr/>
      <dgm:t>
        <a:bodyPr/>
        <a:lstStyle/>
        <a:p>
          <a:endParaRPr lang="el-GR" dirty="0"/>
        </a:p>
      </dgm:t>
    </dgm:pt>
    <dgm:pt modelId="{33D2BBE0-2B0A-4F31-8F31-4A30D47C5DFA}" type="sibTrans" cxnId="{4B764285-0D8F-4FD9-9C1B-05CADFD4596A}">
      <dgm:prSet/>
      <dgm:spPr/>
      <dgm:t>
        <a:bodyPr/>
        <a:lstStyle/>
        <a:p>
          <a:endParaRPr lang="el-GR"/>
        </a:p>
      </dgm:t>
    </dgm:pt>
    <dgm:pt modelId="{CDBA1DAC-FE2D-4C3E-9202-76611709CA03}">
      <dgm:prSet custT="1"/>
      <dgm:spPr/>
      <dgm:t>
        <a:bodyPr/>
        <a:lstStyle/>
        <a:p>
          <a:r>
            <a:rPr lang="el-GR" sz="2000" dirty="0">
              <a:latin typeface="Times New Roman" pitchFamily="18" charset="0"/>
              <a:cs typeface="Times New Roman" pitchFamily="18" charset="0"/>
            </a:rPr>
            <a:t>Οκτώβριος – Νοέμβριος 202</a:t>
          </a:r>
          <a:r>
            <a:rPr lang="en-US" sz="2000" dirty="0">
              <a:latin typeface="Times New Roman" pitchFamily="18" charset="0"/>
              <a:cs typeface="Times New Roman" pitchFamily="18" charset="0"/>
            </a:rPr>
            <a:t>4</a:t>
          </a:r>
          <a:endParaRPr lang="el-GR" sz="2000" dirty="0">
            <a:latin typeface="Times New Roman" pitchFamily="18" charset="0"/>
            <a:cs typeface="Times New Roman" pitchFamily="18" charset="0"/>
          </a:endParaRPr>
        </a:p>
      </dgm:t>
    </dgm:pt>
    <dgm:pt modelId="{2FDA484C-F4C3-4DB0-9048-7ED1C8A753AD}" type="parTrans" cxnId="{B9BE21B4-0648-46FF-AF3D-07FFC919D469}">
      <dgm:prSet/>
      <dgm:spPr/>
      <dgm:t>
        <a:bodyPr/>
        <a:lstStyle/>
        <a:p>
          <a:endParaRPr lang="el-GR" dirty="0"/>
        </a:p>
      </dgm:t>
    </dgm:pt>
    <dgm:pt modelId="{1DB1B691-AAFB-4CB3-B84B-52E4FC0AF2FB}" type="sibTrans" cxnId="{B9BE21B4-0648-46FF-AF3D-07FFC919D469}">
      <dgm:prSet/>
      <dgm:spPr/>
      <dgm:t>
        <a:bodyPr/>
        <a:lstStyle/>
        <a:p>
          <a:endParaRPr lang="el-GR"/>
        </a:p>
      </dgm:t>
    </dgm:pt>
    <dgm:pt modelId="{86148825-1B00-4341-8033-7FF0ACF64231}">
      <dgm:prSet custT="1"/>
      <dgm:spPr/>
      <dgm:t>
        <a:bodyPr/>
        <a:lstStyle/>
        <a:p>
          <a:r>
            <a:rPr lang="el-GR" sz="2000" dirty="0">
              <a:latin typeface="Times New Roman" pitchFamily="18" charset="0"/>
              <a:cs typeface="Times New Roman" pitchFamily="18" charset="0"/>
            </a:rPr>
            <a:t>Ποιοτική Ανάλυση Περιεχομένου &amp; Ερωτηματολόγια ανοιχτού τύπου </a:t>
          </a:r>
        </a:p>
      </dgm:t>
    </dgm:pt>
    <dgm:pt modelId="{C099915E-00BD-4DE8-8F83-E485C80D4A2A}" type="parTrans" cxnId="{C563B2F8-0E41-4838-B0EF-15E6534254D0}">
      <dgm:prSet/>
      <dgm:spPr/>
      <dgm:t>
        <a:bodyPr/>
        <a:lstStyle/>
        <a:p>
          <a:endParaRPr lang="el-GR" dirty="0"/>
        </a:p>
      </dgm:t>
    </dgm:pt>
    <dgm:pt modelId="{AEE9C4C4-D6DE-42EB-89D8-1BBB7128B433}" type="sibTrans" cxnId="{C563B2F8-0E41-4838-B0EF-15E6534254D0}">
      <dgm:prSet/>
      <dgm:spPr/>
      <dgm:t>
        <a:bodyPr/>
        <a:lstStyle/>
        <a:p>
          <a:endParaRPr lang="el-GR"/>
        </a:p>
      </dgm:t>
    </dgm:pt>
    <dgm:pt modelId="{38DDEC48-F007-4FCF-A173-B786DA2D24EF}">
      <dgm:prSet phldrT="[Κείμενο]" custT="1"/>
      <dgm:spPr/>
      <dgm:t>
        <a:bodyPr/>
        <a:lstStyle/>
        <a:p>
          <a:r>
            <a:rPr lang="el-GR" sz="2000" dirty="0">
              <a:latin typeface="Times New Roman" pitchFamily="18" charset="0"/>
              <a:cs typeface="Times New Roman" pitchFamily="18" charset="0"/>
            </a:rPr>
            <a:t>Τρεις ειδικοί της ΕξΑΕ</a:t>
          </a:r>
        </a:p>
      </dgm:t>
    </dgm:pt>
    <dgm:pt modelId="{6B286D9C-E6F5-4279-A06B-7706333B04CE}" type="sibTrans" cxnId="{53F03A3D-56D9-49DD-A1AA-F51D2785F150}">
      <dgm:prSet/>
      <dgm:spPr/>
      <dgm:t>
        <a:bodyPr/>
        <a:lstStyle/>
        <a:p>
          <a:endParaRPr lang="el-GR"/>
        </a:p>
      </dgm:t>
    </dgm:pt>
    <dgm:pt modelId="{E824EC0D-56B1-4A15-AD13-2F2424722771}" type="parTrans" cxnId="{53F03A3D-56D9-49DD-A1AA-F51D2785F150}">
      <dgm:prSet/>
      <dgm:spPr/>
      <dgm:t>
        <a:bodyPr/>
        <a:lstStyle/>
        <a:p>
          <a:endParaRPr lang="el-GR" dirty="0"/>
        </a:p>
      </dgm:t>
    </dgm:pt>
    <dgm:pt modelId="{6554190A-0977-41E5-969A-C996228F3952}" type="pres">
      <dgm:prSet presAssocID="{C8E62B9F-6F73-4A65-83ED-76A8A73C2B81}" presName="mainComposite" presStyleCnt="0">
        <dgm:presLayoutVars>
          <dgm:chPref val="1"/>
          <dgm:dir/>
          <dgm:animOne val="branch"/>
          <dgm:animLvl val="lvl"/>
          <dgm:resizeHandles val="exact"/>
        </dgm:presLayoutVars>
      </dgm:prSet>
      <dgm:spPr/>
    </dgm:pt>
    <dgm:pt modelId="{E273F9C5-B3E6-4B5D-A7C4-A89B6AB8328C}" type="pres">
      <dgm:prSet presAssocID="{C8E62B9F-6F73-4A65-83ED-76A8A73C2B81}" presName="hierFlow" presStyleCnt="0"/>
      <dgm:spPr/>
    </dgm:pt>
    <dgm:pt modelId="{087A2783-290F-4C60-ACBE-3923E9CEE916}" type="pres">
      <dgm:prSet presAssocID="{C8E62B9F-6F73-4A65-83ED-76A8A73C2B81}" presName="hierChild1" presStyleCnt="0">
        <dgm:presLayoutVars>
          <dgm:chPref val="1"/>
          <dgm:animOne val="branch"/>
          <dgm:animLvl val="lvl"/>
        </dgm:presLayoutVars>
      </dgm:prSet>
      <dgm:spPr/>
    </dgm:pt>
    <dgm:pt modelId="{244B472A-CE5B-40CC-B0A0-BE96E19F9FA3}" type="pres">
      <dgm:prSet presAssocID="{06C1511A-2E09-4C92-9361-064165DC4758}" presName="Name14" presStyleCnt="0"/>
      <dgm:spPr/>
    </dgm:pt>
    <dgm:pt modelId="{407EE853-77A7-4E19-894B-2AA7FFA2B094}" type="pres">
      <dgm:prSet presAssocID="{06C1511A-2E09-4C92-9361-064165DC4758}" presName="level1Shape" presStyleLbl="node0" presStyleIdx="0" presStyleCnt="1" custScaleX="224186" custScaleY="123735">
        <dgm:presLayoutVars>
          <dgm:chPref val="3"/>
        </dgm:presLayoutVars>
      </dgm:prSet>
      <dgm:spPr/>
    </dgm:pt>
    <dgm:pt modelId="{171B9427-8C06-4C0F-B231-1C2D1666D4E6}" type="pres">
      <dgm:prSet presAssocID="{06C1511A-2E09-4C92-9361-064165DC4758}" presName="hierChild2" presStyleCnt="0"/>
      <dgm:spPr/>
    </dgm:pt>
    <dgm:pt modelId="{9DB7B69C-A74A-4D1A-AA99-0C8C3E0DCD8E}" type="pres">
      <dgm:prSet presAssocID="{48AE8E12-326B-45E7-9D78-AB80B3E650F0}" presName="Name19" presStyleLbl="parChTrans1D2" presStyleIdx="0" presStyleCnt="3"/>
      <dgm:spPr/>
    </dgm:pt>
    <dgm:pt modelId="{00D13095-DEB2-4971-9F6E-35A6CD539003}" type="pres">
      <dgm:prSet presAssocID="{415FD0B4-0940-471C-9AD0-AE05EC4C2BD8}" presName="Name21" presStyleCnt="0"/>
      <dgm:spPr/>
    </dgm:pt>
    <dgm:pt modelId="{8CFC0BBA-4668-47B9-88EF-0CE276A898C7}" type="pres">
      <dgm:prSet presAssocID="{415FD0B4-0940-471C-9AD0-AE05EC4C2BD8}" presName="level2Shape" presStyleLbl="node2" presStyleIdx="0" presStyleCnt="3"/>
      <dgm:spPr/>
    </dgm:pt>
    <dgm:pt modelId="{6760C53F-5F52-4769-98A2-DB651FCD81FA}" type="pres">
      <dgm:prSet presAssocID="{415FD0B4-0940-471C-9AD0-AE05EC4C2BD8}" presName="hierChild3" presStyleCnt="0"/>
      <dgm:spPr/>
    </dgm:pt>
    <dgm:pt modelId="{82FD6786-E887-4CF2-99EC-C0EE37433A82}" type="pres">
      <dgm:prSet presAssocID="{E824EC0D-56B1-4A15-AD13-2F2424722771}" presName="Name19" presStyleLbl="parChTrans1D3" presStyleIdx="0" presStyleCnt="3"/>
      <dgm:spPr/>
    </dgm:pt>
    <dgm:pt modelId="{6B3EA618-DF68-436B-A40A-BC977D0C78B8}" type="pres">
      <dgm:prSet presAssocID="{38DDEC48-F007-4FCF-A173-B786DA2D24EF}" presName="Name21" presStyleCnt="0"/>
      <dgm:spPr/>
    </dgm:pt>
    <dgm:pt modelId="{AA2C79AD-9FC0-4336-BBD5-BBEB8C36A4A2}" type="pres">
      <dgm:prSet presAssocID="{38DDEC48-F007-4FCF-A173-B786DA2D24EF}" presName="level2Shape" presStyleLbl="node3" presStyleIdx="0" presStyleCnt="3" custScaleX="111522" custScaleY="111699"/>
      <dgm:spPr/>
    </dgm:pt>
    <dgm:pt modelId="{E437E801-07E5-49AC-8249-EF29D1D19BFB}" type="pres">
      <dgm:prSet presAssocID="{38DDEC48-F007-4FCF-A173-B786DA2D24EF}" presName="hierChild3" presStyleCnt="0"/>
      <dgm:spPr/>
    </dgm:pt>
    <dgm:pt modelId="{B269C673-50F0-444E-A867-369EEBE45073}" type="pres">
      <dgm:prSet presAssocID="{64D931D8-E7DE-4074-97A5-741105F4C5B7}" presName="Name19" presStyleLbl="parChTrans1D2" presStyleIdx="1" presStyleCnt="3"/>
      <dgm:spPr/>
    </dgm:pt>
    <dgm:pt modelId="{70BDD163-7BD2-4DB5-BB0B-D5D995BF1832}" type="pres">
      <dgm:prSet presAssocID="{4044C4F4-DC85-4CF4-83AA-B4B3B3C22AA1}" presName="Name21" presStyleCnt="0"/>
      <dgm:spPr/>
    </dgm:pt>
    <dgm:pt modelId="{741BAC57-AF7C-486B-8C2D-E23190E1E5E9}" type="pres">
      <dgm:prSet presAssocID="{4044C4F4-DC85-4CF4-83AA-B4B3B3C22AA1}" presName="level2Shape" presStyleLbl="node2" presStyleIdx="1" presStyleCnt="3" custScaleX="130174" custScaleY="115349"/>
      <dgm:spPr/>
    </dgm:pt>
    <dgm:pt modelId="{7D967553-6120-4354-853C-7CBA2C38B17F}" type="pres">
      <dgm:prSet presAssocID="{4044C4F4-DC85-4CF4-83AA-B4B3B3C22AA1}" presName="hierChild3" presStyleCnt="0"/>
      <dgm:spPr/>
    </dgm:pt>
    <dgm:pt modelId="{8DE64362-2492-4BF9-A710-AD11DE85AD58}" type="pres">
      <dgm:prSet presAssocID="{2FDA484C-F4C3-4DB0-9048-7ED1C8A753AD}" presName="Name19" presStyleLbl="parChTrans1D3" presStyleIdx="1" presStyleCnt="3"/>
      <dgm:spPr/>
    </dgm:pt>
    <dgm:pt modelId="{0B7F7E1A-9C22-4132-94EE-BEF49B701CD0}" type="pres">
      <dgm:prSet presAssocID="{CDBA1DAC-FE2D-4C3E-9202-76611709CA03}" presName="Name21" presStyleCnt="0"/>
      <dgm:spPr/>
    </dgm:pt>
    <dgm:pt modelId="{F00C46C9-275B-4D2C-B155-1DBCAEFB1CF3}" type="pres">
      <dgm:prSet presAssocID="{CDBA1DAC-FE2D-4C3E-9202-76611709CA03}" presName="level2Shape" presStyleLbl="node3" presStyleIdx="1" presStyleCnt="3" custScaleX="129257" custScaleY="140239"/>
      <dgm:spPr/>
    </dgm:pt>
    <dgm:pt modelId="{004CD04D-9922-4AA4-88E2-E1744E8CB8B1}" type="pres">
      <dgm:prSet presAssocID="{CDBA1DAC-FE2D-4C3E-9202-76611709CA03}" presName="hierChild3" presStyleCnt="0"/>
      <dgm:spPr/>
    </dgm:pt>
    <dgm:pt modelId="{C271B434-D4E6-45DA-B5B7-FE8C9E162F37}" type="pres">
      <dgm:prSet presAssocID="{BF13BAE2-54D4-44D2-8EE2-CD6FB6279F6B}" presName="Name19" presStyleLbl="parChTrans1D2" presStyleIdx="2" presStyleCnt="3"/>
      <dgm:spPr/>
    </dgm:pt>
    <dgm:pt modelId="{4F3FEA6B-DBB9-418E-92F6-FB3DFF4F47B7}" type="pres">
      <dgm:prSet presAssocID="{DA1BC227-FD5B-4DFE-A6BE-5CC7517A6E44}" presName="Name21" presStyleCnt="0"/>
      <dgm:spPr/>
    </dgm:pt>
    <dgm:pt modelId="{638DE056-395C-489C-8F89-EA20DB2F3C18}" type="pres">
      <dgm:prSet presAssocID="{DA1BC227-FD5B-4DFE-A6BE-5CC7517A6E44}" presName="level2Shape" presStyleLbl="node2" presStyleIdx="2" presStyleCnt="3" custScaleX="151798" custScaleY="182010"/>
      <dgm:spPr/>
    </dgm:pt>
    <dgm:pt modelId="{816F7192-279C-4C12-8EE8-B03E4125A847}" type="pres">
      <dgm:prSet presAssocID="{DA1BC227-FD5B-4DFE-A6BE-5CC7517A6E44}" presName="hierChild3" presStyleCnt="0"/>
      <dgm:spPr/>
    </dgm:pt>
    <dgm:pt modelId="{1EFDAFFF-DCCE-4373-BF04-D041F26FB36B}" type="pres">
      <dgm:prSet presAssocID="{C099915E-00BD-4DE8-8F83-E485C80D4A2A}" presName="Name19" presStyleLbl="parChTrans1D3" presStyleIdx="2" presStyleCnt="3"/>
      <dgm:spPr/>
    </dgm:pt>
    <dgm:pt modelId="{253EA0F8-94A1-4032-A329-A501EB62F584}" type="pres">
      <dgm:prSet presAssocID="{86148825-1B00-4341-8033-7FF0ACF64231}" presName="Name21" presStyleCnt="0"/>
      <dgm:spPr/>
    </dgm:pt>
    <dgm:pt modelId="{A459B29E-F1A8-45F4-946D-894A553A5BD7}" type="pres">
      <dgm:prSet presAssocID="{86148825-1B00-4341-8033-7FF0ACF64231}" presName="level2Shape" presStyleLbl="node3" presStyleIdx="2" presStyleCnt="3" custScaleX="161396" custScaleY="156136" custLinFactNeighborX="-745" custLinFactNeighborY="-22203"/>
      <dgm:spPr/>
    </dgm:pt>
    <dgm:pt modelId="{DB124CB5-8666-4555-B5F5-7685FD6EF98E}" type="pres">
      <dgm:prSet presAssocID="{86148825-1B00-4341-8033-7FF0ACF64231}" presName="hierChild3" presStyleCnt="0"/>
      <dgm:spPr/>
    </dgm:pt>
    <dgm:pt modelId="{AF0CBDA3-1035-4426-BE3A-6251CB5BA816}" type="pres">
      <dgm:prSet presAssocID="{C8E62B9F-6F73-4A65-83ED-76A8A73C2B81}" presName="bgShapesFlow" presStyleCnt="0"/>
      <dgm:spPr/>
    </dgm:pt>
  </dgm:ptLst>
  <dgm:cxnLst>
    <dgm:cxn modelId="{6D886417-8AE8-4999-A7AF-C4EB4E5F7304}" type="presOf" srcId="{48AE8E12-326B-45E7-9D78-AB80B3E650F0}" destId="{9DB7B69C-A74A-4D1A-AA99-0C8C3E0DCD8E}" srcOrd="0" destOrd="0" presId="urn:microsoft.com/office/officeart/2005/8/layout/hierarchy6"/>
    <dgm:cxn modelId="{3A257422-F438-406F-89BE-140F0989ABCF}" type="presOf" srcId="{4044C4F4-DC85-4CF4-83AA-B4B3B3C22AA1}" destId="{741BAC57-AF7C-486B-8C2D-E23190E1E5E9}" srcOrd="0" destOrd="0" presId="urn:microsoft.com/office/officeart/2005/8/layout/hierarchy6"/>
    <dgm:cxn modelId="{DEAB0539-C9C0-4ED6-A47C-01BE43F53728}" srcId="{06C1511A-2E09-4C92-9361-064165DC4758}" destId="{4044C4F4-DC85-4CF4-83AA-B4B3B3C22AA1}" srcOrd="1" destOrd="0" parTransId="{64D931D8-E7DE-4074-97A5-741105F4C5B7}" sibTransId="{B2D9ECA8-0474-4758-BB72-95D9BF08ECD5}"/>
    <dgm:cxn modelId="{896C353A-BABF-45F7-86F6-C8E31FBB4BBD}" type="presOf" srcId="{C8E62B9F-6F73-4A65-83ED-76A8A73C2B81}" destId="{6554190A-0977-41E5-969A-C996228F3952}" srcOrd="0" destOrd="0" presId="urn:microsoft.com/office/officeart/2005/8/layout/hierarchy6"/>
    <dgm:cxn modelId="{53F03A3D-56D9-49DD-A1AA-F51D2785F150}" srcId="{415FD0B4-0940-471C-9AD0-AE05EC4C2BD8}" destId="{38DDEC48-F007-4FCF-A173-B786DA2D24EF}" srcOrd="0" destOrd="0" parTransId="{E824EC0D-56B1-4A15-AD13-2F2424722771}" sibTransId="{6B286D9C-E6F5-4279-A06B-7706333B04CE}"/>
    <dgm:cxn modelId="{AD1F4A6A-DA1C-4988-B97B-1F63D39F50B2}" type="presOf" srcId="{2FDA484C-F4C3-4DB0-9048-7ED1C8A753AD}" destId="{8DE64362-2492-4BF9-A710-AD11DE85AD58}" srcOrd="0" destOrd="0" presId="urn:microsoft.com/office/officeart/2005/8/layout/hierarchy6"/>
    <dgm:cxn modelId="{87731B75-09F0-455D-BF3A-052DA5C9F51F}" type="presOf" srcId="{DA1BC227-FD5B-4DFE-A6BE-5CC7517A6E44}" destId="{638DE056-395C-489C-8F89-EA20DB2F3C18}" srcOrd="0" destOrd="0" presId="urn:microsoft.com/office/officeart/2005/8/layout/hierarchy6"/>
    <dgm:cxn modelId="{8824B480-22DB-45F6-BA47-4AF125AA5E62}" srcId="{06C1511A-2E09-4C92-9361-064165DC4758}" destId="{415FD0B4-0940-471C-9AD0-AE05EC4C2BD8}" srcOrd="0" destOrd="0" parTransId="{48AE8E12-326B-45E7-9D78-AB80B3E650F0}" sibTransId="{1AF22C8D-ED15-4BE2-8A72-0713961E6683}"/>
    <dgm:cxn modelId="{40D5AF84-597D-43A9-BA8F-24C8B642011D}" type="presOf" srcId="{E824EC0D-56B1-4A15-AD13-2F2424722771}" destId="{82FD6786-E887-4CF2-99EC-C0EE37433A82}" srcOrd="0" destOrd="0" presId="urn:microsoft.com/office/officeart/2005/8/layout/hierarchy6"/>
    <dgm:cxn modelId="{4B764285-0D8F-4FD9-9C1B-05CADFD4596A}" srcId="{06C1511A-2E09-4C92-9361-064165DC4758}" destId="{DA1BC227-FD5B-4DFE-A6BE-5CC7517A6E44}" srcOrd="2" destOrd="0" parTransId="{BF13BAE2-54D4-44D2-8EE2-CD6FB6279F6B}" sibTransId="{33D2BBE0-2B0A-4F31-8F31-4A30D47C5DFA}"/>
    <dgm:cxn modelId="{75AD1FAA-3D68-4173-9514-7434C19AC717}" type="presOf" srcId="{86148825-1B00-4341-8033-7FF0ACF64231}" destId="{A459B29E-F1A8-45F4-946D-894A553A5BD7}" srcOrd="0" destOrd="0" presId="urn:microsoft.com/office/officeart/2005/8/layout/hierarchy6"/>
    <dgm:cxn modelId="{B9BE21B4-0648-46FF-AF3D-07FFC919D469}" srcId="{4044C4F4-DC85-4CF4-83AA-B4B3B3C22AA1}" destId="{CDBA1DAC-FE2D-4C3E-9202-76611709CA03}" srcOrd="0" destOrd="0" parTransId="{2FDA484C-F4C3-4DB0-9048-7ED1C8A753AD}" sibTransId="{1DB1B691-AAFB-4CB3-B84B-52E4FC0AF2FB}"/>
    <dgm:cxn modelId="{A4BFB4B7-A4C7-4840-90C5-750CE4D11AC5}" type="presOf" srcId="{06C1511A-2E09-4C92-9361-064165DC4758}" destId="{407EE853-77A7-4E19-894B-2AA7FFA2B094}" srcOrd="0" destOrd="0" presId="urn:microsoft.com/office/officeart/2005/8/layout/hierarchy6"/>
    <dgm:cxn modelId="{F46A80C3-6D9B-4B15-A50E-C956A2B64107}" type="presOf" srcId="{415FD0B4-0940-471C-9AD0-AE05EC4C2BD8}" destId="{8CFC0BBA-4668-47B9-88EF-0CE276A898C7}" srcOrd="0" destOrd="0" presId="urn:microsoft.com/office/officeart/2005/8/layout/hierarchy6"/>
    <dgm:cxn modelId="{2DBAEBCB-6982-4AA3-9072-082C2948504C}" type="presOf" srcId="{38DDEC48-F007-4FCF-A173-B786DA2D24EF}" destId="{AA2C79AD-9FC0-4336-BBD5-BBEB8C36A4A2}" srcOrd="0" destOrd="0" presId="urn:microsoft.com/office/officeart/2005/8/layout/hierarchy6"/>
    <dgm:cxn modelId="{A1B667D7-C4BA-4E0D-99F6-505F66B64E5C}" type="presOf" srcId="{CDBA1DAC-FE2D-4C3E-9202-76611709CA03}" destId="{F00C46C9-275B-4D2C-B155-1DBCAEFB1CF3}" srcOrd="0" destOrd="0" presId="urn:microsoft.com/office/officeart/2005/8/layout/hierarchy6"/>
    <dgm:cxn modelId="{5DA346EB-354F-4DFE-BFA3-19F65A1688ED}" type="presOf" srcId="{C099915E-00BD-4DE8-8F83-E485C80D4A2A}" destId="{1EFDAFFF-DCCE-4373-BF04-D041F26FB36B}" srcOrd="0" destOrd="0" presId="urn:microsoft.com/office/officeart/2005/8/layout/hierarchy6"/>
    <dgm:cxn modelId="{BED8F4F0-6E61-4A9A-90EC-BAC7C9D73115}" type="presOf" srcId="{64D931D8-E7DE-4074-97A5-741105F4C5B7}" destId="{B269C673-50F0-444E-A867-369EEBE45073}" srcOrd="0" destOrd="0" presId="urn:microsoft.com/office/officeart/2005/8/layout/hierarchy6"/>
    <dgm:cxn modelId="{1CB6B1F1-D42A-42D8-872E-93CA9B412764}" srcId="{C8E62B9F-6F73-4A65-83ED-76A8A73C2B81}" destId="{06C1511A-2E09-4C92-9361-064165DC4758}" srcOrd="0" destOrd="0" parTransId="{C6D15E86-95E0-4EDB-8AF1-2FFDCF430A63}" sibTransId="{CA161DB7-8CA0-4671-AE62-4A448262529A}"/>
    <dgm:cxn modelId="{39E481F7-2CB3-44C6-A09E-4DD5976A8863}" type="presOf" srcId="{BF13BAE2-54D4-44D2-8EE2-CD6FB6279F6B}" destId="{C271B434-D4E6-45DA-B5B7-FE8C9E162F37}" srcOrd="0" destOrd="0" presId="urn:microsoft.com/office/officeart/2005/8/layout/hierarchy6"/>
    <dgm:cxn modelId="{C563B2F8-0E41-4838-B0EF-15E6534254D0}" srcId="{DA1BC227-FD5B-4DFE-A6BE-5CC7517A6E44}" destId="{86148825-1B00-4341-8033-7FF0ACF64231}" srcOrd="0" destOrd="0" parTransId="{C099915E-00BD-4DE8-8F83-E485C80D4A2A}" sibTransId="{AEE9C4C4-D6DE-42EB-89D8-1BBB7128B433}"/>
    <dgm:cxn modelId="{F4DE1DB1-63BF-4D4F-9009-4C7F90273C07}" type="presParOf" srcId="{6554190A-0977-41E5-969A-C996228F3952}" destId="{E273F9C5-B3E6-4B5D-A7C4-A89B6AB8328C}" srcOrd="0" destOrd="0" presId="urn:microsoft.com/office/officeart/2005/8/layout/hierarchy6"/>
    <dgm:cxn modelId="{4E041BE5-6E1C-4A67-8C0F-77C5FE8232E4}" type="presParOf" srcId="{E273F9C5-B3E6-4B5D-A7C4-A89B6AB8328C}" destId="{087A2783-290F-4C60-ACBE-3923E9CEE916}" srcOrd="0" destOrd="0" presId="urn:microsoft.com/office/officeart/2005/8/layout/hierarchy6"/>
    <dgm:cxn modelId="{2BF302CE-D6DD-4F90-8434-F3C22AE582A7}" type="presParOf" srcId="{087A2783-290F-4C60-ACBE-3923E9CEE916}" destId="{244B472A-CE5B-40CC-B0A0-BE96E19F9FA3}" srcOrd="0" destOrd="0" presId="urn:microsoft.com/office/officeart/2005/8/layout/hierarchy6"/>
    <dgm:cxn modelId="{49632796-DBDB-4BAB-8EAF-9CBB9AB0624B}" type="presParOf" srcId="{244B472A-CE5B-40CC-B0A0-BE96E19F9FA3}" destId="{407EE853-77A7-4E19-894B-2AA7FFA2B094}" srcOrd="0" destOrd="0" presId="urn:microsoft.com/office/officeart/2005/8/layout/hierarchy6"/>
    <dgm:cxn modelId="{C4F39016-451E-404F-8BD7-4AA605A566A0}" type="presParOf" srcId="{244B472A-CE5B-40CC-B0A0-BE96E19F9FA3}" destId="{171B9427-8C06-4C0F-B231-1C2D1666D4E6}" srcOrd="1" destOrd="0" presId="urn:microsoft.com/office/officeart/2005/8/layout/hierarchy6"/>
    <dgm:cxn modelId="{43192D0C-25E4-4C8B-B95B-49B8AC5819F5}" type="presParOf" srcId="{171B9427-8C06-4C0F-B231-1C2D1666D4E6}" destId="{9DB7B69C-A74A-4D1A-AA99-0C8C3E0DCD8E}" srcOrd="0" destOrd="0" presId="urn:microsoft.com/office/officeart/2005/8/layout/hierarchy6"/>
    <dgm:cxn modelId="{CFC4925C-6A53-45F9-9861-29CEECE5BB19}" type="presParOf" srcId="{171B9427-8C06-4C0F-B231-1C2D1666D4E6}" destId="{00D13095-DEB2-4971-9F6E-35A6CD539003}" srcOrd="1" destOrd="0" presId="urn:microsoft.com/office/officeart/2005/8/layout/hierarchy6"/>
    <dgm:cxn modelId="{2D1B639B-5C11-4ECE-9B69-4F141E7CEE31}" type="presParOf" srcId="{00D13095-DEB2-4971-9F6E-35A6CD539003}" destId="{8CFC0BBA-4668-47B9-88EF-0CE276A898C7}" srcOrd="0" destOrd="0" presId="urn:microsoft.com/office/officeart/2005/8/layout/hierarchy6"/>
    <dgm:cxn modelId="{DF7E396B-EF26-4B88-9956-D266019CAFE3}" type="presParOf" srcId="{00D13095-DEB2-4971-9F6E-35A6CD539003}" destId="{6760C53F-5F52-4769-98A2-DB651FCD81FA}" srcOrd="1" destOrd="0" presId="urn:microsoft.com/office/officeart/2005/8/layout/hierarchy6"/>
    <dgm:cxn modelId="{E1A7EDBF-ACC6-476B-9122-984958E96796}" type="presParOf" srcId="{6760C53F-5F52-4769-98A2-DB651FCD81FA}" destId="{82FD6786-E887-4CF2-99EC-C0EE37433A82}" srcOrd="0" destOrd="0" presId="urn:microsoft.com/office/officeart/2005/8/layout/hierarchy6"/>
    <dgm:cxn modelId="{1C651D1F-581C-4A6C-AC07-A465E6B99CD8}" type="presParOf" srcId="{6760C53F-5F52-4769-98A2-DB651FCD81FA}" destId="{6B3EA618-DF68-436B-A40A-BC977D0C78B8}" srcOrd="1" destOrd="0" presId="urn:microsoft.com/office/officeart/2005/8/layout/hierarchy6"/>
    <dgm:cxn modelId="{71E8DA33-C0BB-44F4-BA7D-ABBAE60D1B15}" type="presParOf" srcId="{6B3EA618-DF68-436B-A40A-BC977D0C78B8}" destId="{AA2C79AD-9FC0-4336-BBD5-BBEB8C36A4A2}" srcOrd="0" destOrd="0" presId="urn:microsoft.com/office/officeart/2005/8/layout/hierarchy6"/>
    <dgm:cxn modelId="{AE8EA892-93DB-4654-B517-006240426070}" type="presParOf" srcId="{6B3EA618-DF68-436B-A40A-BC977D0C78B8}" destId="{E437E801-07E5-49AC-8249-EF29D1D19BFB}" srcOrd="1" destOrd="0" presId="urn:microsoft.com/office/officeart/2005/8/layout/hierarchy6"/>
    <dgm:cxn modelId="{3B78844C-1F79-4F71-8F0E-3AC61F412E09}" type="presParOf" srcId="{171B9427-8C06-4C0F-B231-1C2D1666D4E6}" destId="{B269C673-50F0-444E-A867-369EEBE45073}" srcOrd="2" destOrd="0" presId="urn:microsoft.com/office/officeart/2005/8/layout/hierarchy6"/>
    <dgm:cxn modelId="{1933EAFC-E144-4FD9-B54D-3BA557FA785B}" type="presParOf" srcId="{171B9427-8C06-4C0F-B231-1C2D1666D4E6}" destId="{70BDD163-7BD2-4DB5-BB0B-D5D995BF1832}" srcOrd="3" destOrd="0" presId="urn:microsoft.com/office/officeart/2005/8/layout/hierarchy6"/>
    <dgm:cxn modelId="{488D35CF-3C87-4A89-867F-B12C5C108EE1}" type="presParOf" srcId="{70BDD163-7BD2-4DB5-BB0B-D5D995BF1832}" destId="{741BAC57-AF7C-486B-8C2D-E23190E1E5E9}" srcOrd="0" destOrd="0" presId="urn:microsoft.com/office/officeart/2005/8/layout/hierarchy6"/>
    <dgm:cxn modelId="{01BD2B06-696A-4C67-BE54-7A113425B30C}" type="presParOf" srcId="{70BDD163-7BD2-4DB5-BB0B-D5D995BF1832}" destId="{7D967553-6120-4354-853C-7CBA2C38B17F}" srcOrd="1" destOrd="0" presId="urn:microsoft.com/office/officeart/2005/8/layout/hierarchy6"/>
    <dgm:cxn modelId="{1827D023-57CE-427D-B352-187123DEFE93}" type="presParOf" srcId="{7D967553-6120-4354-853C-7CBA2C38B17F}" destId="{8DE64362-2492-4BF9-A710-AD11DE85AD58}" srcOrd="0" destOrd="0" presId="urn:microsoft.com/office/officeart/2005/8/layout/hierarchy6"/>
    <dgm:cxn modelId="{F7FB258C-08D4-470D-B765-4C56D6BFF2F4}" type="presParOf" srcId="{7D967553-6120-4354-853C-7CBA2C38B17F}" destId="{0B7F7E1A-9C22-4132-94EE-BEF49B701CD0}" srcOrd="1" destOrd="0" presId="urn:microsoft.com/office/officeart/2005/8/layout/hierarchy6"/>
    <dgm:cxn modelId="{8BC8D4EC-D5CD-4988-8576-A3558D8703B8}" type="presParOf" srcId="{0B7F7E1A-9C22-4132-94EE-BEF49B701CD0}" destId="{F00C46C9-275B-4D2C-B155-1DBCAEFB1CF3}" srcOrd="0" destOrd="0" presId="urn:microsoft.com/office/officeart/2005/8/layout/hierarchy6"/>
    <dgm:cxn modelId="{39C0A7DE-B69C-41CF-9B2E-071686C1F012}" type="presParOf" srcId="{0B7F7E1A-9C22-4132-94EE-BEF49B701CD0}" destId="{004CD04D-9922-4AA4-88E2-E1744E8CB8B1}" srcOrd="1" destOrd="0" presId="urn:microsoft.com/office/officeart/2005/8/layout/hierarchy6"/>
    <dgm:cxn modelId="{76CA5CDB-DAF3-4064-9400-4B5149534EFF}" type="presParOf" srcId="{171B9427-8C06-4C0F-B231-1C2D1666D4E6}" destId="{C271B434-D4E6-45DA-B5B7-FE8C9E162F37}" srcOrd="4" destOrd="0" presId="urn:microsoft.com/office/officeart/2005/8/layout/hierarchy6"/>
    <dgm:cxn modelId="{DEA354AE-0D89-4787-881F-6ABD9E649589}" type="presParOf" srcId="{171B9427-8C06-4C0F-B231-1C2D1666D4E6}" destId="{4F3FEA6B-DBB9-418E-92F6-FB3DFF4F47B7}" srcOrd="5" destOrd="0" presId="urn:microsoft.com/office/officeart/2005/8/layout/hierarchy6"/>
    <dgm:cxn modelId="{4EB52CCA-D96F-4382-A170-8A6EE299F3A7}" type="presParOf" srcId="{4F3FEA6B-DBB9-418E-92F6-FB3DFF4F47B7}" destId="{638DE056-395C-489C-8F89-EA20DB2F3C18}" srcOrd="0" destOrd="0" presId="urn:microsoft.com/office/officeart/2005/8/layout/hierarchy6"/>
    <dgm:cxn modelId="{776CCAFA-041F-4D8C-9F2B-428E6274FD9F}" type="presParOf" srcId="{4F3FEA6B-DBB9-418E-92F6-FB3DFF4F47B7}" destId="{816F7192-279C-4C12-8EE8-B03E4125A847}" srcOrd="1" destOrd="0" presId="urn:microsoft.com/office/officeart/2005/8/layout/hierarchy6"/>
    <dgm:cxn modelId="{2BEC9712-A180-4A3C-849E-5FA9B299DFD8}" type="presParOf" srcId="{816F7192-279C-4C12-8EE8-B03E4125A847}" destId="{1EFDAFFF-DCCE-4373-BF04-D041F26FB36B}" srcOrd="0" destOrd="0" presId="urn:microsoft.com/office/officeart/2005/8/layout/hierarchy6"/>
    <dgm:cxn modelId="{802F4C5F-26C4-4E36-87F0-3BEEA53F5F84}" type="presParOf" srcId="{816F7192-279C-4C12-8EE8-B03E4125A847}" destId="{253EA0F8-94A1-4032-A329-A501EB62F584}" srcOrd="1" destOrd="0" presId="urn:microsoft.com/office/officeart/2005/8/layout/hierarchy6"/>
    <dgm:cxn modelId="{C249D186-E2FE-4F78-8470-38140390600B}" type="presParOf" srcId="{253EA0F8-94A1-4032-A329-A501EB62F584}" destId="{A459B29E-F1A8-45F4-946D-894A553A5BD7}" srcOrd="0" destOrd="0" presId="urn:microsoft.com/office/officeart/2005/8/layout/hierarchy6"/>
    <dgm:cxn modelId="{F3B0CE9F-1DAE-4364-8327-D348F3FF3715}" type="presParOf" srcId="{253EA0F8-94A1-4032-A329-A501EB62F584}" destId="{DB124CB5-8666-4555-B5F5-7685FD6EF98E}" srcOrd="1" destOrd="0" presId="urn:microsoft.com/office/officeart/2005/8/layout/hierarchy6"/>
    <dgm:cxn modelId="{51042B5F-37B2-4BAE-8DD4-4C15E2E6F2C6}" type="presParOf" srcId="{6554190A-0977-41E5-969A-C996228F3952}" destId="{AF0CBDA3-1035-4426-BE3A-6251CB5BA816}"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8E62B9F-6F73-4A65-83ED-76A8A73C2B81}" type="doc">
      <dgm:prSet loTypeId="urn:microsoft.com/office/officeart/2005/8/layout/hierarchy3" loCatId="hierarchy" qsTypeId="urn:microsoft.com/office/officeart/2005/8/quickstyle/3d3" qsCatId="3D" csTypeId="urn:microsoft.com/office/officeart/2005/8/colors/colorful4" csCatId="colorful" phldr="1"/>
      <dgm:spPr/>
      <dgm:t>
        <a:bodyPr/>
        <a:lstStyle/>
        <a:p>
          <a:endParaRPr lang="el-GR"/>
        </a:p>
      </dgm:t>
    </dgm:pt>
    <dgm:pt modelId="{38DDEC48-F007-4FCF-A173-B786DA2D24EF}">
      <dgm:prSet phldrT="[Κείμενο]" custT="1"/>
      <dgm:spPr/>
      <dgm:t>
        <a:bodyPr/>
        <a:lstStyle/>
        <a:p>
          <a:r>
            <a:rPr lang="el-GR" sz="2200" dirty="0">
              <a:latin typeface="Times New Roman" pitchFamily="18" charset="0"/>
              <a:cs typeface="Times New Roman" pitchFamily="18" charset="0"/>
            </a:rPr>
            <a:t>Μονάδα ανάλυσης</a:t>
          </a:r>
          <a:endParaRPr lang="el-GR" sz="2000" dirty="0">
            <a:latin typeface="Times New Roman" pitchFamily="18" charset="0"/>
            <a:cs typeface="Times New Roman" pitchFamily="18" charset="0"/>
          </a:endParaRPr>
        </a:p>
      </dgm:t>
    </dgm:pt>
    <dgm:pt modelId="{6B286D9C-E6F5-4279-A06B-7706333B04CE}" type="sibTrans" cxnId="{53F03A3D-56D9-49DD-A1AA-F51D2785F150}">
      <dgm:prSet/>
      <dgm:spPr/>
      <dgm:t>
        <a:bodyPr/>
        <a:lstStyle/>
        <a:p>
          <a:endParaRPr lang="el-GR"/>
        </a:p>
      </dgm:t>
    </dgm:pt>
    <dgm:pt modelId="{E824EC0D-56B1-4A15-AD13-2F2424722771}" type="parTrans" cxnId="{53F03A3D-56D9-49DD-A1AA-F51D2785F150}">
      <dgm:prSet/>
      <dgm:spPr/>
      <dgm:t>
        <a:bodyPr/>
        <a:lstStyle/>
        <a:p>
          <a:endParaRPr lang="el-GR" dirty="0"/>
        </a:p>
      </dgm:t>
    </dgm:pt>
    <dgm:pt modelId="{CDBA1DAC-FE2D-4C3E-9202-76611709CA03}">
      <dgm:prSet custT="1"/>
      <dgm:spPr/>
      <dgm:t>
        <a:bodyPr/>
        <a:lstStyle/>
        <a:p>
          <a:pPr>
            <a:buFont typeface="Arial" panose="020B0604020202020204" pitchFamily="34" charset="0"/>
            <a:buChar char="•"/>
          </a:pPr>
          <a:r>
            <a:rPr lang="el-GR" sz="2000" dirty="0">
              <a:latin typeface="Times New Roman" pitchFamily="18" charset="0"/>
              <a:cs typeface="Times New Roman" pitchFamily="18" charset="0"/>
            </a:rPr>
            <a:t>Λεκτικό σύνολο με νοηματική </a:t>
          </a:r>
          <a:r>
            <a:rPr lang="el-GR" sz="2000" dirty="0" err="1">
              <a:latin typeface="Times New Roman" pitchFamily="18" charset="0"/>
              <a:cs typeface="Times New Roman" pitchFamily="18" charset="0"/>
            </a:rPr>
            <a:t>νομοτέλια</a:t>
          </a:r>
          <a:endParaRPr lang="el-GR" sz="2000" dirty="0">
            <a:latin typeface="Times New Roman" pitchFamily="18" charset="0"/>
            <a:cs typeface="Times New Roman" pitchFamily="18" charset="0"/>
          </a:endParaRPr>
        </a:p>
      </dgm:t>
    </dgm:pt>
    <dgm:pt modelId="{1DB1B691-AAFB-4CB3-B84B-52E4FC0AF2FB}" type="sibTrans" cxnId="{B9BE21B4-0648-46FF-AF3D-07FFC919D469}">
      <dgm:prSet/>
      <dgm:spPr/>
      <dgm:t>
        <a:bodyPr/>
        <a:lstStyle/>
        <a:p>
          <a:endParaRPr lang="el-GR"/>
        </a:p>
      </dgm:t>
    </dgm:pt>
    <dgm:pt modelId="{2FDA484C-F4C3-4DB0-9048-7ED1C8A753AD}" type="parTrans" cxnId="{B9BE21B4-0648-46FF-AF3D-07FFC919D469}">
      <dgm:prSet/>
      <dgm:spPr/>
      <dgm:t>
        <a:bodyPr/>
        <a:lstStyle/>
        <a:p>
          <a:endParaRPr lang="el-GR" dirty="0"/>
        </a:p>
      </dgm:t>
    </dgm:pt>
    <dgm:pt modelId="{67B96F47-B519-4484-B3E5-BD6AACF5ECE0}">
      <dgm:prSet custT="1"/>
      <dgm:spPr/>
      <dgm:t>
        <a:bodyPr/>
        <a:lstStyle/>
        <a:p>
          <a:pPr>
            <a:buFont typeface="Arial" panose="020B0604020202020204" pitchFamily="34" charset="0"/>
            <a:buChar char="•"/>
          </a:pPr>
          <a:r>
            <a:rPr lang="el-GR" sz="2000" dirty="0">
              <a:latin typeface="Times New Roman" pitchFamily="18" charset="0"/>
              <a:cs typeface="Times New Roman" pitchFamily="18" charset="0"/>
            </a:rPr>
            <a:t>Αρχές</a:t>
          </a:r>
          <a:r>
            <a:rPr lang="el-GR" dirty="0"/>
            <a:t> για τη διασφάλιση της εγκυρότητας και </a:t>
          </a:r>
          <a:r>
            <a:rPr lang="el-GR"/>
            <a:t>της αποτελεσματικότητα</a:t>
          </a:r>
          <a:endParaRPr lang="el-GR" sz="2000" dirty="0">
            <a:latin typeface="Times New Roman" pitchFamily="18" charset="0"/>
            <a:cs typeface="Times New Roman" pitchFamily="18" charset="0"/>
          </a:endParaRPr>
        </a:p>
      </dgm:t>
    </dgm:pt>
    <dgm:pt modelId="{79722065-8A79-4B52-ACE8-A809917023C6}" type="parTrans" cxnId="{84C352FF-5690-4803-9EBE-EF77F7352723}">
      <dgm:prSet/>
      <dgm:spPr/>
      <dgm:t>
        <a:bodyPr/>
        <a:lstStyle/>
        <a:p>
          <a:endParaRPr lang="el-GR"/>
        </a:p>
      </dgm:t>
    </dgm:pt>
    <dgm:pt modelId="{53FF974D-6B7E-458D-80EC-D64DEBD0D140}" type="sibTrans" cxnId="{84C352FF-5690-4803-9EBE-EF77F7352723}">
      <dgm:prSet/>
      <dgm:spPr/>
      <dgm:t>
        <a:bodyPr/>
        <a:lstStyle/>
        <a:p>
          <a:endParaRPr lang="el-GR"/>
        </a:p>
      </dgm:t>
    </dgm:pt>
    <dgm:pt modelId="{FF6CF73F-2D4C-4ABF-9439-D160243AE7CB}">
      <dgm:prSet/>
      <dgm:spPr/>
      <dgm:t>
        <a:bodyPr/>
        <a:lstStyle/>
        <a:p>
          <a:r>
            <a:rPr lang="el-GR" dirty="0"/>
            <a:t>Ανωνυμία</a:t>
          </a:r>
        </a:p>
      </dgm:t>
    </dgm:pt>
    <dgm:pt modelId="{328D742D-3429-449C-A306-7DE15F0C3045}" type="parTrans" cxnId="{11F676F3-A511-41D7-9908-5BF648143753}">
      <dgm:prSet/>
      <dgm:spPr/>
      <dgm:t>
        <a:bodyPr/>
        <a:lstStyle/>
        <a:p>
          <a:endParaRPr lang="el-GR"/>
        </a:p>
      </dgm:t>
    </dgm:pt>
    <dgm:pt modelId="{6B0621D8-00D1-4791-8868-D8A574FF3B89}" type="sibTrans" cxnId="{11F676F3-A511-41D7-9908-5BF648143753}">
      <dgm:prSet/>
      <dgm:spPr/>
      <dgm:t>
        <a:bodyPr/>
        <a:lstStyle/>
        <a:p>
          <a:endParaRPr lang="el-GR"/>
        </a:p>
      </dgm:t>
    </dgm:pt>
    <dgm:pt modelId="{E89C4DE3-E576-4D44-B995-3005EC0DA7BD}">
      <dgm:prSet/>
      <dgm:spPr/>
      <dgm:t>
        <a:bodyPr/>
        <a:lstStyle/>
        <a:p>
          <a:r>
            <a:rPr lang="el-GR" dirty="0"/>
            <a:t>Εμπιστοσύνη</a:t>
          </a:r>
        </a:p>
      </dgm:t>
    </dgm:pt>
    <dgm:pt modelId="{C62E787F-4769-4B5A-848B-E6D1AAA98ADB}" type="parTrans" cxnId="{454B6685-519A-495E-BC38-CBE9135EE93E}">
      <dgm:prSet/>
      <dgm:spPr/>
      <dgm:t>
        <a:bodyPr/>
        <a:lstStyle/>
        <a:p>
          <a:endParaRPr lang="el-GR"/>
        </a:p>
      </dgm:t>
    </dgm:pt>
    <dgm:pt modelId="{6413BE56-130A-4E42-983F-E78E29B7B8BD}" type="sibTrans" cxnId="{454B6685-519A-495E-BC38-CBE9135EE93E}">
      <dgm:prSet/>
      <dgm:spPr/>
      <dgm:t>
        <a:bodyPr/>
        <a:lstStyle/>
        <a:p>
          <a:endParaRPr lang="el-GR"/>
        </a:p>
      </dgm:t>
    </dgm:pt>
    <dgm:pt modelId="{9849C675-F983-4878-911D-4BBB88885984}">
      <dgm:prSet/>
      <dgm:spPr/>
      <dgm:t>
        <a:bodyPr/>
        <a:lstStyle/>
        <a:p>
          <a:r>
            <a:rPr lang="el-GR" dirty="0"/>
            <a:t>Ελευθερία έκφρασης</a:t>
          </a:r>
        </a:p>
      </dgm:t>
    </dgm:pt>
    <dgm:pt modelId="{A6070E92-6429-42C9-96D3-77F08BA25113}" type="parTrans" cxnId="{AFD62FC7-6053-4197-BCA9-250DE1C8B035}">
      <dgm:prSet/>
      <dgm:spPr/>
      <dgm:t>
        <a:bodyPr/>
        <a:lstStyle/>
        <a:p>
          <a:endParaRPr lang="el-GR"/>
        </a:p>
      </dgm:t>
    </dgm:pt>
    <dgm:pt modelId="{30C51B3C-18B3-44B8-BBC5-ABF1DF4823B0}" type="sibTrans" cxnId="{AFD62FC7-6053-4197-BCA9-250DE1C8B035}">
      <dgm:prSet/>
      <dgm:spPr/>
      <dgm:t>
        <a:bodyPr/>
        <a:lstStyle/>
        <a:p>
          <a:endParaRPr lang="el-GR"/>
        </a:p>
      </dgm:t>
    </dgm:pt>
    <dgm:pt modelId="{DA3A703B-283C-488B-8CD9-CDCF9B3A086B}" type="pres">
      <dgm:prSet presAssocID="{C8E62B9F-6F73-4A65-83ED-76A8A73C2B81}" presName="diagram" presStyleCnt="0">
        <dgm:presLayoutVars>
          <dgm:chPref val="1"/>
          <dgm:dir/>
          <dgm:animOne val="branch"/>
          <dgm:animLvl val="lvl"/>
          <dgm:resizeHandles/>
        </dgm:presLayoutVars>
      </dgm:prSet>
      <dgm:spPr/>
    </dgm:pt>
    <dgm:pt modelId="{F7056FE6-9FB0-446B-B118-199AAC7F07A8}" type="pres">
      <dgm:prSet presAssocID="{38DDEC48-F007-4FCF-A173-B786DA2D24EF}" presName="root" presStyleCnt="0"/>
      <dgm:spPr/>
    </dgm:pt>
    <dgm:pt modelId="{7C502133-3461-4342-BC82-D5587C55C516}" type="pres">
      <dgm:prSet presAssocID="{38DDEC48-F007-4FCF-A173-B786DA2D24EF}" presName="rootComposite" presStyleCnt="0"/>
      <dgm:spPr/>
    </dgm:pt>
    <dgm:pt modelId="{F1E196FD-C89D-497A-8566-A2A4318E1FEF}" type="pres">
      <dgm:prSet presAssocID="{38DDEC48-F007-4FCF-A173-B786DA2D24EF}" presName="rootText" presStyleLbl="node1" presStyleIdx="0" presStyleCnt="2" custScaleX="170394" custScaleY="154968" custLinFactNeighborX="-27269" custLinFactNeighborY="-9890"/>
      <dgm:spPr/>
    </dgm:pt>
    <dgm:pt modelId="{A354A416-F356-4B19-BEA8-AEFFEC1A7161}" type="pres">
      <dgm:prSet presAssocID="{38DDEC48-F007-4FCF-A173-B786DA2D24EF}" presName="rootConnector" presStyleLbl="node1" presStyleIdx="0" presStyleCnt="2"/>
      <dgm:spPr/>
    </dgm:pt>
    <dgm:pt modelId="{3146AFB3-BE00-4DC7-BAB9-84D2F256BCF2}" type="pres">
      <dgm:prSet presAssocID="{38DDEC48-F007-4FCF-A173-B786DA2D24EF}" presName="childShape" presStyleCnt="0"/>
      <dgm:spPr/>
    </dgm:pt>
    <dgm:pt modelId="{17C65BD1-AB39-46D5-8DB2-622EFBD9C58E}" type="pres">
      <dgm:prSet presAssocID="{2FDA484C-F4C3-4DB0-9048-7ED1C8A753AD}" presName="Name13" presStyleLbl="parChTrans1D2" presStyleIdx="0" presStyleCnt="4"/>
      <dgm:spPr/>
    </dgm:pt>
    <dgm:pt modelId="{02F9A0A2-72F3-4320-812E-D5F3E8539488}" type="pres">
      <dgm:prSet presAssocID="{CDBA1DAC-FE2D-4C3E-9202-76611709CA03}" presName="childText" presStyleLbl="bgAcc1" presStyleIdx="0" presStyleCnt="4" custScaleX="185744" custScaleY="177003" custLinFactNeighborX="-60690" custLinFactNeighborY="89292">
        <dgm:presLayoutVars>
          <dgm:bulletEnabled val="1"/>
        </dgm:presLayoutVars>
      </dgm:prSet>
      <dgm:spPr/>
    </dgm:pt>
    <dgm:pt modelId="{DDFF9894-EF7B-4BE3-937C-8C71657AEF30}" type="pres">
      <dgm:prSet presAssocID="{67B96F47-B519-4484-B3E5-BD6AACF5ECE0}" presName="root" presStyleCnt="0"/>
      <dgm:spPr/>
    </dgm:pt>
    <dgm:pt modelId="{BBB99320-A8FA-46E1-97C3-20491430CF1E}" type="pres">
      <dgm:prSet presAssocID="{67B96F47-B519-4484-B3E5-BD6AACF5ECE0}" presName="rootComposite" presStyleCnt="0"/>
      <dgm:spPr/>
    </dgm:pt>
    <dgm:pt modelId="{D367E443-A08E-420B-B9DC-195A5966CD6C}" type="pres">
      <dgm:prSet presAssocID="{67B96F47-B519-4484-B3E5-BD6AACF5ECE0}" presName="rootText" presStyleLbl="node1" presStyleIdx="1" presStyleCnt="2" custScaleX="235048" custScaleY="211649" custLinFactNeighborX="-6813" custLinFactNeighborY="-55220"/>
      <dgm:spPr/>
    </dgm:pt>
    <dgm:pt modelId="{F13231D5-C6AC-447A-AF82-6E9CA04DF069}" type="pres">
      <dgm:prSet presAssocID="{67B96F47-B519-4484-B3E5-BD6AACF5ECE0}" presName="rootConnector" presStyleLbl="node1" presStyleIdx="1" presStyleCnt="2"/>
      <dgm:spPr/>
    </dgm:pt>
    <dgm:pt modelId="{A7F8046A-5CCD-4FFB-A51C-F9E1869C3855}" type="pres">
      <dgm:prSet presAssocID="{67B96F47-B519-4484-B3E5-BD6AACF5ECE0}" presName="childShape" presStyleCnt="0"/>
      <dgm:spPr/>
    </dgm:pt>
    <dgm:pt modelId="{8C213CBD-9D96-499D-BE0D-F87A7A84A52E}" type="pres">
      <dgm:prSet presAssocID="{328D742D-3429-449C-A306-7DE15F0C3045}" presName="Name13" presStyleLbl="parChTrans1D2" presStyleIdx="1" presStyleCnt="4"/>
      <dgm:spPr/>
    </dgm:pt>
    <dgm:pt modelId="{71EC81E5-75DE-484C-91DC-77C65FD14719}" type="pres">
      <dgm:prSet presAssocID="{FF6CF73F-2D4C-4ABF-9439-D160243AE7CB}" presName="childText" presStyleLbl="bgAcc1" presStyleIdx="1" presStyleCnt="4">
        <dgm:presLayoutVars>
          <dgm:bulletEnabled val="1"/>
        </dgm:presLayoutVars>
      </dgm:prSet>
      <dgm:spPr/>
    </dgm:pt>
    <dgm:pt modelId="{B09B2A4A-715A-4BFF-851B-11C3AEE0B8DC}" type="pres">
      <dgm:prSet presAssocID="{C62E787F-4769-4B5A-848B-E6D1AAA98ADB}" presName="Name13" presStyleLbl="parChTrans1D2" presStyleIdx="2" presStyleCnt="4"/>
      <dgm:spPr/>
    </dgm:pt>
    <dgm:pt modelId="{9DA2371C-3A17-41FB-B8F9-A2CD615EDC20}" type="pres">
      <dgm:prSet presAssocID="{E89C4DE3-E576-4D44-B995-3005EC0DA7BD}" presName="childText" presStyleLbl="bgAcc1" presStyleIdx="2" presStyleCnt="4">
        <dgm:presLayoutVars>
          <dgm:bulletEnabled val="1"/>
        </dgm:presLayoutVars>
      </dgm:prSet>
      <dgm:spPr/>
    </dgm:pt>
    <dgm:pt modelId="{11D11469-6DF6-4232-A5BF-EC940EB09BED}" type="pres">
      <dgm:prSet presAssocID="{A6070E92-6429-42C9-96D3-77F08BA25113}" presName="Name13" presStyleLbl="parChTrans1D2" presStyleIdx="3" presStyleCnt="4"/>
      <dgm:spPr/>
    </dgm:pt>
    <dgm:pt modelId="{F9050E19-D9BB-484F-80A9-1E5F16E7541C}" type="pres">
      <dgm:prSet presAssocID="{9849C675-F983-4878-911D-4BBB88885984}" presName="childText" presStyleLbl="bgAcc1" presStyleIdx="3" presStyleCnt="4" custLinFactNeighborX="460" custLinFactNeighborY="-5620">
        <dgm:presLayoutVars>
          <dgm:bulletEnabled val="1"/>
        </dgm:presLayoutVars>
      </dgm:prSet>
      <dgm:spPr/>
    </dgm:pt>
  </dgm:ptLst>
  <dgm:cxnLst>
    <dgm:cxn modelId="{1C42C503-AC6E-4703-80AA-671186C48921}" type="presOf" srcId="{C8E62B9F-6F73-4A65-83ED-76A8A73C2B81}" destId="{DA3A703B-283C-488B-8CD9-CDCF9B3A086B}" srcOrd="0" destOrd="0" presId="urn:microsoft.com/office/officeart/2005/8/layout/hierarchy3"/>
    <dgm:cxn modelId="{F9C8FF0E-5787-45A5-A5DC-E03B58803A8D}" type="presOf" srcId="{E89C4DE3-E576-4D44-B995-3005EC0DA7BD}" destId="{9DA2371C-3A17-41FB-B8F9-A2CD615EDC20}" srcOrd="0" destOrd="0" presId="urn:microsoft.com/office/officeart/2005/8/layout/hierarchy3"/>
    <dgm:cxn modelId="{E6AFE317-BA44-490C-B798-968BD53E6E7D}" type="presOf" srcId="{38DDEC48-F007-4FCF-A173-B786DA2D24EF}" destId="{A354A416-F356-4B19-BEA8-AEFFEC1A7161}" srcOrd="1" destOrd="0" presId="urn:microsoft.com/office/officeart/2005/8/layout/hierarchy3"/>
    <dgm:cxn modelId="{53F03A3D-56D9-49DD-A1AA-F51D2785F150}" srcId="{C8E62B9F-6F73-4A65-83ED-76A8A73C2B81}" destId="{38DDEC48-F007-4FCF-A173-B786DA2D24EF}" srcOrd="0" destOrd="0" parTransId="{E824EC0D-56B1-4A15-AD13-2F2424722771}" sibTransId="{6B286D9C-E6F5-4279-A06B-7706333B04CE}"/>
    <dgm:cxn modelId="{F3019E64-1C42-4907-A27C-02F2E8B4CC0C}" type="presOf" srcId="{67B96F47-B519-4484-B3E5-BD6AACF5ECE0}" destId="{F13231D5-C6AC-447A-AF82-6E9CA04DF069}" srcOrd="1" destOrd="0" presId="urn:microsoft.com/office/officeart/2005/8/layout/hierarchy3"/>
    <dgm:cxn modelId="{400BA145-90A7-4DE7-A7DB-70080E0EA58C}" type="presOf" srcId="{328D742D-3429-449C-A306-7DE15F0C3045}" destId="{8C213CBD-9D96-499D-BE0D-F87A7A84A52E}" srcOrd="0" destOrd="0" presId="urn:microsoft.com/office/officeart/2005/8/layout/hierarchy3"/>
    <dgm:cxn modelId="{3F97C46A-30AD-4E68-80B3-AF78490F1A21}" type="presOf" srcId="{A6070E92-6429-42C9-96D3-77F08BA25113}" destId="{11D11469-6DF6-4232-A5BF-EC940EB09BED}" srcOrd="0" destOrd="0" presId="urn:microsoft.com/office/officeart/2005/8/layout/hierarchy3"/>
    <dgm:cxn modelId="{6C00FC50-2E52-49BB-8856-81F9A1CAD57E}" type="presOf" srcId="{38DDEC48-F007-4FCF-A173-B786DA2D24EF}" destId="{F1E196FD-C89D-497A-8566-A2A4318E1FEF}" srcOrd="0" destOrd="0" presId="urn:microsoft.com/office/officeart/2005/8/layout/hierarchy3"/>
    <dgm:cxn modelId="{A7491255-095E-49DA-A1C5-6362EE7B87D7}" type="presOf" srcId="{FF6CF73F-2D4C-4ABF-9439-D160243AE7CB}" destId="{71EC81E5-75DE-484C-91DC-77C65FD14719}" srcOrd="0" destOrd="0" presId="urn:microsoft.com/office/officeart/2005/8/layout/hierarchy3"/>
    <dgm:cxn modelId="{454B6685-519A-495E-BC38-CBE9135EE93E}" srcId="{67B96F47-B519-4484-B3E5-BD6AACF5ECE0}" destId="{E89C4DE3-E576-4D44-B995-3005EC0DA7BD}" srcOrd="1" destOrd="0" parTransId="{C62E787F-4769-4B5A-848B-E6D1AAA98ADB}" sibTransId="{6413BE56-130A-4E42-983F-E78E29B7B8BD}"/>
    <dgm:cxn modelId="{E07E10AD-164E-4AC3-9D7D-50CC29E11D8E}" type="presOf" srcId="{9849C675-F983-4878-911D-4BBB88885984}" destId="{F9050E19-D9BB-484F-80A9-1E5F16E7541C}" srcOrd="0" destOrd="0" presId="urn:microsoft.com/office/officeart/2005/8/layout/hierarchy3"/>
    <dgm:cxn modelId="{B9BE21B4-0648-46FF-AF3D-07FFC919D469}" srcId="{38DDEC48-F007-4FCF-A173-B786DA2D24EF}" destId="{CDBA1DAC-FE2D-4C3E-9202-76611709CA03}" srcOrd="0" destOrd="0" parTransId="{2FDA484C-F4C3-4DB0-9048-7ED1C8A753AD}" sibTransId="{1DB1B691-AAFB-4CB3-B84B-52E4FC0AF2FB}"/>
    <dgm:cxn modelId="{E57A75B7-E5D6-4D53-A229-0D548B49A4C6}" type="presOf" srcId="{CDBA1DAC-FE2D-4C3E-9202-76611709CA03}" destId="{02F9A0A2-72F3-4320-812E-D5F3E8539488}" srcOrd="0" destOrd="0" presId="urn:microsoft.com/office/officeart/2005/8/layout/hierarchy3"/>
    <dgm:cxn modelId="{C10831BE-39A9-4620-9B0C-4357F005725F}" type="presOf" srcId="{67B96F47-B519-4484-B3E5-BD6AACF5ECE0}" destId="{D367E443-A08E-420B-B9DC-195A5966CD6C}" srcOrd="0" destOrd="0" presId="urn:microsoft.com/office/officeart/2005/8/layout/hierarchy3"/>
    <dgm:cxn modelId="{693549BF-4058-480B-845E-F8A5329CE059}" type="presOf" srcId="{C62E787F-4769-4B5A-848B-E6D1AAA98ADB}" destId="{B09B2A4A-715A-4BFF-851B-11C3AEE0B8DC}" srcOrd="0" destOrd="0" presId="urn:microsoft.com/office/officeart/2005/8/layout/hierarchy3"/>
    <dgm:cxn modelId="{AFD62FC7-6053-4197-BCA9-250DE1C8B035}" srcId="{67B96F47-B519-4484-B3E5-BD6AACF5ECE0}" destId="{9849C675-F983-4878-911D-4BBB88885984}" srcOrd="2" destOrd="0" parTransId="{A6070E92-6429-42C9-96D3-77F08BA25113}" sibTransId="{30C51B3C-18B3-44B8-BBC5-ABF1DF4823B0}"/>
    <dgm:cxn modelId="{D5AFEBE1-AD9D-4B33-AA86-C88B2804678E}" type="presOf" srcId="{2FDA484C-F4C3-4DB0-9048-7ED1C8A753AD}" destId="{17C65BD1-AB39-46D5-8DB2-622EFBD9C58E}" srcOrd="0" destOrd="0" presId="urn:microsoft.com/office/officeart/2005/8/layout/hierarchy3"/>
    <dgm:cxn modelId="{11F676F3-A511-41D7-9908-5BF648143753}" srcId="{67B96F47-B519-4484-B3E5-BD6AACF5ECE0}" destId="{FF6CF73F-2D4C-4ABF-9439-D160243AE7CB}" srcOrd="0" destOrd="0" parTransId="{328D742D-3429-449C-A306-7DE15F0C3045}" sibTransId="{6B0621D8-00D1-4791-8868-D8A574FF3B89}"/>
    <dgm:cxn modelId="{84C352FF-5690-4803-9EBE-EF77F7352723}" srcId="{C8E62B9F-6F73-4A65-83ED-76A8A73C2B81}" destId="{67B96F47-B519-4484-B3E5-BD6AACF5ECE0}" srcOrd="1" destOrd="0" parTransId="{79722065-8A79-4B52-ACE8-A809917023C6}" sibTransId="{53FF974D-6B7E-458D-80EC-D64DEBD0D140}"/>
    <dgm:cxn modelId="{5E15B413-B0DB-47DD-A29A-1044F0995F23}" type="presParOf" srcId="{DA3A703B-283C-488B-8CD9-CDCF9B3A086B}" destId="{F7056FE6-9FB0-446B-B118-199AAC7F07A8}" srcOrd="0" destOrd="0" presId="urn:microsoft.com/office/officeart/2005/8/layout/hierarchy3"/>
    <dgm:cxn modelId="{19A8D1BE-1FAB-4713-9D28-8D5B2C6F1CCA}" type="presParOf" srcId="{F7056FE6-9FB0-446B-B118-199AAC7F07A8}" destId="{7C502133-3461-4342-BC82-D5587C55C516}" srcOrd="0" destOrd="0" presId="urn:microsoft.com/office/officeart/2005/8/layout/hierarchy3"/>
    <dgm:cxn modelId="{96486A63-1998-4BFC-A7AA-B57C708DB2A4}" type="presParOf" srcId="{7C502133-3461-4342-BC82-D5587C55C516}" destId="{F1E196FD-C89D-497A-8566-A2A4318E1FEF}" srcOrd="0" destOrd="0" presId="urn:microsoft.com/office/officeart/2005/8/layout/hierarchy3"/>
    <dgm:cxn modelId="{981F77A3-D8B9-429B-9B92-BFFFF95D7E0E}" type="presParOf" srcId="{7C502133-3461-4342-BC82-D5587C55C516}" destId="{A354A416-F356-4B19-BEA8-AEFFEC1A7161}" srcOrd="1" destOrd="0" presId="urn:microsoft.com/office/officeart/2005/8/layout/hierarchy3"/>
    <dgm:cxn modelId="{EF26B4C9-0241-41ED-AB89-E1D036C0D732}" type="presParOf" srcId="{F7056FE6-9FB0-446B-B118-199AAC7F07A8}" destId="{3146AFB3-BE00-4DC7-BAB9-84D2F256BCF2}" srcOrd="1" destOrd="0" presId="urn:microsoft.com/office/officeart/2005/8/layout/hierarchy3"/>
    <dgm:cxn modelId="{EFC698DA-5744-4061-A451-11495362E384}" type="presParOf" srcId="{3146AFB3-BE00-4DC7-BAB9-84D2F256BCF2}" destId="{17C65BD1-AB39-46D5-8DB2-622EFBD9C58E}" srcOrd="0" destOrd="0" presId="urn:microsoft.com/office/officeart/2005/8/layout/hierarchy3"/>
    <dgm:cxn modelId="{5ADA9002-1F49-4E1D-B400-7D874DC1404B}" type="presParOf" srcId="{3146AFB3-BE00-4DC7-BAB9-84D2F256BCF2}" destId="{02F9A0A2-72F3-4320-812E-D5F3E8539488}" srcOrd="1" destOrd="0" presId="urn:microsoft.com/office/officeart/2005/8/layout/hierarchy3"/>
    <dgm:cxn modelId="{A1E60599-5A9B-4622-917B-03063D42F167}" type="presParOf" srcId="{DA3A703B-283C-488B-8CD9-CDCF9B3A086B}" destId="{DDFF9894-EF7B-4BE3-937C-8C71657AEF30}" srcOrd="1" destOrd="0" presId="urn:microsoft.com/office/officeart/2005/8/layout/hierarchy3"/>
    <dgm:cxn modelId="{08DC9901-6C0F-431E-800E-10C29D7C7408}" type="presParOf" srcId="{DDFF9894-EF7B-4BE3-937C-8C71657AEF30}" destId="{BBB99320-A8FA-46E1-97C3-20491430CF1E}" srcOrd="0" destOrd="0" presId="urn:microsoft.com/office/officeart/2005/8/layout/hierarchy3"/>
    <dgm:cxn modelId="{5F7141CA-9A4A-4F25-9CEB-BE35034546C6}" type="presParOf" srcId="{BBB99320-A8FA-46E1-97C3-20491430CF1E}" destId="{D367E443-A08E-420B-B9DC-195A5966CD6C}" srcOrd="0" destOrd="0" presId="urn:microsoft.com/office/officeart/2005/8/layout/hierarchy3"/>
    <dgm:cxn modelId="{CE849B2C-EDE2-4FBB-90C0-0BE76E6DF8A4}" type="presParOf" srcId="{BBB99320-A8FA-46E1-97C3-20491430CF1E}" destId="{F13231D5-C6AC-447A-AF82-6E9CA04DF069}" srcOrd="1" destOrd="0" presId="urn:microsoft.com/office/officeart/2005/8/layout/hierarchy3"/>
    <dgm:cxn modelId="{2107FA37-46A2-48FA-B629-52D33BFB27BC}" type="presParOf" srcId="{DDFF9894-EF7B-4BE3-937C-8C71657AEF30}" destId="{A7F8046A-5CCD-4FFB-A51C-F9E1869C3855}" srcOrd="1" destOrd="0" presId="urn:microsoft.com/office/officeart/2005/8/layout/hierarchy3"/>
    <dgm:cxn modelId="{9AADCCB7-ED85-4BBE-B1F0-082E4DD5DC57}" type="presParOf" srcId="{A7F8046A-5CCD-4FFB-A51C-F9E1869C3855}" destId="{8C213CBD-9D96-499D-BE0D-F87A7A84A52E}" srcOrd="0" destOrd="0" presId="urn:microsoft.com/office/officeart/2005/8/layout/hierarchy3"/>
    <dgm:cxn modelId="{E6659DEA-C00F-4B9F-920C-56DCADBE42C3}" type="presParOf" srcId="{A7F8046A-5CCD-4FFB-A51C-F9E1869C3855}" destId="{71EC81E5-75DE-484C-91DC-77C65FD14719}" srcOrd="1" destOrd="0" presId="urn:microsoft.com/office/officeart/2005/8/layout/hierarchy3"/>
    <dgm:cxn modelId="{D0D35CFB-C96D-405E-BF78-147A6D19AF9D}" type="presParOf" srcId="{A7F8046A-5CCD-4FFB-A51C-F9E1869C3855}" destId="{B09B2A4A-715A-4BFF-851B-11C3AEE0B8DC}" srcOrd="2" destOrd="0" presId="urn:microsoft.com/office/officeart/2005/8/layout/hierarchy3"/>
    <dgm:cxn modelId="{725656B1-F13C-4D3F-8F31-C26039B40D8C}" type="presParOf" srcId="{A7F8046A-5CCD-4FFB-A51C-F9E1869C3855}" destId="{9DA2371C-3A17-41FB-B8F9-A2CD615EDC20}" srcOrd="3" destOrd="0" presId="urn:microsoft.com/office/officeart/2005/8/layout/hierarchy3"/>
    <dgm:cxn modelId="{126693F3-0C2C-414F-9F6B-A3827E4F2378}" type="presParOf" srcId="{A7F8046A-5CCD-4FFB-A51C-F9E1869C3855}" destId="{11D11469-6DF6-4232-A5BF-EC940EB09BED}" srcOrd="4" destOrd="0" presId="urn:microsoft.com/office/officeart/2005/8/layout/hierarchy3"/>
    <dgm:cxn modelId="{98F5DCB8-1BB5-4EFA-9EA0-9D39E825651B}" type="presParOf" srcId="{A7F8046A-5CCD-4FFB-A51C-F9E1869C3855}" destId="{F9050E19-D9BB-484F-80A9-1E5F16E7541C}"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406DE2B-E66F-4971-B2DE-8CE74526E3D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6DD1D87B-966C-42C2-A220-52C8075966E2}">
      <dgm:prSet phldrT="[Κείμενο]"/>
      <dgm:spPr/>
      <dgm:t>
        <a:bodyPr/>
        <a:lstStyle/>
        <a:p>
          <a:r>
            <a:rPr lang="el-GR" dirty="0"/>
            <a:t>Εισαγωγή</a:t>
          </a:r>
        </a:p>
      </dgm:t>
    </dgm:pt>
    <dgm:pt modelId="{341D4BBC-FE80-4F3A-9D82-DCCC8795B962}" type="parTrans" cxnId="{9B9A9A5A-9311-48A6-B9E5-CDFC8EE1DE5B}">
      <dgm:prSet/>
      <dgm:spPr/>
      <dgm:t>
        <a:bodyPr/>
        <a:lstStyle/>
        <a:p>
          <a:endParaRPr lang="el-GR"/>
        </a:p>
      </dgm:t>
    </dgm:pt>
    <dgm:pt modelId="{B68CFB31-EC61-4AC9-ACDC-B4DEDCA2CA71}" type="sibTrans" cxnId="{9B9A9A5A-9311-48A6-B9E5-CDFC8EE1DE5B}">
      <dgm:prSet/>
      <dgm:spPr/>
      <dgm:t>
        <a:bodyPr/>
        <a:lstStyle/>
        <a:p>
          <a:endParaRPr lang="el-GR"/>
        </a:p>
      </dgm:t>
    </dgm:pt>
    <dgm:pt modelId="{159BECA4-3A7F-43C9-A449-9B7503711D47}">
      <dgm:prSet phldrT="[Κείμενο]"/>
      <dgm:spPr/>
      <dgm:t>
        <a:bodyPr/>
        <a:lstStyle/>
        <a:p>
          <a:r>
            <a:rPr lang="el-GR" dirty="0"/>
            <a:t>Υπάρχει ένας σύντομος οδηγός για την πλοήγηση μέσα στο </a:t>
          </a:r>
          <a:r>
            <a:rPr lang="en-US" dirty="0" err="1"/>
            <a:t>Chamilo</a:t>
          </a:r>
          <a:endParaRPr lang="el-GR" dirty="0"/>
        </a:p>
      </dgm:t>
    </dgm:pt>
    <dgm:pt modelId="{4B3566FF-8175-4972-9A07-EFA3B37FA1FC}" type="parTrans" cxnId="{FB0293C3-0A64-424F-B371-B085E7DA6117}">
      <dgm:prSet/>
      <dgm:spPr/>
      <dgm:t>
        <a:bodyPr/>
        <a:lstStyle/>
        <a:p>
          <a:endParaRPr lang="el-GR"/>
        </a:p>
      </dgm:t>
    </dgm:pt>
    <dgm:pt modelId="{A175A4EA-EFCC-48A0-AFC4-7804A509C9E1}" type="sibTrans" cxnId="{FB0293C3-0A64-424F-B371-B085E7DA6117}">
      <dgm:prSet/>
      <dgm:spPr/>
      <dgm:t>
        <a:bodyPr/>
        <a:lstStyle/>
        <a:p>
          <a:endParaRPr lang="el-GR"/>
        </a:p>
      </dgm:t>
    </dgm:pt>
    <dgm:pt modelId="{DCDB0F60-439F-4C33-BCD0-6E5C563C0F54}">
      <dgm:prSet phldrT="[Κείμενο]"/>
      <dgm:spPr/>
      <dgm:t>
        <a:bodyPr/>
        <a:lstStyle/>
        <a:p>
          <a:r>
            <a:rPr lang="el-GR" dirty="0"/>
            <a:t>1</a:t>
          </a:r>
          <a:r>
            <a:rPr lang="el-GR" baseline="30000" dirty="0"/>
            <a:t>η</a:t>
          </a:r>
          <a:r>
            <a:rPr lang="el-GR" dirty="0"/>
            <a:t> ΔΕ : Φωνήεντα </a:t>
          </a:r>
        </a:p>
      </dgm:t>
    </dgm:pt>
    <dgm:pt modelId="{C2DE7318-A06E-471C-9898-25970D6BAA85}" type="parTrans" cxnId="{69A92139-5C24-4546-81ED-9D7C4FD5FDE8}">
      <dgm:prSet/>
      <dgm:spPr/>
      <dgm:t>
        <a:bodyPr/>
        <a:lstStyle/>
        <a:p>
          <a:endParaRPr lang="el-GR"/>
        </a:p>
      </dgm:t>
    </dgm:pt>
    <dgm:pt modelId="{7F0C1D37-65C7-4A40-9306-81FECA19547A}" type="sibTrans" cxnId="{69A92139-5C24-4546-81ED-9D7C4FD5FDE8}">
      <dgm:prSet/>
      <dgm:spPr/>
      <dgm:t>
        <a:bodyPr/>
        <a:lstStyle/>
        <a:p>
          <a:endParaRPr lang="el-GR"/>
        </a:p>
      </dgm:t>
    </dgm:pt>
    <dgm:pt modelId="{3B925168-B633-4591-A571-08360B9B14BD}">
      <dgm:prSet phldrT="[Κείμενο]"/>
      <dgm:spPr/>
      <dgm:t>
        <a:bodyPr/>
        <a:lstStyle/>
        <a:p>
          <a:r>
            <a:rPr lang="el-GR" dirty="0"/>
            <a:t>2</a:t>
          </a:r>
          <a:r>
            <a:rPr lang="el-GR" baseline="30000" dirty="0"/>
            <a:t>η</a:t>
          </a:r>
          <a:r>
            <a:rPr lang="el-GR" dirty="0"/>
            <a:t> ΔΕ : Σύμφωνα</a:t>
          </a:r>
        </a:p>
      </dgm:t>
    </dgm:pt>
    <dgm:pt modelId="{7EDE7452-0C10-45E6-BCD2-39B2CBEC5065}" type="parTrans" cxnId="{65197D10-20AC-44C5-AFA1-0FB69C52D97C}">
      <dgm:prSet/>
      <dgm:spPr/>
      <dgm:t>
        <a:bodyPr/>
        <a:lstStyle/>
        <a:p>
          <a:endParaRPr lang="el-GR"/>
        </a:p>
      </dgm:t>
    </dgm:pt>
    <dgm:pt modelId="{0309C48E-F932-467B-8E6A-291BD400508A}" type="sibTrans" cxnId="{65197D10-20AC-44C5-AFA1-0FB69C52D97C}">
      <dgm:prSet/>
      <dgm:spPr/>
      <dgm:t>
        <a:bodyPr/>
        <a:lstStyle/>
        <a:p>
          <a:endParaRPr lang="el-GR"/>
        </a:p>
      </dgm:t>
    </dgm:pt>
    <dgm:pt modelId="{CD41092B-10FC-478B-9E87-F240BB5C602E}">
      <dgm:prSet phldrT="[Κείμενο]"/>
      <dgm:spPr/>
      <dgm:t>
        <a:bodyPr/>
        <a:lstStyle/>
        <a:p>
          <a:r>
            <a:rPr lang="el-GR" dirty="0"/>
            <a:t>3</a:t>
          </a:r>
          <a:r>
            <a:rPr lang="el-GR" baseline="30000" dirty="0"/>
            <a:t>η</a:t>
          </a:r>
          <a:r>
            <a:rPr lang="el-GR" dirty="0"/>
            <a:t> ΔΕ : Δίψηφα φωνήεντα και δίψηφα σύμφωνα</a:t>
          </a:r>
        </a:p>
      </dgm:t>
    </dgm:pt>
    <dgm:pt modelId="{D6DB2646-7F26-4CD8-B1C9-98B8CEE85E5A}" type="parTrans" cxnId="{DFFCEA1A-5187-4762-97C5-FA9BE29E5E45}">
      <dgm:prSet/>
      <dgm:spPr/>
      <dgm:t>
        <a:bodyPr/>
        <a:lstStyle/>
        <a:p>
          <a:endParaRPr lang="el-GR"/>
        </a:p>
      </dgm:t>
    </dgm:pt>
    <dgm:pt modelId="{2CCC5D9B-55FA-434F-A4E7-CA0597E259D1}" type="sibTrans" cxnId="{DFFCEA1A-5187-4762-97C5-FA9BE29E5E45}">
      <dgm:prSet/>
      <dgm:spPr/>
      <dgm:t>
        <a:bodyPr/>
        <a:lstStyle/>
        <a:p>
          <a:endParaRPr lang="el-GR"/>
        </a:p>
      </dgm:t>
    </dgm:pt>
    <dgm:pt modelId="{CB92D9BB-F254-445A-90F2-B926027FA92B}" type="pres">
      <dgm:prSet presAssocID="{9406DE2B-E66F-4971-B2DE-8CE74526E3D4}" presName="linear" presStyleCnt="0">
        <dgm:presLayoutVars>
          <dgm:animLvl val="lvl"/>
          <dgm:resizeHandles val="exact"/>
        </dgm:presLayoutVars>
      </dgm:prSet>
      <dgm:spPr/>
    </dgm:pt>
    <dgm:pt modelId="{5C054794-C460-4845-B6EA-5ED271BCFB40}" type="pres">
      <dgm:prSet presAssocID="{6DD1D87B-966C-42C2-A220-52C8075966E2}" presName="parentText" presStyleLbl="node1" presStyleIdx="0" presStyleCnt="4">
        <dgm:presLayoutVars>
          <dgm:chMax val="0"/>
          <dgm:bulletEnabled val="1"/>
        </dgm:presLayoutVars>
      </dgm:prSet>
      <dgm:spPr/>
    </dgm:pt>
    <dgm:pt modelId="{990DA672-16D1-4E1C-9A1E-08B49A7C595E}" type="pres">
      <dgm:prSet presAssocID="{6DD1D87B-966C-42C2-A220-52C8075966E2}" presName="childText" presStyleLbl="revTx" presStyleIdx="0" presStyleCnt="1">
        <dgm:presLayoutVars>
          <dgm:bulletEnabled val="1"/>
        </dgm:presLayoutVars>
      </dgm:prSet>
      <dgm:spPr/>
    </dgm:pt>
    <dgm:pt modelId="{C60B28C3-D4C8-43A5-8317-6D3890AC341E}" type="pres">
      <dgm:prSet presAssocID="{DCDB0F60-439F-4C33-BCD0-6E5C563C0F54}" presName="parentText" presStyleLbl="node1" presStyleIdx="1" presStyleCnt="4">
        <dgm:presLayoutVars>
          <dgm:chMax val="0"/>
          <dgm:bulletEnabled val="1"/>
        </dgm:presLayoutVars>
      </dgm:prSet>
      <dgm:spPr/>
    </dgm:pt>
    <dgm:pt modelId="{BFA9B1CB-3D30-4C39-A22E-33CC36F203E7}" type="pres">
      <dgm:prSet presAssocID="{7F0C1D37-65C7-4A40-9306-81FECA19547A}" presName="spacer" presStyleCnt="0"/>
      <dgm:spPr/>
    </dgm:pt>
    <dgm:pt modelId="{0AD66553-E58A-4275-B2BE-1590505F0018}" type="pres">
      <dgm:prSet presAssocID="{3B925168-B633-4591-A571-08360B9B14BD}" presName="parentText" presStyleLbl="node1" presStyleIdx="2" presStyleCnt="4">
        <dgm:presLayoutVars>
          <dgm:chMax val="0"/>
          <dgm:bulletEnabled val="1"/>
        </dgm:presLayoutVars>
      </dgm:prSet>
      <dgm:spPr/>
    </dgm:pt>
    <dgm:pt modelId="{6AE201B7-9BBE-4D86-9583-2BC2B7D6DC08}" type="pres">
      <dgm:prSet presAssocID="{0309C48E-F932-467B-8E6A-291BD400508A}" presName="spacer" presStyleCnt="0"/>
      <dgm:spPr/>
    </dgm:pt>
    <dgm:pt modelId="{3901C664-B535-4973-875A-F17A5EE7FC1A}" type="pres">
      <dgm:prSet presAssocID="{CD41092B-10FC-478B-9E87-F240BB5C602E}" presName="parentText" presStyleLbl="node1" presStyleIdx="3" presStyleCnt="4">
        <dgm:presLayoutVars>
          <dgm:chMax val="0"/>
          <dgm:bulletEnabled val="1"/>
        </dgm:presLayoutVars>
      </dgm:prSet>
      <dgm:spPr/>
    </dgm:pt>
  </dgm:ptLst>
  <dgm:cxnLst>
    <dgm:cxn modelId="{65197D10-20AC-44C5-AFA1-0FB69C52D97C}" srcId="{9406DE2B-E66F-4971-B2DE-8CE74526E3D4}" destId="{3B925168-B633-4591-A571-08360B9B14BD}" srcOrd="2" destOrd="0" parTransId="{7EDE7452-0C10-45E6-BCD2-39B2CBEC5065}" sibTransId="{0309C48E-F932-467B-8E6A-291BD400508A}"/>
    <dgm:cxn modelId="{4889BE18-0A09-44D5-A528-4C208BD6F39A}" type="presOf" srcId="{9406DE2B-E66F-4971-B2DE-8CE74526E3D4}" destId="{CB92D9BB-F254-445A-90F2-B926027FA92B}" srcOrd="0" destOrd="0" presId="urn:microsoft.com/office/officeart/2005/8/layout/vList2"/>
    <dgm:cxn modelId="{DFFCEA1A-5187-4762-97C5-FA9BE29E5E45}" srcId="{9406DE2B-E66F-4971-B2DE-8CE74526E3D4}" destId="{CD41092B-10FC-478B-9E87-F240BB5C602E}" srcOrd="3" destOrd="0" parTransId="{D6DB2646-7F26-4CD8-B1C9-98B8CEE85E5A}" sibTransId="{2CCC5D9B-55FA-434F-A4E7-CA0597E259D1}"/>
    <dgm:cxn modelId="{E65E861B-BB3D-4DA8-96E4-C2A8F953BE1B}" type="presOf" srcId="{CD41092B-10FC-478B-9E87-F240BB5C602E}" destId="{3901C664-B535-4973-875A-F17A5EE7FC1A}" srcOrd="0" destOrd="0" presId="urn:microsoft.com/office/officeart/2005/8/layout/vList2"/>
    <dgm:cxn modelId="{69A92139-5C24-4546-81ED-9D7C4FD5FDE8}" srcId="{9406DE2B-E66F-4971-B2DE-8CE74526E3D4}" destId="{DCDB0F60-439F-4C33-BCD0-6E5C563C0F54}" srcOrd="1" destOrd="0" parTransId="{C2DE7318-A06E-471C-9898-25970D6BAA85}" sibTransId="{7F0C1D37-65C7-4A40-9306-81FECA19547A}"/>
    <dgm:cxn modelId="{784FB05C-164B-4B37-8291-4C9309493F2D}" type="presOf" srcId="{159BECA4-3A7F-43C9-A449-9B7503711D47}" destId="{990DA672-16D1-4E1C-9A1E-08B49A7C595E}" srcOrd="0" destOrd="0" presId="urn:microsoft.com/office/officeart/2005/8/layout/vList2"/>
    <dgm:cxn modelId="{DE3E5679-44FF-412A-B9C2-41BA5AFAEFA0}" type="presOf" srcId="{DCDB0F60-439F-4C33-BCD0-6E5C563C0F54}" destId="{C60B28C3-D4C8-43A5-8317-6D3890AC341E}" srcOrd="0" destOrd="0" presId="urn:microsoft.com/office/officeart/2005/8/layout/vList2"/>
    <dgm:cxn modelId="{9B9A9A5A-9311-48A6-B9E5-CDFC8EE1DE5B}" srcId="{9406DE2B-E66F-4971-B2DE-8CE74526E3D4}" destId="{6DD1D87B-966C-42C2-A220-52C8075966E2}" srcOrd="0" destOrd="0" parTransId="{341D4BBC-FE80-4F3A-9D82-DCCC8795B962}" sibTransId="{B68CFB31-EC61-4AC9-ACDC-B4DEDCA2CA71}"/>
    <dgm:cxn modelId="{304A7EA9-ECFF-4838-8C63-F879EA7370C5}" type="presOf" srcId="{3B925168-B633-4591-A571-08360B9B14BD}" destId="{0AD66553-E58A-4275-B2BE-1590505F0018}" srcOrd="0" destOrd="0" presId="urn:microsoft.com/office/officeart/2005/8/layout/vList2"/>
    <dgm:cxn modelId="{FB0293C3-0A64-424F-B371-B085E7DA6117}" srcId="{6DD1D87B-966C-42C2-A220-52C8075966E2}" destId="{159BECA4-3A7F-43C9-A449-9B7503711D47}" srcOrd="0" destOrd="0" parTransId="{4B3566FF-8175-4972-9A07-EFA3B37FA1FC}" sibTransId="{A175A4EA-EFCC-48A0-AFC4-7804A509C9E1}"/>
    <dgm:cxn modelId="{B672C3CC-FC7A-4963-8CFF-DCC57989AB12}" type="presOf" srcId="{6DD1D87B-966C-42C2-A220-52C8075966E2}" destId="{5C054794-C460-4845-B6EA-5ED271BCFB40}" srcOrd="0" destOrd="0" presId="urn:microsoft.com/office/officeart/2005/8/layout/vList2"/>
    <dgm:cxn modelId="{611670E0-9388-4105-A1C3-0997E8C82F4F}" type="presParOf" srcId="{CB92D9BB-F254-445A-90F2-B926027FA92B}" destId="{5C054794-C460-4845-B6EA-5ED271BCFB40}" srcOrd="0" destOrd="0" presId="urn:microsoft.com/office/officeart/2005/8/layout/vList2"/>
    <dgm:cxn modelId="{55BF11CB-4256-410F-A2B8-1996D564F6CC}" type="presParOf" srcId="{CB92D9BB-F254-445A-90F2-B926027FA92B}" destId="{990DA672-16D1-4E1C-9A1E-08B49A7C595E}" srcOrd="1" destOrd="0" presId="urn:microsoft.com/office/officeart/2005/8/layout/vList2"/>
    <dgm:cxn modelId="{F866E8ED-5A32-40CB-B9D8-E577C1B9AD4B}" type="presParOf" srcId="{CB92D9BB-F254-445A-90F2-B926027FA92B}" destId="{C60B28C3-D4C8-43A5-8317-6D3890AC341E}" srcOrd="2" destOrd="0" presId="urn:microsoft.com/office/officeart/2005/8/layout/vList2"/>
    <dgm:cxn modelId="{8EC8DB8A-BEF5-4F22-B2E6-36B1EAD25248}" type="presParOf" srcId="{CB92D9BB-F254-445A-90F2-B926027FA92B}" destId="{BFA9B1CB-3D30-4C39-A22E-33CC36F203E7}" srcOrd="3" destOrd="0" presId="urn:microsoft.com/office/officeart/2005/8/layout/vList2"/>
    <dgm:cxn modelId="{20DFDA51-B660-461A-8DA3-083DBFA8E935}" type="presParOf" srcId="{CB92D9BB-F254-445A-90F2-B926027FA92B}" destId="{0AD66553-E58A-4275-B2BE-1590505F0018}" srcOrd="4" destOrd="0" presId="urn:microsoft.com/office/officeart/2005/8/layout/vList2"/>
    <dgm:cxn modelId="{00308400-4D32-4FDB-940F-C42675EA9B49}" type="presParOf" srcId="{CB92D9BB-F254-445A-90F2-B926027FA92B}" destId="{6AE201B7-9BBE-4D86-9583-2BC2B7D6DC08}" srcOrd="5" destOrd="0" presId="urn:microsoft.com/office/officeart/2005/8/layout/vList2"/>
    <dgm:cxn modelId="{0975212C-DB03-4070-83FC-2A7C1FD2C2C9}" type="presParOf" srcId="{CB92D9BB-F254-445A-90F2-B926027FA92B}" destId="{3901C664-B535-4973-875A-F17A5EE7FC1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F1CCC72-7593-4194-971C-C746EB2067B3}" type="doc">
      <dgm:prSet loTypeId="urn:microsoft.com/office/officeart/2005/8/layout/default" loCatId="list" qsTypeId="urn:microsoft.com/office/officeart/2005/8/quickstyle/simple2" qsCatId="simple" csTypeId="urn:microsoft.com/office/officeart/2005/8/colors/colorful4" csCatId="colorful" phldr="1"/>
      <dgm:spPr/>
      <dgm:t>
        <a:bodyPr/>
        <a:lstStyle/>
        <a:p>
          <a:endParaRPr lang="el-GR"/>
        </a:p>
      </dgm:t>
    </dgm:pt>
    <dgm:pt modelId="{EDA63129-5F34-47E1-8BFF-4E14A1D20D9B}">
      <dgm:prSet phldrT="[Κείμενο]"/>
      <dgm:spPr/>
      <dgm:t>
        <a:bodyPr/>
        <a:lstStyle/>
        <a:p>
          <a:r>
            <a:rPr lang="en-US" dirty="0" err="1"/>
            <a:t>Chamilo</a:t>
          </a:r>
          <a:br>
            <a:rPr lang="el-GR" dirty="0"/>
          </a:br>
          <a:r>
            <a:rPr lang="en-US" dirty="0"/>
            <a:t>H5P</a:t>
          </a:r>
          <a:br>
            <a:rPr lang="el-GR" dirty="0"/>
          </a:br>
          <a:r>
            <a:rPr lang="en-US" dirty="0"/>
            <a:t>Doodle</a:t>
          </a:r>
          <a:endParaRPr lang="el-GR" dirty="0"/>
        </a:p>
      </dgm:t>
    </dgm:pt>
    <dgm:pt modelId="{85234BFB-05AB-4152-B53F-5B11D48C26D6}" type="parTrans" cxnId="{C94E3E44-367C-4B03-B35A-A55E883C5AFB}">
      <dgm:prSet/>
      <dgm:spPr/>
      <dgm:t>
        <a:bodyPr/>
        <a:lstStyle/>
        <a:p>
          <a:endParaRPr lang="el-GR"/>
        </a:p>
      </dgm:t>
    </dgm:pt>
    <dgm:pt modelId="{F8E8881E-FD2A-48E5-B52E-6D7143F569CA}" type="sibTrans" cxnId="{C94E3E44-367C-4B03-B35A-A55E883C5AFB}">
      <dgm:prSet/>
      <dgm:spPr/>
      <dgm:t>
        <a:bodyPr/>
        <a:lstStyle/>
        <a:p>
          <a:endParaRPr lang="el-GR"/>
        </a:p>
      </dgm:t>
    </dgm:pt>
    <dgm:pt modelId="{BC2F5A5B-6B79-4385-9385-65BB13C82078}">
      <dgm:prSet phldrT="[Κείμενο]"/>
      <dgm:spPr/>
      <dgm:t>
        <a:bodyPr/>
        <a:lstStyle/>
        <a:p>
          <a:r>
            <a:rPr lang="en-US" dirty="0"/>
            <a:t>Canva</a:t>
          </a:r>
          <a:br>
            <a:rPr lang="el-GR" dirty="0"/>
          </a:br>
          <a:r>
            <a:rPr lang="en-US" dirty="0" err="1"/>
            <a:t>Ezgif</a:t>
          </a:r>
          <a:br>
            <a:rPr lang="el-GR" dirty="0"/>
          </a:br>
          <a:r>
            <a:rPr lang="en-US" dirty="0" err="1"/>
            <a:t>Freepik</a:t>
          </a:r>
          <a:br>
            <a:rPr lang="el-GR" dirty="0"/>
          </a:br>
          <a:r>
            <a:rPr lang="en-US" dirty="0" err="1"/>
            <a:t>PlotagonPinterest</a:t>
          </a:r>
          <a:br>
            <a:rPr lang="el-GR" dirty="0"/>
          </a:br>
          <a:r>
            <a:rPr lang="en-US" dirty="0"/>
            <a:t>Padlet</a:t>
          </a:r>
          <a:br>
            <a:rPr lang="el-GR" dirty="0"/>
          </a:br>
          <a:r>
            <a:rPr lang="en-US" dirty="0" err="1"/>
            <a:t>Removebg</a:t>
          </a:r>
          <a:endParaRPr lang="el-GR" dirty="0"/>
        </a:p>
      </dgm:t>
    </dgm:pt>
    <dgm:pt modelId="{921A588A-E1BF-46A7-B398-F1C8134D7169}" type="sibTrans" cxnId="{65069011-A1DC-4F67-9CE4-3A47744EFA76}">
      <dgm:prSet/>
      <dgm:spPr/>
      <dgm:t>
        <a:bodyPr/>
        <a:lstStyle/>
        <a:p>
          <a:endParaRPr lang="el-GR"/>
        </a:p>
      </dgm:t>
    </dgm:pt>
    <dgm:pt modelId="{0767E245-540E-4B54-B062-460A76F31B95}" type="parTrans" cxnId="{65069011-A1DC-4F67-9CE4-3A47744EFA76}">
      <dgm:prSet/>
      <dgm:spPr/>
      <dgm:t>
        <a:bodyPr/>
        <a:lstStyle/>
        <a:p>
          <a:endParaRPr lang="el-GR"/>
        </a:p>
      </dgm:t>
    </dgm:pt>
    <dgm:pt modelId="{459B55A4-F517-4DE3-8557-8B0D92DBC95D}" type="pres">
      <dgm:prSet presAssocID="{9F1CCC72-7593-4194-971C-C746EB2067B3}" presName="diagram" presStyleCnt="0">
        <dgm:presLayoutVars>
          <dgm:dir/>
          <dgm:resizeHandles val="exact"/>
        </dgm:presLayoutVars>
      </dgm:prSet>
      <dgm:spPr/>
    </dgm:pt>
    <dgm:pt modelId="{3559A3CE-D71A-41C3-B8F1-B0347AE5DCCC}" type="pres">
      <dgm:prSet presAssocID="{EDA63129-5F34-47E1-8BFF-4E14A1D20D9B}" presName="node" presStyleLbl="node1" presStyleIdx="0" presStyleCnt="2">
        <dgm:presLayoutVars>
          <dgm:bulletEnabled val="1"/>
        </dgm:presLayoutVars>
      </dgm:prSet>
      <dgm:spPr/>
    </dgm:pt>
    <dgm:pt modelId="{9D246C37-EFAC-4969-8D4F-616E82839839}" type="pres">
      <dgm:prSet presAssocID="{F8E8881E-FD2A-48E5-B52E-6D7143F569CA}" presName="sibTrans" presStyleCnt="0"/>
      <dgm:spPr/>
    </dgm:pt>
    <dgm:pt modelId="{8A36E385-7399-4809-AE90-FDB7D9C68789}" type="pres">
      <dgm:prSet presAssocID="{BC2F5A5B-6B79-4385-9385-65BB13C82078}" presName="node" presStyleLbl="node1" presStyleIdx="1" presStyleCnt="2">
        <dgm:presLayoutVars>
          <dgm:bulletEnabled val="1"/>
        </dgm:presLayoutVars>
      </dgm:prSet>
      <dgm:spPr/>
    </dgm:pt>
  </dgm:ptLst>
  <dgm:cxnLst>
    <dgm:cxn modelId="{E668340B-C19E-410B-A00E-B6CDF6F6BFE9}" type="presOf" srcId="{9F1CCC72-7593-4194-971C-C746EB2067B3}" destId="{459B55A4-F517-4DE3-8557-8B0D92DBC95D}" srcOrd="0" destOrd="0" presId="urn:microsoft.com/office/officeart/2005/8/layout/default"/>
    <dgm:cxn modelId="{65069011-A1DC-4F67-9CE4-3A47744EFA76}" srcId="{9F1CCC72-7593-4194-971C-C746EB2067B3}" destId="{BC2F5A5B-6B79-4385-9385-65BB13C82078}" srcOrd="1" destOrd="0" parTransId="{0767E245-540E-4B54-B062-460A76F31B95}" sibTransId="{921A588A-E1BF-46A7-B398-F1C8134D7169}"/>
    <dgm:cxn modelId="{AB79012C-5E5D-4E71-BAE5-EF14C76EC623}" type="presOf" srcId="{BC2F5A5B-6B79-4385-9385-65BB13C82078}" destId="{8A36E385-7399-4809-AE90-FDB7D9C68789}" srcOrd="0" destOrd="0" presId="urn:microsoft.com/office/officeart/2005/8/layout/default"/>
    <dgm:cxn modelId="{92191C3E-C572-485C-AF19-02FE2BFC3843}" type="presOf" srcId="{EDA63129-5F34-47E1-8BFF-4E14A1D20D9B}" destId="{3559A3CE-D71A-41C3-B8F1-B0347AE5DCCC}" srcOrd="0" destOrd="0" presId="urn:microsoft.com/office/officeart/2005/8/layout/default"/>
    <dgm:cxn modelId="{C94E3E44-367C-4B03-B35A-A55E883C5AFB}" srcId="{9F1CCC72-7593-4194-971C-C746EB2067B3}" destId="{EDA63129-5F34-47E1-8BFF-4E14A1D20D9B}" srcOrd="0" destOrd="0" parTransId="{85234BFB-05AB-4152-B53F-5B11D48C26D6}" sibTransId="{F8E8881E-FD2A-48E5-B52E-6D7143F569CA}"/>
    <dgm:cxn modelId="{35CE2F94-75E0-4220-B0F7-699B7F283E4D}" type="presParOf" srcId="{459B55A4-F517-4DE3-8557-8B0D92DBC95D}" destId="{3559A3CE-D71A-41C3-B8F1-B0347AE5DCCC}" srcOrd="0" destOrd="0" presId="urn:microsoft.com/office/officeart/2005/8/layout/default"/>
    <dgm:cxn modelId="{35B6FAB1-7324-40A1-A644-D4559EB5973A}" type="presParOf" srcId="{459B55A4-F517-4DE3-8557-8B0D92DBC95D}" destId="{9D246C37-EFAC-4969-8D4F-616E82839839}" srcOrd="1" destOrd="0" presId="urn:microsoft.com/office/officeart/2005/8/layout/default"/>
    <dgm:cxn modelId="{FC4723BF-C2A5-4D8D-8816-A291E4398242}" type="presParOf" srcId="{459B55A4-F517-4DE3-8557-8B0D92DBC95D}" destId="{8A36E385-7399-4809-AE90-FDB7D9C68789}"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A9C02FE-46D4-4C90-8370-FA1498BC927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l-GR"/>
        </a:p>
      </dgm:t>
    </dgm:pt>
    <dgm:pt modelId="{C4745CE7-5251-4A37-8B31-C9536E17110D}">
      <dgm:prSet phldrT="[Κείμενο]" custT="1"/>
      <dgm:spPr/>
      <dgm:t>
        <a:bodyPr/>
        <a:lstStyle/>
        <a:p>
          <a:r>
            <a:rPr lang="en-US" sz="2400" dirty="0">
              <a:hlinkClick xmlns:r="http://schemas.openxmlformats.org/officeDocument/2006/relationships" r:id="rId1"/>
            </a:rPr>
            <a:t>http://chamilo.datacenter.uoc.gr/metchamilo/courses/DIDASKALIATWNFWNHENTWNKAITWNSYMFWN/index.php?id_session=0&amp;isStudentView=true</a:t>
          </a:r>
          <a:endParaRPr lang="el-GR" sz="2400" dirty="0"/>
        </a:p>
      </dgm:t>
    </dgm:pt>
    <dgm:pt modelId="{9E54D2A9-3BAF-48E5-B5AB-3BE6E8C186BC}" type="parTrans" cxnId="{E3F6F9CD-66FB-4921-B74D-7872D48CCAA9}">
      <dgm:prSet/>
      <dgm:spPr/>
      <dgm:t>
        <a:bodyPr/>
        <a:lstStyle/>
        <a:p>
          <a:endParaRPr lang="el-GR"/>
        </a:p>
      </dgm:t>
    </dgm:pt>
    <dgm:pt modelId="{46F00019-D010-48AA-AA37-95CF11A5CE8F}" type="sibTrans" cxnId="{E3F6F9CD-66FB-4921-B74D-7872D48CCAA9}">
      <dgm:prSet/>
      <dgm:spPr/>
      <dgm:t>
        <a:bodyPr/>
        <a:lstStyle/>
        <a:p>
          <a:endParaRPr lang="el-GR"/>
        </a:p>
      </dgm:t>
    </dgm:pt>
    <dgm:pt modelId="{BA47DCAB-004A-4AB2-ADA5-7DB6E1FBCC32}" type="pres">
      <dgm:prSet presAssocID="{1A9C02FE-46D4-4C90-8370-FA1498BC9278}" presName="diagram" presStyleCnt="0">
        <dgm:presLayoutVars>
          <dgm:dir/>
          <dgm:resizeHandles val="exact"/>
        </dgm:presLayoutVars>
      </dgm:prSet>
      <dgm:spPr/>
    </dgm:pt>
    <dgm:pt modelId="{A433E05D-0C47-4920-93A1-D0873AB14108}" type="pres">
      <dgm:prSet presAssocID="{C4745CE7-5251-4A37-8B31-C9536E17110D}" presName="node" presStyleLbl="node1" presStyleIdx="0" presStyleCnt="1" custLinFactNeighborX="0" custLinFactNeighborY="14528">
        <dgm:presLayoutVars>
          <dgm:bulletEnabled val="1"/>
        </dgm:presLayoutVars>
      </dgm:prSet>
      <dgm:spPr/>
    </dgm:pt>
  </dgm:ptLst>
  <dgm:cxnLst>
    <dgm:cxn modelId="{AD426730-24FF-4847-8F13-D3A8DFA8017B}" type="presOf" srcId="{1A9C02FE-46D4-4C90-8370-FA1498BC9278}" destId="{BA47DCAB-004A-4AB2-ADA5-7DB6E1FBCC32}" srcOrd="0" destOrd="0" presId="urn:microsoft.com/office/officeart/2005/8/layout/default"/>
    <dgm:cxn modelId="{E3F6F9CD-66FB-4921-B74D-7872D48CCAA9}" srcId="{1A9C02FE-46D4-4C90-8370-FA1498BC9278}" destId="{C4745CE7-5251-4A37-8B31-C9536E17110D}" srcOrd="0" destOrd="0" parTransId="{9E54D2A9-3BAF-48E5-B5AB-3BE6E8C186BC}" sibTransId="{46F00019-D010-48AA-AA37-95CF11A5CE8F}"/>
    <dgm:cxn modelId="{CB8527EA-E699-40C4-A2C4-9200C3172DA4}" type="presOf" srcId="{C4745CE7-5251-4A37-8B31-C9536E17110D}" destId="{A433E05D-0C47-4920-93A1-D0873AB14108}" srcOrd="0" destOrd="0" presId="urn:microsoft.com/office/officeart/2005/8/layout/default"/>
    <dgm:cxn modelId="{66E0BB32-C814-4533-9E7A-5E61D6424C62}" type="presParOf" srcId="{BA47DCAB-004A-4AB2-ADA5-7DB6E1FBCC32}" destId="{A433E05D-0C47-4920-93A1-D0873AB14108}"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FD337FC-02DA-4B7B-B7BA-F71944A52D48}" type="doc">
      <dgm:prSet loTypeId="urn:microsoft.com/office/officeart/2005/8/layout/process5" loCatId="process" qsTypeId="urn:microsoft.com/office/officeart/2005/8/quickstyle/simple1" qsCatId="simple" csTypeId="urn:microsoft.com/office/officeart/2005/8/colors/colorful1" csCatId="colorful" phldr="1"/>
      <dgm:spPr/>
      <dgm:t>
        <a:bodyPr/>
        <a:lstStyle/>
        <a:p>
          <a:endParaRPr lang="el-GR"/>
        </a:p>
      </dgm:t>
    </dgm:pt>
    <dgm:pt modelId="{0424A031-529C-402A-BE53-5E3F13422B16}">
      <dgm:prSet phldrT="[Κείμενο]" custT="1"/>
      <dgm:spPr/>
      <dgm:t>
        <a:bodyPr/>
        <a:lstStyle/>
        <a:p>
          <a:pPr algn="ctr"/>
          <a:r>
            <a:rPr lang="el-GR" sz="1400" b="1">
              <a:latin typeface="Trebuchet MS" panose="020B0603020202020204" pitchFamily="34" charset="0"/>
            </a:rPr>
            <a:t>Επιστημονική συνοχή – τεκμηρίωση: </a:t>
          </a:r>
        </a:p>
        <a:p>
          <a:pPr algn="l"/>
          <a:r>
            <a:rPr lang="el-GR" sz="1400">
              <a:latin typeface="Trebuchet MS" pitchFamily="34" charset="0"/>
            </a:rPr>
            <a:t>●Υψηλή επιστημονική εγκυρότητα</a:t>
          </a:r>
        </a:p>
        <a:p>
          <a:r>
            <a:rPr lang="el-GR" sz="1400">
              <a:latin typeface="Trebuchet MS" pitchFamily="34" charset="0"/>
            </a:rPr>
            <a:t>• Πλούσια βιβλιογραφία</a:t>
          </a:r>
        </a:p>
        <a:p>
          <a:r>
            <a:rPr lang="el-GR" sz="1400">
              <a:latin typeface="Trebuchet MS" pitchFamily="34" charset="0"/>
            </a:rPr>
            <a:t>• Συγκριτική ανάλυση</a:t>
          </a:r>
          <a:endParaRPr lang="el-GR" sz="1400" dirty="0">
            <a:latin typeface="Trebuchet MS" pitchFamily="34" charset="0"/>
          </a:endParaRPr>
        </a:p>
      </dgm:t>
    </dgm:pt>
    <dgm:pt modelId="{8DAB4870-5EA5-4E6C-98E0-241EF33B10A4}" type="parTrans" cxnId="{3FAC4194-1206-4424-A5D8-5B806D7BC254}">
      <dgm:prSet/>
      <dgm:spPr/>
      <dgm:t>
        <a:bodyPr/>
        <a:lstStyle/>
        <a:p>
          <a:endParaRPr lang="el-GR"/>
        </a:p>
      </dgm:t>
    </dgm:pt>
    <dgm:pt modelId="{67583D8E-26D3-42B2-B2BA-9372FF54FE95}" type="sibTrans" cxnId="{3FAC4194-1206-4424-A5D8-5B806D7BC254}">
      <dgm:prSet/>
      <dgm:spPr/>
      <dgm:t>
        <a:bodyPr/>
        <a:lstStyle/>
        <a:p>
          <a:endParaRPr lang="el-GR"/>
        </a:p>
      </dgm:t>
    </dgm:pt>
    <dgm:pt modelId="{9A579083-29E0-430C-9939-AF986E0DC0F9}">
      <dgm:prSet phldrT="[Κείμενο]" custT="1"/>
      <dgm:spPr/>
      <dgm:t>
        <a:bodyPr/>
        <a:lstStyle/>
        <a:p>
          <a:pPr algn="ctr" defTabSz="622300">
            <a:lnSpc>
              <a:spcPct val="90000"/>
            </a:lnSpc>
            <a:spcBef>
              <a:spcPct val="0"/>
            </a:spcBef>
            <a:spcAft>
              <a:spcPct val="35000"/>
            </a:spcAft>
          </a:pPr>
          <a:r>
            <a:rPr lang="el-GR" sz="1400" b="1">
              <a:latin typeface="Trebuchet MS" panose="020B0603020202020204" pitchFamily="34" charset="0"/>
            </a:rPr>
            <a:t>Αλληλεπίδραση ΕΥ:</a:t>
          </a:r>
        </a:p>
        <a:p>
          <a:pPr marL="0" marR="0" indent="0" algn="l" defTabSz="914400" eaLnBrk="1" fontAlgn="auto" latinLnBrk="0" hangingPunct="1">
            <a:lnSpc>
              <a:spcPct val="100000"/>
            </a:lnSpc>
            <a:spcBef>
              <a:spcPts val="0"/>
            </a:spcBef>
            <a:spcAft>
              <a:spcPts val="0"/>
            </a:spcAft>
            <a:buClrTx/>
            <a:buSzTx/>
            <a:buFontTx/>
            <a:buNone/>
            <a:tabLst/>
            <a:defRPr/>
          </a:pPr>
          <a:r>
            <a:rPr lang="el-GR" sz="1400">
              <a:latin typeface="Trebuchet MS" pitchFamily="34" charset="0"/>
            </a:rPr>
            <a:t>• Έλλειψη δραστηριοτήτων για ενεργή συμμετοχή</a:t>
          </a:r>
        </a:p>
        <a:p>
          <a:r>
            <a:rPr lang="el-GR" sz="1400">
              <a:latin typeface="Trebuchet MS" pitchFamily="34" charset="0"/>
            </a:rPr>
            <a:t>• Περιλαμβάνονται κάποιες δραστηριότητες κοινωνικής ένταξης</a:t>
          </a:r>
        </a:p>
        <a:p>
          <a:pPr algn="l" defTabSz="622300">
            <a:lnSpc>
              <a:spcPct val="90000"/>
            </a:lnSpc>
            <a:spcBef>
              <a:spcPct val="0"/>
            </a:spcBef>
            <a:spcAft>
              <a:spcPct val="35000"/>
            </a:spcAft>
          </a:pPr>
          <a:endParaRPr lang="el-GR" sz="1400" dirty="0">
            <a:latin typeface="Trebuchet MS" pitchFamily="34" charset="0"/>
          </a:endParaRPr>
        </a:p>
      </dgm:t>
    </dgm:pt>
    <dgm:pt modelId="{A05339A1-F7B3-4D7F-9435-E9D94331B64A}" type="parTrans" cxnId="{C85663F5-F8D6-46FC-9A4A-47162E76DE87}">
      <dgm:prSet/>
      <dgm:spPr/>
      <dgm:t>
        <a:bodyPr/>
        <a:lstStyle/>
        <a:p>
          <a:endParaRPr lang="el-GR"/>
        </a:p>
      </dgm:t>
    </dgm:pt>
    <dgm:pt modelId="{A4390374-0564-4304-9EBC-6C72FD4F268F}" type="sibTrans" cxnId="{C85663F5-F8D6-46FC-9A4A-47162E76DE87}">
      <dgm:prSet/>
      <dgm:spPr/>
      <dgm:t>
        <a:bodyPr/>
        <a:lstStyle/>
        <a:p>
          <a:endParaRPr lang="el-GR"/>
        </a:p>
      </dgm:t>
    </dgm:pt>
    <dgm:pt modelId="{4D7A9645-EA0C-4724-B9D4-974E010CF841}">
      <dgm:prSet phldrT="[Κείμενο]" custT="1"/>
      <dgm:spPr/>
      <dgm:t>
        <a:bodyPr/>
        <a:lstStyle/>
        <a:p>
          <a:r>
            <a:rPr lang="el-GR" sz="1400" b="1">
              <a:latin typeface="Trebuchet MS" panose="020B0603020202020204" pitchFamily="34" charset="0"/>
            </a:rPr>
            <a:t>Αναστοχασμός – Αυτοαξιολόγηση:</a:t>
          </a:r>
        </a:p>
        <a:p>
          <a:r>
            <a:rPr lang="el-GR" sz="1400">
              <a:latin typeface="Trebuchet MS" pitchFamily="34" charset="0"/>
            </a:rPr>
            <a:t>• Δραστηριότητες αυτοαξιολόγησης</a:t>
          </a:r>
        </a:p>
        <a:p>
          <a:r>
            <a:rPr lang="el-GR" sz="1400">
              <a:latin typeface="Trebuchet MS" pitchFamily="34" charset="0"/>
            </a:rPr>
            <a:t>• Ανατροφοδότηση</a:t>
          </a:r>
        </a:p>
        <a:p>
          <a:r>
            <a:rPr lang="el-GR" sz="1400">
              <a:latin typeface="Trebuchet MS" pitchFamily="34" charset="0"/>
            </a:rPr>
            <a:t>• Περιορισμένη σύνδεση γνώσης με προσωπικές εμπειρίες</a:t>
          </a:r>
        </a:p>
        <a:p>
          <a:endParaRPr lang="el-GR" sz="1200" dirty="0">
            <a:latin typeface="Trebuchet MS" panose="020B0603020202020204" pitchFamily="34" charset="0"/>
          </a:endParaRPr>
        </a:p>
      </dgm:t>
    </dgm:pt>
    <dgm:pt modelId="{930648CB-31B7-4382-9D98-47F6C7E143A9}" type="parTrans" cxnId="{8D2691D3-CBD1-42BB-9C01-A532D4F54041}">
      <dgm:prSet/>
      <dgm:spPr/>
      <dgm:t>
        <a:bodyPr/>
        <a:lstStyle/>
        <a:p>
          <a:endParaRPr lang="el-GR"/>
        </a:p>
      </dgm:t>
    </dgm:pt>
    <dgm:pt modelId="{CB34E1E7-E6C6-4F9E-B308-E8008D0174CD}" type="sibTrans" cxnId="{8D2691D3-CBD1-42BB-9C01-A532D4F54041}">
      <dgm:prSet/>
      <dgm:spPr/>
      <dgm:t>
        <a:bodyPr/>
        <a:lstStyle/>
        <a:p>
          <a:endParaRPr lang="el-GR"/>
        </a:p>
      </dgm:t>
    </dgm:pt>
    <dgm:pt modelId="{52771BCC-AE4F-4B99-BA20-D4AD5F3F5948}">
      <dgm:prSet phldrT="[Κείμενο]" custT="1"/>
      <dgm:spPr/>
      <dgm:t>
        <a:bodyPr/>
        <a:lstStyle/>
        <a:p>
          <a:pPr algn="ctr"/>
          <a:r>
            <a:rPr lang="el-GR" sz="1200" b="1">
              <a:latin typeface="Trebuchet MS" panose="020B0603020202020204" pitchFamily="34" charset="0"/>
            </a:rPr>
            <a:t>Σκοπός – Προσδοκώμενα μαθησιακά αποτελέσματα: </a:t>
          </a:r>
        </a:p>
        <a:p>
          <a:pPr algn="ctr"/>
          <a:r>
            <a:rPr lang="el-GR" sz="1200">
              <a:latin typeface="Trebuchet MS" pitchFamily="34" charset="0"/>
            </a:rPr>
            <a:t>●</a:t>
          </a:r>
          <a:r>
            <a:rPr lang="en-US" sz="1200">
              <a:latin typeface="Trebuchet MS" pitchFamily="34" charset="0"/>
            </a:rPr>
            <a:t> </a:t>
          </a:r>
          <a:r>
            <a:rPr lang="el-GR" sz="1200">
              <a:latin typeface="Trebuchet MS" pitchFamily="34" charset="0"/>
            </a:rPr>
            <a:t>Έλεγχος προόδου με βάση τα προσδοκώμενα μαθησιακά αποτελέσματα</a:t>
          </a:r>
        </a:p>
        <a:p>
          <a:pPr algn="l"/>
          <a:r>
            <a:rPr lang="el-GR" sz="1200">
              <a:latin typeface="Trebuchet MS" pitchFamily="34" charset="0"/>
            </a:rPr>
            <a:t>• Ξεκάθαρος προσανατολισμός</a:t>
          </a:r>
        </a:p>
        <a:p>
          <a:r>
            <a:rPr lang="el-GR" sz="1200">
              <a:latin typeface="Trebuchet MS" pitchFamily="34" charset="0"/>
            </a:rPr>
            <a:t>• Στοχευμένες περιγραφές</a:t>
          </a:r>
        </a:p>
        <a:p>
          <a:r>
            <a:rPr lang="el-GR" sz="1200">
              <a:latin typeface="Trebuchet MS" pitchFamily="34" charset="0"/>
            </a:rPr>
            <a:t>• Ενσωματωμένοι μηχανισμοί αξιολόγησης</a:t>
          </a:r>
        </a:p>
        <a:p>
          <a:pPr algn="ctr"/>
          <a:endParaRPr lang="el-GR" sz="1200" dirty="0">
            <a:latin typeface="Trebuchet MS" pitchFamily="34" charset="0"/>
          </a:endParaRPr>
        </a:p>
      </dgm:t>
    </dgm:pt>
    <dgm:pt modelId="{DF2907B4-AD8D-41F7-BCA9-B051ABD166E3}" type="parTrans" cxnId="{641ACEEC-0728-4492-869F-4005AB09670D}">
      <dgm:prSet/>
      <dgm:spPr/>
      <dgm:t>
        <a:bodyPr/>
        <a:lstStyle/>
        <a:p>
          <a:endParaRPr lang="el-GR"/>
        </a:p>
      </dgm:t>
    </dgm:pt>
    <dgm:pt modelId="{B5079A74-E6C9-4724-99BE-2ED5248EF99E}" type="sibTrans" cxnId="{641ACEEC-0728-4492-869F-4005AB09670D}">
      <dgm:prSet/>
      <dgm:spPr/>
      <dgm:t>
        <a:bodyPr/>
        <a:lstStyle/>
        <a:p>
          <a:endParaRPr lang="el-GR"/>
        </a:p>
      </dgm:t>
    </dgm:pt>
    <dgm:pt modelId="{EF359D1D-A6D8-407F-836F-353C82C6E7B4}">
      <dgm:prSet phldrT="[Κείμενο]" custT="1"/>
      <dgm:spPr/>
      <dgm:t>
        <a:bodyPr/>
        <a:lstStyle/>
        <a:p>
          <a:pPr algn="ctr"/>
          <a:r>
            <a:rPr lang="el-GR" sz="1200" b="1">
              <a:latin typeface="Trebuchet MS" panose="020B0603020202020204" pitchFamily="34" charset="0"/>
            </a:rPr>
            <a:t>Δημιουργία εκπαιδευτικού υλικού σύμφωνα με τις Αρχές Πολυμεσικής Μάθησης</a:t>
          </a:r>
        </a:p>
        <a:p>
          <a:pPr algn="ctr"/>
          <a:endParaRPr lang="el-GR" sz="1200" b="1" dirty="0">
            <a:latin typeface="Trebuchet MS" panose="020B0603020202020204" pitchFamily="34" charset="0"/>
          </a:endParaRPr>
        </a:p>
      </dgm:t>
    </dgm:pt>
    <dgm:pt modelId="{1EBAAAC7-1E5B-4AA6-99E9-1F31D73DB83F}" type="parTrans" cxnId="{911E40C5-C2A1-42FF-8F9A-8FB62AF5595F}">
      <dgm:prSet/>
      <dgm:spPr/>
      <dgm:t>
        <a:bodyPr/>
        <a:lstStyle/>
        <a:p>
          <a:endParaRPr lang="el-GR"/>
        </a:p>
      </dgm:t>
    </dgm:pt>
    <dgm:pt modelId="{14A83852-8B85-4E50-939E-2959C4BFC9FE}" type="sibTrans" cxnId="{911E40C5-C2A1-42FF-8F9A-8FB62AF5595F}">
      <dgm:prSet/>
      <dgm:spPr/>
      <dgm:t>
        <a:bodyPr/>
        <a:lstStyle/>
        <a:p>
          <a:endParaRPr lang="el-GR"/>
        </a:p>
      </dgm:t>
    </dgm:pt>
    <dgm:pt modelId="{0C94B8C8-68B5-4B01-9CD2-04F5EF1D39F5}">
      <dgm:prSet phldrT="[Κείμενο]" custT="1"/>
      <dgm:spPr/>
      <dgm:t>
        <a:bodyPr/>
        <a:lstStyle/>
        <a:p>
          <a:pPr algn="ctr"/>
          <a:r>
            <a:rPr lang="el-GR" sz="1400" b="1">
              <a:latin typeface="Trebuchet MS" pitchFamily="34" charset="0"/>
            </a:rPr>
            <a:t>Συμβολή ΕΥ στην παρουσίαση:</a:t>
          </a:r>
        </a:p>
        <a:p>
          <a:pPr algn="l"/>
          <a:r>
            <a:rPr lang="el-GR" sz="1200">
              <a:latin typeface="Trebuchet MS" pitchFamily="34" charset="0"/>
            </a:rPr>
            <a:t>• Φιλικό και απλό υλικό</a:t>
          </a:r>
        </a:p>
        <a:p>
          <a:r>
            <a:rPr lang="el-GR" sz="1200">
              <a:latin typeface="Trebuchet MS" pitchFamily="34" charset="0"/>
            </a:rPr>
            <a:t>• Σαφής γλώσσα</a:t>
          </a:r>
        </a:p>
        <a:p>
          <a:r>
            <a:rPr lang="el-GR" sz="1200">
              <a:latin typeface="Trebuchet MS" pitchFamily="34" charset="0"/>
            </a:rPr>
            <a:t>• Καλά οργανωμένη δομή</a:t>
          </a:r>
        </a:p>
        <a:p>
          <a:r>
            <a:rPr lang="el-GR" sz="1200">
              <a:latin typeface="Trebuchet MS" pitchFamily="34" charset="0"/>
            </a:rPr>
            <a:t>• Ενίσχυση μάθησης με πολυμέσα</a:t>
          </a:r>
        </a:p>
        <a:p>
          <a:pPr algn="l"/>
          <a:endParaRPr lang="el-GR" sz="1200" dirty="0">
            <a:latin typeface="Trebuchet MS" pitchFamily="34" charset="0"/>
          </a:endParaRPr>
        </a:p>
      </dgm:t>
    </dgm:pt>
    <dgm:pt modelId="{77DA0DE2-C74D-4EB4-8CDB-88AFA73FA91A}" type="sibTrans" cxnId="{EE099853-E90C-434F-846E-2CB0A1ED8B77}">
      <dgm:prSet/>
      <dgm:spPr/>
      <dgm:t>
        <a:bodyPr/>
        <a:lstStyle/>
        <a:p>
          <a:endParaRPr lang="el-GR"/>
        </a:p>
      </dgm:t>
    </dgm:pt>
    <dgm:pt modelId="{3F605BCB-449C-4834-B944-F90D8F7E9428}" type="parTrans" cxnId="{EE099853-E90C-434F-846E-2CB0A1ED8B77}">
      <dgm:prSet/>
      <dgm:spPr/>
      <dgm:t>
        <a:bodyPr/>
        <a:lstStyle/>
        <a:p>
          <a:endParaRPr lang="el-GR"/>
        </a:p>
      </dgm:t>
    </dgm:pt>
    <dgm:pt modelId="{BB2AF7D4-F41D-45CA-8158-06E459D15A7D}">
      <dgm:prSet phldrT="[Κείμενο]" custT="1"/>
      <dgm:spPr/>
      <dgm:t>
        <a:bodyPr/>
        <a:lstStyle/>
        <a:p>
          <a:pPr algn="ctr"/>
          <a:r>
            <a:rPr lang="el-GR" sz="1400" b="1">
              <a:latin typeface="Trebuchet MS" panose="020B0603020202020204" pitchFamily="34" charset="0"/>
            </a:rPr>
            <a:t>Υποστήριξη ΕΥ – Καθοδήγηση στη μελέτη:</a:t>
          </a:r>
        </a:p>
        <a:p>
          <a:pPr algn="l"/>
          <a:r>
            <a:rPr lang="el-GR" sz="1400">
              <a:latin typeface="Trebuchet MS" pitchFamily="34" charset="0"/>
            </a:rPr>
            <a:t>●</a:t>
          </a:r>
          <a:r>
            <a:rPr lang="en-US" sz="1400">
              <a:latin typeface="Trebuchet MS" pitchFamily="34" charset="0"/>
            </a:rPr>
            <a:t> </a:t>
          </a:r>
          <a:r>
            <a:rPr lang="el-GR" sz="1200">
              <a:latin typeface="Trebuchet MS" pitchFamily="34" charset="0"/>
            </a:rPr>
            <a:t>Πλήρης ενημέρωση για το χρόνο μελέτης</a:t>
          </a:r>
          <a:endParaRPr lang="el-GR" sz="1200" b="1">
            <a:latin typeface="Trebuchet MS" pitchFamily="34" charset="0"/>
          </a:endParaRPr>
        </a:p>
        <a:p>
          <a:pPr algn="l"/>
          <a:r>
            <a:rPr lang="el-GR" sz="1200">
              <a:latin typeface="Trebuchet MS" panose="020B0603020202020204" pitchFamily="34" charset="0"/>
            </a:rPr>
            <a:t> ●</a:t>
          </a:r>
          <a:r>
            <a:rPr lang="en-US" sz="1200">
              <a:latin typeface="Trebuchet MS" pitchFamily="34" charset="0"/>
            </a:rPr>
            <a:t> </a:t>
          </a:r>
          <a:r>
            <a:rPr lang="el-GR" sz="1200">
              <a:latin typeface="Trebuchet MS" pitchFamily="34" charset="0"/>
            </a:rPr>
            <a:t>Κατανοητές συμβουλές μελέτης</a:t>
          </a:r>
        </a:p>
        <a:p>
          <a:pPr algn="l"/>
          <a:r>
            <a:rPr lang="el-GR" sz="1200">
              <a:latin typeface="Trebuchet MS" pitchFamily="34" charset="0"/>
            </a:rPr>
            <a:t>• Παροχή σαφών οδηγιών</a:t>
          </a:r>
        </a:p>
        <a:p>
          <a:r>
            <a:rPr lang="el-GR" sz="1200">
              <a:latin typeface="Trebuchet MS" pitchFamily="34" charset="0"/>
            </a:rPr>
            <a:t>• Χρήσιμες επεξηγήσεις</a:t>
          </a:r>
        </a:p>
        <a:p>
          <a:pPr algn="l"/>
          <a:r>
            <a:rPr lang="el-GR" sz="1200">
              <a:latin typeface="Trebuchet MS" pitchFamily="34" charset="0"/>
            </a:rPr>
            <a:t>σχολ</a:t>
          </a:r>
          <a:r>
            <a:rPr lang="el-GR" sz="1400">
              <a:latin typeface="Trebuchet MS" panose="020B0603020202020204" pitchFamily="34" charset="0"/>
            </a:rPr>
            <a:t>ίων</a:t>
          </a:r>
          <a:endParaRPr lang="el-GR" sz="1400" dirty="0">
            <a:latin typeface="Trebuchet MS" panose="020B0603020202020204" pitchFamily="34" charset="0"/>
          </a:endParaRPr>
        </a:p>
      </dgm:t>
    </dgm:pt>
    <dgm:pt modelId="{D24EAFC2-E7D2-4969-B82F-26912980E9BE}" type="sibTrans" cxnId="{C594BABD-2E5D-46D8-8571-2284CA26BB3D}">
      <dgm:prSet/>
      <dgm:spPr/>
      <dgm:t>
        <a:bodyPr/>
        <a:lstStyle/>
        <a:p>
          <a:endParaRPr lang="el-GR"/>
        </a:p>
      </dgm:t>
    </dgm:pt>
    <dgm:pt modelId="{E2F436A4-542D-4403-895A-FD18B0F67634}" type="parTrans" cxnId="{C594BABD-2E5D-46D8-8571-2284CA26BB3D}">
      <dgm:prSet/>
      <dgm:spPr/>
      <dgm:t>
        <a:bodyPr/>
        <a:lstStyle/>
        <a:p>
          <a:endParaRPr lang="el-GR"/>
        </a:p>
      </dgm:t>
    </dgm:pt>
    <dgm:pt modelId="{0E02FFDB-EEB4-4111-B402-41D68776101E}">
      <dgm:prSet phldrT="[Κείμενο]" custT="1"/>
      <dgm:spPr/>
      <dgm:t>
        <a:bodyPr/>
        <a:lstStyle/>
        <a:p>
          <a:pPr algn="ctr"/>
          <a:r>
            <a:rPr lang="el-GR" sz="1400" b="1">
              <a:latin typeface="Trebuchet MS" panose="020B0603020202020204" pitchFamily="34" charset="0"/>
            </a:rPr>
            <a:t>Ευχρηστία ΕΥ</a:t>
          </a:r>
          <a:r>
            <a:rPr lang="el-GR" sz="1400">
              <a:latin typeface="Trebuchet MS" panose="020B0603020202020204" pitchFamily="34" charset="0"/>
            </a:rPr>
            <a:t>:</a:t>
          </a:r>
        </a:p>
        <a:p>
          <a:pPr algn="l"/>
          <a:r>
            <a:rPr lang="el-GR" sz="1400">
              <a:latin typeface="Trebuchet MS" panose="020B0603020202020204" pitchFamily="34" charset="0"/>
            </a:rPr>
            <a:t>●</a:t>
          </a:r>
          <a:r>
            <a:rPr lang="en-US" sz="1400">
              <a:latin typeface="Trebuchet MS" pitchFamily="34" charset="0"/>
            </a:rPr>
            <a:t> </a:t>
          </a:r>
          <a:r>
            <a:rPr lang="el-GR" sz="1400">
              <a:latin typeface="Trebuchet MS" pitchFamily="34" charset="0"/>
            </a:rPr>
            <a:t>Φιλικό περιβάλλον πλοήγησης</a:t>
          </a:r>
        </a:p>
        <a:p>
          <a:r>
            <a:rPr lang="el-GR" sz="1400">
              <a:latin typeface="Trebuchet MS" pitchFamily="34" charset="0"/>
            </a:rPr>
            <a:t>• Κατανοητά κουμπιά και εικονίδια</a:t>
          </a:r>
        </a:p>
        <a:p>
          <a:pPr algn="l"/>
          <a:r>
            <a:rPr lang="el-GR" sz="1400">
              <a:latin typeface="Trebuchet MS" pitchFamily="34" charset="0"/>
            </a:rPr>
            <a:t>πλοήγηση</a:t>
          </a:r>
          <a:endParaRPr lang="el-GR" sz="1400" dirty="0">
            <a:latin typeface="Trebuchet MS" pitchFamily="34" charset="0"/>
          </a:endParaRPr>
        </a:p>
      </dgm:t>
    </dgm:pt>
    <dgm:pt modelId="{93BE1D22-876A-4582-AA29-F50D32D29170}" type="sibTrans" cxnId="{6D83FF42-8555-46E5-8E9A-71253F390484}">
      <dgm:prSet/>
      <dgm:spPr/>
      <dgm:t>
        <a:bodyPr/>
        <a:lstStyle/>
        <a:p>
          <a:endParaRPr lang="el-GR"/>
        </a:p>
      </dgm:t>
    </dgm:pt>
    <dgm:pt modelId="{50118021-9347-4B26-B076-302A1983D41B}" type="parTrans" cxnId="{6D83FF42-8555-46E5-8E9A-71253F390484}">
      <dgm:prSet/>
      <dgm:spPr/>
      <dgm:t>
        <a:bodyPr/>
        <a:lstStyle/>
        <a:p>
          <a:endParaRPr lang="el-GR"/>
        </a:p>
      </dgm:t>
    </dgm:pt>
    <dgm:pt modelId="{B939673E-3DFE-46CF-9A5E-8E91260F2599}" type="pres">
      <dgm:prSet presAssocID="{AFD337FC-02DA-4B7B-B7BA-F71944A52D48}" presName="diagram" presStyleCnt="0">
        <dgm:presLayoutVars>
          <dgm:dir/>
          <dgm:resizeHandles val="exact"/>
        </dgm:presLayoutVars>
      </dgm:prSet>
      <dgm:spPr/>
    </dgm:pt>
    <dgm:pt modelId="{B7B40FCE-8A4A-4044-9E9E-3D7200BDCBC6}" type="pres">
      <dgm:prSet presAssocID="{0424A031-529C-402A-BE53-5E3F13422B16}" presName="node" presStyleLbl="node1" presStyleIdx="0" presStyleCnt="8" custScaleX="175073" custScaleY="284291" custLinFactNeighborX="-205" custLinFactNeighborY="-47178">
        <dgm:presLayoutVars>
          <dgm:bulletEnabled val="1"/>
        </dgm:presLayoutVars>
      </dgm:prSet>
      <dgm:spPr/>
    </dgm:pt>
    <dgm:pt modelId="{ADFBC5ED-79AC-4C7D-B527-FFA813AC6994}" type="pres">
      <dgm:prSet presAssocID="{67583D8E-26D3-42B2-B2BA-9372FF54FE95}" presName="sibTrans" presStyleLbl="sibTrans2D1" presStyleIdx="0" presStyleCnt="7" custAng="21354652"/>
      <dgm:spPr/>
    </dgm:pt>
    <dgm:pt modelId="{F0875C54-33D2-4646-AC83-BBF1B624499D}" type="pres">
      <dgm:prSet presAssocID="{67583D8E-26D3-42B2-B2BA-9372FF54FE95}" presName="connectorText" presStyleLbl="sibTrans2D1" presStyleIdx="0" presStyleCnt="7"/>
      <dgm:spPr/>
    </dgm:pt>
    <dgm:pt modelId="{150EE3AF-BD23-448F-859F-78D69C072849}" type="pres">
      <dgm:prSet presAssocID="{0C94B8C8-68B5-4B01-9CD2-04F5EF1D39F5}" presName="node" presStyleLbl="node1" presStyleIdx="1" presStyleCnt="8" custScaleX="142082" custScaleY="280201" custLinFactNeighborX="-1591" custLinFactNeighborY="-17127">
        <dgm:presLayoutVars>
          <dgm:bulletEnabled val="1"/>
        </dgm:presLayoutVars>
      </dgm:prSet>
      <dgm:spPr/>
    </dgm:pt>
    <dgm:pt modelId="{E50F3188-7AAD-4FEC-9E5A-48D73C3D7B06}" type="pres">
      <dgm:prSet presAssocID="{77DA0DE2-C74D-4EB4-8CDB-88AFA73FA91A}" presName="sibTrans" presStyleLbl="sibTrans2D1" presStyleIdx="1" presStyleCnt="7" custAng="21018942" custLinFactNeighborX="27757" custLinFactNeighborY="-2559"/>
      <dgm:spPr/>
    </dgm:pt>
    <dgm:pt modelId="{689020D4-F80C-4D30-B5EC-C0EE2502700E}" type="pres">
      <dgm:prSet presAssocID="{77DA0DE2-C74D-4EB4-8CDB-88AFA73FA91A}" presName="connectorText" presStyleLbl="sibTrans2D1" presStyleIdx="1" presStyleCnt="7"/>
      <dgm:spPr/>
    </dgm:pt>
    <dgm:pt modelId="{12A5B0EE-2352-438F-98F9-8A64864D6C99}" type="pres">
      <dgm:prSet presAssocID="{0E02FFDB-EEB4-4111-B402-41D68776101E}" presName="node" presStyleLbl="node1" presStyleIdx="2" presStyleCnt="8" custScaleX="134419" custScaleY="278732" custLinFactNeighborX="-2151" custLinFactNeighborY="-22933">
        <dgm:presLayoutVars>
          <dgm:bulletEnabled val="1"/>
        </dgm:presLayoutVars>
      </dgm:prSet>
      <dgm:spPr/>
    </dgm:pt>
    <dgm:pt modelId="{068DD1EB-2BCF-4091-8CB3-C1C3E2BFF052}" type="pres">
      <dgm:prSet presAssocID="{93BE1D22-876A-4582-AA29-F50D32D29170}" presName="sibTrans" presStyleLbl="sibTrans2D1" presStyleIdx="2" presStyleCnt="7" custAng="171079" custScaleX="132430" custScaleY="87334" custLinFactNeighborX="17800" custLinFactNeighborY="14124"/>
      <dgm:spPr/>
    </dgm:pt>
    <dgm:pt modelId="{D8268F4C-689A-4AC3-99ED-79360A4D2C84}" type="pres">
      <dgm:prSet presAssocID="{93BE1D22-876A-4582-AA29-F50D32D29170}" presName="connectorText" presStyleLbl="sibTrans2D1" presStyleIdx="2" presStyleCnt="7"/>
      <dgm:spPr/>
    </dgm:pt>
    <dgm:pt modelId="{C6C611C1-342C-48AD-82CD-C075F763BEE6}" type="pres">
      <dgm:prSet presAssocID="{BB2AF7D4-F41D-45CA-8158-06E459D15A7D}" presName="node" presStyleLbl="node1" presStyleIdx="3" presStyleCnt="8" custScaleX="168704" custScaleY="341945" custLinFactNeighborX="-6758" custLinFactNeighborY="-28110">
        <dgm:presLayoutVars>
          <dgm:bulletEnabled val="1"/>
        </dgm:presLayoutVars>
      </dgm:prSet>
      <dgm:spPr/>
    </dgm:pt>
    <dgm:pt modelId="{05C20D3C-F765-4E7B-B978-DADD46B935FB}" type="pres">
      <dgm:prSet presAssocID="{D24EAFC2-E7D2-4969-B82F-26912980E9BE}" presName="sibTrans" presStyleLbl="sibTrans2D1" presStyleIdx="3" presStyleCnt="7" custAng="21534575" custScaleX="156588" custLinFactNeighborX="9497" custLinFactNeighborY="1275"/>
      <dgm:spPr/>
    </dgm:pt>
    <dgm:pt modelId="{3A67D672-6D5E-44D8-A633-C532E1E19D9F}" type="pres">
      <dgm:prSet presAssocID="{D24EAFC2-E7D2-4969-B82F-26912980E9BE}" presName="connectorText" presStyleLbl="sibTrans2D1" presStyleIdx="3" presStyleCnt="7"/>
      <dgm:spPr/>
    </dgm:pt>
    <dgm:pt modelId="{038AD592-B444-4499-BB7C-6108B31D2C6F}" type="pres">
      <dgm:prSet presAssocID="{9A579083-29E0-430C-9939-AF986E0DC0F9}" presName="node" presStyleLbl="node1" presStyleIdx="4" presStyleCnt="8" custScaleX="165240" custScaleY="308582" custLinFactNeighborX="7523" custLinFactNeighborY="-13551">
        <dgm:presLayoutVars>
          <dgm:bulletEnabled val="1"/>
        </dgm:presLayoutVars>
      </dgm:prSet>
      <dgm:spPr/>
    </dgm:pt>
    <dgm:pt modelId="{BF0E04D8-55A8-4985-8DEA-C1999025E11F}" type="pres">
      <dgm:prSet presAssocID="{A4390374-0564-4304-9EBC-6C72FD4F268F}" presName="sibTrans" presStyleLbl="sibTrans2D1" presStyleIdx="4" presStyleCnt="7" custAng="21419440" custScaleX="108051"/>
      <dgm:spPr/>
    </dgm:pt>
    <dgm:pt modelId="{86C89D05-02D3-4B48-9B24-4E8C81F3CC93}" type="pres">
      <dgm:prSet presAssocID="{A4390374-0564-4304-9EBC-6C72FD4F268F}" presName="connectorText" presStyleLbl="sibTrans2D1" presStyleIdx="4" presStyleCnt="7"/>
      <dgm:spPr/>
    </dgm:pt>
    <dgm:pt modelId="{082E4266-7836-4156-BDF0-7CE9754ABC69}" type="pres">
      <dgm:prSet presAssocID="{4D7A9645-EA0C-4724-B9D4-974E010CF841}" presName="node" presStyleLbl="node1" presStyleIdx="5" presStyleCnt="8" custScaleX="165497" custScaleY="308479" custLinFactNeighborX="4426" custLinFactNeighborY="-23362">
        <dgm:presLayoutVars>
          <dgm:bulletEnabled val="1"/>
        </dgm:presLayoutVars>
      </dgm:prSet>
      <dgm:spPr/>
    </dgm:pt>
    <dgm:pt modelId="{8946C377-B8E4-4FA7-A887-EC73436068AD}" type="pres">
      <dgm:prSet presAssocID="{CB34E1E7-E6C6-4F9E-B308-E8008D0174CD}" presName="sibTrans" presStyleLbl="sibTrans2D1" presStyleIdx="5" presStyleCnt="7" custAng="63105"/>
      <dgm:spPr/>
    </dgm:pt>
    <dgm:pt modelId="{021B3781-30A6-4333-AF8D-B4523859B45B}" type="pres">
      <dgm:prSet presAssocID="{CB34E1E7-E6C6-4F9E-B308-E8008D0174CD}" presName="connectorText" presStyleLbl="sibTrans2D1" presStyleIdx="5" presStyleCnt="7"/>
      <dgm:spPr/>
    </dgm:pt>
    <dgm:pt modelId="{46D7DD9A-384F-4D78-9DE1-778C1B0588FE}" type="pres">
      <dgm:prSet presAssocID="{52771BCC-AE4F-4B99-BA20-D4AD5F3F5948}" presName="node" presStyleLbl="node1" presStyleIdx="6" presStyleCnt="8" custScaleX="164774" custScaleY="317393" custLinFactNeighborX="2514" custLinFactNeighborY="-18662">
        <dgm:presLayoutVars>
          <dgm:bulletEnabled val="1"/>
        </dgm:presLayoutVars>
      </dgm:prSet>
      <dgm:spPr/>
    </dgm:pt>
    <dgm:pt modelId="{34D0FA98-3D10-417C-90EB-9C2B4F14C13C}" type="pres">
      <dgm:prSet presAssocID="{B5079A74-E6C9-4724-99BE-2ED5248EF99E}" presName="sibTrans" presStyleLbl="sibTrans2D1" presStyleIdx="6" presStyleCnt="7" custAng="210628" custScaleX="123879" custLinFactNeighborX="-6744" custLinFactNeighborY="-10612"/>
      <dgm:spPr/>
    </dgm:pt>
    <dgm:pt modelId="{DD6F5EF8-0FFB-492D-8016-7DA449F67511}" type="pres">
      <dgm:prSet presAssocID="{B5079A74-E6C9-4724-99BE-2ED5248EF99E}" presName="connectorText" presStyleLbl="sibTrans2D1" presStyleIdx="6" presStyleCnt="7"/>
      <dgm:spPr/>
    </dgm:pt>
    <dgm:pt modelId="{8EA4F2E5-1FCC-40C9-924B-9623B0886590}" type="pres">
      <dgm:prSet presAssocID="{EF359D1D-A6D8-407F-836F-353C82C6E7B4}" presName="node" presStyleLbl="node1" presStyleIdx="7" presStyleCnt="8" custScaleX="131584" custScaleY="303829" custLinFactNeighborX="14556" custLinFactNeighborY="-52163">
        <dgm:presLayoutVars>
          <dgm:bulletEnabled val="1"/>
        </dgm:presLayoutVars>
      </dgm:prSet>
      <dgm:spPr/>
    </dgm:pt>
  </dgm:ptLst>
  <dgm:cxnLst>
    <dgm:cxn modelId="{C3843205-04ED-4729-92E0-58FA7EB39FA5}" type="presOf" srcId="{67583D8E-26D3-42B2-B2BA-9372FF54FE95}" destId="{ADFBC5ED-79AC-4C7D-B527-FFA813AC6994}" srcOrd="0" destOrd="0" presId="urn:microsoft.com/office/officeart/2005/8/layout/process5"/>
    <dgm:cxn modelId="{8D00C209-B79E-4635-9B99-22D1820446CD}" type="presOf" srcId="{D24EAFC2-E7D2-4969-B82F-26912980E9BE}" destId="{05C20D3C-F765-4E7B-B978-DADD46B935FB}" srcOrd="0" destOrd="0" presId="urn:microsoft.com/office/officeart/2005/8/layout/process5"/>
    <dgm:cxn modelId="{56FBA60C-C122-4C82-8C91-7F0533D71560}" type="presOf" srcId="{9A579083-29E0-430C-9939-AF986E0DC0F9}" destId="{038AD592-B444-4499-BB7C-6108B31D2C6F}" srcOrd="0" destOrd="0" presId="urn:microsoft.com/office/officeart/2005/8/layout/process5"/>
    <dgm:cxn modelId="{4E1B2F0D-4045-4E96-A3F7-E30C08A5518C}" type="presOf" srcId="{EF359D1D-A6D8-407F-836F-353C82C6E7B4}" destId="{8EA4F2E5-1FCC-40C9-924B-9623B0886590}" srcOrd="0" destOrd="0" presId="urn:microsoft.com/office/officeart/2005/8/layout/process5"/>
    <dgm:cxn modelId="{F1E2C921-A783-4283-861A-C835CE0CEA9C}" type="presOf" srcId="{B5079A74-E6C9-4724-99BE-2ED5248EF99E}" destId="{34D0FA98-3D10-417C-90EB-9C2B4F14C13C}" srcOrd="0" destOrd="0" presId="urn:microsoft.com/office/officeart/2005/8/layout/process5"/>
    <dgm:cxn modelId="{CAC7BD23-EBD9-4B2A-8972-173D3A85E184}" type="presOf" srcId="{52771BCC-AE4F-4B99-BA20-D4AD5F3F5948}" destId="{46D7DD9A-384F-4D78-9DE1-778C1B0588FE}" srcOrd="0" destOrd="0" presId="urn:microsoft.com/office/officeart/2005/8/layout/process5"/>
    <dgm:cxn modelId="{8D0A2B2A-E452-4C5D-A657-CE078036ABD4}" type="presOf" srcId="{BB2AF7D4-F41D-45CA-8158-06E459D15A7D}" destId="{C6C611C1-342C-48AD-82CD-C075F763BEE6}" srcOrd="0" destOrd="0" presId="urn:microsoft.com/office/officeart/2005/8/layout/process5"/>
    <dgm:cxn modelId="{EF8B602C-8D5A-4511-8F3D-1D4B1610DA5F}" type="presOf" srcId="{0C94B8C8-68B5-4B01-9CD2-04F5EF1D39F5}" destId="{150EE3AF-BD23-448F-859F-78D69C072849}" srcOrd="0" destOrd="0" presId="urn:microsoft.com/office/officeart/2005/8/layout/process5"/>
    <dgm:cxn modelId="{800D8731-5B46-4718-9097-8DD0256A81CC}" type="presOf" srcId="{0E02FFDB-EEB4-4111-B402-41D68776101E}" destId="{12A5B0EE-2352-438F-98F9-8A64864D6C99}" srcOrd="0" destOrd="0" presId="urn:microsoft.com/office/officeart/2005/8/layout/process5"/>
    <dgm:cxn modelId="{D9460542-A4AE-490F-B20A-CB27C14CEA3B}" type="presOf" srcId="{D24EAFC2-E7D2-4969-B82F-26912980E9BE}" destId="{3A67D672-6D5E-44D8-A633-C532E1E19D9F}" srcOrd="1" destOrd="0" presId="urn:microsoft.com/office/officeart/2005/8/layout/process5"/>
    <dgm:cxn modelId="{6D83FF42-8555-46E5-8E9A-71253F390484}" srcId="{AFD337FC-02DA-4B7B-B7BA-F71944A52D48}" destId="{0E02FFDB-EEB4-4111-B402-41D68776101E}" srcOrd="2" destOrd="0" parTransId="{50118021-9347-4B26-B076-302A1983D41B}" sibTransId="{93BE1D22-876A-4582-AA29-F50D32D29170}"/>
    <dgm:cxn modelId="{5E0F7146-DC2D-4B2A-935E-57D5F1F30155}" type="presOf" srcId="{77DA0DE2-C74D-4EB4-8CDB-88AFA73FA91A}" destId="{E50F3188-7AAD-4FEC-9E5A-48D73C3D7B06}" srcOrd="0" destOrd="0" presId="urn:microsoft.com/office/officeart/2005/8/layout/process5"/>
    <dgm:cxn modelId="{A57D5D48-0760-4AED-8B49-40876EA71B6B}" type="presOf" srcId="{A4390374-0564-4304-9EBC-6C72FD4F268F}" destId="{BF0E04D8-55A8-4985-8DEA-C1999025E11F}" srcOrd="0" destOrd="0" presId="urn:microsoft.com/office/officeart/2005/8/layout/process5"/>
    <dgm:cxn modelId="{C460FD4F-9228-4FC7-9D8A-46DD9C7A4280}" type="presOf" srcId="{CB34E1E7-E6C6-4F9E-B308-E8008D0174CD}" destId="{8946C377-B8E4-4FA7-A887-EC73436068AD}" srcOrd="0" destOrd="0" presId="urn:microsoft.com/office/officeart/2005/8/layout/process5"/>
    <dgm:cxn modelId="{EE099853-E90C-434F-846E-2CB0A1ED8B77}" srcId="{AFD337FC-02DA-4B7B-B7BA-F71944A52D48}" destId="{0C94B8C8-68B5-4B01-9CD2-04F5EF1D39F5}" srcOrd="1" destOrd="0" parTransId="{3F605BCB-449C-4834-B944-F90D8F7E9428}" sibTransId="{77DA0DE2-C74D-4EB4-8CDB-88AFA73FA91A}"/>
    <dgm:cxn modelId="{653B857D-53E1-46CB-B963-72C309512D99}" type="presOf" srcId="{CB34E1E7-E6C6-4F9E-B308-E8008D0174CD}" destId="{021B3781-30A6-4333-AF8D-B4523859B45B}" srcOrd="1" destOrd="0" presId="urn:microsoft.com/office/officeart/2005/8/layout/process5"/>
    <dgm:cxn modelId="{63999A86-5EE8-46DF-9E36-799E1CB32228}" type="presOf" srcId="{93BE1D22-876A-4582-AA29-F50D32D29170}" destId="{068DD1EB-2BCF-4091-8CB3-C1C3E2BFF052}" srcOrd="0" destOrd="0" presId="urn:microsoft.com/office/officeart/2005/8/layout/process5"/>
    <dgm:cxn modelId="{3FAC4194-1206-4424-A5D8-5B806D7BC254}" srcId="{AFD337FC-02DA-4B7B-B7BA-F71944A52D48}" destId="{0424A031-529C-402A-BE53-5E3F13422B16}" srcOrd="0" destOrd="0" parTransId="{8DAB4870-5EA5-4E6C-98E0-241EF33B10A4}" sibTransId="{67583D8E-26D3-42B2-B2BA-9372FF54FE95}"/>
    <dgm:cxn modelId="{7E5DDD9A-46E3-482B-BD26-C82E290D11F6}" type="presOf" srcId="{A4390374-0564-4304-9EBC-6C72FD4F268F}" destId="{86C89D05-02D3-4B48-9B24-4E8C81F3CC93}" srcOrd="1" destOrd="0" presId="urn:microsoft.com/office/officeart/2005/8/layout/process5"/>
    <dgm:cxn modelId="{26346AA8-09C4-44FC-A8B4-826E02D66734}" type="presOf" srcId="{93BE1D22-876A-4582-AA29-F50D32D29170}" destId="{D8268F4C-689A-4AC3-99ED-79360A4D2C84}" srcOrd="1" destOrd="0" presId="urn:microsoft.com/office/officeart/2005/8/layout/process5"/>
    <dgm:cxn modelId="{64956BA8-9E92-4568-BC46-9FC9A02C8886}" type="presOf" srcId="{0424A031-529C-402A-BE53-5E3F13422B16}" destId="{B7B40FCE-8A4A-4044-9E9E-3D7200BDCBC6}" srcOrd="0" destOrd="0" presId="urn:microsoft.com/office/officeart/2005/8/layout/process5"/>
    <dgm:cxn modelId="{721B19B2-D1C6-4106-B0C8-FF6927938F2F}" type="presOf" srcId="{B5079A74-E6C9-4724-99BE-2ED5248EF99E}" destId="{DD6F5EF8-0FFB-492D-8016-7DA449F67511}" srcOrd="1" destOrd="0" presId="urn:microsoft.com/office/officeart/2005/8/layout/process5"/>
    <dgm:cxn modelId="{9B91A3B5-F387-4B97-ABD5-ED85215235C9}" type="presOf" srcId="{77DA0DE2-C74D-4EB4-8CDB-88AFA73FA91A}" destId="{689020D4-F80C-4D30-B5EC-C0EE2502700E}" srcOrd="1" destOrd="0" presId="urn:microsoft.com/office/officeart/2005/8/layout/process5"/>
    <dgm:cxn modelId="{C594BABD-2E5D-46D8-8571-2284CA26BB3D}" srcId="{AFD337FC-02DA-4B7B-B7BA-F71944A52D48}" destId="{BB2AF7D4-F41D-45CA-8158-06E459D15A7D}" srcOrd="3" destOrd="0" parTransId="{E2F436A4-542D-4403-895A-FD18B0F67634}" sibTransId="{D24EAFC2-E7D2-4969-B82F-26912980E9BE}"/>
    <dgm:cxn modelId="{911E40C5-C2A1-42FF-8F9A-8FB62AF5595F}" srcId="{AFD337FC-02DA-4B7B-B7BA-F71944A52D48}" destId="{EF359D1D-A6D8-407F-836F-353C82C6E7B4}" srcOrd="7" destOrd="0" parTransId="{1EBAAAC7-1E5B-4AA6-99E9-1F31D73DB83F}" sibTransId="{14A83852-8B85-4E50-939E-2959C4BFC9FE}"/>
    <dgm:cxn modelId="{8D2691D3-CBD1-42BB-9C01-A532D4F54041}" srcId="{AFD337FC-02DA-4B7B-B7BA-F71944A52D48}" destId="{4D7A9645-EA0C-4724-B9D4-974E010CF841}" srcOrd="5" destOrd="0" parTransId="{930648CB-31B7-4382-9D98-47F6C7E143A9}" sibTransId="{CB34E1E7-E6C6-4F9E-B308-E8008D0174CD}"/>
    <dgm:cxn modelId="{B7398CDB-2157-4DA9-8F35-3C79D94B388E}" type="presOf" srcId="{67583D8E-26D3-42B2-B2BA-9372FF54FE95}" destId="{F0875C54-33D2-4646-AC83-BBF1B624499D}" srcOrd="1" destOrd="0" presId="urn:microsoft.com/office/officeart/2005/8/layout/process5"/>
    <dgm:cxn modelId="{FB57B5EB-CEF7-49BA-8910-FC0ADCF4BD12}" type="presOf" srcId="{4D7A9645-EA0C-4724-B9D4-974E010CF841}" destId="{082E4266-7836-4156-BDF0-7CE9754ABC69}" srcOrd="0" destOrd="0" presId="urn:microsoft.com/office/officeart/2005/8/layout/process5"/>
    <dgm:cxn modelId="{641ACEEC-0728-4492-869F-4005AB09670D}" srcId="{AFD337FC-02DA-4B7B-B7BA-F71944A52D48}" destId="{52771BCC-AE4F-4B99-BA20-D4AD5F3F5948}" srcOrd="6" destOrd="0" parTransId="{DF2907B4-AD8D-41F7-BCA9-B051ABD166E3}" sibTransId="{B5079A74-E6C9-4724-99BE-2ED5248EF99E}"/>
    <dgm:cxn modelId="{C85663F5-F8D6-46FC-9A4A-47162E76DE87}" srcId="{AFD337FC-02DA-4B7B-B7BA-F71944A52D48}" destId="{9A579083-29E0-430C-9939-AF986E0DC0F9}" srcOrd="4" destOrd="0" parTransId="{A05339A1-F7B3-4D7F-9435-E9D94331B64A}" sibTransId="{A4390374-0564-4304-9EBC-6C72FD4F268F}"/>
    <dgm:cxn modelId="{AB9859FF-E898-4861-BEC2-8D0EC4973540}" type="presOf" srcId="{AFD337FC-02DA-4B7B-B7BA-F71944A52D48}" destId="{B939673E-3DFE-46CF-9A5E-8E91260F2599}" srcOrd="0" destOrd="0" presId="urn:microsoft.com/office/officeart/2005/8/layout/process5"/>
    <dgm:cxn modelId="{63C32EB4-7735-4EDC-A119-696D8BC2D98C}" type="presParOf" srcId="{B939673E-3DFE-46CF-9A5E-8E91260F2599}" destId="{B7B40FCE-8A4A-4044-9E9E-3D7200BDCBC6}" srcOrd="0" destOrd="0" presId="urn:microsoft.com/office/officeart/2005/8/layout/process5"/>
    <dgm:cxn modelId="{D91B97E3-9A55-45CE-9EEF-F30D7AED78A4}" type="presParOf" srcId="{B939673E-3DFE-46CF-9A5E-8E91260F2599}" destId="{ADFBC5ED-79AC-4C7D-B527-FFA813AC6994}" srcOrd="1" destOrd="0" presId="urn:microsoft.com/office/officeart/2005/8/layout/process5"/>
    <dgm:cxn modelId="{12FE1303-50B7-431C-85C8-BD0CE92743C5}" type="presParOf" srcId="{ADFBC5ED-79AC-4C7D-B527-FFA813AC6994}" destId="{F0875C54-33D2-4646-AC83-BBF1B624499D}" srcOrd="0" destOrd="0" presId="urn:microsoft.com/office/officeart/2005/8/layout/process5"/>
    <dgm:cxn modelId="{0FC0A5A9-4A79-4C32-B20D-F2C5BD20FE2F}" type="presParOf" srcId="{B939673E-3DFE-46CF-9A5E-8E91260F2599}" destId="{150EE3AF-BD23-448F-859F-78D69C072849}" srcOrd="2" destOrd="0" presId="urn:microsoft.com/office/officeart/2005/8/layout/process5"/>
    <dgm:cxn modelId="{B5123C3F-1D24-4D20-AF7F-02C7714BBCA7}" type="presParOf" srcId="{B939673E-3DFE-46CF-9A5E-8E91260F2599}" destId="{E50F3188-7AAD-4FEC-9E5A-48D73C3D7B06}" srcOrd="3" destOrd="0" presId="urn:microsoft.com/office/officeart/2005/8/layout/process5"/>
    <dgm:cxn modelId="{AA240C92-5C2C-4C6A-8300-FDB23A48612C}" type="presParOf" srcId="{E50F3188-7AAD-4FEC-9E5A-48D73C3D7B06}" destId="{689020D4-F80C-4D30-B5EC-C0EE2502700E}" srcOrd="0" destOrd="0" presId="urn:microsoft.com/office/officeart/2005/8/layout/process5"/>
    <dgm:cxn modelId="{D861C300-E8F6-4C8E-A869-45DF3E3D69BF}" type="presParOf" srcId="{B939673E-3DFE-46CF-9A5E-8E91260F2599}" destId="{12A5B0EE-2352-438F-98F9-8A64864D6C99}" srcOrd="4" destOrd="0" presId="urn:microsoft.com/office/officeart/2005/8/layout/process5"/>
    <dgm:cxn modelId="{CA23785A-64E4-413D-8B1B-59B90BEF2444}" type="presParOf" srcId="{B939673E-3DFE-46CF-9A5E-8E91260F2599}" destId="{068DD1EB-2BCF-4091-8CB3-C1C3E2BFF052}" srcOrd="5" destOrd="0" presId="urn:microsoft.com/office/officeart/2005/8/layout/process5"/>
    <dgm:cxn modelId="{321EA6E6-DEB2-4ECF-B923-682260159919}" type="presParOf" srcId="{068DD1EB-2BCF-4091-8CB3-C1C3E2BFF052}" destId="{D8268F4C-689A-4AC3-99ED-79360A4D2C84}" srcOrd="0" destOrd="0" presId="urn:microsoft.com/office/officeart/2005/8/layout/process5"/>
    <dgm:cxn modelId="{FF9817A2-5E6E-469C-A5DF-A3CD6111D87E}" type="presParOf" srcId="{B939673E-3DFE-46CF-9A5E-8E91260F2599}" destId="{C6C611C1-342C-48AD-82CD-C075F763BEE6}" srcOrd="6" destOrd="0" presId="urn:microsoft.com/office/officeart/2005/8/layout/process5"/>
    <dgm:cxn modelId="{5DCE6DA6-C2F3-467E-8952-FCABA21F5E73}" type="presParOf" srcId="{B939673E-3DFE-46CF-9A5E-8E91260F2599}" destId="{05C20D3C-F765-4E7B-B978-DADD46B935FB}" srcOrd="7" destOrd="0" presId="urn:microsoft.com/office/officeart/2005/8/layout/process5"/>
    <dgm:cxn modelId="{95B64678-694F-4E33-AE84-07027BB8C713}" type="presParOf" srcId="{05C20D3C-F765-4E7B-B978-DADD46B935FB}" destId="{3A67D672-6D5E-44D8-A633-C532E1E19D9F}" srcOrd="0" destOrd="0" presId="urn:microsoft.com/office/officeart/2005/8/layout/process5"/>
    <dgm:cxn modelId="{23B4EB63-49B0-41CC-A043-138DA079CD71}" type="presParOf" srcId="{B939673E-3DFE-46CF-9A5E-8E91260F2599}" destId="{038AD592-B444-4499-BB7C-6108B31D2C6F}" srcOrd="8" destOrd="0" presId="urn:microsoft.com/office/officeart/2005/8/layout/process5"/>
    <dgm:cxn modelId="{46B6E14A-DAA3-4090-8778-FBDDE8E5B092}" type="presParOf" srcId="{B939673E-3DFE-46CF-9A5E-8E91260F2599}" destId="{BF0E04D8-55A8-4985-8DEA-C1999025E11F}" srcOrd="9" destOrd="0" presId="urn:microsoft.com/office/officeart/2005/8/layout/process5"/>
    <dgm:cxn modelId="{13F084E2-7003-4FD9-A630-372FD931682E}" type="presParOf" srcId="{BF0E04D8-55A8-4985-8DEA-C1999025E11F}" destId="{86C89D05-02D3-4B48-9B24-4E8C81F3CC93}" srcOrd="0" destOrd="0" presId="urn:microsoft.com/office/officeart/2005/8/layout/process5"/>
    <dgm:cxn modelId="{1A021177-79F0-44A3-B104-1D839FC10CFC}" type="presParOf" srcId="{B939673E-3DFE-46CF-9A5E-8E91260F2599}" destId="{082E4266-7836-4156-BDF0-7CE9754ABC69}" srcOrd="10" destOrd="0" presId="urn:microsoft.com/office/officeart/2005/8/layout/process5"/>
    <dgm:cxn modelId="{FE687BDE-2C27-460D-BA16-02D608B6BF40}" type="presParOf" srcId="{B939673E-3DFE-46CF-9A5E-8E91260F2599}" destId="{8946C377-B8E4-4FA7-A887-EC73436068AD}" srcOrd="11" destOrd="0" presId="urn:microsoft.com/office/officeart/2005/8/layout/process5"/>
    <dgm:cxn modelId="{FD496D6D-949B-4788-AFCD-E9D0D88E86C1}" type="presParOf" srcId="{8946C377-B8E4-4FA7-A887-EC73436068AD}" destId="{021B3781-30A6-4333-AF8D-B4523859B45B}" srcOrd="0" destOrd="0" presId="urn:microsoft.com/office/officeart/2005/8/layout/process5"/>
    <dgm:cxn modelId="{35311C14-88B1-4347-A3D3-AFD0E2151C5A}" type="presParOf" srcId="{B939673E-3DFE-46CF-9A5E-8E91260F2599}" destId="{46D7DD9A-384F-4D78-9DE1-778C1B0588FE}" srcOrd="12" destOrd="0" presId="urn:microsoft.com/office/officeart/2005/8/layout/process5"/>
    <dgm:cxn modelId="{5245E126-FA49-4C72-8A57-9667697CCE69}" type="presParOf" srcId="{B939673E-3DFE-46CF-9A5E-8E91260F2599}" destId="{34D0FA98-3D10-417C-90EB-9C2B4F14C13C}" srcOrd="13" destOrd="0" presId="urn:microsoft.com/office/officeart/2005/8/layout/process5"/>
    <dgm:cxn modelId="{00F44C8F-A7A4-475F-A9C9-E0656FB3082C}" type="presParOf" srcId="{34D0FA98-3D10-417C-90EB-9C2B4F14C13C}" destId="{DD6F5EF8-0FFB-492D-8016-7DA449F67511}" srcOrd="0" destOrd="0" presId="urn:microsoft.com/office/officeart/2005/8/layout/process5"/>
    <dgm:cxn modelId="{68F544D3-818D-47DF-A5B4-00B6F02A9D3E}" type="presParOf" srcId="{B939673E-3DFE-46CF-9A5E-8E91260F2599}" destId="{8EA4F2E5-1FCC-40C9-924B-9623B0886590}" srcOrd="1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74CBC4E-344D-4456-8B68-F45404FA4D6F}"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l-GR"/>
        </a:p>
      </dgm:t>
    </dgm:pt>
    <dgm:pt modelId="{F1FEFD90-FCB1-4AD9-8D0F-D11D80BCF7D6}">
      <dgm:prSet phldrT="[Κείμενο]" custT="1"/>
      <dgm:spPr/>
      <dgm:t>
        <a:bodyPr/>
        <a:lstStyle/>
        <a:p>
          <a:r>
            <a:rPr lang="el-GR" sz="1600" dirty="0"/>
            <a:t>1. Συνοχή και Αποτελεσματικότητα του Εκπαιδευτικού Υλικού:
Το εκπαιδευτικό υλικό παρουσιάζει υψηλό βαθμό επιστημονικής συνοχής και τεκμηρίωσης, με οργανωμένη δομή και σαφήνεια που διευκολύνουν την κατανόηση. Παράλληλα, η ενσωμάτωση </a:t>
          </a:r>
          <a:r>
            <a:rPr lang="el-GR" sz="1600" dirty="0" err="1"/>
            <a:t>πολυμεσικών</a:t>
          </a:r>
          <a:r>
            <a:rPr lang="el-GR" sz="1600" dirty="0"/>
            <a:t> στοιχείων ενισχύει τη μαθησιακή εμπειρία, κάνοντάς την πιο ελκυστική και </a:t>
          </a:r>
          <a:r>
            <a:rPr lang="el-GR" sz="1600" dirty="0" err="1"/>
            <a:t>διαδραστική</a:t>
          </a:r>
          <a:r>
            <a:rPr lang="el-GR" sz="1600" dirty="0"/>
            <a:t> για τους μαθητές.</a:t>
          </a:r>
        </a:p>
      </dgm:t>
    </dgm:pt>
    <dgm:pt modelId="{9EF88177-F087-4A09-8CCC-E822546F97C7}" type="parTrans" cxnId="{B66DA557-EECA-4731-99AF-ED4F865D95E0}">
      <dgm:prSet/>
      <dgm:spPr/>
      <dgm:t>
        <a:bodyPr/>
        <a:lstStyle/>
        <a:p>
          <a:endParaRPr lang="el-GR"/>
        </a:p>
      </dgm:t>
    </dgm:pt>
    <dgm:pt modelId="{D8E58CF3-B5E7-4BF2-BEAF-20831277CDF5}" type="sibTrans" cxnId="{B66DA557-EECA-4731-99AF-ED4F865D95E0}">
      <dgm:prSet/>
      <dgm:spPr/>
      <dgm:t>
        <a:bodyPr/>
        <a:lstStyle/>
        <a:p>
          <a:endParaRPr lang="el-GR"/>
        </a:p>
      </dgm:t>
    </dgm:pt>
    <dgm:pt modelId="{651A48C0-9990-4273-9AC8-13E80FBDF09E}">
      <dgm:prSet phldrT="[Κείμενο]"/>
      <dgm:spPr/>
      <dgm:t>
        <a:bodyPr/>
        <a:lstStyle/>
        <a:p>
          <a:r>
            <a:rPr lang="el-GR" dirty="0"/>
            <a:t>2. Ανάγκη για </a:t>
          </a:r>
          <a:r>
            <a:rPr lang="el-GR" dirty="0" err="1"/>
            <a:t>Διαδραστικότητα</a:t>
          </a:r>
          <a:r>
            <a:rPr lang="el-GR" dirty="0"/>
            <a:t> και Συνεργατική Μάθηση:
Παρά τη σαφήνεια και την ευχρηστία του υλικού, παρατηρείται έλλειψη δραστηριοτήτων που προάγουν την ενεργή συμμετοχή και την αλληλεπίδραση μεταξύ των μαθητών, περιορίζοντας τις ευκαιρίες για συνεργασία και ανάπτυξη κοινωνικών δεξιοτήτων.</a:t>
          </a:r>
        </a:p>
      </dgm:t>
    </dgm:pt>
    <dgm:pt modelId="{D274DAC0-0F7C-48C9-9E71-6DAE5A41CA90}" type="parTrans" cxnId="{4CE39C4E-6BEA-4AFB-BB72-53A79993383E}">
      <dgm:prSet/>
      <dgm:spPr/>
      <dgm:t>
        <a:bodyPr/>
        <a:lstStyle/>
        <a:p>
          <a:endParaRPr lang="el-GR"/>
        </a:p>
      </dgm:t>
    </dgm:pt>
    <dgm:pt modelId="{85CB402F-20D2-4204-9830-2D4C0CCDD25E}" type="sibTrans" cxnId="{4CE39C4E-6BEA-4AFB-BB72-53A79993383E}">
      <dgm:prSet/>
      <dgm:spPr/>
      <dgm:t>
        <a:bodyPr/>
        <a:lstStyle/>
        <a:p>
          <a:endParaRPr lang="el-GR"/>
        </a:p>
      </dgm:t>
    </dgm:pt>
    <dgm:pt modelId="{AEF9AE65-BDB6-4500-84D9-88AF0DB317DE}">
      <dgm:prSet phldrT="[Κείμενο]"/>
      <dgm:spPr/>
      <dgm:t>
        <a:bodyPr/>
        <a:lstStyle/>
        <a:p>
          <a:r>
            <a:rPr lang="el-GR" dirty="0"/>
            <a:t>3. Προοπτικές Βελτίωσης και Περαιτέρω Έρευνας:
Αν και το υλικό καλύπτει τις βασικές μαθησιακές ανάγκες, εντοπίζονται περιορισμοί που αφορούν την έλλειψη δυνατότητας εμβάθυνσης και τη σύνδεση της νέας γνώσης με την προσωπική πραγματικότητα των μαθητών. Συνιστάται η διεύρυνση της έρευνας και η εφαρμογή του υλικού σε πραγματικές τάξεις για τη βελτίωση των δυνατοτήτων του.</a:t>
          </a:r>
        </a:p>
      </dgm:t>
    </dgm:pt>
    <dgm:pt modelId="{3FDAA239-8A0F-4178-83B8-1014FD1EDAC1}" type="parTrans" cxnId="{B5B4A958-6C78-4E2C-9977-A567B728F76C}">
      <dgm:prSet/>
      <dgm:spPr/>
      <dgm:t>
        <a:bodyPr/>
        <a:lstStyle/>
        <a:p>
          <a:endParaRPr lang="el-GR"/>
        </a:p>
      </dgm:t>
    </dgm:pt>
    <dgm:pt modelId="{1D703CB2-4F86-4F35-876C-56C4BA0D904F}" type="sibTrans" cxnId="{B5B4A958-6C78-4E2C-9977-A567B728F76C}">
      <dgm:prSet/>
      <dgm:spPr/>
      <dgm:t>
        <a:bodyPr/>
        <a:lstStyle/>
        <a:p>
          <a:endParaRPr lang="el-GR"/>
        </a:p>
      </dgm:t>
    </dgm:pt>
    <dgm:pt modelId="{D876B862-E087-4789-AA3E-CBA7C562B254}" type="pres">
      <dgm:prSet presAssocID="{774CBC4E-344D-4456-8B68-F45404FA4D6F}" presName="linear" presStyleCnt="0">
        <dgm:presLayoutVars>
          <dgm:animLvl val="lvl"/>
          <dgm:resizeHandles val="exact"/>
        </dgm:presLayoutVars>
      </dgm:prSet>
      <dgm:spPr/>
    </dgm:pt>
    <dgm:pt modelId="{A81F6F1E-454F-41F4-8753-E98228D80BEB}" type="pres">
      <dgm:prSet presAssocID="{F1FEFD90-FCB1-4AD9-8D0F-D11D80BCF7D6}" presName="parentText" presStyleLbl="node1" presStyleIdx="0" presStyleCnt="3">
        <dgm:presLayoutVars>
          <dgm:chMax val="0"/>
          <dgm:bulletEnabled val="1"/>
        </dgm:presLayoutVars>
      </dgm:prSet>
      <dgm:spPr/>
    </dgm:pt>
    <dgm:pt modelId="{40752ED9-3C12-4536-A8F1-21435632778B}" type="pres">
      <dgm:prSet presAssocID="{D8E58CF3-B5E7-4BF2-BEAF-20831277CDF5}" presName="spacer" presStyleCnt="0"/>
      <dgm:spPr/>
    </dgm:pt>
    <dgm:pt modelId="{0141D1AC-E2AB-4A92-B6FD-6AD8220BFC81}" type="pres">
      <dgm:prSet presAssocID="{651A48C0-9990-4273-9AC8-13E80FBDF09E}" presName="parentText" presStyleLbl="node1" presStyleIdx="1" presStyleCnt="3">
        <dgm:presLayoutVars>
          <dgm:chMax val="0"/>
          <dgm:bulletEnabled val="1"/>
        </dgm:presLayoutVars>
      </dgm:prSet>
      <dgm:spPr/>
    </dgm:pt>
    <dgm:pt modelId="{0B55D2C4-6445-4D8A-AA50-9FFF9099E355}" type="pres">
      <dgm:prSet presAssocID="{85CB402F-20D2-4204-9830-2D4C0CCDD25E}" presName="spacer" presStyleCnt="0"/>
      <dgm:spPr/>
    </dgm:pt>
    <dgm:pt modelId="{DB92C5AE-E6C1-4E4F-9E83-92653D7E7D4F}" type="pres">
      <dgm:prSet presAssocID="{AEF9AE65-BDB6-4500-84D9-88AF0DB317DE}" presName="parentText" presStyleLbl="node1" presStyleIdx="2" presStyleCnt="3">
        <dgm:presLayoutVars>
          <dgm:chMax val="0"/>
          <dgm:bulletEnabled val="1"/>
        </dgm:presLayoutVars>
      </dgm:prSet>
      <dgm:spPr/>
    </dgm:pt>
  </dgm:ptLst>
  <dgm:cxnLst>
    <dgm:cxn modelId="{8A65C72A-0A35-4C06-831B-340D52FEFBB4}" type="presOf" srcId="{774CBC4E-344D-4456-8B68-F45404FA4D6F}" destId="{D876B862-E087-4789-AA3E-CBA7C562B254}" srcOrd="0" destOrd="0" presId="urn:microsoft.com/office/officeart/2005/8/layout/vList2"/>
    <dgm:cxn modelId="{3ECDD430-6FD4-44A4-9EFC-2BD76F09FCBB}" type="presOf" srcId="{651A48C0-9990-4273-9AC8-13E80FBDF09E}" destId="{0141D1AC-E2AB-4A92-B6FD-6AD8220BFC81}" srcOrd="0" destOrd="0" presId="urn:microsoft.com/office/officeart/2005/8/layout/vList2"/>
    <dgm:cxn modelId="{91438549-2CF0-48CA-ACA7-EADF6AB23B9C}" type="presOf" srcId="{F1FEFD90-FCB1-4AD9-8D0F-D11D80BCF7D6}" destId="{A81F6F1E-454F-41F4-8753-E98228D80BEB}" srcOrd="0" destOrd="0" presId="urn:microsoft.com/office/officeart/2005/8/layout/vList2"/>
    <dgm:cxn modelId="{4CE39C4E-6BEA-4AFB-BB72-53A79993383E}" srcId="{774CBC4E-344D-4456-8B68-F45404FA4D6F}" destId="{651A48C0-9990-4273-9AC8-13E80FBDF09E}" srcOrd="1" destOrd="0" parTransId="{D274DAC0-0F7C-48C9-9E71-6DAE5A41CA90}" sibTransId="{85CB402F-20D2-4204-9830-2D4C0CCDD25E}"/>
    <dgm:cxn modelId="{B66DA557-EECA-4731-99AF-ED4F865D95E0}" srcId="{774CBC4E-344D-4456-8B68-F45404FA4D6F}" destId="{F1FEFD90-FCB1-4AD9-8D0F-D11D80BCF7D6}" srcOrd="0" destOrd="0" parTransId="{9EF88177-F087-4A09-8CCC-E822546F97C7}" sibTransId="{D8E58CF3-B5E7-4BF2-BEAF-20831277CDF5}"/>
    <dgm:cxn modelId="{B5B4A958-6C78-4E2C-9977-A567B728F76C}" srcId="{774CBC4E-344D-4456-8B68-F45404FA4D6F}" destId="{AEF9AE65-BDB6-4500-84D9-88AF0DB317DE}" srcOrd="2" destOrd="0" parTransId="{3FDAA239-8A0F-4178-83B8-1014FD1EDAC1}" sibTransId="{1D703CB2-4F86-4F35-876C-56C4BA0D904F}"/>
    <dgm:cxn modelId="{9EDD4295-1696-4923-AC65-6550EE8A2A19}" type="presOf" srcId="{AEF9AE65-BDB6-4500-84D9-88AF0DB317DE}" destId="{DB92C5AE-E6C1-4E4F-9E83-92653D7E7D4F}" srcOrd="0" destOrd="0" presId="urn:microsoft.com/office/officeart/2005/8/layout/vList2"/>
    <dgm:cxn modelId="{F3CA7606-1F92-46F1-BA28-A2CC5C543ED8}" type="presParOf" srcId="{D876B862-E087-4789-AA3E-CBA7C562B254}" destId="{A81F6F1E-454F-41F4-8753-E98228D80BEB}" srcOrd="0" destOrd="0" presId="urn:microsoft.com/office/officeart/2005/8/layout/vList2"/>
    <dgm:cxn modelId="{4A8A1F2E-C320-4B6E-9397-706E183B64AB}" type="presParOf" srcId="{D876B862-E087-4789-AA3E-CBA7C562B254}" destId="{40752ED9-3C12-4536-A8F1-21435632778B}" srcOrd="1" destOrd="0" presId="urn:microsoft.com/office/officeart/2005/8/layout/vList2"/>
    <dgm:cxn modelId="{2FEC4A1E-4CDF-44A0-869B-ECC4A6CC076F}" type="presParOf" srcId="{D876B862-E087-4789-AA3E-CBA7C562B254}" destId="{0141D1AC-E2AB-4A92-B6FD-6AD8220BFC81}" srcOrd="2" destOrd="0" presId="urn:microsoft.com/office/officeart/2005/8/layout/vList2"/>
    <dgm:cxn modelId="{B6F50101-E9DC-45AA-AC50-A0988853C7E3}" type="presParOf" srcId="{D876B862-E087-4789-AA3E-CBA7C562B254}" destId="{0B55D2C4-6445-4D8A-AA50-9FFF9099E355}" srcOrd="3" destOrd="0" presId="urn:microsoft.com/office/officeart/2005/8/layout/vList2"/>
    <dgm:cxn modelId="{15B46BC2-52F7-49F0-BA50-B21815431AAB}" type="presParOf" srcId="{D876B862-E087-4789-AA3E-CBA7C562B254}" destId="{DB92C5AE-E6C1-4E4F-9E83-92653D7E7D4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18A11B8-4136-4691-BDA8-9349C0564A66}" type="doc">
      <dgm:prSet loTypeId="urn:microsoft.com/office/officeart/2005/8/layout/lProcess2" loCatId="list" qsTypeId="urn:microsoft.com/office/officeart/2005/8/quickstyle/simple1" qsCatId="simple" csTypeId="urn:microsoft.com/office/officeart/2005/8/colors/colorful3" csCatId="colorful" phldr="1"/>
      <dgm:spPr/>
      <dgm:t>
        <a:bodyPr/>
        <a:lstStyle/>
        <a:p>
          <a:endParaRPr lang="el-GR"/>
        </a:p>
      </dgm:t>
    </dgm:pt>
    <dgm:pt modelId="{662BD1ED-A14F-4868-92A3-88FC0EE1168A}">
      <dgm:prSet phldrT="[Κείμενο]" custT="1"/>
      <dgm:spPr/>
      <dgm:t>
        <a:bodyPr/>
        <a:lstStyle/>
        <a:p>
          <a:pPr algn="ctr"/>
          <a:r>
            <a:rPr lang="el-GR" sz="2000" b="1">
              <a:latin typeface="Trebuchet MS" panose="020B0603020202020204" pitchFamily="34" charset="0"/>
            </a:rPr>
            <a:t>Περιορισμοί</a:t>
          </a:r>
          <a:endParaRPr lang="el-GR" sz="2000" b="1" dirty="0">
            <a:latin typeface="Trebuchet MS" panose="020B0603020202020204" pitchFamily="34" charset="0"/>
          </a:endParaRPr>
        </a:p>
      </dgm:t>
    </dgm:pt>
    <dgm:pt modelId="{FA186FA2-C599-4135-A62A-52A9DA40E80B}" type="parTrans" cxnId="{442ABEEC-EEC9-4CF3-A1C6-76831FE43ED2}">
      <dgm:prSet/>
      <dgm:spPr/>
      <dgm:t>
        <a:bodyPr/>
        <a:lstStyle/>
        <a:p>
          <a:endParaRPr lang="el-GR"/>
        </a:p>
      </dgm:t>
    </dgm:pt>
    <dgm:pt modelId="{49CA5913-AF43-4A1B-9320-01890A4D59DB}" type="sibTrans" cxnId="{442ABEEC-EEC9-4CF3-A1C6-76831FE43ED2}">
      <dgm:prSet/>
      <dgm:spPr/>
      <dgm:t>
        <a:bodyPr/>
        <a:lstStyle/>
        <a:p>
          <a:endParaRPr lang="el-GR"/>
        </a:p>
      </dgm:t>
    </dgm:pt>
    <dgm:pt modelId="{3EF32E06-607A-4DA4-9E16-B59EBE585DE6}">
      <dgm:prSet phldrT="[Κείμενο]" custT="1"/>
      <dgm:spPr/>
      <dgm:t>
        <a:bodyPr/>
        <a:lstStyle/>
        <a:p>
          <a:r>
            <a:rPr lang="el-GR" sz="1800">
              <a:latin typeface="Trebuchet MS" panose="020B0603020202020204" pitchFamily="34" charset="0"/>
            </a:rPr>
            <a:t>Μικρό δείγμα: Η έρευνα βασίστηκε σε μικρό, βολικό δείγμα (τελειόφοιτοι του ΠΜΣ) και δεν είναι αντιπροσωπευτικό για όλο το πληθυσμό.</a:t>
          </a:r>
          <a:endParaRPr lang="el-GR" sz="1800" dirty="0">
            <a:latin typeface="Trebuchet MS" panose="020B0603020202020204" pitchFamily="34" charset="0"/>
          </a:endParaRPr>
        </a:p>
      </dgm:t>
    </dgm:pt>
    <dgm:pt modelId="{803750AD-698E-4AF9-9B19-17E1522ACC91}" type="parTrans" cxnId="{D55A94B8-2094-4E44-AE1D-E7453B9A6AD4}">
      <dgm:prSet/>
      <dgm:spPr/>
      <dgm:t>
        <a:bodyPr/>
        <a:lstStyle/>
        <a:p>
          <a:endParaRPr lang="el-GR"/>
        </a:p>
      </dgm:t>
    </dgm:pt>
    <dgm:pt modelId="{CF29129E-A4F7-4A5A-BF5B-37C49B372F68}" type="sibTrans" cxnId="{D55A94B8-2094-4E44-AE1D-E7453B9A6AD4}">
      <dgm:prSet/>
      <dgm:spPr/>
      <dgm:t>
        <a:bodyPr/>
        <a:lstStyle/>
        <a:p>
          <a:endParaRPr lang="el-GR"/>
        </a:p>
      </dgm:t>
    </dgm:pt>
    <dgm:pt modelId="{FCA60E39-390B-4842-9A7B-F463311848E2}">
      <dgm:prSet phldrT="[Κείμενο]" custT="1"/>
      <dgm:spPr/>
      <dgm:t>
        <a:bodyPr/>
        <a:lstStyle/>
        <a:p>
          <a:r>
            <a:rPr lang="el-GR" sz="2000" b="1">
              <a:latin typeface="Trebuchet MS" panose="020B0603020202020204" pitchFamily="34" charset="0"/>
            </a:rPr>
            <a:t>Προτάσεις</a:t>
          </a:r>
          <a:endParaRPr lang="el-GR" sz="2000" b="1" dirty="0">
            <a:latin typeface="Trebuchet MS" panose="020B0603020202020204" pitchFamily="34" charset="0"/>
          </a:endParaRPr>
        </a:p>
      </dgm:t>
    </dgm:pt>
    <dgm:pt modelId="{E7A321E0-4F13-4125-AE2A-0715A7B6082C}" type="parTrans" cxnId="{A0D9BF35-B81A-4D4F-BB57-2277704A9CE1}">
      <dgm:prSet/>
      <dgm:spPr/>
      <dgm:t>
        <a:bodyPr/>
        <a:lstStyle/>
        <a:p>
          <a:endParaRPr lang="el-GR"/>
        </a:p>
      </dgm:t>
    </dgm:pt>
    <dgm:pt modelId="{2044A96D-05DF-4EB9-8324-036A0442CA04}" type="sibTrans" cxnId="{A0D9BF35-B81A-4D4F-BB57-2277704A9CE1}">
      <dgm:prSet/>
      <dgm:spPr/>
      <dgm:t>
        <a:bodyPr/>
        <a:lstStyle/>
        <a:p>
          <a:endParaRPr lang="el-GR"/>
        </a:p>
      </dgm:t>
    </dgm:pt>
    <dgm:pt modelId="{5E8BDCC0-DA54-49E9-8DE6-172DC358BFE5}">
      <dgm:prSet phldrT="[Κείμενο]" custT="1"/>
      <dgm:spPr/>
      <dgm:t>
        <a:bodyPr/>
        <a:lstStyle/>
        <a:p>
          <a:pPr algn="ctr"/>
          <a:r>
            <a:rPr lang="el-GR" sz="1800">
              <a:latin typeface="Trebuchet MS" panose="020B0603020202020204" pitchFamily="34" charset="0"/>
            </a:rPr>
            <a:t>Διεύρυνση της έρευνας: Πραγματοποίηση έρευνας σε μεγαλύτερο δείγμα, συμπεριλαμβανομένων και άλλων περιοχών της πρωτοβάθμιας εκπαίδευσης, όπως Τμήματα Υποδοχής ή ΖΕΠ.</a:t>
          </a:r>
          <a:endParaRPr lang="el-GR" sz="1800" dirty="0">
            <a:latin typeface="Trebuchet MS" panose="020B0603020202020204" pitchFamily="34" charset="0"/>
          </a:endParaRPr>
        </a:p>
      </dgm:t>
    </dgm:pt>
    <dgm:pt modelId="{16B458A4-91D3-4D3F-8354-93A6603AB693}" type="parTrans" cxnId="{4B22B599-D55F-480E-AC64-1ECD234342D1}">
      <dgm:prSet/>
      <dgm:spPr/>
      <dgm:t>
        <a:bodyPr/>
        <a:lstStyle/>
        <a:p>
          <a:endParaRPr lang="el-GR"/>
        </a:p>
      </dgm:t>
    </dgm:pt>
    <dgm:pt modelId="{07F4EBA5-9FF1-4BA1-9F0C-91E71EAAE699}" type="sibTrans" cxnId="{4B22B599-D55F-480E-AC64-1ECD234342D1}">
      <dgm:prSet/>
      <dgm:spPr/>
      <dgm:t>
        <a:bodyPr/>
        <a:lstStyle/>
        <a:p>
          <a:endParaRPr lang="el-GR"/>
        </a:p>
      </dgm:t>
    </dgm:pt>
    <dgm:pt modelId="{DF1B66EC-A5A2-4186-90F8-AE84502314FD}">
      <dgm:prSet phldrT="[Κείμενο]" custT="1"/>
      <dgm:spPr/>
      <dgm:t>
        <a:bodyPr/>
        <a:lstStyle/>
        <a:p>
          <a:r>
            <a:rPr lang="el-GR" sz="1800">
              <a:latin typeface="Trebuchet MS" panose="020B0603020202020204" pitchFamily="34" charset="0"/>
            </a:rPr>
            <a:t>Εφαρμογή σε πραγματικές συνθήκες: Περαιτέρω εφαρμογή του εκπαιδευτικού υλικού σε σχολικές τάξεις για τη συλλογή δεδομένων από πιο αντιπροσωπευτικά δείγματα.</a:t>
          </a:r>
          <a:endParaRPr lang="el-GR" sz="1800" dirty="0">
            <a:latin typeface="Trebuchet MS" panose="020B0603020202020204" pitchFamily="34" charset="0"/>
          </a:endParaRPr>
        </a:p>
      </dgm:t>
    </dgm:pt>
    <dgm:pt modelId="{458596D8-9301-416F-BA91-F45BBD57EDB1}" type="parTrans" cxnId="{E71EED36-16D1-4B74-8B7E-0407418B28D2}">
      <dgm:prSet/>
      <dgm:spPr/>
      <dgm:t>
        <a:bodyPr/>
        <a:lstStyle/>
        <a:p>
          <a:endParaRPr lang="el-GR"/>
        </a:p>
      </dgm:t>
    </dgm:pt>
    <dgm:pt modelId="{BE06B0CF-766D-47F7-9504-B196AF635AB1}" type="sibTrans" cxnId="{E71EED36-16D1-4B74-8B7E-0407418B28D2}">
      <dgm:prSet/>
      <dgm:spPr/>
      <dgm:t>
        <a:bodyPr/>
        <a:lstStyle/>
        <a:p>
          <a:endParaRPr lang="el-GR"/>
        </a:p>
      </dgm:t>
    </dgm:pt>
    <dgm:pt modelId="{092386D7-8628-4479-AA92-002606365B08}">
      <dgm:prSet phldrT="[Κείμενο]" custT="1"/>
      <dgm:spPr/>
      <dgm:t>
        <a:bodyPr/>
        <a:lstStyle/>
        <a:p>
          <a:pPr algn="l"/>
          <a:r>
            <a:rPr lang="el-GR" sz="1800">
              <a:latin typeface="Trebuchet MS" pitchFamily="34" charset="0"/>
            </a:rPr>
            <a:t>Έλλειψη εφαρμογής σε πραγματικές συνθήκες: Η έρευνα δεν εφαρμόστηκε σε κανονικές τάξεις, περιορίζοντας την εξαγωγή γενικών συμπερασμάτων.</a:t>
          </a:r>
          <a:endParaRPr lang="el-GR" sz="1800" dirty="0">
            <a:latin typeface="Trebuchet MS" pitchFamily="34" charset="0"/>
          </a:endParaRPr>
        </a:p>
      </dgm:t>
    </dgm:pt>
    <dgm:pt modelId="{F99FD251-F9E0-4EF2-BAAB-5B4D940AB9CB}" type="parTrans" cxnId="{34337C24-F22E-478C-9E29-A01A311F5F9B}">
      <dgm:prSet/>
      <dgm:spPr/>
      <dgm:t>
        <a:bodyPr/>
        <a:lstStyle/>
        <a:p>
          <a:endParaRPr lang="el-GR"/>
        </a:p>
      </dgm:t>
    </dgm:pt>
    <dgm:pt modelId="{1F79BF99-8BE9-48E3-ADCE-C17DB019C991}" type="sibTrans" cxnId="{34337C24-F22E-478C-9E29-A01A311F5F9B}">
      <dgm:prSet/>
      <dgm:spPr/>
      <dgm:t>
        <a:bodyPr/>
        <a:lstStyle/>
        <a:p>
          <a:endParaRPr lang="el-GR"/>
        </a:p>
      </dgm:t>
    </dgm:pt>
    <dgm:pt modelId="{A29772C9-6C9A-4FCA-BD4E-3EE025BAC4F2}" type="pres">
      <dgm:prSet presAssocID="{318A11B8-4136-4691-BDA8-9349C0564A66}" presName="theList" presStyleCnt="0">
        <dgm:presLayoutVars>
          <dgm:dir/>
          <dgm:animLvl val="lvl"/>
          <dgm:resizeHandles val="exact"/>
        </dgm:presLayoutVars>
      </dgm:prSet>
      <dgm:spPr/>
    </dgm:pt>
    <dgm:pt modelId="{83AFE5F9-4F8D-415B-A5BD-EC8E6CCF32FC}" type="pres">
      <dgm:prSet presAssocID="{662BD1ED-A14F-4868-92A3-88FC0EE1168A}" presName="compNode" presStyleCnt="0"/>
      <dgm:spPr/>
    </dgm:pt>
    <dgm:pt modelId="{7F31FDCF-0145-4C80-B105-EBE4F259C4C6}" type="pres">
      <dgm:prSet presAssocID="{662BD1ED-A14F-4868-92A3-88FC0EE1168A}" presName="aNode" presStyleLbl="bgShp" presStyleIdx="0" presStyleCnt="2" custLinFactNeighborX="404"/>
      <dgm:spPr/>
    </dgm:pt>
    <dgm:pt modelId="{2DCDF661-A285-4624-9A95-E33E9E7F7730}" type="pres">
      <dgm:prSet presAssocID="{662BD1ED-A14F-4868-92A3-88FC0EE1168A}" presName="textNode" presStyleLbl="bgShp" presStyleIdx="0" presStyleCnt="2"/>
      <dgm:spPr/>
    </dgm:pt>
    <dgm:pt modelId="{0C7ACD4D-30D7-4A21-9938-174B6183FC90}" type="pres">
      <dgm:prSet presAssocID="{662BD1ED-A14F-4868-92A3-88FC0EE1168A}" presName="compChildNode" presStyleCnt="0"/>
      <dgm:spPr/>
    </dgm:pt>
    <dgm:pt modelId="{A975F018-F818-4C40-9747-89725EC7FC8E}" type="pres">
      <dgm:prSet presAssocID="{662BD1ED-A14F-4868-92A3-88FC0EE1168A}" presName="theInnerList" presStyleCnt="0"/>
      <dgm:spPr/>
    </dgm:pt>
    <dgm:pt modelId="{BC959E8F-BDAD-4A0F-B5A8-80DB978A032B}" type="pres">
      <dgm:prSet presAssocID="{3EF32E06-607A-4DA4-9E16-B59EBE585DE6}" presName="childNode" presStyleLbl="node1" presStyleIdx="0" presStyleCnt="4" custScaleX="105536" custScaleY="218619" custLinFactY="-31885" custLinFactNeighborX="-6575" custLinFactNeighborY="-100000">
        <dgm:presLayoutVars>
          <dgm:bulletEnabled val="1"/>
        </dgm:presLayoutVars>
      </dgm:prSet>
      <dgm:spPr/>
    </dgm:pt>
    <dgm:pt modelId="{C7B5CA90-C33F-4684-85C3-F1A1B46FE83B}" type="pres">
      <dgm:prSet presAssocID="{3EF32E06-607A-4DA4-9E16-B59EBE585DE6}" presName="aSpace2" presStyleCnt="0"/>
      <dgm:spPr/>
    </dgm:pt>
    <dgm:pt modelId="{97E3485C-9BCA-463F-87B0-41FC288E0471}" type="pres">
      <dgm:prSet presAssocID="{092386D7-8628-4479-AA92-002606365B08}" presName="childNode" presStyleLbl="node1" presStyleIdx="1" presStyleCnt="4" custScaleX="103551" custScaleY="179516" custLinFactY="-33109" custLinFactNeighborX="-6976" custLinFactNeighborY="-100000">
        <dgm:presLayoutVars>
          <dgm:bulletEnabled val="1"/>
        </dgm:presLayoutVars>
      </dgm:prSet>
      <dgm:spPr/>
    </dgm:pt>
    <dgm:pt modelId="{A016AD1F-C392-4E54-B7FF-30D5C3D0F799}" type="pres">
      <dgm:prSet presAssocID="{662BD1ED-A14F-4868-92A3-88FC0EE1168A}" presName="aSpace" presStyleCnt="0"/>
      <dgm:spPr/>
    </dgm:pt>
    <dgm:pt modelId="{F4446279-2F4E-485F-B6CA-E446C039D865}" type="pres">
      <dgm:prSet presAssocID="{FCA60E39-390B-4842-9A7B-F463311848E2}" presName="compNode" presStyleCnt="0"/>
      <dgm:spPr/>
    </dgm:pt>
    <dgm:pt modelId="{A2A4300D-CBF8-4AE6-A049-2D9131A5D746}" type="pres">
      <dgm:prSet presAssocID="{FCA60E39-390B-4842-9A7B-F463311848E2}" presName="aNode" presStyleLbl="bgShp" presStyleIdx="1" presStyleCnt="2"/>
      <dgm:spPr/>
    </dgm:pt>
    <dgm:pt modelId="{173EB7AD-903B-4AEE-8485-6EEB35D3C075}" type="pres">
      <dgm:prSet presAssocID="{FCA60E39-390B-4842-9A7B-F463311848E2}" presName="textNode" presStyleLbl="bgShp" presStyleIdx="1" presStyleCnt="2"/>
      <dgm:spPr/>
    </dgm:pt>
    <dgm:pt modelId="{9D616D9E-A65A-4FC6-B12B-7F944D1F3196}" type="pres">
      <dgm:prSet presAssocID="{FCA60E39-390B-4842-9A7B-F463311848E2}" presName="compChildNode" presStyleCnt="0"/>
      <dgm:spPr/>
    </dgm:pt>
    <dgm:pt modelId="{FCC7961F-5008-4190-A926-9C945E9BF923}" type="pres">
      <dgm:prSet presAssocID="{FCA60E39-390B-4842-9A7B-F463311848E2}" presName="theInnerList" presStyleCnt="0"/>
      <dgm:spPr/>
    </dgm:pt>
    <dgm:pt modelId="{CADE74F4-B742-4FDB-AECD-1E0D8F452DD4}" type="pres">
      <dgm:prSet presAssocID="{5E8BDCC0-DA54-49E9-8DE6-172DC358BFE5}" presName="childNode" presStyleLbl="node1" presStyleIdx="2" presStyleCnt="4" custScaleX="107102" custScaleY="247656" custLinFactY="-27495" custLinFactNeighborX="-226" custLinFactNeighborY="-100000">
        <dgm:presLayoutVars>
          <dgm:bulletEnabled val="1"/>
        </dgm:presLayoutVars>
      </dgm:prSet>
      <dgm:spPr/>
    </dgm:pt>
    <dgm:pt modelId="{883DA9BF-88AD-4612-A1C9-24504AE7DFDD}" type="pres">
      <dgm:prSet presAssocID="{5E8BDCC0-DA54-49E9-8DE6-172DC358BFE5}" presName="aSpace2" presStyleCnt="0"/>
      <dgm:spPr/>
    </dgm:pt>
    <dgm:pt modelId="{A002F685-94F7-47AF-9013-40392694F0A4}" type="pres">
      <dgm:prSet presAssocID="{DF1B66EC-A5A2-4186-90F8-AE84502314FD}" presName="childNode" presStyleLbl="node1" presStyleIdx="3" presStyleCnt="4" custScaleX="112426" custScaleY="243168" custLinFactY="-10324" custLinFactNeighborX="-226" custLinFactNeighborY="-100000">
        <dgm:presLayoutVars>
          <dgm:bulletEnabled val="1"/>
        </dgm:presLayoutVars>
      </dgm:prSet>
      <dgm:spPr/>
    </dgm:pt>
  </dgm:ptLst>
  <dgm:cxnLst>
    <dgm:cxn modelId="{E639D219-C037-4262-BE72-5D70CDF56A48}" type="presOf" srcId="{FCA60E39-390B-4842-9A7B-F463311848E2}" destId="{A2A4300D-CBF8-4AE6-A049-2D9131A5D746}" srcOrd="0" destOrd="0" presId="urn:microsoft.com/office/officeart/2005/8/layout/lProcess2"/>
    <dgm:cxn modelId="{34337C24-F22E-478C-9E29-A01A311F5F9B}" srcId="{662BD1ED-A14F-4868-92A3-88FC0EE1168A}" destId="{092386D7-8628-4479-AA92-002606365B08}" srcOrd="1" destOrd="0" parTransId="{F99FD251-F9E0-4EF2-BAAB-5B4D940AB9CB}" sibTransId="{1F79BF99-8BE9-48E3-ADCE-C17DB019C991}"/>
    <dgm:cxn modelId="{D1EC6626-EC46-4BE6-A176-EE72C2F2D4D0}" type="presOf" srcId="{DF1B66EC-A5A2-4186-90F8-AE84502314FD}" destId="{A002F685-94F7-47AF-9013-40392694F0A4}" srcOrd="0" destOrd="0" presId="urn:microsoft.com/office/officeart/2005/8/layout/lProcess2"/>
    <dgm:cxn modelId="{1494E42D-7258-457D-835C-18F9631C355D}" type="presOf" srcId="{5E8BDCC0-DA54-49E9-8DE6-172DC358BFE5}" destId="{CADE74F4-B742-4FDB-AECD-1E0D8F452DD4}" srcOrd="0" destOrd="0" presId="urn:microsoft.com/office/officeart/2005/8/layout/lProcess2"/>
    <dgm:cxn modelId="{60EC0633-55D7-4835-B587-2392DB778698}" type="presOf" srcId="{3EF32E06-607A-4DA4-9E16-B59EBE585DE6}" destId="{BC959E8F-BDAD-4A0F-B5A8-80DB978A032B}" srcOrd="0" destOrd="0" presId="urn:microsoft.com/office/officeart/2005/8/layout/lProcess2"/>
    <dgm:cxn modelId="{A0D9BF35-B81A-4D4F-BB57-2277704A9CE1}" srcId="{318A11B8-4136-4691-BDA8-9349C0564A66}" destId="{FCA60E39-390B-4842-9A7B-F463311848E2}" srcOrd="1" destOrd="0" parTransId="{E7A321E0-4F13-4125-AE2A-0715A7B6082C}" sibTransId="{2044A96D-05DF-4EB9-8324-036A0442CA04}"/>
    <dgm:cxn modelId="{E71EED36-16D1-4B74-8B7E-0407418B28D2}" srcId="{FCA60E39-390B-4842-9A7B-F463311848E2}" destId="{DF1B66EC-A5A2-4186-90F8-AE84502314FD}" srcOrd="1" destOrd="0" parTransId="{458596D8-9301-416F-BA91-F45BBD57EDB1}" sibTransId="{BE06B0CF-766D-47F7-9504-B196AF635AB1}"/>
    <dgm:cxn modelId="{CB7A4F69-3E38-41E5-BF42-F491DB61FD4B}" type="presOf" srcId="{092386D7-8628-4479-AA92-002606365B08}" destId="{97E3485C-9BCA-463F-87B0-41FC288E0471}" srcOrd="0" destOrd="0" presId="urn:microsoft.com/office/officeart/2005/8/layout/lProcess2"/>
    <dgm:cxn modelId="{CEE4727B-5279-41DD-9FFC-C50F597495A9}" type="presOf" srcId="{318A11B8-4136-4691-BDA8-9349C0564A66}" destId="{A29772C9-6C9A-4FCA-BD4E-3EE025BAC4F2}" srcOrd="0" destOrd="0" presId="urn:microsoft.com/office/officeart/2005/8/layout/lProcess2"/>
    <dgm:cxn modelId="{4B22B599-D55F-480E-AC64-1ECD234342D1}" srcId="{FCA60E39-390B-4842-9A7B-F463311848E2}" destId="{5E8BDCC0-DA54-49E9-8DE6-172DC358BFE5}" srcOrd="0" destOrd="0" parTransId="{16B458A4-91D3-4D3F-8354-93A6603AB693}" sibTransId="{07F4EBA5-9FF1-4BA1-9F0C-91E71EAAE699}"/>
    <dgm:cxn modelId="{45FDA0AB-C963-4B01-912F-5935B5FB8738}" type="presOf" srcId="{662BD1ED-A14F-4868-92A3-88FC0EE1168A}" destId="{2DCDF661-A285-4624-9A95-E33E9E7F7730}" srcOrd="1" destOrd="0" presId="urn:microsoft.com/office/officeart/2005/8/layout/lProcess2"/>
    <dgm:cxn modelId="{F4141FB0-BAEA-4672-9A59-3D47E53A0C36}" type="presOf" srcId="{662BD1ED-A14F-4868-92A3-88FC0EE1168A}" destId="{7F31FDCF-0145-4C80-B105-EBE4F259C4C6}" srcOrd="0" destOrd="0" presId="urn:microsoft.com/office/officeart/2005/8/layout/lProcess2"/>
    <dgm:cxn modelId="{D55A94B8-2094-4E44-AE1D-E7453B9A6AD4}" srcId="{662BD1ED-A14F-4868-92A3-88FC0EE1168A}" destId="{3EF32E06-607A-4DA4-9E16-B59EBE585DE6}" srcOrd="0" destOrd="0" parTransId="{803750AD-698E-4AF9-9B19-17E1522ACC91}" sibTransId="{CF29129E-A4F7-4A5A-BF5B-37C49B372F68}"/>
    <dgm:cxn modelId="{52EB14EC-2297-423D-ABE9-C9E20C4D8641}" type="presOf" srcId="{FCA60E39-390B-4842-9A7B-F463311848E2}" destId="{173EB7AD-903B-4AEE-8485-6EEB35D3C075}" srcOrd="1" destOrd="0" presId="urn:microsoft.com/office/officeart/2005/8/layout/lProcess2"/>
    <dgm:cxn modelId="{442ABEEC-EEC9-4CF3-A1C6-76831FE43ED2}" srcId="{318A11B8-4136-4691-BDA8-9349C0564A66}" destId="{662BD1ED-A14F-4868-92A3-88FC0EE1168A}" srcOrd="0" destOrd="0" parTransId="{FA186FA2-C599-4135-A62A-52A9DA40E80B}" sibTransId="{49CA5913-AF43-4A1B-9320-01890A4D59DB}"/>
    <dgm:cxn modelId="{DA19DF7F-1C92-4209-BE65-D3C2E678A38C}" type="presParOf" srcId="{A29772C9-6C9A-4FCA-BD4E-3EE025BAC4F2}" destId="{83AFE5F9-4F8D-415B-A5BD-EC8E6CCF32FC}" srcOrd="0" destOrd="0" presId="urn:microsoft.com/office/officeart/2005/8/layout/lProcess2"/>
    <dgm:cxn modelId="{CFB065E8-9676-4C39-A6E2-E3F68C9BE660}" type="presParOf" srcId="{83AFE5F9-4F8D-415B-A5BD-EC8E6CCF32FC}" destId="{7F31FDCF-0145-4C80-B105-EBE4F259C4C6}" srcOrd="0" destOrd="0" presId="urn:microsoft.com/office/officeart/2005/8/layout/lProcess2"/>
    <dgm:cxn modelId="{D8D4D090-DB28-42A3-B5D9-FD909CE51382}" type="presParOf" srcId="{83AFE5F9-4F8D-415B-A5BD-EC8E6CCF32FC}" destId="{2DCDF661-A285-4624-9A95-E33E9E7F7730}" srcOrd="1" destOrd="0" presId="urn:microsoft.com/office/officeart/2005/8/layout/lProcess2"/>
    <dgm:cxn modelId="{868D3BBD-9400-49DA-BE4A-F1337BD6DF00}" type="presParOf" srcId="{83AFE5F9-4F8D-415B-A5BD-EC8E6CCF32FC}" destId="{0C7ACD4D-30D7-4A21-9938-174B6183FC90}" srcOrd="2" destOrd="0" presId="urn:microsoft.com/office/officeart/2005/8/layout/lProcess2"/>
    <dgm:cxn modelId="{B52B9CD4-7B58-4303-809D-28C11A17681E}" type="presParOf" srcId="{0C7ACD4D-30D7-4A21-9938-174B6183FC90}" destId="{A975F018-F818-4C40-9747-89725EC7FC8E}" srcOrd="0" destOrd="0" presId="urn:microsoft.com/office/officeart/2005/8/layout/lProcess2"/>
    <dgm:cxn modelId="{2C820AAE-C16E-4D57-98EE-F7947C8EAC21}" type="presParOf" srcId="{A975F018-F818-4C40-9747-89725EC7FC8E}" destId="{BC959E8F-BDAD-4A0F-B5A8-80DB978A032B}" srcOrd="0" destOrd="0" presId="urn:microsoft.com/office/officeart/2005/8/layout/lProcess2"/>
    <dgm:cxn modelId="{AD8089BB-30A9-4B81-9DDF-5508A342C6A2}" type="presParOf" srcId="{A975F018-F818-4C40-9747-89725EC7FC8E}" destId="{C7B5CA90-C33F-4684-85C3-F1A1B46FE83B}" srcOrd="1" destOrd="0" presId="urn:microsoft.com/office/officeart/2005/8/layout/lProcess2"/>
    <dgm:cxn modelId="{1BE24848-B55E-4631-AB17-234DA9BBF53E}" type="presParOf" srcId="{A975F018-F818-4C40-9747-89725EC7FC8E}" destId="{97E3485C-9BCA-463F-87B0-41FC288E0471}" srcOrd="2" destOrd="0" presId="urn:microsoft.com/office/officeart/2005/8/layout/lProcess2"/>
    <dgm:cxn modelId="{00B66FBD-4211-4D88-8419-E6EE0F83461F}" type="presParOf" srcId="{A29772C9-6C9A-4FCA-BD4E-3EE025BAC4F2}" destId="{A016AD1F-C392-4E54-B7FF-30D5C3D0F799}" srcOrd="1" destOrd="0" presId="urn:microsoft.com/office/officeart/2005/8/layout/lProcess2"/>
    <dgm:cxn modelId="{E5925113-9B64-4CC3-9126-A2A97282E7D9}" type="presParOf" srcId="{A29772C9-6C9A-4FCA-BD4E-3EE025BAC4F2}" destId="{F4446279-2F4E-485F-B6CA-E446C039D865}" srcOrd="2" destOrd="0" presId="urn:microsoft.com/office/officeart/2005/8/layout/lProcess2"/>
    <dgm:cxn modelId="{1F3E8CA2-3EB5-4030-B2A3-BDB4795A8CD0}" type="presParOf" srcId="{F4446279-2F4E-485F-B6CA-E446C039D865}" destId="{A2A4300D-CBF8-4AE6-A049-2D9131A5D746}" srcOrd="0" destOrd="0" presId="urn:microsoft.com/office/officeart/2005/8/layout/lProcess2"/>
    <dgm:cxn modelId="{B378F96B-2467-407E-B41A-4E47E6100645}" type="presParOf" srcId="{F4446279-2F4E-485F-B6CA-E446C039D865}" destId="{173EB7AD-903B-4AEE-8485-6EEB35D3C075}" srcOrd="1" destOrd="0" presId="urn:microsoft.com/office/officeart/2005/8/layout/lProcess2"/>
    <dgm:cxn modelId="{1089E1BB-30A1-4616-B6BC-A560B1A4A209}" type="presParOf" srcId="{F4446279-2F4E-485F-B6CA-E446C039D865}" destId="{9D616D9E-A65A-4FC6-B12B-7F944D1F3196}" srcOrd="2" destOrd="0" presId="urn:microsoft.com/office/officeart/2005/8/layout/lProcess2"/>
    <dgm:cxn modelId="{C58D5B8E-F211-49B6-A95D-23413E63FCFA}" type="presParOf" srcId="{9D616D9E-A65A-4FC6-B12B-7F944D1F3196}" destId="{FCC7961F-5008-4190-A926-9C945E9BF923}" srcOrd="0" destOrd="0" presId="urn:microsoft.com/office/officeart/2005/8/layout/lProcess2"/>
    <dgm:cxn modelId="{49722E36-5B60-497C-BD8F-7DC67F89C5C1}" type="presParOf" srcId="{FCC7961F-5008-4190-A926-9C945E9BF923}" destId="{CADE74F4-B742-4FDB-AECD-1E0D8F452DD4}" srcOrd="0" destOrd="0" presId="urn:microsoft.com/office/officeart/2005/8/layout/lProcess2"/>
    <dgm:cxn modelId="{3BD77281-53AB-4011-854E-A5AC71A08C42}" type="presParOf" srcId="{FCC7961F-5008-4190-A926-9C945E9BF923}" destId="{883DA9BF-88AD-4612-A1C9-24504AE7DFDD}" srcOrd="1" destOrd="0" presId="urn:microsoft.com/office/officeart/2005/8/layout/lProcess2"/>
    <dgm:cxn modelId="{F4461105-E538-4D3E-97F6-261C3E8FD156}" type="presParOf" srcId="{FCC7961F-5008-4190-A926-9C945E9BF923}" destId="{A002F685-94F7-47AF-9013-40392694F0A4}"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771D4-E766-4F4C-9797-9E4103FE989F}">
      <dsp:nvSpPr>
        <dsp:cNvPr id="0" name=""/>
        <dsp:cNvSpPr/>
      </dsp:nvSpPr>
      <dsp:spPr>
        <a:xfrm>
          <a:off x="0" y="44469"/>
          <a:ext cx="7886700" cy="8874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l-GR" sz="3700" kern="1200" dirty="0"/>
            <a:t>Στην τριμελή επιτροπή</a:t>
          </a:r>
        </a:p>
      </dsp:txBody>
      <dsp:txXfrm>
        <a:off x="43321" y="87790"/>
        <a:ext cx="7800058" cy="800803"/>
      </dsp:txXfrm>
    </dsp:sp>
    <dsp:sp modelId="{0203A969-8FC5-410D-B4B0-EE3A1879CD34}">
      <dsp:nvSpPr>
        <dsp:cNvPr id="0" name=""/>
        <dsp:cNvSpPr/>
      </dsp:nvSpPr>
      <dsp:spPr>
        <a:xfrm>
          <a:off x="0" y="931914"/>
          <a:ext cx="7886700" cy="1493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0403" tIns="46990" rIns="263144" bIns="46990" numCol="1" spcCol="1270" anchor="t" anchorCtr="0">
          <a:noAutofit/>
        </a:bodyPr>
        <a:lstStyle/>
        <a:p>
          <a:pPr marL="285750" lvl="1" indent="-285750" algn="l" defTabSz="1289050">
            <a:lnSpc>
              <a:spcPct val="90000"/>
            </a:lnSpc>
            <a:spcBef>
              <a:spcPct val="0"/>
            </a:spcBef>
            <a:spcAft>
              <a:spcPct val="20000"/>
            </a:spcAft>
            <a:buChar char="•"/>
          </a:pPr>
          <a:r>
            <a:rPr lang="el-GR" sz="2900" kern="1200" dirty="0"/>
            <a:t>κ. </a:t>
          </a:r>
          <a:r>
            <a:rPr lang="el-GR" sz="2900" kern="1200" dirty="0" err="1"/>
            <a:t>Μουζάκη</a:t>
          </a:r>
          <a:r>
            <a:rPr lang="el-GR" sz="2900" kern="1200" dirty="0"/>
            <a:t> Χαράλαμπο</a:t>
          </a:r>
        </a:p>
        <a:p>
          <a:pPr marL="285750" lvl="1" indent="-285750" algn="l" defTabSz="1289050">
            <a:lnSpc>
              <a:spcPct val="90000"/>
            </a:lnSpc>
            <a:spcBef>
              <a:spcPct val="0"/>
            </a:spcBef>
            <a:spcAft>
              <a:spcPct val="20000"/>
            </a:spcAft>
            <a:buChar char="•"/>
          </a:pPr>
          <a:r>
            <a:rPr lang="el-GR" sz="2900" kern="1200" dirty="0"/>
            <a:t>κ. Αναστασιάδη Παναγιώτη</a:t>
          </a:r>
        </a:p>
        <a:p>
          <a:pPr marL="285750" lvl="1" indent="-285750" algn="l" defTabSz="1289050">
            <a:lnSpc>
              <a:spcPct val="90000"/>
            </a:lnSpc>
            <a:spcBef>
              <a:spcPct val="0"/>
            </a:spcBef>
            <a:spcAft>
              <a:spcPct val="20000"/>
            </a:spcAft>
            <a:buChar char="•"/>
          </a:pPr>
          <a:r>
            <a:rPr lang="el-GR" sz="2900" kern="1200" dirty="0"/>
            <a:t>κ. Καρβούνη Λάμπρο</a:t>
          </a:r>
        </a:p>
      </dsp:txBody>
      <dsp:txXfrm>
        <a:off x="0" y="931914"/>
        <a:ext cx="7886700" cy="1493505"/>
      </dsp:txXfrm>
    </dsp:sp>
    <dsp:sp modelId="{E828D16D-8A26-4481-B33B-3F4312C64E10}">
      <dsp:nvSpPr>
        <dsp:cNvPr id="0" name=""/>
        <dsp:cNvSpPr/>
      </dsp:nvSpPr>
      <dsp:spPr>
        <a:xfrm>
          <a:off x="0" y="2425419"/>
          <a:ext cx="7886700" cy="8874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l-GR" sz="3700" kern="1200" dirty="0"/>
            <a:t>Στους συμμετέχοντες της έρευνας</a:t>
          </a:r>
        </a:p>
      </dsp:txBody>
      <dsp:txXfrm>
        <a:off x="43321" y="2468740"/>
        <a:ext cx="7800058" cy="800803"/>
      </dsp:txXfrm>
    </dsp:sp>
    <dsp:sp modelId="{6BCB1D34-1614-4B0E-A24E-793812FD8D5A}">
      <dsp:nvSpPr>
        <dsp:cNvPr id="0" name=""/>
        <dsp:cNvSpPr/>
      </dsp:nvSpPr>
      <dsp:spPr>
        <a:xfrm>
          <a:off x="0" y="3419424"/>
          <a:ext cx="7886700" cy="8874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l-GR" sz="3700" kern="1200" dirty="0"/>
            <a:t>Στην οικογένειά μου</a:t>
          </a:r>
        </a:p>
      </dsp:txBody>
      <dsp:txXfrm>
        <a:off x="43321" y="3462745"/>
        <a:ext cx="7800058" cy="8008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7EE853-77A7-4E19-894B-2AA7FFA2B094}">
      <dsp:nvSpPr>
        <dsp:cNvPr id="0" name=""/>
        <dsp:cNvSpPr/>
      </dsp:nvSpPr>
      <dsp:spPr>
        <a:xfrm>
          <a:off x="2475739" y="2151"/>
          <a:ext cx="3277956" cy="1206135"/>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b="1" kern="1200" dirty="0">
              <a:latin typeface="Times New Roman" pitchFamily="18" charset="0"/>
              <a:cs typeface="Times New Roman" pitchFamily="18" charset="0"/>
            </a:rPr>
            <a:t>Ποιοτική έρευνα διαμορφωτικής αξιολόγησης</a:t>
          </a:r>
        </a:p>
      </dsp:txBody>
      <dsp:txXfrm>
        <a:off x="2511065" y="37477"/>
        <a:ext cx="3207304" cy="1135483"/>
      </dsp:txXfrm>
    </dsp:sp>
    <dsp:sp modelId="{9DB7B69C-A74A-4D1A-AA99-0C8C3E0DCD8E}">
      <dsp:nvSpPr>
        <dsp:cNvPr id="0" name=""/>
        <dsp:cNvSpPr/>
      </dsp:nvSpPr>
      <dsp:spPr>
        <a:xfrm>
          <a:off x="1544132" y="1208286"/>
          <a:ext cx="2570585" cy="389909"/>
        </a:xfrm>
        <a:custGeom>
          <a:avLst/>
          <a:gdLst/>
          <a:ahLst/>
          <a:cxnLst/>
          <a:rect l="0" t="0" r="0" b="0"/>
          <a:pathLst>
            <a:path>
              <a:moveTo>
                <a:pt x="2570585" y="0"/>
              </a:moveTo>
              <a:lnTo>
                <a:pt x="2570585" y="194954"/>
              </a:lnTo>
              <a:lnTo>
                <a:pt x="0" y="194954"/>
              </a:lnTo>
              <a:lnTo>
                <a:pt x="0" y="389909"/>
              </a:lnTo>
            </a:path>
          </a:pathLst>
        </a:custGeom>
        <a:noFill/>
        <a:ln w="12700" cap="flat" cmpd="sng" algn="ctr">
          <a:solidFill>
            <a:schemeClr val="accent2">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8CFC0BBA-4668-47B9-88EF-0CE276A898C7}">
      <dsp:nvSpPr>
        <dsp:cNvPr id="0" name=""/>
        <dsp:cNvSpPr/>
      </dsp:nvSpPr>
      <dsp:spPr>
        <a:xfrm>
          <a:off x="813052" y="1598195"/>
          <a:ext cx="1462159" cy="974772"/>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dirty="0">
              <a:latin typeface="Times New Roman" pitchFamily="18" charset="0"/>
              <a:cs typeface="Times New Roman" pitchFamily="18" charset="0"/>
            </a:rPr>
            <a:t>Δείγμα έρευνας</a:t>
          </a:r>
        </a:p>
      </dsp:txBody>
      <dsp:txXfrm>
        <a:off x="841602" y="1626745"/>
        <a:ext cx="1405059" cy="917672"/>
      </dsp:txXfrm>
    </dsp:sp>
    <dsp:sp modelId="{82FD6786-E887-4CF2-99EC-C0EE37433A82}">
      <dsp:nvSpPr>
        <dsp:cNvPr id="0" name=""/>
        <dsp:cNvSpPr/>
      </dsp:nvSpPr>
      <dsp:spPr>
        <a:xfrm>
          <a:off x="1498412" y="2572968"/>
          <a:ext cx="91440" cy="389909"/>
        </a:xfrm>
        <a:custGeom>
          <a:avLst/>
          <a:gdLst/>
          <a:ahLst/>
          <a:cxnLst/>
          <a:rect l="0" t="0" r="0" b="0"/>
          <a:pathLst>
            <a:path>
              <a:moveTo>
                <a:pt x="45720" y="0"/>
              </a:moveTo>
              <a:lnTo>
                <a:pt x="45720" y="389909"/>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AA2C79AD-9FC0-4336-BBD5-BBEB8C36A4A2}">
      <dsp:nvSpPr>
        <dsp:cNvPr id="0" name=""/>
        <dsp:cNvSpPr/>
      </dsp:nvSpPr>
      <dsp:spPr>
        <a:xfrm>
          <a:off x="728817" y="2962877"/>
          <a:ext cx="1630629" cy="1088811"/>
        </a:xfrm>
        <a:prstGeom prst="roundRect">
          <a:avLst>
            <a:gd name="adj" fmla="val 10000"/>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Times New Roman" pitchFamily="18" charset="0"/>
              <a:cs typeface="Times New Roman" pitchFamily="18" charset="0"/>
            </a:rPr>
            <a:t>Τρεις ειδικοί της ΕξΑΕ</a:t>
          </a:r>
        </a:p>
      </dsp:txBody>
      <dsp:txXfrm>
        <a:off x="760707" y="2994767"/>
        <a:ext cx="1566849" cy="1025031"/>
      </dsp:txXfrm>
    </dsp:sp>
    <dsp:sp modelId="{B269C673-50F0-444E-A867-369EEBE45073}">
      <dsp:nvSpPr>
        <dsp:cNvPr id="0" name=""/>
        <dsp:cNvSpPr/>
      </dsp:nvSpPr>
      <dsp:spPr>
        <a:xfrm>
          <a:off x="3743066" y="1208286"/>
          <a:ext cx="371651" cy="389909"/>
        </a:xfrm>
        <a:custGeom>
          <a:avLst/>
          <a:gdLst/>
          <a:ahLst/>
          <a:cxnLst/>
          <a:rect l="0" t="0" r="0" b="0"/>
          <a:pathLst>
            <a:path>
              <a:moveTo>
                <a:pt x="371651" y="0"/>
              </a:moveTo>
              <a:lnTo>
                <a:pt x="371651" y="194954"/>
              </a:lnTo>
              <a:lnTo>
                <a:pt x="0" y="194954"/>
              </a:lnTo>
              <a:lnTo>
                <a:pt x="0" y="389909"/>
              </a:lnTo>
            </a:path>
          </a:pathLst>
        </a:custGeom>
        <a:noFill/>
        <a:ln w="12700" cap="flat" cmpd="sng" algn="ctr">
          <a:solidFill>
            <a:schemeClr val="accent2">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741BAC57-AF7C-486B-8C2D-E23190E1E5E9}">
      <dsp:nvSpPr>
        <dsp:cNvPr id="0" name=""/>
        <dsp:cNvSpPr/>
      </dsp:nvSpPr>
      <dsp:spPr>
        <a:xfrm>
          <a:off x="2791390" y="1598195"/>
          <a:ext cx="1903351" cy="1124390"/>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dirty="0">
              <a:latin typeface="Times New Roman" pitchFamily="18" charset="0"/>
              <a:cs typeface="Times New Roman" pitchFamily="18" charset="0"/>
            </a:rPr>
            <a:t>Χρόνος διεξαγωγής έρευνας</a:t>
          </a:r>
        </a:p>
      </dsp:txBody>
      <dsp:txXfrm>
        <a:off x="2824322" y="1631127"/>
        <a:ext cx="1837487" cy="1058526"/>
      </dsp:txXfrm>
    </dsp:sp>
    <dsp:sp modelId="{8DE64362-2492-4BF9-A710-AD11DE85AD58}">
      <dsp:nvSpPr>
        <dsp:cNvPr id="0" name=""/>
        <dsp:cNvSpPr/>
      </dsp:nvSpPr>
      <dsp:spPr>
        <a:xfrm>
          <a:off x="3697346" y="2722586"/>
          <a:ext cx="91440" cy="389909"/>
        </a:xfrm>
        <a:custGeom>
          <a:avLst/>
          <a:gdLst/>
          <a:ahLst/>
          <a:cxnLst/>
          <a:rect l="0" t="0" r="0" b="0"/>
          <a:pathLst>
            <a:path>
              <a:moveTo>
                <a:pt x="45720" y="0"/>
              </a:moveTo>
              <a:lnTo>
                <a:pt x="45720" y="389909"/>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F00C46C9-275B-4D2C-B155-1DBCAEFB1CF3}">
      <dsp:nvSpPr>
        <dsp:cNvPr id="0" name=""/>
        <dsp:cNvSpPr/>
      </dsp:nvSpPr>
      <dsp:spPr>
        <a:xfrm>
          <a:off x="2798094" y="3112495"/>
          <a:ext cx="1889943" cy="1367011"/>
        </a:xfrm>
        <a:prstGeom prst="roundRect">
          <a:avLst>
            <a:gd name="adj" fmla="val 10000"/>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Times New Roman" pitchFamily="18" charset="0"/>
              <a:cs typeface="Times New Roman" pitchFamily="18" charset="0"/>
            </a:rPr>
            <a:t>Οκτώβριος – Νοέμβριος 202</a:t>
          </a:r>
          <a:r>
            <a:rPr lang="en-US" sz="2000" kern="1200" dirty="0">
              <a:latin typeface="Times New Roman" pitchFamily="18" charset="0"/>
              <a:cs typeface="Times New Roman" pitchFamily="18" charset="0"/>
            </a:rPr>
            <a:t>4</a:t>
          </a:r>
          <a:endParaRPr lang="el-GR" sz="2000" kern="1200" dirty="0">
            <a:latin typeface="Times New Roman" pitchFamily="18" charset="0"/>
            <a:cs typeface="Times New Roman" pitchFamily="18" charset="0"/>
          </a:endParaRPr>
        </a:p>
      </dsp:txBody>
      <dsp:txXfrm>
        <a:off x="2838132" y="3152533"/>
        <a:ext cx="1809867" cy="1286935"/>
      </dsp:txXfrm>
    </dsp:sp>
    <dsp:sp modelId="{C271B434-D4E6-45DA-B5B7-FE8C9E162F37}">
      <dsp:nvSpPr>
        <dsp:cNvPr id="0" name=""/>
        <dsp:cNvSpPr/>
      </dsp:nvSpPr>
      <dsp:spPr>
        <a:xfrm>
          <a:off x="4114717" y="1208286"/>
          <a:ext cx="2191901" cy="389909"/>
        </a:xfrm>
        <a:custGeom>
          <a:avLst/>
          <a:gdLst/>
          <a:ahLst/>
          <a:cxnLst/>
          <a:rect l="0" t="0" r="0" b="0"/>
          <a:pathLst>
            <a:path>
              <a:moveTo>
                <a:pt x="0" y="0"/>
              </a:moveTo>
              <a:lnTo>
                <a:pt x="0" y="194954"/>
              </a:lnTo>
              <a:lnTo>
                <a:pt x="2191901" y="194954"/>
              </a:lnTo>
              <a:lnTo>
                <a:pt x="2191901" y="389909"/>
              </a:lnTo>
            </a:path>
          </a:pathLst>
        </a:custGeom>
        <a:noFill/>
        <a:ln w="12700" cap="flat" cmpd="sng" algn="ctr">
          <a:solidFill>
            <a:schemeClr val="accent2">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638DE056-395C-489C-8F89-EA20DB2F3C18}">
      <dsp:nvSpPr>
        <dsp:cNvPr id="0" name=""/>
        <dsp:cNvSpPr/>
      </dsp:nvSpPr>
      <dsp:spPr>
        <a:xfrm>
          <a:off x="5196854" y="1598195"/>
          <a:ext cx="2219528" cy="1774184"/>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dirty="0">
              <a:latin typeface="Times New Roman" pitchFamily="18" charset="0"/>
              <a:cs typeface="Times New Roman" pitchFamily="18" charset="0"/>
            </a:rPr>
            <a:t>Μέθοδος έρευνας &amp; Μέσα συλλογής δεδομένων</a:t>
          </a:r>
        </a:p>
      </dsp:txBody>
      <dsp:txXfrm>
        <a:off x="5248818" y="1650159"/>
        <a:ext cx="2115600" cy="1670256"/>
      </dsp:txXfrm>
    </dsp:sp>
    <dsp:sp modelId="{1EFDAFFF-DCCE-4373-BF04-D041F26FB36B}">
      <dsp:nvSpPr>
        <dsp:cNvPr id="0" name=""/>
        <dsp:cNvSpPr/>
      </dsp:nvSpPr>
      <dsp:spPr>
        <a:xfrm>
          <a:off x="6250006" y="3372379"/>
          <a:ext cx="91440" cy="173480"/>
        </a:xfrm>
        <a:custGeom>
          <a:avLst/>
          <a:gdLst/>
          <a:ahLst/>
          <a:cxnLst/>
          <a:rect l="0" t="0" r="0" b="0"/>
          <a:pathLst>
            <a:path>
              <a:moveTo>
                <a:pt x="56613" y="0"/>
              </a:moveTo>
              <a:lnTo>
                <a:pt x="56613" y="86740"/>
              </a:lnTo>
              <a:lnTo>
                <a:pt x="45720" y="86740"/>
              </a:lnTo>
              <a:lnTo>
                <a:pt x="45720" y="173480"/>
              </a:lnTo>
            </a:path>
          </a:pathLst>
        </a:custGeom>
        <a:noFill/>
        <a:ln w="12700" cap="flat" cmpd="sng" algn="ctr">
          <a:solidFill>
            <a:schemeClr val="accent3">
              <a:hueOff val="0"/>
              <a:satOff val="0"/>
              <a:lumOff val="0"/>
              <a:alphaOff val="0"/>
            </a:schemeClr>
          </a:solidFill>
          <a:prstDash val="solid"/>
          <a:miter lim="800000"/>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A459B29E-F1A8-45F4-946D-894A553A5BD7}">
      <dsp:nvSpPr>
        <dsp:cNvPr id="0" name=""/>
        <dsp:cNvSpPr/>
      </dsp:nvSpPr>
      <dsp:spPr>
        <a:xfrm>
          <a:off x="5115792" y="3545860"/>
          <a:ext cx="2359866" cy="1521971"/>
        </a:xfrm>
        <a:prstGeom prst="roundRect">
          <a:avLst>
            <a:gd name="adj" fmla="val 10000"/>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kern="1200" dirty="0">
              <a:latin typeface="Times New Roman" pitchFamily="18" charset="0"/>
              <a:cs typeface="Times New Roman" pitchFamily="18" charset="0"/>
            </a:rPr>
            <a:t>Ποιοτική Ανάλυση Περιεχομένου &amp; Ερωτηματολόγια ανοιχτού τύπου </a:t>
          </a:r>
        </a:p>
      </dsp:txBody>
      <dsp:txXfrm>
        <a:off x="5160369" y="3590437"/>
        <a:ext cx="2270712" cy="14328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E196FD-C89D-497A-8566-A2A4318E1FEF}">
      <dsp:nvSpPr>
        <dsp:cNvPr id="0" name=""/>
        <dsp:cNvSpPr/>
      </dsp:nvSpPr>
      <dsp:spPr>
        <a:xfrm>
          <a:off x="168591" y="0"/>
          <a:ext cx="2549324" cy="1159265"/>
        </a:xfrm>
        <a:prstGeom prst="roundRect">
          <a:avLst>
            <a:gd name="adj" fmla="val 1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l-GR" sz="2200" kern="1200" dirty="0">
              <a:latin typeface="Times New Roman" pitchFamily="18" charset="0"/>
              <a:cs typeface="Times New Roman" pitchFamily="18" charset="0"/>
            </a:rPr>
            <a:t>Μονάδα ανάλυσης</a:t>
          </a:r>
          <a:endParaRPr lang="el-GR" sz="2000" kern="1200" dirty="0">
            <a:latin typeface="Times New Roman" pitchFamily="18" charset="0"/>
            <a:cs typeface="Times New Roman" pitchFamily="18" charset="0"/>
          </a:endParaRPr>
        </a:p>
      </dsp:txBody>
      <dsp:txXfrm>
        <a:off x="202545" y="33954"/>
        <a:ext cx="2481416" cy="1091357"/>
      </dsp:txXfrm>
    </dsp:sp>
    <dsp:sp modelId="{17C65BD1-AB39-46D5-8DB2-622EFBD9C58E}">
      <dsp:nvSpPr>
        <dsp:cNvPr id="0" name=""/>
        <dsp:cNvSpPr/>
      </dsp:nvSpPr>
      <dsp:spPr>
        <a:xfrm>
          <a:off x="314314" y="1159265"/>
          <a:ext cx="91440" cy="1519011"/>
        </a:xfrm>
        <a:custGeom>
          <a:avLst/>
          <a:gdLst/>
          <a:ahLst/>
          <a:cxnLst/>
          <a:rect l="0" t="0" r="0" b="0"/>
          <a:pathLst>
            <a:path>
              <a:moveTo>
                <a:pt x="109209" y="0"/>
              </a:moveTo>
              <a:lnTo>
                <a:pt x="45720" y="1519011"/>
              </a:lnTo>
            </a:path>
          </a:pathLst>
        </a:custGeom>
        <a:noFill/>
        <a:ln w="12700" cap="flat" cmpd="sng" algn="ctr">
          <a:solidFill>
            <a:schemeClr val="accent5">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2F9A0A2-72F3-4320-812E-D5F3E8539488}">
      <dsp:nvSpPr>
        <dsp:cNvPr id="0" name=""/>
        <dsp:cNvSpPr/>
      </dsp:nvSpPr>
      <dsp:spPr>
        <a:xfrm>
          <a:off x="360034" y="2016225"/>
          <a:ext cx="2223184" cy="1324101"/>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Font typeface="Arial" panose="020B0604020202020204" pitchFamily="34" charset="0"/>
            <a:buNone/>
          </a:pPr>
          <a:r>
            <a:rPr lang="el-GR" sz="2000" kern="1200" dirty="0">
              <a:latin typeface="Times New Roman" pitchFamily="18" charset="0"/>
              <a:cs typeface="Times New Roman" pitchFamily="18" charset="0"/>
            </a:rPr>
            <a:t>Λεκτικό σύνολο με νοηματική </a:t>
          </a:r>
          <a:r>
            <a:rPr lang="el-GR" sz="2000" kern="1200" dirty="0" err="1">
              <a:latin typeface="Times New Roman" pitchFamily="18" charset="0"/>
              <a:cs typeface="Times New Roman" pitchFamily="18" charset="0"/>
            </a:rPr>
            <a:t>νομοτέλια</a:t>
          </a:r>
          <a:endParaRPr lang="el-GR" sz="2000" kern="1200" dirty="0">
            <a:latin typeface="Times New Roman" pitchFamily="18" charset="0"/>
            <a:cs typeface="Times New Roman" pitchFamily="18" charset="0"/>
          </a:endParaRPr>
        </a:p>
      </dsp:txBody>
      <dsp:txXfrm>
        <a:off x="398816" y="2055007"/>
        <a:ext cx="2145620" cy="1246537"/>
      </dsp:txXfrm>
    </dsp:sp>
    <dsp:sp modelId="{D367E443-A08E-420B-B9DC-195A5966CD6C}">
      <dsp:nvSpPr>
        <dsp:cNvPr id="0" name=""/>
        <dsp:cNvSpPr/>
      </dsp:nvSpPr>
      <dsp:spPr>
        <a:xfrm>
          <a:off x="3581724" y="0"/>
          <a:ext cx="3516635" cy="1583277"/>
        </a:xfrm>
        <a:prstGeom prst="roundRect">
          <a:avLst>
            <a:gd name="adj" fmla="val 10000"/>
          </a:avLst>
        </a:prstGeom>
        <a:solidFill>
          <a:schemeClr val="accent4">
            <a:hueOff val="10395692"/>
            <a:satOff val="-47968"/>
            <a:lumOff val="1765"/>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Font typeface="Arial" panose="020B0604020202020204" pitchFamily="34" charset="0"/>
            <a:buNone/>
          </a:pPr>
          <a:r>
            <a:rPr lang="el-GR" sz="2000" kern="1200" dirty="0">
              <a:latin typeface="Times New Roman" pitchFamily="18" charset="0"/>
              <a:cs typeface="Times New Roman" pitchFamily="18" charset="0"/>
            </a:rPr>
            <a:t>Αρχές</a:t>
          </a:r>
          <a:r>
            <a:rPr lang="el-GR" kern="1200" dirty="0"/>
            <a:t> για τη διασφάλιση της εγκυρότητας και </a:t>
          </a:r>
          <a:r>
            <a:rPr lang="el-GR" kern="1200"/>
            <a:t>της αποτελεσματικότητα</a:t>
          </a:r>
          <a:endParaRPr lang="el-GR" sz="2000" kern="1200" dirty="0">
            <a:latin typeface="Times New Roman" pitchFamily="18" charset="0"/>
            <a:cs typeface="Times New Roman" pitchFamily="18" charset="0"/>
          </a:endParaRPr>
        </a:p>
      </dsp:txBody>
      <dsp:txXfrm>
        <a:off x="3628097" y="46373"/>
        <a:ext cx="3423889" cy="1490531"/>
      </dsp:txXfrm>
    </dsp:sp>
    <dsp:sp modelId="{8C213CBD-9D96-499D-BE0D-F87A7A84A52E}">
      <dsp:nvSpPr>
        <dsp:cNvPr id="0" name=""/>
        <dsp:cNvSpPr/>
      </dsp:nvSpPr>
      <dsp:spPr>
        <a:xfrm>
          <a:off x="3933387" y="1583277"/>
          <a:ext cx="453595" cy="563029"/>
        </a:xfrm>
        <a:custGeom>
          <a:avLst/>
          <a:gdLst/>
          <a:ahLst/>
          <a:cxnLst/>
          <a:rect l="0" t="0" r="0" b="0"/>
          <a:pathLst>
            <a:path>
              <a:moveTo>
                <a:pt x="0" y="0"/>
              </a:moveTo>
              <a:lnTo>
                <a:pt x="0" y="563029"/>
              </a:lnTo>
              <a:lnTo>
                <a:pt x="453595" y="563029"/>
              </a:lnTo>
            </a:path>
          </a:pathLst>
        </a:custGeom>
        <a:noFill/>
        <a:ln w="12700" cap="flat" cmpd="sng" algn="ctr">
          <a:solidFill>
            <a:schemeClr val="accent5">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71EC81E5-75DE-484C-91DC-77C65FD14719}">
      <dsp:nvSpPr>
        <dsp:cNvPr id="0" name=""/>
        <dsp:cNvSpPr/>
      </dsp:nvSpPr>
      <dsp:spPr>
        <a:xfrm>
          <a:off x="4386983" y="1772273"/>
          <a:ext cx="1196907" cy="74806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l-GR" sz="1600" kern="1200" dirty="0"/>
            <a:t>Ανωνυμία</a:t>
          </a:r>
        </a:p>
      </dsp:txBody>
      <dsp:txXfrm>
        <a:off x="4408893" y="1794183"/>
        <a:ext cx="1153087" cy="704247"/>
      </dsp:txXfrm>
    </dsp:sp>
    <dsp:sp modelId="{B09B2A4A-715A-4BFF-851B-11C3AEE0B8DC}">
      <dsp:nvSpPr>
        <dsp:cNvPr id="0" name=""/>
        <dsp:cNvSpPr/>
      </dsp:nvSpPr>
      <dsp:spPr>
        <a:xfrm>
          <a:off x="3933387" y="1583277"/>
          <a:ext cx="453595" cy="1498113"/>
        </a:xfrm>
        <a:custGeom>
          <a:avLst/>
          <a:gdLst/>
          <a:ahLst/>
          <a:cxnLst/>
          <a:rect l="0" t="0" r="0" b="0"/>
          <a:pathLst>
            <a:path>
              <a:moveTo>
                <a:pt x="0" y="0"/>
              </a:moveTo>
              <a:lnTo>
                <a:pt x="0" y="1498113"/>
              </a:lnTo>
              <a:lnTo>
                <a:pt x="453595" y="1498113"/>
              </a:lnTo>
            </a:path>
          </a:pathLst>
        </a:custGeom>
        <a:noFill/>
        <a:ln w="12700" cap="flat" cmpd="sng" algn="ctr">
          <a:solidFill>
            <a:schemeClr val="accent5">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9DA2371C-3A17-41FB-B8F9-A2CD615EDC20}">
      <dsp:nvSpPr>
        <dsp:cNvPr id="0" name=""/>
        <dsp:cNvSpPr/>
      </dsp:nvSpPr>
      <dsp:spPr>
        <a:xfrm>
          <a:off x="4386983" y="2707357"/>
          <a:ext cx="1196907" cy="74806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l-GR" sz="1600" kern="1200" dirty="0"/>
            <a:t>Εμπιστοσύνη</a:t>
          </a:r>
        </a:p>
      </dsp:txBody>
      <dsp:txXfrm>
        <a:off x="4408893" y="2729267"/>
        <a:ext cx="1153087" cy="704247"/>
      </dsp:txXfrm>
    </dsp:sp>
    <dsp:sp modelId="{11D11469-6DF6-4232-A5BF-EC940EB09BED}">
      <dsp:nvSpPr>
        <dsp:cNvPr id="0" name=""/>
        <dsp:cNvSpPr/>
      </dsp:nvSpPr>
      <dsp:spPr>
        <a:xfrm>
          <a:off x="3933387" y="1583277"/>
          <a:ext cx="459100" cy="2391156"/>
        </a:xfrm>
        <a:custGeom>
          <a:avLst/>
          <a:gdLst/>
          <a:ahLst/>
          <a:cxnLst/>
          <a:rect l="0" t="0" r="0" b="0"/>
          <a:pathLst>
            <a:path>
              <a:moveTo>
                <a:pt x="0" y="0"/>
              </a:moveTo>
              <a:lnTo>
                <a:pt x="0" y="2391156"/>
              </a:lnTo>
              <a:lnTo>
                <a:pt x="459100" y="2391156"/>
              </a:lnTo>
            </a:path>
          </a:pathLst>
        </a:custGeom>
        <a:noFill/>
        <a:ln w="12700" cap="flat" cmpd="sng" algn="ctr">
          <a:solidFill>
            <a:schemeClr val="accent5">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F9050E19-D9BB-484F-80A9-1E5F16E7541C}">
      <dsp:nvSpPr>
        <dsp:cNvPr id="0" name=""/>
        <dsp:cNvSpPr/>
      </dsp:nvSpPr>
      <dsp:spPr>
        <a:xfrm>
          <a:off x="4392488" y="3600400"/>
          <a:ext cx="1196907" cy="748067"/>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l-GR" sz="1600" kern="1200" dirty="0"/>
            <a:t>Ελευθερία έκφρασης</a:t>
          </a:r>
        </a:p>
      </dsp:txBody>
      <dsp:txXfrm>
        <a:off x="4414398" y="3622310"/>
        <a:ext cx="1153087" cy="70424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054794-C460-4845-B6EA-5ED271BCFB40}">
      <dsp:nvSpPr>
        <dsp:cNvPr id="0" name=""/>
        <dsp:cNvSpPr/>
      </dsp:nvSpPr>
      <dsp:spPr>
        <a:xfrm>
          <a:off x="0" y="576789"/>
          <a:ext cx="60960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dirty="0"/>
            <a:t>Εισαγωγή</a:t>
          </a:r>
        </a:p>
      </dsp:txBody>
      <dsp:txXfrm>
        <a:off x="26930" y="603719"/>
        <a:ext cx="6042140" cy="497795"/>
      </dsp:txXfrm>
    </dsp:sp>
    <dsp:sp modelId="{990DA672-16D1-4E1C-9A1E-08B49A7C595E}">
      <dsp:nvSpPr>
        <dsp:cNvPr id="0" name=""/>
        <dsp:cNvSpPr/>
      </dsp:nvSpPr>
      <dsp:spPr>
        <a:xfrm>
          <a:off x="0" y="1128444"/>
          <a:ext cx="6096000" cy="571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l-GR" sz="1800" kern="1200" dirty="0"/>
            <a:t>Υπάρχει ένας σύντομος οδηγός για την πλοήγηση μέσα στο </a:t>
          </a:r>
          <a:r>
            <a:rPr lang="en-US" sz="1800" kern="1200" dirty="0" err="1"/>
            <a:t>Chamilo</a:t>
          </a:r>
          <a:endParaRPr lang="el-GR" sz="1800" kern="1200" dirty="0"/>
        </a:p>
      </dsp:txBody>
      <dsp:txXfrm>
        <a:off x="0" y="1128444"/>
        <a:ext cx="6096000" cy="571320"/>
      </dsp:txXfrm>
    </dsp:sp>
    <dsp:sp modelId="{C60B28C3-D4C8-43A5-8317-6D3890AC341E}">
      <dsp:nvSpPr>
        <dsp:cNvPr id="0" name=""/>
        <dsp:cNvSpPr/>
      </dsp:nvSpPr>
      <dsp:spPr>
        <a:xfrm>
          <a:off x="0" y="1699764"/>
          <a:ext cx="60960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dirty="0"/>
            <a:t>1</a:t>
          </a:r>
          <a:r>
            <a:rPr lang="el-GR" sz="2300" kern="1200" baseline="30000" dirty="0"/>
            <a:t>η</a:t>
          </a:r>
          <a:r>
            <a:rPr lang="el-GR" sz="2300" kern="1200" dirty="0"/>
            <a:t> ΔΕ : Φωνήεντα </a:t>
          </a:r>
        </a:p>
      </dsp:txBody>
      <dsp:txXfrm>
        <a:off x="26930" y="1726694"/>
        <a:ext cx="6042140" cy="497795"/>
      </dsp:txXfrm>
    </dsp:sp>
    <dsp:sp modelId="{0AD66553-E58A-4275-B2BE-1590505F0018}">
      <dsp:nvSpPr>
        <dsp:cNvPr id="0" name=""/>
        <dsp:cNvSpPr/>
      </dsp:nvSpPr>
      <dsp:spPr>
        <a:xfrm>
          <a:off x="0" y="2317659"/>
          <a:ext cx="60960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dirty="0"/>
            <a:t>2</a:t>
          </a:r>
          <a:r>
            <a:rPr lang="el-GR" sz="2300" kern="1200" baseline="30000" dirty="0"/>
            <a:t>η</a:t>
          </a:r>
          <a:r>
            <a:rPr lang="el-GR" sz="2300" kern="1200" dirty="0"/>
            <a:t> ΔΕ : Σύμφωνα</a:t>
          </a:r>
        </a:p>
      </dsp:txBody>
      <dsp:txXfrm>
        <a:off x="26930" y="2344589"/>
        <a:ext cx="6042140" cy="497795"/>
      </dsp:txXfrm>
    </dsp:sp>
    <dsp:sp modelId="{3901C664-B535-4973-875A-F17A5EE7FC1A}">
      <dsp:nvSpPr>
        <dsp:cNvPr id="0" name=""/>
        <dsp:cNvSpPr/>
      </dsp:nvSpPr>
      <dsp:spPr>
        <a:xfrm>
          <a:off x="0" y="2935555"/>
          <a:ext cx="6096000" cy="5516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dirty="0"/>
            <a:t>3</a:t>
          </a:r>
          <a:r>
            <a:rPr lang="el-GR" sz="2300" kern="1200" baseline="30000" dirty="0"/>
            <a:t>η</a:t>
          </a:r>
          <a:r>
            <a:rPr lang="el-GR" sz="2300" kern="1200" dirty="0"/>
            <a:t> ΔΕ : Δίψηφα φωνήεντα και δίψηφα σύμφωνα</a:t>
          </a:r>
        </a:p>
      </dsp:txBody>
      <dsp:txXfrm>
        <a:off x="26930" y="2962485"/>
        <a:ext cx="6042140" cy="4977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9A3CE-D71A-41C3-B8F1-B0347AE5DCCC}">
      <dsp:nvSpPr>
        <dsp:cNvPr id="0" name=""/>
        <dsp:cNvSpPr/>
      </dsp:nvSpPr>
      <dsp:spPr>
        <a:xfrm>
          <a:off x="1485304" y="496"/>
          <a:ext cx="3125390" cy="1875234"/>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Chamilo</a:t>
          </a:r>
          <a:br>
            <a:rPr lang="el-GR" sz="2000" kern="1200" dirty="0"/>
          </a:br>
          <a:r>
            <a:rPr lang="en-US" sz="2000" kern="1200" dirty="0"/>
            <a:t>H5P</a:t>
          </a:r>
          <a:br>
            <a:rPr lang="el-GR" sz="2000" kern="1200" dirty="0"/>
          </a:br>
          <a:r>
            <a:rPr lang="en-US" sz="2000" kern="1200" dirty="0"/>
            <a:t>Doodle</a:t>
          </a:r>
          <a:endParaRPr lang="el-GR" sz="2000" kern="1200" dirty="0"/>
        </a:p>
      </dsp:txBody>
      <dsp:txXfrm>
        <a:off x="1485304" y="496"/>
        <a:ext cx="3125390" cy="1875234"/>
      </dsp:txXfrm>
    </dsp:sp>
    <dsp:sp modelId="{8A36E385-7399-4809-AE90-FDB7D9C68789}">
      <dsp:nvSpPr>
        <dsp:cNvPr id="0" name=""/>
        <dsp:cNvSpPr/>
      </dsp:nvSpPr>
      <dsp:spPr>
        <a:xfrm>
          <a:off x="1485304" y="2188269"/>
          <a:ext cx="3125390" cy="1875234"/>
        </a:xfrm>
        <a:prstGeom prst="rect">
          <a:avLst/>
        </a:prstGeom>
        <a:solidFill>
          <a:schemeClr val="accent4">
            <a:hueOff val="10395692"/>
            <a:satOff val="-47968"/>
            <a:lumOff val="176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Canva</a:t>
          </a:r>
          <a:br>
            <a:rPr lang="el-GR" sz="2000" kern="1200" dirty="0"/>
          </a:br>
          <a:r>
            <a:rPr lang="en-US" sz="2000" kern="1200" dirty="0" err="1"/>
            <a:t>Ezgif</a:t>
          </a:r>
          <a:br>
            <a:rPr lang="el-GR" sz="2000" kern="1200" dirty="0"/>
          </a:br>
          <a:r>
            <a:rPr lang="en-US" sz="2000" kern="1200" dirty="0" err="1"/>
            <a:t>Freepik</a:t>
          </a:r>
          <a:br>
            <a:rPr lang="el-GR" sz="2000" kern="1200" dirty="0"/>
          </a:br>
          <a:r>
            <a:rPr lang="en-US" sz="2000" kern="1200" dirty="0" err="1"/>
            <a:t>PlotagonPinterest</a:t>
          </a:r>
          <a:br>
            <a:rPr lang="el-GR" sz="2000" kern="1200" dirty="0"/>
          </a:br>
          <a:r>
            <a:rPr lang="en-US" sz="2000" kern="1200" dirty="0"/>
            <a:t>Padlet</a:t>
          </a:r>
          <a:br>
            <a:rPr lang="el-GR" sz="2000" kern="1200" dirty="0"/>
          </a:br>
          <a:r>
            <a:rPr lang="en-US" sz="2000" kern="1200" dirty="0" err="1"/>
            <a:t>Removebg</a:t>
          </a:r>
          <a:endParaRPr lang="el-GR" sz="2000" kern="1200" dirty="0"/>
        </a:p>
      </dsp:txBody>
      <dsp:txXfrm>
        <a:off x="1485304" y="2188269"/>
        <a:ext cx="3125390" cy="18752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33E05D-0C47-4920-93A1-D0873AB14108}">
      <dsp:nvSpPr>
        <dsp:cNvPr id="0" name=""/>
        <dsp:cNvSpPr/>
      </dsp:nvSpPr>
      <dsp:spPr>
        <a:xfrm>
          <a:off x="2976" y="409971"/>
          <a:ext cx="6090046" cy="36540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hlinkClick xmlns:r="http://schemas.openxmlformats.org/officeDocument/2006/relationships" r:id="rId1"/>
            </a:rPr>
            <a:t>http://chamilo.datacenter.uoc.gr/metchamilo/courses/DIDASKALIATWNFWNHENTWNKAITWNSYMFWN/index.php?id_session=0&amp;isStudentView=true</a:t>
          </a:r>
          <a:endParaRPr lang="el-GR" sz="2400" kern="1200" dirty="0"/>
        </a:p>
      </dsp:txBody>
      <dsp:txXfrm>
        <a:off x="2976" y="409971"/>
        <a:ext cx="6090046" cy="365402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B40FCE-8A4A-4044-9E9E-3D7200BDCBC6}">
      <dsp:nvSpPr>
        <dsp:cNvPr id="0" name=""/>
        <dsp:cNvSpPr/>
      </dsp:nvSpPr>
      <dsp:spPr>
        <a:xfrm>
          <a:off x="82709" y="144993"/>
          <a:ext cx="2133471" cy="207865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kern="1200">
              <a:latin typeface="Trebuchet MS" panose="020B0603020202020204" pitchFamily="34" charset="0"/>
            </a:rPr>
            <a:t>Επιστημονική συνοχή – τεκμηρίωση: </a:t>
          </a:r>
        </a:p>
        <a:p>
          <a:pPr marL="0" lvl="0" indent="0" algn="l" defTabSz="622300">
            <a:lnSpc>
              <a:spcPct val="90000"/>
            </a:lnSpc>
            <a:spcBef>
              <a:spcPct val="0"/>
            </a:spcBef>
            <a:spcAft>
              <a:spcPct val="35000"/>
            </a:spcAft>
            <a:buNone/>
          </a:pPr>
          <a:r>
            <a:rPr lang="el-GR" sz="1400" kern="1200">
              <a:latin typeface="Trebuchet MS" pitchFamily="34" charset="0"/>
            </a:rPr>
            <a:t>●Υψηλή επιστημονική εγκυρότητα</a:t>
          </a:r>
        </a:p>
        <a:p>
          <a:pPr marL="0" lvl="0" indent="0" defTabSz="622300">
            <a:lnSpc>
              <a:spcPct val="90000"/>
            </a:lnSpc>
            <a:spcBef>
              <a:spcPct val="0"/>
            </a:spcBef>
            <a:spcAft>
              <a:spcPct val="35000"/>
            </a:spcAft>
            <a:buNone/>
          </a:pPr>
          <a:r>
            <a:rPr lang="el-GR" sz="1400" kern="1200">
              <a:latin typeface="Trebuchet MS" pitchFamily="34" charset="0"/>
            </a:rPr>
            <a:t>• Πλούσια βιβλιογραφία</a:t>
          </a:r>
        </a:p>
        <a:p>
          <a:pPr marL="0" lvl="0" indent="0" defTabSz="622300">
            <a:lnSpc>
              <a:spcPct val="90000"/>
            </a:lnSpc>
            <a:spcBef>
              <a:spcPct val="0"/>
            </a:spcBef>
            <a:spcAft>
              <a:spcPct val="35000"/>
            </a:spcAft>
            <a:buNone/>
          </a:pPr>
          <a:r>
            <a:rPr lang="el-GR" sz="1400" kern="1200">
              <a:latin typeface="Trebuchet MS" pitchFamily="34" charset="0"/>
            </a:rPr>
            <a:t>• Συγκριτική ανάλυση</a:t>
          </a:r>
          <a:endParaRPr lang="el-GR" sz="1400" kern="1200" dirty="0">
            <a:latin typeface="Trebuchet MS" pitchFamily="34" charset="0"/>
          </a:endParaRPr>
        </a:p>
      </dsp:txBody>
      <dsp:txXfrm>
        <a:off x="143591" y="205875"/>
        <a:ext cx="2011707" cy="1956889"/>
      </dsp:txXfrm>
    </dsp:sp>
    <dsp:sp modelId="{ADFBC5ED-79AC-4C7D-B527-FFA813AC6994}">
      <dsp:nvSpPr>
        <dsp:cNvPr id="0" name=""/>
        <dsp:cNvSpPr/>
      </dsp:nvSpPr>
      <dsp:spPr>
        <a:xfrm rot="68118">
          <a:off x="2319183" y="1151618"/>
          <a:ext cx="250435" cy="30221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l-GR" sz="1200" kern="1200"/>
        </a:p>
      </dsp:txBody>
      <dsp:txXfrm>
        <a:off x="2319190" y="1211317"/>
        <a:ext cx="175305" cy="181331"/>
      </dsp:txXfrm>
    </dsp:sp>
    <dsp:sp modelId="{150EE3AF-BD23-448F-859F-78D69C072849}">
      <dsp:nvSpPr>
        <dsp:cNvPr id="0" name=""/>
        <dsp:cNvSpPr/>
      </dsp:nvSpPr>
      <dsp:spPr>
        <a:xfrm>
          <a:off x="2686737" y="379669"/>
          <a:ext cx="1731437" cy="204874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kern="1200">
              <a:latin typeface="Trebuchet MS" pitchFamily="34" charset="0"/>
            </a:rPr>
            <a:t>Συμβολή ΕΥ στην παρουσίαση:</a:t>
          </a:r>
        </a:p>
        <a:p>
          <a:pPr marL="0" lvl="0" indent="0" algn="l" defTabSz="622300">
            <a:lnSpc>
              <a:spcPct val="90000"/>
            </a:lnSpc>
            <a:spcBef>
              <a:spcPct val="0"/>
            </a:spcBef>
            <a:spcAft>
              <a:spcPct val="35000"/>
            </a:spcAft>
            <a:buNone/>
          </a:pPr>
          <a:r>
            <a:rPr lang="el-GR" sz="1200" kern="1200">
              <a:latin typeface="Trebuchet MS" pitchFamily="34" charset="0"/>
            </a:rPr>
            <a:t>• Φιλικό και απλό υλικό</a:t>
          </a:r>
        </a:p>
        <a:p>
          <a:pPr marL="0" lvl="0" indent="0" defTabSz="622300">
            <a:lnSpc>
              <a:spcPct val="90000"/>
            </a:lnSpc>
            <a:spcBef>
              <a:spcPct val="0"/>
            </a:spcBef>
            <a:spcAft>
              <a:spcPct val="35000"/>
            </a:spcAft>
            <a:buNone/>
          </a:pPr>
          <a:r>
            <a:rPr lang="el-GR" sz="1200" kern="1200">
              <a:latin typeface="Trebuchet MS" pitchFamily="34" charset="0"/>
            </a:rPr>
            <a:t>• Σαφής γλώσσα</a:t>
          </a:r>
        </a:p>
        <a:p>
          <a:pPr marL="0" lvl="0" indent="0" defTabSz="622300">
            <a:lnSpc>
              <a:spcPct val="90000"/>
            </a:lnSpc>
            <a:spcBef>
              <a:spcPct val="0"/>
            </a:spcBef>
            <a:spcAft>
              <a:spcPct val="35000"/>
            </a:spcAft>
            <a:buNone/>
          </a:pPr>
          <a:r>
            <a:rPr lang="el-GR" sz="1200" kern="1200">
              <a:latin typeface="Trebuchet MS" pitchFamily="34" charset="0"/>
            </a:rPr>
            <a:t>• Καλά οργανωμένη δομή</a:t>
          </a:r>
        </a:p>
        <a:p>
          <a:pPr marL="0" lvl="0" indent="0" defTabSz="622300">
            <a:lnSpc>
              <a:spcPct val="90000"/>
            </a:lnSpc>
            <a:spcBef>
              <a:spcPct val="0"/>
            </a:spcBef>
            <a:spcAft>
              <a:spcPct val="35000"/>
            </a:spcAft>
            <a:buNone/>
          </a:pPr>
          <a:r>
            <a:rPr lang="el-GR" sz="1200" kern="1200">
              <a:latin typeface="Trebuchet MS" pitchFamily="34" charset="0"/>
            </a:rPr>
            <a:t>• Ενίσχυση μάθησης με πολυμέσα</a:t>
          </a:r>
        </a:p>
        <a:p>
          <a:pPr marL="0" lvl="0" indent="0" algn="l" defTabSz="622300">
            <a:lnSpc>
              <a:spcPct val="90000"/>
            </a:lnSpc>
            <a:spcBef>
              <a:spcPct val="0"/>
            </a:spcBef>
            <a:spcAft>
              <a:spcPct val="35000"/>
            </a:spcAft>
            <a:buNone/>
          </a:pPr>
          <a:endParaRPr lang="el-GR" sz="1200" kern="1200" dirty="0">
            <a:latin typeface="Trebuchet MS" pitchFamily="34" charset="0"/>
          </a:endParaRPr>
        </a:p>
      </dsp:txBody>
      <dsp:txXfrm>
        <a:off x="2737449" y="430381"/>
        <a:ext cx="1630013" cy="1947324"/>
      </dsp:txXfrm>
    </dsp:sp>
    <dsp:sp modelId="{E50F3188-7AAD-4FEC-9E5A-48D73C3D7B06}">
      <dsp:nvSpPr>
        <dsp:cNvPr id="0" name=""/>
        <dsp:cNvSpPr/>
      </dsp:nvSpPr>
      <dsp:spPr>
        <a:xfrm rot="20951554">
          <a:off x="4594606" y="1223659"/>
          <a:ext cx="254779" cy="30221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l-GR" sz="1200" kern="1200"/>
        </a:p>
      </dsp:txBody>
      <dsp:txXfrm>
        <a:off x="4595284" y="1291268"/>
        <a:ext cx="178345" cy="181331"/>
      </dsp:txXfrm>
    </dsp:sp>
    <dsp:sp modelId="{12A5B0EE-2352-438F-98F9-8A64864D6C99}">
      <dsp:nvSpPr>
        <dsp:cNvPr id="0" name=""/>
        <dsp:cNvSpPr/>
      </dsp:nvSpPr>
      <dsp:spPr>
        <a:xfrm>
          <a:off x="4898798" y="342588"/>
          <a:ext cx="1638054" cy="203800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kern="1200">
              <a:latin typeface="Trebuchet MS" panose="020B0603020202020204" pitchFamily="34" charset="0"/>
            </a:rPr>
            <a:t>Ευχρηστία ΕΥ</a:t>
          </a:r>
          <a:r>
            <a:rPr lang="el-GR" sz="1400" kern="1200">
              <a:latin typeface="Trebuchet MS" panose="020B0603020202020204" pitchFamily="34" charset="0"/>
            </a:rPr>
            <a:t>:</a:t>
          </a:r>
        </a:p>
        <a:p>
          <a:pPr marL="0" lvl="0" indent="0" algn="l" defTabSz="622300">
            <a:lnSpc>
              <a:spcPct val="90000"/>
            </a:lnSpc>
            <a:spcBef>
              <a:spcPct val="0"/>
            </a:spcBef>
            <a:spcAft>
              <a:spcPct val="35000"/>
            </a:spcAft>
            <a:buNone/>
          </a:pPr>
          <a:r>
            <a:rPr lang="el-GR" sz="1400" kern="1200">
              <a:latin typeface="Trebuchet MS" panose="020B0603020202020204" pitchFamily="34" charset="0"/>
            </a:rPr>
            <a:t>●</a:t>
          </a:r>
          <a:r>
            <a:rPr lang="en-US" sz="1400" kern="1200">
              <a:latin typeface="Trebuchet MS" pitchFamily="34" charset="0"/>
            </a:rPr>
            <a:t> </a:t>
          </a:r>
          <a:r>
            <a:rPr lang="el-GR" sz="1400" kern="1200">
              <a:latin typeface="Trebuchet MS" pitchFamily="34" charset="0"/>
            </a:rPr>
            <a:t>Φιλικό περιβάλλον πλοήγησης</a:t>
          </a:r>
        </a:p>
        <a:p>
          <a:pPr marL="0" lvl="0" indent="0" defTabSz="622300">
            <a:lnSpc>
              <a:spcPct val="90000"/>
            </a:lnSpc>
            <a:spcBef>
              <a:spcPct val="0"/>
            </a:spcBef>
            <a:spcAft>
              <a:spcPct val="35000"/>
            </a:spcAft>
            <a:buNone/>
          </a:pPr>
          <a:r>
            <a:rPr lang="el-GR" sz="1400" kern="1200">
              <a:latin typeface="Trebuchet MS" pitchFamily="34" charset="0"/>
            </a:rPr>
            <a:t>• Κατανοητά κουμπιά και εικονίδια</a:t>
          </a:r>
        </a:p>
        <a:p>
          <a:pPr marL="0" lvl="0" indent="0" algn="l" defTabSz="622300">
            <a:lnSpc>
              <a:spcPct val="90000"/>
            </a:lnSpc>
            <a:spcBef>
              <a:spcPct val="0"/>
            </a:spcBef>
            <a:spcAft>
              <a:spcPct val="35000"/>
            </a:spcAft>
            <a:buNone/>
          </a:pPr>
          <a:r>
            <a:rPr lang="el-GR" sz="1400" kern="1200">
              <a:latin typeface="Trebuchet MS" pitchFamily="34" charset="0"/>
            </a:rPr>
            <a:t>πλοήγηση</a:t>
          </a:r>
          <a:endParaRPr lang="el-GR" sz="1400" kern="1200" dirty="0">
            <a:latin typeface="Trebuchet MS" pitchFamily="34" charset="0"/>
          </a:endParaRPr>
        </a:p>
      </dsp:txBody>
      <dsp:txXfrm>
        <a:off x="4946775" y="390565"/>
        <a:ext cx="1542100" cy="1942053"/>
      </dsp:txXfrm>
    </dsp:sp>
    <dsp:sp modelId="{068DD1EB-2BCF-4091-8CB3-C1C3E2BFF052}">
      <dsp:nvSpPr>
        <dsp:cNvPr id="0" name=""/>
        <dsp:cNvSpPr/>
      </dsp:nvSpPr>
      <dsp:spPr>
        <a:xfrm rot="113967">
          <a:off x="6635347" y="1255224"/>
          <a:ext cx="302766" cy="263938"/>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l-GR" sz="1100" kern="1200"/>
        </a:p>
      </dsp:txBody>
      <dsp:txXfrm>
        <a:off x="6635369" y="1306700"/>
        <a:ext cx="223585" cy="158362"/>
      </dsp:txXfrm>
    </dsp:sp>
    <dsp:sp modelId="{C6C611C1-342C-48AD-82CD-C075F763BEE6}">
      <dsp:nvSpPr>
        <dsp:cNvPr id="0" name=""/>
        <dsp:cNvSpPr/>
      </dsp:nvSpPr>
      <dsp:spPr>
        <a:xfrm>
          <a:off x="6968157" y="73638"/>
          <a:ext cx="2055857" cy="250020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kern="1200">
              <a:latin typeface="Trebuchet MS" panose="020B0603020202020204" pitchFamily="34" charset="0"/>
            </a:rPr>
            <a:t>Υποστήριξη ΕΥ – Καθοδήγηση στη μελέτη:</a:t>
          </a:r>
        </a:p>
        <a:p>
          <a:pPr marL="0" lvl="0" indent="0" algn="l" defTabSz="622300">
            <a:lnSpc>
              <a:spcPct val="90000"/>
            </a:lnSpc>
            <a:spcBef>
              <a:spcPct val="0"/>
            </a:spcBef>
            <a:spcAft>
              <a:spcPct val="35000"/>
            </a:spcAft>
            <a:buNone/>
          </a:pPr>
          <a:r>
            <a:rPr lang="el-GR" sz="1400" kern="1200">
              <a:latin typeface="Trebuchet MS" pitchFamily="34" charset="0"/>
            </a:rPr>
            <a:t>●</a:t>
          </a:r>
          <a:r>
            <a:rPr lang="en-US" sz="1400" kern="1200">
              <a:latin typeface="Trebuchet MS" pitchFamily="34" charset="0"/>
            </a:rPr>
            <a:t> </a:t>
          </a:r>
          <a:r>
            <a:rPr lang="el-GR" sz="1200" kern="1200">
              <a:latin typeface="Trebuchet MS" pitchFamily="34" charset="0"/>
            </a:rPr>
            <a:t>Πλήρης ενημέρωση για το χρόνο μελέτης</a:t>
          </a:r>
          <a:endParaRPr lang="el-GR" sz="1200" b="1" kern="1200">
            <a:latin typeface="Trebuchet MS" pitchFamily="34" charset="0"/>
          </a:endParaRPr>
        </a:p>
        <a:p>
          <a:pPr marL="0" lvl="0" indent="0" algn="l" defTabSz="622300">
            <a:lnSpc>
              <a:spcPct val="90000"/>
            </a:lnSpc>
            <a:spcBef>
              <a:spcPct val="0"/>
            </a:spcBef>
            <a:spcAft>
              <a:spcPct val="35000"/>
            </a:spcAft>
            <a:buNone/>
          </a:pPr>
          <a:r>
            <a:rPr lang="el-GR" sz="1200" kern="1200">
              <a:latin typeface="Trebuchet MS" panose="020B0603020202020204" pitchFamily="34" charset="0"/>
            </a:rPr>
            <a:t> ●</a:t>
          </a:r>
          <a:r>
            <a:rPr lang="en-US" sz="1200" kern="1200">
              <a:latin typeface="Trebuchet MS" pitchFamily="34" charset="0"/>
            </a:rPr>
            <a:t> </a:t>
          </a:r>
          <a:r>
            <a:rPr lang="el-GR" sz="1200" kern="1200">
              <a:latin typeface="Trebuchet MS" pitchFamily="34" charset="0"/>
            </a:rPr>
            <a:t>Κατανοητές συμβουλές μελέτης</a:t>
          </a:r>
        </a:p>
        <a:p>
          <a:pPr marL="0" lvl="0" indent="0" algn="l" defTabSz="622300">
            <a:lnSpc>
              <a:spcPct val="90000"/>
            </a:lnSpc>
            <a:spcBef>
              <a:spcPct val="0"/>
            </a:spcBef>
            <a:spcAft>
              <a:spcPct val="35000"/>
            </a:spcAft>
            <a:buNone/>
          </a:pPr>
          <a:r>
            <a:rPr lang="el-GR" sz="1200" kern="1200">
              <a:latin typeface="Trebuchet MS" pitchFamily="34" charset="0"/>
            </a:rPr>
            <a:t>• Παροχή σαφών οδηγιών</a:t>
          </a:r>
        </a:p>
        <a:p>
          <a:pPr marL="0" lvl="0" indent="0" defTabSz="622300">
            <a:lnSpc>
              <a:spcPct val="90000"/>
            </a:lnSpc>
            <a:spcBef>
              <a:spcPct val="0"/>
            </a:spcBef>
            <a:spcAft>
              <a:spcPct val="35000"/>
            </a:spcAft>
            <a:buNone/>
          </a:pPr>
          <a:r>
            <a:rPr lang="el-GR" sz="1200" kern="1200">
              <a:latin typeface="Trebuchet MS" pitchFamily="34" charset="0"/>
            </a:rPr>
            <a:t>• Χρήσιμες επεξηγήσεις</a:t>
          </a:r>
        </a:p>
        <a:p>
          <a:pPr marL="0" lvl="0" indent="0" algn="l" defTabSz="622300">
            <a:lnSpc>
              <a:spcPct val="90000"/>
            </a:lnSpc>
            <a:spcBef>
              <a:spcPct val="0"/>
            </a:spcBef>
            <a:spcAft>
              <a:spcPct val="35000"/>
            </a:spcAft>
            <a:buNone/>
          </a:pPr>
          <a:r>
            <a:rPr lang="el-GR" sz="1200" kern="1200">
              <a:latin typeface="Trebuchet MS" pitchFamily="34" charset="0"/>
            </a:rPr>
            <a:t>σχολ</a:t>
          </a:r>
          <a:r>
            <a:rPr lang="el-GR" sz="1400" kern="1200">
              <a:latin typeface="Trebuchet MS" panose="020B0603020202020204" pitchFamily="34" charset="0"/>
            </a:rPr>
            <a:t>ίων</a:t>
          </a:r>
          <a:endParaRPr lang="el-GR" sz="1400" kern="1200" dirty="0">
            <a:latin typeface="Trebuchet MS" panose="020B0603020202020204" pitchFamily="34" charset="0"/>
          </a:endParaRPr>
        </a:p>
      </dsp:txBody>
      <dsp:txXfrm>
        <a:off x="7028371" y="133852"/>
        <a:ext cx="1935429" cy="2379774"/>
      </dsp:txXfrm>
    </dsp:sp>
    <dsp:sp modelId="{05C20D3C-F765-4E7B-B978-DADD46B935FB}">
      <dsp:nvSpPr>
        <dsp:cNvPr id="0" name=""/>
        <dsp:cNvSpPr/>
      </dsp:nvSpPr>
      <dsp:spPr>
        <a:xfrm rot="5213797">
          <a:off x="7822261" y="2730248"/>
          <a:ext cx="519939" cy="302217"/>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l-GR" sz="3000" kern="1200"/>
        </a:p>
      </dsp:txBody>
      <dsp:txXfrm rot="-5400000">
        <a:off x="7989110" y="2621454"/>
        <a:ext cx="181331" cy="429274"/>
      </dsp:txXfrm>
    </dsp:sp>
    <dsp:sp modelId="{038AD592-B444-4499-BB7C-6108B31D2C6F}">
      <dsp:nvSpPr>
        <dsp:cNvPr id="0" name=""/>
        <dsp:cNvSpPr/>
      </dsp:nvSpPr>
      <dsp:spPr>
        <a:xfrm>
          <a:off x="7094859" y="3199950"/>
          <a:ext cx="2013644" cy="2256261"/>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buNone/>
          </a:pPr>
          <a:r>
            <a:rPr lang="el-GR" sz="1400" b="1" kern="1200">
              <a:latin typeface="Trebuchet MS" panose="020B0603020202020204" pitchFamily="34" charset="0"/>
            </a:rPr>
            <a:t>Αλληλεπίδραση ΕΥ:</a:t>
          </a:r>
        </a:p>
        <a:p>
          <a:pPr marL="0" marR="0" lvl="0" indent="0" algn="l" defTabSz="914400" eaLnBrk="1" fontAlgn="auto" latinLnBrk="0" hangingPunct="1">
            <a:lnSpc>
              <a:spcPct val="100000"/>
            </a:lnSpc>
            <a:spcBef>
              <a:spcPts val="0"/>
            </a:spcBef>
            <a:spcAft>
              <a:spcPts val="0"/>
            </a:spcAft>
            <a:buClrTx/>
            <a:buSzTx/>
            <a:buFontTx/>
            <a:buNone/>
            <a:tabLst/>
            <a:defRPr/>
          </a:pPr>
          <a:r>
            <a:rPr lang="el-GR" sz="1400" kern="1200">
              <a:latin typeface="Trebuchet MS" pitchFamily="34" charset="0"/>
            </a:rPr>
            <a:t>• Έλλειψη δραστηριοτήτων για ενεργή συμμετοχή</a:t>
          </a:r>
        </a:p>
        <a:p>
          <a:pPr lvl="0">
            <a:buNone/>
          </a:pPr>
          <a:r>
            <a:rPr lang="el-GR" sz="1400" kern="1200">
              <a:latin typeface="Trebuchet MS" pitchFamily="34" charset="0"/>
            </a:rPr>
            <a:t>• Περιλαμβάνονται κάποιες δραστηριότητες κοινωνικής ένταξης</a:t>
          </a:r>
        </a:p>
        <a:p>
          <a:pPr lvl="0" algn="l" defTabSz="622300">
            <a:lnSpc>
              <a:spcPct val="90000"/>
            </a:lnSpc>
            <a:spcBef>
              <a:spcPct val="0"/>
            </a:spcBef>
            <a:spcAft>
              <a:spcPct val="35000"/>
            </a:spcAft>
            <a:buNone/>
          </a:pPr>
          <a:endParaRPr lang="el-GR" sz="1400" kern="1200" dirty="0">
            <a:latin typeface="Trebuchet MS" pitchFamily="34" charset="0"/>
          </a:endParaRPr>
        </a:p>
      </dsp:txBody>
      <dsp:txXfrm>
        <a:off x="7153837" y="3258928"/>
        <a:ext cx="1895688" cy="2138305"/>
      </dsp:txXfrm>
    </dsp:sp>
    <dsp:sp modelId="{BF0E04D8-55A8-4985-8DEA-C1999025E11F}">
      <dsp:nvSpPr>
        <dsp:cNvPr id="0" name=""/>
        <dsp:cNvSpPr/>
      </dsp:nvSpPr>
      <dsp:spPr>
        <a:xfrm rot="10720032">
          <a:off x="6758777" y="4141319"/>
          <a:ext cx="249588" cy="302217"/>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l-GR" sz="1200" kern="1200"/>
        </a:p>
      </dsp:txBody>
      <dsp:txXfrm rot="10800000">
        <a:off x="6833643" y="4200891"/>
        <a:ext cx="174712" cy="181331"/>
      </dsp:txXfrm>
    </dsp:sp>
    <dsp:sp modelId="{082E4266-7836-4156-BDF0-7CE9754ABC69}">
      <dsp:nvSpPr>
        <dsp:cNvPr id="0" name=""/>
        <dsp:cNvSpPr/>
      </dsp:nvSpPr>
      <dsp:spPr>
        <a:xfrm>
          <a:off x="4642437" y="3128592"/>
          <a:ext cx="2016776" cy="225550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kern="1200">
              <a:latin typeface="Trebuchet MS" panose="020B0603020202020204" pitchFamily="34" charset="0"/>
            </a:rPr>
            <a:t>Αναστοχασμός – Αυτοαξιολόγηση:</a:t>
          </a:r>
        </a:p>
        <a:p>
          <a:pPr marL="0" lvl="0" indent="0" algn="ctr" defTabSz="622300">
            <a:lnSpc>
              <a:spcPct val="90000"/>
            </a:lnSpc>
            <a:spcBef>
              <a:spcPct val="0"/>
            </a:spcBef>
            <a:spcAft>
              <a:spcPct val="35000"/>
            </a:spcAft>
            <a:buNone/>
          </a:pPr>
          <a:r>
            <a:rPr lang="el-GR" sz="1400" kern="1200">
              <a:latin typeface="Trebuchet MS" pitchFamily="34" charset="0"/>
            </a:rPr>
            <a:t>• Δραστηριότητες αυτοαξιολόγησης</a:t>
          </a:r>
        </a:p>
        <a:p>
          <a:pPr marL="0" lvl="0" indent="0" algn="ctr" defTabSz="622300">
            <a:lnSpc>
              <a:spcPct val="90000"/>
            </a:lnSpc>
            <a:spcBef>
              <a:spcPct val="0"/>
            </a:spcBef>
            <a:spcAft>
              <a:spcPct val="35000"/>
            </a:spcAft>
            <a:buNone/>
          </a:pPr>
          <a:r>
            <a:rPr lang="el-GR" sz="1400" kern="1200">
              <a:latin typeface="Trebuchet MS" pitchFamily="34" charset="0"/>
            </a:rPr>
            <a:t>• Ανατροφοδότηση</a:t>
          </a:r>
        </a:p>
        <a:p>
          <a:pPr marL="0" lvl="0" indent="0" algn="ctr" defTabSz="622300">
            <a:lnSpc>
              <a:spcPct val="90000"/>
            </a:lnSpc>
            <a:spcBef>
              <a:spcPct val="0"/>
            </a:spcBef>
            <a:spcAft>
              <a:spcPct val="35000"/>
            </a:spcAft>
            <a:buNone/>
          </a:pPr>
          <a:r>
            <a:rPr lang="el-GR" sz="1400" kern="1200">
              <a:latin typeface="Trebuchet MS" pitchFamily="34" charset="0"/>
            </a:rPr>
            <a:t>• Περιορισμένη σύνδεση γνώσης με προσωπικές εμπειρίες</a:t>
          </a:r>
        </a:p>
        <a:p>
          <a:pPr marL="0" lvl="0" indent="0" algn="ctr" defTabSz="622300">
            <a:lnSpc>
              <a:spcPct val="90000"/>
            </a:lnSpc>
            <a:spcBef>
              <a:spcPct val="0"/>
            </a:spcBef>
            <a:spcAft>
              <a:spcPct val="35000"/>
            </a:spcAft>
            <a:buNone/>
          </a:pPr>
          <a:endParaRPr lang="el-GR" sz="1200" kern="1200" dirty="0">
            <a:latin typeface="Trebuchet MS" panose="020B0603020202020204" pitchFamily="34" charset="0"/>
          </a:endParaRPr>
        </a:p>
      </dsp:txBody>
      <dsp:txXfrm>
        <a:off x="4701506" y="3187661"/>
        <a:ext cx="1898638" cy="2137370"/>
      </dsp:txXfrm>
    </dsp:sp>
    <dsp:sp modelId="{8946C377-B8E4-4FA7-A887-EC73436068AD}">
      <dsp:nvSpPr>
        <dsp:cNvPr id="0" name=""/>
        <dsp:cNvSpPr/>
      </dsp:nvSpPr>
      <dsp:spPr>
        <a:xfrm rot="10816286">
          <a:off x="4259364" y="4122346"/>
          <a:ext cx="270721" cy="30221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l-GR" sz="1200" kern="1200"/>
        </a:p>
      </dsp:txBody>
      <dsp:txXfrm rot="10800000">
        <a:off x="4340580" y="4182981"/>
        <a:ext cx="189505" cy="181331"/>
      </dsp:txXfrm>
    </dsp:sp>
    <dsp:sp modelId="{46D7DD9A-384F-4D78-9DE1-778C1B0588FE}">
      <dsp:nvSpPr>
        <dsp:cNvPr id="0" name=""/>
        <dsp:cNvSpPr/>
      </dsp:nvSpPr>
      <dsp:spPr>
        <a:xfrm>
          <a:off x="2123724" y="3130369"/>
          <a:ext cx="2007965" cy="232068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b="1" kern="1200">
              <a:latin typeface="Trebuchet MS" panose="020B0603020202020204" pitchFamily="34" charset="0"/>
            </a:rPr>
            <a:t>Σκοπός – Προσδοκώμενα μαθησιακά αποτελέσματα: </a:t>
          </a:r>
        </a:p>
        <a:p>
          <a:pPr marL="0" lvl="0" indent="0" algn="ctr" defTabSz="533400">
            <a:lnSpc>
              <a:spcPct val="90000"/>
            </a:lnSpc>
            <a:spcBef>
              <a:spcPct val="0"/>
            </a:spcBef>
            <a:spcAft>
              <a:spcPct val="35000"/>
            </a:spcAft>
            <a:buNone/>
          </a:pPr>
          <a:r>
            <a:rPr lang="el-GR" sz="1200" kern="1200">
              <a:latin typeface="Trebuchet MS" pitchFamily="34" charset="0"/>
            </a:rPr>
            <a:t>●</a:t>
          </a:r>
          <a:r>
            <a:rPr lang="en-US" sz="1200" kern="1200">
              <a:latin typeface="Trebuchet MS" pitchFamily="34" charset="0"/>
            </a:rPr>
            <a:t> </a:t>
          </a:r>
          <a:r>
            <a:rPr lang="el-GR" sz="1200" kern="1200">
              <a:latin typeface="Trebuchet MS" pitchFamily="34" charset="0"/>
            </a:rPr>
            <a:t>Έλεγχος προόδου με βάση τα προσδοκώμενα μαθησιακά αποτελέσματα</a:t>
          </a:r>
        </a:p>
        <a:p>
          <a:pPr marL="0" lvl="0" indent="0" algn="l" defTabSz="533400">
            <a:lnSpc>
              <a:spcPct val="90000"/>
            </a:lnSpc>
            <a:spcBef>
              <a:spcPct val="0"/>
            </a:spcBef>
            <a:spcAft>
              <a:spcPct val="35000"/>
            </a:spcAft>
            <a:buNone/>
          </a:pPr>
          <a:r>
            <a:rPr lang="el-GR" sz="1200" kern="1200">
              <a:latin typeface="Trebuchet MS" pitchFamily="34" charset="0"/>
            </a:rPr>
            <a:t>• Ξεκάθαρος προσανατολισμός</a:t>
          </a:r>
        </a:p>
        <a:p>
          <a:pPr marL="0" lvl="0" indent="0" defTabSz="533400">
            <a:lnSpc>
              <a:spcPct val="90000"/>
            </a:lnSpc>
            <a:spcBef>
              <a:spcPct val="0"/>
            </a:spcBef>
            <a:spcAft>
              <a:spcPct val="35000"/>
            </a:spcAft>
            <a:buNone/>
          </a:pPr>
          <a:r>
            <a:rPr lang="el-GR" sz="1200" kern="1200">
              <a:latin typeface="Trebuchet MS" pitchFamily="34" charset="0"/>
            </a:rPr>
            <a:t>• Στοχευμένες περιγραφές</a:t>
          </a:r>
        </a:p>
        <a:p>
          <a:pPr marL="0" lvl="0" indent="0" defTabSz="533400">
            <a:lnSpc>
              <a:spcPct val="90000"/>
            </a:lnSpc>
            <a:spcBef>
              <a:spcPct val="0"/>
            </a:spcBef>
            <a:spcAft>
              <a:spcPct val="35000"/>
            </a:spcAft>
            <a:buNone/>
          </a:pPr>
          <a:r>
            <a:rPr lang="el-GR" sz="1200" kern="1200">
              <a:latin typeface="Trebuchet MS" pitchFamily="34" charset="0"/>
            </a:rPr>
            <a:t>• Ενσωματωμένοι μηχανισμοί αξιολόγησης</a:t>
          </a:r>
        </a:p>
        <a:p>
          <a:pPr marL="0" lvl="0" indent="0" algn="ctr" defTabSz="533400">
            <a:lnSpc>
              <a:spcPct val="90000"/>
            </a:lnSpc>
            <a:spcBef>
              <a:spcPct val="0"/>
            </a:spcBef>
            <a:spcAft>
              <a:spcPct val="35000"/>
            </a:spcAft>
            <a:buNone/>
          </a:pPr>
          <a:endParaRPr lang="el-GR" sz="1200" kern="1200" dirty="0">
            <a:latin typeface="Trebuchet MS" pitchFamily="34" charset="0"/>
          </a:endParaRPr>
        </a:p>
      </dsp:txBody>
      <dsp:txXfrm>
        <a:off x="2182535" y="3189180"/>
        <a:ext cx="1890343" cy="2203063"/>
      </dsp:txXfrm>
    </dsp:sp>
    <dsp:sp modelId="{34D0FA98-3D10-417C-90EB-9C2B4F14C13C}">
      <dsp:nvSpPr>
        <dsp:cNvPr id="0" name=""/>
        <dsp:cNvSpPr/>
      </dsp:nvSpPr>
      <dsp:spPr>
        <a:xfrm rot="11401251">
          <a:off x="1833656" y="3974101"/>
          <a:ext cx="225142" cy="30221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l-GR" sz="1200" kern="1200"/>
        </a:p>
      </dsp:txBody>
      <dsp:txXfrm rot="10800000">
        <a:off x="1900684" y="4040420"/>
        <a:ext cx="157599" cy="181331"/>
      </dsp:txXfrm>
    </dsp:sp>
    <dsp:sp modelId="{8EA4F2E5-1FCC-40C9-924B-9623B0886590}">
      <dsp:nvSpPr>
        <dsp:cNvPr id="0" name=""/>
        <dsp:cNvSpPr/>
      </dsp:nvSpPr>
      <dsp:spPr>
        <a:xfrm>
          <a:off x="179516" y="2935007"/>
          <a:ext cx="1603506" cy="222150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b="1" kern="1200">
              <a:latin typeface="Trebuchet MS" panose="020B0603020202020204" pitchFamily="34" charset="0"/>
            </a:rPr>
            <a:t>Δημιουργία εκπαιδευτικού υλικού σύμφωνα με τις Αρχές Πολυμεσικής Μάθησης</a:t>
          </a:r>
        </a:p>
        <a:p>
          <a:pPr marL="0" lvl="0" indent="0" algn="ctr" defTabSz="533400">
            <a:lnSpc>
              <a:spcPct val="90000"/>
            </a:lnSpc>
            <a:spcBef>
              <a:spcPct val="0"/>
            </a:spcBef>
            <a:spcAft>
              <a:spcPct val="35000"/>
            </a:spcAft>
            <a:buNone/>
          </a:pPr>
          <a:endParaRPr lang="el-GR" sz="1200" b="1" kern="1200" dirty="0">
            <a:latin typeface="Trebuchet MS" panose="020B0603020202020204" pitchFamily="34" charset="0"/>
          </a:endParaRPr>
        </a:p>
      </dsp:txBody>
      <dsp:txXfrm>
        <a:off x="226481" y="2981972"/>
        <a:ext cx="1509576" cy="212757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1F6F1E-454F-41F4-8753-E98228D80BEB}">
      <dsp:nvSpPr>
        <dsp:cNvPr id="0" name=""/>
        <dsp:cNvSpPr/>
      </dsp:nvSpPr>
      <dsp:spPr>
        <a:xfrm>
          <a:off x="0" y="199683"/>
          <a:ext cx="7776864" cy="14976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l-GR" sz="1600" kern="1200" dirty="0"/>
            <a:t>1. Συνοχή και Αποτελεσματικότητα του Εκπαιδευτικού Υλικού:
Το εκπαιδευτικό υλικό παρουσιάζει υψηλό βαθμό επιστημονικής συνοχής και τεκμηρίωσης, με οργανωμένη δομή και σαφήνεια που διευκολύνουν την κατανόηση. Παράλληλα, η ενσωμάτωση </a:t>
          </a:r>
          <a:r>
            <a:rPr lang="el-GR" sz="1600" kern="1200" dirty="0" err="1"/>
            <a:t>πολυμεσικών</a:t>
          </a:r>
          <a:r>
            <a:rPr lang="el-GR" sz="1600" kern="1200" dirty="0"/>
            <a:t> στοιχείων ενισχύει τη μαθησιακή εμπειρία, κάνοντάς την πιο ελκυστική και </a:t>
          </a:r>
          <a:r>
            <a:rPr lang="el-GR" sz="1600" kern="1200" dirty="0" err="1"/>
            <a:t>διαδραστική</a:t>
          </a:r>
          <a:r>
            <a:rPr lang="el-GR" sz="1600" kern="1200" dirty="0"/>
            <a:t> για τους μαθητές.</a:t>
          </a:r>
        </a:p>
      </dsp:txBody>
      <dsp:txXfrm>
        <a:off x="73107" y="272790"/>
        <a:ext cx="7630650" cy="1351386"/>
      </dsp:txXfrm>
    </dsp:sp>
    <dsp:sp modelId="{0141D1AC-E2AB-4A92-B6FD-6AD8220BFC81}">
      <dsp:nvSpPr>
        <dsp:cNvPr id="0" name=""/>
        <dsp:cNvSpPr/>
      </dsp:nvSpPr>
      <dsp:spPr>
        <a:xfrm>
          <a:off x="0" y="1743364"/>
          <a:ext cx="7776864" cy="14976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l-GR" sz="1600" kern="1200" dirty="0"/>
            <a:t>2. Ανάγκη για </a:t>
          </a:r>
          <a:r>
            <a:rPr lang="el-GR" sz="1600" kern="1200" dirty="0" err="1"/>
            <a:t>Διαδραστικότητα</a:t>
          </a:r>
          <a:r>
            <a:rPr lang="el-GR" sz="1600" kern="1200" dirty="0"/>
            <a:t> και Συνεργατική Μάθηση:
Παρά τη σαφήνεια και την ευχρηστία του υλικού, παρατηρείται έλλειψη δραστηριοτήτων που προάγουν την ενεργή συμμετοχή και την αλληλεπίδραση μεταξύ των μαθητών, περιορίζοντας τις ευκαιρίες για συνεργασία και ανάπτυξη κοινωνικών δεξιοτήτων.</a:t>
          </a:r>
        </a:p>
      </dsp:txBody>
      <dsp:txXfrm>
        <a:off x="73107" y="1816471"/>
        <a:ext cx="7630650" cy="1351386"/>
      </dsp:txXfrm>
    </dsp:sp>
    <dsp:sp modelId="{DB92C5AE-E6C1-4E4F-9E83-92653D7E7D4F}">
      <dsp:nvSpPr>
        <dsp:cNvPr id="0" name=""/>
        <dsp:cNvSpPr/>
      </dsp:nvSpPr>
      <dsp:spPr>
        <a:xfrm>
          <a:off x="0" y="3287044"/>
          <a:ext cx="7776864" cy="149760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l-GR" sz="1600" kern="1200" dirty="0"/>
            <a:t>3. Προοπτικές Βελτίωσης και Περαιτέρω Έρευνας:
Αν και το υλικό καλύπτει τις βασικές μαθησιακές ανάγκες, εντοπίζονται περιορισμοί που αφορούν την έλλειψη δυνατότητας εμβάθυνσης και τη σύνδεση της νέας γνώσης με την προσωπική πραγματικότητα των μαθητών. Συνιστάται η διεύρυνση της έρευνας και η εφαρμογή του υλικού σε πραγματικές τάξεις για τη βελτίωση των δυνατοτήτων του.</a:t>
          </a:r>
        </a:p>
      </dsp:txBody>
      <dsp:txXfrm>
        <a:off x="73107" y="3360151"/>
        <a:ext cx="7630650" cy="135138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31FDCF-0145-4C80-B105-EBE4F259C4C6}">
      <dsp:nvSpPr>
        <dsp:cNvPr id="0" name=""/>
        <dsp:cNvSpPr/>
      </dsp:nvSpPr>
      <dsp:spPr>
        <a:xfrm>
          <a:off x="22076" y="0"/>
          <a:ext cx="4346160" cy="5268610"/>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b="1" kern="1200">
              <a:latin typeface="Trebuchet MS" panose="020B0603020202020204" pitchFamily="34" charset="0"/>
            </a:rPr>
            <a:t>Περιορισμοί</a:t>
          </a:r>
          <a:endParaRPr lang="el-GR" sz="2000" b="1" kern="1200" dirty="0">
            <a:latin typeface="Trebuchet MS" panose="020B0603020202020204" pitchFamily="34" charset="0"/>
          </a:endParaRPr>
        </a:p>
      </dsp:txBody>
      <dsp:txXfrm>
        <a:off x="22076" y="0"/>
        <a:ext cx="4346160" cy="1580583"/>
      </dsp:txXfrm>
    </dsp:sp>
    <dsp:sp modelId="{BC959E8F-BDAD-4A0F-B5A8-80DB978A032B}">
      <dsp:nvSpPr>
        <dsp:cNvPr id="0" name=""/>
        <dsp:cNvSpPr/>
      </dsp:nvSpPr>
      <dsp:spPr>
        <a:xfrm>
          <a:off x="114284" y="1190223"/>
          <a:ext cx="3669411" cy="180955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l-GR" sz="1800" kern="1200">
              <a:latin typeface="Trebuchet MS" panose="020B0603020202020204" pitchFamily="34" charset="0"/>
            </a:rPr>
            <a:t>Μικρό δείγμα: Η έρευνα βασίστηκε σε μικρό, βολικό δείγμα (τελειόφοιτοι του ΠΜΣ) και δεν είναι αντιπροσωπευτικό για όλο το πληθυσμό.</a:t>
          </a:r>
          <a:endParaRPr lang="el-GR" sz="1800" kern="1200" dirty="0">
            <a:latin typeface="Trebuchet MS" panose="020B0603020202020204" pitchFamily="34" charset="0"/>
          </a:endParaRPr>
        </a:p>
      </dsp:txBody>
      <dsp:txXfrm>
        <a:off x="167284" y="1243223"/>
        <a:ext cx="3563411" cy="1703558"/>
      </dsp:txXfrm>
    </dsp:sp>
    <dsp:sp modelId="{97E3485C-9BCA-463F-87B0-41FC288E0471}">
      <dsp:nvSpPr>
        <dsp:cNvPr id="0" name=""/>
        <dsp:cNvSpPr/>
      </dsp:nvSpPr>
      <dsp:spPr>
        <a:xfrm>
          <a:off x="134850" y="3116991"/>
          <a:ext cx="3600394" cy="1485893"/>
        </a:xfrm>
        <a:prstGeom prst="roundRect">
          <a:avLst>
            <a:gd name="adj" fmla="val 10000"/>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l" defTabSz="800100">
            <a:lnSpc>
              <a:spcPct val="90000"/>
            </a:lnSpc>
            <a:spcBef>
              <a:spcPct val="0"/>
            </a:spcBef>
            <a:spcAft>
              <a:spcPct val="35000"/>
            </a:spcAft>
            <a:buNone/>
          </a:pPr>
          <a:r>
            <a:rPr lang="el-GR" sz="1800" kern="1200">
              <a:latin typeface="Trebuchet MS" pitchFamily="34" charset="0"/>
            </a:rPr>
            <a:t>Έλλειψη εφαρμογής σε πραγματικές συνθήκες: Η έρευνα δεν εφαρμόστηκε σε κανονικές τάξεις, περιορίζοντας την εξαγωγή γενικών συμπερασμάτων.</a:t>
          </a:r>
          <a:endParaRPr lang="el-GR" sz="1800" kern="1200" dirty="0">
            <a:latin typeface="Trebuchet MS" pitchFamily="34" charset="0"/>
          </a:endParaRPr>
        </a:p>
      </dsp:txBody>
      <dsp:txXfrm>
        <a:off x="178370" y="3160511"/>
        <a:ext cx="3513354" cy="1398853"/>
      </dsp:txXfrm>
    </dsp:sp>
    <dsp:sp modelId="{A2A4300D-CBF8-4AE6-A049-2D9131A5D746}">
      <dsp:nvSpPr>
        <dsp:cNvPr id="0" name=""/>
        <dsp:cNvSpPr/>
      </dsp:nvSpPr>
      <dsp:spPr>
        <a:xfrm>
          <a:off x="4676640" y="0"/>
          <a:ext cx="4346160" cy="5268610"/>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b="1" kern="1200">
              <a:latin typeface="Trebuchet MS" panose="020B0603020202020204" pitchFamily="34" charset="0"/>
            </a:rPr>
            <a:t>Προτάσεις</a:t>
          </a:r>
          <a:endParaRPr lang="el-GR" sz="2000" b="1" kern="1200" dirty="0">
            <a:latin typeface="Trebuchet MS" panose="020B0603020202020204" pitchFamily="34" charset="0"/>
          </a:endParaRPr>
        </a:p>
      </dsp:txBody>
      <dsp:txXfrm>
        <a:off x="4676640" y="0"/>
        <a:ext cx="4346160" cy="1580583"/>
      </dsp:txXfrm>
    </dsp:sp>
    <dsp:sp modelId="{CADE74F4-B742-4FDB-AECD-1E0D8F452DD4}">
      <dsp:nvSpPr>
        <dsp:cNvPr id="0" name=""/>
        <dsp:cNvSpPr/>
      </dsp:nvSpPr>
      <dsp:spPr>
        <a:xfrm>
          <a:off x="4979932" y="1290871"/>
          <a:ext cx="3723859" cy="1675123"/>
        </a:xfrm>
        <a:prstGeom prst="roundRect">
          <a:avLst>
            <a:gd name="adj" fmla="val 10000"/>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l-GR" sz="1800" kern="1200">
              <a:latin typeface="Trebuchet MS" panose="020B0603020202020204" pitchFamily="34" charset="0"/>
            </a:rPr>
            <a:t>Διεύρυνση της έρευνας: Πραγματοποίηση έρευνας σε μεγαλύτερο δείγμα, συμπεριλαμβανομένων και άλλων περιοχών της πρωτοβάθμιας εκπαίδευσης, όπως Τμήματα Υποδοχής ή ΖΕΠ.</a:t>
          </a:r>
          <a:endParaRPr lang="el-GR" sz="1800" kern="1200" dirty="0">
            <a:latin typeface="Trebuchet MS" panose="020B0603020202020204" pitchFamily="34" charset="0"/>
          </a:endParaRPr>
        </a:p>
      </dsp:txBody>
      <dsp:txXfrm>
        <a:off x="5028995" y="1339934"/>
        <a:ext cx="3625733" cy="1576997"/>
      </dsp:txXfrm>
    </dsp:sp>
    <dsp:sp modelId="{A002F685-94F7-47AF-9013-40392694F0A4}">
      <dsp:nvSpPr>
        <dsp:cNvPr id="0" name=""/>
        <dsp:cNvSpPr/>
      </dsp:nvSpPr>
      <dsp:spPr>
        <a:xfrm>
          <a:off x="4887377" y="3186198"/>
          <a:ext cx="3908971" cy="1644767"/>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l-GR" sz="1800" kern="1200">
              <a:latin typeface="Trebuchet MS" panose="020B0603020202020204" pitchFamily="34" charset="0"/>
            </a:rPr>
            <a:t>Εφαρμογή σε πραγματικές συνθήκες: Περαιτέρω εφαρμογή του εκπαιδευτικού υλικού σε σχολικές τάξεις για τη συλλογή δεδομένων από πιο αντιπροσωπευτικά δείγματα.</a:t>
          </a:r>
          <a:endParaRPr lang="el-GR" sz="1800" kern="1200" dirty="0">
            <a:latin typeface="Trebuchet MS" panose="020B0603020202020204" pitchFamily="34" charset="0"/>
          </a:endParaRPr>
        </a:p>
      </dsp:txBody>
      <dsp:txXfrm>
        <a:off x="4935551" y="3234372"/>
        <a:ext cx="3812623" cy="154841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3/15/2025</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3/15/2025</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3/15/2025</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3/15/2025</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3/15/2025</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3/15/2025</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3/15/2025</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3/15/2025</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3/15/2025</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3/15/2025</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669762" y="1193057"/>
            <a:ext cx="6430090" cy="1872208"/>
          </a:xfrm>
        </p:spPr>
        <p:txBody>
          <a:bodyPr>
            <a:noAutofit/>
          </a:bodyPr>
          <a:lstStyle/>
          <a:p>
            <a:pPr algn="ctr"/>
            <a:r>
              <a:rPr lang="el-GR" sz="2000" b="1" dirty="0">
                <a:solidFill>
                  <a:srgbClr val="C00000"/>
                </a:solidFill>
              </a:rPr>
              <a:t>«Σχεδιασμός, υλοποίηση και αποτίμηση</a:t>
            </a:r>
            <a:br>
              <a:rPr lang="el-GR" sz="2000" b="1" dirty="0">
                <a:solidFill>
                  <a:srgbClr val="C00000"/>
                </a:solidFill>
              </a:rPr>
            </a:br>
            <a:r>
              <a:rPr lang="el-GR" sz="2000" b="1" dirty="0">
                <a:solidFill>
                  <a:srgbClr val="C00000"/>
                </a:solidFill>
              </a:rPr>
              <a:t>εκπαιδευτικού υλικού</a:t>
            </a:r>
            <a:br>
              <a:rPr lang="el-GR" sz="2000" b="1" dirty="0">
                <a:solidFill>
                  <a:srgbClr val="C00000"/>
                </a:solidFill>
              </a:rPr>
            </a:br>
            <a:r>
              <a:rPr lang="el-GR" sz="2000" b="1" dirty="0">
                <a:solidFill>
                  <a:srgbClr val="C00000"/>
                </a:solidFill>
              </a:rPr>
              <a:t> συμπληρωματικής εξ Αποστάσεως εκπαίδευσης για</a:t>
            </a:r>
            <a:br>
              <a:rPr lang="el-GR" sz="2000" b="1" dirty="0">
                <a:solidFill>
                  <a:srgbClr val="C00000"/>
                </a:solidFill>
              </a:rPr>
            </a:br>
            <a:r>
              <a:rPr lang="el-GR" sz="2000" b="1" dirty="0">
                <a:solidFill>
                  <a:srgbClr val="C00000"/>
                </a:solidFill>
              </a:rPr>
              <a:t>την Διδασκαλία της Ελληνικής ως δεύτερη/ξένη γλώσσα για μαθητές που φοιτούν</a:t>
            </a:r>
            <a:br>
              <a:rPr lang="el-GR" sz="2000" b="1" dirty="0">
                <a:solidFill>
                  <a:srgbClr val="C00000"/>
                </a:solidFill>
              </a:rPr>
            </a:br>
            <a:r>
              <a:rPr lang="el-GR" sz="2000" b="1" dirty="0">
                <a:solidFill>
                  <a:srgbClr val="C00000"/>
                </a:solidFill>
              </a:rPr>
              <a:t>στα Τμήματα Υποδοχής - ΖΕΠ σε επίπεδο Α1 στα ελληνικά σχολεία»</a:t>
            </a:r>
          </a:p>
        </p:txBody>
      </p: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202</a:t>
            </a:r>
            <a:r>
              <a:rPr lang="en-US" sz="2000" i="1">
                <a:latin typeface="Book Antiqua" pitchFamily="18" charset="0"/>
                <a:ea typeface="Times New Roman" pitchFamily="18" charset="0"/>
                <a:cs typeface="Arial" pitchFamily="34" charset="0"/>
              </a:rPr>
              <a:t>5</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669762" y="1091561"/>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461665"/>
          </a:xfrm>
          <a:prstGeom prst="rect">
            <a:avLst/>
          </a:prstGeom>
        </p:spPr>
        <p:txBody>
          <a:bodyPr wrap="square">
            <a:spAutoFit/>
          </a:bodyPr>
          <a:lstStyle/>
          <a:p>
            <a:pPr algn="ctr"/>
            <a:r>
              <a:rPr lang="el-GR" dirty="0"/>
              <a:t>Τζανακάκης Ευστράτιος</a:t>
            </a:r>
          </a:p>
        </p:txBody>
      </p:sp>
      <p:graphicFrame>
        <p:nvGraphicFramePr>
          <p:cNvPr id="2" name="Πίνακας 1"/>
          <p:cNvGraphicFramePr>
            <a:graphicFrameLocks noGrp="1"/>
          </p:cNvGraphicFramePr>
          <p:nvPr>
            <p:extLst>
              <p:ext uri="{D42A27DB-BD31-4B8C-83A1-F6EECF244321}">
                <p14:modId xmlns:p14="http://schemas.microsoft.com/office/powerpoint/2010/main" val="2387920864"/>
              </p:ext>
            </p:extLst>
          </p:nvPr>
        </p:nvGraphicFramePr>
        <p:xfrm>
          <a:off x="1907704" y="4911673"/>
          <a:ext cx="6096000" cy="9906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0">
                <a:tc>
                  <a:txBody>
                    <a:bodyPr/>
                    <a:lstStyle/>
                    <a:p>
                      <a:pPr algn="ctr"/>
                      <a:r>
                        <a:rPr lang="el-GR" sz="1800" b="0" kern="1200" dirty="0" err="1">
                          <a:solidFill>
                            <a:schemeClr val="lt1"/>
                          </a:solidFill>
                          <a:latin typeface="Times New Roman" panose="02020603050405020304" pitchFamily="18" charset="0"/>
                          <a:ea typeface="+mn-ea"/>
                          <a:cs typeface="Times New Roman" panose="02020603050405020304" pitchFamily="18" charset="0"/>
                        </a:rPr>
                        <a:t>ε</a:t>
                      </a:r>
                      <a:r>
                        <a:rPr lang="el-GR" sz="1800" b="0" kern="1200" dirty="0" err="1">
                          <a:solidFill>
                            <a:schemeClr val="tx1"/>
                          </a:solidFill>
                          <a:latin typeface="Times New Roman" panose="02020603050405020304" pitchFamily="18" charset="0"/>
                          <a:ea typeface="+mn-ea"/>
                          <a:cs typeface="Times New Roman" panose="02020603050405020304" pitchFamily="18" charset="0"/>
                        </a:rPr>
                        <a:t>Μουζάκης</a:t>
                      </a:r>
                      <a:r>
                        <a:rPr lang="el-GR" sz="1800" b="0" kern="1200" dirty="0">
                          <a:solidFill>
                            <a:schemeClr val="tx1"/>
                          </a:solidFill>
                          <a:latin typeface="Times New Roman" panose="02020603050405020304" pitchFamily="18" charset="0"/>
                          <a:ea typeface="+mn-ea"/>
                          <a:cs typeface="Times New Roman" panose="02020603050405020304" pitchFamily="18" charset="0"/>
                        </a:rPr>
                        <a:t> Χαράλαμπος</a:t>
                      </a:r>
                    </a:p>
                    <a:p>
                      <a:pPr algn="ctr"/>
                      <a:r>
                        <a:rPr lang="el-GR" sz="1800" b="0" i="0" dirty="0">
                          <a:solidFill>
                            <a:srgbClr val="222222"/>
                          </a:solidFill>
                          <a:effectLst/>
                          <a:latin typeface="Times New Roman" panose="02020603050405020304" pitchFamily="18" charset="0"/>
                          <a:cs typeface="Times New Roman" panose="02020603050405020304" pitchFamily="18" charset="0"/>
                        </a:rPr>
                        <a:t>ΣΕΠ ΕΑΠ</a:t>
                      </a:r>
                      <a:endParaRPr lang="el-GR" sz="1800" b="0" kern="1200" dirty="0">
                        <a:solidFill>
                          <a:schemeClr val="lt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457200" rtl="0" eaLnBrk="1" fontAlgn="base" latinLnBrk="0" hangingPunct="1">
                        <a:lnSpc>
                          <a:spcPct val="100000"/>
                        </a:lnSpc>
                        <a:spcBef>
                          <a:spcPct val="0"/>
                        </a:spcBef>
                        <a:spcAft>
                          <a:spcPts val="600"/>
                        </a:spcAft>
                        <a:buClrTx/>
                        <a:buSzTx/>
                        <a:buFontTx/>
                        <a:buNone/>
                        <a:tabLst/>
                        <a:defRPr/>
                      </a:pPr>
                      <a:r>
                        <a:rPr kumimoji="0" lang="el-GR" altLang="el-G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Αναστασιάδης Παναγιώτης</a:t>
                      </a:r>
                    </a:p>
                    <a:p>
                      <a:pPr marL="0" marR="0" lvl="0" indent="0" algn="ctr" defTabSz="457200" rtl="0" eaLnBrk="1" fontAlgn="base" latinLnBrk="0" hangingPunct="1">
                        <a:lnSpc>
                          <a:spcPct val="100000"/>
                        </a:lnSpc>
                        <a:spcBef>
                          <a:spcPct val="0"/>
                        </a:spcBef>
                        <a:spcAft>
                          <a:spcPts val="600"/>
                        </a:spcAft>
                        <a:buClrTx/>
                        <a:buSzTx/>
                        <a:buFontTx/>
                        <a:buNone/>
                        <a:tabLst/>
                        <a:defRPr/>
                      </a:pPr>
                      <a:r>
                        <a:rPr lang="el-GR" sz="1800" b="0" i="0" dirty="0">
                          <a:solidFill>
                            <a:srgbClr val="222222"/>
                          </a:solidFill>
                          <a:effectLst/>
                          <a:latin typeface="Times New Roman" panose="02020603050405020304" pitchFamily="18" charset="0"/>
                          <a:cs typeface="Times New Roman" panose="02020603050405020304" pitchFamily="18" charset="0"/>
                        </a:rPr>
                        <a:t>Παν. Κρήτης</a:t>
                      </a:r>
                      <a:endParaRPr kumimoji="0" lang="el-GR" altLang="el-GR"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800" b="0" kern="1200" dirty="0">
                          <a:solidFill>
                            <a:schemeClr val="tx1"/>
                          </a:solidFill>
                          <a:latin typeface="Times New Roman" panose="02020603050405020304" pitchFamily="18" charset="0"/>
                          <a:ea typeface="+mn-ea"/>
                          <a:cs typeface="Times New Roman" panose="02020603050405020304" pitchFamily="18" charset="0"/>
                        </a:rPr>
                        <a:t>Καρβούνης Λάμπρος</a:t>
                      </a:r>
                    </a:p>
                    <a:p>
                      <a:pPr algn="ctr"/>
                      <a:r>
                        <a:rPr lang="el-GR" sz="1800" b="0" kern="1200" dirty="0">
                          <a:solidFill>
                            <a:schemeClr val="tx1"/>
                          </a:solidFill>
                          <a:latin typeface="Times New Roman" panose="02020603050405020304" pitchFamily="18" charset="0"/>
                          <a:ea typeface="+mn-ea"/>
                          <a:cs typeface="Times New Roman" panose="02020603050405020304" pitchFamily="18" charset="0"/>
                        </a:rPr>
                        <a:t>ΣΕΠ ΕΑΠ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9 - Ορθογώνιο"/>
          <p:cNvSpPr/>
          <p:nvPr/>
        </p:nvSpPr>
        <p:spPr>
          <a:xfrm>
            <a:off x="1464427" y="4092597"/>
            <a:ext cx="6840760" cy="369332"/>
          </a:xfrm>
          <a:prstGeom prst="rect">
            <a:avLst/>
          </a:prstGeom>
        </p:spPr>
        <p:txBody>
          <a:bodyPr wrap="square">
            <a:spAutoFit/>
          </a:bodyPr>
          <a:lstStyle/>
          <a:p>
            <a:pPr algn="ctr"/>
            <a:r>
              <a:rPr lang="el-GR" sz="1800" dirty="0"/>
              <a:t>Επιτροπή Κρίσης ΔΕ</a:t>
            </a:r>
          </a:p>
        </p:txBody>
      </p:sp>
      <p:cxnSp>
        <p:nvCxnSpPr>
          <p:cNvPr id="3" name="15 - Ευθεία γραμμή σύνδεσης">
            <a:extLst>
              <a:ext uri="{FF2B5EF4-FFF2-40B4-BE49-F238E27FC236}">
                <a16:creationId xmlns:a16="http://schemas.microsoft.com/office/drawing/2014/main" id="{D18A6B64-B0FC-E838-1348-A143E4D2FFC4}"/>
              </a:ext>
            </a:extLst>
          </p:cNvPr>
          <p:cNvCxnSpPr/>
          <p:nvPr/>
        </p:nvCxnSpPr>
        <p:spPr bwMode="auto">
          <a:xfrm flipV="1">
            <a:off x="1638680" y="3065264"/>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5741A-D83E-6D76-41B0-6066BBC2249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AC019F3-BDD5-039C-FE6D-DF4EE8AE5C5A}"/>
              </a:ext>
            </a:extLst>
          </p:cNvPr>
          <p:cNvSpPr>
            <a:spLocks noGrp="1"/>
          </p:cNvSpPr>
          <p:nvPr>
            <p:ph type="title"/>
          </p:nvPr>
        </p:nvSpPr>
        <p:spPr>
          <a:xfrm>
            <a:off x="1043608" y="620688"/>
            <a:ext cx="7776864" cy="576064"/>
          </a:xfrm>
        </p:spPr>
        <p:txBody>
          <a:bodyPr>
            <a:noAutofit/>
          </a:bodyPr>
          <a:lstStyle/>
          <a:p>
            <a:r>
              <a:rPr lang="el-GR" sz="3600" dirty="0"/>
              <a:t>6β. Μεθοδολογία </a:t>
            </a:r>
            <a:endParaRPr lang="el-GR" sz="4000" b="1" dirty="0"/>
          </a:p>
        </p:txBody>
      </p:sp>
      <p:graphicFrame>
        <p:nvGraphicFramePr>
          <p:cNvPr id="5" name="Θέση περιεχομένου 5">
            <a:extLst>
              <a:ext uri="{FF2B5EF4-FFF2-40B4-BE49-F238E27FC236}">
                <a16:creationId xmlns:a16="http://schemas.microsoft.com/office/drawing/2014/main" id="{A697EA7A-C079-B36F-2B39-78C1BF615951}"/>
              </a:ext>
            </a:extLst>
          </p:cNvPr>
          <p:cNvGraphicFramePr>
            <a:graphicFrameLocks noGrp="1"/>
          </p:cNvGraphicFramePr>
          <p:nvPr>
            <p:extLst>
              <p:ext uri="{D42A27DB-BD31-4B8C-83A1-F6EECF244321}">
                <p14:modId xmlns:p14="http://schemas.microsoft.com/office/powerpoint/2010/main" val="878658601"/>
              </p:ext>
            </p:extLst>
          </p:nvPr>
        </p:nvGraphicFramePr>
        <p:xfrm>
          <a:off x="899592" y="1700808"/>
          <a:ext cx="7776864"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87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br>
              <a:rPr lang="el-GR" sz="3600" dirty="0"/>
            </a:br>
            <a:r>
              <a:rPr lang="el-GR" sz="3600" dirty="0"/>
              <a:t>7α. Σκοπός Εκπαιδευτικού Υλικού </a:t>
            </a:r>
            <a:endParaRPr lang="el-GR" sz="3600" b="1" dirty="0">
              <a:solidFill>
                <a:srgbClr val="FF0000"/>
              </a:solidFill>
            </a:endParaRPr>
          </a:p>
        </p:txBody>
      </p:sp>
      <p:sp>
        <p:nvSpPr>
          <p:cNvPr id="4" name="9 - Ορθογώνιο"/>
          <p:cNvSpPr/>
          <p:nvPr/>
        </p:nvSpPr>
        <p:spPr>
          <a:xfrm>
            <a:off x="1151620" y="1905506"/>
            <a:ext cx="6840760" cy="3046988"/>
          </a:xfrm>
          <a:prstGeom prst="rect">
            <a:avLst/>
          </a:prstGeom>
        </p:spPr>
        <p:txBody>
          <a:bodyPr wrap="square">
            <a:spAutoFit/>
          </a:bodyPr>
          <a:lstStyle/>
          <a:p>
            <a:r>
              <a:rPr lang="el-GR" sz="3200" dirty="0"/>
              <a:t>Σκοπός του εκπαιδευτικού υλικού είναι η εκμάθηση των γραμμάτων της αλφαβήτου με έναν τρόπο πιο </a:t>
            </a:r>
            <a:r>
              <a:rPr lang="el-GR" sz="3200" dirty="0" err="1"/>
              <a:t>διαδραστικό</a:t>
            </a:r>
            <a:r>
              <a:rPr lang="el-GR" sz="3200" dirty="0"/>
              <a:t>, ενδιαφέρον και εύκολο για τα παιδιά που φοιτούν στα Τ.Υ-ΖΕΠ σε επίπεδο Α1.</a:t>
            </a:r>
          </a:p>
        </p:txBody>
      </p:sp>
    </p:spTree>
    <p:extLst>
      <p:ext uri="{BB962C8B-B14F-4D97-AF65-F5344CB8AC3E}">
        <p14:creationId xmlns:p14="http://schemas.microsoft.com/office/powerpoint/2010/main" val="2745266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FC8C0-087B-82DA-55C5-655C0B4E9AD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03EDE06-4F90-7D4E-93A2-BD08D99B7938}"/>
              </a:ext>
            </a:extLst>
          </p:cNvPr>
          <p:cNvSpPr>
            <a:spLocks noGrp="1"/>
          </p:cNvSpPr>
          <p:nvPr>
            <p:ph type="title"/>
          </p:nvPr>
        </p:nvSpPr>
        <p:spPr>
          <a:xfrm>
            <a:off x="1187624" y="332656"/>
            <a:ext cx="7848872" cy="765652"/>
          </a:xfrm>
        </p:spPr>
        <p:txBody>
          <a:bodyPr>
            <a:noAutofit/>
          </a:bodyPr>
          <a:lstStyle/>
          <a:p>
            <a:br>
              <a:rPr lang="el-GR" sz="3600" dirty="0"/>
            </a:br>
            <a:r>
              <a:rPr lang="el-GR" sz="3600" dirty="0"/>
              <a:t>7β. Σχεδιασμός Εκπαιδευτικού Υλικού </a:t>
            </a:r>
            <a:endParaRPr lang="el-GR" sz="3600" b="1" dirty="0">
              <a:solidFill>
                <a:srgbClr val="FF0000"/>
              </a:solidFill>
            </a:endParaRPr>
          </a:p>
        </p:txBody>
      </p:sp>
      <p:graphicFrame>
        <p:nvGraphicFramePr>
          <p:cNvPr id="5" name="Διάγραμμα 4">
            <a:extLst>
              <a:ext uri="{FF2B5EF4-FFF2-40B4-BE49-F238E27FC236}">
                <a16:creationId xmlns:a16="http://schemas.microsoft.com/office/drawing/2014/main" id="{589A37A8-0005-B132-5C3E-6D0A63D341BB}"/>
              </a:ext>
            </a:extLst>
          </p:cNvPr>
          <p:cNvGraphicFramePr/>
          <p:nvPr>
            <p:extLst>
              <p:ext uri="{D42A27DB-BD31-4B8C-83A1-F6EECF244321}">
                <p14:modId xmlns:p14="http://schemas.microsoft.com/office/powerpoint/2010/main" val="3218693263"/>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9447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58166-929C-658D-DC7E-F11A6CED7EF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FA68BA4-C383-4FEB-5DD3-B472FA098E46}"/>
              </a:ext>
            </a:extLst>
          </p:cNvPr>
          <p:cNvSpPr>
            <a:spLocks noGrp="1"/>
          </p:cNvSpPr>
          <p:nvPr>
            <p:ph type="title"/>
          </p:nvPr>
        </p:nvSpPr>
        <p:spPr>
          <a:xfrm>
            <a:off x="1187624" y="116632"/>
            <a:ext cx="7848872" cy="765652"/>
          </a:xfrm>
        </p:spPr>
        <p:txBody>
          <a:bodyPr>
            <a:noAutofit/>
          </a:bodyPr>
          <a:lstStyle/>
          <a:p>
            <a:br>
              <a:rPr lang="el-GR" sz="3600" dirty="0"/>
            </a:br>
            <a:r>
              <a:rPr lang="el-GR" sz="3600" dirty="0"/>
              <a:t>7γ. Εργαλεία σχεδιασμού του  Εκπαιδευτικού Υλικού </a:t>
            </a:r>
            <a:endParaRPr lang="el-GR" sz="3600" b="1" dirty="0">
              <a:solidFill>
                <a:srgbClr val="FF0000"/>
              </a:solidFill>
            </a:endParaRPr>
          </a:p>
        </p:txBody>
      </p:sp>
      <p:graphicFrame>
        <p:nvGraphicFramePr>
          <p:cNvPr id="3" name="Διάγραμμα 2">
            <a:extLst>
              <a:ext uri="{FF2B5EF4-FFF2-40B4-BE49-F238E27FC236}">
                <a16:creationId xmlns:a16="http://schemas.microsoft.com/office/drawing/2014/main" id="{D02B2262-10AE-06BE-0757-86ABB9AB051B}"/>
              </a:ext>
            </a:extLst>
          </p:cNvPr>
          <p:cNvGraphicFramePr/>
          <p:nvPr>
            <p:extLst>
              <p:ext uri="{D42A27DB-BD31-4B8C-83A1-F6EECF244321}">
                <p14:modId xmlns:p14="http://schemas.microsoft.com/office/powerpoint/2010/main" val="1235177073"/>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6903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092B4-B318-72B1-C17F-51110931F5B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EB81850-CAFA-4320-FB25-180DF049E06D}"/>
              </a:ext>
            </a:extLst>
          </p:cNvPr>
          <p:cNvSpPr>
            <a:spLocks noGrp="1"/>
          </p:cNvSpPr>
          <p:nvPr>
            <p:ph type="title"/>
          </p:nvPr>
        </p:nvSpPr>
        <p:spPr>
          <a:xfrm>
            <a:off x="1187624" y="116632"/>
            <a:ext cx="7848872" cy="765652"/>
          </a:xfrm>
        </p:spPr>
        <p:txBody>
          <a:bodyPr>
            <a:noAutofit/>
          </a:bodyPr>
          <a:lstStyle/>
          <a:p>
            <a:br>
              <a:rPr lang="el-GR" sz="3600" dirty="0"/>
            </a:br>
            <a:r>
              <a:rPr lang="el-GR" sz="3600" dirty="0"/>
              <a:t>7δ. Παραγόμενο Εκπαιδευτικό Υλικό </a:t>
            </a:r>
            <a:endParaRPr lang="el-GR" sz="3600" b="1" dirty="0">
              <a:solidFill>
                <a:srgbClr val="FF0000"/>
              </a:solidFill>
            </a:endParaRPr>
          </a:p>
        </p:txBody>
      </p:sp>
      <p:graphicFrame>
        <p:nvGraphicFramePr>
          <p:cNvPr id="4" name="Διάγραμμα 3">
            <a:extLst>
              <a:ext uri="{FF2B5EF4-FFF2-40B4-BE49-F238E27FC236}">
                <a16:creationId xmlns:a16="http://schemas.microsoft.com/office/drawing/2014/main" id="{0FE32C80-867D-4675-1189-8FAA0B15BABF}"/>
              </a:ext>
            </a:extLst>
          </p:cNvPr>
          <p:cNvGraphicFramePr/>
          <p:nvPr>
            <p:extLst>
              <p:ext uri="{D42A27DB-BD31-4B8C-83A1-F6EECF244321}">
                <p14:modId xmlns:p14="http://schemas.microsoft.com/office/powerpoint/2010/main" val="2346667315"/>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DD97F937-BA5C-F7FA-BE26-2B7534001086}"/>
              </a:ext>
            </a:extLst>
          </p:cNvPr>
          <p:cNvSpPr txBox="1"/>
          <p:nvPr/>
        </p:nvSpPr>
        <p:spPr>
          <a:xfrm>
            <a:off x="2123728" y="1282068"/>
            <a:ext cx="4392488" cy="461665"/>
          </a:xfrm>
          <a:prstGeom prst="rect">
            <a:avLst/>
          </a:prstGeom>
          <a:noFill/>
        </p:spPr>
        <p:txBody>
          <a:bodyPr wrap="square" rtlCol="0">
            <a:spAutoFit/>
          </a:bodyPr>
          <a:lstStyle/>
          <a:p>
            <a:r>
              <a:rPr lang="el-GR" dirty="0"/>
              <a:t>Σύνδεση με </a:t>
            </a:r>
            <a:r>
              <a:rPr lang="en-US" dirty="0" err="1"/>
              <a:t>Chamilo</a:t>
            </a:r>
            <a:r>
              <a:rPr lang="en-US" dirty="0"/>
              <a:t> </a:t>
            </a:r>
            <a:r>
              <a:rPr lang="el-GR" dirty="0"/>
              <a:t>:</a:t>
            </a:r>
          </a:p>
        </p:txBody>
      </p:sp>
    </p:spTree>
    <p:extLst>
      <p:ext uri="{BB962C8B-B14F-4D97-AF65-F5344CB8AC3E}">
        <p14:creationId xmlns:p14="http://schemas.microsoft.com/office/powerpoint/2010/main" val="2758212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B499E770-D6E1-2A02-5C24-8BF412461747}"/>
              </a:ext>
            </a:extLst>
          </p:cNvPr>
          <p:cNvSpPr>
            <a:spLocks noGrp="1"/>
          </p:cNvSpPr>
          <p:nvPr>
            <p:ph idx="1"/>
          </p:nvPr>
        </p:nvSpPr>
        <p:spPr>
          <a:xfrm>
            <a:off x="628650" y="1423444"/>
            <a:ext cx="7886700" cy="4351338"/>
          </a:xfrm>
        </p:spPr>
        <p:txBody>
          <a:bodyPr>
            <a:noAutofit/>
          </a:bodyPr>
          <a:lstStyle/>
          <a:p>
            <a:r>
              <a:rPr lang="el-GR" sz="1800" b="1" dirty="0">
                <a:latin typeface="Times New Roman" panose="02020603050405020304" pitchFamily="18" charset="0"/>
                <a:cs typeface="Times New Roman" panose="02020603050405020304" pitchFamily="18" charset="0"/>
              </a:rPr>
              <a:t>Είδος Έρευνας</a:t>
            </a:r>
            <a:r>
              <a:rPr lang="el-GR" sz="1800" dirty="0">
                <a:latin typeface="Times New Roman" panose="02020603050405020304" pitchFamily="18" charset="0"/>
                <a:cs typeface="Times New Roman" panose="02020603050405020304" pitchFamily="18" charset="0"/>
              </a:rPr>
              <a:t>:  Αξιολόγηση ΕΥ</a:t>
            </a:r>
          </a:p>
          <a:p>
            <a:r>
              <a:rPr lang="el-GR" sz="1800" b="1" dirty="0">
                <a:latin typeface="Times New Roman" panose="02020603050405020304" pitchFamily="18" charset="0"/>
                <a:cs typeface="Times New Roman" panose="02020603050405020304" pitchFamily="18" charset="0"/>
              </a:rPr>
              <a:t>Χρονική περίοδος</a:t>
            </a:r>
            <a:r>
              <a:rPr lang="el-GR" sz="1800" dirty="0">
                <a:latin typeface="Times New Roman" panose="02020603050405020304" pitchFamily="18" charset="0"/>
                <a:cs typeface="Times New Roman" panose="02020603050405020304" pitchFamily="18" charset="0"/>
              </a:rPr>
              <a:t>: Νοέμβριος 2024</a:t>
            </a:r>
          </a:p>
          <a:p>
            <a:r>
              <a:rPr lang="el-GR" sz="1800" b="1" dirty="0">
                <a:latin typeface="Times New Roman" panose="02020603050405020304" pitchFamily="18" charset="0"/>
                <a:cs typeface="Times New Roman" panose="02020603050405020304" pitchFamily="18" charset="0"/>
              </a:rPr>
              <a:t>Δειγματοληψία</a:t>
            </a:r>
            <a:r>
              <a:rPr lang="el-GR" sz="1800" dirty="0">
                <a:latin typeface="Times New Roman" panose="02020603050405020304" pitchFamily="18" charset="0"/>
                <a:cs typeface="Times New Roman" panose="02020603050405020304" pitchFamily="18" charset="0"/>
              </a:rPr>
              <a:t>: Σκόπιμη δειγματοληψία - 3 ειδικοί</a:t>
            </a:r>
          </a:p>
          <a:p>
            <a:r>
              <a:rPr lang="el-GR" sz="1800" b="1" dirty="0">
                <a:latin typeface="Times New Roman" panose="02020603050405020304" pitchFamily="18" charset="0"/>
                <a:cs typeface="Times New Roman" panose="02020603050405020304" pitchFamily="18" charset="0"/>
              </a:rPr>
              <a:t>Μέθοδος: </a:t>
            </a:r>
            <a:r>
              <a:rPr lang="el-GR" sz="1800" dirty="0">
                <a:latin typeface="Times New Roman" panose="02020603050405020304" pitchFamily="18" charset="0"/>
                <a:cs typeface="Times New Roman" panose="02020603050405020304" pitchFamily="18" charset="0"/>
              </a:rPr>
              <a:t>Έρευνα Απόψεων με Ποιοτική Ανάλυση Περιεχομένου</a:t>
            </a:r>
          </a:p>
          <a:p>
            <a:r>
              <a:rPr lang="el-GR" sz="1800" b="1" dirty="0">
                <a:latin typeface="Times New Roman" panose="02020603050405020304" pitchFamily="18" charset="0"/>
                <a:cs typeface="Times New Roman" panose="02020603050405020304" pitchFamily="18" charset="0"/>
              </a:rPr>
              <a:t>Μέσα συλλογής δεδομένων: </a:t>
            </a:r>
            <a:r>
              <a:rPr lang="el-GR" sz="1800" dirty="0">
                <a:latin typeface="Times New Roman" panose="02020603050405020304" pitchFamily="18" charset="0"/>
                <a:cs typeface="Times New Roman" panose="02020603050405020304" pitchFamily="18" charset="0"/>
              </a:rPr>
              <a:t>Ερωτηματολόγια Ανοιχτών Ερωτήσεων</a:t>
            </a:r>
          </a:p>
          <a:p>
            <a:r>
              <a:rPr lang="el-GR" sz="1800" b="1" dirty="0">
                <a:latin typeface="Times New Roman" panose="02020603050405020304" pitchFamily="18" charset="0"/>
                <a:cs typeface="Times New Roman" panose="02020603050405020304" pitchFamily="18" charset="0"/>
              </a:rPr>
              <a:t>Επεξεργασία δεδομένων</a:t>
            </a:r>
            <a:r>
              <a:rPr lang="el-GR" sz="1800" dirty="0">
                <a:latin typeface="Times New Roman" panose="02020603050405020304" pitchFamily="18" charset="0"/>
                <a:cs typeface="Times New Roman" panose="02020603050405020304" pitchFamily="18" charset="0"/>
              </a:rPr>
              <a:t>: Μονάδα ανάλυσης η φράση με αυτοτελές εννοιολογικό περιεχόμενο – 10 ερευνητικοί άξονες (για τους ειδικούς), </a:t>
            </a:r>
          </a:p>
          <a:p>
            <a:r>
              <a:rPr lang="el-GR" sz="1800" b="1" dirty="0">
                <a:latin typeface="Times New Roman" panose="02020603050405020304" pitchFamily="18" charset="0"/>
                <a:cs typeface="Times New Roman" panose="02020603050405020304" pitchFamily="18" charset="0"/>
              </a:rPr>
              <a:t>Αξιοπιστία-Εγκυρότητα</a:t>
            </a:r>
            <a:r>
              <a:rPr lang="el-GR" sz="1800" dirty="0">
                <a:latin typeface="Times New Roman" panose="02020603050405020304" pitchFamily="18" charset="0"/>
                <a:cs typeface="Times New Roman" panose="02020603050405020304" pitchFamily="18" charset="0"/>
              </a:rPr>
              <a:t>: Αποτίμηση από ειδικούς</a:t>
            </a:r>
          </a:p>
        </p:txBody>
      </p:sp>
      <p:sp>
        <p:nvSpPr>
          <p:cNvPr id="3" name="Τίτλος 2">
            <a:extLst>
              <a:ext uri="{FF2B5EF4-FFF2-40B4-BE49-F238E27FC236}">
                <a16:creationId xmlns:a16="http://schemas.microsoft.com/office/drawing/2014/main" id="{63DF33DE-1AEB-1878-AFE1-9EBAAF382469}"/>
              </a:ext>
            </a:extLst>
          </p:cNvPr>
          <p:cNvSpPr>
            <a:spLocks noGrp="1"/>
          </p:cNvSpPr>
          <p:nvPr>
            <p:ph type="title"/>
          </p:nvPr>
        </p:nvSpPr>
        <p:spPr/>
        <p:txBody>
          <a:bodyPr>
            <a:normAutofit/>
          </a:bodyPr>
          <a:lstStyle/>
          <a:p>
            <a:r>
              <a:rPr lang="el-GR" sz="3600" dirty="0"/>
              <a:t>8. Μεθοδολογία Έρευνας</a:t>
            </a:r>
          </a:p>
        </p:txBody>
      </p:sp>
    </p:spTree>
    <p:extLst>
      <p:ext uri="{BB962C8B-B14F-4D97-AF65-F5344CB8AC3E}">
        <p14:creationId xmlns:p14="http://schemas.microsoft.com/office/powerpoint/2010/main" val="2259527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a:extLst>
              <a:ext uri="{FF2B5EF4-FFF2-40B4-BE49-F238E27FC236}">
                <a16:creationId xmlns:a16="http://schemas.microsoft.com/office/drawing/2014/main" id="{9AA96DBC-77D2-967A-A5AD-34C6EB9B8E00}"/>
              </a:ext>
            </a:extLst>
          </p:cNvPr>
          <p:cNvSpPr txBox="1">
            <a:spLocks noChangeArrowheads="1"/>
          </p:cNvSpPr>
          <p:nvPr/>
        </p:nvSpPr>
        <p:spPr bwMode="auto">
          <a:xfrm>
            <a:off x="250031" y="582885"/>
            <a:ext cx="6321029"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sz="2700" dirty="0">
                <a:latin typeface="Trebuchet MS" panose="020B0603020202020204" pitchFamily="34" charset="0"/>
              </a:rPr>
              <a:t>9α. Αποτελέσματα – Κύρια ευρήματα</a:t>
            </a:r>
          </a:p>
        </p:txBody>
      </p:sp>
      <p:cxnSp>
        <p:nvCxnSpPr>
          <p:cNvPr id="3" name="15 - Ευθεία γραμμή σύνδεσης">
            <a:extLst>
              <a:ext uri="{FF2B5EF4-FFF2-40B4-BE49-F238E27FC236}">
                <a16:creationId xmlns:a16="http://schemas.microsoft.com/office/drawing/2014/main" id="{2EC19DDA-C295-739B-0F24-E124F18DE3C4}"/>
              </a:ext>
            </a:extLst>
          </p:cNvPr>
          <p:cNvCxnSpPr/>
          <p:nvPr/>
        </p:nvCxnSpPr>
        <p:spPr bwMode="auto">
          <a:xfrm flipV="1">
            <a:off x="250031" y="1044550"/>
            <a:ext cx="7979569"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aphicFrame>
        <p:nvGraphicFramePr>
          <p:cNvPr id="5" name="Διάγραμμα 4">
            <a:extLst>
              <a:ext uri="{FF2B5EF4-FFF2-40B4-BE49-F238E27FC236}">
                <a16:creationId xmlns:a16="http://schemas.microsoft.com/office/drawing/2014/main" id="{EE4218D1-7999-671D-BC9B-A37048113A74}"/>
              </a:ext>
            </a:extLst>
          </p:cNvPr>
          <p:cNvGraphicFramePr/>
          <p:nvPr>
            <p:extLst>
              <p:ext uri="{D42A27DB-BD31-4B8C-83A1-F6EECF244321}">
                <p14:modId xmlns:p14="http://schemas.microsoft.com/office/powerpoint/2010/main" val="2979747271"/>
              </p:ext>
            </p:extLst>
          </p:nvPr>
        </p:nvGraphicFramePr>
        <p:xfrm>
          <a:off x="0" y="1090716"/>
          <a:ext cx="9108504" cy="58666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13 - TextBox">
            <a:extLst>
              <a:ext uri="{FF2B5EF4-FFF2-40B4-BE49-F238E27FC236}">
                <a16:creationId xmlns:a16="http://schemas.microsoft.com/office/drawing/2014/main" id="{3DEB4367-FF49-6D5A-D216-AB2FAC58E85E}"/>
              </a:ext>
            </a:extLst>
          </p:cNvPr>
          <p:cNvSpPr txBox="1"/>
          <p:nvPr/>
        </p:nvSpPr>
        <p:spPr>
          <a:xfrm>
            <a:off x="6084168" y="121220"/>
            <a:ext cx="3092196" cy="923330"/>
          </a:xfrm>
          <a:prstGeom prst="rect">
            <a:avLst/>
          </a:prstGeom>
          <a:solidFill>
            <a:schemeClr val="accent2">
              <a:lumMod val="40000"/>
              <a:lumOff val="60000"/>
            </a:schemeClr>
          </a:solidFill>
        </p:spPr>
        <p:txBody>
          <a:bodyPr wrap="square">
            <a:spAutoFit/>
          </a:bodyPr>
          <a:lstStyle/>
          <a:p>
            <a:pPr algn="ctr">
              <a:defRPr/>
            </a:pPr>
            <a:r>
              <a:rPr lang="el-GR" sz="1800" b="1" dirty="0">
                <a:latin typeface="Trebuchet MS" panose="020B0603020202020204" pitchFamily="34" charset="0"/>
                <a:cs typeface="Arial" charset="0"/>
              </a:rPr>
              <a:t>Αποτελέσματα έρευνας από ειδικούς στην </a:t>
            </a:r>
            <a:r>
              <a:rPr lang="el-GR" sz="1800" b="1" dirty="0" err="1">
                <a:latin typeface="Trebuchet MS" panose="020B0603020202020204" pitchFamily="34" charset="0"/>
                <a:cs typeface="Arial" charset="0"/>
              </a:rPr>
              <a:t>ΕξΑΕ</a:t>
            </a:r>
            <a:endParaRPr lang="el-GR" sz="1800" b="1" dirty="0">
              <a:latin typeface="Trebuchet MS" panose="020B0603020202020204" pitchFamily="34" charset="0"/>
              <a:cs typeface="Arial" charset="0"/>
            </a:endParaRPr>
          </a:p>
          <a:p>
            <a:pPr>
              <a:defRPr/>
            </a:pPr>
            <a:endParaRPr lang="el-GR" sz="1800" dirty="0">
              <a:latin typeface="Arial" charset="0"/>
              <a:cs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548680"/>
            <a:ext cx="7776864" cy="576064"/>
          </a:xfrm>
        </p:spPr>
        <p:txBody>
          <a:bodyPr>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l-GR" altLang="el-GR" sz="2400" b="0" dirty="0">
                <a:latin typeface="Trebuchet MS" panose="020B0603020202020204" pitchFamily="34" charset="0"/>
                <a:ea typeface="+mn-ea"/>
                <a:cs typeface="+mn-cs"/>
              </a:rPr>
              <a:t>9</a:t>
            </a:r>
            <a:r>
              <a:rPr kumimoji="0" lang="el-GR" altLang="el-GR" sz="2400" b="0" i="0" u="none" strike="noStrike" kern="1200" cap="none" spc="0" normalizeH="0" baseline="0" noProof="0" dirty="0">
                <a:ln>
                  <a:noFill/>
                </a:ln>
                <a:effectLst/>
                <a:uLnTx/>
                <a:uFillTx/>
                <a:latin typeface="Trebuchet MS" panose="020B0603020202020204" pitchFamily="34" charset="0"/>
                <a:ea typeface="+mn-ea"/>
                <a:cs typeface="+mn-cs"/>
              </a:rPr>
              <a:t>β. Αποτελέσματα – Κύρια ευρήματα</a:t>
            </a:r>
          </a:p>
        </p:txBody>
      </p:sp>
      <p:sp>
        <p:nvSpPr>
          <p:cNvPr id="5" name="8 - TextBox">
            <a:extLst>
              <a:ext uri="{FF2B5EF4-FFF2-40B4-BE49-F238E27FC236}">
                <a16:creationId xmlns:a16="http://schemas.microsoft.com/office/drawing/2014/main" id="{0027F0B5-91F6-3746-6021-DC878609C8E7}"/>
              </a:ext>
            </a:extLst>
          </p:cNvPr>
          <p:cNvSpPr txBox="1"/>
          <p:nvPr/>
        </p:nvSpPr>
        <p:spPr>
          <a:xfrm>
            <a:off x="539552" y="1556792"/>
            <a:ext cx="4536504" cy="4455066"/>
          </a:xfrm>
          <a:prstGeom prst="rect">
            <a:avLst/>
          </a:prstGeom>
          <a:solidFill>
            <a:schemeClr val="accent4">
              <a:lumMod val="40000"/>
              <a:lumOff val="60000"/>
            </a:schemeClr>
          </a:solidFill>
        </p:spPr>
        <p:txBody>
          <a:bodyPr wrap="square">
            <a:spAutoFit/>
          </a:bodyPr>
          <a:lstStyle/>
          <a:p>
            <a:pPr defTabSz="342900">
              <a:defRPr/>
            </a:pPr>
            <a:endParaRPr lang="el-GR" sz="1350" dirty="0">
              <a:solidFill>
                <a:prstClr val="black"/>
              </a:solidFill>
              <a:latin typeface="Trebuchet MS" panose="020B0603020202020204" pitchFamily="34" charset="0"/>
              <a:cs typeface="Arial" charset="0"/>
              <a:sym typeface="Wingdings 2"/>
            </a:endParaRPr>
          </a:p>
          <a:p>
            <a:pPr defTabSz="342900">
              <a:buFont typeface="Arial" pitchFamily="34" charset="0"/>
              <a:buChar char="•"/>
              <a:defRPr/>
            </a:pPr>
            <a:endParaRPr lang="el-GR" sz="1350" b="1" dirty="0">
              <a:solidFill>
                <a:prstClr val="black"/>
              </a:solidFill>
              <a:latin typeface="Trebuchet MS" pitchFamily="34" charset="0"/>
              <a:cs typeface="Arial" charset="0"/>
            </a:endParaRPr>
          </a:p>
          <a:p>
            <a:pPr defTabSz="342900">
              <a:defRPr/>
            </a:pPr>
            <a:r>
              <a:rPr lang="el-GR" sz="1350" b="1" dirty="0">
                <a:solidFill>
                  <a:prstClr val="black"/>
                </a:solidFill>
                <a:latin typeface="Trebuchet MS" pitchFamily="34" charset="0"/>
                <a:cs typeface="Arial" charset="0"/>
              </a:rPr>
              <a:t>Δυνατά σημεία</a:t>
            </a:r>
          </a:p>
          <a:p>
            <a:pPr defTabSz="342900">
              <a:buFont typeface="Arial" pitchFamily="34" charset="0"/>
              <a:buChar char="•"/>
              <a:defRPr/>
            </a:pPr>
            <a:endParaRPr lang="el-GR" sz="1350" dirty="0">
              <a:solidFill>
                <a:prstClr val="black"/>
              </a:solidFill>
              <a:latin typeface="Trebuchet MS" panose="020B0603020202020204" pitchFamily="34" charset="0"/>
              <a:cs typeface="Arial" charset="0"/>
            </a:endParaRPr>
          </a:p>
          <a:p>
            <a:pPr defTabSz="342900">
              <a:buFont typeface="Arial" pitchFamily="34" charset="0"/>
              <a:buChar char="•"/>
              <a:defRPr/>
            </a:pPr>
            <a:r>
              <a:rPr lang="el-GR" sz="1350" dirty="0">
                <a:solidFill>
                  <a:prstClr val="black"/>
                </a:solidFill>
                <a:latin typeface="Trebuchet MS" panose="020B0603020202020204" pitchFamily="34" charset="0"/>
                <a:cs typeface="Arial" charset="0"/>
              </a:rPr>
              <a:t> Υψηλή επιστημονική εγκυρότητα, εκτενής βιβλιογραφία, συγκριτική ανάλυση απόψεων, κριτική συζήτηση.</a:t>
            </a:r>
          </a:p>
          <a:p>
            <a:pPr defTabSz="342900">
              <a:buFont typeface="Arial" pitchFamily="34" charset="0"/>
              <a:buChar char="•"/>
              <a:defRPr/>
            </a:pPr>
            <a:r>
              <a:rPr lang="el-GR" sz="1350" dirty="0">
                <a:solidFill>
                  <a:prstClr val="black"/>
                </a:solidFill>
                <a:latin typeface="Trebuchet MS" panose="020B0603020202020204" pitchFamily="34" charset="0"/>
                <a:cs typeface="Arial" charset="0"/>
              </a:rPr>
              <a:t>Φιλική γλώσσα, σαφήνεια, </a:t>
            </a:r>
            <a:r>
              <a:rPr lang="el-GR" sz="1350" dirty="0" err="1">
                <a:solidFill>
                  <a:prstClr val="black"/>
                </a:solidFill>
                <a:latin typeface="Trebuchet MS" panose="020B0603020202020204" pitchFamily="34" charset="0"/>
                <a:cs typeface="Arial" charset="0"/>
              </a:rPr>
              <a:t>πολυμεσικά</a:t>
            </a:r>
            <a:r>
              <a:rPr lang="el-GR" sz="1350" dirty="0">
                <a:solidFill>
                  <a:prstClr val="black"/>
                </a:solidFill>
                <a:latin typeface="Trebuchet MS" panose="020B0603020202020204" pitchFamily="34" charset="0"/>
                <a:cs typeface="Arial" charset="0"/>
              </a:rPr>
              <a:t> στοιχεία (εικόνες, βίντεο), ευανάγνωστη δομή.</a:t>
            </a:r>
          </a:p>
          <a:p>
            <a:pPr defTabSz="342900">
              <a:buFont typeface="Arial" pitchFamily="34" charset="0"/>
              <a:buChar char="•"/>
              <a:defRPr/>
            </a:pPr>
            <a:r>
              <a:rPr lang="el-GR" sz="1350" dirty="0">
                <a:solidFill>
                  <a:prstClr val="black"/>
                </a:solidFill>
                <a:latin typeface="Trebuchet MS" panose="020B0603020202020204" pitchFamily="34" charset="0"/>
                <a:cs typeface="Arial" charset="0"/>
              </a:rPr>
              <a:t>Φιλικό περιβάλλον, κατανοητά κουμπιά πλοήγησης, λειτουργικοί </a:t>
            </a:r>
            <a:r>
              <a:rPr lang="el-GR" sz="1350" dirty="0" err="1">
                <a:solidFill>
                  <a:prstClr val="black"/>
                </a:solidFill>
                <a:latin typeface="Trebuchet MS" panose="020B0603020202020204" pitchFamily="34" charset="0"/>
                <a:cs typeface="Arial" charset="0"/>
              </a:rPr>
              <a:t>υπερσύνδεσμοι</a:t>
            </a:r>
            <a:r>
              <a:rPr lang="el-GR" sz="1350" dirty="0">
                <a:solidFill>
                  <a:prstClr val="black"/>
                </a:solidFill>
                <a:latin typeface="Trebuchet MS" panose="020B0603020202020204" pitchFamily="34" charset="0"/>
                <a:cs typeface="Arial" charset="0"/>
              </a:rPr>
              <a:t>.</a:t>
            </a:r>
          </a:p>
          <a:p>
            <a:pPr defTabSz="342900">
              <a:buFont typeface="Arial" pitchFamily="34" charset="0"/>
              <a:buChar char="•"/>
              <a:defRPr/>
            </a:pPr>
            <a:r>
              <a:rPr lang="el-GR" sz="1350" dirty="0">
                <a:solidFill>
                  <a:prstClr val="black"/>
                </a:solidFill>
                <a:latin typeface="Trebuchet MS" panose="020B0603020202020204" pitchFamily="34" charset="0"/>
                <a:cs typeface="Arial" charset="0"/>
              </a:rPr>
              <a:t>Σαφείς οδηγίες, χρήσιμες επεξηγήσεις για την </a:t>
            </a:r>
            <a:r>
              <a:rPr lang="el-GR" sz="1350" dirty="0" err="1">
                <a:solidFill>
                  <a:prstClr val="black"/>
                </a:solidFill>
                <a:latin typeface="Trebuchet MS" panose="020B0603020202020204" pitchFamily="34" charset="0"/>
                <a:cs typeface="Arial" charset="0"/>
              </a:rPr>
              <a:t>αυτοκαθοδηγούμενη</a:t>
            </a:r>
            <a:r>
              <a:rPr lang="el-GR" sz="1350" dirty="0">
                <a:solidFill>
                  <a:prstClr val="black"/>
                </a:solidFill>
                <a:latin typeface="Trebuchet MS" panose="020B0603020202020204" pitchFamily="34" charset="0"/>
                <a:cs typeface="Arial" charset="0"/>
              </a:rPr>
              <a:t> μάθηση</a:t>
            </a:r>
          </a:p>
          <a:p>
            <a:pPr defTabSz="342900">
              <a:buFont typeface="Arial" pitchFamily="34" charset="0"/>
              <a:buChar char="•"/>
              <a:defRPr/>
            </a:pPr>
            <a:r>
              <a:rPr lang="el-GR" sz="1350" dirty="0">
                <a:solidFill>
                  <a:prstClr val="black"/>
                </a:solidFill>
                <a:latin typeface="Trebuchet MS" panose="020B0603020202020204" pitchFamily="34" charset="0"/>
                <a:cs typeface="Arial" charset="0"/>
              </a:rPr>
              <a:t>Παροχή κατάλληλων δραστηριοτήτων και μηχανισμών ανατροφοδότησης.</a:t>
            </a:r>
          </a:p>
          <a:p>
            <a:pPr defTabSz="342900">
              <a:buFont typeface="Arial" pitchFamily="34" charset="0"/>
              <a:buChar char="•"/>
              <a:defRPr/>
            </a:pPr>
            <a:r>
              <a:rPr lang="el-GR" sz="1350" dirty="0">
                <a:solidFill>
                  <a:prstClr val="black"/>
                </a:solidFill>
                <a:latin typeface="Trebuchet MS" panose="020B0603020202020204" pitchFamily="34" charset="0"/>
                <a:cs typeface="Arial" charset="0"/>
              </a:rPr>
              <a:t>Ξεκάθαροι μαθησιακοί στόχοι, δομημένος προσανατολισμός, δυνατότητα παρακολούθησης προόδου.</a:t>
            </a:r>
          </a:p>
          <a:p>
            <a:pPr defTabSz="342900">
              <a:buFont typeface="Arial" pitchFamily="34" charset="0"/>
              <a:buChar char="•"/>
              <a:defRPr/>
            </a:pPr>
            <a:r>
              <a:rPr lang="el-GR" sz="1350" dirty="0">
                <a:solidFill>
                  <a:prstClr val="black"/>
                </a:solidFill>
                <a:latin typeface="Trebuchet MS" panose="020B0603020202020204" pitchFamily="34" charset="0"/>
                <a:cs typeface="Arial" charset="0"/>
              </a:rPr>
              <a:t>Αποτελεσματική χρήση κειμένου-εικόνας, αφήγησης, αποφυγή υπερφόρτωσης πληροφοριών, </a:t>
            </a:r>
            <a:r>
              <a:rPr lang="el-GR" sz="1350" dirty="0" err="1">
                <a:solidFill>
                  <a:prstClr val="black"/>
                </a:solidFill>
                <a:latin typeface="Trebuchet MS" panose="020B0603020202020204" pitchFamily="34" charset="0"/>
                <a:cs typeface="Arial" charset="0"/>
              </a:rPr>
              <a:t>διαδραστικές</a:t>
            </a:r>
            <a:r>
              <a:rPr lang="el-GR" sz="1350" dirty="0">
                <a:solidFill>
                  <a:prstClr val="black"/>
                </a:solidFill>
                <a:latin typeface="Trebuchet MS" panose="020B0603020202020204" pitchFamily="34" charset="0"/>
                <a:cs typeface="Arial" charset="0"/>
              </a:rPr>
              <a:t> δραστηριότητες.</a:t>
            </a:r>
            <a:endParaRPr lang="el-GR" sz="1350" dirty="0">
              <a:solidFill>
                <a:prstClr val="black"/>
              </a:solidFill>
              <a:latin typeface="Arial" charset="0"/>
              <a:cs typeface="Arial" charset="0"/>
            </a:endParaRPr>
          </a:p>
        </p:txBody>
      </p:sp>
      <p:sp>
        <p:nvSpPr>
          <p:cNvPr id="8" name="7 - TextBox">
            <a:extLst>
              <a:ext uri="{FF2B5EF4-FFF2-40B4-BE49-F238E27FC236}">
                <a16:creationId xmlns:a16="http://schemas.microsoft.com/office/drawing/2014/main" id="{2C5505DC-9186-5962-EBFA-79BD19DC9876}"/>
              </a:ext>
            </a:extLst>
          </p:cNvPr>
          <p:cNvSpPr txBox="1"/>
          <p:nvPr/>
        </p:nvSpPr>
        <p:spPr>
          <a:xfrm>
            <a:off x="5364088" y="1412776"/>
            <a:ext cx="3499247" cy="3624069"/>
          </a:xfrm>
          <a:prstGeom prst="rect">
            <a:avLst/>
          </a:prstGeom>
          <a:solidFill>
            <a:schemeClr val="accent5">
              <a:lumMod val="40000"/>
              <a:lumOff val="60000"/>
            </a:schemeClr>
          </a:solidFill>
        </p:spPr>
        <p:txBody>
          <a:bodyPr>
            <a:spAutoFit/>
          </a:bodyPr>
          <a:lstStyle/>
          <a:p>
            <a:pPr defTabSz="342900">
              <a:defRPr/>
            </a:pPr>
            <a:endParaRPr lang="el-GR" sz="1350" dirty="0">
              <a:solidFill>
                <a:prstClr val="black"/>
              </a:solidFill>
              <a:latin typeface="Trebuchet MS" panose="020B0603020202020204" pitchFamily="34" charset="0"/>
              <a:cs typeface="Arial" charset="0"/>
              <a:sym typeface="Wingdings 2"/>
            </a:endParaRPr>
          </a:p>
          <a:p>
            <a:pPr defTabSz="342900">
              <a:defRPr/>
            </a:pPr>
            <a:endParaRPr lang="en-US" sz="1350" b="1" dirty="0">
              <a:solidFill>
                <a:prstClr val="black"/>
              </a:solidFill>
              <a:latin typeface="Trebuchet MS" panose="020B0603020202020204" pitchFamily="34" charset="0"/>
              <a:cs typeface="Arial" charset="0"/>
            </a:endParaRPr>
          </a:p>
          <a:p>
            <a:pPr defTabSz="342900">
              <a:defRPr/>
            </a:pPr>
            <a:r>
              <a:rPr lang="el-GR" sz="1350" b="1" dirty="0">
                <a:solidFill>
                  <a:prstClr val="black"/>
                </a:solidFill>
                <a:latin typeface="Trebuchet MS" panose="020B0603020202020204" pitchFamily="34" charset="0"/>
                <a:cs typeface="Arial" charset="0"/>
              </a:rPr>
              <a:t>Αλλαγές</a:t>
            </a:r>
          </a:p>
          <a:p>
            <a:pPr defTabSz="342900">
              <a:buFont typeface="Arial" pitchFamily="34" charset="0"/>
              <a:buChar char="•"/>
              <a:defRPr/>
            </a:pPr>
            <a:endParaRPr lang="el-GR" sz="1350" dirty="0">
              <a:solidFill>
                <a:prstClr val="black"/>
              </a:solidFill>
              <a:latin typeface="Trebuchet MS" panose="020B0603020202020204" pitchFamily="34" charset="0"/>
              <a:cs typeface="Arial" charset="0"/>
              <a:sym typeface="Wingdings 2"/>
            </a:endParaRPr>
          </a:p>
          <a:p>
            <a:pPr defTabSz="342900">
              <a:buFont typeface="Arial" pitchFamily="34" charset="0"/>
              <a:buChar char="•"/>
              <a:defRPr/>
            </a:pPr>
            <a:r>
              <a:rPr lang="el-GR" sz="1350" dirty="0">
                <a:solidFill>
                  <a:prstClr val="black"/>
                </a:solidFill>
                <a:latin typeface="Trebuchet MS" panose="020B0603020202020204" pitchFamily="34" charset="0"/>
                <a:cs typeface="Arial" charset="0"/>
                <a:sym typeface="Wingdings 2"/>
              </a:rPr>
              <a:t>Συμπερίληψη δραστηριοτήτων που ενθαρρύνουν την ενεργή συμμετοχή, την έκφραση απόψεων και τη συνεργασία μεταξύ των εκπαιδευομένων.</a:t>
            </a:r>
          </a:p>
          <a:p>
            <a:pPr defTabSz="342900">
              <a:buFont typeface="Arial" pitchFamily="34" charset="0"/>
              <a:buChar char="•"/>
              <a:defRPr/>
            </a:pPr>
            <a:r>
              <a:rPr lang="el-GR" sz="1350" dirty="0">
                <a:solidFill>
                  <a:prstClr val="black"/>
                </a:solidFill>
                <a:latin typeface="Trebuchet MS" panose="020B0603020202020204" pitchFamily="34" charset="0"/>
                <a:cs typeface="Arial" charset="0"/>
                <a:sym typeface="Wingdings 2"/>
              </a:rPr>
              <a:t>Προσθήκη δραστηριοτήτων που συνδέουν τη γνώση με τις προσωπικές εμπειρίες των εκπαιδευομένων, κάνοντας τη μάθηση πιο βιωματική.</a:t>
            </a:r>
          </a:p>
          <a:p>
            <a:pPr defTabSz="342900">
              <a:buFont typeface="Arial" pitchFamily="34" charset="0"/>
              <a:buChar char="•"/>
              <a:defRPr/>
            </a:pPr>
            <a:r>
              <a:rPr lang="el-GR" sz="1350" dirty="0">
                <a:solidFill>
                  <a:prstClr val="black"/>
                </a:solidFill>
                <a:latin typeface="Trebuchet MS" panose="020B0603020202020204" pitchFamily="34" charset="0"/>
                <a:cs typeface="Arial" charset="0"/>
                <a:sym typeface="Wingdings 2"/>
              </a:rPr>
              <a:t>Αύξηση πρακτικών εφαρμογών: Συμπερίληψη περισσότερων σεναρίων και δραστηριοτήτων που ενισχύουν τη σύνδεση της θεωρίας με την πραγματική ζωή.</a:t>
            </a:r>
          </a:p>
        </p:txBody>
      </p:sp>
    </p:spTree>
    <p:extLst>
      <p:ext uri="{BB962C8B-B14F-4D97-AF65-F5344CB8AC3E}">
        <p14:creationId xmlns:p14="http://schemas.microsoft.com/office/powerpoint/2010/main" val="3835095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16724" y="404664"/>
            <a:ext cx="7920880" cy="576064"/>
          </a:xfrm>
        </p:spPr>
        <p:txBody>
          <a:bodyPr>
            <a:noAutofit/>
          </a:bodyPr>
          <a:lstStyle/>
          <a:p>
            <a:br>
              <a:rPr lang="el-GR" sz="2800" dirty="0"/>
            </a:br>
            <a:r>
              <a:rPr lang="el-GR" sz="3200" b="0" dirty="0">
                <a:latin typeface="Trebuchet MS" panose="020B0603020202020204" pitchFamily="34" charset="0"/>
                <a:ea typeface="+mn-ea"/>
                <a:cs typeface="+mn-cs"/>
              </a:rPr>
              <a:t>10α</a:t>
            </a:r>
            <a:r>
              <a:rPr kumimoji="0" lang="el-GR" altLang="el-GR" sz="3200" b="0" i="0" u="none" strike="noStrike" kern="1200" cap="none" spc="0" normalizeH="0" baseline="0" noProof="0" dirty="0">
                <a:ln>
                  <a:noFill/>
                </a:ln>
                <a:effectLst/>
                <a:uLnTx/>
                <a:uFillTx/>
                <a:latin typeface="Trebuchet MS" panose="020B0603020202020204" pitchFamily="34" charset="0"/>
                <a:ea typeface="+mn-ea"/>
                <a:cs typeface="+mn-cs"/>
              </a:rPr>
              <a:t>. Συμπεράσματα</a:t>
            </a:r>
            <a:endParaRPr lang="el-GR" sz="3200" b="1" dirty="0"/>
          </a:p>
        </p:txBody>
      </p:sp>
      <p:graphicFrame>
        <p:nvGraphicFramePr>
          <p:cNvPr id="6" name="Διάγραμμα 5">
            <a:extLst>
              <a:ext uri="{FF2B5EF4-FFF2-40B4-BE49-F238E27FC236}">
                <a16:creationId xmlns:a16="http://schemas.microsoft.com/office/drawing/2014/main" id="{D76F316A-C75B-FEBB-D856-1431E7B09F46}"/>
              </a:ext>
            </a:extLst>
          </p:cNvPr>
          <p:cNvGraphicFramePr/>
          <p:nvPr>
            <p:extLst>
              <p:ext uri="{D42A27DB-BD31-4B8C-83A1-F6EECF244321}">
                <p14:modId xmlns:p14="http://schemas.microsoft.com/office/powerpoint/2010/main" val="3919010546"/>
              </p:ext>
            </p:extLst>
          </p:nvPr>
        </p:nvGraphicFramePr>
        <p:xfrm>
          <a:off x="971600" y="1268760"/>
          <a:ext cx="7776864" cy="498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4983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BAF2B-FCB2-C65F-6481-7A5CA65DE7E7}"/>
            </a:ext>
          </a:extLst>
        </p:cNvPr>
        <p:cNvGrpSpPr/>
        <p:nvPr/>
      </p:nvGrpSpPr>
      <p:grpSpPr>
        <a:xfrm>
          <a:off x="0" y="0"/>
          <a:ext cx="0" cy="0"/>
          <a:chOff x="0" y="0"/>
          <a:chExt cx="0" cy="0"/>
        </a:xfrm>
      </p:grpSpPr>
      <p:sp>
        <p:nvSpPr>
          <p:cNvPr id="22530" name="TextBox 1">
            <a:extLst>
              <a:ext uri="{FF2B5EF4-FFF2-40B4-BE49-F238E27FC236}">
                <a16:creationId xmlns:a16="http://schemas.microsoft.com/office/drawing/2014/main" id="{EAB30265-14F7-C7D0-82B7-6E73E40E535F}"/>
              </a:ext>
            </a:extLst>
          </p:cNvPr>
          <p:cNvSpPr txBox="1">
            <a:spLocks noChangeArrowheads="1"/>
          </p:cNvSpPr>
          <p:nvPr/>
        </p:nvSpPr>
        <p:spPr bwMode="auto">
          <a:xfrm>
            <a:off x="181571" y="494987"/>
            <a:ext cx="815459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342900" eaLnBrk="1" hangingPunct="1"/>
            <a:r>
              <a:rPr lang="el-GR" altLang="el-GR" sz="2700" dirty="0">
                <a:latin typeface="Trebuchet MS" panose="020B0603020202020204" pitchFamily="34" charset="0"/>
              </a:rPr>
              <a:t>10β. Συμπεράσματα</a:t>
            </a:r>
          </a:p>
        </p:txBody>
      </p:sp>
      <p:cxnSp>
        <p:nvCxnSpPr>
          <p:cNvPr id="3" name="15 - Ευθεία γραμμή σύνδεσης">
            <a:extLst>
              <a:ext uri="{FF2B5EF4-FFF2-40B4-BE49-F238E27FC236}">
                <a16:creationId xmlns:a16="http://schemas.microsoft.com/office/drawing/2014/main" id="{35A63600-6D9D-BC7B-29D1-A0C0BAB2A14F}"/>
              </a:ext>
            </a:extLst>
          </p:cNvPr>
          <p:cNvCxnSpPr/>
          <p:nvPr/>
        </p:nvCxnSpPr>
        <p:spPr bwMode="auto">
          <a:xfrm flipV="1">
            <a:off x="269082" y="1606154"/>
            <a:ext cx="7979569"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2532" name="AutoShape 2" descr="13,822 Conclusion Photos - Free &amp; Royalty-Free Stock Photos from Dreamstime">
            <a:extLst>
              <a:ext uri="{FF2B5EF4-FFF2-40B4-BE49-F238E27FC236}">
                <a16:creationId xmlns:a16="http://schemas.microsoft.com/office/drawing/2014/main" id="{54E0796D-43BE-183A-20A3-6C5A29B49C11}"/>
              </a:ext>
            </a:extLst>
          </p:cNvPr>
          <p:cNvSpPr>
            <a:spLocks noChangeAspect="1" noChangeArrowheads="1"/>
          </p:cNvSpPr>
          <p:nvPr/>
        </p:nvSpPr>
        <p:spPr bwMode="auto">
          <a:xfrm>
            <a:off x="116681" y="748903"/>
            <a:ext cx="228600" cy="22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342900" eaLnBrk="1" hangingPunct="1"/>
            <a:endParaRPr lang="el-GR" altLang="el-GR" sz="1350">
              <a:solidFill>
                <a:prstClr val="black"/>
              </a:solidFill>
              <a:latin typeface="Cambria" panose="02040503050406030204" pitchFamily="18" charset="0"/>
            </a:endParaRPr>
          </a:p>
        </p:txBody>
      </p:sp>
      <p:sp>
        <p:nvSpPr>
          <p:cNvPr id="22533" name="AutoShape 4" descr="13,822 Conclusion Photos - Free &amp; Royalty-Free Stock Photos from Dreamstime">
            <a:extLst>
              <a:ext uri="{FF2B5EF4-FFF2-40B4-BE49-F238E27FC236}">
                <a16:creationId xmlns:a16="http://schemas.microsoft.com/office/drawing/2014/main" id="{32F16D38-77E8-A0E6-E3F8-5CE67F4CF714}"/>
              </a:ext>
            </a:extLst>
          </p:cNvPr>
          <p:cNvSpPr>
            <a:spLocks noChangeAspect="1" noChangeArrowheads="1"/>
          </p:cNvSpPr>
          <p:nvPr/>
        </p:nvSpPr>
        <p:spPr bwMode="auto">
          <a:xfrm>
            <a:off x="230981" y="863204"/>
            <a:ext cx="228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defTabSz="342900" eaLnBrk="1" hangingPunct="1"/>
            <a:endParaRPr lang="el-GR" altLang="el-GR" sz="1350">
              <a:solidFill>
                <a:prstClr val="black"/>
              </a:solidFill>
              <a:latin typeface="Cambria" panose="02040503050406030204" pitchFamily="18" charset="0"/>
            </a:endParaRPr>
          </a:p>
        </p:txBody>
      </p:sp>
      <p:graphicFrame>
        <p:nvGraphicFramePr>
          <p:cNvPr id="8" name="Διάγραμμα 7">
            <a:extLst>
              <a:ext uri="{FF2B5EF4-FFF2-40B4-BE49-F238E27FC236}">
                <a16:creationId xmlns:a16="http://schemas.microsoft.com/office/drawing/2014/main" id="{02564077-00D8-A771-0388-C3B2A6AD109C}"/>
              </a:ext>
            </a:extLst>
          </p:cNvPr>
          <p:cNvGraphicFramePr/>
          <p:nvPr/>
        </p:nvGraphicFramePr>
        <p:xfrm>
          <a:off x="116680" y="1256734"/>
          <a:ext cx="9027319" cy="52686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433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16:creationId xmlns:a16="http://schemas.microsoft.com/office/drawing/2014/main" id="{762EE5BF-F390-DBAC-4ED0-618CD85F3718}"/>
              </a:ext>
            </a:extLst>
          </p:cNvPr>
          <p:cNvGraphicFramePr>
            <a:graphicFrameLocks noGrp="1"/>
          </p:cNvGraphicFramePr>
          <p:nvPr>
            <p:ph idx="1"/>
            <p:extLst>
              <p:ext uri="{D42A27DB-BD31-4B8C-83A1-F6EECF244321}">
                <p14:modId xmlns:p14="http://schemas.microsoft.com/office/powerpoint/2010/main" val="3511452503"/>
              </p:ext>
            </p:extLst>
          </p:nvPr>
        </p:nvGraphicFramePr>
        <p:xfrm>
          <a:off x="755576" y="1440517"/>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a:extLst>
              <a:ext uri="{FF2B5EF4-FFF2-40B4-BE49-F238E27FC236}">
                <a16:creationId xmlns:a16="http://schemas.microsoft.com/office/drawing/2014/main" id="{BC012A2B-D234-A8B9-AA13-0C16F5226112}"/>
              </a:ext>
            </a:extLst>
          </p:cNvPr>
          <p:cNvSpPr>
            <a:spLocks noGrp="1"/>
          </p:cNvSpPr>
          <p:nvPr>
            <p:ph type="title"/>
          </p:nvPr>
        </p:nvSpPr>
        <p:spPr/>
        <p:txBody>
          <a:bodyPr/>
          <a:lstStyle/>
          <a:p>
            <a:r>
              <a:rPr lang="el-GR" sz="4400" dirty="0"/>
              <a:t>Ευχαριστίες</a:t>
            </a:r>
            <a:r>
              <a:rPr lang="el-GR" dirty="0"/>
              <a:t> </a:t>
            </a:r>
          </a:p>
        </p:txBody>
      </p:sp>
    </p:spTree>
    <p:extLst>
      <p:ext uri="{BB962C8B-B14F-4D97-AF65-F5344CB8AC3E}">
        <p14:creationId xmlns:p14="http://schemas.microsoft.com/office/powerpoint/2010/main" val="1085782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77641" y="2852936"/>
            <a:ext cx="7632848" cy="584775"/>
          </a:xfrm>
          <a:prstGeom prst="rect">
            <a:avLst/>
          </a:prstGeom>
        </p:spPr>
        <p:txBody>
          <a:bodyPr wrap="square">
            <a:spAutoFit/>
          </a:bodyPr>
          <a:lstStyle/>
          <a:p>
            <a:r>
              <a:rPr lang="el-GR" sz="3200" dirty="0"/>
              <a:t>Σας ευχαριστώ για την προσοχή σας !</a:t>
            </a:r>
          </a:p>
        </p:txBody>
      </p:sp>
    </p:spTree>
    <p:extLst>
      <p:ext uri="{BB962C8B-B14F-4D97-AF65-F5344CB8AC3E}">
        <p14:creationId xmlns:p14="http://schemas.microsoft.com/office/powerpoint/2010/main" val="102612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Σκοπός</a:t>
            </a:r>
            <a:endParaRPr lang="el-GR" sz="3600" b="1" dirty="0"/>
          </a:p>
        </p:txBody>
      </p:sp>
      <p:sp>
        <p:nvSpPr>
          <p:cNvPr id="4" name="9 - Ορθογώνιο"/>
          <p:cNvSpPr/>
          <p:nvPr/>
        </p:nvSpPr>
        <p:spPr>
          <a:xfrm>
            <a:off x="827584" y="1556792"/>
            <a:ext cx="8316416" cy="3046988"/>
          </a:xfrm>
          <a:prstGeom prst="rect">
            <a:avLst/>
          </a:prstGeom>
        </p:spPr>
        <p:txBody>
          <a:bodyPr wrap="square">
            <a:spAutoFit/>
          </a:bodyPr>
          <a:lstStyle/>
          <a:p>
            <a:r>
              <a:rPr lang="el-GR" sz="3200" dirty="0">
                <a:solidFill>
                  <a:srgbClr val="000000"/>
                </a:solidFill>
                <a:latin typeface="Trebuchet MS" pitchFamily="34" charset="0"/>
                <a:cs typeface="Times New Roman" pitchFamily="18" charset="0"/>
              </a:rPr>
              <a:t>Σκοπός της προτεινόμενης εργασίας είναι ο σχεδιασμός, η ανάπτυξη, η αποτίμηση εξ αποστάσεως συμπληρωματικού εκπαιδευτικού υλικού για τα παιδιά που φοιτούν στα ΤΥ-ΖΕΠ στα ελληνικά σχολεία σε επίπεδο Α1.</a:t>
            </a:r>
            <a:endParaRPr lang="el-GR" sz="3200" dirty="0"/>
          </a:p>
        </p:txBody>
      </p:sp>
    </p:spTree>
    <p:extLst>
      <p:ext uri="{BB962C8B-B14F-4D97-AF65-F5344CB8AC3E}">
        <p14:creationId xmlns:p14="http://schemas.microsoft.com/office/powerpoint/2010/main" val="672648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διπλωματικής</a:t>
            </a:r>
            <a:endParaRPr lang="el-GR" sz="3600" b="1" dirty="0"/>
          </a:p>
        </p:txBody>
      </p:sp>
      <p:sp>
        <p:nvSpPr>
          <p:cNvPr id="4" name="9 - Ορθογώνιο"/>
          <p:cNvSpPr/>
          <p:nvPr/>
        </p:nvSpPr>
        <p:spPr>
          <a:xfrm>
            <a:off x="1151620" y="1700808"/>
            <a:ext cx="6840760" cy="3539430"/>
          </a:xfrm>
          <a:prstGeom prst="rect">
            <a:avLst/>
          </a:prstGeom>
        </p:spPr>
        <p:txBody>
          <a:bodyPr wrap="square">
            <a:spAutoFit/>
          </a:bodyPr>
          <a:lstStyle/>
          <a:p>
            <a:pPr marL="457200" lvl="0" indent="-457200" algn="just">
              <a:buFont typeface="Arial" panose="020B0604020202020204" pitchFamily="34" charset="0"/>
              <a:buChar char="•"/>
            </a:pPr>
            <a:r>
              <a:rPr lang="el-GR" sz="3200" b="0" dirty="0">
                <a:solidFill>
                  <a:schemeClr val="tx1"/>
                </a:solidFill>
                <a:cs typeface="Times New Roman" panose="02020603050405020304" pitchFamily="18" charset="0"/>
              </a:rPr>
              <a:t>Το εκπαιδευτικό υλικό θα μπορεί να χρησιμοποιηθεί και από τους εκπαιδευτικούς ως ένα χρήσιμο εκπαιδευτικό εργαλείο. </a:t>
            </a:r>
          </a:p>
          <a:p>
            <a:pPr marL="457200" indent="-457200" algn="just">
              <a:buFont typeface="Arial" panose="020B0604020202020204" pitchFamily="34" charset="0"/>
              <a:buChar char="•"/>
            </a:pPr>
            <a:r>
              <a:rPr lang="el-GR" sz="3200" dirty="0">
                <a:solidFill>
                  <a:schemeClr val="tx1"/>
                </a:solidFill>
                <a:cs typeface="Times New Roman" panose="02020603050405020304" pitchFamily="18" charset="0"/>
              </a:rPr>
              <a:t>Αξιοποίηση των ΤΠΕ για την διδασκαλία της ελληνικής ως δεύτερης/ξένης γλώσσας.</a:t>
            </a:r>
          </a:p>
        </p:txBody>
      </p:sp>
    </p:spTree>
    <p:extLst>
      <p:ext uri="{BB962C8B-B14F-4D97-AF65-F5344CB8AC3E}">
        <p14:creationId xmlns:p14="http://schemas.microsoft.com/office/powerpoint/2010/main" val="2790992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Ερωτήματα</a:t>
            </a:r>
            <a:endParaRPr lang="el-GR" sz="4000" b="1" dirty="0"/>
          </a:p>
        </p:txBody>
      </p:sp>
      <p:sp>
        <p:nvSpPr>
          <p:cNvPr id="4" name="9 - Ορθογώνιο"/>
          <p:cNvSpPr/>
          <p:nvPr/>
        </p:nvSpPr>
        <p:spPr>
          <a:xfrm>
            <a:off x="827584" y="1556792"/>
            <a:ext cx="8136904" cy="4524315"/>
          </a:xfrm>
          <a:prstGeom prst="rect">
            <a:avLst/>
          </a:prstGeom>
        </p:spPr>
        <p:txBody>
          <a:bodyPr wrap="square">
            <a:spAutoFit/>
          </a:bodyPr>
          <a:lstStyle/>
          <a:p>
            <a:pPr marL="457200" lvl="0" indent="-457200">
              <a:buFont typeface="Arial" panose="020B0604020202020204" pitchFamily="34" charset="0"/>
              <a:buChar char="•"/>
            </a:pPr>
            <a:r>
              <a:rPr lang="el-GR" sz="3200" dirty="0">
                <a:cs typeface="Times New Roman" panose="02020603050405020304" pitchFamily="18" charset="0"/>
              </a:rPr>
              <a:t>Το εκπαιδευτικό υλικό </a:t>
            </a:r>
            <a:r>
              <a:rPr lang="el-GR" sz="3200" dirty="0" err="1">
                <a:cs typeface="Times New Roman" panose="02020603050405020304" pitchFamily="18" charset="0"/>
              </a:rPr>
              <a:t>διέπεται</a:t>
            </a:r>
            <a:r>
              <a:rPr lang="el-GR" sz="3200" dirty="0">
                <a:cs typeface="Times New Roman" panose="02020603050405020304" pitchFamily="18" charset="0"/>
              </a:rPr>
              <a:t> από τις Αρχές και τη Μεθοδολογία της εξ αποστάσεως εκπαίδευσης; </a:t>
            </a:r>
          </a:p>
          <a:p>
            <a:pPr lvl="0"/>
            <a:endParaRPr lang="el-GR" sz="3200" dirty="0">
              <a:cs typeface="Times New Roman" panose="02020603050405020304" pitchFamily="18" charset="0"/>
            </a:endParaRPr>
          </a:p>
          <a:p>
            <a:pPr marL="457200" indent="-457200">
              <a:buFont typeface="Arial" panose="020B0604020202020204" pitchFamily="34" charset="0"/>
              <a:buChar char="•"/>
            </a:pPr>
            <a:r>
              <a:rPr lang="el-GR" sz="3200" dirty="0">
                <a:cs typeface="Times New Roman" panose="02020603050405020304" pitchFamily="18" charset="0"/>
              </a:rPr>
              <a:t>Το εκπαιδευτικό υλικό έχει δημιουργηθεί σύμφωνα με τις Αρχές της </a:t>
            </a:r>
            <a:r>
              <a:rPr lang="el-GR" sz="3200" dirty="0" err="1">
                <a:cs typeface="Times New Roman" panose="02020603050405020304" pitchFamily="18" charset="0"/>
              </a:rPr>
              <a:t>Πολυμεσικής</a:t>
            </a:r>
            <a:r>
              <a:rPr lang="el-GR" sz="3200" dirty="0">
                <a:cs typeface="Times New Roman" panose="02020603050405020304" pitchFamily="18" charset="0"/>
              </a:rPr>
              <a:t> Μάθησης; </a:t>
            </a:r>
          </a:p>
          <a:p>
            <a:pPr lvl="0" algn="just"/>
            <a:endParaRPr lang="el-GR" sz="3200" dirty="0">
              <a:latin typeface="Trebuchet MS" panose="020B0603020202020204" pitchFamily="34" charset="0"/>
            </a:endParaRPr>
          </a:p>
          <a:p>
            <a:pPr lvl="0" algn="just"/>
            <a:endParaRPr lang="el-GR" sz="3200"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1538920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9751" y="79607"/>
            <a:ext cx="7199240" cy="765652"/>
          </a:xfrm>
        </p:spPr>
        <p:txBody>
          <a:bodyPr>
            <a:noAutofit/>
          </a:bodyPr>
          <a:lstStyle/>
          <a:p>
            <a:r>
              <a:rPr lang="el-GR" sz="3600" dirty="0"/>
              <a:t>4. Δομή της εργασίας </a:t>
            </a:r>
            <a:endParaRPr lang="el-GR" sz="3600" b="1" dirty="0"/>
          </a:p>
        </p:txBody>
      </p:sp>
      <p:sp>
        <p:nvSpPr>
          <p:cNvPr id="6" name="Έλλειψη 3">
            <a:extLst>
              <a:ext uri="{FF2B5EF4-FFF2-40B4-BE49-F238E27FC236}">
                <a16:creationId xmlns:a16="http://schemas.microsoft.com/office/drawing/2014/main" id="{AA5B6C65-E2C5-D478-AAB8-BC5FB297FE56}"/>
              </a:ext>
            </a:extLst>
          </p:cNvPr>
          <p:cNvSpPr/>
          <p:nvPr/>
        </p:nvSpPr>
        <p:spPr>
          <a:xfrm>
            <a:off x="840293" y="1314332"/>
            <a:ext cx="1909763" cy="914400"/>
          </a:xfrm>
          <a:prstGeom prst="ellipse">
            <a:avLst/>
          </a:prstGeom>
          <a:solidFill>
            <a:schemeClr val="accent1">
              <a:lumMod val="20000"/>
              <a:lumOff val="80000"/>
            </a:schemeClr>
          </a:solidFill>
          <a:ln w="19050">
            <a:solidFill>
              <a:schemeClr val="accent1"/>
            </a:solidFill>
          </a:ln>
        </p:spPr>
        <p:style>
          <a:lnRef idx="1">
            <a:schemeClr val="accent1"/>
          </a:lnRef>
          <a:fillRef idx="1003">
            <a:schemeClr val="lt1"/>
          </a:fillRef>
          <a:effectRef idx="1">
            <a:schemeClr val="accent1"/>
          </a:effectRef>
          <a:fontRef idx="minor">
            <a:schemeClr val="dk1"/>
          </a:fontRef>
        </p:style>
        <p:txBody>
          <a:bodyPr anchor="ctr"/>
          <a:lstStyle/>
          <a:p>
            <a:pPr algn="ctr" fontAlgn="auto">
              <a:spcBef>
                <a:spcPts val="0"/>
              </a:spcBef>
              <a:spcAft>
                <a:spcPts val="0"/>
              </a:spcAft>
              <a:defRPr/>
            </a:pPr>
            <a:r>
              <a:rPr lang="el-GR" sz="1500" b="1" dirty="0">
                <a:solidFill>
                  <a:srgbClr val="C00000"/>
                </a:solidFill>
                <a:latin typeface="Trebuchet MS" panose="020B0603020202020204" pitchFamily="34" charset="0"/>
              </a:rPr>
              <a:t>Θεωρητικό</a:t>
            </a:r>
          </a:p>
          <a:p>
            <a:pPr algn="ctr" fontAlgn="auto">
              <a:spcBef>
                <a:spcPts val="0"/>
              </a:spcBef>
              <a:spcAft>
                <a:spcPts val="0"/>
              </a:spcAft>
              <a:defRPr/>
            </a:pPr>
            <a:r>
              <a:rPr lang="el-GR" sz="1500" b="1" dirty="0">
                <a:solidFill>
                  <a:srgbClr val="C00000"/>
                </a:solidFill>
                <a:latin typeface="Trebuchet MS" panose="020B0603020202020204" pitchFamily="34" charset="0"/>
              </a:rPr>
              <a:t>πλαίσιο</a:t>
            </a:r>
          </a:p>
        </p:txBody>
      </p:sp>
      <p:sp>
        <p:nvSpPr>
          <p:cNvPr id="7" name="Ψαλίδισμα διαγώνιας γωνίας του ορθογωνίου 11">
            <a:extLst>
              <a:ext uri="{FF2B5EF4-FFF2-40B4-BE49-F238E27FC236}">
                <a16:creationId xmlns:a16="http://schemas.microsoft.com/office/drawing/2014/main" id="{6D702B52-7D62-1270-9D02-FEA366DCD668}"/>
              </a:ext>
            </a:extLst>
          </p:cNvPr>
          <p:cNvSpPr/>
          <p:nvPr/>
        </p:nvSpPr>
        <p:spPr>
          <a:xfrm>
            <a:off x="2987824" y="1203087"/>
            <a:ext cx="5832648" cy="1416810"/>
          </a:xfrm>
          <a:prstGeom prst="snip2DiagRect">
            <a:avLst>
              <a:gd name="adj1" fmla="val 0"/>
              <a:gd name="adj2" fmla="val 19417"/>
            </a:avLst>
          </a:prstGeom>
          <a:gradFill flip="none" rotWithShape="1">
            <a:gsLst>
              <a:gs pos="45000">
                <a:schemeClr val="accent1">
                  <a:tint val="66000"/>
                  <a:satMod val="160000"/>
                  <a:lumMod val="14000"/>
                  <a:lumOff val="86000"/>
                </a:schemeClr>
              </a:gs>
              <a:gs pos="100000">
                <a:schemeClr val="accent1">
                  <a:tint val="23500"/>
                  <a:satMod val="160000"/>
                </a:schemeClr>
              </a:gs>
            </a:gsLst>
            <a:path path="circle">
              <a:fillToRect l="50000" t="50000" r="50000" b="50000"/>
            </a:path>
            <a:tileRect/>
          </a:gra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buClr>
                <a:srgbClr val="C00000"/>
              </a:buClr>
              <a:defRPr/>
            </a:pPr>
            <a:endParaRPr lang="el-GR" sz="1800" dirty="0">
              <a:solidFill>
                <a:schemeClr val="tx1"/>
              </a:solidFill>
              <a:latin typeface="Trebuchet MS" panose="020B0603020202020204" pitchFamily="34" charset="0"/>
            </a:endParaRP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Η Εξ Αποστάσεως Εκπαίδευση</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Ανεστραμμένη τάξη</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Ελληνική ως δεύτερη/ξένη γλώσσα	</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ΤΥ-ΖΕΠ</a:t>
            </a:r>
          </a:p>
        </p:txBody>
      </p:sp>
      <p:sp>
        <p:nvSpPr>
          <p:cNvPr id="8" name="Έλλειψη 8">
            <a:extLst>
              <a:ext uri="{FF2B5EF4-FFF2-40B4-BE49-F238E27FC236}">
                <a16:creationId xmlns:a16="http://schemas.microsoft.com/office/drawing/2014/main" id="{2B317700-7B8D-3DA5-363E-87C1E344E0AA}"/>
              </a:ext>
            </a:extLst>
          </p:cNvPr>
          <p:cNvSpPr/>
          <p:nvPr/>
        </p:nvSpPr>
        <p:spPr>
          <a:xfrm>
            <a:off x="840293" y="2756777"/>
            <a:ext cx="1909763" cy="914400"/>
          </a:xfrm>
          <a:prstGeom prst="ellipse">
            <a:avLst/>
          </a:prstGeom>
          <a:solidFill>
            <a:schemeClr val="accent1">
              <a:lumMod val="40000"/>
              <a:lumOff val="6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1500" b="1" dirty="0">
                <a:solidFill>
                  <a:srgbClr val="C00000"/>
                </a:solidFill>
                <a:latin typeface="Trebuchet MS" panose="020B0603020202020204" pitchFamily="34" charset="0"/>
              </a:rPr>
              <a:t>Δημιουργία</a:t>
            </a:r>
            <a:r>
              <a:rPr lang="el-GR" sz="1800" b="1" dirty="0">
                <a:solidFill>
                  <a:srgbClr val="C00000"/>
                </a:solidFill>
              </a:rPr>
              <a:t>  </a:t>
            </a:r>
            <a:r>
              <a:rPr lang="el-GR" sz="1500" b="1" dirty="0">
                <a:solidFill>
                  <a:srgbClr val="C00000"/>
                </a:solidFill>
                <a:latin typeface="Trebuchet MS" panose="020B0603020202020204" pitchFamily="34" charset="0"/>
              </a:rPr>
              <a:t>ΕΥ</a:t>
            </a:r>
          </a:p>
        </p:txBody>
      </p:sp>
      <p:sp>
        <p:nvSpPr>
          <p:cNvPr id="9" name="Ψαλίδισμα διαγώνιας γωνίας του ορθογωνίου 12">
            <a:extLst>
              <a:ext uri="{FF2B5EF4-FFF2-40B4-BE49-F238E27FC236}">
                <a16:creationId xmlns:a16="http://schemas.microsoft.com/office/drawing/2014/main" id="{1EFDB389-B3E2-CBB2-2E8E-12CC0B5306E7}"/>
              </a:ext>
            </a:extLst>
          </p:cNvPr>
          <p:cNvSpPr/>
          <p:nvPr/>
        </p:nvSpPr>
        <p:spPr>
          <a:xfrm>
            <a:off x="2987824" y="2780980"/>
            <a:ext cx="5638800" cy="914400"/>
          </a:xfrm>
          <a:prstGeom prst="snip2DiagRect">
            <a:avLst>
              <a:gd name="adj1" fmla="val 0"/>
              <a:gd name="adj2" fmla="val 18795"/>
            </a:avLst>
          </a:prstGeom>
          <a:solidFill>
            <a:schemeClr val="accent1">
              <a:lumMod val="20000"/>
              <a:lumOff val="8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14313" indent="-214313" fontAlgn="auto">
              <a:spcBef>
                <a:spcPts val="0"/>
              </a:spcBef>
              <a:spcAft>
                <a:spcPts val="0"/>
              </a:spcAft>
              <a:buClr>
                <a:srgbClr val="C00000"/>
              </a:buClr>
              <a:buFont typeface="Wingdings" panose="05000000000000000000" pitchFamily="2" charset="2"/>
              <a:buChar char="v"/>
              <a:defRPr/>
            </a:pPr>
            <a:r>
              <a:rPr lang="el-GR" sz="1800" dirty="0"/>
              <a:t> </a:t>
            </a:r>
            <a:r>
              <a:rPr lang="el-GR" sz="1800" dirty="0">
                <a:solidFill>
                  <a:schemeClr val="tx1"/>
                </a:solidFill>
                <a:latin typeface="Times New Roman" panose="02020603050405020304" pitchFamily="18" charset="0"/>
                <a:cs typeface="Times New Roman" panose="02020603050405020304" pitchFamily="18" charset="0"/>
              </a:rPr>
              <a:t>Σχεδιασμός και δημιουργία ΕΥ</a:t>
            </a:r>
          </a:p>
        </p:txBody>
      </p:sp>
      <p:sp>
        <p:nvSpPr>
          <p:cNvPr id="10" name="Έλλειψη 9">
            <a:extLst>
              <a:ext uri="{FF2B5EF4-FFF2-40B4-BE49-F238E27FC236}">
                <a16:creationId xmlns:a16="http://schemas.microsoft.com/office/drawing/2014/main" id="{F207C122-21AD-F581-E733-FBE9A619C347}"/>
              </a:ext>
            </a:extLst>
          </p:cNvPr>
          <p:cNvSpPr/>
          <p:nvPr/>
        </p:nvSpPr>
        <p:spPr>
          <a:xfrm>
            <a:off x="815874" y="4001375"/>
            <a:ext cx="1959769" cy="915590"/>
          </a:xfrm>
          <a:prstGeom prst="ellipse">
            <a:avLst/>
          </a:prstGeom>
          <a:solidFill>
            <a:schemeClr val="accent1">
              <a:lumMod val="40000"/>
              <a:lumOff val="6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1500" b="1" dirty="0">
                <a:solidFill>
                  <a:srgbClr val="C00000"/>
                </a:solidFill>
                <a:latin typeface="Trebuchet MS" panose="020B0603020202020204" pitchFamily="34" charset="0"/>
              </a:rPr>
              <a:t>Μεθοδολογία</a:t>
            </a:r>
          </a:p>
        </p:txBody>
      </p:sp>
      <p:sp>
        <p:nvSpPr>
          <p:cNvPr id="11" name="Ψαλίδισμα διαγώνιας γωνίας του ορθογωνίου 15">
            <a:extLst>
              <a:ext uri="{FF2B5EF4-FFF2-40B4-BE49-F238E27FC236}">
                <a16:creationId xmlns:a16="http://schemas.microsoft.com/office/drawing/2014/main" id="{FCBCDF4A-17D0-AC9E-0E6F-0CF3B839AEBA}"/>
              </a:ext>
            </a:extLst>
          </p:cNvPr>
          <p:cNvSpPr/>
          <p:nvPr/>
        </p:nvSpPr>
        <p:spPr>
          <a:xfrm>
            <a:off x="3027841" y="4053208"/>
            <a:ext cx="5598783" cy="1175992"/>
          </a:xfrm>
          <a:prstGeom prst="snip2DiagRect">
            <a:avLst/>
          </a:prstGeom>
          <a:gradFill flip="none" rotWithShape="1">
            <a:gsLst>
              <a:gs pos="45000">
                <a:schemeClr val="accent1">
                  <a:tint val="66000"/>
                  <a:satMod val="160000"/>
                  <a:lumMod val="14000"/>
                  <a:lumOff val="86000"/>
                </a:schemeClr>
              </a:gs>
              <a:gs pos="100000">
                <a:schemeClr val="accent1">
                  <a:tint val="23500"/>
                  <a:satMod val="160000"/>
                </a:schemeClr>
              </a:gs>
            </a:gsLst>
            <a:path path="circle">
              <a:fillToRect l="50000" t="50000" r="50000" b="50000"/>
            </a:path>
            <a:tileRect/>
          </a:gra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 Μεθοδολογία της έρευνας</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Σκοπός &amp; Στόχοι Δ.Ε.</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Είδος Έρευνας</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Περιορισμοί Έρευνας</a:t>
            </a:r>
          </a:p>
        </p:txBody>
      </p:sp>
      <p:sp>
        <p:nvSpPr>
          <p:cNvPr id="12" name="Έλλειψη 10">
            <a:extLst>
              <a:ext uri="{FF2B5EF4-FFF2-40B4-BE49-F238E27FC236}">
                <a16:creationId xmlns:a16="http://schemas.microsoft.com/office/drawing/2014/main" id="{4A15450C-0283-82B8-B49E-5205527CA96B}"/>
              </a:ext>
            </a:extLst>
          </p:cNvPr>
          <p:cNvSpPr/>
          <p:nvPr/>
        </p:nvSpPr>
        <p:spPr>
          <a:xfrm>
            <a:off x="928983" y="5533690"/>
            <a:ext cx="1846660" cy="914400"/>
          </a:xfrm>
          <a:prstGeom prst="ellipse">
            <a:avLst/>
          </a:prstGeom>
          <a:solidFill>
            <a:schemeClr val="accent1">
              <a:lumMod val="20000"/>
              <a:lumOff val="8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1500" b="1" dirty="0">
                <a:solidFill>
                  <a:srgbClr val="C00000"/>
                </a:solidFill>
                <a:latin typeface="Trebuchet MS" panose="020B0603020202020204" pitchFamily="34" charset="0"/>
              </a:rPr>
              <a:t>Αποτίμηση ΕΥ</a:t>
            </a:r>
          </a:p>
        </p:txBody>
      </p:sp>
      <p:sp>
        <p:nvSpPr>
          <p:cNvPr id="13" name="Ψαλίδισμα διαγώνιας γωνίας του ορθογωνίου 14">
            <a:extLst>
              <a:ext uri="{FF2B5EF4-FFF2-40B4-BE49-F238E27FC236}">
                <a16:creationId xmlns:a16="http://schemas.microsoft.com/office/drawing/2014/main" id="{19D26AC0-0426-8703-FC07-B405039DCEE0}"/>
              </a:ext>
            </a:extLst>
          </p:cNvPr>
          <p:cNvSpPr/>
          <p:nvPr/>
        </p:nvSpPr>
        <p:spPr>
          <a:xfrm>
            <a:off x="3027841" y="5458569"/>
            <a:ext cx="5638800" cy="914400"/>
          </a:xfrm>
          <a:prstGeom prst="snip2DiagRect">
            <a:avLst/>
          </a:prstGeom>
          <a:solidFill>
            <a:schemeClr val="accent1">
              <a:lumMod val="20000"/>
              <a:lumOff val="8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Παρουσίαση και ανάλυση αποτελεσμάτων</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Συμπεράσματα - Προτάσεις</a:t>
            </a:r>
          </a:p>
          <a:p>
            <a:pPr algn="ctr" fontAlgn="auto">
              <a:spcBef>
                <a:spcPts val="0"/>
              </a:spcBef>
              <a:spcAft>
                <a:spcPts val="0"/>
              </a:spcAft>
              <a:defRPr/>
            </a:pPr>
            <a:endParaRPr lang="el-GR" sz="1800"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1368895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18956-995B-116C-AC65-2111B0EFDAE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FDFB6F5-756B-BE87-745E-39C0231B91E3}"/>
              </a:ext>
            </a:extLst>
          </p:cNvPr>
          <p:cNvSpPr>
            <a:spLocks noGrp="1"/>
          </p:cNvSpPr>
          <p:nvPr>
            <p:ph type="title"/>
          </p:nvPr>
        </p:nvSpPr>
        <p:spPr>
          <a:xfrm>
            <a:off x="1403648" y="332656"/>
            <a:ext cx="7199240" cy="765652"/>
          </a:xfrm>
        </p:spPr>
        <p:txBody>
          <a:bodyPr>
            <a:noAutofit/>
          </a:bodyPr>
          <a:lstStyle/>
          <a:p>
            <a:r>
              <a:rPr lang="en-US" sz="3600" dirty="0"/>
              <a:t>5</a:t>
            </a:r>
            <a:r>
              <a:rPr lang="el-GR" sz="3600" dirty="0"/>
              <a:t>α. Θεωρητικό Πλαίσιο</a:t>
            </a:r>
            <a:endParaRPr lang="el-GR" sz="3600" b="1" dirty="0"/>
          </a:p>
        </p:txBody>
      </p:sp>
      <p:sp>
        <p:nvSpPr>
          <p:cNvPr id="5" name="TextBox 4">
            <a:extLst>
              <a:ext uri="{FF2B5EF4-FFF2-40B4-BE49-F238E27FC236}">
                <a16:creationId xmlns:a16="http://schemas.microsoft.com/office/drawing/2014/main" id="{84EC8266-37C6-DC37-73D0-AFFADA542E7A}"/>
              </a:ext>
            </a:extLst>
          </p:cNvPr>
          <p:cNvSpPr txBox="1"/>
          <p:nvPr/>
        </p:nvSpPr>
        <p:spPr>
          <a:xfrm>
            <a:off x="827584" y="1700808"/>
            <a:ext cx="7920880" cy="3754874"/>
          </a:xfrm>
          <a:prstGeom prst="rect">
            <a:avLst/>
          </a:prstGeom>
          <a:noFill/>
        </p:spPr>
        <p:txBody>
          <a:bodyPr wrap="square">
            <a:spAutoFit/>
          </a:bodyPr>
          <a:lstStyle/>
          <a:p>
            <a:r>
              <a:rPr lang="el-GR" sz="1600" b="1" u="sng" dirty="0"/>
              <a:t>Εξ αποστάσεως εκπαίδευση</a:t>
            </a:r>
          </a:p>
          <a:p>
            <a:r>
              <a:rPr lang="el-GR" sz="1600" dirty="0">
                <a:ea typeface="Times New Roman" panose="02020603050405020304" pitchFamily="18" charset="0"/>
              </a:rPr>
              <a:t> Η εξ αποστάσεως εκπαίδευση αποτελεί μια δομημένη μαθησιακή διαδικασία που αξιοποιεί τις νέες τεχνολογίες, επιτρέποντας την ικανοποίηση των σύγχρονων εκπαιδευτικών απαιτήσεων των μαθητών (</a:t>
            </a:r>
            <a:r>
              <a:rPr lang="el-GR" sz="1600" dirty="0" err="1">
                <a:ea typeface="Times New Roman" panose="02020603050405020304" pitchFamily="18" charset="0"/>
              </a:rPr>
              <a:t>Βασάλα</a:t>
            </a:r>
            <a:r>
              <a:rPr lang="el-GR" sz="1600" dirty="0">
                <a:ea typeface="Times New Roman" panose="02020603050405020304" pitchFamily="18" charset="0"/>
              </a:rPr>
              <a:t>, 2005).</a:t>
            </a:r>
          </a:p>
          <a:p>
            <a:endParaRPr lang="el-GR" sz="1600" b="1" u="sng" dirty="0">
              <a:effectLst/>
              <a:latin typeface="Times New Roman" panose="02020603050405020304" pitchFamily="18" charset="0"/>
              <a:ea typeface="Times New Roman" panose="02020603050405020304" pitchFamily="18" charset="0"/>
            </a:endParaRPr>
          </a:p>
          <a:p>
            <a:endParaRPr lang="el-GR" sz="1600" b="1" u="sng" dirty="0">
              <a:ea typeface="Times New Roman" panose="02020603050405020304" pitchFamily="18" charset="0"/>
            </a:endParaRPr>
          </a:p>
          <a:p>
            <a:pPr algn="just" eaLnBrk="1" hangingPunct="1"/>
            <a:r>
              <a:rPr lang="el-GR" altLang="el-GR" sz="1600" b="1" u="sng" dirty="0">
                <a:cs typeface="Times New Roman" panose="02020603050405020304" pitchFamily="18" charset="0"/>
              </a:rPr>
              <a:t>Η χρήση των ΤΠΕ στο πλαίσιο της </a:t>
            </a:r>
            <a:r>
              <a:rPr lang="el-GR" altLang="el-GR" sz="1600" b="1" u="sng" dirty="0" err="1">
                <a:cs typeface="Times New Roman" panose="02020603050405020304" pitchFamily="18" charset="0"/>
              </a:rPr>
              <a:t>ΕξΑΕ</a:t>
            </a:r>
            <a:endParaRPr lang="el-GR" altLang="el-GR" sz="1600" b="1" u="sng" dirty="0">
              <a:cs typeface="Times New Roman" panose="02020603050405020304" pitchFamily="18" charset="0"/>
            </a:endParaRPr>
          </a:p>
          <a:p>
            <a:r>
              <a:rPr lang="el-GR" sz="1600" dirty="0"/>
              <a:t> Η ευελιξία της </a:t>
            </a:r>
            <a:r>
              <a:rPr lang="el-GR" sz="1600" dirty="0" err="1"/>
              <a:t>ΕξΑΕ</a:t>
            </a:r>
            <a:r>
              <a:rPr lang="el-GR" sz="1600" dirty="0"/>
              <a:t> της επιτρέπει να ανταποκρίνεται σε διάφορες ανάγκες, γεγονός που συμβάλλει στην ταχεία ανάπτυξή της. Σήμερα, η εκπαίδευση από απόσταση έχει γνωρίσει σημαντική εξέλιξη και ευρεία διάδοση, καθώς η σύγχρονη τεχνολογία εξελίσσεται παράλληλα με αυτήν (</a:t>
            </a:r>
            <a:r>
              <a:rPr lang="el-GR" sz="1600" dirty="0" err="1"/>
              <a:t>Λιοναράκης</a:t>
            </a:r>
            <a:r>
              <a:rPr lang="el-GR" sz="1600" dirty="0"/>
              <a:t>, 2006)</a:t>
            </a:r>
            <a:br>
              <a:rPr lang="el-GR" sz="1600" b="1" u="sng" dirty="0">
                <a:effectLst/>
                <a:latin typeface="Times New Roman" panose="02020603050405020304" pitchFamily="18" charset="0"/>
                <a:ea typeface="Times New Roman" panose="02020603050405020304" pitchFamily="18" charset="0"/>
              </a:rPr>
            </a:br>
            <a:br>
              <a:rPr lang="el-GR" sz="1600" dirty="0">
                <a:effectLst/>
                <a:latin typeface="Times New Roman" panose="02020603050405020304" pitchFamily="18" charset="0"/>
                <a:ea typeface="Times New Roman" panose="02020603050405020304" pitchFamily="18" charset="0"/>
              </a:rPr>
            </a:br>
            <a:br>
              <a:rPr lang="el-GR" sz="1600" dirty="0">
                <a:effectLst/>
                <a:latin typeface="Times New Roman" panose="02020603050405020304" pitchFamily="18" charset="0"/>
                <a:ea typeface="Times New Roman" panose="02020603050405020304" pitchFamily="18" charset="0"/>
              </a:rPr>
            </a:br>
            <a:endParaRPr lang="el-GR" sz="1600" dirty="0">
              <a:effectLst/>
              <a:latin typeface="Times New Roman" panose="02020603050405020304" pitchFamily="18" charset="0"/>
              <a:ea typeface="Times New Roman" panose="02020603050405020304" pitchFamily="18" charset="0"/>
            </a:endParaRPr>
          </a:p>
          <a:p>
            <a:endParaRPr lang="el-GR" sz="1400" dirty="0"/>
          </a:p>
        </p:txBody>
      </p:sp>
    </p:spTree>
    <p:extLst>
      <p:ext uri="{BB962C8B-B14F-4D97-AF65-F5344CB8AC3E}">
        <p14:creationId xmlns:p14="http://schemas.microsoft.com/office/powerpoint/2010/main" val="3647952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3648" y="332656"/>
            <a:ext cx="7199240" cy="765652"/>
          </a:xfrm>
        </p:spPr>
        <p:txBody>
          <a:bodyPr>
            <a:noAutofit/>
          </a:bodyPr>
          <a:lstStyle/>
          <a:p>
            <a:r>
              <a:rPr lang="en-US" sz="3600" dirty="0"/>
              <a:t>5</a:t>
            </a:r>
            <a:r>
              <a:rPr lang="el-GR" sz="3600" dirty="0"/>
              <a:t>β. Θεωρητικό Πλαίσιο</a:t>
            </a:r>
            <a:endParaRPr lang="el-GR" sz="3600" b="1" dirty="0"/>
          </a:p>
        </p:txBody>
      </p:sp>
      <p:sp>
        <p:nvSpPr>
          <p:cNvPr id="5" name="TextBox 4">
            <a:extLst>
              <a:ext uri="{FF2B5EF4-FFF2-40B4-BE49-F238E27FC236}">
                <a16:creationId xmlns:a16="http://schemas.microsoft.com/office/drawing/2014/main" id="{617BB858-B8FD-746D-F226-1119E625452C}"/>
              </a:ext>
            </a:extLst>
          </p:cNvPr>
          <p:cNvSpPr txBox="1"/>
          <p:nvPr/>
        </p:nvSpPr>
        <p:spPr>
          <a:xfrm>
            <a:off x="899592" y="1484784"/>
            <a:ext cx="7920880" cy="4739759"/>
          </a:xfrm>
          <a:prstGeom prst="rect">
            <a:avLst/>
          </a:prstGeom>
          <a:noFill/>
        </p:spPr>
        <p:txBody>
          <a:bodyPr wrap="square">
            <a:spAutoFit/>
          </a:bodyPr>
          <a:lstStyle/>
          <a:p>
            <a:r>
              <a:rPr lang="el-GR" sz="1600" b="1" u="sng" dirty="0"/>
              <a:t>Ανεστραμμένη τάξη</a:t>
            </a:r>
          </a:p>
          <a:p>
            <a:r>
              <a:rPr lang="el-GR" sz="1600" dirty="0"/>
              <a:t>Το </a:t>
            </a:r>
            <a:r>
              <a:rPr lang="el-GR" sz="1600" b="1" dirty="0"/>
              <a:t>μοντέλο της ανεστραμμένης τάξης</a:t>
            </a:r>
            <a:r>
              <a:rPr lang="el-GR" sz="1600" dirty="0"/>
              <a:t> (</a:t>
            </a:r>
            <a:r>
              <a:rPr lang="el-GR" sz="1600" i="1" dirty="0" err="1"/>
              <a:t>flipped</a:t>
            </a:r>
            <a:r>
              <a:rPr lang="el-GR" sz="1600" i="1" dirty="0"/>
              <a:t> </a:t>
            </a:r>
            <a:r>
              <a:rPr lang="el-GR" sz="1600" i="1" dirty="0" err="1"/>
              <a:t>classroom</a:t>
            </a:r>
            <a:r>
              <a:rPr lang="el-GR" sz="1600" dirty="0"/>
              <a:t>) είναι μια παιδαγωγική προσέγγιση που μετατοπίζει τη διδασκαλία βασικών εννοιών εκτός της φυσικής τάξης, χρησιμοποιώντας </a:t>
            </a:r>
            <a:r>
              <a:rPr lang="el-GR" sz="1600" dirty="0" err="1"/>
              <a:t>πολυμεσικό</a:t>
            </a:r>
            <a:r>
              <a:rPr lang="el-GR" sz="1600" dirty="0"/>
              <a:t> υλικό, ενώ ο χρόνος εντός της τάξης αφιερώνεται στην ενεργή μάθηση, την καθοδηγούμενη πρακτική και την επίλυση προβλημάτων (</a:t>
            </a:r>
            <a:r>
              <a:rPr lang="el-GR" sz="1600" dirty="0" err="1"/>
              <a:t>Bergmann</a:t>
            </a:r>
            <a:r>
              <a:rPr lang="el-GR" sz="1600" dirty="0"/>
              <a:t> &amp; </a:t>
            </a:r>
            <a:r>
              <a:rPr lang="el-GR" sz="1600" dirty="0" err="1"/>
              <a:t>Sams</a:t>
            </a:r>
            <a:r>
              <a:rPr lang="el-GR" sz="1600" dirty="0"/>
              <a:t>, 2012).</a:t>
            </a:r>
          </a:p>
          <a:p>
            <a:endParaRPr lang="el-GR" sz="1600" b="1" u="sng" dirty="0">
              <a:effectLst/>
              <a:latin typeface="Times New Roman" panose="02020603050405020304" pitchFamily="18" charset="0"/>
              <a:ea typeface="Times New Roman" panose="02020603050405020304" pitchFamily="18" charset="0"/>
            </a:endParaRPr>
          </a:p>
          <a:p>
            <a:r>
              <a:rPr lang="el-GR" sz="1600" b="1" u="sng" dirty="0">
                <a:effectLst/>
                <a:latin typeface="Times New Roman" panose="02020603050405020304" pitchFamily="18" charset="0"/>
                <a:ea typeface="Times New Roman" panose="02020603050405020304" pitchFamily="18" charset="0"/>
              </a:rPr>
              <a:t>Δεύτερη/ξένη γλώσσα</a:t>
            </a:r>
          </a:p>
          <a:p>
            <a:r>
              <a:rPr lang="el-GR" sz="1600" dirty="0">
                <a:effectLst/>
                <a:latin typeface="Times New Roman" panose="02020603050405020304" pitchFamily="18" charset="0"/>
                <a:ea typeface="Times New Roman" panose="02020603050405020304" pitchFamily="18" charset="0"/>
              </a:rPr>
              <a:t>Σύμφωνα με την </a:t>
            </a:r>
            <a:r>
              <a:rPr lang="el-GR" sz="1600" dirty="0" err="1">
                <a:effectLst/>
                <a:latin typeface="Times New Roman" panose="02020603050405020304" pitchFamily="18" charset="0"/>
                <a:ea typeface="Times New Roman" panose="02020603050405020304" pitchFamily="18" charset="0"/>
              </a:rPr>
              <a:t>Ellis</a:t>
            </a:r>
            <a:r>
              <a:rPr lang="el-GR" sz="1600" dirty="0">
                <a:effectLst/>
                <a:latin typeface="Times New Roman" panose="02020603050405020304" pitchFamily="18" charset="0"/>
                <a:ea typeface="Times New Roman" panose="02020603050405020304" pitchFamily="18" charset="0"/>
              </a:rPr>
              <a:t> (1997), μια δεύτερη γλώσσα είναι αυτή που αποκτάται σε περιβάλλον όπου η γλώσσα-στόχος χρησιμοποιείται καθημερινά, καθιστώντας την απαραίτητη για την κοινωνική και επαγγελματική ενσωμάτωση. </a:t>
            </a:r>
          </a:p>
          <a:p>
            <a:endParaRPr lang="el-GR" sz="1600" dirty="0"/>
          </a:p>
          <a:p>
            <a:r>
              <a:rPr lang="el-GR" sz="1600" b="1" u="sng" dirty="0"/>
              <a:t>ΤΥ-ΖΕΠ</a:t>
            </a:r>
          </a:p>
          <a:p>
            <a:r>
              <a:rPr lang="el-GR" sz="1600" dirty="0">
                <a:effectLst/>
                <a:latin typeface="Times New Roman" panose="02020603050405020304" pitchFamily="18" charset="0"/>
                <a:ea typeface="Times New Roman" panose="02020603050405020304" pitchFamily="18" charset="0"/>
              </a:rPr>
              <a:t>Το πρόγραμμα ΤΥ-ΖΕΠ παρέχει τη δυνατότητα σε μαθητές να μάθουν την ελληνική γλώσσα, να αποκτήσουν τις απαραίτητες κοινωνικές και μαθησιακές δεξιότητες και να ενταχθούν στο γενικό σχολικό πρόγραμμα με στόχο την πλήρη ένταξή τους στην ελληνική κοινωνία και κουλτούρα (</a:t>
            </a:r>
            <a:r>
              <a:rPr lang="el-GR" sz="1600" dirty="0" err="1">
                <a:effectLst/>
                <a:latin typeface="Times New Roman" panose="02020603050405020304" pitchFamily="18" charset="0"/>
                <a:ea typeface="Times New Roman" panose="02020603050405020304" pitchFamily="18" charset="0"/>
              </a:rPr>
              <a:t>Dendrinos</a:t>
            </a:r>
            <a:r>
              <a:rPr lang="el-GR" sz="1600" dirty="0">
                <a:effectLst/>
                <a:latin typeface="Times New Roman" panose="02020603050405020304" pitchFamily="18" charset="0"/>
                <a:ea typeface="Times New Roman" panose="02020603050405020304" pitchFamily="18" charset="0"/>
              </a:rPr>
              <a:t>, 1992). </a:t>
            </a:r>
            <a:br>
              <a:rPr lang="el-GR" sz="1600" dirty="0">
                <a:effectLst/>
                <a:latin typeface="Times New Roman" panose="02020603050405020304" pitchFamily="18" charset="0"/>
                <a:ea typeface="Times New Roman" panose="02020603050405020304" pitchFamily="18" charset="0"/>
              </a:rPr>
            </a:br>
            <a:br>
              <a:rPr lang="el-GR" sz="1600" dirty="0">
                <a:effectLst/>
                <a:latin typeface="Times New Roman" panose="02020603050405020304" pitchFamily="18" charset="0"/>
                <a:ea typeface="Times New Roman" panose="02020603050405020304" pitchFamily="18" charset="0"/>
              </a:rPr>
            </a:br>
            <a:endParaRPr lang="el-GR" sz="1600" dirty="0">
              <a:effectLst/>
              <a:latin typeface="Times New Roman" panose="02020603050405020304" pitchFamily="18" charset="0"/>
              <a:ea typeface="Times New Roman" panose="02020603050405020304" pitchFamily="18" charset="0"/>
            </a:endParaRPr>
          </a:p>
          <a:p>
            <a:endParaRPr lang="el-GR" sz="1400" dirty="0"/>
          </a:p>
        </p:txBody>
      </p:sp>
    </p:spTree>
    <p:extLst>
      <p:ext uri="{BB962C8B-B14F-4D97-AF65-F5344CB8AC3E}">
        <p14:creationId xmlns:p14="http://schemas.microsoft.com/office/powerpoint/2010/main" val="3581669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6α. Μεθοδολογία </a:t>
            </a:r>
            <a:endParaRPr lang="el-GR" sz="4000" b="1" dirty="0"/>
          </a:p>
        </p:txBody>
      </p:sp>
      <p:graphicFrame>
        <p:nvGraphicFramePr>
          <p:cNvPr id="3" name="Θέση περιεχομένου 5">
            <a:extLst>
              <a:ext uri="{FF2B5EF4-FFF2-40B4-BE49-F238E27FC236}">
                <a16:creationId xmlns:a16="http://schemas.microsoft.com/office/drawing/2014/main" id="{13B2BA2F-6477-E2BD-B42D-3FBB8FB2E434}"/>
              </a:ext>
            </a:extLst>
          </p:cNvPr>
          <p:cNvGraphicFramePr>
            <a:graphicFrameLocks noGrp="1"/>
          </p:cNvGraphicFramePr>
          <p:nvPr>
            <p:extLst>
              <p:ext uri="{D42A27DB-BD31-4B8C-83A1-F6EECF244321}">
                <p14:modId xmlns:p14="http://schemas.microsoft.com/office/powerpoint/2010/main" val="2413983821"/>
              </p:ext>
            </p:extLst>
          </p:nvPr>
        </p:nvGraphicFramePr>
        <p:xfrm>
          <a:off x="464315" y="1169485"/>
          <a:ext cx="8215370"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367646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2555</TotalTime>
  <Words>1322</Words>
  <Application>Microsoft Office PowerPoint</Application>
  <PresentationFormat>Προβολή στην οθόνη (4:3)</PresentationFormat>
  <Paragraphs>165</Paragraphs>
  <Slides>20</Slides>
  <Notes>1</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20</vt:i4>
      </vt:variant>
    </vt:vector>
  </HeadingPairs>
  <TitlesOfParts>
    <vt:vector size="29" baseType="lpstr">
      <vt:lpstr>Arial</vt:lpstr>
      <vt:lpstr>Book Antiqua</vt:lpstr>
      <vt:lpstr>Calibri</vt:lpstr>
      <vt:lpstr>Calibri Light</vt:lpstr>
      <vt:lpstr>Cambria</vt:lpstr>
      <vt:lpstr>Times New Roman</vt:lpstr>
      <vt:lpstr>Trebuchet MS</vt:lpstr>
      <vt:lpstr>Wingdings</vt:lpstr>
      <vt:lpstr>Θέμα του Office</vt:lpstr>
      <vt:lpstr>«Σχεδιασμός, υλοποίηση και αποτίμηση εκπαιδευτικού υλικού  συμπληρωματικής εξ Αποστάσεως εκπαίδευσης για την Διδασκαλία της Ελληνικής ως δεύτερη/ξένη γλώσσα για μαθητές που φοιτούν στα Τμήματα Υποδοχής - ΖΕΠ σε επίπεδο Α1 στα ελληνικά σχολεία»</vt:lpstr>
      <vt:lpstr>Ευχαριστίες </vt:lpstr>
      <vt:lpstr>1. Σκοπός</vt:lpstr>
      <vt:lpstr>2. Συνεισφορά της διπλωματικής</vt:lpstr>
      <vt:lpstr>3. Ερευνητικά Ερωτήματα</vt:lpstr>
      <vt:lpstr>4. Δομή της εργασίας </vt:lpstr>
      <vt:lpstr>5α. Θεωρητικό Πλαίσιο</vt:lpstr>
      <vt:lpstr>5β. Θεωρητικό Πλαίσιο</vt:lpstr>
      <vt:lpstr>6α. Μεθοδολογία </vt:lpstr>
      <vt:lpstr>6β. Μεθοδολογία </vt:lpstr>
      <vt:lpstr> 7α. Σκοπός Εκπαιδευτικού Υλικού </vt:lpstr>
      <vt:lpstr> 7β. Σχεδιασμός Εκπαιδευτικού Υλικού </vt:lpstr>
      <vt:lpstr> 7γ. Εργαλεία σχεδιασμού του  Εκπαιδευτικού Υλικού </vt:lpstr>
      <vt:lpstr> 7δ. Παραγόμενο Εκπαιδευτικό Υλικό </vt:lpstr>
      <vt:lpstr>8. Μεθοδολογία Έρευνας</vt:lpstr>
      <vt:lpstr>Παρουσίαση του PowerPoint</vt:lpstr>
      <vt:lpstr>9β. Αποτελέσματα – Κύρια ευρήματα</vt:lpstr>
      <vt:lpstr> 10α. Συμπεράσματα</vt:lpstr>
      <vt:lpstr>Παρουσίαση του PowerPoint</vt:lpstr>
      <vt:lpstr>Παρουσίαση του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Ευστράτιος Τζανακάκης</cp:lastModifiedBy>
  <cp:revision>1687</cp:revision>
  <dcterms:created xsi:type="dcterms:W3CDTF">2003-10-16T17:37:47Z</dcterms:created>
  <dcterms:modified xsi:type="dcterms:W3CDTF">2025-03-15T08:18:57Z</dcterms:modified>
</cp:coreProperties>
</file>