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1" r:id="rId3"/>
    <p:sldId id="258" r:id="rId4"/>
    <p:sldId id="260" r:id="rId5"/>
    <p:sldId id="261" r:id="rId6"/>
    <p:sldId id="262" r:id="rId7"/>
    <p:sldId id="263" r:id="rId8"/>
    <p:sldId id="265" r:id="rId9"/>
    <p:sldId id="266" r:id="rId10"/>
    <p:sldId id="267" r:id="rId11"/>
    <p:sldId id="268" r:id="rId12"/>
    <p:sldId id="269" r:id="rId13"/>
    <p:sldId id="270" r:id="rId14"/>
    <p:sldId id="273" r:id="rId15"/>
    <p:sldId id="271" r:id="rId16"/>
    <p:sldId id="272" r:id="rId17"/>
    <p:sldId id="274" r:id="rId18"/>
    <p:sldId id="275" r:id="rId19"/>
    <p:sldId id="276" r:id="rId20"/>
    <p:sldId id="277" r:id="rId21"/>
    <p:sldId id="278" r:id="rId22"/>
    <p:sldId id="279" r:id="rId23"/>
    <p:sldId id="280" r:id="rId24"/>
    <p:sldId id="285" r:id="rId25"/>
    <p:sldId id="286" r:id="rId26"/>
    <p:sldId id="287" r:id="rId27"/>
    <p:sldId id="288" r:id="rId28"/>
    <p:sldId id="282" r:id="rId29"/>
    <p:sldId id="283" r:id="rId30"/>
    <p:sldId id="284"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779"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ED00B-7BAF-4DE9-88A5-953C610A115D}"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l-GR"/>
        </a:p>
      </dgm:t>
    </dgm:pt>
    <dgm:pt modelId="{498A3879-CA79-42D7-9DF3-9D812640FC77}">
      <dgm:prSet phldrT="[Text]" custT="1"/>
      <dgm:spPr/>
      <dgm:t>
        <a:bodyPr/>
        <a:lstStyle/>
        <a:p>
          <a:r>
            <a:rPr lang="el-GR" sz="3000" dirty="0">
              <a:latin typeface="Calibri" panose="020F0502020204030204" pitchFamily="34" charset="0"/>
              <a:ea typeface="Calibri" panose="020F0502020204030204" pitchFamily="34" charset="0"/>
              <a:cs typeface="Calibri" panose="020F0502020204030204" pitchFamily="34" charset="0"/>
            </a:rPr>
            <a:t>Θεωρητικό πλαίσιο</a:t>
          </a:r>
        </a:p>
      </dgm:t>
    </dgm:pt>
    <dgm:pt modelId="{C0F04216-3776-461E-8319-08A5FE6D9AB2}" type="parTrans" cxnId="{7ABC4CDA-E5A0-4022-A23C-86B0D7A97ABB}">
      <dgm:prSet/>
      <dgm:spPr/>
      <dgm:t>
        <a:bodyPr/>
        <a:lstStyle/>
        <a:p>
          <a:endParaRPr lang="el-GR"/>
        </a:p>
      </dgm:t>
    </dgm:pt>
    <dgm:pt modelId="{579C4B5F-11E5-4CE9-9B78-3848C7A03A47}" type="sibTrans" cxnId="{7ABC4CDA-E5A0-4022-A23C-86B0D7A97ABB}">
      <dgm:prSet/>
      <dgm:spPr/>
      <dgm:t>
        <a:bodyPr/>
        <a:lstStyle/>
        <a:p>
          <a:endParaRPr lang="el-GR"/>
        </a:p>
      </dgm:t>
    </dgm:pt>
    <dgm:pt modelId="{26D867F6-70FF-46C0-822B-4CF2410AB8A0}">
      <dgm:prSet phldrT="[Text]"/>
      <dgm:spPr/>
      <dgm:t>
        <a:bodyPr/>
        <a:lstStyle/>
        <a:p>
          <a:r>
            <a:rPr lang="el-GR" dirty="0"/>
            <a:t>Αποτελέσματα</a:t>
          </a:r>
        </a:p>
      </dgm:t>
    </dgm:pt>
    <dgm:pt modelId="{85CEF1B3-6557-4A3E-8A75-DA9BEDF26DDF}" type="parTrans" cxnId="{C40BF290-337D-452A-B5C8-61C5BE55C4C3}">
      <dgm:prSet/>
      <dgm:spPr/>
      <dgm:t>
        <a:bodyPr/>
        <a:lstStyle/>
        <a:p>
          <a:endParaRPr lang="el-GR"/>
        </a:p>
      </dgm:t>
    </dgm:pt>
    <dgm:pt modelId="{CB6A88C7-D254-42DE-8F71-DD9B10019931}" type="sibTrans" cxnId="{C40BF290-337D-452A-B5C8-61C5BE55C4C3}">
      <dgm:prSet/>
      <dgm:spPr/>
      <dgm:t>
        <a:bodyPr/>
        <a:lstStyle/>
        <a:p>
          <a:endParaRPr lang="el-GR"/>
        </a:p>
      </dgm:t>
    </dgm:pt>
    <dgm:pt modelId="{64EB53C9-CEB2-47CB-A24A-685A4A2B40B8}">
      <dgm:prSet phldrT="[Text]"/>
      <dgm:spPr/>
      <dgm:t>
        <a:bodyPr/>
        <a:lstStyle/>
        <a:p>
          <a:r>
            <a:rPr lang="el-GR" dirty="0"/>
            <a:t>Συμπεράσματα</a:t>
          </a:r>
        </a:p>
      </dgm:t>
    </dgm:pt>
    <dgm:pt modelId="{7427B66C-6561-4CD2-95BC-5E0B810D953F}" type="parTrans" cxnId="{5B310D8B-A4FB-4B25-B2C6-81A718F00299}">
      <dgm:prSet/>
      <dgm:spPr/>
      <dgm:t>
        <a:bodyPr/>
        <a:lstStyle/>
        <a:p>
          <a:endParaRPr lang="el-GR"/>
        </a:p>
      </dgm:t>
    </dgm:pt>
    <dgm:pt modelId="{2A6A4FD2-1839-4119-B7E3-72384C712F33}" type="sibTrans" cxnId="{5B310D8B-A4FB-4B25-B2C6-81A718F00299}">
      <dgm:prSet/>
      <dgm:spPr/>
      <dgm:t>
        <a:bodyPr/>
        <a:lstStyle/>
        <a:p>
          <a:endParaRPr lang="el-GR"/>
        </a:p>
      </dgm:t>
    </dgm:pt>
    <dgm:pt modelId="{8CC4FD21-0049-4BC7-80AD-907CD72A74B0}">
      <dgm:prSet phldrT="[Text]"/>
      <dgm:spPr/>
      <dgm:t>
        <a:bodyPr/>
        <a:lstStyle/>
        <a:p>
          <a:r>
            <a:rPr lang="el-GR" dirty="0"/>
            <a:t>Μεθοδολογία έρευνας</a:t>
          </a:r>
        </a:p>
      </dgm:t>
    </dgm:pt>
    <dgm:pt modelId="{14BBB26A-03A6-4879-B221-75B649BC3E12}" type="sibTrans" cxnId="{95A37FED-5E04-4F46-87C1-DD225DE2B13F}">
      <dgm:prSet/>
      <dgm:spPr/>
      <dgm:t>
        <a:bodyPr/>
        <a:lstStyle/>
        <a:p>
          <a:endParaRPr lang="el-GR"/>
        </a:p>
      </dgm:t>
    </dgm:pt>
    <dgm:pt modelId="{A68FD63A-C18C-464A-9119-F9583EDACCFA}" type="parTrans" cxnId="{95A37FED-5E04-4F46-87C1-DD225DE2B13F}">
      <dgm:prSet/>
      <dgm:spPr/>
      <dgm:t>
        <a:bodyPr/>
        <a:lstStyle/>
        <a:p>
          <a:endParaRPr lang="el-GR"/>
        </a:p>
      </dgm:t>
    </dgm:pt>
    <dgm:pt modelId="{F80A16F8-4381-46F6-98B3-A2555933A689}" type="pres">
      <dgm:prSet presAssocID="{CA1ED00B-7BAF-4DE9-88A5-953C610A115D}" presName="linearFlow" presStyleCnt="0">
        <dgm:presLayoutVars>
          <dgm:dir/>
          <dgm:resizeHandles val="exact"/>
        </dgm:presLayoutVars>
      </dgm:prSet>
      <dgm:spPr/>
    </dgm:pt>
    <dgm:pt modelId="{D42428E7-4116-4CBA-AEF9-C6267F4C1418}" type="pres">
      <dgm:prSet presAssocID="{498A3879-CA79-42D7-9DF3-9D812640FC77}" presName="composite" presStyleCnt="0"/>
      <dgm:spPr/>
    </dgm:pt>
    <dgm:pt modelId="{AAD3A84E-1F81-42BE-BAA4-D94074EDA76B}" type="pres">
      <dgm:prSet presAssocID="{498A3879-CA79-42D7-9DF3-9D812640FC77}" presName="imgShp" presStyleLbl="fgImgPlace1" presStyleIdx="0" presStyleCnt="4" custLinFactNeighborX="-7388" custLinFactNeighborY="-4433"/>
      <dgm:spPr>
        <a:blipFill>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C3E422F0-75CE-4974-92D9-7248CCFB33C4}" type="pres">
      <dgm:prSet presAssocID="{498A3879-CA79-42D7-9DF3-9D812640FC77}" presName="txShp" presStyleLbl="node1" presStyleIdx="0" presStyleCnt="4">
        <dgm:presLayoutVars>
          <dgm:bulletEnabled val="1"/>
        </dgm:presLayoutVars>
      </dgm:prSet>
      <dgm:spPr/>
    </dgm:pt>
    <dgm:pt modelId="{953EECD3-57C3-466D-BA0F-1A996C667C2B}" type="pres">
      <dgm:prSet presAssocID="{579C4B5F-11E5-4CE9-9B78-3848C7A03A47}" presName="spacing" presStyleCnt="0"/>
      <dgm:spPr/>
    </dgm:pt>
    <dgm:pt modelId="{621BDC22-3533-4BE0-AC36-A4D2542577DE}" type="pres">
      <dgm:prSet presAssocID="{8CC4FD21-0049-4BC7-80AD-907CD72A74B0}" presName="composite" presStyleCnt="0"/>
      <dgm:spPr/>
    </dgm:pt>
    <dgm:pt modelId="{D388F76F-F575-43B8-8323-7B4AF7182C8E}" type="pres">
      <dgm:prSet presAssocID="{8CC4FD21-0049-4BC7-80AD-907CD72A74B0}" presName="imgShp" presStyleLbl="fgImgPlace1" presStyleIdx="1" presStyleCnt="4"/>
      <dgm:spPr>
        <a:blipFill>
          <a:blip xmlns:r="http://schemas.openxmlformats.org/officeDocument/2006/relationships" r:embed="rId2">
            <a:duotone>
              <a:schemeClr val="accent3">
                <a:hueOff val="1672205"/>
                <a:satOff val="15156"/>
                <a:lumOff val="2317"/>
                <a:alphaOff val="0"/>
                <a:shade val="20000"/>
                <a:satMod val="200000"/>
              </a:schemeClr>
              <a:schemeClr val="accent3">
                <a:hueOff val="1672205"/>
                <a:satOff val="15156"/>
                <a:lumOff val="2317"/>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D4025086-BC1E-4566-AC7B-ADB62EE430FC}" type="pres">
      <dgm:prSet presAssocID="{8CC4FD21-0049-4BC7-80AD-907CD72A74B0}" presName="txShp" presStyleLbl="node1" presStyleIdx="1" presStyleCnt="4">
        <dgm:presLayoutVars>
          <dgm:bulletEnabled val="1"/>
        </dgm:presLayoutVars>
      </dgm:prSet>
      <dgm:spPr/>
    </dgm:pt>
    <dgm:pt modelId="{D0540079-0AA5-4732-85E8-7B8782D62B42}" type="pres">
      <dgm:prSet presAssocID="{14BBB26A-03A6-4879-B221-75B649BC3E12}" presName="spacing" presStyleCnt="0"/>
      <dgm:spPr/>
    </dgm:pt>
    <dgm:pt modelId="{E3BF647F-457C-41EA-B16B-C28823318900}" type="pres">
      <dgm:prSet presAssocID="{26D867F6-70FF-46C0-822B-4CF2410AB8A0}" presName="composite" presStyleCnt="0"/>
      <dgm:spPr/>
    </dgm:pt>
    <dgm:pt modelId="{0E2E59F8-1511-4F61-9512-520D3E58DB38}" type="pres">
      <dgm:prSet presAssocID="{26D867F6-70FF-46C0-822B-4CF2410AB8A0}" presName="imgShp" presStyleLbl="fgImgPlace1" presStyleIdx="2" presStyleCnt="4"/>
      <dgm:spPr>
        <a:blipFill>
          <a:blip xmlns:r="http://schemas.openxmlformats.org/officeDocument/2006/relationships" r:embed="rId3">
            <a:duotone>
              <a:schemeClr val="accent3">
                <a:hueOff val="3344410"/>
                <a:satOff val="30311"/>
                <a:lumOff val="4635"/>
                <a:alphaOff val="0"/>
                <a:shade val="20000"/>
                <a:satMod val="200000"/>
              </a:schemeClr>
              <a:schemeClr val="accent3">
                <a:hueOff val="3344410"/>
                <a:satOff val="30311"/>
                <a:lumOff val="4635"/>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8A24737C-5C9B-4F8C-B84F-5D709FE28AA2}" type="pres">
      <dgm:prSet presAssocID="{26D867F6-70FF-46C0-822B-4CF2410AB8A0}" presName="txShp" presStyleLbl="node1" presStyleIdx="2" presStyleCnt="4">
        <dgm:presLayoutVars>
          <dgm:bulletEnabled val="1"/>
        </dgm:presLayoutVars>
      </dgm:prSet>
      <dgm:spPr/>
    </dgm:pt>
    <dgm:pt modelId="{8D97CA3A-DFEC-479C-9FA5-C08E86C029B6}" type="pres">
      <dgm:prSet presAssocID="{CB6A88C7-D254-42DE-8F71-DD9B10019931}" presName="spacing" presStyleCnt="0"/>
      <dgm:spPr/>
    </dgm:pt>
    <dgm:pt modelId="{1C748930-BFF5-465A-BCCB-7B145B9EE614}" type="pres">
      <dgm:prSet presAssocID="{64EB53C9-CEB2-47CB-A24A-685A4A2B40B8}" presName="composite" presStyleCnt="0"/>
      <dgm:spPr/>
    </dgm:pt>
    <dgm:pt modelId="{BA369C78-6622-450D-8C64-214C9E2E56DD}" type="pres">
      <dgm:prSet presAssocID="{64EB53C9-CEB2-47CB-A24A-685A4A2B40B8}" presName="imgShp" presStyleLbl="fgImgPlace1" presStyleIdx="3" presStyleCnt="4"/>
      <dgm:spPr>
        <a:blipFill>
          <a:blip xmlns:r="http://schemas.openxmlformats.org/officeDocument/2006/relationships" r:embed="rId4">
            <a:duotone>
              <a:schemeClr val="accent3">
                <a:hueOff val="5016615"/>
                <a:satOff val="45467"/>
                <a:lumOff val="6952"/>
                <a:alphaOff val="0"/>
                <a:shade val="20000"/>
                <a:satMod val="200000"/>
              </a:schemeClr>
              <a:schemeClr val="accent3">
                <a:hueOff val="5016615"/>
                <a:satOff val="45467"/>
                <a:lumOff val="6952"/>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29BB0DB1-6273-4477-AA6C-BACF7030A060}" type="pres">
      <dgm:prSet presAssocID="{64EB53C9-CEB2-47CB-A24A-685A4A2B40B8}" presName="txShp" presStyleLbl="node1" presStyleIdx="3" presStyleCnt="4">
        <dgm:presLayoutVars>
          <dgm:bulletEnabled val="1"/>
        </dgm:presLayoutVars>
      </dgm:prSet>
      <dgm:spPr/>
    </dgm:pt>
  </dgm:ptLst>
  <dgm:cxnLst>
    <dgm:cxn modelId="{5D610E22-910F-46DA-ABA3-7471CFDADA4C}" type="presOf" srcId="{498A3879-CA79-42D7-9DF3-9D812640FC77}" destId="{C3E422F0-75CE-4974-92D9-7248CCFB33C4}" srcOrd="0" destOrd="0" presId="urn:microsoft.com/office/officeart/2005/8/layout/vList3"/>
    <dgm:cxn modelId="{0E442A26-CAA9-4C05-85EF-9616A0EA57C5}" type="presOf" srcId="{26D867F6-70FF-46C0-822B-4CF2410AB8A0}" destId="{8A24737C-5C9B-4F8C-B84F-5D709FE28AA2}" srcOrd="0" destOrd="0" presId="urn:microsoft.com/office/officeart/2005/8/layout/vList3"/>
    <dgm:cxn modelId="{5B310D8B-A4FB-4B25-B2C6-81A718F00299}" srcId="{CA1ED00B-7BAF-4DE9-88A5-953C610A115D}" destId="{64EB53C9-CEB2-47CB-A24A-685A4A2B40B8}" srcOrd="3" destOrd="0" parTransId="{7427B66C-6561-4CD2-95BC-5E0B810D953F}" sibTransId="{2A6A4FD2-1839-4119-B7E3-72384C712F33}"/>
    <dgm:cxn modelId="{C40BF290-337D-452A-B5C8-61C5BE55C4C3}" srcId="{CA1ED00B-7BAF-4DE9-88A5-953C610A115D}" destId="{26D867F6-70FF-46C0-822B-4CF2410AB8A0}" srcOrd="2" destOrd="0" parTransId="{85CEF1B3-6557-4A3E-8A75-DA9BEDF26DDF}" sibTransId="{CB6A88C7-D254-42DE-8F71-DD9B10019931}"/>
    <dgm:cxn modelId="{F557189D-B209-4E78-BAC6-3EB0A52A4D43}" type="presOf" srcId="{8CC4FD21-0049-4BC7-80AD-907CD72A74B0}" destId="{D4025086-BC1E-4566-AC7B-ADB62EE430FC}" srcOrd="0" destOrd="0" presId="urn:microsoft.com/office/officeart/2005/8/layout/vList3"/>
    <dgm:cxn modelId="{F9DFF7BF-ED83-42B8-8F8F-23017284A1DE}" type="presOf" srcId="{CA1ED00B-7BAF-4DE9-88A5-953C610A115D}" destId="{F80A16F8-4381-46F6-98B3-A2555933A689}" srcOrd="0" destOrd="0" presId="urn:microsoft.com/office/officeart/2005/8/layout/vList3"/>
    <dgm:cxn modelId="{7ABC4CDA-E5A0-4022-A23C-86B0D7A97ABB}" srcId="{CA1ED00B-7BAF-4DE9-88A5-953C610A115D}" destId="{498A3879-CA79-42D7-9DF3-9D812640FC77}" srcOrd="0" destOrd="0" parTransId="{C0F04216-3776-461E-8319-08A5FE6D9AB2}" sibTransId="{579C4B5F-11E5-4CE9-9B78-3848C7A03A47}"/>
    <dgm:cxn modelId="{1079C3E4-69FC-456B-BB5B-D7949726BEC9}" type="presOf" srcId="{64EB53C9-CEB2-47CB-A24A-685A4A2B40B8}" destId="{29BB0DB1-6273-4477-AA6C-BACF7030A060}" srcOrd="0" destOrd="0" presId="urn:microsoft.com/office/officeart/2005/8/layout/vList3"/>
    <dgm:cxn modelId="{95A37FED-5E04-4F46-87C1-DD225DE2B13F}" srcId="{CA1ED00B-7BAF-4DE9-88A5-953C610A115D}" destId="{8CC4FD21-0049-4BC7-80AD-907CD72A74B0}" srcOrd="1" destOrd="0" parTransId="{A68FD63A-C18C-464A-9119-F9583EDACCFA}" sibTransId="{14BBB26A-03A6-4879-B221-75B649BC3E12}"/>
    <dgm:cxn modelId="{0989170C-5637-4498-AF99-5BB20CABF429}" type="presParOf" srcId="{F80A16F8-4381-46F6-98B3-A2555933A689}" destId="{D42428E7-4116-4CBA-AEF9-C6267F4C1418}" srcOrd="0" destOrd="0" presId="urn:microsoft.com/office/officeart/2005/8/layout/vList3"/>
    <dgm:cxn modelId="{956DBF13-CCE6-42AB-9D9A-8BB44AFA66D2}" type="presParOf" srcId="{D42428E7-4116-4CBA-AEF9-C6267F4C1418}" destId="{AAD3A84E-1F81-42BE-BAA4-D94074EDA76B}" srcOrd="0" destOrd="0" presId="urn:microsoft.com/office/officeart/2005/8/layout/vList3"/>
    <dgm:cxn modelId="{01E4A2D4-4240-428F-8BC5-92877AE02A34}" type="presParOf" srcId="{D42428E7-4116-4CBA-AEF9-C6267F4C1418}" destId="{C3E422F0-75CE-4974-92D9-7248CCFB33C4}" srcOrd="1" destOrd="0" presId="urn:microsoft.com/office/officeart/2005/8/layout/vList3"/>
    <dgm:cxn modelId="{8048F6F3-15C4-45DD-A235-B76CC499BFC5}" type="presParOf" srcId="{F80A16F8-4381-46F6-98B3-A2555933A689}" destId="{953EECD3-57C3-466D-BA0F-1A996C667C2B}" srcOrd="1" destOrd="0" presId="urn:microsoft.com/office/officeart/2005/8/layout/vList3"/>
    <dgm:cxn modelId="{64A72925-92FF-4446-AAAF-F46266BC7051}" type="presParOf" srcId="{F80A16F8-4381-46F6-98B3-A2555933A689}" destId="{621BDC22-3533-4BE0-AC36-A4D2542577DE}" srcOrd="2" destOrd="0" presId="urn:microsoft.com/office/officeart/2005/8/layout/vList3"/>
    <dgm:cxn modelId="{D4A60173-A65D-4EC4-8C4C-199284A7BD22}" type="presParOf" srcId="{621BDC22-3533-4BE0-AC36-A4D2542577DE}" destId="{D388F76F-F575-43B8-8323-7B4AF7182C8E}" srcOrd="0" destOrd="0" presId="urn:microsoft.com/office/officeart/2005/8/layout/vList3"/>
    <dgm:cxn modelId="{E63205C6-6B6E-4DA6-9F1A-C740CA143B51}" type="presParOf" srcId="{621BDC22-3533-4BE0-AC36-A4D2542577DE}" destId="{D4025086-BC1E-4566-AC7B-ADB62EE430FC}" srcOrd="1" destOrd="0" presId="urn:microsoft.com/office/officeart/2005/8/layout/vList3"/>
    <dgm:cxn modelId="{74F5183C-C84B-40A5-A9CB-D3A3BB68A76B}" type="presParOf" srcId="{F80A16F8-4381-46F6-98B3-A2555933A689}" destId="{D0540079-0AA5-4732-85E8-7B8782D62B42}" srcOrd="3" destOrd="0" presId="urn:microsoft.com/office/officeart/2005/8/layout/vList3"/>
    <dgm:cxn modelId="{C67AEB7C-4FC9-41CB-A491-C9AB2E6BE92F}" type="presParOf" srcId="{F80A16F8-4381-46F6-98B3-A2555933A689}" destId="{E3BF647F-457C-41EA-B16B-C28823318900}" srcOrd="4" destOrd="0" presId="urn:microsoft.com/office/officeart/2005/8/layout/vList3"/>
    <dgm:cxn modelId="{71EBD0C0-0E54-44F4-AAFE-601D567D75E1}" type="presParOf" srcId="{E3BF647F-457C-41EA-B16B-C28823318900}" destId="{0E2E59F8-1511-4F61-9512-520D3E58DB38}" srcOrd="0" destOrd="0" presId="urn:microsoft.com/office/officeart/2005/8/layout/vList3"/>
    <dgm:cxn modelId="{45AAC64E-954A-4E28-842C-D117423D0BE5}" type="presParOf" srcId="{E3BF647F-457C-41EA-B16B-C28823318900}" destId="{8A24737C-5C9B-4F8C-B84F-5D709FE28AA2}" srcOrd="1" destOrd="0" presId="urn:microsoft.com/office/officeart/2005/8/layout/vList3"/>
    <dgm:cxn modelId="{A193FA3E-208E-4C1F-929F-A636858D75E9}" type="presParOf" srcId="{F80A16F8-4381-46F6-98B3-A2555933A689}" destId="{8D97CA3A-DFEC-479C-9FA5-C08E86C029B6}" srcOrd="5" destOrd="0" presId="urn:microsoft.com/office/officeart/2005/8/layout/vList3"/>
    <dgm:cxn modelId="{3CD91A32-C265-4C59-BFB5-5418992681B9}" type="presParOf" srcId="{F80A16F8-4381-46F6-98B3-A2555933A689}" destId="{1C748930-BFF5-465A-BCCB-7B145B9EE614}" srcOrd="6" destOrd="0" presId="urn:microsoft.com/office/officeart/2005/8/layout/vList3"/>
    <dgm:cxn modelId="{45149337-DD9E-40FD-9AA5-E5DD88F54806}" type="presParOf" srcId="{1C748930-BFF5-465A-BCCB-7B145B9EE614}" destId="{BA369C78-6622-450D-8C64-214C9E2E56DD}" srcOrd="0" destOrd="0" presId="urn:microsoft.com/office/officeart/2005/8/layout/vList3"/>
    <dgm:cxn modelId="{AE8A571C-9CA1-4063-9881-839330460870}" type="presParOf" srcId="{1C748930-BFF5-465A-BCCB-7B145B9EE614}" destId="{29BB0DB1-6273-4477-AA6C-BACF7030A06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1FD0E2D-84F9-4ABF-9EF0-B75AF237EC09}"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l-GR"/>
        </a:p>
      </dgm:t>
    </dgm:pt>
    <dgm:pt modelId="{6BCF352C-1CE0-42C2-A3AE-AE1AC0CA9519}">
      <dgm:prSet phldrT="[Text]" custT="1"/>
      <dgm:spPr/>
      <dgm:t>
        <a:bodyPr/>
        <a:lstStyle/>
        <a:p>
          <a:r>
            <a:rPr lang="el-GR" sz="2400" b="1" dirty="0">
              <a:latin typeface="Calibri" panose="020F0502020204030204" pitchFamily="34" charset="0"/>
              <a:ea typeface="Calibri" panose="020F0502020204030204" pitchFamily="34" charset="0"/>
              <a:cs typeface="Calibri" panose="020F0502020204030204" pitchFamily="34" charset="0"/>
            </a:rPr>
            <a:t>Διδακτική Φυσικών Επιστημών</a:t>
          </a:r>
        </a:p>
      </dgm:t>
    </dgm:pt>
    <dgm:pt modelId="{7B16C067-4BAE-4BDE-A3E3-E15A064B3FAE}" type="parTrans" cxnId="{5AD68ACF-3447-4451-9964-E36DD2C7E268}">
      <dgm:prSet/>
      <dgm:spPr/>
      <dgm:t>
        <a:bodyPr/>
        <a:lstStyle/>
        <a:p>
          <a:endParaRPr lang="el-GR"/>
        </a:p>
      </dgm:t>
    </dgm:pt>
    <dgm:pt modelId="{851EC2EA-CDB9-4302-B93D-05E0EAC3C6B8}" type="sibTrans" cxnId="{5AD68ACF-3447-4451-9964-E36DD2C7E268}">
      <dgm:prSet/>
      <dgm:spPr/>
      <dgm:t>
        <a:bodyPr/>
        <a:lstStyle/>
        <a:p>
          <a:endParaRPr lang="el-GR"/>
        </a:p>
      </dgm:t>
    </dgm:pt>
    <dgm:pt modelId="{1C93AE0B-3FE1-46EA-9419-E1C2ACD26A94}">
      <dgm:prSet phldrT="[Text]" custT="1"/>
      <dgm:spPr/>
      <dgm:t>
        <a:bodyPr/>
        <a:lstStyle/>
        <a:p>
          <a:r>
            <a:rPr lang="el-GR" sz="1700" b="1" dirty="0">
              <a:latin typeface="Calibri" panose="020F0502020204030204" pitchFamily="34" charset="0"/>
              <a:ea typeface="Calibri" panose="020F0502020204030204" pitchFamily="34" charset="0"/>
              <a:cs typeface="Calibri" panose="020F0502020204030204" pitchFamily="34" charset="0"/>
            </a:rPr>
            <a:t>Γνωστική Εξέλιξη</a:t>
          </a:r>
        </a:p>
      </dgm:t>
    </dgm:pt>
    <dgm:pt modelId="{BE6E9676-D14D-4A81-A7D7-080D5C53E17B}" type="parTrans" cxnId="{AFB640C3-0331-4315-A90A-94326164ADAA}">
      <dgm:prSet/>
      <dgm:spPr/>
      <dgm:t>
        <a:bodyPr/>
        <a:lstStyle/>
        <a:p>
          <a:endParaRPr lang="el-GR"/>
        </a:p>
      </dgm:t>
    </dgm:pt>
    <dgm:pt modelId="{499702BB-A1FD-44E6-9E03-A5F5121BD56A}" type="sibTrans" cxnId="{AFB640C3-0331-4315-A90A-94326164ADAA}">
      <dgm:prSet/>
      <dgm:spPr/>
      <dgm:t>
        <a:bodyPr/>
        <a:lstStyle/>
        <a:p>
          <a:endParaRPr lang="el-GR"/>
        </a:p>
      </dgm:t>
    </dgm:pt>
    <dgm:pt modelId="{1629123F-BBCD-4B9F-B884-3B7F8C2AC2CA}">
      <dgm:prSet phldrT="[Text]" custT="1"/>
      <dgm:spPr/>
      <dgm:t>
        <a:bodyPr/>
        <a:lstStyle/>
        <a:p>
          <a:r>
            <a:rPr lang="el-GR" sz="1700" b="1" dirty="0">
              <a:latin typeface="Calibri" panose="020F0502020204030204" pitchFamily="34" charset="0"/>
              <a:ea typeface="Calibri" panose="020F0502020204030204" pitchFamily="34" charset="0"/>
              <a:cs typeface="Calibri" panose="020F0502020204030204" pitchFamily="34" charset="0"/>
            </a:rPr>
            <a:t>Ανάπτυξη Προσωπικότητας</a:t>
          </a:r>
        </a:p>
      </dgm:t>
    </dgm:pt>
    <dgm:pt modelId="{7D86441B-E114-491A-8B9A-813894E6110B}" type="parTrans" cxnId="{A5ACB108-332E-4D6F-9738-3BFD0E245BA3}">
      <dgm:prSet/>
      <dgm:spPr/>
      <dgm:t>
        <a:bodyPr/>
        <a:lstStyle/>
        <a:p>
          <a:endParaRPr lang="el-GR"/>
        </a:p>
      </dgm:t>
    </dgm:pt>
    <dgm:pt modelId="{924E0971-8125-475E-9261-551577618267}" type="sibTrans" cxnId="{A5ACB108-332E-4D6F-9738-3BFD0E245BA3}">
      <dgm:prSet/>
      <dgm:spPr/>
      <dgm:t>
        <a:bodyPr/>
        <a:lstStyle/>
        <a:p>
          <a:endParaRPr lang="el-GR"/>
        </a:p>
      </dgm:t>
    </dgm:pt>
    <dgm:pt modelId="{FE6A6ADC-1BB5-4F6F-8D63-405A4A853626}">
      <dgm:prSet phldrT="[Text]" custT="1"/>
      <dgm:spPr/>
      <dgm:t>
        <a:bodyPr/>
        <a:lstStyle/>
        <a:p>
          <a:r>
            <a:rPr lang="el-GR" sz="1700" b="1" dirty="0">
              <a:latin typeface="Calibri" panose="020F0502020204030204" pitchFamily="34" charset="0"/>
              <a:ea typeface="Calibri" panose="020F0502020204030204" pitchFamily="34" charset="0"/>
              <a:cs typeface="Calibri" panose="020F0502020204030204" pitchFamily="34" charset="0"/>
            </a:rPr>
            <a:t>Κοινωνική Ανάπτυξη</a:t>
          </a:r>
        </a:p>
      </dgm:t>
    </dgm:pt>
    <dgm:pt modelId="{39AF9DB3-3CD4-412D-8186-0AA5F66962F6}" type="parTrans" cxnId="{ACE41A04-AC43-45B7-BA6A-D4041F5FA7E0}">
      <dgm:prSet/>
      <dgm:spPr/>
      <dgm:t>
        <a:bodyPr/>
        <a:lstStyle/>
        <a:p>
          <a:endParaRPr lang="el-GR"/>
        </a:p>
      </dgm:t>
    </dgm:pt>
    <dgm:pt modelId="{D8288FB2-910B-4621-910A-89D0FD85AB0E}" type="sibTrans" cxnId="{ACE41A04-AC43-45B7-BA6A-D4041F5FA7E0}">
      <dgm:prSet/>
      <dgm:spPr/>
      <dgm:t>
        <a:bodyPr/>
        <a:lstStyle/>
        <a:p>
          <a:endParaRPr lang="el-GR"/>
        </a:p>
      </dgm:t>
    </dgm:pt>
    <dgm:pt modelId="{EF64D8A0-98CF-4EB7-AA84-92BD8AA2816A}">
      <dgm:prSet phldrT="[Text]" custT="1"/>
      <dgm:spPr/>
      <dgm:t>
        <a:bodyPr/>
        <a:lstStyle/>
        <a:p>
          <a:r>
            <a:rPr lang="el-GR" sz="1700" b="1" dirty="0">
              <a:latin typeface="Calibri" panose="020F0502020204030204" pitchFamily="34" charset="0"/>
              <a:ea typeface="Calibri" panose="020F0502020204030204" pitchFamily="34" charset="0"/>
              <a:cs typeface="Calibri" panose="020F0502020204030204" pitchFamily="34" charset="0"/>
            </a:rPr>
            <a:t>Θετική Στάση προς Επιστήμη</a:t>
          </a:r>
        </a:p>
      </dgm:t>
    </dgm:pt>
    <dgm:pt modelId="{CD0DAC65-E49C-45CE-B006-F1A7D7B72FA1}" type="parTrans" cxnId="{A4E46A13-D652-497B-8752-EDB04A62038E}">
      <dgm:prSet/>
      <dgm:spPr/>
      <dgm:t>
        <a:bodyPr/>
        <a:lstStyle/>
        <a:p>
          <a:endParaRPr lang="el-GR"/>
        </a:p>
      </dgm:t>
    </dgm:pt>
    <dgm:pt modelId="{0791C8FD-2C5F-411E-BBB9-5288CDDE24A4}" type="sibTrans" cxnId="{A4E46A13-D652-497B-8752-EDB04A62038E}">
      <dgm:prSet/>
      <dgm:spPr/>
      <dgm:t>
        <a:bodyPr/>
        <a:lstStyle/>
        <a:p>
          <a:endParaRPr lang="el-GR"/>
        </a:p>
      </dgm:t>
    </dgm:pt>
    <dgm:pt modelId="{235860AB-AC2B-44F5-A8DC-0EA12013ECE3}" type="pres">
      <dgm:prSet presAssocID="{D1FD0E2D-84F9-4ABF-9EF0-B75AF237EC09}" presName="hierChild1" presStyleCnt="0">
        <dgm:presLayoutVars>
          <dgm:orgChart val="1"/>
          <dgm:chPref val="1"/>
          <dgm:dir/>
          <dgm:animOne val="branch"/>
          <dgm:animLvl val="lvl"/>
          <dgm:resizeHandles/>
        </dgm:presLayoutVars>
      </dgm:prSet>
      <dgm:spPr/>
    </dgm:pt>
    <dgm:pt modelId="{95F4AF2C-6BFC-49E6-B31B-584C9641C420}" type="pres">
      <dgm:prSet presAssocID="{6BCF352C-1CE0-42C2-A3AE-AE1AC0CA9519}" presName="hierRoot1" presStyleCnt="0">
        <dgm:presLayoutVars>
          <dgm:hierBranch val="init"/>
        </dgm:presLayoutVars>
      </dgm:prSet>
      <dgm:spPr/>
    </dgm:pt>
    <dgm:pt modelId="{0518B2F6-22D0-4741-BB05-6DC7CD134EC3}" type="pres">
      <dgm:prSet presAssocID="{6BCF352C-1CE0-42C2-A3AE-AE1AC0CA9519}" presName="rootComposite1" presStyleCnt="0"/>
      <dgm:spPr/>
    </dgm:pt>
    <dgm:pt modelId="{FB050167-8CB7-4A4E-A623-FD10BA5ED6DB}" type="pres">
      <dgm:prSet presAssocID="{6BCF352C-1CE0-42C2-A3AE-AE1AC0CA9519}" presName="rootText1" presStyleLbl="node0" presStyleIdx="0" presStyleCnt="1" custScaleX="184306">
        <dgm:presLayoutVars>
          <dgm:chPref val="3"/>
        </dgm:presLayoutVars>
      </dgm:prSet>
      <dgm:spPr/>
    </dgm:pt>
    <dgm:pt modelId="{99CA4A0E-F799-403F-A7E7-E81F9ADFF77B}" type="pres">
      <dgm:prSet presAssocID="{6BCF352C-1CE0-42C2-A3AE-AE1AC0CA9519}" presName="rootPict1" presStyleLbl="alignImgPlace1" presStyleIdx="0" presStyleCnt="5" custLinFactX="-39511" custLinFactNeighborX="-100000" custLinFactNeighborY="-435"/>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3BA11C28-44CC-48AD-9093-648F14FA77CA}" type="pres">
      <dgm:prSet presAssocID="{6BCF352C-1CE0-42C2-A3AE-AE1AC0CA9519}" presName="rootConnector1" presStyleLbl="node1" presStyleIdx="0" presStyleCnt="0"/>
      <dgm:spPr/>
    </dgm:pt>
    <dgm:pt modelId="{A2F50269-C95D-447E-BAD9-76AC93E50FEB}" type="pres">
      <dgm:prSet presAssocID="{6BCF352C-1CE0-42C2-A3AE-AE1AC0CA9519}" presName="hierChild2" presStyleCnt="0"/>
      <dgm:spPr/>
    </dgm:pt>
    <dgm:pt modelId="{C99FB99C-C480-4D80-8845-91E9FC4D7F18}" type="pres">
      <dgm:prSet presAssocID="{BE6E9676-D14D-4A81-A7D7-080D5C53E17B}" presName="Name37" presStyleLbl="parChTrans1D2" presStyleIdx="0" presStyleCnt="4"/>
      <dgm:spPr/>
    </dgm:pt>
    <dgm:pt modelId="{BCA5B37B-8CF7-41F6-B826-506BECA78D72}" type="pres">
      <dgm:prSet presAssocID="{1C93AE0B-3FE1-46EA-9419-E1C2ACD26A94}" presName="hierRoot2" presStyleCnt="0">
        <dgm:presLayoutVars>
          <dgm:hierBranch val="init"/>
        </dgm:presLayoutVars>
      </dgm:prSet>
      <dgm:spPr/>
    </dgm:pt>
    <dgm:pt modelId="{F9B52647-6089-48B8-A347-964CD69BC521}" type="pres">
      <dgm:prSet presAssocID="{1C93AE0B-3FE1-46EA-9419-E1C2ACD26A94}" presName="rootComposite" presStyleCnt="0"/>
      <dgm:spPr/>
    </dgm:pt>
    <dgm:pt modelId="{0D59125E-7D66-499B-ADC8-33C551C2C9BD}" type="pres">
      <dgm:prSet presAssocID="{1C93AE0B-3FE1-46EA-9419-E1C2ACD26A94}" presName="rootText" presStyleLbl="node2" presStyleIdx="0" presStyleCnt="4" custScaleX="103434" custScaleY="99212">
        <dgm:presLayoutVars>
          <dgm:chPref val="3"/>
        </dgm:presLayoutVars>
      </dgm:prSet>
      <dgm:spPr/>
    </dgm:pt>
    <dgm:pt modelId="{BA2600C9-26ED-459A-860B-DC121285AB48}" type="pres">
      <dgm:prSet presAssocID="{1C93AE0B-3FE1-46EA-9419-E1C2ACD26A94}" presName="rootPict" presStyleLbl="align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FC6E2F74-7B7A-43C0-B74D-580AC45FBFEC}" type="pres">
      <dgm:prSet presAssocID="{1C93AE0B-3FE1-46EA-9419-E1C2ACD26A94}" presName="rootConnector" presStyleLbl="node2" presStyleIdx="0" presStyleCnt="4"/>
      <dgm:spPr/>
    </dgm:pt>
    <dgm:pt modelId="{3A0FD257-64F8-4062-B8A2-E14070D406D3}" type="pres">
      <dgm:prSet presAssocID="{1C93AE0B-3FE1-46EA-9419-E1C2ACD26A94}" presName="hierChild4" presStyleCnt="0"/>
      <dgm:spPr/>
    </dgm:pt>
    <dgm:pt modelId="{1B575321-B0DA-41B5-8C70-24B753ED5C1B}" type="pres">
      <dgm:prSet presAssocID="{1C93AE0B-3FE1-46EA-9419-E1C2ACD26A94}" presName="hierChild5" presStyleCnt="0"/>
      <dgm:spPr/>
    </dgm:pt>
    <dgm:pt modelId="{A1DB7617-76E9-4647-8B98-06194621B424}" type="pres">
      <dgm:prSet presAssocID="{7D86441B-E114-491A-8B9A-813894E6110B}" presName="Name37" presStyleLbl="parChTrans1D2" presStyleIdx="1" presStyleCnt="4"/>
      <dgm:spPr/>
    </dgm:pt>
    <dgm:pt modelId="{4516CCDA-5032-4D2A-8975-885A3D5BB0AB}" type="pres">
      <dgm:prSet presAssocID="{1629123F-BBCD-4B9F-B884-3B7F8C2AC2CA}" presName="hierRoot2" presStyleCnt="0">
        <dgm:presLayoutVars>
          <dgm:hierBranch val="init"/>
        </dgm:presLayoutVars>
      </dgm:prSet>
      <dgm:spPr/>
    </dgm:pt>
    <dgm:pt modelId="{052437E3-A65A-4586-8BF1-49446BCEF354}" type="pres">
      <dgm:prSet presAssocID="{1629123F-BBCD-4B9F-B884-3B7F8C2AC2CA}" presName="rootComposite" presStyleCnt="0"/>
      <dgm:spPr/>
    </dgm:pt>
    <dgm:pt modelId="{BDFB2BFB-F32A-4B6B-916B-09CBD6149AE0}" type="pres">
      <dgm:prSet presAssocID="{1629123F-BBCD-4B9F-B884-3B7F8C2AC2CA}" presName="rootText" presStyleLbl="node2" presStyleIdx="1" presStyleCnt="4" custScaleX="107414" custScaleY="95461">
        <dgm:presLayoutVars>
          <dgm:chPref val="3"/>
        </dgm:presLayoutVars>
      </dgm:prSet>
      <dgm:spPr/>
    </dgm:pt>
    <dgm:pt modelId="{C024084F-E1F3-41E0-88A0-46664F594520}" type="pres">
      <dgm:prSet presAssocID="{1629123F-BBCD-4B9F-B884-3B7F8C2AC2CA}" presName="rootPict" presStyleLbl="align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03B72E86-B924-45C7-9D3C-39E54BD21296}" type="pres">
      <dgm:prSet presAssocID="{1629123F-BBCD-4B9F-B884-3B7F8C2AC2CA}" presName="rootConnector" presStyleLbl="node2" presStyleIdx="1" presStyleCnt="4"/>
      <dgm:spPr/>
    </dgm:pt>
    <dgm:pt modelId="{B4CA6974-3B8D-4E16-8A60-87E1B8040EDD}" type="pres">
      <dgm:prSet presAssocID="{1629123F-BBCD-4B9F-B884-3B7F8C2AC2CA}" presName="hierChild4" presStyleCnt="0"/>
      <dgm:spPr/>
    </dgm:pt>
    <dgm:pt modelId="{AFCC67D9-EE6B-42F2-9AF8-73A5ED038A6C}" type="pres">
      <dgm:prSet presAssocID="{1629123F-BBCD-4B9F-B884-3B7F8C2AC2CA}" presName="hierChild5" presStyleCnt="0"/>
      <dgm:spPr/>
    </dgm:pt>
    <dgm:pt modelId="{811FB298-9B87-4340-A522-E8ABEDD3744F}" type="pres">
      <dgm:prSet presAssocID="{39AF9DB3-3CD4-412D-8186-0AA5F66962F6}" presName="Name37" presStyleLbl="parChTrans1D2" presStyleIdx="2" presStyleCnt="4"/>
      <dgm:spPr/>
    </dgm:pt>
    <dgm:pt modelId="{3FAAA15D-0318-4596-8701-9A60EB64D95E}" type="pres">
      <dgm:prSet presAssocID="{FE6A6ADC-1BB5-4F6F-8D63-405A4A853626}" presName="hierRoot2" presStyleCnt="0">
        <dgm:presLayoutVars>
          <dgm:hierBranch val="init"/>
        </dgm:presLayoutVars>
      </dgm:prSet>
      <dgm:spPr/>
    </dgm:pt>
    <dgm:pt modelId="{00FEE71E-952F-46B9-80B6-EB4A7938EA55}" type="pres">
      <dgm:prSet presAssocID="{FE6A6ADC-1BB5-4F6F-8D63-405A4A853626}" presName="rootComposite" presStyleCnt="0"/>
      <dgm:spPr/>
    </dgm:pt>
    <dgm:pt modelId="{6B22C986-D4C0-471B-B194-269FB6A60643}" type="pres">
      <dgm:prSet presAssocID="{FE6A6ADC-1BB5-4F6F-8D63-405A4A853626}" presName="rootText" presStyleLbl="node2" presStyleIdx="2" presStyleCnt="4">
        <dgm:presLayoutVars>
          <dgm:chPref val="3"/>
        </dgm:presLayoutVars>
      </dgm:prSet>
      <dgm:spPr/>
    </dgm:pt>
    <dgm:pt modelId="{02392975-7FB6-4D48-A19A-447D8A64FD93}" type="pres">
      <dgm:prSet presAssocID="{FE6A6ADC-1BB5-4F6F-8D63-405A4A853626}" presName="rootPict" presStyleLbl="align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579136D5-F230-47EA-9F2B-4923EFE83A34}" type="pres">
      <dgm:prSet presAssocID="{FE6A6ADC-1BB5-4F6F-8D63-405A4A853626}" presName="rootConnector" presStyleLbl="node2" presStyleIdx="2" presStyleCnt="4"/>
      <dgm:spPr/>
    </dgm:pt>
    <dgm:pt modelId="{9D8B91E4-F04B-4D47-9FC1-7B3C2F06FFAB}" type="pres">
      <dgm:prSet presAssocID="{FE6A6ADC-1BB5-4F6F-8D63-405A4A853626}" presName="hierChild4" presStyleCnt="0"/>
      <dgm:spPr/>
    </dgm:pt>
    <dgm:pt modelId="{BC17B525-2A04-432C-8703-AFB0738FFEAF}" type="pres">
      <dgm:prSet presAssocID="{FE6A6ADC-1BB5-4F6F-8D63-405A4A853626}" presName="hierChild5" presStyleCnt="0"/>
      <dgm:spPr/>
    </dgm:pt>
    <dgm:pt modelId="{73A7D25B-035A-4FA0-905A-8549DC5F396A}" type="pres">
      <dgm:prSet presAssocID="{CD0DAC65-E49C-45CE-B006-F1A7D7B72FA1}" presName="Name37" presStyleLbl="parChTrans1D2" presStyleIdx="3" presStyleCnt="4"/>
      <dgm:spPr/>
    </dgm:pt>
    <dgm:pt modelId="{B4010F0E-E50E-456A-912E-9AFC04B9D430}" type="pres">
      <dgm:prSet presAssocID="{EF64D8A0-98CF-4EB7-AA84-92BD8AA2816A}" presName="hierRoot2" presStyleCnt="0">
        <dgm:presLayoutVars>
          <dgm:hierBranch val="init"/>
        </dgm:presLayoutVars>
      </dgm:prSet>
      <dgm:spPr/>
    </dgm:pt>
    <dgm:pt modelId="{EB2FFCF8-77B4-4458-83E2-02EA8FF4FF8C}" type="pres">
      <dgm:prSet presAssocID="{EF64D8A0-98CF-4EB7-AA84-92BD8AA2816A}" presName="rootComposite" presStyleCnt="0"/>
      <dgm:spPr/>
    </dgm:pt>
    <dgm:pt modelId="{43AAAC76-2EA8-46AC-BA93-71EC05E308B6}" type="pres">
      <dgm:prSet presAssocID="{EF64D8A0-98CF-4EB7-AA84-92BD8AA2816A}" presName="rootText" presStyleLbl="node2" presStyleIdx="3" presStyleCnt="4">
        <dgm:presLayoutVars>
          <dgm:chPref val="3"/>
        </dgm:presLayoutVars>
      </dgm:prSet>
      <dgm:spPr/>
    </dgm:pt>
    <dgm:pt modelId="{2C9F379D-7773-43C2-A14F-850FA36A50F5}" type="pres">
      <dgm:prSet presAssocID="{EF64D8A0-98CF-4EB7-AA84-92BD8AA2816A}" presName="rootPict" presStyleLbl="align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pt>
    <dgm:pt modelId="{2C5257B9-6D53-48B8-BE1B-621D6CFBEBC3}" type="pres">
      <dgm:prSet presAssocID="{EF64D8A0-98CF-4EB7-AA84-92BD8AA2816A}" presName="rootConnector" presStyleLbl="node2" presStyleIdx="3" presStyleCnt="4"/>
      <dgm:spPr/>
    </dgm:pt>
    <dgm:pt modelId="{581E0A6E-F12A-4381-9667-7B27B970823D}" type="pres">
      <dgm:prSet presAssocID="{EF64D8A0-98CF-4EB7-AA84-92BD8AA2816A}" presName="hierChild4" presStyleCnt="0"/>
      <dgm:spPr/>
    </dgm:pt>
    <dgm:pt modelId="{B6C79A2E-0F06-495D-8C02-3D4DC414759F}" type="pres">
      <dgm:prSet presAssocID="{EF64D8A0-98CF-4EB7-AA84-92BD8AA2816A}" presName="hierChild5" presStyleCnt="0"/>
      <dgm:spPr/>
    </dgm:pt>
    <dgm:pt modelId="{7D32C476-D4BD-499D-9521-FDA8430A4BCE}" type="pres">
      <dgm:prSet presAssocID="{6BCF352C-1CE0-42C2-A3AE-AE1AC0CA9519}" presName="hierChild3" presStyleCnt="0"/>
      <dgm:spPr/>
    </dgm:pt>
  </dgm:ptLst>
  <dgm:cxnLst>
    <dgm:cxn modelId="{ACE41A04-AC43-45B7-BA6A-D4041F5FA7E0}" srcId="{6BCF352C-1CE0-42C2-A3AE-AE1AC0CA9519}" destId="{FE6A6ADC-1BB5-4F6F-8D63-405A4A853626}" srcOrd="2" destOrd="0" parTransId="{39AF9DB3-3CD4-412D-8186-0AA5F66962F6}" sibTransId="{D8288FB2-910B-4621-910A-89D0FD85AB0E}"/>
    <dgm:cxn modelId="{A5ACB108-332E-4D6F-9738-3BFD0E245BA3}" srcId="{6BCF352C-1CE0-42C2-A3AE-AE1AC0CA9519}" destId="{1629123F-BBCD-4B9F-B884-3B7F8C2AC2CA}" srcOrd="1" destOrd="0" parTransId="{7D86441B-E114-491A-8B9A-813894E6110B}" sibTransId="{924E0971-8125-475E-9261-551577618267}"/>
    <dgm:cxn modelId="{170AE40A-8270-4444-9B94-7A1E3BF4D3B9}" type="presOf" srcId="{FE6A6ADC-1BB5-4F6F-8D63-405A4A853626}" destId="{579136D5-F230-47EA-9F2B-4923EFE83A34}" srcOrd="1" destOrd="0" presId="urn:microsoft.com/office/officeart/2005/8/layout/pictureOrgChart+Icon"/>
    <dgm:cxn modelId="{A4E46A13-D652-497B-8752-EDB04A62038E}" srcId="{6BCF352C-1CE0-42C2-A3AE-AE1AC0CA9519}" destId="{EF64D8A0-98CF-4EB7-AA84-92BD8AA2816A}" srcOrd="3" destOrd="0" parTransId="{CD0DAC65-E49C-45CE-B006-F1A7D7B72FA1}" sibTransId="{0791C8FD-2C5F-411E-BBB9-5288CDDE24A4}"/>
    <dgm:cxn modelId="{50738413-F161-432C-8702-CFE614450CAF}" type="presOf" srcId="{EF64D8A0-98CF-4EB7-AA84-92BD8AA2816A}" destId="{43AAAC76-2EA8-46AC-BA93-71EC05E308B6}" srcOrd="0" destOrd="0" presId="urn:microsoft.com/office/officeart/2005/8/layout/pictureOrgChart+Icon"/>
    <dgm:cxn modelId="{77FE9316-637A-4E89-ABA5-D2554C6E45CB}" type="presOf" srcId="{CD0DAC65-E49C-45CE-B006-F1A7D7B72FA1}" destId="{73A7D25B-035A-4FA0-905A-8549DC5F396A}" srcOrd="0" destOrd="0" presId="urn:microsoft.com/office/officeart/2005/8/layout/pictureOrgChart+Icon"/>
    <dgm:cxn modelId="{1CA8D931-C63A-4B7A-B189-6230BA4021ED}" type="presOf" srcId="{7D86441B-E114-491A-8B9A-813894E6110B}" destId="{A1DB7617-76E9-4647-8B98-06194621B424}" srcOrd="0" destOrd="0" presId="urn:microsoft.com/office/officeart/2005/8/layout/pictureOrgChart+Icon"/>
    <dgm:cxn modelId="{2F82835D-AA8C-477E-83D7-745089193CE1}" type="presOf" srcId="{1C93AE0B-3FE1-46EA-9419-E1C2ACD26A94}" destId="{FC6E2F74-7B7A-43C0-B74D-580AC45FBFEC}" srcOrd="1" destOrd="0" presId="urn:microsoft.com/office/officeart/2005/8/layout/pictureOrgChart+Icon"/>
    <dgm:cxn modelId="{A0A69964-6860-4C02-8916-0AAEE1428024}" type="presOf" srcId="{1629123F-BBCD-4B9F-B884-3B7F8C2AC2CA}" destId="{03B72E86-B924-45C7-9D3C-39E54BD21296}" srcOrd="1" destOrd="0" presId="urn:microsoft.com/office/officeart/2005/8/layout/pictureOrgChart+Icon"/>
    <dgm:cxn modelId="{0B60D548-C591-46E7-9618-FA4B5A62B05A}" type="presOf" srcId="{FE6A6ADC-1BB5-4F6F-8D63-405A4A853626}" destId="{6B22C986-D4C0-471B-B194-269FB6A60643}" srcOrd="0" destOrd="0" presId="urn:microsoft.com/office/officeart/2005/8/layout/pictureOrgChart+Icon"/>
    <dgm:cxn modelId="{FC941349-363A-4AB4-AC78-9192486716DC}" type="presOf" srcId="{BE6E9676-D14D-4A81-A7D7-080D5C53E17B}" destId="{C99FB99C-C480-4D80-8845-91E9FC4D7F18}" srcOrd="0" destOrd="0" presId="urn:microsoft.com/office/officeart/2005/8/layout/pictureOrgChart+Icon"/>
    <dgm:cxn modelId="{062C616C-59BF-4ECE-8D84-8C62EB95FE00}" type="presOf" srcId="{39AF9DB3-3CD4-412D-8186-0AA5F66962F6}" destId="{811FB298-9B87-4340-A522-E8ABEDD3744F}" srcOrd="0" destOrd="0" presId="urn:microsoft.com/office/officeart/2005/8/layout/pictureOrgChart+Icon"/>
    <dgm:cxn modelId="{9CAAA473-3DDD-451F-9421-91FC25D447F8}" type="presOf" srcId="{6BCF352C-1CE0-42C2-A3AE-AE1AC0CA9519}" destId="{FB050167-8CB7-4A4E-A623-FD10BA5ED6DB}" srcOrd="0" destOrd="0" presId="urn:microsoft.com/office/officeart/2005/8/layout/pictureOrgChart+Icon"/>
    <dgm:cxn modelId="{7F206F81-F939-491F-8B0A-13FC22462C8C}" type="presOf" srcId="{EF64D8A0-98CF-4EB7-AA84-92BD8AA2816A}" destId="{2C5257B9-6D53-48B8-BE1B-621D6CFBEBC3}" srcOrd="1" destOrd="0" presId="urn:microsoft.com/office/officeart/2005/8/layout/pictureOrgChart+Icon"/>
    <dgm:cxn modelId="{070ABC92-0161-4FF8-991A-005F9621B1A4}" type="presOf" srcId="{1629123F-BBCD-4B9F-B884-3B7F8C2AC2CA}" destId="{BDFB2BFB-F32A-4B6B-916B-09CBD6149AE0}" srcOrd="0" destOrd="0" presId="urn:microsoft.com/office/officeart/2005/8/layout/pictureOrgChart+Icon"/>
    <dgm:cxn modelId="{1848C7A8-3F54-4A60-9C84-EA9CCFCF542B}" type="presOf" srcId="{1C93AE0B-3FE1-46EA-9419-E1C2ACD26A94}" destId="{0D59125E-7D66-499B-ADC8-33C551C2C9BD}" srcOrd="0" destOrd="0" presId="urn:microsoft.com/office/officeart/2005/8/layout/pictureOrgChart+Icon"/>
    <dgm:cxn modelId="{AFB640C3-0331-4315-A90A-94326164ADAA}" srcId="{6BCF352C-1CE0-42C2-A3AE-AE1AC0CA9519}" destId="{1C93AE0B-3FE1-46EA-9419-E1C2ACD26A94}" srcOrd="0" destOrd="0" parTransId="{BE6E9676-D14D-4A81-A7D7-080D5C53E17B}" sibTransId="{499702BB-A1FD-44E6-9E03-A5F5121BD56A}"/>
    <dgm:cxn modelId="{5AD68ACF-3447-4451-9964-E36DD2C7E268}" srcId="{D1FD0E2D-84F9-4ABF-9EF0-B75AF237EC09}" destId="{6BCF352C-1CE0-42C2-A3AE-AE1AC0CA9519}" srcOrd="0" destOrd="0" parTransId="{7B16C067-4BAE-4BDE-A3E3-E15A064B3FAE}" sibTransId="{851EC2EA-CDB9-4302-B93D-05E0EAC3C6B8}"/>
    <dgm:cxn modelId="{07B62DD1-4653-4EF2-B402-47F77C6F581E}" type="presOf" srcId="{D1FD0E2D-84F9-4ABF-9EF0-B75AF237EC09}" destId="{235860AB-AC2B-44F5-A8DC-0EA12013ECE3}" srcOrd="0" destOrd="0" presId="urn:microsoft.com/office/officeart/2005/8/layout/pictureOrgChart+Icon"/>
    <dgm:cxn modelId="{8C911FDB-D7C2-4CC4-AA11-E0ED5768D9B0}" type="presOf" srcId="{6BCF352C-1CE0-42C2-A3AE-AE1AC0CA9519}" destId="{3BA11C28-44CC-48AD-9093-648F14FA77CA}" srcOrd="1" destOrd="0" presId="urn:microsoft.com/office/officeart/2005/8/layout/pictureOrgChart+Icon"/>
    <dgm:cxn modelId="{37A4E673-B7A8-4112-8733-AC587611BF1D}" type="presParOf" srcId="{235860AB-AC2B-44F5-A8DC-0EA12013ECE3}" destId="{95F4AF2C-6BFC-49E6-B31B-584C9641C420}" srcOrd="0" destOrd="0" presId="urn:microsoft.com/office/officeart/2005/8/layout/pictureOrgChart+Icon"/>
    <dgm:cxn modelId="{5585EC55-BE60-44DB-A008-D090393A64B2}" type="presParOf" srcId="{95F4AF2C-6BFC-49E6-B31B-584C9641C420}" destId="{0518B2F6-22D0-4741-BB05-6DC7CD134EC3}" srcOrd="0" destOrd="0" presId="urn:microsoft.com/office/officeart/2005/8/layout/pictureOrgChart+Icon"/>
    <dgm:cxn modelId="{5E508993-5FA6-4690-831D-6D94E44D27F6}" type="presParOf" srcId="{0518B2F6-22D0-4741-BB05-6DC7CD134EC3}" destId="{FB050167-8CB7-4A4E-A623-FD10BA5ED6DB}" srcOrd="0" destOrd="0" presId="urn:microsoft.com/office/officeart/2005/8/layout/pictureOrgChart+Icon"/>
    <dgm:cxn modelId="{597FC8B0-AE4B-4FF0-96BD-A732F0A45A92}" type="presParOf" srcId="{0518B2F6-22D0-4741-BB05-6DC7CD134EC3}" destId="{99CA4A0E-F799-403F-A7E7-E81F9ADFF77B}" srcOrd="1" destOrd="0" presId="urn:microsoft.com/office/officeart/2005/8/layout/pictureOrgChart+Icon"/>
    <dgm:cxn modelId="{E66599E0-091F-41A0-9B7B-7CAC8774B7D2}" type="presParOf" srcId="{0518B2F6-22D0-4741-BB05-6DC7CD134EC3}" destId="{3BA11C28-44CC-48AD-9093-648F14FA77CA}" srcOrd="2" destOrd="0" presId="urn:microsoft.com/office/officeart/2005/8/layout/pictureOrgChart+Icon"/>
    <dgm:cxn modelId="{06DEB5AF-39DB-4A04-B161-554C45142C97}" type="presParOf" srcId="{95F4AF2C-6BFC-49E6-B31B-584C9641C420}" destId="{A2F50269-C95D-447E-BAD9-76AC93E50FEB}" srcOrd="1" destOrd="0" presId="urn:microsoft.com/office/officeart/2005/8/layout/pictureOrgChart+Icon"/>
    <dgm:cxn modelId="{175EC43F-73CC-4175-83E1-E1EE325F41C3}" type="presParOf" srcId="{A2F50269-C95D-447E-BAD9-76AC93E50FEB}" destId="{C99FB99C-C480-4D80-8845-91E9FC4D7F18}" srcOrd="0" destOrd="0" presId="urn:microsoft.com/office/officeart/2005/8/layout/pictureOrgChart+Icon"/>
    <dgm:cxn modelId="{CE8488F0-5533-4F88-A2BC-6AA77B1AEB16}" type="presParOf" srcId="{A2F50269-C95D-447E-BAD9-76AC93E50FEB}" destId="{BCA5B37B-8CF7-41F6-B826-506BECA78D72}" srcOrd="1" destOrd="0" presId="urn:microsoft.com/office/officeart/2005/8/layout/pictureOrgChart+Icon"/>
    <dgm:cxn modelId="{A29F2DFC-2B32-44B0-86A4-ABFD16632C6E}" type="presParOf" srcId="{BCA5B37B-8CF7-41F6-B826-506BECA78D72}" destId="{F9B52647-6089-48B8-A347-964CD69BC521}" srcOrd="0" destOrd="0" presId="urn:microsoft.com/office/officeart/2005/8/layout/pictureOrgChart+Icon"/>
    <dgm:cxn modelId="{D0BB5727-52FD-40CE-94D8-9BA78AE36D89}" type="presParOf" srcId="{F9B52647-6089-48B8-A347-964CD69BC521}" destId="{0D59125E-7D66-499B-ADC8-33C551C2C9BD}" srcOrd="0" destOrd="0" presId="urn:microsoft.com/office/officeart/2005/8/layout/pictureOrgChart+Icon"/>
    <dgm:cxn modelId="{EFF21272-F479-489D-BE30-CE22AFF47921}" type="presParOf" srcId="{F9B52647-6089-48B8-A347-964CD69BC521}" destId="{BA2600C9-26ED-459A-860B-DC121285AB48}" srcOrd="1" destOrd="0" presId="urn:microsoft.com/office/officeart/2005/8/layout/pictureOrgChart+Icon"/>
    <dgm:cxn modelId="{C7F6FA39-0BE4-4149-84AB-57555022F1D0}" type="presParOf" srcId="{F9B52647-6089-48B8-A347-964CD69BC521}" destId="{FC6E2F74-7B7A-43C0-B74D-580AC45FBFEC}" srcOrd="2" destOrd="0" presId="urn:microsoft.com/office/officeart/2005/8/layout/pictureOrgChart+Icon"/>
    <dgm:cxn modelId="{C48B7CFB-BED1-4119-BAE2-3602E62ADDB7}" type="presParOf" srcId="{BCA5B37B-8CF7-41F6-B826-506BECA78D72}" destId="{3A0FD257-64F8-4062-B8A2-E14070D406D3}" srcOrd="1" destOrd="0" presId="urn:microsoft.com/office/officeart/2005/8/layout/pictureOrgChart+Icon"/>
    <dgm:cxn modelId="{F00A5832-2E3E-4FCA-9C08-0967B153B38B}" type="presParOf" srcId="{BCA5B37B-8CF7-41F6-B826-506BECA78D72}" destId="{1B575321-B0DA-41B5-8C70-24B753ED5C1B}" srcOrd="2" destOrd="0" presId="urn:microsoft.com/office/officeart/2005/8/layout/pictureOrgChart+Icon"/>
    <dgm:cxn modelId="{487452DA-55E4-4D5E-85B4-4FB2FB1C182D}" type="presParOf" srcId="{A2F50269-C95D-447E-BAD9-76AC93E50FEB}" destId="{A1DB7617-76E9-4647-8B98-06194621B424}" srcOrd="2" destOrd="0" presId="urn:microsoft.com/office/officeart/2005/8/layout/pictureOrgChart+Icon"/>
    <dgm:cxn modelId="{1D313112-E794-4B10-B0E9-6AB9A63523EB}" type="presParOf" srcId="{A2F50269-C95D-447E-BAD9-76AC93E50FEB}" destId="{4516CCDA-5032-4D2A-8975-885A3D5BB0AB}" srcOrd="3" destOrd="0" presId="urn:microsoft.com/office/officeart/2005/8/layout/pictureOrgChart+Icon"/>
    <dgm:cxn modelId="{123FF0CA-57E2-4195-9D96-0FA842C35EED}" type="presParOf" srcId="{4516CCDA-5032-4D2A-8975-885A3D5BB0AB}" destId="{052437E3-A65A-4586-8BF1-49446BCEF354}" srcOrd="0" destOrd="0" presId="urn:microsoft.com/office/officeart/2005/8/layout/pictureOrgChart+Icon"/>
    <dgm:cxn modelId="{3FFF3937-35AE-45AB-A2BF-40852EE9BE3F}" type="presParOf" srcId="{052437E3-A65A-4586-8BF1-49446BCEF354}" destId="{BDFB2BFB-F32A-4B6B-916B-09CBD6149AE0}" srcOrd="0" destOrd="0" presId="urn:microsoft.com/office/officeart/2005/8/layout/pictureOrgChart+Icon"/>
    <dgm:cxn modelId="{024E9106-1765-4D2F-8EB8-D23643906FE7}" type="presParOf" srcId="{052437E3-A65A-4586-8BF1-49446BCEF354}" destId="{C024084F-E1F3-41E0-88A0-46664F594520}" srcOrd="1" destOrd="0" presId="urn:microsoft.com/office/officeart/2005/8/layout/pictureOrgChart+Icon"/>
    <dgm:cxn modelId="{9D71F27B-624F-4C6D-9E43-22F0E6A87482}" type="presParOf" srcId="{052437E3-A65A-4586-8BF1-49446BCEF354}" destId="{03B72E86-B924-45C7-9D3C-39E54BD21296}" srcOrd="2" destOrd="0" presId="urn:microsoft.com/office/officeart/2005/8/layout/pictureOrgChart+Icon"/>
    <dgm:cxn modelId="{0933E41C-F0F5-4C9C-8A8B-143A4C918CDF}" type="presParOf" srcId="{4516CCDA-5032-4D2A-8975-885A3D5BB0AB}" destId="{B4CA6974-3B8D-4E16-8A60-87E1B8040EDD}" srcOrd="1" destOrd="0" presId="urn:microsoft.com/office/officeart/2005/8/layout/pictureOrgChart+Icon"/>
    <dgm:cxn modelId="{13E6F134-40B0-473D-AD32-36C25F320993}" type="presParOf" srcId="{4516CCDA-5032-4D2A-8975-885A3D5BB0AB}" destId="{AFCC67D9-EE6B-42F2-9AF8-73A5ED038A6C}" srcOrd="2" destOrd="0" presId="urn:microsoft.com/office/officeart/2005/8/layout/pictureOrgChart+Icon"/>
    <dgm:cxn modelId="{21D6FBEF-F19B-4036-ADA2-BC67BDC7B3F9}" type="presParOf" srcId="{A2F50269-C95D-447E-BAD9-76AC93E50FEB}" destId="{811FB298-9B87-4340-A522-E8ABEDD3744F}" srcOrd="4" destOrd="0" presId="urn:microsoft.com/office/officeart/2005/8/layout/pictureOrgChart+Icon"/>
    <dgm:cxn modelId="{D24BF6E1-7045-468A-96DA-3B9098CCFB73}" type="presParOf" srcId="{A2F50269-C95D-447E-BAD9-76AC93E50FEB}" destId="{3FAAA15D-0318-4596-8701-9A60EB64D95E}" srcOrd="5" destOrd="0" presId="urn:microsoft.com/office/officeart/2005/8/layout/pictureOrgChart+Icon"/>
    <dgm:cxn modelId="{B242D17A-7A7E-4E43-9FAB-62BEFA16472E}" type="presParOf" srcId="{3FAAA15D-0318-4596-8701-9A60EB64D95E}" destId="{00FEE71E-952F-46B9-80B6-EB4A7938EA55}" srcOrd="0" destOrd="0" presId="urn:microsoft.com/office/officeart/2005/8/layout/pictureOrgChart+Icon"/>
    <dgm:cxn modelId="{0CA9568C-62EF-43D9-93D4-91026C3B9752}" type="presParOf" srcId="{00FEE71E-952F-46B9-80B6-EB4A7938EA55}" destId="{6B22C986-D4C0-471B-B194-269FB6A60643}" srcOrd="0" destOrd="0" presId="urn:microsoft.com/office/officeart/2005/8/layout/pictureOrgChart+Icon"/>
    <dgm:cxn modelId="{BFFF83C3-3AEE-4B6A-A3AD-1064DECA4783}" type="presParOf" srcId="{00FEE71E-952F-46B9-80B6-EB4A7938EA55}" destId="{02392975-7FB6-4D48-A19A-447D8A64FD93}" srcOrd="1" destOrd="0" presId="urn:microsoft.com/office/officeart/2005/8/layout/pictureOrgChart+Icon"/>
    <dgm:cxn modelId="{C8937FAE-5391-4EDA-8A70-26DC196C8370}" type="presParOf" srcId="{00FEE71E-952F-46B9-80B6-EB4A7938EA55}" destId="{579136D5-F230-47EA-9F2B-4923EFE83A34}" srcOrd="2" destOrd="0" presId="urn:microsoft.com/office/officeart/2005/8/layout/pictureOrgChart+Icon"/>
    <dgm:cxn modelId="{9C5550F8-7C74-4123-9598-2596F78A2B99}" type="presParOf" srcId="{3FAAA15D-0318-4596-8701-9A60EB64D95E}" destId="{9D8B91E4-F04B-4D47-9FC1-7B3C2F06FFAB}" srcOrd="1" destOrd="0" presId="urn:microsoft.com/office/officeart/2005/8/layout/pictureOrgChart+Icon"/>
    <dgm:cxn modelId="{250560C5-70B8-4B73-87A8-6DE211531686}" type="presParOf" srcId="{3FAAA15D-0318-4596-8701-9A60EB64D95E}" destId="{BC17B525-2A04-432C-8703-AFB0738FFEAF}" srcOrd="2" destOrd="0" presId="urn:microsoft.com/office/officeart/2005/8/layout/pictureOrgChart+Icon"/>
    <dgm:cxn modelId="{54A74934-C96E-4083-965B-09121CC979CC}" type="presParOf" srcId="{A2F50269-C95D-447E-BAD9-76AC93E50FEB}" destId="{73A7D25B-035A-4FA0-905A-8549DC5F396A}" srcOrd="6" destOrd="0" presId="urn:microsoft.com/office/officeart/2005/8/layout/pictureOrgChart+Icon"/>
    <dgm:cxn modelId="{F9D74F2A-3BE1-45D1-ACB8-BE81C5BAC4AF}" type="presParOf" srcId="{A2F50269-C95D-447E-BAD9-76AC93E50FEB}" destId="{B4010F0E-E50E-456A-912E-9AFC04B9D430}" srcOrd="7" destOrd="0" presId="urn:microsoft.com/office/officeart/2005/8/layout/pictureOrgChart+Icon"/>
    <dgm:cxn modelId="{5DA8B8BB-8BF2-4F3A-B5A6-420BD9504183}" type="presParOf" srcId="{B4010F0E-E50E-456A-912E-9AFC04B9D430}" destId="{EB2FFCF8-77B4-4458-83E2-02EA8FF4FF8C}" srcOrd="0" destOrd="0" presId="urn:microsoft.com/office/officeart/2005/8/layout/pictureOrgChart+Icon"/>
    <dgm:cxn modelId="{AEB9A8FA-D852-40CC-BA04-75A6313286AD}" type="presParOf" srcId="{EB2FFCF8-77B4-4458-83E2-02EA8FF4FF8C}" destId="{43AAAC76-2EA8-46AC-BA93-71EC05E308B6}" srcOrd="0" destOrd="0" presId="urn:microsoft.com/office/officeart/2005/8/layout/pictureOrgChart+Icon"/>
    <dgm:cxn modelId="{9FF07131-3204-4638-B9A7-036DC0286F12}" type="presParOf" srcId="{EB2FFCF8-77B4-4458-83E2-02EA8FF4FF8C}" destId="{2C9F379D-7773-43C2-A14F-850FA36A50F5}" srcOrd="1" destOrd="0" presId="urn:microsoft.com/office/officeart/2005/8/layout/pictureOrgChart+Icon"/>
    <dgm:cxn modelId="{6A49AC5F-97D9-4A6B-8485-8B8017CDB09E}" type="presParOf" srcId="{EB2FFCF8-77B4-4458-83E2-02EA8FF4FF8C}" destId="{2C5257B9-6D53-48B8-BE1B-621D6CFBEBC3}" srcOrd="2" destOrd="0" presId="urn:microsoft.com/office/officeart/2005/8/layout/pictureOrgChart+Icon"/>
    <dgm:cxn modelId="{F6C9BBC7-5545-4B1C-9764-E8B596892B41}" type="presParOf" srcId="{B4010F0E-E50E-456A-912E-9AFC04B9D430}" destId="{581E0A6E-F12A-4381-9667-7B27B970823D}" srcOrd="1" destOrd="0" presId="urn:microsoft.com/office/officeart/2005/8/layout/pictureOrgChart+Icon"/>
    <dgm:cxn modelId="{E0555705-0BEF-402F-B662-27346925A6A5}" type="presParOf" srcId="{B4010F0E-E50E-456A-912E-9AFC04B9D430}" destId="{B6C79A2E-0F06-495D-8C02-3D4DC414759F}" srcOrd="2" destOrd="0" presId="urn:microsoft.com/office/officeart/2005/8/layout/pictureOrgChart+Icon"/>
    <dgm:cxn modelId="{A1DB5920-C3E0-42C8-8573-57D7A66193C4}" type="presParOf" srcId="{95F4AF2C-6BFC-49E6-B31B-584C9641C420}" destId="{7D32C476-D4BD-499D-9521-FDA8430A4BCE}"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A2DDBB-40F5-46FF-AC36-299EAEDE289D}"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l-GR"/>
        </a:p>
      </dgm:t>
    </dgm:pt>
    <dgm:pt modelId="{809FE076-6DBF-4DAB-8053-9E4EB87BC392}">
      <dgm:prSet phldrT="[Text]" custT="1"/>
      <dgm:spPr/>
      <dgm:t>
        <a:bodyPr/>
        <a:lstStyle/>
        <a:p>
          <a:r>
            <a:rPr lang="el-GR" sz="1800" b="1" dirty="0">
              <a:latin typeface="Calibri" panose="020F0502020204030204" pitchFamily="34" charset="0"/>
              <a:ea typeface="Calibri" panose="020F0502020204030204" pitchFamily="34" charset="0"/>
              <a:cs typeface="Calibri" panose="020F0502020204030204" pitchFamily="34" charset="0"/>
            </a:rPr>
            <a:t>παρατηρώ</a:t>
          </a:r>
        </a:p>
        <a:p>
          <a:r>
            <a:rPr lang="el-GR" sz="1800" b="1" dirty="0">
              <a:latin typeface="Calibri" panose="020F0502020204030204" pitchFamily="34" charset="0"/>
              <a:ea typeface="Calibri" panose="020F0502020204030204" pitchFamily="34" charset="0"/>
              <a:cs typeface="Calibri" panose="020F0502020204030204" pitchFamily="34" charset="0"/>
            </a:rPr>
            <a:t>πληροφορούμαι</a:t>
          </a:r>
        </a:p>
        <a:p>
          <a:r>
            <a:rPr lang="el-GR" sz="1800" b="1" dirty="0">
              <a:latin typeface="Calibri" panose="020F0502020204030204" pitchFamily="34" charset="0"/>
              <a:ea typeface="Calibri" panose="020F0502020204030204" pitchFamily="34" charset="0"/>
              <a:cs typeface="Calibri" panose="020F0502020204030204" pitchFamily="34" charset="0"/>
            </a:rPr>
            <a:t>ενδιαφέρομαι</a:t>
          </a:r>
        </a:p>
      </dgm:t>
    </dgm:pt>
    <dgm:pt modelId="{FF5E5EE7-4220-40B3-B1CD-B381ADCF3B79}" type="parTrans" cxnId="{E10275B4-630B-4229-8A90-15DFDE689959}">
      <dgm:prSet/>
      <dgm:spPr/>
      <dgm:t>
        <a:bodyPr/>
        <a:lstStyle/>
        <a:p>
          <a:endParaRPr lang="el-GR"/>
        </a:p>
      </dgm:t>
    </dgm:pt>
    <dgm:pt modelId="{D4A862C4-302F-43EA-A8F9-B6BBACC8E6CB}" type="sibTrans" cxnId="{E10275B4-630B-4229-8A90-15DFDE689959}">
      <dgm:prSet/>
      <dgm:spPr/>
      <dgm:t>
        <a:bodyPr/>
        <a:lstStyle/>
        <a:p>
          <a:endParaRPr lang="el-GR"/>
        </a:p>
      </dgm:t>
    </dgm:pt>
    <dgm:pt modelId="{3CF7D870-E24E-4317-A245-6823B8E840F7}">
      <dgm:prSet phldrT="[Text]" custT="1"/>
      <dgm:spPr/>
      <dgm:t>
        <a:bodyPr/>
        <a:lstStyle/>
        <a:p>
          <a:r>
            <a:rPr lang="el-GR" sz="1800" b="1" dirty="0">
              <a:latin typeface="Calibri" panose="020F0502020204030204" pitchFamily="34" charset="0"/>
              <a:ea typeface="Calibri" panose="020F0502020204030204" pitchFamily="34" charset="0"/>
              <a:cs typeface="Calibri" panose="020F0502020204030204" pitchFamily="34" charset="0"/>
            </a:rPr>
            <a:t>συζητώ</a:t>
          </a:r>
        </a:p>
        <a:p>
          <a:r>
            <a:rPr lang="el-GR" sz="1800" b="1" dirty="0">
              <a:latin typeface="Calibri" panose="020F0502020204030204" pitchFamily="34" charset="0"/>
              <a:ea typeface="Calibri" panose="020F0502020204030204" pitchFamily="34" charset="0"/>
              <a:cs typeface="Calibri" panose="020F0502020204030204" pitchFamily="34" charset="0"/>
            </a:rPr>
            <a:t>αναρωτιέμαι</a:t>
          </a:r>
        </a:p>
        <a:p>
          <a:r>
            <a:rPr lang="el-GR" sz="1800" b="1" dirty="0">
              <a:latin typeface="Calibri" panose="020F0502020204030204" pitchFamily="34" charset="0"/>
              <a:ea typeface="Calibri" panose="020F0502020204030204" pitchFamily="34" charset="0"/>
              <a:cs typeface="Calibri" panose="020F0502020204030204" pitchFamily="34" charset="0"/>
            </a:rPr>
            <a:t>υποθέτω</a:t>
          </a:r>
        </a:p>
      </dgm:t>
    </dgm:pt>
    <dgm:pt modelId="{FE60E41F-AFE3-4028-985C-49320CAF2BE8}" type="parTrans" cxnId="{76B85C59-894E-4032-BA1A-7D19CD466913}">
      <dgm:prSet/>
      <dgm:spPr/>
      <dgm:t>
        <a:bodyPr/>
        <a:lstStyle/>
        <a:p>
          <a:endParaRPr lang="el-GR"/>
        </a:p>
      </dgm:t>
    </dgm:pt>
    <dgm:pt modelId="{6E4B6146-C721-46C6-BD4C-96FF4F464886}" type="sibTrans" cxnId="{76B85C59-894E-4032-BA1A-7D19CD466913}">
      <dgm:prSet/>
      <dgm:spPr/>
      <dgm:t>
        <a:bodyPr/>
        <a:lstStyle/>
        <a:p>
          <a:endParaRPr lang="el-GR"/>
        </a:p>
      </dgm:t>
    </dgm:pt>
    <dgm:pt modelId="{19907C2C-187E-43A6-A583-8EBFC42CD42C}">
      <dgm:prSet phldrT="[Text]" custT="1"/>
      <dgm:spPr/>
      <dgm:t>
        <a:bodyPr/>
        <a:lstStyle/>
        <a:p>
          <a:r>
            <a:rPr lang="el-GR" sz="1800" b="1" dirty="0">
              <a:latin typeface="Calibri" panose="020F0502020204030204" pitchFamily="34" charset="0"/>
              <a:ea typeface="Calibri" panose="020F0502020204030204" pitchFamily="34" charset="0"/>
              <a:cs typeface="Calibri" panose="020F0502020204030204" pitchFamily="34" charset="0"/>
            </a:rPr>
            <a:t>ενεργώ </a:t>
          </a:r>
        </a:p>
        <a:p>
          <a:r>
            <a:rPr lang="el-GR" sz="1800" b="1" dirty="0">
              <a:latin typeface="Calibri" panose="020F0502020204030204" pitchFamily="34" charset="0"/>
              <a:ea typeface="Calibri" panose="020F0502020204030204" pitchFamily="34" charset="0"/>
              <a:cs typeface="Calibri" panose="020F0502020204030204" pitchFamily="34" charset="0"/>
            </a:rPr>
            <a:t>πειραματίζομαι</a:t>
          </a:r>
        </a:p>
        <a:p>
          <a:endParaRPr lang="el-GR" sz="1500" dirty="0"/>
        </a:p>
      </dgm:t>
    </dgm:pt>
    <dgm:pt modelId="{FA517DAE-5A21-432A-AB87-3C96DD10ADB0}" type="parTrans" cxnId="{75B9AF00-E119-4223-85CB-22A95EE1871A}">
      <dgm:prSet/>
      <dgm:spPr/>
      <dgm:t>
        <a:bodyPr/>
        <a:lstStyle/>
        <a:p>
          <a:endParaRPr lang="el-GR"/>
        </a:p>
      </dgm:t>
    </dgm:pt>
    <dgm:pt modelId="{0BB268A0-28FB-4B26-A1C9-37AE5D68D284}" type="sibTrans" cxnId="{75B9AF00-E119-4223-85CB-22A95EE1871A}">
      <dgm:prSet/>
      <dgm:spPr/>
      <dgm:t>
        <a:bodyPr/>
        <a:lstStyle/>
        <a:p>
          <a:endParaRPr lang="el-GR"/>
        </a:p>
      </dgm:t>
    </dgm:pt>
    <dgm:pt modelId="{AA998514-9652-49CE-8069-F09E3676A3F6}">
      <dgm:prSet phldrT="[Text]" custT="1"/>
      <dgm:spPr/>
      <dgm:t>
        <a:bodyPr/>
        <a:lstStyle/>
        <a:p>
          <a:r>
            <a:rPr lang="el-GR" sz="1800" b="1" dirty="0">
              <a:latin typeface="Calibri" panose="020F0502020204030204" pitchFamily="34" charset="0"/>
              <a:ea typeface="Calibri" panose="020F0502020204030204" pitchFamily="34" charset="0"/>
              <a:cs typeface="Calibri" panose="020F0502020204030204" pitchFamily="34" charset="0"/>
            </a:rPr>
            <a:t>συμπεραίνω</a:t>
          </a:r>
        </a:p>
        <a:p>
          <a:r>
            <a:rPr lang="el-GR" sz="1800" b="1" dirty="0">
              <a:latin typeface="Calibri" panose="020F0502020204030204" pitchFamily="34" charset="0"/>
              <a:ea typeface="Calibri" panose="020F0502020204030204" pitchFamily="34" charset="0"/>
              <a:cs typeface="Calibri" panose="020F0502020204030204" pitchFamily="34" charset="0"/>
            </a:rPr>
            <a:t>καταγράφω</a:t>
          </a:r>
        </a:p>
      </dgm:t>
    </dgm:pt>
    <dgm:pt modelId="{4A0D2915-40DE-4543-9574-9FE3C0140A74}" type="parTrans" cxnId="{A93309FA-4F0A-4D74-B94D-BD068965A753}">
      <dgm:prSet/>
      <dgm:spPr/>
      <dgm:t>
        <a:bodyPr/>
        <a:lstStyle/>
        <a:p>
          <a:endParaRPr lang="el-GR"/>
        </a:p>
      </dgm:t>
    </dgm:pt>
    <dgm:pt modelId="{AD198468-E095-46AD-9BE2-23A3BD172DF9}" type="sibTrans" cxnId="{A93309FA-4F0A-4D74-B94D-BD068965A753}">
      <dgm:prSet/>
      <dgm:spPr/>
      <dgm:t>
        <a:bodyPr/>
        <a:lstStyle/>
        <a:p>
          <a:endParaRPr lang="el-GR"/>
        </a:p>
      </dgm:t>
    </dgm:pt>
    <dgm:pt modelId="{CE8E6D80-41BA-44B1-8849-74AEC9350538}">
      <dgm:prSet phldrT="[Text]" custT="1"/>
      <dgm:spPr/>
      <dgm:t>
        <a:bodyPr/>
        <a:lstStyle/>
        <a:p>
          <a:r>
            <a:rPr lang="el-GR" sz="1800" b="1" dirty="0">
              <a:latin typeface="Calibri" panose="020F0502020204030204" pitchFamily="34" charset="0"/>
              <a:ea typeface="Calibri" panose="020F0502020204030204" pitchFamily="34" charset="0"/>
              <a:cs typeface="Calibri" panose="020F0502020204030204" pitchFamily="34" charset="0"/>
            </a:rPr>
            <a:t>εφαρμόζω</a:t>
          </a:r>
        </a:p>
        <a:p>
          <a:r>
            <a:rPr lang="el-GR" sz="1800" b="1" dirty="0">
              <a:latin typeface="Calibri" panose="020F0502020204030204" pitchFamily="34" charset="0"/>
              <a:ea typeface="Calibri" panose="020F0502020204030204" pitchFamily="34" charset="0"/>
              <a:cs typeface="Calibri" panose="020F0502020204030204" pitchFamily="34" charset="0"/>
            </a:rPr>
            <a:t>εξηγώ</a:t>
          </a:r>
        </a:p>
        <a:p>
          <a:r>
            <a:rPr lang="el-GR" sz="1800" b="1" dirty="0">
              <a:latin typeface="Calibri" panose="020F0502020204030204" pitchFamily="34" charset="0"/>
              <a:ea typeface="Calibri" panose="020F0502020204030204" pitchFamily="34" charset="0"/>
              <a:cs typeface="Calibri" panose="020F0502020204030204" pitchFamily="34" charset="0"/>
            </a:rPr>
            <a:t>γενικεύω</a:t>
          </a:r>
        </a:p>
      </dgm:t>
    </dgm:pt>
    <dgm:pt modelId="{6FEAC510-7934-406D-8D86-11632B6E9213}" type="parTrans" cxnId="{B0270F30-1E7E-4A21-9B9C-1D6B9885236B}">
      <dgm:prSet/>
      <dgm:spPr/>
      <dgm:t>
        <a:bodyPr/>
        <a:lstStyle/>
        <a:p>
          <a:endParaRPr lang="el-GR"/>
        </a:p>
      </dgm:t>
    </dgm:pt>
    <dgm:pt modelId="{4D6FB64C-C115-4850-8F31-22FE398B69E7}" type="sibTrans" cxnId="{B0270F30-1E7E-4A21-9B9C-1D6B9885236B}">
      <dgm:prSet/>
      <dgm:spPr/>
      <dgm:t>
        <a:bodyPr/>
        <a:lstStyle/>
        <a:p>
          <a:endParaRPr lang="el-GR"/>
        </a:p>
      </dgm:t>
    </dgm:pt>
    <dgm:pt modelId="{649ACC67-EAE7-4317-9546-67E4AFD34A6A}" type="pres">
      <dgm:prSet presAssocID="{AEA2DDBB-40F5-46FF-AC36-299EAEDE289D}" presName="cycle" presStyleCnt="0">
        <dgm:presLayoutVars>
          <dgm:dir/>
          <dgm:resizeHandles val="exact"/>
        </dgm:presLayoutVars>
      </dgm:prSet>
      <dgm:spPr/>
    </dgm:pt>
    <dgm:pt modelId="{488885C9-8F5A-40D5-BDCF-42FFE971DABF}" type="pres">
      <dgm:prSet presAssocID="{809FE076-6DBF-4DAB-8053-9E4EB87BC392}" presName="node" presStyleLbl="node1" presStyleIdx="0" presStyleCnt="5" custScaleX="133190" custScaleY="104250" custRadScaleRad="105728" custRadScaleInc="21740">
        <dgm:presLayoutVars>
          <dgm:bulletEnabled val="1"/>
        </dgm:presLayoutVars>
      </dgm:prSet>
      <dgm:spPr/>
    </dgm:pt>
    <dgm:pt modelId="{3F88F8F6-861F-4B7D-A71C-BC407AF4F150}" type="pres">
      <dgm:prSet presAssocID="{809FE076-6DBF-4DAB-8053-9E4EB87BC392}" presName="spNode" presStyleCnt="0"/>
      <dgm:spPr/>
    </dgm:pt>
    <dgm:pt modelId="{07948EB8-B56F-44DA-BC11-877A6DD9BDC3}" type="pres">
      <dgm:prSet presAssocID="{D4A862C4-302F-43EA-A8F9-B6BBACC8E6CB}" presName="sibTrans" presStyleLbl="sibTrans1D1" presStyleIdx="0" presStyleCnt="5"/>
      <dgm:spPr/>
    </dgm:pt>
    <dgm:pt modelId="{95197DA2-B092-4AF0-A8B5-E7C3B3879D92}" type="pres">
      <dgm:prSet presAssocID="{3CF7D870-E24E-4317-A245-6823B8E840F7}" presName="node" presStyleLbl="node1" presStyleIdx="1" presStyleCnt="5" custScaleX="106031" custScaleY="112775" custRadScaleRad="108417" custRadScaleInc="10068">
        <dgm:presLayoutVars>
          <dgm:bulletEnabled val="1"/>
        </dgm:presLayoutVars>
      </dgm:prSet>
      <dgm:spPr/>
    </dgm:pt>
    <dgm:pt modelId="{54E5A065-35B1-4C49-92EB-3CBE34BCCA90}" type="pres">
      <dgm:prSet presAssocID="{3CF7D870-E24E-4317-A245-6823B8E840F7}" presName="spNode" presStyleCnt="0"/>
      <dgm:spPr/>
    </dgm:pt>
    <dgm:pt modelId="{F2EE9FA7-92B0-4120-BB89-D819ABF46A40}" type="pres">
      <dgm:prSet presAssocID="{6E4B6146-C721-46C6-BD4C-96FF4F464886}" presName="sibTrans" presStyleLbl="sibTrans1D1" presStyleIdx="1" presStyleCnt="5"/>
      <dgm:spPr/>
    </dgm:pt>
    <dgm:pt modelId="{F02A15F1-0EC0-4AD0-B9E3-0B38C5357293}" type="pres">
      <dgm:prSet presAssocID="{19907C2C-187E-43A6-A583-8EBFC42CD42C}" presName="node" presStyleLbl="node1" presStyleIdx="2" presStyleCnt="5" custScaleX="118488" custScaleY="91863" custRadScaleRad="104215" custRadScaleInc="-60683">
        <dgm:presLayoutVars>
          <dgm:bulletEnabled val="1"/>
        </dgm:presLayoutVars>
      </dgm:prSet>
      <dgm:spPr/>
    </dgm:pt>
    <dgm:pt modelId="{7710C9E4-4601-4C5E-BBB6-58A05994DB4E}" type="pres">
      <dgm:prSet presAssocID="{19907C2C-187E-43A6-A583-8EBFC42CD42C}" presName="spNode" presStyleCnt="0"/>
      <dgm:spPr/>
    </dgm:pt>
    <dgm:pt modelId="{655941B2-24BD-4988-9B02-0FAB778848CB}" type="pres">
      <dgm:prSet presAssocID="{0BB268A0-28FB-4B26-A1C9-37AE5D68D284}" presName="sibTrans" presStyleLbl="sibTrans1D1" presStyleIdx="2" presStyleCnt="5"/>
      <dgm:spPr/>
    </dgm:pt>
    <dgm:pt modelId="{63DFACEB-E44E-4091-B343-F0EFCFC6CD27}" type="pres">
      <dgm:prSet presAssocID="{AA998514-9652-49CE-8069-F09E3676A3F6}" presName="node" presStyleLbl="node1" presStyleIdx="3" presStyleCnt="5" custRadScaleRad="93777" custRadScaleInc="-5218">
        <dgm:presLayoutVars>
          <dgm:bulletEnabled val="1"/>
        </dgm:presLayoutVars>
      </dgm:prSet>
      <dgm:spPr/>
    </dgm:pt>
    <dgm:pt modelId="{E76FC1F0-66F9-4DED-816D-3D681E4D2650}" type="pres">
      <dgm:prSet presAssocID="{AA998514-9652-49CE-8069-F09E3676A3F6}" presName="spNode" presStyleCnt="0"/>
      <dgm:spPr/>
    </dgm:pt>
    <dgm:pt modelId="{2AE17D75-9DD3-46AD-8CA4-587AFF795EC1}" type="pres">
      <dgm:prSet presAssocID="{AD198468-E095-46AD-9BE2-23A3BD172DF9}" presName="sibTrans" presStyleLbl="sibTrans1D1" presStyleIdx="3" presStyleCnt="5"/>
      <dgm:spPr/>
    </dgm:pt>
    <dgm:pt modelId="{6D1F66BA-2534-46A7-B3EE-B9993F5A7FFD}" type="pres">
      <dgm:prSet presAssocID="{CE8E6D80-41BA-44B1-8849-74AEC9350538}" presName="node" presStyleLbl="node1" presStyleIdx="4" presStyleCnt="5" custRadScaleRad="101892" custRadScaleInc="-9348">
        <dgm:presLayoutVars>
          <dgm:bulletEnabled val="1"/>
        </dgm:presLayoutVars>
      </dgm:prSet>
      <dgm:spPr/>
    </dgm:pt>
    <dgm:pt modelId="{6B321E6A-9748-4507-AF3C-F7A1897CAB8B}" type="pres">
      <dgm:prSet presAssocID="{CE8E6D80-41BA-44B1-8849-74AEC9350538}" presName="spNode" presStyleCnt="0"/>
      <dgm:spPr/>
    </dgm:pt>
    <dgm:pt modelId="{14D84DBC-08B7-4DD6-95A7-DF06D3D5B863}" type="pres">
      <dgm:prSet presAssocID="{4D6FB64C-C115-4850-8F31-22FE398B69E7}" presName="sibTrans" presStyleLbl="sibTrans1D1" presStyleIdx="4" presStyleCnt="5"/>
      <dgm:spPr/>
    </dgm:pt>
  </dgm:ptLst>
  <dgm:cxnLst>
    <dgm:cxn modelId="{75B9AF00-E119-4223-85CB-22A95EE1871A}" srcId="{AEA2DDBB-40F5-46FF-AC36-299EAEDE289D}" destId="{19907C2C-187E-43A6-A583-8EBFC42CD42C}" srcOrd="2" destOrd="0" parTransId="{FA517DAE-5A21-432A-AB87-3C96DD10ADB0}" sibTransId="{0BB268A0-28FB-4B26-A1C9-37AE5D68D284}"/>
    <dgm:cxn modelId="{7E9AA208-00BD-481A-A39D-53A8F2335F2E}" type="presOf" srcId="{4D6FB64C-C115-4850-8F31-22FE398B69E7}" destId="{14D84DBC-08B7-4DD6-95A7-DF06D3D5B863}" srcOrd="0" destOrd="0" presId="urn:microsoft.com/office/officeart/2005/8/layout/cycle5"/>
    <dgm:cxn modelId="{5CACD11D-7593-4232-9D59-C012072C1989}" type="presOf" srcId="{0BB268A0-28FB-4B26-A1C9-37AE5D68D284}" destId="{655941B2-24BD-4988-9B02-0FAB778848CB}" srcOrd="0" destOrd="0" presId="urn:microsoft.com/office/officeart/2005/8/layout/cycle5"/>
    <dgm:cxn modelId="{B0270F30-1E7E-4A21-9B9C-1D6B9885236B}" srcId="{AEA2DDBB-40F5-46FF-AC36-299EAEDE289D}" destId="{CE8E6D80-41BA-44B1-8849-74AEC9350538}" srcOrd="4" destOrd="0" parTransId="{6FEAC510-7934-406D-8D86-11632B6E9213}" sibTransId="{4D6FB64C-C115-4850-8F31-22FE398B69E7}"/>
    <dgm:cxn modelId="{004D7667-9D14-492A-B566-CA4BA721955C}" type="presOf" srcId="{AEA2DDBB-40F5-46FF-AC36-299EAEDE289D}" destId="{649ACC67-EAE7-4317-9546-67E4AFD34A6A}" srcOrd="0" destOrd="0" presId="urn:microsoft.com/office/officeart/2005/8/layout/cycle5"/>
    <dgm:cxn modelId="{117FB36A-6B08-4433-A4B9-61F9C72EB41F}" type="presOf" srcId="{6E4B6146-C721-46C6-BD4C-96FF4F464886}" destId="{F2EE9FA7-92B0-4120-BB89-D819ABF46A40}" srcOrd="0" destOrd="0" presId="urn:microsoft.com/office/officeart/2005/8/layout/cycle5"/>
    <dgm:cxn modelId="{76B85C59-894E-4032-BA1A-7D19CD466913}" srcId="{AEA2DDBB-40F5-46FF-AC36-299EAEDE289D}" destId="{3CF7D870-E24E-4317-A245-6823B8E840F7}" srcOrd="1" destOrd="0" parTransId="{FE60E41F-AFE3-4028-985C-49320CAF2BE8}" sibTransId="{6E4B6146-C721-46C6-BD4C-96FF4F464886}"/>
    <dgm:cxn modelId="{8CB2028C-E11B-4A2D-8422-563739780B1E}" type="presOf" srcId="{AA998514-9652-49CE-8069-F09E3676A3F6}" destId="{63DFACEB-E44E-4091-B343-F0EFCFC6CD27}" srcOrd="0" destOrd="0" presId="urn:microsoft.com/office/officeart/2005/8/layout/cycle5"/>
    <dgm:cxn modelId="{1DC0D5A2-6A1A-4ED2-A722-970246348273}" type="presOf" srcId="{AD198468-E095-46AD-9BE2-23A3BD172DF9}" destId="{2AE17D75-9DD3-46AD-8CA4-587AFF795EC1}" srcOrd="0" destOrd="0" presId="urn:microsoft.com/office/officeart/2005/8/layout/cycle5"/>
    <dgm:cxn modelId="{9160A6A3-166D-409F-9811-64B7E7FD2DC7}" type="presOf" srcId="{809FE076-6DBF-4DAB-8053-9E4EB87BC392}" destId="{488885C9-8F5A-40D5-BDCF-42FFE971DABF}" srcOrd="0" destOrd="0" presId="urn:microsoft.com/office/officeart/2005/8/layout/cycle5"/>
    <dgm:cxn modelId="{E10275B4-630B-4229-8A90-15DFDE689959}" srcId="{AEA2DDBB-40F5-46FF-AC36-299EAEDE289D}" destId="{809FE076-6DBF-4DAB-8053-9E4EB87BC392}" srcOrd="0" destOrd="0" parTransId="{FF5E5EE7-4220-40B3-B1CD-B381ADCF3B79}" sibTransId="{D4A862C4-302F-43EA-A8F9-B6BBACC8E6CB}"/>
    <dgm:cxn modelId="{FF4F6BD6-C2A2-407D-9641-3109E28799ED}" type="presOf" srcId="{CE8E6D80-41BA-44B1-8849-74AEC9350538}" destId="{6D1F66BA-2534-46A7-B3EE-B9993F5A7FFD}" srcOrd="0" destOrd="0" presId="urn:microsoft.com/office/officeart/2005/8/layout/cycle5"/>
    <dgm:cxn modelId="{9FBFC1D6-A7B0-46C9-B503-A82BF2B1DF48}" type="presOf" srcId="{D4A862C4-302F-43EA-A8F9-B6BBACC8E6CB}" destId="{07948EB8-B56F-44DA-BC11-877A6DD9BDC3}" srcOrd="0" destOrd="0" presId="urn:microsoft.com/office/officeart/2005/8/layout/cycle5"/>
    <dgm:cxn modelId="{2DE15FEF-46A7-4AC7-B85E-041F9C3F480F}" type="presOf" srcId="{3CF7D870-E24E-4317-A245-6823B8E840F7}" destId="{95197DA2-B092-4AF0-A8B5-E7C3B3879D92}" srcOrd="0" destOrd="0" presId="urn:microsoft.com/office/officeart/2005/8/layout/cycle5"/>
    <dgm:cxn modelId="{C487CAF1-73F0-4C1E-806E-68405187D25E}" type="presOf" srcId="{19907C2C-187E-43A6-A583-8EBFC42CD42C}" destId="{F02A15F1-0EC0-4AD0-B9E3-0B38C5357293}" srcOrd="0" destOrd="0" presId="urn:microsoft.com/office/officeart/2005/8/layout/cycle5"/>
    <dgm:cxn modelId="{A93309FA-4F0A-4D74-B94D-BD068965A753}" srcId="{AEA2DDBB-40F5-46FF-AC36-299EAEDE289D}" destId="{AA998514-9652-49CE-8069-F09E3676A3F6}" srcOrd="3" destOrd="0" parTransId="{4A0D2915-40DE-4543-9574-9FE3C0140A74}" sibTransId="{AD198468-E095-46AD-9BE2-23A3BD172DF9}"/>
    <dgm:cxn modelId="{EC8120F6-5621-4ABA-8D2E-5E727DEDCF11}" type="presParOf" srcId="{649ACC67-EAE7-4317-9546-67E4AFD34A6A}" destId="{488885C9-8F5A-40D5-BDCF-42FFE971DABF}" srcOrd="0" destOrd="0" presId="urn:microsoft.com/office/officeart/2005/8/layout/cycle5"/>
    <dgm:cxn modelId="{3FA6F8BE-F3F8-4E9D-9F83-5251AAC40654}" type="presParOf" srcId="{649ACC67-EAE7-4317-9546-67E4AFD34A6A}" destId="{3F88F8F6-861F-4B7D-A71C-BC407AF4F150}" srcOrd="1" destOrd="0" presId="urn:microsoft.com/office/officeart/2005/8/layout/cycle5"/>
    <dgm:cxn modelId="{D6F65C5E-190E-4E3D-970C-FD9773776782}" type="presParOf" srcId="{649ACC67-EAE7-4317-9546-67E4AFD34A6A}" destId="{07948EB8-B56F-44DA-BC11-877A6DD9BDC3}" srcOrd="2" destOrd="0" presId="urn:microsoft.com/office/officeart/2005/8/layout/cycle5"/>
    <dgm:cxn modelId="{AE98F1E8-3B8B-47A7-ABC0-73A6547842D8}" type="presParOf" srcId="{649ACC67-EAE7-4317-9546-67E4AFD34A6A}" destId="{95197DA2-B092-4AF0-A8B5-E7C3B3879D92}" srcOrd="3" destOrd="0" presId="urn:microsoft.com/office/officeart/2005/8/layout/cycle5"/>
    <dgm:cxn modelId="{868762FB-E508-449E-AD4A-84FCB4CAA6FD}" type="presParOf" srcId="{649ACC67-EAE7-4317-9546-67E4AFD34A6A}" destId="{54E5A065-35B1-4C49-92EB-3CBE34BCCA90}" srcOrd="4" destOrd="0" presId="urn:microsoft.com/office/officeart/2005/8/layout/cycle5"/>
    <dgm:cxn modelId="{DBE72F84-327D-4108-8A56-FBD4E3C52705}" type="presParOf" srcId="{649ACC67-EAE7-4317-9546-67E4AFD34A6A}" destId="{F2EE9FA7-92B0-4120-BB89-D819ABF46A40}" srcOrd="5" destOrd="0" presId="urn:microsoft.com/office/officeart/2005/8/layout/cycle5"/>
    <dgm:cxn modelId="{9DCD88BE-631D-4CEE-A43F-5F1FA67C2AAF}" type="presParOf" srcId="{649ACC67-EAE7-4317-9546-67E4AFD34A6A}" destId="{F02A15F1-0EC0-4AD0-B9E3-0B38C5357293}" srcOrd="6" destOrd="0" presId="urn:microsoft.com/office/officeart/2005/8/layout/cycle5"/>
    <dgm:cxn modelId="{537A2949-EE0B-4F04-A83A-3CCA227163CA}" type="presParOf" srcId="{649ACC67-EAE7-4317-9546-67E4AFD34A6A}" destId="{7710C9E4-4601-4C5E-BBB6-58A05994DB4E}" srcOrd="7" destOrd="0" presId="urn:microsoft.com/office/officeart/2005/8/layout/cycle5"/>
    <dgm:cxn modelId="{64CD8EF9-6D90-4840-8B15-41C6C24EBED4}" type="presParOf" srcId="{649ACC67-EAE7-4317-9546-67E4AFD34A6A}" destId="{655941B2-24BD-4988-9B02-0FAB778848CB}" srcOrd="8" destOrd="0" presId="urn:microsoft.com/office/officeart/2005/8/layout/cycle5"/>
    <dgm:cxn modelId="{65FB9E7A-07DD-4A84-8185-B02F6E50E575}" type="presParOf" srcId="{649ACC67-EAE7-4317-9546-67E4AFD34A6A}" destId="{63DFACEB-E44E-4091-B343-F0EFCFC6CD27}" srcOrd="9" destOrd="0" presId="urn:microsoft.com/office/officeart/2005/8/layout/cycle5"/>
    <dgm:cxn modelId="{207DCA84-986B-481F-9521-AE609DD6885D}" type="presParOf" srcId="{649ACC67-EAE7-4317-9546-67E4AFD34A6A}" destId="{E76FC1F0-66F9-4DED-816D-3D681E4D2650}" srcOrd="10" destOrd="0" presId="urn:microsoft.com/office/officeart/2005/8/layout/cycle5"/>
    <dgm:cxn modelId="{89D63427-DFCF-4DB1-9E08-4A6CA30E8F98}" type="presParOf" srcId="{649ACC67-EAE7-4317-9546-67E4AFD34A6A}" destId="{2AE17D75-9DD3-46AD-8CA4-587AFF795EC1}" srcOrd="11" destOrd="0" presId="urn:microsoft.com/office/officeart/2005/8/layout/cycle5"/>
    <dgm:cxn modelId="{C1AF1085-F792-41CD-822F-4F6BE553166A}" type="presParOf" srcId="{649ACC67-EAE7-4317-9546-67E4AFD34A6A}" destId="{6D1F66BA-2534-46A7-B3EE-B9993F5A7FFD}" srcOrd="12" destOrd="0" presId="urn:microsoft.com/office/officeart/2005/8/layout/cycle5"/>
    <dgm:cxn modelId="{90E5CD2D-65F1-416E-8E7A-D41208144515}" type="presParOf" srcId="{649ACC67-EAE7-4317-9546-67E4AFD34A6A}" destId="{6B321E6A-9748-4507-AF3C-F7A1897CAB8B}" srcOrd="13" destOrd="0" presId="urn:microsoft.com/office/officeart/2005/8/layout/cycle5"/>
    <dgm:cxn modelId="{929A717F-BF55-4901-A91F-1DFB9BF093FD}" type="presParOf" srcId="{649ACC67-EAE7-4317-9546-67E4AFD34A6A}" destId="{14D84DBC-08B7-4DD6-95A7-DF06D3D5B86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ABCF9-30F6-4058-9893-04E8F377C577}"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l-GR"/>
        </a:p>
      </dgm:t>
    </dgm:pt>
    <dgm:pt modelId="{6C826F73-2105-4912-85C4-B83A0609EFB8}">
      <dgm:prSet phldrT="[Text]" custT="1"/>
      <dgm:spPr/>
      <dgm:t>
        <a:bodyPr/>
        <a:lstStyle/>
        <a:p>
          <a:r>
            <a:rPr lang="el-GR" sz="2800" dirty="0">
              <a:latin typeface="Calibri" panose="020F0502020204030204" pitchFamily="34" charset="0"/>
              <a:ea typeface="Calibri" panose="020F0502020204030204" pitchFamily="34" charset="0"/>
              <a:cs typeface="Calibri" panose="020F0502020204030204" pitchFamily="34" charset="0"/>
            </a:rPr>
            <a:t> Εισαγωγή</a:t>
          </a:r>
        </a:p>
      </dgm:t>
    </dgm:pt>
    <dgm:pt modelId="{D2E92756-0161-475A-A7A5-D79F5AA79681}" type="parTrans" cxnId="{1C1EA6EC-7A99-480E-9C9C-063AC82692A2}">
      <dgm:prSet/>
      <dgm:spPr/>
      <dgm:t>
        <a:bodyPr/>
        <a:lstStyle/>
        <a:p>
          <a:endParaRPr lang="el-GR"/>
        </a:p>
      </dgm:t>
    </dgm:pt>
    <dgm:pt modelId="{001182E7-57C2-477B-B13A-625CDB84686E}" type="sibTrans" cxnId="{1C1EA6EC-7A99-480E-9C9C-063AC82692A2}">
      <dgm:prSet/>
      <dgm:spPr/>
      <dgm:t>
        <a:bodyPr/>
        <a:lstStyle/>
        <a:p>
          <a:endParaRPr lang="el-GR"/>
        </a:p>
      </dgm:t>
    </dgm:pt>
    <dgm:pt modelId="{AD658CA4-D884-4781-BA5B-B238276ACA14}">
      <dgm:prSet phldrT="[Text]" custT="1"/>
      <dgm:spPr/>
      <dgm:t>
        <a:bodyPr/>
        <a:lstStyle/>
        <a:p>
          <a:r>
            <a:rPr lang="el-GR" sz="2800" dirty="0">
              <a:latin typeface="Calibri" panose="020F0502020204030204" pitchFamily="34" charset="0"/>
              <a:ea typeface="Calibri" panose="020F0502020204030204" pitchFamily="34" charset="0"/>
              <a:cs typeface="Calibri" panose="020F0502020204030204" pitchFamily="34" charset="0"/>
            </a:rPr>
            <a:t>  Εισαγωγή στα ηλεκτρικά κυκλώματα</a:t>
          </a:r>
        </a:p>
      </dgm:t>
    </dgm:pt>
    <dgm:pt modelId="{BD1A0C90-C8F7-4D3D-ABB5-6CD3416D83F6}" type="parTrans" cxnId="{F278B275-EFC0-4487-B890-074BF6678C62}">
      <dgm:prSet/>
      <dgm:spPr/>
      <dgm:t>
        <a:bodyPr/>
        <a:lstStyle/>
        <a:p>
          <a:endParaRPr lang="el-GR"/>
        </a:p>
      </dgm:t>
    </dgm:pt>
    <dgm:pt modelId="{0401E513-099C-476E-A0A4-1137FB7FDD1C}" type="sibTrans" cxnId="{F278B275-EFC0-4487-B890-074BF6678C62}">
      <dgm:prSet/>
      <dgm:spPr/>
      <dgm:t>
        <a:bodyPr/>
        <a:lstStyle/>
        <a:p>
          <a:endParaRPr lang="el-GR"/>
        </a:p>
      </dgm:t>
    </dgm:pt>
    <dgm:pt modelId="{4B71228F-1B0C-4D3C-BF89-BF3FFFDB573A}">
      <dgm:prSet phldrT="[Text]" custT="1"/>
      <dgm:spPr/>
      <dgm:t>
        <a:bodyPr/>
        <a:lstStyle/>
        <a:p>
          <a:r>
            <a:rPr lang="el-GR" sz="2800" dirty="0">
              <a:latin typeface="Calibri" panose="020F0502020204030204" pitchFamily="34" charset="0"/>
              <a:ea typeface="Calibri" panose="020F0502020204030204" pitchFamily="34" charset="0"/>
              <a:cs typeface="Calibri" panose="020F0502020204030204" pitchFamily="34" charset="0"/>
            </a:rPr>
            <a:t>  Στοιχεία ηλεκτρικού κυκλώματος</a:t>
          </a:r>
        </a:p>
      </dgm:t>
    </dgm:pt>
    <dgm:pt modelId="{51DE6AD4-88EB-4FE0-94D7-D2D825C0A353}" type="parTrans" cxnId="{C451F068-B92E-4647-B7BF-8B8F7D2B3C05}">
      <dgm:prSet/>
      <dgm:spPr/>
      <dgm:t>
        <a:bodyPr/>
        <a:lstStyle/>
        <a:p>
          <a:endParaRPr lang="el-GR"/>
        </a:p>
      </dgm:t>
    </dgm:pt>
    <dgm:pt modelId="{387671BC-73D4-4E83-98E8-F54F775FA529}" type="sibTrans" cxnId="{C451F068-B92E-4647-B7BF-8B8F7D2B3C05}">
      <dgm:prSet/>
      <dgm:spPr/>
      <dgm:t>
        <a:bodyPr/>
        <a:lstStyle/>
        <a:p>
          <a:endParaRPr lang="el-GR"/>
        </a:p>
      </dgm:t>
    </dgm:pt>
    <dgm:pt modelId="{93C2E838-E95F-4BA9-BB97-E4DED6E8CE21}">
      <dgm:prSet phldrT="[Text]" custT="1"/>
      <dgm:spPr/>
      <dgm:t>
        <a:bodyPr/>
        <a:lstStyle/>
        <a:p>
          <a:r>
            <a:rPr lang="el-GR" sz="2800" dirty="0">
              <a:latin typeface="Calibri" panose="020F0502020204030204" pitchFamily="34" charset="0"/>
              <a:ea typeface="Calibri" panose="020F0502020204030204" pitchFamily="34" charset="0"/>
              <a:cs typeface="Calibri" panose="020F0502020204030204" pitchFamily="34" charset="0"/>
            </a:rPr>
            <a:t> Συνδεσμολογία ηλεκτρικών </a:t>
          </a:r>
          <a:r>
            <a:rPr lang="el-GR" sz="2800" dirty="0" err="1">
              <a:latin typeface="Calibri" panose="020F0502020204030204" pitchFamily="34" charset="0"/>
              <a:ea typeface="Calibri" panose="020F0502020204030204" pitchFamily="34" charset="0"/>
              <a:cs typeface="Calibri" panose="020F0502020204030204" pitchFamily="34" charset="0"/>
            </a:rPr>
            <a:t>διπόλων</a:t>
          </a:r>
          <a:r>
            <a:rPr lang="el-GR" sz="2800" dirty="0">
              <a:latin typeface="Calibri" panose="020F0502020204030204" pitchFamily="34" charset="0"/>
              <a:ea typeface="Calibri" panose="020F0502020204030204" pitchFamily="34" charset="0"/>
              <a:cs typeface="Calibri" panose="020F0502020204030204" pitchFamily="34" charset="0"/>
            </a:rPr>
            <a:t> </a:t>
          </a:r>
        </a:p>
      </dgm:t>
    </dgm:pt>
    <dgm:pt modelId="{3B6F27C3-3E38-4796-BA62-62F7A3BB5E91}" type="parTrans" cxnId="{EF9D42D0-6E33-47D4-9067-59AD75002AC3}">
      <dgm:prSet/>
      <dgm:spPr/>
      <dgm:t>
        <a:bodyPr/>
        <a:lstStyle/>
        <a:p>
          <a:endParaRPr lang="el-GR"/>
        </a:p>
      </dgm:t>
    </dgm:pt>
    <dgm:pt modelId="{ADA2186D-137E-4B68-BD2E-DFA995557DDB}" type="sibTrans" cxnId="{EF9D42D0-6E33-47D4-9067-59AD75002AC3}">
      <dgm:prSet/>
      <dgm:spPr/>
      <dgm:t>
        <a:bodyPr/>
        <a:lstStyle/>
        <a:p>
          <a:endParaRPr lang="el-GR"/>
        </a:p>
      </dgm:t>
    </dgm:pt>
    <dgm:pt modelId="{D72D0063-15C2-45D5-93C4-E6E299AD6E9C}" type="pres">
      <dgm:prSet presAssocID="{CA7ABCF9-30F6-4058-9893-04E8F377C577}" presName="Name0" presStyleCnt="0">
        <dgm:presLayoutVars>
          <dgm:chMax val="7"/>
          <dgm:chPref val="7"/>
          <dgm:dir/>
        </dgm:presLayoutVars>
      </dgm:prSet>
      <dgm:spPr/>
    </dgm:pt>
    <dgm:pt modelId="{4916845D-487F-42ED-A41A-0D6D095DB3B3}" type="pres">
      <dgm:prSet presAssocID="{CA7ABCF9-30F6-4058-9893-04E8F377C577}" presName="Name1" presStyleCnt="0"/>
      <dgm:spPr/>
    </dgm:pt>
    <dgm:pt modelId="{1707B8C9-F116-4E6B-B4F8-8E98C6664D0F}" type="pres">
      <dgm:prSet presAssocID="{CA7ABCF9-30F6-4058-9893-04E8F377C577}" presName="cycle" presStyleCnt="0"/>
      <dgm:spPr/>
    </dgm:pt>
    <dgm:pt modelId="{D9E3EB7D-5D92-41DD-B517-C08BDE7659F8}" type="pres">
      <dgm:prSet presAssocID="{CA7ABCF9-30F6-4058-9893-04E8F377C577}" presName="srcNode" presStyleLbl="node1" presStyleIdx="0" presStyleCnt="4"/>
      <dgm:spPr/>
    </dgm:pt>
    <dgm:pt modelId="{D3F18612-EAD9-4C43-8F5D-F1C7BD9D1908}" type="pres">
      <dgm:prSet presAssocID="{CA7ABCF9-30F6-4058-9893-04E8F377C577}" presName="conn" presStyleLbl="parChTrans1D2" presStyleIdx="0" presStyleCnt="1"/>
      <dgm:spPr/>
    </dgm:pt>
    <dgm:pt modelId="{C4A0741C-590E-4EB3-B3C2-AE7A3EF4E052}" type="pres">
      <dgm:prSet presAssocID="{CA7ABCF9-30F6-4058-9893-04E8F377C577}" presName="extraNode" presStyleLbl="node1" presStyleIdx="0" presStyleCnt="4"/>
      <dgm:spPr/>
    </dgm:pt>
    <dgm:pt modelId="{439202BF-E398-430A-883E-C2BA3D45B4E5}" type="pres">
      <dgm:prSet presAssocID="{CA7ABCF9-30F6-4058-9893-04E8F377C577}" presName="dstNode" presStyleLbl="node1" presStyleIdx="0" presStyleCnt="4"/>
      <dgm:spPr/>
    </dgm:pt>
    <dgm:pt modelId="{E81207CC-1977-437C-B88D-3B91CC9FF121}" type="pres">
      <dgm:prSet presAssocID="{6C826F73-2105-4912-85C4-B83A0609EFB8}" presName="text_1" presStyleLbl="node1" presStyleIdx="0" presStyleCnt="4">
        <dgm:presLayoutVars>
          <dgm:bulletEnabled val="1"/>
        </dgm:presLayoutVars>
      </dgm:prSet>
      <dgm:spPr/>
    </dgm:pt>
    <dgm:pt modelId="{EA2F7576-8099-4A28-A74F-027C47029C30}" type="pres">
      <dgm:prSet presAssocID="{6C826F73-2105-4912-85C4-B83A0609EFB8}" presName="accent_1" presStyleCnt="0"/>
      <dgm:spPr/>
    </dgm:pt>
    <dgm:pt modelId="{66E86EC8-3CA2-40E1-A7A5-D3F24C9BF4A4}" type="pres">
      <dgm:prSet presAssocID="{6C826F73-2105-4912-85C4-B83A0609EFB8}" presName="accentRepeatNode" presStyleLbl="solidFgAcc1" presStyleIdx="0" presStyleCnt="4"/>
      <dgm:spPr/>
    </dgm:pt>
    <dgm:pt modelId="{4F313A7A-C4AD-4954-9A01-9F61A09FB4A9}" type="pres">
      <dgm:prSet presAssocID="{AD658CA4-D884-4781-BA5B-B238276ACA14}" presName="text_2" presStyleLbl="node1" presStyleIdx="1" presStyleCnt="4">
        <dgm:presLayoutVars>
          <dgm:bulletEnabled val="1"/>
        </dgm:presLayoutVars>
      </dgm:prSet>
      <dgm:spPr/>
    </dgm:pt>
    <dgm:pt modelId="{DDEA26DE-5933-47F9-B28F-B4DB83E9D283}" type="pres">
      <dgm:prSet presAssocID="{AD658CA4-D884-4781-BA5B-B238276ACA14}" presName="accent_2" presStyleCnt="0"/>
      <dgm:spPr/>
    </dgm:pt>
    <dgm:pt modelId="{00F3862F-C1CA-45FB-A486-823535CD3078}" type="pres">
      <dgm:prSet presAssocID="{AD658CA4-D884-4781-BA5B-B238276ACA14}" presName="accentRepeatNode" presStyleLbl="solidFgAcc1" presStyleIdx="1" presStyleCnt="4"/>
      <dgm:spPr/>
    </dgm:pt>
    <dgm:pt modelId="{EC1860AF-0E6F-4CEA-9F23-73FEC20D5A66}" type="pres">
      <dgm:prSet presAssocID="{4B71228F-1B0C-4D3C-BF89-BF3FFFDB573A}" presName="text_3" presStyleLbl="node1" presStyleIdx="2" presStyleCnt="4">
        <dgm:presLayoutVars>
          <dgm:bulletEnabled val="1"/>
        </dgm:presLayoutVars>
      </dgm:prSet>
      <dgm:spPr/>
    </dgm:pt>
    <dgm:pt modelId="{74FF65B3-C1DE-4E93-BF6D-DE8F5167C2EF}" type="pres">
      <dgm:prSet presAssocID="{4B71228F-1B0C-4D3C-BF89-BF3FFFDB573A}" presName="accent_3" presStyleCnt="0"/>
      <dgm:spPr/>
    </dgm:pt>
    <dgm:pt modelId="{60CC3394-4D79-4FDF-B2F2-9C075318A87B}" type="pres">
      <dgm:prSet presAssocID="{4B71228F-1B0C-4D3C-BF89-BF3FFFDB573A}" presName="accentRepeatNode" presStyleLbl="solidFgAcc1" presStyleIdx="2" presStyleCnt="4"/>
      <dgm:spPr/>
    </dgm:pt>
    <dgm:pt modelId="{202C1196-2A03-4166-8399-8AA3DCB6F482}" type="pres">
      <dgm:prSet presAssocID="{93C2E838-E95F-4BA9-BB97-E4DED6E8CE21}" presName="text_4" presStyleLbl="node1" presStyleIdx="3" presStyleCnt="4">
        <dgm:presLayoutVars>
          <dgm:bulletEnabled val="1"/>
        </dgm:presLayoutVars>
      </dgm:prSet>
      <dgm:spPr/>
    </dgm:pt>
    <dgm:pt modelId="{1C870E17-3DC8-44BD-ABB9-579C1263B584}" type="pres">
      <dgm:prSet presAssocID="{93C2E838-E95F-4BA9-BB97-E4DED6E8CE21}" presName="accent_4" presStyleCnt="0"/>
      <dgm:spPr/>
    </dgm:pt>
    <dgm:pt modelId="{AE39D7C9-3CE1-463A-9E7C-07813703D38E}" type="pres">
      <dgm:prSet presAssocID="{93C2E838-E95F-4BA9-BB97-E4DED6E8CE21}" presName="accentRepeatNode" presStyleLbl="solidFgAcc1" presStyleIdx="3" presStyleCnt="4"/>
      <dgm:spPr/>
    </dgm:pt>
  </dgm:ptLst>
  <dgm:cxnLst>
    <dgm:cxn modelId="{F78C880C-1C6D-498A-A01A-32144CA95C09}" type="presOf" srcId="{93C2E838-E95F-4BA9-BB97-E4DED6E8CE21}" destId="{202C1196-2A03-4166-8399-8AA3DCB6F482}" srcOrd="0" destOrd="0" presId="urn:microsoft.com/office/officeart/2008/layout/VerticalCurvedList"/>
    <dgm:cxn modelId="{3AF4081F-4B7C-4268-BE66-A63E721F0693}" type="presOf" srcId="{AD658CA4-D884-4781-BA5B-B238276ACA14}" destId="{4F313A7A-C4AD-4954-9A01-9F61A09FB4A9}" srcOrd="0" destOrd="0" presId="urn:microsoft.com/office/officeart/2008/layout/VerticalCurvedList"/>
    <dgm:cxn modelId="{6BF9C02F-F6ED-4766-A6DD-13539FD6D821}" type="presOf" srcId="{4B71228F-1B0C-4D3C-BF89-BF3FFFDB573A}" destId="{EC1860AF-0E6F-4CEA-9F23-73FEC20D5A66}" srcOrd="0" destOrd="0" presId="urn:microsoft.com/office/officeart/2008/layout/VerticalCurvedList"/>
    <dgm:cxn modelId="{C451F068-B92E-4647-B7BF-8B8F7D2B3C05}" srcId="{CA7ABCF9-30F6-4058-9893-04E8F377C577}" destId="{4B71228F-1B0C-4D3C-BF89-BF3FFFDB573A}" srcOrd="2" destOrd="0" parTransId="{51DE6AD4-88EB-4FE0-94D7-D2D825C0A353}" sibTransId="{387671BC-73D4-4E83-98E8-F54F775FA529}"/>
    <dgm:cxn modelId="{F278B275-EFC0-4487-B890-074BF6678C62}" srcId="{CA7ABCF9-30F6-4058-9893-04E8F377C577}" destId="{AD658CA4-D884-4781-BA5B-B238276ACA14}" srcOrd="1" destOrd="0" parTransId="{BD1A0C90-C8F7-4D3D-ABB5-6CD3416D83F6}" sibTransId="{0401E513-099C-476E-A0A4-1137FB7FDD1C}"/>
    <dgm:cxn modelId="{FA31D084-E71B-41EE-AE2B-20B3BCE46E82}" type="presOf" srcId="{001182E7-57C2-477B-B13A-625CDB84686E}" destId="{D3F18612-EAD9-4C43-8F5D-F1C7BD9D1908}" srcOrd="0" destOrd="0" presId="urn:microsoft.com/office/officeart/2008/layout/VerticalCurvedList"/>
    <dgm:cxn modelId="{C5E62786-400F-486F-8F09-C925F7D65FFC}" type="presOf" srcId="{CA7ABCF9-30F6-4058-9893-04E8F377C577}" destId="{D72D0063-15C2-45D5-93C4-E6E299AD6E9C}" srcOrd="0" destOrd="0" presId="urn:microsoft.com/office/officeart/2008/layout/VerticalCurvedList"/>
    <dgm:cxn modelId="{EF9D42D0-6E33-47D4-9067-59AD75002AC3}" srcId="{CA7ABCF9-30F6-4058-9893-04E8F377C577}" destId="{93C2E838-E95F-4BA9-BB97-E4DED6E8CE21}" srcOrd="3" destOrd="0" parTransId="{3B6F27C3-3E38-4796-BA62-62F7A3BB5E91}" sibTransId="{ADA2186D-137E-4B68-BD2E-DFA995557DDB}"/>
    <dgm:cxn modelId="{1C1EA6EC-7A99-480E-9C9C-063AC82692A2}" srcId="{CA7ABCF9-30F6-4058-9893-04E8F377C577}" destId="{6C826F73-2105-4912-85C4-B83A0609EFB8}" srcOrd="0" destOrd="0" parTransId="{D2E92756-0161-475A-A7A5-D79F5AA79681}" sibTransId="{001182E7-57C2-477B-B13A-625CDB84686E}"/>
    <dgm:cxn modelId="{8FD37BEF-5D85-47BE-BEB8-DBD678EF7104}" type="presOf" srcId="{6C826F73-2105-4912-85C4-B83A0609EFB8}" destId="{E81207CC-1977-437C-B88D-3B91CC9FF121}" srcOrd="0" destOrd="0" presId="urn:microsoft.com/office/officeart/2008/layout/VerticalCurvedList"/>
    <dgm:cxn modelId="{31CDFD48-A75C-425B-87BB-8D3725186BDE}" type="presParOf" srcId="{D72D0063-15C2-45D5-93C4-E6E299AD6E9C}" destId="{4916845D-487F-42ED-A41A-0D6D095DB3B3}" srcOrd="0" destOrd="0" presId="urn:microsoft.com/office/officeart/2008/layout/VerticalCurvedList"/>
    <dgm:cxn modelId="{18B469DC-00F0-43CF-9E50-0A8352C73376}" type="presParOf" srcId="{4916845D-487F-42ED-A41A-0D6D095DB3B3}" destId="{1707B8C9-F116-4E6B-B4F8-8E98C6664D0F}" srcOrd="0" destOrd="0" presId="urn:microsoft.com/office/officeart/2008/layout/VerticalCurvedList"/>
    <dgm:cxn modelId="{1C9F9712-0A57-47A5-B2D9-6F9ACB577744}" type="presParOf" srcId="{1707B8C9-F116-4E6B-B4F8-8E98C6664D0F}" destId="{D9E3EB7D-5D92-41DD-B517-C08BDE7659F8}" srcOrd="0" destOrd="0" presId="urn:microsoft.com/office/officeart/2008/layout/VerticalCurvedList"/>
    <dgm:cxn modelId="{EF0DC5CF-2A1C-49E9-B9C5-749C0797771E}" type="presParOf" srcId="{1707B8C9-F116-4E6B-B4F8-8E98C6664D0F}" destId="{D3F18612-EAD9-4C43-8F5D-F1C7BD9D1908}" srcOrd="1" destOrd="0" presId="urn:microsoft.com/office/officeart/2008/layout/VerticalCurvedList"/>
    <dgm:cxn modelId="{C2144061-E40C-46D6-80B7-5C94B1705909}" type="presParOf" srcId="{1707B8C9-F116-4E6B-B4F8-8E98C6664D0F}" destId="{C4A0741C-590E-4EB3-B3C2-AE7A3EF4E052}" srcOrd="2" destOrd="0" presId="urn:microsoft.com/office/officeart/2008/layout/VerticalCurvedList"/>
    <dgm:cxn modelId="{703CC9C3-B461-46C7-A8A4-162DBFB97B18}" type="presParOf" srcId="{1707B8C9-F116-4E6B-B4F8-8E98C6664D0F}" destId="{439202BF-E398-430A-883E-C2BA3D45B4E5}" srcOrd="3" destOrd="0" presId="urn:microsoft.com/office/officeart/2008/layout/VerticalCurvedList"/>
    <dgm:cxn modelId="{8ACE84FA-5205-4DC2-A2DC-BC9B0A151071}" type="presParOf" srcId="{4916845D-487F-42ED-A41A-0D6D095DB3B3}" destId="{E81207CC-1977-437C-B88D-3B91CC9FF121}" srcOrd="1" destOrd="0" presId="urn:microsoft.com/office/officeart/2008/layout/VerticalCurvedList"/>
    <dgm:cxn modelId="{920F5F9B-DD7B-4A9F-AF80-72102FBEB5D7}" type="presParOf" srcId="{4916845D-487F-42ED-A41A-0D6D095DB3B3}" destId="{EA2F7576-8099-4A28-A74F-027C47029C30}" srcOrd="2" destOrd="0" presId="urn:microsoft.com/office/officeart/2008/layout/VerticalCurvedList"/>
    <dgm:cxn modelId="{065DFC6C-8717-42B2-BC88-E819DBA4B75F}" type="presParOf" srcId="{EA2F7576-8099-4A28-A74F-027C47029C30}" destId="{66E86EC8-3CA2-40E1-A7A5-D3F24C9BF4A4}" srcOrd="0" destOrd="0" presId="urn:microsoft.com/office/officeart/2008/layout/VerticalCurvedList"/>
    <dgm:cxn modelId="{68A85571-1212-4D30-B3BA-73788DAE3484}" type="presParOf" srcId="{4916845D-487F-42ED-A41A-0D6D095DB3B3}" destId="{4F313A7A-C4AD-4954-9A01-9F61A09FB4A9}" srcOrd="3" destOrd="0" presId="urn:microsoft.com/office/officeart/2008/layout/VerticalCurvedList"/>
    <dgm:cxn modelId="{2DE9B199-BD82-46BB-B834-BB12CDC42A26}" type="presParOf" srcId="{4916845D-487F-42ED-A41A-0D6D095DB3B3}" destId="{DDEA26DE-5933-47F9-B28F-B4DB83E9D283}" srcOrd="4" destOrd="0" presId="urn:microsoft.com/office/officeart/2008/layout/VerticalCurvedList"/>
    <dgm:cxn modelId="{8AE252B4-F0B5-4E84-9AEB-CCF947102D46}" type="presParOf" srcId="{DDEA26DE-5933-47F9-B28F-B4DB83E9D283}" destId="{00F3862F-C1CA-45FB-A486-823535CD3078}" srcOrd="0" destOrd="0" presId="urn:microsoft.com/office/officeart/2008/layout/VerticalCurvedList"/>
    <dgm:cxn modelId="{4782DEA0-1B5D-4FE0-9D9F-2C89BAD3440B}" type="presParOf" srcId="{4916845D-487F-42ED-A41A-0D6D095DB3B3}" destId="{EC1860AF-0E6F-4CEA-9F23-73FEC20D5A66}" srcOrd="5" destOrd="0" presId="urn:microsoft.com/office/officeart/2008/layout/VerticalCurvedList"/>
    <dgm:cxn modelId="{D52ABF58-1375-441B-8904-0B5FC30A361D}" type="presParOf" srcId="{4916845D-487F-42ED-A41A-0D6D095DB3B3}" destId="{74FF65B3-C1DE-4E93-BF6D-DE8F5167C2EF}" srcOrd="6" destOrd="0" presId="urn:microsoft.com/office/officeart/2008/layout/VerticalCurvedList"/>
    <dgm:cxn modelId="{E5B82895-6B55-467E-9467-4141F55B7867}" type="presParOf" srcId="{74FF65B3-C1DE-4E93-BF6D-DE8F5167C2EF}" destId="{60CC3394-4D79-4FDF-B2F2-9C075318A87B}" srcOrd="0" destOrd="0" presId="urn:microsoft.com/office/officeart/2008/layout/VerticalCurvedList"/>
    <dgm:cxn modelId="{4A88AB1C-469D-4557-B28A-5E70F011404E}" type="presParOf" srcId="{4916845D-487F-42ED-A41A-0D6D095DB3B3}" destId="{202C1196-2A03-4166-8399-8AA3DCB6F482}" srcOrd="7" destOrd="0" presId="urn:microsoft.com/office/officeart/2008/layout/VerticalCurvedList"/>
    <dgm:cxn modelId="{FD68A48E-6842-478E-B14B-6DB28E8E821C}" type="presParOf" srcId="{4916845D-487F-42ED-A41A-0D6D095DB3B3}" destId="{1C870E17-3DC8-44BD-ABB9-579C1263B584}" srcOrd="8" destOrd="0" presId="urn:microsoft.com/office/officeart/2008/layout/VerticalCurvedList"/>
    <dgm:cxn modelId="{A114A989-84EC-4403-BC27-2F9B2A7DD3D5}" type="presParOf" srcId="{1C870E17-3DC8-44BD-ABB9-579C1263B584}" destId="{AE39D7C9-3CE1-463A-9E7C-07813703D3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511374-2F69-422A-818C-EADF37B0150D}" type="doc">
      <dgm:prSet loTypeId="urn:microsoft.com/office/officeart/2005/8/layout/pyramid2" loCatId="list" qsTypeId="urn:microsoft.com/office/officeart/2005/8/quickstyle/simple1" qsCatId="simple" csTypeId="urn:microsoft.com/office/officeart/2005/8/colors/accent1_2" csCatId="accent1" phldr="1"/>
      <dgm:spPr/>
    </dgm:pt>
    <dgm:pt modelId="{CB4B8D9A-9D92-40B3-B241-E270B5DDDA62}">
      <dgm:prSet phldrT="[Text]" custT="1"/>
      <dgm:spPr/>
      <dgm:t>
        <a:bodyPr/>
        <a:lstStyle/>
        <a:p>
          <a:r>
            <a:rPr lang="el-GR" sz="2000" dirty="0">
              <a:latin typeface="Calibri" panose="020F0502020204030204" pitchFamily="34" charset="0"/>
              <a:ea typeface="Calibri" panose="020F0502020204030204" pitchFamily="34" charset="0"/>
              <a:cs typeface="Calibri" panose="020F0502020204030204" pitchFamily="34" charset="0"/>
            </a:rPr>
            <a:t>Διερεύνηση φυσικών φαινομένων ηλεκτρισμού</a:t>
          </a:r>
        </a:p>
      </dgm:t>
    </dgm:pt>
    <dgm:pt modelId="{C63C291A-6971-4CD2-B5EB-FE552D1495A6}" type="parTrans" cxnId="{5CAA0E4A-9561-47E5-83C8-D1C1B837F28C}">
      <dgm:prSet/>
      <dgm:spPr/>
      <dgm:t>
        <a:bodyPr/>
        <a:lstStyle/>
        <a:p>
          <a:endParaRPr lang="el-GR"/>
        </a:p>
      </dgm:t>
    </dgm:pt>
    <dgm:pt modelId="{C1CE19E4-D1EF-4A33-858E-876634F6AEAE}" type="sibTrans" cxnId="{5CAA0E4A-9561-47E5-83C8-D1C1B837F28C}">
      <dgm:prSet/>
      <dgm:spPr/>
      <dgm:t>
        <a:bodyPr/>
        <a:lstStyle/>
        <a:p>
          <a:endParaRPr lang="el-GR"/>
        </a:p>
      </dgm:t>
    </dgm:pt>
    <dgm:pt modelId="{F796E236-5378-423E-8329-3382137A37CD}">
      <dgm:prSet phldrT="[Text]" custT="1"/>
      <dgm:spPr/>
      <dgm:t>
        <a:bodyPr/>
        <a:lstStyle/>
        <a:p>
          <a:r>
            <a:rPr lang="el-GR" sz="2000" dirty="0">
              <a:latin typeface="Calibri" panose="020F0502020204030204" pitchFamily="34" charset="0"/>
              <a:ea typeface="Calibri" panose="020F0502020204030204" pitchFamily="34" charset="0"/>
              <a:cs typeface="Calibri" panose="020F0502020204030204" pitchFamily="34" charset="0"/>
            </a:rPr>
            <a:t>Σύνδεση με καθημερινή ζωή </a:t>
          </a:r>
        </a:p>
      </dgm:t>
    </dgm:pt>
    <dgm:pt modelId="{5B8867A1-15F4-4478-ACD9-F174285ED518}" type="parTrans" cxnId="{53543D2B-5FBC-45BC-B7BB-7563327E2258}">
      <dgm:prSet/>
      <dgm:spPr/>
      <dgm:t>
        <a:bodyPr/>
        <a:lstStyle/>
        <a:p>
          <a:endParaRPr lang="el-GR"/>
        </a:p>
      </dgm:t>
    </dgm:pt>
    <dgm:pt modelId="{12DCEFEB-67B2-43EC-B2F7-98154BF32A3D}" type="sibTrans" cxnId="{53543D2B-5FBC-45BC-B7BB-7563327E2258}">
      <dgm:prSet/>
      <dgm:spPr/>
      <dgm:t>
        <a:bodyPr/>
        <a:lstStyle/>
        <a:p>
          <a:endParaRPr lang="el-GR"/>
        </a:p>
      </dgm:t>
    </dgm:pt>
    <dgm:pt modelId="{B1AA46B0-7B7C-425B-90FC-249606D0E84E}">
      <dgm:prSet phldrT="[Text]" custT="1"/>
      <dgm:spPr/>
      <dgm:t>
        <a:bodyPr/>
        <a:lstStyle/>
        <a:p>
          <a:r>
            <a:rPr lang="el-GR" sz="2000" dirty="0">
              <a:latin typeface="Calibri" panose="020F0502020204030204" pitchFamily="34" charset="0"/>
              <a:ea typeface="Calibri" panose="020F0502020204030204" pitchFamily="34" charset="0"/>
              <a:cs typeface="Calibri" panose="020F0502020204030204" pitchFamily="34" charset="0"/>
            </a:rPr>
            <a:t>Ταξινομία </a:t>
          </a:r>
          <a:r>
            <a:rPr lang="en-US" sz="2000" dirty="0">
              <a:latin typeface="Calibri" panose="020F0502020204030204" pitchFamily="34" charset="0"/>
              <a:ea typeface="Calibri" panose="020F0502020204030204" pitchFamily="34" charset="0"/>
              <a:cs typeface="Calibri" panose="020F0502020204030204" pitchFamily="34" charset="0"/>
            </a:rPr>
            <a:t>West-</a:t>
          </a:r>
          <a:r>
            <a:rPr lang="el-GR" sz="2000" dirty="0" err="1">
              <a:latin typeface="Calibri" panose="020F0502020204030204" pitchFamily="34" charset="0"/>
              <a:ea typeface="Calibri" panose="020F0502020204030204" pitchFamily="34" charset="0"/>
              <a:cs typeface="Calibri" panose="020F0502020204030204" pitchFamily="34" charset="0"/>
            </a:rPr>
            <a:t>Λιοναράκη</a:t>
          </a:r>
          <a:endParaRPr lang="el-GR" sz="2000" dirty="0">
            <a:latin typeface="Calibri" panose="020F0502020204030204" pitchFamily="34" charset="0"/>
            <a:ea typeface="Calibri" panose="020F0502020204030204" pitchFamily="34" charset="0"/>
            <a:cs typeface="Calibri" panose="020F0502020204030204" pitchFamily="34" charset="0"/>
          </a:endParaRPr>
        </a:p>
      </dgm:t>
    </dgm:pt>
    <dgm:pt modelId="{D44EDFC8-FB89-41B9-ABBA-EC1BFA16CA6F}" type="parTrans" cxnId="{80622672-67BD-4B83-AF80-669949E118DB}">
      <dgm:prSet/>
      <dgm:spPr/>
      <dgm:t>
        <a:bodyPr/>
        <a:lstStyle/>
        <a:p>
          <a:endParaRPr lang="el-GR"/>
        </a:p>
      </dgm:t>
    </dgm:pt>
    <dgm:pt modelId="{8326B988-6B7D-4832-B807-5403612ED148}" type="sibTrans" cxnId="{80622672-67BD-4B83-AF80-669949E118DB}">
      <dgm:prSet/>
      <dgm:spPr/>
      <dgm:t>
        <a:bodyPr/>
        <a:lstStyle/>
        <a:p>
          <a:endParaRPr lang="el-GR"/>
        </a:p>
      </dgm:t>
    </dgm:pt>
    <dgm:pt modelId="{117A95BA-47D3-460A-8639-052F088DB33D}">
      <dgm:prSet phldrT="[Text]" custT="1"/>
      <dgm:spPr/>
      <dgm:t>
        <a:bodyPr/>
        <a:lstStyle/>
        <a:p>
          <a:r>
            <a:rPr lang="el-GR" sz="2000" dirty="0">
              <a:latin typeface="Calibri" panose="020F0502020204030204" pitchFamily="34" charset="0"/>
              <a:ea typeface="Calibri" panose="020F0502020204030204" pitchFamily="34" charset="0"/>
              <a:cs typeface="Calibri" panose="020F0502020204030204" pitchFamily="34" charset="0"/>
            </a:rPr>
            <a:t>Πολυμορφική μάθηση </a:t>
          </a:r>
          <a:r>
            <a:rPr lang="en-US" sz="2000" dirty="0">
              <a:latin typeface="Calibri" panose="020F0502020204030204" pitchFamily="34" charset="0"/>
              <a:ea typeface="Calibri" panose="020F0502020204030204" pitchFamily="34" charset="0"/>
              <a:cs typeface="Calibri" panose="020F0502020204030204" pitchFamily="34" charset="0"/>
            </a:rPr>
            <a:t>Mayer</a:t>
          </a:r>
          <a:endParaRPr lang="el-GR" sz="2000" dirty="0">
            <a:latin typeface="Calibri" panose="020F0502020204030204" pitchFamily="34" charset="0"/>
            <a:ea typeface="Calibri" panose="020F0502020204030204" pitchFamily="34" charset="0"/>
            <a:cs typeface="Calibri" panose="020F0502020204030204" pitchFamily="34" charset="0"/>
          </a:endParaRPr>
        </a:p>
      </dgm:t>
    </dgm:pt>
    <dgm:pt modelId="{CE0C82A6-A9C9-429F-ACEF-F091F215AB33}" type="parTrans" cxnId="{BC3455B2-42A1-444D-85DA-0457AC1FD3A9}">
      <dgm:prSet/>
      <dgm:spPr/>
      <dgm:t>
        <a:bodyPr/>
        <a:lstStyle/>
        <a:p>
          <a:endParaRPr lang="el-GR"/>
        </a:p>
      </dgm:t>
    </dgm:pt>
    <dgm:pt modelId="{F2831DEF-D2C4-4C77-872B-8DA615C9A846}" type="sibTrans" cxnId="{BC3455B2-42A1-444D-85DA-0457AC1FD3A9}">
      <dgm:prSet/>
      <dgm:spPr/>
      <dgm:t>
        <a:bodyPr/>
        <a:lstStyle/>
        <a:p>
          <a:endParaRPr lang="el-GR"/>
        </a:p>
      </dgm:t>
    </dgm:pt>
    <dgm:pt modelId="{B446BA46-471F-4CBA-8DD3-7F1322DEE3C1}">
      <dgm:prSet phldrT="[Text]" custT="1"/>
      <dgm:spPr/>
      <dgm:t>
        <a:bodyPr/>
        <a:lstStyle/>
        <a:p>
          <a:r>
            <a:rPr lang="el-GR" sz="2000" dirty="0">
              <a:latin typeface="Calibri" panose="020F0502020204030204" pitchFamily="34" charset="0"/>
              <a:ea typeface="Calibri" panose="020F0502020204030204" pitchFamily="34" charset="0"/>
              <a:cs typeface="Calibri" panose="020F0502020204030204" pitchFamily="34" charset="0"/>
            </a:rPr>
            <a:t>Διερευνητική προσέγγιση</a:t>
          </a:r>
        </a:p>
      </dgm:t>
    </dgm:pt>
    <dgm:pt modelId="{87F06EF7-336F-4F98-BDAE-6C7673BAD1A9}" type="parTrans" cxnId="{7202D0F1-6DB5-4F1F-9B25-20694D41FC7F}">
      <dgm:prSet/>
      <dgm:spPr/>
      <dgm:t>
        <a:bodyPr/>
        <a:lstStyle/>
        <a:p>
          <a:endParaRPr lang="el-GR"/>
        </a:p>
      </dgm:t>
    </dgm:pt>
    <dgm:pt modelId="{8FDC7AAC-2158-439B-96DC-22C7EAEC7C57}" type="sibTrans" cxnId="{7202D0F1-6DB5-4F1F-9B25-20694D41FC7F}">
      <dgm:prSet/>
      <dgm:spPr/>
      <dgm:t>
        <a:bodyPr/>
        <a:lstStyle/>
        <a:p>
          <a:endParaRPr lang="el-GR"/>
        </a:p>
      </dgm:t>
    </dgm:pt>
    <dgm:pt modelId="{20705DB6-CCB2-4DF2-8FE5-19F423FB0DC2}" type="pres">
      <dgm:prSet presAssocID="{BA511374-2F69-422A-818C-EADF37B0150D}" presName="compositeShape" presStyleCnt="0">
        <dgm:presLayoutVars>
          <dgm:dir/>
          <dgm:resizeHandles/>
        </dgm:presLayoutVars>
      </dgm:prSet>
      <dgm:spPr/>
    </dgm:pt>
    <dgm:pt modelId="{B0A67E70-8B26-4E72-BA56-B41B7A4EE6B4}" type="pres">
      <dgm:prSet presAssocID="{BA511374-2F69-422A-818C-EADF37B0150D}" presName="pyramid" presStyleLbl="node1" presStyleIdx="0" presStyleCnt="1"/>
      <dgm:spPr/>
    </dgm:pt>
    <dgm:pt modelId="{7D4C204C-A7E7-4383-989F-B3EF02DDAEBD}" type="pres">
      <dgm:prSet presAssocID="{BA511374-2F69-422A-818C-EADF37B0150D}" presName="theList" presStyleCnt="0"/>
      <dgm:spPr/>
    </dgm:pt>
    <dgm:pt modelId="{93BE0DD8-F0A4-400E-BFB0-BB927F634F30}" type="pres">
      <dgm:prSet presAssocID="{CB4B8D9A-9D92-40B3-B241-E270B5DDDA62}" presName="aNode" presStyleLbl="fgAcc1" presStyleIdx="0" presStyleCnt="5" custScaleX="123043" custScaleY="130274" custLinFactNeighborX="897" custLinFactNeighborY="20549">
        <dgm:presLayoutVars>
          <dgm:bulletEnabled val="1"/>
        </dgm:presLayoutVars>
      </dgm:prSet>
      <dgm:spPr/>
    </dgm:pt>
    <dgm:pt modelId="{F25B4481-33C7-4749-8244-E1093026133F}" type="pres">
      <dgm:prSet presAssocID="{CB4B8D9A-9D92-40B3-B241-E270B5DDDA62}" presName="aSpace" presStyleCnt="0"/>
      <dgm:spPr/>
    </dgm:pt>
    <dgm:pt modelId="{73881715-CFE7-43FD-9E2E-1E0044C5B56D}" type="pres">
      <dgm:prSet presAssocID="{F796E236-5378-423E-8329-3382137A37CD}" presName="aNode" presStyleLbl="fgAcc1" presStyleIdx="1" presStyleCnt="5" custScaleX="120725" custScaleY="126820" custLinFactNeighborX="448" custLinFactNeighborY="38647">
        <dgm:presLayoutVars>
          <dgm:bulletEnabled val="1"/>
        </dgm:presLayoutVars>
      </dgm:prSet>
      <dgm:spPr/>
    </dgm:pt>
    <dgm:pt modelId="{450EF912-D8BE-4054-B4BB-0E0686904BA6}" type="pres">
      <dgm:prSet presAssocID="{F796E236-5378-423E-8329-3382137A37CD}" presName="aSpace" presStyleCnt="0"/>
      <dgm:spPr/>
    </dgm:pt>
    <dgm:pt modelId="{B58902EE-F47A-4E6A-80B3-DC196A095E3A}" type="pres">
      <dgm:prSet presAssocID="{B1AA46B0-7B7C-425B-90FC-249606D0E84E}" presName="aNode" presStyleLbl="fgAcc1" presStyleIdx="2" presStyleCnt="5" custScaleX="122452" custScaleY="110222" custLinFactNeighborX="1657" custLinFactNeighborY="69816">
        <dgm:presLayoutVars>
          <dgm:bulletEnabled val="1"/>
        </dgm:presLayoutVars>
      </dgm:prSet>
      <dgm:spPr/>
    </dgm:pt>
    <dgm:pt modelId="{889AB278-6EF1-48FD-A731-9696C99A2838}" type="pres">
      <dgm:prSet presAssocID="{B1AA46B0-7B7C-425B-90FC-249606D0E84E}" presName="aSpace" presStyleCnt="0"/>
      <dgm:spPr/>
    </dgm:pt>
    <dgm:pt modelId="{7CB201E3-5CE1-4871-9E8D-414CE1D34E41}" type="pres">
      <dgm:prSet presAssocID="{117A95BA-47D3-460A-8639-052F088DB33D}" presName="aNode" presStyleLbl="fgAcc1" presStyleIdx="3" presStyleCnt="5" custScaleX="119606" custScaleY="108310" custLinFactY="7772" custLinFactNeighborX="448" custLinFactNeighborY="100000">
        <dgm:presLayoutVars>
          <dgm:bulletEnabled val="1"/>
        </dgm:presLayoutVars>
      </dgm:prSet>
      <dgm:spPr/>
    </dgm:pt>
    <dgm:pt modelId="{9146194D-01DA-445E-86DC-FD07E40EB824}" type="pres">
      <dgm:prSet presAssocID="{117A95BA-47D3-460A-8639-052F088DB33D}" presName="aSpace" presStyleCnt="0"/>
      <dgm:spPr/>
    </dgm:pt>
    <dgm:pt modelId="{F8585B3A-1635-4DD0-AA5C-520748D97C22}" type="pres">
      <dgm:prSet presAssocID="{B446BA46-471F-4CBA-8DD3-7F1322DEE3C1}" presName="aNode" presStyleLbl="fgAcc1" presStyleIdx="4" presStyleCnt="5" custScaleX="118858" custScaleY="110824" custLinFactY="25320" custLinFactNeighborX="896" custLinFactNeighborY="100000">
        <dgm:presLayoutVars>
          <dgm:bulletEnabled val="1"/>
        </dgm:presLayoutVars>
      </dgm:prSet>
      <dgm:spPr/>
    </dgm:pt>
    <dgm:pt modelId="{1DB2D121-E064-4B8E-9D48-0852A8C4A010}" type="pres">
      <dgm:prSet presAssocID="{B446BA46-471F-4CBA-8DD3-7F1322DEE3C1}" presName="aSpace" presStyleCnt="0"/>
      <dgm:spPr/>
    </dgm:pt>
  </dgm:ptLst>
  <dgm:cxnLst>
    <dgm:cxn modelId="{E201290D-CD8A-4700-8E39-F385ABCF38E6}" type="presOf" srcId="{CB4B8D9A-9D92-40B3-B241-E270B5DDDA62}" destId="{93BE0DD8-F0A4-400E-BFB0-BB927F634F30}" srcOrd="0" destOrd="0" presId="urn:microsoft.com/office/officeart/2005/8/layout/pyramid2"/>
    <dgm:cxn modelId="{53543D2B-5FBC-45BC-B7BB-7563327E2258}" srcId="{BA511374-2F69-422A-818C-EADF37B0150D}" destId="{F796E236-5378-423E-8329-3382137A37CD}" srcOrd="1" destOrd="0" parTransId="{5B8867A1-15F4-4478-ACD9-F174285ED518}" sibTransId="{12DCEFEB-67B2-43EC-B2F7-98154BF32A3D}"/>
    <dgm:cxn modelId="{4421DF38-FB41-4D35-89B4-622D3C5335CF}" type="presOf" srcId="{F796E236-5378-423E-8329-3382137A37CD}" destId="{73881715-CFE7-43FD-9E2E-1E0044C5B56D}" srcOrd="0" destOrd="0" presId="urn:microsoft.com/office/officeart/2005/8/layout/pyramid2"/>
    <dgm:cxn modelId="{5127013A-873F-46A3-8D7A-9011F66B6F4F}" type="presOf" srcId="{B446BA46-471F-4CBA-8DD3-7F1322DEE3C1}" destId="{F8585B3A-1635-4DD0-AA5C-520748D97C22}" srcOrd="0" destOrd="0" presId="urn:microsoft.com/office/officeart/2005/8/layout/pyramid2"/>
    <dgm:cxn modelId="{5CAA0E4A-9561-47E5-83C8-D1C1B837F28C}" srcId="{BA511374-2F69-422A-818C-EADF37B0150D}" destId="{CB4B8D9A-9D92-40B3-B241-E270B5DDDA62}" srcOrd="0" destOrd="0" parTransId="{C63C291A-6971-4CD2-B5EB-FE552D1495A6}" sibTransId="{C1CE19E4-D1EF-4A33-858E-876634F6AEAE}"/>
    <dgm:cxn modelId="{80622672-67BD-4B83-AF80-669949E118DB}" srcId="{BA511374-2F69-422A-818C-EADF37B0150D}" destId="{B1AA46B0-7B7C-425B-90FC-249606D0E84E}" srcOrd="2" destOrd="0" parTransId="{D44EDFC8-FB89-41B9-ABBA-EC1BFA16CA6F}" sibTransId="{8326B988-6B7D-4832-B807-5403612ED148}"/>
    <dgm:cxn modelId="{76326A9B-699B-4F96-841A-4F79B6661AFE}" type="presOf" srcId="{B1AA46B0-7B7C-425B-90FC-249606D0E84E}" destId="{B58902EE-F47A-4E6A-80B3-DC196A095E3A}" srcOrd="0" destOrd="0" presId="urn:microsoft.com/office/officeart/2005/8/layout/pyramid2"/>
    <dgm:cxn modelId="{BC3455B2-42A1-444D-85DA-0457AC1FD3A9}" srcId="{BA511374-2F69-422A-818C-EADF37B0150D}" destId="{117A95BA-47D3-460A-8639-052F088DB33D}" srcOrd="3" destOrd="0" parTransId="{CE0C82A6-A9C9-429F-ACEF-F091F215AB33}" sibTransId="{F2831DEF-D2C4-4C77-872B-8DA615C9A846}"/>
    <dgm:cxn modelId="{294CF1D9-7E96-4B18-883D-3AEC5F7673AB}" type="presOf" srcId="{117A95BA-47D3-460A-8639-052F088DB33D}" destId="{7CB201E3-5CE1-4871-9E8D-414CE1D34E41}" srcOrd="0" destOrd="0" presId="urn:microsoft.com/office/officeart/2005/8/layout/pyramid2"/>
    <dgm:cxn modelId="{7202D0F1-6DB5-4F1F-9B25-20694D41FC7F}" srcId="{BA511374-2F69-422A-818C-EADF37B0150D}" destId="{B446BA46-471F-4CBA-8DD3-7F1322DEE3C1}" srcOrd="4" destOrd="0" parTransId="{87F06EF7-336F-4F98-BDAE-6C7673BAD1A9}" sibTransId="{8FDC7AAC-2158-439B-96DC-22C7EAEC7C57}"/>
    <dgm:cxn modelId="{E47142FD-21B9-4378-9D64-3666906DF9E0}" type="presOf" srcId="{BA511374-2F69-422A-818C-EADF37B0150D}" destId="{20705DB6-CCB2-4DF2-8FE5-19F423FB0DC2}" srcOrd="0" destOrd="0" presId="urn:microsoft.com/office/officeart/2005/8/layout/pyramid2"/>
    <dgm:cxn modelId="{BC70BA79-AA9E-4671-A90A-577DCFE8A864}" type="presParOf" srcId="{20705DB6-CCB2-4DF2-8FE5-19F423FB0DC2}" destId="{B0A67E70-8B26-4E72-BA56-B41B7A4EE6B4}" srcOrd="0" destOrd="0" presId="urn:microsoft.com/office/officeart/2005/8/layout/pyramid2"/>
    <dgm:cxn modelId="{54668024-06AA-433C-BC9C-29A559C9B87A}" type="presParOf" srcId="{20705DB6-CCB2-4DF2-8FE5-19F423FB0DC2}" destId="{7D4C204C-A7E7-4383-989F-B3EF02DDAEBD}" srcOrd="1" destOrd="0" presId="urn:microsoft.com/office/officeart/2005/8/layout/pyramid2"/>
    <dgm:cxn modelId="{189AB1BB-DE1B-4B07-AE1E-BF6969CC8371}" type="presParOf" srcId="{7D4C204C-A7E7-4383-989F-B3EF02DDAEBD}" destId="{93BE0DD8-F0A4-400E-BFB0-BB927F634F30}" srcOrd="0" destOrd="0" presId="urn:microsoft.com/office/officeart/2005/8/layout/pyramid2"/>
    <dgm:cxn modelId="{4EE0F68D-DA30-4947-B884-859DAD639E56}" type="presParOf" srcId="{7D4C204C-A7E7-4383-989F-B3EF02DDAEBD}" destId="{F25B4481-33C7-4749-8244-E1093026133F}" srcOrd="1" destOrd="0" presId="urn:microsoft.com/office/officeart/2005/8/layout/pyramid2"/>
    <dgm:cxn modelId="{5423FE33-03F1-488E-8DBB-A239E8ECA753}" type="presParOf" srcId="{7D4C204C-A7E7-4383-989F-B3EF02DDAEBD}" destId="{73881715-CFE7-43FD-9E2E-1E0044C5B56D}" srcOrd="2" destOrd="0" presId="urn:microsoft.com/office/officeart/2005/8/layout/pyramid2"/>
    <dgm:cxn modelId="{77BF22B9-56A9-48F1-9E85-AA598FB2B13D}" type="presParOf" srcId="{7D4C204C-A7E7-4383-989F-B3EF02DDAEBD}" destId="{450EF912-D8BE-4054-B4BB-0E0686904BA6}" srcOrd="3" destOrd="0" presId="urn:microsoft.com/office/officeart/2005/8/layout/pyramid2"/>
    <dgm:cxn modelId="{2AC4AE21-999F-4AE8-93E4-06F6A713C3C8}" type="presParOf" srcId="{7D4C204C-A7E7-4383-989F-B3EF02DDAEBD}" destId="{B58902EE-F47A-4E6A-80B3-DC196A095E3A}" srcOrd="4" destOrd="0" presId="urn:microsoft.com/office/officeart/2005/8/layout/pyramid2"/>
    <dgm:cxn modelId="{D1352630-BCDA-4A1A-9247-E9523D2FE6E0}" type="presParOf" srcId="{7D4C204C-A7E7-4383-989F-B3EF02DDAEBD}" destId="{889AB278-6EF1-48FD-A731-9696C99A2838}" srcOrd="5" destOrd="0" presId="urn:microsoft.com/office/officeart/2005/8/layout/pyramid2"/>
    <dgm:cxn modelId="{38926A81-A111-4A9E-B4CB-C1ACA74A353B}" type="presParOf" srcId="{7D4C204C-A7E7-4383-989F-B3EF02DDAEBD}" destId="{7CB201E3-5CE1-4871-9E8D-414CE1D34E41}" srcOrd="6" destOrd="0" presId="urn:microsoft.com/office/officeart/2005/8/layout/pyramid2"/>
    <dgm:cxn modelId="{B4E92E2B-FA15-4E41-8ACA-8F26F485CB8F}" type="presParOf" srcId="{7D4C204C-A7E7-4383-989F-B3EF02DDAEBD}" destId="{9146194D-01DA-445E-86DC-FD07E40EB824}" srcOrd="7" destOrd="0" presId="urn:microsoft.com/office/officeart/2005/8/layout/pyramid2"/>
    <dgm:cxn modelId="{DBF4C677-BF83-4FF6-922A-CA013078D542}" type="presParOf" srcId="{7D4C204C-A7E7-4383-989F-B3EF02DDAEBD}" destId="{F8585B3A-1635-4DD0-AA5C-520748D97C22}" srcOrd="8" destOrd="0" presId="urn:microsoft.com/office/officeart/2005/8/layout/pyramid2"/>
    <dgm:cxn modelId="{5242E96B-9205-4137-A695-0BD7F37B4312}" type="presParOf" srcId="{7D4C204C-A7E7-4383-989F-B3EF02DDAEBD}" destId="{1DB2D121-E064-4B8E-9D48-0852A8C4A010}"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C8C217-345D-41A4-A7DA-843C1832A815}"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l-GR"/>
        </a:p>
      </dgm:t>
    </dgm:pt>
    <dgm:pt modelId="{36D6066D-DC8B-48D9-8B50-2B6DA7781440}">
      <dgm:prSet phldrT="[Text]"/>
      <dgm:spPr/>
      <dgm:t>
        <a:bodyPr/>
        <a:lstStyle/>
        <a:p>
          <a:r>
            <a:rPr lang="el-GR" b="1" dirty="0">
              <a:latin typeface="Calibri" panose="020F0502020204030204" pitchFamily="34" charset="0"/>
              <a:ea typeface="Calibri" panose="020F0502020204030204" pitchFamily="34" charset="0"/>
              <a:cs typeface="Calibri" panose="020F0502020204030204" pitchFamily="34" charset="0"/>
            </a:rPr>
            <a:t>Είδος</a:t>
          </a:r>
        </a:p>
      </dgm:t>
    </dgm:pt>
    <dgm:pt modelId="{0E9E16AA-201F-4714-92F6-7A13EE2203DD}" type="parTrans" cxnId="{42958408-F7F7-4EDA-A730-2C80B55B4227}">
      <dgm:prSet/>
      <dgm:spPr/>
      <dgm:t>
        <a:bodyPr/>
        <a:lstStyle/>
        <a:p>
          <a:endParaRPr lang="el-GR"/>
        </a:p>
      </dgm:t>
    </dgm:pt>
    <dgm:pt modelId="{C2ADD635-D2E4-4809-AFEF-5F4C79E699FB}" type="sibTrans" cxnId="{42958408-F7F7-4EDA-A730-2C80B55B4227}">
      <dgm:prSet/>
      <dgm:spPr/>
      <dgm:t>
        <a:bodyPr/>
        <a:lstStyle/>
        <a:p>
          <a:endParaRPr lang="el-GR"/>
        </a:p>
      </dgm:t>
    </dgm:pt>
    <dgm:pt modelId="{B58CE0E9-F460-43BF-9698-38422E008B3E}">
      <dgm:prSet phldrT="[Text]"/>
      <dgm:spPr/>
      <dgm:t>
        <a:bodyPr/>
        <a:lstStyle/>
        <a:p>
          <a:r>
            <a:rPr lang="el-GR" dirty="0">
              <a:latin typeface="Calibri" panose="020F0502020204030204" pitchFamily="34" charset="0"/>
              <a:ea typeface="Calibri" panose="020F0502020204030204" pitchFamily="34" charset="0"/>
              <a:cs typeface="Calibri" panose="020F0502020204030204" pitchFamily="34" charset="0"/>
            </a:rPr>
            <a:t>Δειγματοληψία</a:t>
          </a:r>
        </a:p>
      </dgm:t>
    </dgm:pt>
    <dgm:pt modelId="{29CAECAF-47D3-421F-9991-9BD05EB6067A}" type="parTrans" cxnId="{AE447886-DEBE-4A1D-A400-D1405A114F9A}">
      <dgm:prSet/>
      <dgm:spPr/>
      <dgm:t>
        <a:bodyPr/>
        <a:lstStyle/>
        <a:p>
          <a:endParaRPr lang="el-GR"/>
        </a:p>
      </dgm:t>
    </dgm:pt>
    <dgm:pt modelId="{9D6A9752-8251-4D0C-BF8C-255361A0EE99}" type="sibTrans" cxnId="{AE447886-DEBE-4A1D-A400-D1405A114F9A}">
      <dgm:prSet/>
      <dgm:spPr/>
      <dgm:t>
        <a:bodyPr/>
        <a:lstStyle/>
        <a:p>
          <a:endParaRPr lang="el-GR"/>
        </a:p>
      </dgm:t>
    </dgm:pt>
    <dgm:pt modelId="{DDD46B43-06DC-41C4-9501-A07AD2C5B7BD}">
      <dgm:prSet phldrT="[Text]" custT="1"/>
      <dgm:spPr/>
      <dgm:t>
        <a:bodyPr/>
        <a:lstStyle/>
        <a:p>
          <a:r>
            <a:rPr lang="el-GR" sz="2200" dirty="0">
              <a:latin typeface="Calibri" panose="020F0502020204030204" pitchFamily="34" charset="0"/>
              <a:ea typeface="Calibri" panose="020F0502020204030204" pitchFamily="34" charset="0"/>
              <a:cs typeface="Calibri" panose="020F0502020204030204" pitchFamily="34" charset="0"/>
            </a:rPr>
            <a:t>Δείγμα</a:t>
          </a:r>
        </a:p>
      </dgm:t>
    </dgm:pt>
    <dgm:pt modelId="{253DB681-ABEB-4646-8F66-9F53CE6122DD}" type="parTrans" cxnId="{58605FBA-10E4-419F-B7B0-3C88DD983089}">
      <dgm:prSet/>
      <dgm:spPr/>
      <dgm:t>
        <a:bodyPr/>
        <a:lstStyle/>
        <a:p>
          <a:endParaRPr lang="el-GR"/>
        </a:p>
      </dgm:t>
    </dgm:pt>
    <dgm:pt modelId="{89FB1F4F-CC8E-44E8-A1E1-0890A1C11443}" type="sibTrans" cxnId="{58605FBA-10E4-419F-B7B0-3C88DD983089}">
      <dgm:prSet/>
      <dgm:spPr/>
      <dgm:t>
        <a:bodyPr/>
        <a:lstStyle/>
        <a:p>
          <a:endParaRPr lang="el-GR"/>
        </a:p>
      </dgm:t>
    </dgm:pt>
    <dgm:pt modelId="{0798E790-6847-4DB2-AC55-C733527E83CE}">
      <dgm:prSet phldrT="[Text]"/>
      <dgm:spPr/>
      <dgm:t>
        <a:bodyPr/>
        <a:lstStyle/>
        <a:p>
          <a:r>
            <a:rPr lang="el-GR" dirty="0">
              <a:latin typeface="Calibri" panose="020F0502020204030204" pitchFamily="34" charset="0"/>
              <a:ea typeface="Calibri" panose="020F0502020204030204" pitchFamily="34" charset="0"/>
              <a:cs typeface="Calibri" panose="020F0502020204030204" pitchFamily="34" charset="0"/>
            </a:rPr>
            <a:t>Εργαλείο έρευνας</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FFEEDBEE-E20D-4D74-B794-26E70A15F9AD}" type="parTrans" cxnId="{3112326F-1F52-4E2F-9310-A73F41BF78E1}">
      <dgm:prSet/>
      <dgm:spPr/>
      <dgm:t>
        <a:bodyPr/>
        <a:lstStyle/>
        <a:p>
          <a:endParaRPr lang="el-GR"/>
        </a:p>
      </dgm:t>
    </dgm:pt>
    <dgm:pt modelId="{B5FC11BA-A9E5-47DC-AF8B-4C99C2A923D7}" type="sibTrans" cxnId="{3112326F-1F52-4E2F-9310-A73F41BF78E1}">
      <dgm:prSet/>
      <dgm:spPr/>
      <dgm:t>
        <a:bodyPr/>
        <a:lstStyle/>
        <a:p>
          <a:endParaRPr lang="el-GR"/>
        </a:p>
      </dgm:t>
    </dgm:pt>
    <dgm:pt modelId="{A5B27176-27EB-4C17-B62F-AF56FCCD3831}">
      <dgm:prSet phldrT="[Text]"/>
      <dgm:spPr/>
      <dgm:t>
        <a:bodyPr/>
        <a:lstStyle/>
        <a:p>
          <a:r>
            <a:rPr lang="el-GR" dirty="0">
              <a:latin typeface="Calibri" panose="020F0502020204030204" pitchFamily="34" charset="0"/>
              <a:ea typeface="Calibri" panose="020F0502020204030204" pitchFamily="34" charset="0"/>
              <a:cs typeface="Calibri" panose="020F0502020204030204" pitchFamily="34" charset="0"/>
            </a:rPr>
            <a:t>Αξιοπιστία-Εγκυρότητα</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EA0324B4-B752-45B3-90FD-A8415E8EDA79}" type="parTrans" cxnId="{ABD1B3B8-D56F-43F9-8686-E5591071ED9F}">
      <dgm:prSet/>
      <dgm:spPr/>
      <dgm:t>
        <a:bodyPr/>
        <a:lstStyle/>
        <a:p>
          <a:endParaRPr lang="el-GR"/>
        </a:p>
      </dgm:t>
    </dgm:pt>
    <dgm:pt modelId="{BABFDBD1-A22D-4526-91D6-E31F8D59B5DB}" type="sibTrans" cxnId="{ABD1B3B8-D56F-43F9-8686-E5591071ED9F}">
      <dgm:prSet/>
      <dgm:spPr/>
      <dgm:t>
        <a:bodyPr/>
        <a:lstStyle/>
        <a:p>
          <a:endParaRPr lang="el-GR"/>
        </a:p>
      </dgm:t>
    </dgm:pt>
    <dgm:pt modelId="{980E0F43-2D93-467C-B24E-925232CD4427}">
      <dgm:prSet phldrT="[Text]"/>
      <dgm:spPr/>
      <dgm:t>
        <a:bodyPr/>
        <a:lstStyle/>
        <a:p>
          <a:r>
            <a:rPr lang="el-GR" dirty="0">
              <a:latin typeface="Calibri" panose="020F0502020204030204" pitchFamily="34" charset="0"/>
              <a:ea typeface="Calibri" panose="020F0502020204030204" pitchFamily="34" charset="0"/>
              <a:cs typeface="Calibri" panose="020F0502020204030204" pitchFamily="34" charset="0"/>
            </a:rPr>
            <a:t>Χρονική περίοδος διεξαγωγής</a:t>
          </a:r>
        </a:p>
      </dgm:t>
    </dgm:pt>
    <dgm:pt modelId="{62E5354C-C21E-4236-B0F2-4CE93B043D01}" type="parTrans" cxnId="{86EBCE16-5A9B-4DBA-9F42-CD7EA669BC60}">
      <dgm:prSet/>
      <dgm:spPr/>
      <dgm:t>
        <a:bodyPr/>
        <a:lstStyle/>
        <a:p>
          <a:endParaRPr lang="el-GR"/>
        </a:p>
      </dgm:t>
    </dgm:pt>
    <dgm:pt modelId="{6E5A5055-D48F-49D6-8F2E-F12D62C72A13}" type="sibTrans" cxnId="{86EBCE16-5A9B-4DBA-9F42-CD7EA669BC60}">
      <dgm:prSet/>
      <dgm:spPr/>
      <dgm:t>
        <a:bodyPr/>
        <a:lstStyle/>
        <a:p>
          <a:endParaRPr lang="el-GR"/>
        </a:p>
      </dgm:t>
    </dgm:pt>
    <dgm:pt modelId="{0750FEB0-086D-4A63-BB90-71D2400BB82D}">
      <dgm:prSet phldrT="[Tex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rPr>
            <a:t>ποιοτική </a:t>
          </a:r>
        </a:p>
      </dgm:t>
    </dgm:pt>
    <dgm:pt modelId="{B01DCC89-4355-40D3-8C1A-B19CAA0FE874}" type="parTrans" cxnId="{4FF0F0D8-963A-4BAC-AF72-8626D8FC2F8D}">
      <dgm:prSet/>
      <dgm:spPr/>
      <dgm:t>
        <a:bodyPr/>
        <a:lstStyle/>
        <a:p>
          <a:endParaRPr lang="el-GR"/>
        </a:p>
      </dgm:t>
    </dgm:pt>
    <dgm:pt modelId="{862B4749-0A03-4982-BB47-4B8B7209C58C}" type="sibTrans" cxnId="{4FF0F0D8-963A-4BAC-AF72-8626D8FC2F8D}">
      <dgm:prSet/>
      <dgm:spPr/>
      <dgm:t>
        <a:bodyPr/>
        <a:lstStyle/>
        <a:p>
          <a:endParaRPr lang="el-GR"/>
        </a:p>
      </dgm:t>
    </dgm:pt>
    <dgm:pt modelId="{6E51AA49-B835-408E-A4B3-391E989B78CA}">
      <dgm:prSet phldrT="[Text]" custT="1"/>
      <dgm:spPr/>
      <dgm:t>
        <a:bodyPr/>
        <a:lstStyle/>
        <a:p>
          <a:r>
            <a:rPr lang="el-GR" sz="2000" dirty="0">
              <a:latin typeface="Calibri" panose="020F0502020204030204" pitchFamily="34" charset="0"/>
              <a:ea typeface="Calibri" panose="020F0502020204030204" pitchFamily="34" charset="0"/>
              <a:cs typeface="Calibri" panose="020F0502020204030204" pitchFamily="34" charset="0"/>
            </a:rPr>
            <a:t>σκόπιμη</a:t>
          </a:r>
        </a:p>
      </dgm:t>
    </dgm:pt>
    <dgm:pt modelId="{2DEB69E8-6699-4EFC-9785-68AFDEF58F1B}" type="parTrans" cxnId="{DED45579-4D51-46A5-9ACC-E9D1F0289890}">
      <dgm:prSet/>
      <dgm:spPr/>
      <dgm:t>
        <a:bodyPr/>
        <a:lstStyle/>
        <a:p>
          <a:endParaRPr lang="el-GR"/>
        </a:p>
      </dgm:t>
    </dgm:pt>
    <dgm:pt modelId="{FAFB670F-2654-4E09-A1B2-8E1FCF80D7D7}" type="sibTrans" cxnId="{DED45579-4D51-46A5-9ACC-E9D1F0289890}">
      <dgm:prSet/>
      <dgm:spPr/>
      <dgm:t>
        <a:bodyPr/>
        <a:lstStyle/>
        <a:p>
          <a:endParaRPr lang="el-GR"/>
        </a:p>
      </dgm:t>
    </dgm:pt>
    <dgm:pt modelId="{0B5C6B6F-792E-4EBC-80AD-4AFEFE60244E}">
      <dgm:prSet phldrT="[Text]" custT="1"/>
      <dgm:spPr/>
      <dgm:t>
        <a:bodyPr/>
        <a:lstStyle/>
        <a:p>
          <a:r>
            <a:rPr lang="el-GR" sz="2000" dirty="0">
              <a:latin typeface="Calibri" panose="020F0502020204030204" pitchFamily="34" charset="0"/>
              <a:ea typeface="Calibri" panose="020F0502020204030204" pitchFamily="34" charset="0"/>
              <a:cs typeface="Calibri" panose="020F0502020204030204" pitchFamily="34" charset="0"/>
            </a:rPr>
            <a:t>ευκολίας</a:t>
          </a:r>
        </a:p>
      </dgm:t>
    </dgm:pt>
    <dgm:pt modelId="{BBFA7D3F-FED1-46B4-8BDD-833FB9A7A320}" type="parTrans" cxnId="{CF2E0CD7-3F53-4C8B-8B3D-D3A47121B011}">
      <dgm:prSet/>
      <dgm:spPr/>
      <dgm:t>
        <a:bodyPr/>
        <a:lstStyle/>
        <a:p>
          <a:endParaRPr lang="el-GR"/>
        </a:p>
      </dgm:t>
    </dgm:pt>
    <dgm:pt modelId="{85803DFD-B465-40A6-B0A1-63890DAE7713}" type="sibTrans" cxnId="{CF2E0CD7-3F53-4C8B-8B3D-D3A47121B011}">
      <dgm:prSet/>
      <dgm:spPr/>
      <dgm:t>
        <a:bodyPr/>
        <a:lstStyle/>
        <a:p>
          <a:endParaRPr lang="el-GR"/>
        </a:p>
      </dgm:t>
    </dgm:pt>
    <dgm:pt modelId="{FE7FABEA-D6FA-43FC-AA08-6E8C7D8CE359}">
      <dgm:prSet phldrT="[Text]" custT="1"/>
      <dgm:spPr/>
      <dgm:t>
        <a:bodyPr/>
        <a:lstStyle/>
        <a:p>
          <a:r>
            <a:rPr lang="el-GR" sz="2000" dirty="0">
              <a:latin typeface="Calibri" panose="020F0502020204030204" pitchFamily="34" charset="0"/>
              <a:ea typeface="Calibri" panose="020F0502020204030204" pitchFamily="34" charset="0"/>
              <a:cs typeface="Calibri" panose="020F0502020204030204" pitchFamily="34" charset="0"/>
            </a:rPr>
            <a:t>3 ειδικοί </a:t>
          </a:r>
          <a:r>
            <a:rPr lang="el-GR" sz="2000" dirty="0" err="1">
              <a:latin typeface="Calibri" panose="020F0502020204030204" pitchFamily="34" charset="0"/>
              <a:ea typeface="Calibri" panose="020F0502020204030204" pitchFamily="34" charset="0"/>
              <a:cs typeface="Calibri" panose="020F0502020204030204" pitchFamily="34" charset="0"/>
            </a:rPr>
            <a:t>ΕξΑΕ</a:t>
          </a:r>
          <a:r>
            <a:rPr lang="el-GR" sz="2000" dirty="0">
              <a:latin typeface="Calibri" panose="020F0502020204030204" pitchFamily="34" charset="0"/>
              <a:ea typeface="Calibri" panose="020F0502020204030204" pitchFamily="34" charset="0"/>
              <a:cs typeface="Calibri" panose="020F0502020204030204" pitchFamily="34" charset="0"/>
            </a:rPr>
            <a:t> </a:t>
          </a:r>
        </a:p>
      </dgm:t>
    </dgm:pt>
    <dgm:pt modelId="{90C56291-6FE9-42BE-8ABE-A580EE12B0C8}" type="parTrans" cxnId="{3FAC32BF-0737-4612-9D20-F5CA6515B001}">
      <dgm:prSet/>
      <dgm:spPr/>
      <dgm:t>
        <a:bodyPr/>
        <a:lstStyle/>
        <a:p>
          <a:endParaRPr lang="el-GR"/>
        </a:p>
      </dgm:t>
    </dgm:pt>
    <dgm:pt modelId="{08152049-64DC-4B8F-BEA5-0E13A12694BE}" type="sibTrans" cxnId="{3FAC32BF-0737-4612-9D20-F5CA6515B001}">
      <dgm:prSet/>
      <dgm:spPr/>
      <dgm:t>
        <a:bodyPr/>
        <a:lstStyle/>
        <a:p>
          <a:endParaRPr lang="el-GR"/>
        </a:p>
      </dgm:t>
    </dgm:pt>
    <dgm:pt modelId="{2235AA27-E16E-4E66-9999-02480FAFC776}">
      <dgm:prSet phldrT="[Text]" custT="1"/>
      <dgm:spPr/>
      <dgm:t>
        <a:bodyPr/>
        <a:lstStyle/>
        <a:p>
          <a:r>
            <a:rPr lang="el-GR" sz="2000" dirty="0">
              <a:latin typeface="Calibri" panose="020F0502020204030204" pitchFamily="34" charset="0"/>
              <a:ea typeface="Calibri" panose="020F0502020204030204" pitchFamily="34" charset="0"/>
              <a:cs typeface="Calibri" panose="020F0502020204030204" pitchFamily="34" charset="0"/>
            </a:rPr>
            <a:t>7 μαθητές</a:t>
          </a:r>
        </a:p>
      </dgm:t>
    </dgm:pt>
    <dgm:pt modelId="{19B08970-E046-4FE0-AB4F-D7F57C7F1923}" type="parTrans" cxnId="{71830F1B-3F1B-4BB2-A9D4-0523D686EDF3}">
      <dgm:prSet/>
      <dgm:spPr/>
      <dgm:t>
        <a:bodyPr/>
        <a:lstStyle/>
        <a:p>
          <a:endParaRPr lang="el-GR"/>
        </a:p>
      </dgm:t>
    </dgm:pt>
    <dgm:pt modelId="{67FB1988-14BA-461F-853E-F9B3D0DB8A30}" type="sibTrans" cxnId="{71830F1B-3F1B-4BB2-A9D4-0523D686EDF3}">
      <dgm:prSet/>
      <dgm:spPr/>
      <dgm:t>
        <a:bodyPr/>
        <a:lstStyle/>
        <a:p>
          <a:endParaRPr lang="el-GR"/>
        </a:p>
      </dgm:t>
    </dgm:pt>
    <dgm:pt modelId="{3AFA26FC-829C-4F7B-A022-F9541A63B829}">
      <dgm:prSet phldrT="[Text]" custT="1"/>
      <dgm:spPr/>
      <dgm:t>
        <a:bodyPr/>
        <a:lstStyle/>
        <a:p>
          <a:r>
            <a:rPr lang="el-GR" sz="2000" dirty="0">
              <a:latin typeface="Calibri" panose="020F0502020204030204" pitchFamily="34" charset="0"/>
              <a:ea typeface="Calibri" panose="020F0502020204030204" pitchFamily="34" charset="0"/>
              <a:cs typeface="Calibri" panose="020F0502020204030204" pitchFamily="34" charset="0"/>
            </a:rPr>
            <a:t>ερωτηματολόγια ανοικτού τύπου</a:t>
          </a:r>
          <a:r>
            <a:rPr lang="en-US" sz="2000" dirty="0">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rPr>
            <a:t>αποτίμησης και διερεύνησης απόψεων </a:t>
          </a:r>
        </a:p>
      </dgm:t>
    </dgm:pt>
    <dgm:pt modelId="{8FDAAD85-9A30-4D53-ABC2-48EAA2FC0134}" type="parTrans" cxnId="{14592F89-FE5C-4425-B3B5-895D40102142}">
      <dgm:prSet/>
      <dgm:spPr/>
      <dgm:t>
        <a:bodyPr/>
        <a:lstStyle/>
        <a:p>
          <a:endParaRPr lang="el-GR"/>
        </a:p>
      </dgm:t>
    </dgm:pt>
    <dgm:pt modelId="{84D6BBE1-4FC2-4007-A14A-3BEA847632E6}" type="sibTrans" cxnId="{14592F89-FE5C-4425-B3B5-895D40102142}">
      <dgm:prSet/>
      <dgm:spPr/>
      <dgm:t>
        <a:bodyPr/>
        <a:lstStyle/>
        <a:p>
          <a:endParaRPr lang="el-GR"/>
        </a:p>
      </dgm:t>
    </dgm:pt>
    <dgm:pt modelId="{EB0D3BE3-6E08-492F-AE91-DD0C9208EB1B}">
      <dgm:prSet phldrT="[Text]" custT="1"/>
      <dgm:spPr/>
      <dgm:t>
        <a:bodyPr/>
        <a:lstStyle/>
        <a:p>
          <a:r>
            <a:rPr lang="el-GR" sz="2000" dirty="0" err="1">
              <a:latin typeface="Calibri" panose="020F0502020204030204" pitchFamily="34" charset="0"/>
              <a:ea typeface="Calibri" panose="020F0502020204030204" pitchFamily="34" charset="0"/>
              <a:cs typeface="Calibri" panose="020F0502020204030204" pitchFamily="34" charset="0"/>
            </a:rPr>
            <a:t>τριγωνοποίηση</a:t>
          </a:r>
          <a:r>
            <a:rPr lang="el-GR" sz="2000" dirty="0">
              <a:latin typeface="Calibri" panose="020F0502020204030204" pitchFamily="34" charset="0"/>
              <a:ea typeface="Calibri" panose="020F0502020204030204" pitchFamily="34" charset="0"/>
              <a:cs typeface="Calibri" panose="020F0502020204030204" pitchFamily="34" charset="0"/>
            </a:rPr>
            <a:t> μέσω: ειδικών </a:t>
          </a:r>
          <a:r>
            <a:rPr lang="el-GR" sz="2000" dirty="0" err="1">
              <a:latin typeface="Calibri" panose="020F0502020204030204" pitchFamily="34" charset="0"/>
              <a:ea typeface="Calibri" panose="020F0502020204030204" pitchFamily="34" charset="0"/>
              <a:cs typeface="Calibri" panose="020F0502020204030204" pitchFamily="34" charset="0"/>
            </a:rPr>
            <a:t>ΕξΑΕ</a:t>
          </a:r>
          <a:r>
            <a:rPr lang="el-GR" sz="2000" dirty="0">
              <a:latin typeface="Calibri" panose="020F0502020204030204" pitchFamily="34" charset="0"/>
              <a:ea typeface="Calibri" panose="020F0502020204030204" pitchFamily="34" charset="0"/>
              <a:cs typeface="Calibri" panose="020F0502020204030204" pitchFamily="34" charset="0"/>
            </a:rPr>
            <a:t> - μαθητών - βιβλιογραφικής επισκόπησης</a:t>
          </a:r>
        </a:p>
      </dgm:t>
    </dgm:pt>
    <dgm:pt modelId="{4C0F635F-AD39-4990-89DE-FA8F9348530B}" type="parTrans" cxnId="{8D41A5E4-FF9E-4969-881C-886B52AC832D}">
      <dgm:prSet/>
      <dgm:spPr/>
      <dgm:t>
        <a:bodyPr/>
        <a:lstStyle/>
        <a:p>
          <a:endParaRPr lang="el-GR"/>
        </a:p>
      </dgm:t>
    </dgm:pt>
    <dgm:pt modelId="{BA32E648-1CB8-4464-ABCC-3BEEDBC33E30}" type="sibTrans" cxnId="{8D41A5E4-FF9E-4969-881C-886B52AC832D}">
      <dgm:prSet/>
      <dgm:spPr/>
      <dgm:t>
        <a:bodyPr/>
        <a:lstStyle/>
        <a:p>
          <a:endParaRPr lang="el-GR"/>
        </a:p>
      </dgm:t>
    </dgm:pt>
    <dgm:pt modelId="{D3208964-F258-4977-BE3B-A38456C23E4A}">
      <dgm:prSet phldrT="[Text]" custT="1"/>
      <dgm:spPr/>
      <dgm:t>
        <a:bodyPr/>
        <a:lstStyle/>
        <a:p>
          <a:r>
            <a:rPr lang="el-GR" sz="2000" dirty="0">
              <a:latin typeface="Calibri" panose="020F0502020204030204" pitchFamily="34" charset="0"/>
              <a:ea typeface="Calibri" panose="020F0502020204030204" pitchFamily="34" charset="0"/>
              <a:cs typeface="Calibri" panose="020F0502020204030204" pitchFamily="34" charset="0"/>
              <a:sym typeface="Times New Roman"/>
            </a:rPr>
            <a:t>Μάιος – Ιούνιος 2024</a:t>
          </a:r>
          <a:endParaRPr lang="el-GR" sz="2000" dirty="0">
            <a:latin typeface="Calibri" panose="020F0502020204030204" pitchFamily="34" charset="0"/>
            <a:ea typeface="Calibri" panose="020F0502020204030204" pitchFamily="34" charset="0"/>
            <a:cs typeface="Calibri" panose="020F0502020204030204" pitchFamily="34" charset="0"/>
          </a:endParaRPr>
        </a:p>
      </dgm:t>
    </dgm:pt>
    <dgm:pt modelId="{D9AA4313-C7FA-4481-8168-9770B0CB21E8}" type="parTrans" cxnId="{8CA71915-7B63-4339-9E89-928E7092F25F}">
      <dgm:prSet/>
      <dgm:spPr/>
      <dgm:t>
        <a:bodyPr/>
        <a:lstStyle/>
        <a:p>
          <a:endParaRPr lang="el-GR"/>
        </a:p>
      </dgm:t>
    </dgm:pt>
    <dgm:pt modelId="{6BC010CD-7E67-42A6-BE27-F45C93FCA6F7}" type="sibTrans" cxnId="{8CA71915-7B63-4339-9E89-928E7092F25F}">
      <dgm:prSet/>
      <dgm:spPr/>
      <dgm:t>
        <a:bodyPr/>
        <a:lstStyle/>
        <a:p>
          <a:endParaRPr lang="el-GR"/>
        </a:p>
      </dgm:t>
    </dgm:pt>
    <dgm:pt modelId="{DC4439B9-D217-4A35-82F7-58463C7B8B16}" type="pres">
      <dgm:prSet presAssocID="{D6C8C217-345D-41A4-A7DA-843C1832A815}" presName="Name0" presStyleCnt="0">
        <dgm:presLayoutVars>
          <dgm:dir/>
          <dgm:animLvl val="lvl"/>
          <dgm:resizeHandles val="exact"/>
        </dgm:presLayoutVars>
      </dgm:prSet>
      <dgm:spPr/>
    </dgm:pt>
    <dgm:pt modelId="{818494AD-14AD-4DB1-B03C-19B4108FD26A}" type="pres">
      <dgm:prSet presAssocID="{36D6066D-DC8B-48D9-8B50-2B6DA7781440}" presName="linNode" presStyleCnt="0"/>
      <dgm:spPr/>
    </dgm:pt>
    <dgm:pt modelId="{5AAD6006-B313-412B-958A-C43A8C7338B6}" type="pres">
      <dgm:prSet presAssocID="{36D6066D-DC8B-48D9-8B50-2B6DA7781440}" presName="parentText" presStyleLbl="node1" presStyleIdx="0" presStyleCnt="6">
        <dgm:presLayoutVars>
          <dgm:chMax val="1"/>
          <dgm:bulletEnabled val="1"/>
        </dgm:presLayoutVars>
      </dgm:prSet>
      <dgm:spPr/>
    </dgm:pt>
    <dgm:pt modelId="{CBA476F6-1F62-4F3A-B36F-7CD11C655D21}" type="pres">
      <dgm:prSet presAssocID="{36D6066D-DC8B-48D9-8B50-2B6DA7781440}" presName="descendantText" presStyleLbl="alignAccFollowNode1" presStyleIdx="0" presStyleCnt="6">
        <dgm:presLayoutVars>
          <dgm:bulletEnabled val="1"/>
        </dgm:presLayoutVars>
      </dgm:prSet>
      <dgm:spPr/>
    </dgm:pt>
    <dgm:pt modelId="{C553EE68-CCB0-44B9-AB24-7E817FF23807}" type="pres">
      <dgm:prSet presAssocID="{C2ADD635-D2E4-4809-AFEF-5F4C79E699FB}" presName="sp" presStyleCnt="0"/>
      <dgm:spPr/>
    </dgm:pt>
    <dgm:pt modelId="{DE5C4B8F-0D46-4295-865D-232006F0DE2B}" type="pres">
      <dgm:prSet presAssocID="{B58CE0E9-F460-43BF-9698-38422E008B3E}" presName="linNode" presStyleCnt="0"/>
      <dgm:spPr/>
    </dgm:pt>
    <dgm:pt modelId="{D3A3D729-A5A5-449F-B36A-08A0B90A03A8}" type="pres">
      <dgm:prSet presAssocID="{B58CE0E9-F460-43BF-9698-38422E008B3E}" presName="parentText" presStyleLbl="node1" presStyleIdx="1" presStyleCnt="6">
        <dgm:presLayoutVars>
          <dgm:chMax val="1"/>
          <dgm:bulletEnabled val="1"/>
        </dgm:presLayoutVars>
      </dgm:prSet>
      <dgm:spPr/>
    </dgm:pt>
    <dgm:pt modelId="{2348E167-CF96-4AEE-928F-E07E3C08423F}" type="pres">
      <dgm:prSet presAssocID="{B58CE0E9-F460-43BF-9698-38422E008B3E}" presName="descendantText" presStyleLbl="alignAccFollowNode1" presStyleIdx="1" presStyleCnt="6">
        <dgm:presLayoutVars>
          <dgm:bulletEnabled val="1"/>
        </dgm:presLayoutVars>
      </dgm:prSet>
      <dgm:spPr/>
    </dgm:pt>
    <dgm:pt modelId="{1164E7AC-5CD1-4293-A376-3F7815C51CBF}" type="pres">
      <dgm:prSet presAssocID="{9D6A9752-8251-4D0C-BF8C-255361A0EE99}" presName="sp" presStyleCnt="0"/>
      <dgm:spPr/>
    </dgm:pt>
    <dgm:pt modelId="{01F4DA99-0F18-47EC-94DE-B2CAB2BFF6AD}" type="pres">
      <dgm:prSet presAssocID="{DDD46B43-06DC-41C4-9501-A07AD2C5B7BD}" presName="linNode" presStyleCnt="0"/>
      <dgm:spPr/>
    </dgm:pt>
    <dgm:pt modelId="{1DDB9C31-E7A0-4CFC-AC8B-5A92855A47D5}" type="pres">
      <dgm:prSet presAssocID="{DDD46B43-06DC-41C4-9501-A07AD2C5B7BD}" presName="parentText" presStyleLbl="node1" presStyleIdx="2" presStyleCnt="6">
        <dgm:presLayoutVars>
          <dgm:chMax val="1"/>
          <dgm:bulletEnabled val="1"/>
        </dgm:presLayoutVars>
      </dgm:prSet>
      <dgm:spPr/>
    </dgm:pt>
    <dgm:pt modelId="{6E7FD2F8-3295-42DD-8C24-260298C909A8}" type="pres">
      <dgm:prSet presAssocID="{DDD46B43-06DC-41C4-9501-A07AD2C5B7BD}" presName="descendantText" presStyleLbl="alignAccFollowNode1" presStyleIdx="2" presStyleCnt="6">
        <dgm:presLayoutVars>
          <dgm:bulletEnabled val="1"/>
        </dgm:presLayoutVars>
      </dgm:prSet>
      <dgm:spPr/>
    </dgm:pt>
    <dgm:pt modelId="{7D7B2D56-8A67-4666-958D-00CB5FFAD1B2}" type="pres">
      <dgm:prSet presAssocID="{89FB1F4F-CC8E-44E8-A1E1-0890A1C11443}" presName="sp" presStyleCnt="0"/>
      <dgm:spPr/>
    </dgm:pt>
    <dgm:pt modelId="{03E774A9-86E9-49BC-B221-2C95A7018FC5}" type="pres">
      <dgm:prSet presAssocID="{0798E790-6847-4DB2-AC55-C733527E83CE}" presName="linNode" presStyleCnt="0"/>
      <dgm:spPr/>
    </dgm:pt>
    <dgm:pt modelId="{C035EF1E-71AE-4E99-BF4C-0981F7D0C337}" type="pres">
      <dgm:prSet presAssocID="{0798E790-6847-4DB2-AC55-C733527E83CE}" presName="parentText" presStyleLbl="node1" presStyleIdx="3" presStyleCnt="6" custLinFactNeighborY="-1553">
        <dgm:presLayoutVars>
          <dgm:chMax val="1"/>
          <dgm:bulletEnabled val="1"/>
        </dgm:presLayoutVars>
      </dgm:prSet>
      <dgm:spPr/>
    </dgm:pt>
    <dgm:pt modelId="{18B4266C-C375-44E0-928F-72E0A9A79234}" type="pres">
      <dgm:prSet presAssocID="{0798E790-6847-4DB2-AC55-C733527E83CE}" presName="descendantText" presStyleLbl="alignAccFollowNode1" presStyleIdx="3" presStyleCnt="6">
        <dgm:presLayoutVars>
          <dgm:bulletEnabled val="1"/>
        </dgm:presLayoutVars>
      </dgm:prSet>
      <dgm:spPr/>
    </dgm:pt>
    <dgm:pt modelId="{B201F3F1-EE5F-4A33-878B-85E775ED4FEC}" type="pres">
      <dgm:prSet presAssocID="{B5FC11BA-A9E5-47DC-AF8B-4C99C2A923D7}" presName="sp" presStyleCnt="0"/>
      <dgm:spPr/>
    </dgm:pt>
    <dgm:pt modelId="{9C9C5723-2542-4A3F-B6E8-E905A2B36826}" type="pres">
      <dgm:prSet presAssocID="{A5B27176-27EB-4C17-B62F-AF56FCCD3831}" presName="linNode" presStyleCnt="0"/>
      <dgm:spPr/>
    </dgm:pt>
    <dgm:pt modelId="{B7AF1CFC-698E-4D82-BDB5-B0A31AEE5E43}" type="pres">
      <dgm:prSet presAssocID="{A5B27176-27EB-4C17-B62F-AF56FCCD3831}" presName="parentText" presStyleLbl="node1" presStyleIdx="4" presStyleCnt="6">
        <dgm:presLayoutVars>
          <dgm:chMax val="1"/>
          <dgm:bulletEnabled val="1"/>
        </dgm:presLayoutVars>
      </dgm:prSet>
      <dgm:spPr/>
    </dgm:pt>
    <dgm:pt modelId="{14E4EB6D-8B2A-43EC-B88C-D8DEA2D7B0D1}" type="pres">
      <dgm:prSet presAssocID="{A5B27176-27EB-4C17-B62F-AF56FCCD3831}" presName="descendantText" presStyleLbl="alignAccFollowNode1" presStyleIdx="4" presStyleCnt="6">
        <dgm:presLayoutVars>
          <dgm:bulletEnabled val="1"/>
        </dgm:presLayoutVars>
      </dgm:prSet>
      <dgm:spPr/>
    </dgm:pt>
    <dgm:pt modelId="{DE033D6F-B0EC-4CEA-933C-2E8886EBE6B9}" type="pres">
      <dgm:prSet presAssocID="{BABFDBD1-A22D-4526-91D6-E31F8D59B5DB}" presName="sp" presStyleCnt="0"/>
      <dgm:spPr/>
    </dgm:pt>
    <dgm:pt modelId="{B3933279-BFCA-4A33-B03C-FBE59F7EAAB4}" type="pres">
      <dgm:prSet presAssocID="{980E0F43-2D93-467C-B24E-925232CD4427}" presName="linNode" presStyleCnt="0"/>
      <dgm:spPr/>
    </dgm:pt>
    <dgm:pt modelId="{B3E97880-1689-4D25-B896-1F968F102AB3}" type="pres">
      <dgm:prSet presAssocID="{980E0F43-2D93-467C-B24E-925232CD4427}" presName="parentText" presStyleLbl="node1" presStyleIdx="5" presStyleCnt="6">
        <dgm:presLayoutVars>
          <dgm:chMax val="1"/>
          <dgm:bulletEnabled val="1"/>
        </dgm:presLayoutVars>
      </dgm:prSet>
      <dgm:spPr/>
    </dgm:pt>
    <dgm:pt modelId="{9C3EBA77-EF22-4F9B-98AE-72DC49A20B6D}" type="pres">
      <dgm:prSet presAssocID="{980E0F43-2D93-467C-B24E-925232CD4427}" presName="descendantText" presStyleLbl="alignAccFollowNode1" presStyleIdx="5" presStyleCnt="6">
        <dgm:presLayoutVars>
          <dgm:bulletEnabled val="1"/>
        </dgm:presLayoutVars>
      </dgm:prSet>
      <dgm:spPr/>
    </dgm:pt>
  </dgm:ptLst>
  <dgm:cxnLst>
    <dgm:cxn modelId="{42958408-F7F7-4EDA-A730-2C80B55B4227}" srcId="{D6C8C217-345D-41A4-A7DA-843C1832A815}" destId="{36D6066D-DC8B-48D9-8B50-2B6DA7781440}" srcOrd="0" destOrd="0" parTransId="{0E9E16AA-201F-4714-92F6-7A13EE2203DD}" sibTransId="{C2ADD635-D2E4-4809-AFEF-5F4C79E699FB}"/>
    <dgm:cxn modelId="{F50E8912-A80C-4B14-ACDB-2B03CA95FC46}" type="presOf" srcId="{0798E790-6847-4DB2-AC55-C733527E83CE}" destId="{C035EF1E-71AE-4E99-BF4C-0981F7D0C337}" srcOrd="0" destOrd="0" presId="urn:microsoft.com/office/officeart/2005/8/layout/vList5"/>
    <dgm:cxn modelId="{8CA71915-7B63-4339-9E89-928E7092F25F}" srcId="{980E0F43-2D93-467C-B24E-925232CD4427}" destId="{D3208964-F258-4977-BE3B-A38456C23E4A}" srcOrd="0" destOrd="0" parTransId="{D9AA4313-C7FA-4481-8168-9770B0CB21E8}" sibTransId="{6BC010CD-7E67-42A6-BE27-F45C93FCA6F7}"/>
    <dgm:cxn modelId="{86EBCE16-5A9B-4DBA-9F42-CD7EA669BC60}" srcId="{D6C8C217-345D-41A4-A7DA-843C1832A815}" destId="{980E0F43-2D93-467C-B24E-925232CD4427}" srcOrd="5" destOrd="0" parTransId="{62E5354C-C21E-4236-B0F2-4CE93B043D01}" sibTransId="{6E5A5055-D48F-49D6-8F2E-F12D62C72A13}"/>
    <dgm:cxn modelId="{71830F1B-3F1B-4BB2-A9D4-0523D686EDF3}" srcId="{DDD46B43-06DC-41C4-9501-A07AD2C5B7BD}" destId="{2235AA27-E16E-4E66-9999-02480FAFC776}" srcOrd="1" destOrd="0" parTransId="{19B08970-E046-4FE0-AB4F-D7F57C7F1923}" sibTransId="{67FB1988-14BA-461F-853E-F9B3D0DB8A30}"/>
    <dgm:cxn modelId="{8FD57226-A822-4826-9874-3FC7D4FBF88A}" type="presOf" srcId="{D3208964-F258-4977-BE3B-A38456C23E4A}" destId="{9C3EBA77-EF22-4F9B-98AE-72DC49A20B6D}" srcOrd="0" destOrd="0" presId="urn:microsoft.com/office/officeart/2005/8/layout/vList5"/>
    <dgm:cxn modelId="{9E943734-571F-4362-9E8E-8EA7BFAB168B}" type="presOf" srcId="{6E51AA49-B835-408E-A4B3-391E989B78CA}" destId="{2348E167-CF96-4AEE-928F-E07E3C08423F}" srcOrd="0" destOrd="0" presId="urn:microsoft.com/office/officeart/2005/8/layout/vList5"/>
    <dgm:cxn modelId="{F8BC2138-3B20-4380-B526-179E82B862A9}" type="presOf" srcId="{2235AA27-E16E-4E66-9999-02480FAFC776}" destId="{6E7FD2F8-3295-42DD-8C24-260298C909A8}" srcOrd="0" destOrd="1" presId="urn:microsoft.com/office/officeart/2005/8/layout/vList5"/>
    <dgm:cxn modelId="{A338CC5F-2BEF-40D5-8223-9492694912A4}" type="presOf" srcId="{36D6066D-DC8B-48D9-8B50-2B6DA7781440}" destId="{5AAD6006-B313-412B-958A-C43A8C7338B6}" srcOrd="0" destOrd="0" presId="urn:microsoft.com/office/officeart/2005/8/layout/vList5"/>
    <dgm:cxn modelId="{75F00249-5835-48B2-8CC6-4632F5D2CA64}" type="presOf" srcId="{B58CE0E9-F460-43BF-9698-38422E008B3E}" destId="{D3A3D729-A5A5-449F-B36A-08A0B90A03A8}" srcOrd="0" destOrd="0" presId="urn:microsoft.com/office/officeart/2005/8/layout/vList5"/>
    <dgm:cxn modelId="{EFA48B6C-1776-4F29-A8CB-FD4BB317A81D}" type="presOf" srcId="{D6C8C217-345D-41A4-A7DA-843C1832A815}" destId="{DC4439B9-D217-4A35-82F7-58463C7B8B16}" srcOrd="0" destOrd="0" presId="urn:microsoft.com/office/officeart/2005/8/layout/vList5"/>
    <dgm:cxn modelId="{3112326F-1F52-4E2F-9310-A73F41BF78E1}" srcId="{D6C8C217-345D-41A4-A7DA-843C1832A815}" destId="{0798E790-6847-4DB2-AC55-C733527E83CE}" srcOrd="3" destOrd="0" parTransId="{FFEEDBEE-E20D-4D74-B794-26E70A15F9AD}" sibTransId="{B5FC11BA-A9E5-47DC-AF8B-4C99C2A923D7}"/>
    <dgm:cxn modelId="{9C7BBD55-655F-4D8B-BFD4-58D20A6FD42E}" type="presOf" srcId="{EB0D3BE3-6E08-492F-AE91-DD0C9208EB1B}" destId="{14E4EB6D-8B2A-43EC-B88C-D8DEA2D7B0D1}" srcOrd="0" destOrd="0" presId="urn:microsoft.com/office/officeart/2005/8/layout/vList5"/>
    <dgm:cxn modelId="{CCDC5057-D9ED-4A7D-8A35-AD60B22CAB9B}" type="presOf" srcId="{FE7FABEA-D6FA-43FC-AA08-6E8C7D8CE359}" destId="{6E7FD2F8-3295-42DD-8C24-260298C909A8}" srcOrd="0" destOrd="0" presId="urn:microsoft.com/office/officeart/2005/8/layout/vList5"/>
    <dgm:cxn modelId="{DED45579-4D51-46A5-9ACC-E9D1F0289890}" srcId="{B58CE0E9-F460-43BF-9698-38422E008B3E}" destId="{6E51AA49-B835-408E-A4B3-391E989B78CA}" srcOrd="0" destOrd="0" parTransId="{2DEB69E8-6699-4EFC-9785-68AFDEF58F1B}" sibTransId="{FAFB670F-2654-4E09-A1B2-8E1FCF80D7D7}"/>
    <dgm:cxn modelId="{AE447886-DEBE-4A1D-A400-D1405A114F9A}" srcId="{D6C8C217-345D-41A4-A7DA-843C1832A815}" destId="{B58CE0E9-F460-43BF-9698-38422E008B3E}" srcOrd="1" destOrd="0" parTransId="{29CAECAF-47D3-421F-9991-9BD05EB6067A}" sibTransId="{9D6A9752-8251-4D0C-BF8C-255361A0EE99}"/>
    <dgm:cxn modelId="{14592F89-FE5C-4425-B3B5-895D40102142}" srcId="{0798E790-6847-4DB2-AC55-C733527E83CE}" destId="{3AFA26FC-829C-4F7B-A022-F9541A63B829}" srcOrd="0" destOrd="0" parTransId="{8FDAAD85-9A30-4D53-ABC2-48EAA2FC0134}" sibTransId="{84D6BBE1-4FC2-4007-A14A-3BEA847632E6}"/>
    <dgm:cxn modelId="{720EF189-C50B-41D5-A016-357B6FF17874}" type="presOf" srcId="{0B5C6B6F-792E-4EBC-80AD-4AFEFE60244E}" destId="{2348E167-CF96-4AEE-928F-E07E3C08423F}" srcOrd="0" destOrd="1" presId="urn:microsoft.com/office/officeart/2005/8/layout/vList5"/>
    <dgm:cxn modelId="{8BC7219D-A11E-4B17-83E2-602E9B3DE1C3}" type="presOf" srcId="{A5B27176-27EB-4C17-B62F-AF56FCCD3831}" destId="{B7AF1CFC-698E-4D82-BDB5-B0A31AEE5E43}" srcOrd="0" destOrd="0" presId="urn:microsoft.com/office/officeart/2005/8/layout/vList5"/>
    <dgm:cxn modelId="{ABD1B3B8-D56F-43F9-8686-E5591071ED9F}" srcId="{D6C8C217-345D-41A4-A7DA-843C1832A815}" destId="{A5B27176-27EB-4C17-B62F-AF56FCCD3831}" srcOrd="4" destOrd="0" parTransId="{EA0324B4-B752-45B3-90FD-A8415E8EDA79}" sibTransId="{BABFDBD1-A22D-4526-91D6-E31F8D59B5DB}"/>
    <dgm:cxn modelId="{58605FBA-10E4-419F-B7B0-3C88DD983089}" srcId="{D6C8C217-345D-41A4-A7DA-843C1832A815}" destId="{DDD46B43-06DC-41C4-9501-A07AD2C5B7BD}" srcOrd="2" destOrd="0" parTransId="{253DB681-ABEB-4646-8F66-9F53CE6122DD}" sibTransId="{89FB1F4F-CC8E-44E8-A1E1-0890A1C11443}"/>
    <dgm:cxn modelId="{3FAC32BF-0737-4612-9D20-F5CA6515B001}" srcId="{DDD46B43-06DC-41C4-9501-A07AD2C5B7BD}" destId="{FE7FABEA-D6FA-43FC-AA08-6E8C7D8CE359}" srcOrd="0" destOrd="0" parTransId="{90C56291-6FE9-42BE-8ABE-A580EE12B0C8}" sibTransId="{08152049-64DC-4B8F-BEA5-0E13A12694BE}"/>
    <dgm:cxn modelId="{CBB236BF-63BB-4315-B278-30741B00FDA6}" type="presOf" srcId="{980E0F43-2D93-467C-B24E-925232CD4427}" destId="{B3E97880-1689-4D25-B896-1F968F102AB3}" srcOrd="0" destOrd="0" presId="urn:microsoft.com/office/officeart/2005/8/layout/vList5"/>
    <dgm:cxn modelId="{7E0EC3C0-039E-4619-8886-244059262184}" type="presOf" srcId="{0750FEB0-086D-4A63-BB90-71D2400BB82D}" destId="{CBA476F6-1F62-4F3A-B36F-7CD11C655D21}" srcOrd="0" destOrd="0" presId="urn:microsoft.com/office/officeart/2005/8/layout/vList5"/>
    <dgm:cxn modelId="{CF2E0CD7-3F53-4C8B-8B3D-D3A47121B011}" srcId="{B58CE0E9-F460-43BF-9698-38422E008B3E}" destId="{0B5C6B6F-792E-4EBC-80AD-4AFEFE60244E}" srcOrd="1" destOrd="0" parTransId="{BBFA7D3F-FED1-46B4-8BDD-833FB9A7A320}" sibTransId="{85803DFD-B465-40A6-B0A1-63890DAE7713}"/>
    <dgm:cxn modelId="{4FF0F0D8-963A-4BAC-AF72-8626D8FC2F8D}" srcId="{36D6066D-DC8B-48D9-8B50-2B6DA7781440}" destId="{0750FEB0-086D-4A63-BB90-71D2400BB82D}" srcOrd="0" destOrd="0" parTransId="{B01DCC89-4355-40D3-8C1A-B19CAA0FE874}" sibTransId="{862B4749-0A03-4982-BB47-4B8B7209C58C}"/>
    <dgm:cxn modelId="{518660E0-E86E-4164-8905-FCECFD3C0BF5}" type="presOf" srcId="{3AFA26FC-829C-4F7B-A022-F9541A63B829}" destId="{18B4266C-C375-44E0-928F-72E0A9A79234}" srcOrd="0" destOrd="0" presId="urn:microsoft.com/office/officeart/2005/8/layout/vList5"/>
    <dgm:cxn modelId="{8D41A5E4-FF9E-4969-881C-886B52AC832D}" srcId="{A5B27176-27EB-4C17-B62F-AF56FCCD3831}" destId="{EB0D3BE3-6E08-492F-AE91-DD0C9208EB1B}" srcOrd="0" destOrd="0" parTransId="{4C0F635F-AD39-4990-89DE-FA8F9348530B}" sibTransId="{BA32E648-1CB8-4464-ABCC-3BEEDBC33E30}"/>
    <dgm:cxn modelId="{2FA58BEE-69FC-4929-A0BB-982825D842D4}" type="presOf" srcId="{DDD46B43-06DC-41C4-9501-A07AD2C5B7BD}" destId="{1DDB9C31-E7A0-4CFC-AC8B-5A92855A47D5}" srcOrd="0" destOrd="0" presId="urn:microsoft.com/office/officeart/2005/8/layout/vList5"/>
    <dgm:cxn modelId="{2C134621-7B5C-45AA-8C2A-0E4ECE2C62A0}" type="presParOf" srcId="{DC4439B9-D217-4A35-82F7-58463C7B8B16}" destId="{818494AD-14AD-4DB1-B03C-19B4108FD26A}" srcOrd="0" destOrd="0" presId="urn:microsoft.com/office/officeart/2005/8/layout/vList5"/>
    <dgm:cxn modelId="{D7576A8F-D409-4BFC-820E-2217634C4884}" type="presParOf" srcId="{818494AD-14AD-4DB1-B03C-19B4108FD26A}" destId="{5AAD6006-B313-412B-958A-C43A8C7338B6}" srcOrd="0" destOrd="0" presId="urn:microsoft.com/office/officeart/2005/8/layout/vList5"/>
    <dgm:cxn modelId="{A7535470-981D-44D3-B7E8-1541DEA09E1B}" type="presParOf" srcId="{818494AD-14AD-4DB1-B03C-19B4108FD26A}" destId="{CBA476F6-1F62-4F3A-B36F-7CD11C655D21}" srcOrd="1" destOrd="0" presId="urn:microsoft.com/office/officeart/2005/8/layout/vList5"/>
    <dgm:cxn modelId="{439C40C5-8092-4AE8-A012-BB5499A95A4A}" type="presParOf" srcId="{DC4439B9-D217-4A35-82F7-58463C7B8B16}" destId="{C553EE68-CCB0-44B9-AB24-7E817FF23807}" srcOrd="1" destOrd="0" presId="urn:microsoft.com/office/officeart/2005/8/layout/vList5"/>
    <dgm:cxn modelId="{11538F81-8FD0-47A9-9EB2-8122C846EEA1}" type="presParOf" srcId="{DC4439B9-D217-4A35-82F7-58463C7B8B16}" destId="{DE5C4B8F-0D46-4295-865D-232006F0DE2B}" srcOrd="2" destOrd="0" presId="urn:microsoft.com/office/officeart/2005/8/layout/vList5"/>
    <dgm:cxn modelId="{12E4338C-F1E8-4647-B575-07059D99AF03}" type="presParOf" srcId="{DE5C4B8F-0D46-4295-865D-232006F0DE2B}" destId="{D3A3D729-A5A5-449F-B36A-08A0B90A03A8}" srcOrd="0" destOrd="0" presId="urn:microsoft.com/office/officeart/2005/8/layout/vList5"/>
    <dgm:cxn modelId="{C1EC39C6-51FB-493D-9E6F-35B4F6804BEB}" type="presParOf" srcId="{DE5C4B8F-0D46-4295-865D-232006F0DE2B}" destId="{2348E167-CF96-4AEE-928F-E07E3C08423F}" srcOrd="1" destOrd="0" presId="urn:microsoft.com/office/officeart/2005/8/layout/vList5"/>
    <dgm:cxn modelId="{288D97D3-FC00-4F0A-A934-3D8F1FF25EE0}" type="presParOf" srcId="{DC4439B9-D217-4A35-82F7-58463C7B8B16}" destId="{1164E7AC-5CD1-4293-A376-3F7815C51CBF}" srcOrd="3" destOrd="0" presId="urn:microsoft.com/office/officeart/2005/8/layout/vList5"/>
    <dgm:cxn modelId="{F78A389D-9DFE-458F-B0AD-C5ED7015F633}" type="presParOf" srcId="{DC4439B9-D217-4A35-82F7-58463C7B8B16}" destId="{01F4DA99-0F18-47EC-94DE-B2CAB2BFF6AD}" srcOrd="4" destOrd="0" presId="urn:microsoft.com/office/officeart/2005/8/layout/vList5"/>
    <dgm:cxn modelId="{D5914F25-0FC5-43DF-BCBA-7DDAF049DAED}" type="presParOf" srcId="{01F4DA99-0F18-47EC-94DE-B2CAB2BFF6AD}" destId="{1DDB9C31-E7A0-4CFC-AC8B-5A92855A47D5}" srcOrd="0" destOrd="0" presId="urn:microsoft.com/office/officeart/2005/8/layout/vList5"/>
    <dgm:cxn modelId="{B93C701E-122B-46B5-BA39-B0324DC8D6EB}" type="presParOf" srcId="{01F4DA99-0F18-47EC-94DE-B2CAB2BFF6AD}" destId="{6E7FD2F8-3295-42DD-8C24-260298C909A8}" srcOrd="1" destOrd="0" presId="urn:microsoft.com/office/officeart/2005/8/layout/vList5"/>
    <dgm:cxn modelId="{DF794670-3433-4A93-9719-CD4EC5F350EC}" type="presParOf" srcId="{DC4439B9-D217-4A35-82F7-58463C7B8B16}" destId="{7D7B2D56-8A67-4666-958D-00CB5FFAD1B2}" srcOrd="5" destOrd="0" presId="urn:microsoft.com/office/officeart/2005/8/layout/vList5"/>
    <dgm:cxn modelId="{BFD385E8-E815-4D97-98D2-9897741C2FD9}" type="presParOf" srcId="{DC4439B9-D217-4A35-82F7-58463C7B8B16}" destId="{03E774A9-86E9-49BC-B221-2C95A7018FC5}" srcOrd="6" destOrd="0" presId="urn:microsoft.com/office/officeart/2005/8/layout/vList5"/>
    <dgm:cxn modelId="{F1003CF8-705B-404E-A3D0-95BA9C7E0361}" type="presParOf" srcId="{03E774A9-86E9-49BC-B221-2C95A7018FC5}" destId="{C035EF1E-71AE-4E99-BF4C-0981F7D0C337}" srcOrd="0" destOrd="0" presId="urn:microsoft.com/office/officeart/2005/8/layout/vList5"/>
    <dgm:cxn modelId="{0205465D-9BB9-4A4D-9F8B-56E616C3A22C}" type="presParOf" srcId="{03E774A9-86E9-49BC-B221-2C95A7018FC5}" destId="{18B4266C-C375-44E0-928F-72E0A9A79234}" srcOrd="1" destOrd="0" presId="urn:microsoft.com/office/officeart/2005/8/layout/vList5"/>
    <dgm:cxn modelId="{2F6EE548-4686-4EED-8044-90F1717B2F0B}" type="presParOf" srcId="{DC4439B9-D217-4A35-82F7-58463C7B8B16}" destId="{B201F3F1-EE5F-4A33-878B-85E775ED4FEC}" srcOrd="7" destOrd="0" presId="urn:microsoft.com/office/officeart/2005/8/layout/vList5"/>
    <dgm:cxn modelId="{D6F14F5B-F915-4E51-A3AD-116D9AC58623}" type="presParOf" srcId="{DC4439B9-D217-4A35-82F7-58463C7B8B16}" destId="{9C9C5723-2542-4A3F-B6E8-E905A2B36826}" srcOrd="8" destOrd="0" presId="urn:microsoft.com/office/officeart/2005/8/layout/vList5"/>
    <dgm:cxn modelId="{D5BC64FC-F172-40BD-BD11-317EBFC1CB37}" type="presParOf" srcId="{9C9C5723-2542-4A3F-B6E8-E905A2B36826}" destId="{B7AF1CFC-698E-4D82-BDB5-B0A31AEE5E43}" srcOrd="0" destOrd="0" presId="urn:microsoft.com/office/officeart/2005/8/layout/vList5"/>
    <dgm:cxn modelId="{1680E842-6F83-4B67-944B-513BD9FD00D0}" type="presParOf" srcId="{9C9C5723-2542-4A3F-B6E8-E905A2B36826}" destId="{14E4EB6D-8B2A-43EC-B88C-D8DEA2D7B0D1}" srcOrd="1" destOrd="0" presId="urn:microsoft.com/office/officeart/2005/8/layout/vList5"/>
    <dgm:cxn modelId="{D1A80127-CCF0-4ACC-87A1-DB1CF5A3A8B2}" type="presParOf" srcId="{DC4439B9-D217-4A35-82F7-58463C7B8B16}" destId="{DE033D6F-B0EC-4CEA-933C-2E8886EBE6B9}" srcOrd="9" destOrd="0" presId="urn:microsoft.com/office/officeart/2005/8/layout/vList5"/>
    <dgm:cxn modelId="{EC53923D-CA13-43C9-B17E-8A0364FAEBB7}" type="presParOf" srcId="{DC4439B9-D217-4A35-82F7-58463C7B8B16}" destId="{B3933279-BFCA-4A33-B03C-FBE59F7EAAB4}" srcOrd="10" destOrd="0" presId="urn:microsoft.com/office/officeart/2005/8/layout/vList5"/>
    <dgm:cxn modelId="{383D3F29-D0D3-4B74-A2B4-5EC0446FB170}" type="presParOf" srcId="{B3933279-BFCA-4A33-B03C-FBE59F7EAAB4}" destId="{B3E97880-1689-4D25-B896-1F968F102AB3}" srcOrd="0" destOrd="0" presId="urn:microsoft.com/office/officeart/2005/8/layout/vList5"/>
    <dgm:cxn modelId="{C8FC8DCF-72BF-4820-A347-D4CEAFE75B9F}" type="presParOf" srcId="{B3933279-BFCA-4A33-B03C-FBE59F7EAAB4}" destId="{9C3EBA77-EF22-4F9B-98AE-72DC49A20B6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05D06D-9756-4183-A649-8336E46E6831}" type="doc">
      <dgm:prSet loTypeId="urn:microsoft.com/office/officeart/2005/8/layout/vList6" loCatId="list" qsTypeId="urn:microsoft.com/office/officeart/2005/8/quickstyle/simple1" qsCatId="simple" csTypeId="urn:microsoft.com/office/officeart/2005/8/colors/accent1_5" csCatId="accent1" phldr="1"/>
      <dgm:spPr/>
      <dgm:t>
        <a:bodyPr/>
        <a:lstStyle/>
        <a:p>
          <a:endParaRPr lang="el-GR"/>
        </a:p>
      </dgm:t>
    </dgm:pt>
    <dgm:pt modelId="{2A244688-4351-4ABD-A2F3-E726F11116F0}">
      <dgm:prSet phldrT="[Text]"/>
      <dgm:spPr/>
      <dgm:t>
        <a:bodyPr/>
        <a:lstStyle/>
        <a:p>
          <a:r>
            <a:rPr lang="el-GR" b="1" dirty="0">
              <a:latin typeface="Calibri" panose="020F0502020204030204" pitchFamily="34" charset="0"/>
              <a:ea typeface="Calibri" panose="020F0502020204030204" pitchFamily="34" charset="0"/>
              <a:cs typeface="Calibri" panose="020F0502020204030204" pitchFamily="34" charset="0"/>
            </a:rPr>
            <a:t>Διερευνητικό περιεχόμενο Ε.Υ.</a:t>
          </a:r>
        </a:p>
      </dgm:t>
    </dgm:pt>
    <dgm:pt modelId="{D7BE089C-122E-4D5B-ACAB-F940125E3FE0}" type="parTrans" cxnId="{B01A4D85-B2C5-40A2-AE46-885DB3585F2A}">
      <dgm:prSet/>
      <dgm:spPr/>
      <dgm:t>
        <a:bodyPr/>
        <a:lstStyle/>
        <a:p>
          <a:endParaRPr lang="el-GR"/>
        </a:p>
      </dgm:t>
    </dgm:pt>
    <dgm:pt modelId="{8CC72239-CDDC-4BB3-843F-736FC9EF948C}" type="sibTrans" cxnId="{B01A4D85-B2C5-40A2-AE46-885DB3585F2A}">
      <dgm:prSet/>
      <dgm:spPr/>
      <dgm:t>
        <a:bodyPr/>
        <a:lstStyle/>
        <a:p>
          <a:endParaRPr lang="el-GR"/>
        </a:p>
      </dgm:t>
    </dgm:pt>
    <dgm:pt modelId="{B00F383E-38CC-42F0-B774-FD7AB9F27639}">
      <dgm:prSet phldrT="[Text]" custT="1"/>
      <dgm:spPr/>
      <dgm: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ελκυστική μάθηση</a:t>
          </a:r>
        </a:p>
      </dgm:t>
    </dgm:pt>
    <dgm:pt modelId="{611BDCF7-EC59-4F15-948A-1CA45DC07907}" type="parTrans" cxnId="{F790C329-9E16-493C-9C47-9143E786DB1E}">
      <dgm:prSet/>
      <dgm:spPr/>
      <dgm:t>
        <a:bodyPr/>
        <a:lstStyle/>
        <a:p>
          <a:endParaRPr lang="el-GR"/>
        </a:p>
      </dgm:t>
    </dgm:pt>
    <dgm:pt modelId="{B2EABC76-3402-4386-83B7-C1E25BE9A23D}" type="sibTrans" cxnId="{F790C329-9E16-493C-9C47-9143E786DB1E}">
      <dgm:prSet/>
      <dgm:spPr/>
      <dgm:t>
        <a:bodyPr/>
        <a:lstStyle/>
        <a:p>
          <a:endParaRPr lang="el-GR"/>
        </a:p>
      </dgm:t>
    </dgm:pt>
    <dgm:pt modelId="{62CE47F6-47A1-4C4F-8736-B1AB8E811360}">
      <dgm:prSet phldrT="[Text]"/>
      <dgm:spPr/>
      <dgm:t>
        <a:bodyPr/>
        <a:lstStyle/>
        <a:p>
          <a:r>
            <a:rPr lang="el-GR" b="1" dirty="0">
              <a:latin typeface="Calibri" panose="020F0502020204030204" pitchFamily="34" charset="0"/>
              <a:ea typeface="Calibri" panose="020F0502020204030204" pitchFamily="34" charset="0"/>
              <a:cs typeface="Calibri" panose="020F0502020204030204" pitchFamily="34" charset="0"/>
            </a:rPr>
            <a:t>Εικονικός διερευνητικός πειραματισμός</a:t>
          </a:r>
        </a:p>
      </dgm:t>
    </dgm:pt>
    <dgm:pt modelId="{7FDD5AF9-C114-46E2-BF37-58413ADA45EA}" type="parTrans" cxnId="{69DA21C4-A341-4A95-893C-E22A84755DD1}">
      <dgm:prSet/>
      <dgm:spPr/>
      <dgm:t>
        <a:bodyPr/>
        <a:lstStyle/>
        <a:p>
          <a:endParaRPr lang="el-GR"/>
        </a:p>
      </dgm:t>
    </dgm:pt>
    <dgm:pt modelId="{56936E96-91C9-42BE-B599-01558F94359C}" type="sibTrans" cxnId="{69DA21C4-A341-4A95-893C-E22A84755DD1}">
      <dgm:prSet/>
      <dgm:spPr/>
      <dgm:t>
        <a:bodyPr/>
        <a:lstStyle/>
        <a:p>
          <a:endParaRPr lang="el-GR"/>
        </a:p>
      </dgm:t>
    </dgm:pt>
    <dgm:pt modelId="{16F1E088-88AD-4365-ABB1-DD01EDE61F85}">
      <dgm:prSet phldrT="[Text]"/>
      <dgm:spPr/>
      <dgm:t>
        <a:bodyPr/>
        <a:lstStyle/>
        <a:p>
          <a:r>
            <a:rPr lang="el-GR" b="1" dirty="0">
              <a:latin typeface="Calibri" panose="020F0502020204030204" pitchFamily="34" charset="0"/>
              <a:ea typeface="Calibri" panose="020F0502020204030204" pitchFamily="34" charset="0"/>
              <a:cs typeface="Calibri" panose="020F0502020204030204" pitchFamily="34" charset="0"/>
            </a:rPr>
            <a:t>Συνεργατική αλληλεπίδραση</a:t>
          </a:r>
        </a:p>
      </dgm:t>
    </dgm:pt>
    <dgm:pt modelId="{F1461DA7-EEF1-4F5E-9201-BAEA80C23892}" type="parTrans" cxnId="{5CD6E4A1-252F-44B0-B271-025BA35F175D}">
      <dgm:prSet/>
      <dgm:spPr/>
      <dgm:t>
        <a:bodyPr/>
        <a:lstStyle/>
        <a:p>
          <a:endParaRPr lang="el-GR"/>
        </a:p>
      </dgm:t>
    </dgm:pt>
    <dgm:pt modelId="{24E79840-2D30-4495-B789-F0AF95009C0A}" type="sibTrans" cxnId="{5CD6E4A1-252F-44B0-B271-025BA35F175D}">
      <dgm:prSet/>
      <dgm:spPr/>
      <dgm:t>
        <a:bodyPr/>
        <a:lstStyle/>
        <a:p>
          <a:endParaRPr lang="el-GR"/>
        </a:p>
      </dgm:t>
    </dgm:pt>
    <dgm:pt modelId="{BD8D41F2-61E8-4334-8CC2-256E76E97DED}">
      <dgm:prSet custT="1"/>
      <dgm:spPr/>
      <dgm: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βελτίωση μαθησιακών αποτελεσμάτων</a:t>
          </a:r>
        </a:p>
      </dgm:t>
    </dgm:pt>
    <dgm:pt modelId="{389D3EE4-F228-45C5-B1F9-21EC73DF447A}" type="parTrans" cxnId="{22319047-E690-4C47-B0EC-0742F62E6674}">
      <dgm:prSet/>
      <dgm:spPr/>
      <dgm:t>
        <a:bodyPr/>
        <a:lstStyle/>
        <a:p>
          <a:endParaRPr lang="el-GR"/>
        </a:p>
      </dgm:t>
    </dgm:pt>
    <dgm:pt modelId="{02F241F7-D0C2-4303-AC35-2B9732C71CD6}" type="sibTrans" cxnId="{22319047-E690-4C47-B0EC-0742F62E6674}">
      <dgm:prSet/>
      <dgm:spPr/>
      <dgm:t>
        <a:bodyPr/>
        <a:lstStyle/>
        <a:p>
          <a:endParaRPr lang="el-GR"/>
        </a:p>
      </dgm:t>
    </dgm:pt>
    <dgm:pt modelId="{177CCB5A-DCE4-497D-AE46-6FCCD140E8FB}">
      <dgm:prSet phldrT="[Text]"/>
      <dgm:spPr/>
      <dgm:t>
        <a:bodyPr/>
        <a:lstStyle/>
        <a:p>
          <a:pPr algn="l"/>
          <a:endParaRPr lang="el-GR" sz="1300" dirty="0"/>
        </a:p>
      </dgm:t>
    </dgm:pt>
    <dgm:pt modelId="{FE09D869-5FAC-4C87-AE0D-099D0AACF7AE}" type="parTrans" cxnId="{87B158E3-789B-4242-8551-96BFC4160B86}">
      <dgm:prSet/>
      <dgm:spPr/>
      <dgm:t>
        <a:bodyPr/>
        <a:lstStyle/>
        <a:p>
          <a:endParaRPr lang="el-GR"/>
        </a:p>
      </dgm:t>
    </dgm:pt>
    <dgm:pt modelId="{7623D0F6-8969-498E-B985-AFE72D8E3F69}" type="sibTrans" cxnId="{87B158E3-789B-4242-8551-96BFC4160B86}">
      <dgm:prSet/>
      <dgm:spPr/>
      <dgm:t>
        <a:bodyPr/>
        <a:lstStyle/>
        <a:p>
          <a:endParaRPr lang="el-GR"/>
        </a:p>
      </dgm:t>
    </dgm:pt>
    <dgm:pt modelId="{9D0790F2-621A-4EFE-973C-0D606DECD769}">
      <dgm:prSet phldrT="[Text]" custT="1"/>
      <dgm:spPr/>
      <dgm: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εξαγωγή ορθών συμπερασμάτων</a:t>
          </a:r>
        </a:p>
      </dgm:t>
    </dgm:pt>
    <dgm:pt modelId="{B4E52B4E-F852-4C05-B2C6-68330ECD5545}" type="parTrans" cxnId="{5EC17A6B-66F3-4710-B337-2E84BA58D4B3}">
      <dgm:prSet/>
      <dgm:spPr/>
      <dgm:t>
        <a:bodyPr/>
        <a:lstStyle/>
        <a:p>
          <a:endParaRPr lang="el-GR"/>
        </a:p>
      </dgm:t>
    </dgm:pt>
    <dgm:pt modelId="{0994D59B-35E9-4721-BD8D-D0CB6041D8E2}" type="sibTrans" cxnId="{5EC17A6B-66F3-4710-B337-2E84BA58D4B3}">
      <dgm:prSet/>
      <dgm:spPr/>
      <dgm:t>
        <a:bodyPr/>
        <a:lstStyle/>
        <a:p>
          <a:endParaRPr lang="el-GR"/>
        </a:p>
      </dgm:t>
    </dgm:pt>
    <dgm:pt modelId="{3ED57412-534F-42FB-A3A0-5B81980C9B1D}">
      <dgm:prSet phldrT="[Text]"/>
      <dgm:spPr/>
      <dgm:t>
        <a:bodyPr/>
        <a:lstStyle/>
        <a:p>
          <a:pPr algn="ctr"/>
          <a:endParaRPr lang="el-GR" sz="1300" dirty="0"/>
        </a:p>
      </dgm:t>
    </dgm:pt>
    <dgm:pt modelId="{A774E29F-537B-4C4C-B52A-AB483C9FFC25}" type="parTrans" cxnId="{88B3EA20-9987-406B-BFEC-B12B16122245}">
      <dgm:prSet/>
      <dgm:spPr/>
      <dgm:t>
        <a:bodyPr/>
        <a:lstStyle/>
        <a:p>
          <a:endParaRPr lang="el-GR"/>
        </a:p>
      </dgm:t>
    </dgm:pt>
    <dgm:pt modelId="{DD5EB6E6-73DC-497F-B1BA-FA524E646A4D}" type="sibTrans" cxnId="{88B3EA20-9987-406B-BFEC-B12B16122245}">
      <dgm:prSet/>
      <dgm:spPr/>
      <dgm:t>
        <a:bodyPr/>
        <a:lstStyle/>
        <a:p>
          <a:endParaRPr lang="el-GR"/>
        </a:p>
      </dgm:t>
    </dgm:pt>
    <dgm:pt modelId="{36108520-28A1-4EB0-A496-E8888CCE2369}">
      <dgm:prSet/>
      <dgm:spPr/>
      <dgm:t>
        <a:bodyPr/>
        <a:lstStyle/>
        <a:p>
          <a:pPr algn="l"/>
          <a:endParaRPr lang="el-GR" sz="1300" dirty="0"/>
        </a:p>
      </dgm:t>
    </dgm:pt>
    <dgm:pt modelId="{55C999E2-740D-4914-A0FA-DEFC7B7A9943}" type="parTrans" cxnId="{C385BFD0-83C1-4598-AE5E-7DBA4B990580}">
      <dgm:prSet/>
      <dgm:spPr/>
      <dgm:t>
        <a:bodyPr/>
        <a:lstStyle/>
        <a:p>
          <a:endParaRPr lang="el-GR"/>
        </a:p>
      </dgm:t>
    </dgm:pt>
    <dgm:pt modelId="{C269A2E4-0E18-4E48-A900-09ECED7B9FAB}" type="sibTrans" cxnId="{C385BFD0-83C1-4598-AE5E-7DBA4B990580}">
      <dgm:prSet/>
      <dgm:spPr/>
      <dgm:t>
        <a:bodyPr/>
        <a:lstStyle/>
        <a:p>
          <a:endParaRPr lang="el-GR"/>
        </a:p>
      </dgm:t>
    </dgm:pt>
    <dgm:pt modelId="{DA706ADA-55AA-453C-8D40-8808BC599869}">
      <dgm:prSet phldrT="[Text]" custT="1"/>
      <dgm:spPr/>
      <dgm: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ενίσχυση κατανόησης φυσικών φαινομένων</a:t>
          </a:r>
          <a:endParaRPr lang="el-GR" sz="1300" dirty="0"/>
        </a:p>
      </dgm:t>
    </dgm:pt>
    <dgm:pt modelId="{A192844C-A804-4CDA-ADD9-95C00B622BD1}" type="parTrans" cxnId="{E47493CF-488B-46AD-959B-C94C44E4455D}">
      <dgm:prSet/>
      <dgm:spPr/>
      <dgm:t>
        <a:bodyPr/>
        <a:lstStyle/>
        <a:p>
          <a:endParaRPr lang="el-GR"/>
        </a:p>
      </dgm:t>
    </dgm:pt>
    <dgm:pt modelId="{5BAE17AC-FAC6-4740-BD9C-976CBB8946C7}" type="sibTrans" cxnId="{E47493CF-488B-46AD-959B-C94C44E4455D}">
      <dgm:prSet/>
      <dgm:spPr/>
      <dgm:t>
        <a:bodyPr/>
        <a:lstStyle/>
        <a:p>
          <a:endParaRPr lang="el-GR"/>
        </a:p>
      </dgm:t>
    </dgm:pt>
    <dgm:pt modelId="{D908D699-0656-45FF-91AE-C9CD55F97D44}" type="pres">
      <dgm:prSet presAssocID="{9C05D06D-9756-4183-A649-8336E46E6831}" presName="Name0" presStyleCnt="0">
        <dgm:presLayoutVars>
          <dgm:dir/>
          <dgm:animLvl val="lvl"/>
          <dgm:resizeHandles/>
        </dgm:presLayoutVars>
      </dgm:prSet>
      <dgm:spPr/>
    </dgm:pt>
    <dgm:pt modelId="{3666316D-F0EC-4F9D-ABA4-F44637108B02}" type="pres">
      <dgm:prSet presAssocID="{2A244688-4351-4ABD-A2F3-E726F11116F0}" presName="linNode" presStyleCnt="0"/>
      <dgm:spPr/>
    </dgm:pt>
    <dgm:pt modelId="{B9A993E9-A317-4CC1-82E6-E7A8A1D29523}" type="pres">
      <dgm:prSet presAssocID="{2A244688-4351-4ABD-A2F3-E726F11116F0}" presName="parentShp" presStyleLbl="node1" presStyleIdx="0" presStyleCnt="3">
        <dgm:presLayoutVars>
          <dgm:bulletEnabled val="1"/>
        </dgm:presLayoutVars>
      </dgm:prSet>
      <dgm:spPr/>
    </dgm:pt>
    <dgm:pt modelId="{2660D8F8-3AD3-4BE5-9F59-C039160527D9}" type="pres">
      <dgm:prSet presAssocID="{2A244688-4351-4ABD-A2F3-E726F11116F0}" presName="childShp" presStyleLbl="bgAccFollowNode1" presStyleIdx="0" presStyleCnt="3">
        <dgm:presLayoutVars>
          <dgm:bulletEnabled val="1"/>
        </dgm:presLayoutVars>
      </dgm:prSet>
      <dgm:spPr/>
    </dgm:pt>
    <dgm:pt modelId="{F6450FAC-DF55-4421-984E-82D6B58C14F9}" type="pres">
      <dgm:prSet presAssocID="{8CC72239-CDDC-4BB3-843F-736FC9EF948C}" presName="spacing" presStyleCnt="0"/>
      <dgm:spPr/>
    </dgm:pt>
    <dgm:pt modelId="{2AE6CB5A-14EC-41AA-A6EC-94BE74294534}" type="pres">
      <dgm:prSet presAssocID="{62CE47F6-47A1-4C4F-8736-B1AB8E811360}" presName="linNode" presStyleCnt="0"/>
      <dgm:spPr/>
    </dgm:pt>
    <dgm:pt modelId="{7B40F258-B2BA-42AB-B317-E8772AECBCDD}" type="pres">
      <dgm:prSet presAssocID="{62CE47F6-47A1-4C4F-8736-B1AB8E811360}" presName="parentShp" presStyleLbl="node1" presStyleIdx="1" presStyleCnt="3">
        <dgm:presLayoutVars>
          <dgm:bulletEnabled val="1"/>
        </dgm:presLayoutVars>
      </dgm:prSet>
      <dgm:spPr/>
    </dgm:pt>
    <dgm:pt modelId="{9C39AC6E-670A-4944-BD17-BD970AE03132}" type="pres">
      <dgm:prSet presAssocID="{62CE47F6-47A1-4C4F-8736-B1AB8E811360}" presName="childShp" presStyleLbl="bgAccFollowNode1" presStyleIdx="1" presStyleCnt="3">
        <dgm:presLayoutVars>
          <dgm:bulletEnabled val="1"/>
        </dgm:presLayoutVars>
      </dgm:prSet>
      <dgm:spPr/>
    </dgm:pt>
    <dgm:pt modelId="{088D2512-44ED-4D91-82AE-83AA130F9D17}" type="pres">
      <dgm:prSet presAssocID="{56936E96-91C9-42BE-B599-01558F94359C}" presName="spacing" presStyleCnt="0"/>
      <dgm:spPr/>
    </dgm:pt>
    <dgm:pt modelId="{5BB01093-A841-4CAC-BB8A-CA0FA3FDBD18}" type="pres">
      <dgm:prSet presAssocID="{16F1E088-88AD-4365-ABB1-DD01EDE61F85}" presName="linNode" presStyleCnt="0"/>
      <dgm:spPr/>
    </dgm:pt>
    <dgm:pt modelId="{5EED8AD8-BE44-4E23-90B9-C12279FE774C}" type="pres">
      <dgm:prSet presAssocID="{16F1E088-88AD-4365-ABB1-DD01EDE61F85}" presName="parentShp" presStyleLbl="node1" presStyleIdx="2" presStyleCnt="3">
        <dgm:presLayoutVars>
          <dgm:bulletEnabled val="1"/>
        </dgm:presLayoutVars>
      </dgm:prSet>
      <dgm:spPr/>
    </dgm:pt>
    <dgm:pt modelId="{F4599EA8-F58A-4087-A028-066EC6C1D933}" type="pres">
      <dgm:prSet presAssocID="{16F1E088-88AD-4365-ABB1-DD01EDE61F85}" presName="childShp" presStyleLbl="bgAccFollowNode1" presStyleIdx="2" presStyleCnt="3" custScaleX="105506" custScaleY="121398">
        <dgm:presLayoutVars>
          <dgm:bulletEnabled val="1"/>
        </dgm:presLayoutVars>
      </dgm:prSet>
      <dgm:spPr/>
    </dgm:pt>
  </dgm:ptLst>
  <dgm:cxnLst>
    <dgm:cxn modelId="{2D313E14-1FBE-44BA-85B9-F2EAC6B156E3}" type="presOf" srcId="{2A244688-4351-4ABD-A2F3-E726F11116F0}" destId="{B9A993E9-A317-4CC1-82E6-E7A8A1D29523}" srcOrd="0" destOrd="0" presId="urn:microsoft.com/office/officeart/2005/8/layout/vList6"/>
    <dgm:cxn modelId="{88B3EA20-9987-406B-BFEC-B12B16122245}" srcId="{2A244688-4351-4ABD-A2F3-E726F11116F0}" destId="{3ED57412-534F-42FB-A3A0-5B81980C9B1D}" srcOrd="0" destOrd="0" parTransId="{A774E29F-537B-4C4C-B52A-AB483C9FFC25}" sibTransId="{DD5EB6E6-73DC-497F-B1BA-FA524E646A4D}"/>
    <dgm:cxn modelId="{F790C329-9E16-493C-9C47-9143E786DB1E}" srcId="{2A244688-4351-4ABD-A2F3-E726F11116F0}" destId="{B00F383E-38CC-42F0-B774-FD7AB9F27639}" srcOrd="1" destOrd="0" parTransId="{611BDCF7-EC59-4F15-948A-1CA45DC07907}" sibTransId="{B2EABC76-3402-4386-83B7-C1E25BE9A23D}"/>
    <dgm:cxn modelId="{7737E230-670F-42CF-8884-1EAF0B29981E}" type="presOf" srcId="{3ED57412-534F-42FB-A3A0-5B81980C9B1D}" destId="{2660D8F8-3AD3-4BE5-9F59-C039160527D9}" srcOrd="0" destOrd="0" presId="urn:microsoft.com/office/officeart/2005/8/layout/vList6"/>
    <dgm:cxn modelId="{DC4CEA5C-7D7E-4158-80BF-AD50278C7468}" type="presOf" srcId="{B00F383E-38CC-42F0-B774-FD7AB9F27639}" destId="{2660D8F8-3AD3-4BE5-9F59-C039160527D9}" srcOrd="0" destOrd="1" presId="urn:microsoft.com/office/officeart/2005/8/layout/vList6"/>
    <dgm:cxn modelId="{22319047-E690-4C47-B0EC-0742F62E6674}" srcId="{62CE47F6-47A1-4C4F-8736-B1AB8E811360}" destId="{BD8D41F2-61E8-4334-8CC2-256E76E97DED}" srcOrd="1" destOrd="0" parTransId="{389D3EE4-F228-45C5-B1F9-21EC73DF447A}" sibTransId="{02F241F7-D0C2-4303-AC35-2B9732C71CD6}"/>
    <dgm:cxn modelId="{5EC17A6B-66F3-4710-B337-2E84BA58D4B3}" srcId="{16F1E088-88AD-4365-ABB1-DD01EDE61F85}" destId="{9D0790F2-621A-4EFE-973C-0D606DECD769}" srcOrd="1" destOrd="0" parTransId="{B4E52B4E-F852-4C05-B2C6-68330ECD5545}" sibTransId="{0994D59B-35E9-4721-BD8D-D0CB6041D8E2}"/>
    <dgm:cxn modelId="{B01A4D85-B2C5-40A2-AE46-885DB3585F2A}" srcId="{9C05D06D-9756-4183-A649-8336E46E6831}" destId="{2A244688-4351-4ABD-A2F3-E726F11116F0}" srcOrd="0" destOrd="0" parTransId="{D7BE089C-122E-4D5B-ACAB-F940125E3FE0}" sibTransId="{8CC72239-CDDC-4BB3-843F-736FC9EF948C}"/>
    <dgm:cxn modelId="{BB7DE98A-9E37-42F9-B820-B5E6CFE1A992}" type="presOf" srcId="{9C05D06D-9756-4183-A649-8336E46E6831}" destId="{D908D699-0656-45FF-91AE-C9CD55F97D44}" srcOrd="0" destOrd="0" presId="urn:microsoft.com/office/officeart/2005/8/layout/vList6"/>
    <dgm:cxn modelId="{5CD6E4A1-252F-44B0-B271-025BA35F175D}" srcId="{9C05D06D-9756-4183-A649-8336E46E6831}" destId="{16F1E088-88AD-4365-ABB1-DD01EDE61F85}" srcOrd="2" destOrd="0" parTransId="{F1461DA7-EEF1-4F5E-9201-BAEA80C23892}" sibTransId="{24E79840-2D30-4495-B789-F0AF95009C0A}"/>
    <dgm:cxn modelId="{73C02AA2-2E34-45BB-9C45-80F2D7886C58}" type="presOf" srcId="{DA706ADA-55AA-453C-8D40-8808BC599869}" destId="{F4599EA8-F58A-4087-A028-066EC6C1D933}" srcOrd="0" destOrd="0" presId="urn:microsoft.com/office/officeart/2005/8/layout/vList6"/>
    <dgm:cxn modelId="{CD59B9A2-4B40-4CB1-8509-F43CA03CF6CA}" type="presOf" srcId="{BD8D41F2-61E8-4334-8CC2-256E76E97DED}" destId="{9C39AC6E-670A-4944-BD17-BD970AE03132}" srcOrd="0" destOrd="1" presId="urn:microsoft.com/office/officeart/2005/8/layout/vList6"/>
    <dgm:cxn modelId="{022BC0B1-7E8D-4110-B011-EB70C463B787}" type="presOf" srcId="{62CE47F6-47A1-4C4F-8736-B1AB8E811360}" destId="{7B40F258-B2BA-42AB-B317-E8772AECBCDD}" srcOrd="0" destOrd="0" presId="urn:microsoft.com/office/officeart/2005/8/layout/vList6"/>
    <dgm:cxn modelId="{69DA21C4-A341-4A95-893C-E22A84755DD1}" srcId="{9C05D06D-9756-4183-A649-8336E46E6831}" destId="{62CE47F6-47A1-4C4F-8736-B1AB8E811360}" srcOrd="1" destOrd="0" parTransId="{7FDD5AF9-C114-46E2-BF37-58413ADA45EA}" sibTransId="{56936E96-91C9-42BE-B599-01558F94359C}"/>
    <dgm:cxn modelId="{58D9B5C5-E886-4A36-99A9-37D10303B773}" type="presOf" srcId="{16F1E088-88AD-4365-ABB1-DD01EDE61F85}" destId="{5EED8AD8-BE44-4E23-90B9-C12279FE774C}" srcOrd="0" destOrd="0" presId="urn:microsoft.com/office/officeart/2005/8/layout/vList6"/>
    <dgm:cxn modelId="{D130A3CB-F128-4E62-9FE2-4A0D071BB53C}" type="presOf" srcId="{9D0790F2-621A-4EFE-973C-0D606DECD769}" destId="{F4599EA8-F58A-4087-A028-066EC6C1D933}" srcOrd="0" destOrd="1" presId="urn:microsoft.com/office/officeart/2005/8/layout/vList6"/>
    <dgm:cxn modelId="{E47493CF-488B-46AD-959B-C94C44E4455D}" srcId="{16F1E088-88AD-4365-ABB1-DD01EDE61F85}" destId="{DA706ADA-55AA-453C-8D40-8808BC599869}" srcOrd="0" destOrd="0" parTransId="{A192844C-A804-4CDA-ADD9-95C00B622BD1}" sibTransId="{5BAE17AC-FAC6-4740-BD9C-976CBB8946C7}"/>
    <dgm:cxn modelId="{C385BFD0-83C1-4598-AE5E-7DBA4B990580}" srcId="{62CE47F6-47A1-4C4F-8736-B1AB8E811360}" destId="{36108520-28A1-4EB0-A496-E8888CCE2369}" srcOrd="0" destOrd="0" parTransId="{55C999E2-740D-4914-A0FA-DEFC7B7A9943}" sibTransId="{C269A2E4-0E18-4E48-A900-09ECED7B9FAB}"/>
    <dgm:cxn modelId="{87B158E3-789B-4242-8551-96BFC4160B86}" srcId="{16F1E088-88AD-4365-ABB1-DD01EDE61F85}" destId="{177CCB5A-DCE4-497D-AE46-6FCCD140E8FB}" srcOrd="2" destOrd="0" parTransId="{FE09D869-5FAC-4C87-AE0D-099D0AACF7AE}" sibTransId="{7623D0F6-8969-498E-B985-AFE72D8E3F69}"/>
    <dgm:cxn modelId="{C7BDBAE5-9117-4B74-9ED8-8318E4EB9389}" type="presOf" srcId="{177CCB5A-DCE4-497D-AE46-6FCCD140E8FB}" destId="{F4599EA8-F58A-4087-A028-066EC6C1D933}" srcOrd="0" destOrd="2" presId="urn:microsoft.com/office/officeart/2005/8/layout/vList6"/>
    <dgm:cxn modelId="{AD9A67E9-33B0-4847-8F57-1EFFE41D9521}" type="presOf" srcId="{36108520-28A1-4EB0-A496-E8888CCE2369}" destId="{9C39AC6E-670A-4944-BD17-BD970AE03132}" srcOrd="0" destOrd="0" presId="urn:microsoft.com/office/officeart/2005/8/layout/vList6"/>
    <dgm:cxn modelId="{E9952DA7-84ED-41D3-AF39-E82A73FC0414}" type="presParOf" srcId="{D908D699-0656-45FF-91AE-C9CD55F97D44}" destId="{3666316D-F0EC-4F9D-ABA4-F44637108B02}" srcOrd="0" destOrd="0" presId="urn:microsoft.com/office/officeart/2005/8/layout/vList6"/>
    <dgm:cxn modelId="{6B5BC12D-BAA6-4993-9972-07CFF37C04ED}" type="presParOf" srcId="{3666316D-F0EC-4F9D-ABA4-F44637108B02}" destId="{B9A993E9-A317-4CC1-82E6-E7A8A1D29523}" srcOrd="0" destOrd="0" presId="urn:microsoft.com/office/officeart/2005/8/layout/vList6"/>
    <dgm:cxn modelId="{77DF2A22-8895-42FC-BECD-17B8EF0B8A1B}" type="presParOf" srcId="{3666316D-F0EC-4F9D-ABA4-F44637108B02}" destId="{2660D8F8-3AD3-4BE5-9F59-C039160527D9}" srcOrd="1" destOrd="0" presId="urn:microsoft.com/office/officeart/2005/8/layout/vList6"/>
    <dgm:cxn modelId="{D2BD7A29-B9CA-476D-AB1C-A02B7BD94F2D}" type="presParOf" srcId="{D908D699-0656-45FF-91AE-C9CD55F97D44}" destId="{F6450FAC-DF55-4421-984E-82D6B58C14F9}" srcOrd="1" destOrd="0" presId="urn:microsoft.com/office/officeart/2005/8/layout/vList6"/>
    <dgm:cxn modelId="{F90AF8D4-7943-4F65-AA25-307ADBA89E59}" type="presParOf" srcId="{D908D699-0656-45FF-91AE-C9CD55F97D44}" destId="{2AE6CB5A-14EC-41AA-A6EC-94BE74294534}" srcOrd="2" destOrd="0" presId="urn:microsoft.com/office/officeart/2005/8/layout/vList6"/>
    <dgm:cxn modelId="{37AA160B-AB8A-4731-A1A6-23DB229F25C8}" type="presParOf" srcId="{2AE6CB5A-14EC-41AA-A6EC-94BE74294534}" destId="{7B40F258-B2BA-42AB-B317-E8772AECBCDD}" srcOrd="0" destOrd="0" presId="urn:microsoft.com/office/officeart/2005/8/layout/vList6"/>
    <dgm:cxn modelId="{89F1548D-8A27-430B-A21E-D9295B4DF96D}" type="presParOf" srcId="{2AE6CB5A-14EC-41AA-A6EC-94BE74294534}" destId="{9C39AC6E-670A-4944-BD17-BD970AE03132}" srcOrd="1" destOrd="0" presId="urn:microsoft.com/office/officeart/2005/8/layout/vList6"/>
    <dgm:cxn modelId="{234F1D65-7BBD-43EA-BDB9-AEAE744D4433}" type="presParOf" srcId="{D908D699-0656-45FF-91AE-C9CD55F97D44}" destId="{088D2512-44ED-4D91-82AE-83AA130F9D17}" srcOrd="3" destOrd="0" presId="urn:microsoft.com/office/officeart/2005/8/layout/vList6"/>
    <dgm:cxn modelId="{DB4A2C6E-B3AD-4D23-9BE5-1E89C9B1967B}" type="presParOf" srcId="{D908D699-0656-45FF-91AE-C9CD55F97D44}" destId="{5BB01093-A841-4CAC-BB8A-CA0FA3FDBD18}" srcOrd="4" destOrd="0" presId="urn:microsoft.com/office/officeart/2005/8/layout/vList6"/>
    <dgm:cxn modelId="{D8AD571C-9767-4F1A-BFE2-9361E14C64A8}" type="presParOf" srcId="{5BB01093-A841-4CAC-BB8A-CA0FA3FDBD18}" destId="{5EED8AD8-BE44-4E23-90B9-C12279FE774C}" srcOrd="0" destOrd="0" presId="urn:microsoft.com/office/officeart/2005/8/layout/vList6"/>
    <dgm:cxn modelId="{82087D66-F4FA-4DC1-803E-B874BD36D013}" type="presParOf" srcId="{5BB01093-A841-4CAC-BB8A-CA0FA3FDBD18}" destId="{F4599EA8-F58A-4087-A028-066EC6C1D93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AF2551-4667-4D7C-B92D-0CE56C6159C4}"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l-GR"/>
        </a:p>
      </dgm:t>
    </dgm:pt>
    <dgm:pt modelId="{1317069A-52C8-434A-8095-46A2BF6E2079}">
      <dgm:prSet phldrT="[Text]" custT="1"/>
      <dgm:spPr/>
      <dgm:t>
        <a:bodyPr/>
        <a:lstStyle/>
        <a:p>
          <a:r>
            <a:rPr lang="el-GR" sz="2000" b="1" dirty="0">
              <a:latin typeface="Calibri" panose="020F0502020204030204" pitchFamily="34" charset="0"/>
              <a:ea typeface="Calibri" panose="020F0502020204030204" pitchFamily="34" charset="0"/>
              <a:cs typeface="Calibri" panose="020F0502020204030204" pitchFamily="34" charset="0"/>
            </a:rPr>
            <a:t>Σκόπιμη, βολική δειγματοληψία</a:t>
          </a:r>
        </a:p>
      </dgm:t>
    </dgm:pt>
    <dgm:pt modelId="{B80C0934-21E0-421F-B47E-B5DFC0FEEB06}" type="parTrans" cxnId="{B2262051-E0D0-4DEE-B9A5-D8A2A9F57964}">
      <dgm:prSet/>
      <dgm:spPr/>
      <dgm:t>
        <a:bodyPr/>
        <a:lstStyle/>
        <a:p>
          <a:endParaRPr lang="el-GR"/>
        </a:p>
      </dgm:t>
    </dgm:pt>
    <dgm:pt modelId="{20A51ECB-3FE5-482E-9FE3-64F3C45E7A55}" type="sibTrans" cxnId="{B2262051-E0D0-4DEE-B9A5-D8A2A9F57964}">
      <dgm:prSet/>
      <dgm:spPr/>
      <dgm:t>
        <a:bodyPr/>
        <a:lstStyle/>
        <a:p>
          <a:endParaRPr lang="el-GR"/>
        </a:p>
      </dgm:t>
    </dgm:pt>
    <dgm:pt modelId="{34035495-6F40-4265-9594-21EB376E42B0}">
      <dgm:prSet phldrT="[Text]" custT="1"/>
      <dgm:spPr/>
      <dgm:t>
        <a:bodyPr/>
        <a:lstStyle/>
        <a:p>
          <a:pPr algn="l"/>
          <a:r>
            <a:rPr lang="el-GR" sz="2000" b="1" dirty="0">
              <a:latin typeface="Calibri" panose="020F0502020204030204" pitchFamily="34" charset="0"/>
              <a:ea typeface="Calibri" panose="020F0502020204030204" pitchFamily="34" charset="0"/>
              <a:cs typeface="Calibri" panose="020F0502020204030204" pitchFamily="34" charset="0"/>
            </a:rPr>
            <a:t>Περιορισμένος αριθμός συμμετεχόντων ειδικών, </a:t>
          </a:r>
          <a:r>
            <a:rPr lang="el-GR" sz="2000" b="1" dirty="0" err="1">
              <a:latin typeface="Calibri" panose="020F0502020204030204" pitchFamily="34" charset="0"/>
              <a:ea typeface="Calibri" panose="020F0502020204030204" pitchFamily="34" charset="0"/>
              <a:cs typeface="Calibri" panose="020F0502020204030204" pitchFamily="34" charset="0"/>
            </a:rPr>
            <a:t>ΕξΑΕ</a:t>
          </a:r>
          <a:r>
            <a:rPr lang="el-GR" sz="2000" b="1" dirty="0">
              <a:latin typeface="Calibri" panose="020F0502020204030204" pitchFamily="34" charset="0"/>
              <a:ea typeface="Calibri" panose="020F0502020204030204" pitchFamily="34" charset="0"/>
              <a:cs typeface="Calibri" panose="020F0502020204030204" pitchFamily="34" charset="0"/>
            </a:rPr>
            <a:t> και μαθητών</a:t>
          </a:r>
          <a:r>
            <a:rPr lang="el-GR" sz="6500" b="1" dirty="0"/>
            <a:t> </a:t>
          </a:r>
        </a:p>
      </dgm:t>
    </dgm:pt>
    <dgm:pt modelId="{5EAAFB7F-F903-45B1-BCCF-AF48D9C24F3C}" type="parTrans" cxnId="{AC1EDC2A-7785-49B6-813F-6C1FA9E3C76F}">
      <dgm:prSet/>
      <dgm:spPr/>
      <dgm:t>
        <a:bodyPr/>
        <a:lstStyle/>
        <a:p>
          <a:endParaRPr lang="el-GR"/>
        </a:p>
      </dgm:t>
    </dgm:pt>
    <dgm:pt modelId="{E674F419-09CA-4040-8C6B-5B0E33514FCB}" type="sibTrans" cxnId="{AC1EDC2A-7785-49B6-813F-6C1FA9E3C76F}">
      <dgm:prSet/>
      <dgm:spPr/>
      <dgm:t>
        <a:bodyPr/>
        <a:lstStyle/>
        <a:p>
          <a:endParaRPr lang="el-GR"/>
        </a:p>
      </dgm:t>
    </dgm:pt>
    <dgm:pt modelId="{41D1341B-C2D0-49CE-9F38-898D6E6051D2}">
      <dgm:prSet phldrT="[Text]" custT="1"/>
      <dgm:spPr/>
      <dgm:t>
        <a:bodyPr/>
        <a:lstStyle/>
        <a:p>
          <a:r>
            <a:rPr lang="el-GR" sz="2000" b="1" dirty="0">
              <a:latin typeface="Calibri" panose="020F0502020204030204" pitchFamily="34" charset="0"/>
              <a:ea typeface="Calibri" panose="020F0502020204030204" pitchFamily="34" charset="0"/>
              <a:cs typeface="Calibri" panose="020F0502020204030204" pitchFamily="34" charset="0"/>
            </a:rPr>
            <a:t>Ενδεχόμενες μαθησιακές δυσκολίες συμμετεχόντων μαθητών</a:t>
          </a:r>
          <a:r>
            <a:rPr lang="el-GR" sz="5700" b="1" baseline="0" dirty="0"/>
            <a:t> </a:t>
          </a:r>
          <a:endParaRPr lang="el-GR" sz="5700" b="1" dirty="0"/>
        </a:p>
      </dgm:t>
    </dgm:pt>
    <dgm:pt modelId="{60D32BDF-DC50-4659-A9E8-F40603200B9E}" type="parTrans" cxnId="{7D05ACBF-8B1C-42E1-9D73-2798B240CB92}">
      <dgm:prSet/>
      <dgm:spPr/>
      <dgm:t>
        <a:bodyPr/>
        <a:lstStyle/>
        <a:p>
          <a:endParaRPr lang="el-GR"/>
        </a:p>
      </dgm:t>
    </dgm:pt>
    <dgm:pt modelId="{8277DD2C-3AED-4F2B-9A41-73BCD0C8CA67}" type="sibTrans" cxnId="{7D05ACBF-8B1C-42E1-9D73-2798B240CB92}">
      <dgm:prSet/>
      <dgm:spPr/>
      <dgm:t>
        <a:bodyPr/>
        <a:lstStyle/>
        <a:p>
          <a:endParaRPr lang="el-GR"/>
        </a:p>
      </dgm:t>
    </dgm:pt>
    <dgm:pt modelId="{0F8E6A3F-51E3-4FC3-9F7B-9C4B57A9D11E}">
      <dgm:prSet phldrT="[Text]" custT="1"/>
      <dgm:spPr/>
      <dgm:t>
        <a:bodyPr/>
        <a:lstStyle/>
        <a:p>
          <a:r>
            <a:rPr lang="el-GR" sz="2000" b="1" dirty="0">
              <a:latin typeface="Calibri" panose="020F0502020204030204" pitchFamily="34" charset="0"/>
              <a:ea typeface="Calibri" panose="020F0502020204030204" pitchFamily="34" charset="0"/>
              <a:cs typeface="Calibri" panose="020F0502020204030204" pitchFamily="34" charset="0"/>
            </a:rPr>
            <a:t>Δείγμα από μόνο μια σχολική μονάδα</a:t>
          </a:r>
        </a:p>
      </dgm:t>
    </dgm:pt>
    <dgm:pt modelId="{B2ADED6A-EE41-443F-AEA8-13C881DDF0A7}" type="parTrans" cxnId="{37634110-4B11-47B6-837E-202EEC5A75CE}">
      <dgm:prSet/>
      <dgm:spPr/>
      <dgm:t>
        <a:bodyPr/>
        <a:lstStyle/>
        <a:p>
          <a:endParaRPr lang="el-GR"/>
        </a:p>
      </dgm:t>
    </dgm:pt>
    <dgm:pt modelId="{FD2B9422-887D-49D6-8CDD-024B4CEFD314}" type="sibTrans" cxnId="{37634110-4B11-47B6-837E-202EEC5A75CE}">
      <dgm:prSet/>
      <dgm:spPr/>
      <dgm:t>
        <a:bodyPr/>
        <a:lstStyle/>
        <a:p>
          <a:endParaRPr lang="el-GR"/>
        </a:p>
      </dgm:t>
    </dgm:pt>
    <dgm:pt modelId="{6447DCEB-163A-43D1-A8A3-CAC521786983}">
      <dgm:prSet phldrT="[Text]" custT="1"/>
      <dgm:spPr/>
      <dgm:t>
        <a:bodyPr/>
        <a:lstStyle/>
        <a:p>
          <a:r>
            <a:rPr lang="el-GR" sz="2000" b="1" dirty="0">
              <a:latin typeface="Calibri" panose="020F0502020204030204" pitchFamily="34" charset="0"/>
              <a:ea typeface="Calibri" panose="020F0502020204030204" pitchFamily="34" charset="0"/>
              <a:cs typeface="Calibri" panose="020F0502020204030204" pitchFamily="34" charset="0"/>
            </a:rPr>
            <a:t>Παρέμβαση σε ένα μόνο διδακτικό αντικείμενο</a:t>
          </a:r>
        </a:p>
      </dgm:t>
    </dgm:pt>
    <dgm:pt modelId="{E57B16E9-1C7C-4DE3-8B1B-0A2FF350CE65}" type="parTrans" cxnId="{35C51EA7-6FB7-4785-A60B-D22D9CEE9566}">
      <dgm:prSet/>
      <dgm:spPr/>
      <dgm:t>
        <a:bodyPr/>
        <a:lstStyle/>
        <a:p>
          <a:endParaRPr lang="el-GR"/>
        </a:p>
      </dgm:t>
    </dgm:pt>
    <dgm:pt modelId="{48F0815B-95E9-4C1A-A295-13E739BC7439}" type="sibTrans" cxnId="{35C51EA7-6FB7-4785-A60B-D22D9CEE9566}">
      <dgm:prSet/>
      <dgm:spPr/>
      <dgm:t>
        <a:bodyPr/>
        <a:lstStyle/>
        <a:p>
          <a:endParaRPr lang="el-GR"/>
        </a:p>
      </dgm:t>
    </dgm:pt>
    <dgm:pt modelId="{92561D23-412F-477D-81D0-B1AA0CED183C}">
      <dgm:prSet phldrT="[Text]" custT="1"/>
      <dgm:spPr/>
      <dgm:t>
        <a:bodyPr/>
        <a:lstStyle/>
        <a:p>
          <a:r>
            <a:rPr lang="el-GR" sz="2000" b="1" dirty="0">
              <a:latin typeface="Calibri" panose="020F0502020204030204" pitchFamily="34" charset="0"/>
              <a:ea typeface="Calibri" panose="020F0502020204030204" pitchFamily="34" charset="0"/>
              <a:cs typeface="Calibri" panose="020F0502020204030204" pitchFamily="34" charset="0"/>
            </a:rPr>
            <a:t>Χρονικό διάστημα διεξαγωγής της έρευνας</a:t>
          </a:r>
        </a:p>
      </dgm:t>
    </dgm:pt>
    <dgm:pt modelId="{C99167F3-6454-4E84-8499-2429B6036C40}" type="parTrans" cxnId="{4DC1B520-9785-458C-8AB4-CDA2D4904E7C}">
      <dgm:prSet/>
      <dgm:spPr/>
      <dgm:t>
        <a:bodyPr/>
        <a:lstStyle/>
        <a:p>
          <a:endParaRPr lang="el-GR"/>
        </a:p>
      </dgm:t>
    </dgm:pt>
    <dgm:pt modelId="{0E413711-8755-4F17-991D-7B49945242CB}" type="sibTrans" cxnId="{4DC1B520-9785-458C-8AB4-CDA2D4904E7C}">
      <dgm:prSet/>
      <dgm:spPr/>
      <dgm:t>
        <a:bodyPr/>
        <a:lstStyle/>
        <a:p>
          <a:endParaRPr lang="el-GR"/>
        </a:p>
      </dgm:t>
    </dgm:pt>
    <dgm:pt modelId="{C36A993B-CDE8-49C2-BBED-957D0F6F3BAB}" type="pres">
      <dgm:prSet presAssocID="{B6AF2551-4667-4D7C-B92D-0CE56C6159C4}" presName="linear" presStyleCnt="0">
        <dgm:presLayoutVars>
          <dgm:animLvl val="lvl"/>
          <dgm:resizeHandles val="exact"/>
        </dgm:presLayoutVars>
      </dgm:prSet>
      <dgm:spPr/>
    </dgm:pt>
    <dgm:pt modelId="{2197C251-0BF1-4F44-AB7D-3D238C44E430}" type="pres">
      <dgm:prSet presAssocID="{1317069A-52C8-434A-8095-46A2BF6E2079}" presName="parentText" presStyleLbl="node1" presStyleIdx="0" presStyleCnt="6" custLinFactY="-30352" custLinFactNeighborY="-100000">
        <dgm:presLayoutVars>
          <dgm:chMax val="0"/>
          <dgm:bulletEnabled val="1"/>
        </dgm:presLayoutVars>
      </dgm:prSet>
      <dgm:spPr/>
    </dgm:pt>
    <dgm:pt modelId="{0E6D1877-9792-49F0-8485-B018EB1D8CA9}" type="pres">
      <dgm:prSet presAssocID="{20A51ECB-3FE5-482E-9FE3-64F3C45E7A55}" presName="spacer" presStyleCnt="0"/>
      <dgm:spPr/>
    </dgm:pt>
    <dgm:pt modelId="{3182E845-518F-4159-894A-E68F9AAB81D7}" type="pres">
      <dgm:prSet presAssocID="{34035495-6F40-4265-9594-21EB376E42B0}" presName="parentText" presStyleLbl="node1" presStyleIdx="1" presStyleCnt="6" custScaleY="93749" custLinFactNeighborY="-65128">
        <dgm:presLayoutVars>
          <dgm:chMax val="0"/>
          <dgm:bulletEnabled val="1"/>
        </dgm:presLayoutVars>
      </dgm:prSet>
      <dgm:spPr/>
    </dgm:pt>
    <dgm:pt modelId="{F1EBF768-8130-40F6-90B2-EE6F52154B6E}" type="pres">
      <dgm:prSet presAssocID="{E674F419-09CA-4040-8C6B-5B0E33514FCB}" presName="spacer" presStyleCnt="0"/>
      <dgm:spPr/>
    </dgm:pt>
    <dgm:pt modelId="{C18FEB02-38A2-4A12-B9B0-B0EEFE769446}" type="pres">
      <dgm:prSet presAssocID="{41D1341B-C2D0-49CE-9F38-898D6E6051D2}" presName="parentText" presStyleLbl="node1" presStyleIdx="2" presStyleCnt="6" custLinFactNeighborY="-84667">
        <dgm:presLayoutVars>
          <dgm:chMax val="0"/>
          <dgm:bulletEnabled val="1"/>
        </dgm:presLayoutVars>
      </dgm:prSet>
      <dgm:spPr/>
    </dgm:pt>
    <dgm:pt modelId="{CB0EFA87-0F31-48D3-B471-CB6EFA24DEA9}" type="pres">
      <dgm:prSet presAssocID="{8277DD2C-3AED-4F2B-9A41-73BCD0C8CA67}" presName="spacer" presStyleCnt="0"/>
      <dgm:spPr/>
    </dgm:pt>
    <dgm:pt modelId="{50452454-322E-4F9F-BDC9-759B08EEADBC}" type="pres">
      <dgm:prSet presAssocID="{0F8E6A3F-51E3-4FC3-9F7B-9C4B57A9D11E}" presName="parentText" presStyleLbl="node1" presStyleIdx="3" presStyleCnt="6">
        <dgm:presLayoutVars>
          <dgm:chMax val="0"/>
          <dgm:bulletEnabled val="1"/>
        </dgm:presLayoutVars>
      </dgm:prSet>
      <dgm:spPr/>
    </dgm:pt>
    <dgm:pt modelId="{FFC5D38E-9EF4-460D-B7B2-9C2FE5C484E7}" type="pres">
      <dgm:prSet presAssocID="{FD2B9422-887D-49D6-8CDD-024B4CEFD314}" presName="spacer" presStyleCnt="0"/>
      <dgm:spPr/>
    </dgm:pt>
    <dgm:pt modelId="{F039B3C8-8A3A-42D6-B2A6-FB8665C2623B}" type="pres">
      <dgm:prSet presAssocID="{6447DCEB-163A-43D1-A8A3-CAC521786983}" presName="parentText" presStyleLbl="node1" presStyleIdx="4" presStyleCnt="6">
        <dgm:presLayoutVars>
          <dgm:chMax val="0"/>
          <dgm:bulletEnabled val="1"/>
        </dgm:presLayoutVars>
      </dgm:prSet>
      <dgm:spPr/>
    </dgm:pt>
    <dgm:pt modelId="{349AF32A-1293-415C-A7F4-4B329409A8DE}" type="pres">
      <dgm:prSet presAssocID="{48F0815B-95E9-4C1A-A295-13E739BC7439}" presName="spacer" presStyleCnt="0"/>
      <dgm:spPr/>
    </dgm:pt>
    <dgm:pt modelId="{A9A7435E-BD54-4430-A6FE-0E95A306460E}" type="pres">
      <dgm:prSet presAssocID="{92561D23-412F-477D-81D0-B1AA0CED183C}" presName="parentText" presStyleLbl="node1" presStyleIdx="5" presStyleCnt="6">
        <dgm:presLayoutVars>
          <dgm:chMax val="0"/>
          <dgm:bulletEnabled val="1"/>
        </dgm:presLayoutVars>
      </dgm:prSet>
      <dgm:spPr/>
    </dgm:pt>
  </dgm:ptLst>
  <dgm:cxnLst>
    <dgm:cxn modelId="{37634110-4B11-47B6-837E-202EEC5A75CE}" srcId="{B6AF2551-4667-4D7C-B92D-0CE56C6159C4}" destId="{0F8E6A3F-51E3-4FC3-9F7B-9C4B57A9D11E}" srcOrd="3" destOrd="0" parTransId="{B2ADED6A-EE41-443F-AEA8-13C881DDF0A7}" sibTransId="{FD2B9422-887D-49D6-8CDD-024B4CEFD314}"/>
    <dgm:cxn modelId="{6C22F71D-6360-4EA5-9779-C546F27E094C}" type="presOf" srcId="{34035495-6F40-4265-9594-21EB376E42B0}" destId="{3182E845-518F-4159-894A-E68F9AAB81D7}" srcOrd="0" destOrd="0" presId="urn:microsoft.com/office/officeart/2005/8/layout/vList2"/>
    <dgm:cxn modelId="{4DC1B520-9785-458C-8AB4-CDA2D4904E7C}" srcId="{B6AF2551-4667-4D7C-B92D-0CE56C6159C4}" destId="{92561D23-412F-477D-81D0-B1AA0CED183C}" srcOrd="5" destOrd="0" parTransId="{C99167F3-6454-4E84-8499-2429B6036C40}" sibTransId="{0E413711-8755-4F17-991D-7B49945242CB}"/>
    <dgm:cxn modelId="{AC1EDC2A-7785-49B6-813F-6C1FA9E3C76F}" srcId="{B6AF2551-4667-4D7C-B92D-0CE56C6159C4}" destId="{34035495-6F40-4265-9594-21EB376E42B0}" srcOrd="1" destOrd="0" parTransId="{5EAAFB7F-F903-45B1-BCCF-AF48D9C24F3C}" sibTransId="{E674F419-09CA-4040-8C6B-5B0E33514FCB}"/>
    <dgm:cxn modelId="{D6652B6D-490F-490E-9388-FDDE752F781A}" type="presOf" srcId="{0F8E6A3F-51E3-4FC3-9F7B-9C4B57A9D11E}" destId="{50452454-322E-4F9F-BDC9-759B08EEADBC}" srcOrd="0" destOrd="0" presId="urn:microsoft.com/office/officeart/2005/8/layout/vList2"/>
    <dgm:cxn modelId="{B2262051-E0D0-4DEE-B9A5-D8A2A9F57964}" srcId="{B6AF2551-4667-4D7C-B92D-0CE56C6159C4}" destId="{1317069A-52C8-434A-8095-46A2BF6E2079}" srcOrd="0" destOrd="0" parTransId="{B80C0934-21E0-421F-B47E-B5DFC0FEEB06}" sibTransId="{20A51ECB-3FE5-482E-9FE3-64F3C45E7A55}"/>
    <dgm:cxn modelId="{265B8857-CCD0-4F39-98B2-B8D8623CBEA5}" type="presOf" srcId="{6447DCEB-163A-43D1-A8A3-CAC521786983}" destId="{F039B3C8-8A3A-42D6-B2A6-FB8665C2623B}" srcOrd="0" destOrd="0" presId="urn:microsoft.com/office/officeart/2005/8/layout/vList2"/>
    <dgm:cxn modelId="{35C51EA7-6FB7-4785-A60B-D22D9CEE9566}" srcId="{B6AF2551-4667-4D7C-B92D-0CE56C6159C4}" destId="{6447DCEB-163A-43D1-A8A3-CAC521786983}" srcOrd="4" destOrd="0" parTransId="{E57B16E9-1C7C-4DE3-8B1B-0A2FF350CE65}" sibTransId="{48F0815B-95E9-4C1A-A295-13E739BC7439}"/>
    <dgm:cxn modelId="{7D05ACBF-8B1C-42E1-9D73-2798B240CB92}" srcId="{B6AF2551-4667-4D7C-B92D-0CE56C6159C4}" destId="{41D1341B-C2D0-49CE-9F38-898D6E6051D2}" srcOrd="2" destOrd="0" parTransId="{60D32BDF-DC50-4659-A9E8-F40603200B9E}" sibTransId="{8277DD2C-3AED-4F2B-9A41-73BCD0C8CA67}"/>
    <dgm:cxn modelId="{8DFA96C8-3588-412F-B964-BECCB68CFF6B}" type="presOf" srcId="{92561D23-412F-477D-81D0-B1AA0CED183C}" destId="{A9A7435E-BD54-4430-A6FE-0E95A306460E}" srcOrd="0" destOrd="0" presId="urn:microsoft.com/office/officeart/2005/8/layout/vList2"/>
    <dgm:cxn modelId="{41A423D3-E02A-44AC-983D-A75ED8FCE7AB}" type="presOf" srcId="{1317069A-52C8-434A-8095-46A2BF6E2079}" destId="{2197C251-0BF1-4F44-AB7D-3D238C44E430}" srcOrd="0" destOrd="0" presId="urn:microsoft.com/office/officeart/2005/8/layout/vList2"/>
    <dgm:cxn modelId="{034CE1D4-61FF-498A-B99D-B647D4FBDBF9}" type="presOf" srcId="{B6AF2551-4667-4D7C-B92D-0CE56C6159C4}" destId="{C36A993B-CDE8-49C2-BBED-957D0F6F3BAB}" srcOrd="0" destOrd="0" presId="urn:microsoft.com/office/officeart/2005/8/layout/vList2"/>
    <dgm:cxn modelId="{44362CDB-C857-4826-89ED-8F6BD07E8489}" type="presOf" srcId="{41D1341B-C2D0-49CE-9F38-898D6E6051D2}" destId="{C18FEB02-38A2-4A12-B9B0-B0EEFE769446}" srcOrd="0" destOrd="0" presId="urn:microsoft.com/office/officeart/2005/8/layout/vList2"/>
    <dgm:cxn modelId="{B00D2DDE-8EFA-4D51-B63E-4D0D3B72E2E2}" type="presParOf" srcId="{C36A993B-CDE8-49C2-BBED-957D0F6F3BAB}" destId="{2197C251-0BF1-4F44-AB7D-3D238C44E430}" srcOrd="0" destOrd="0" presId="urn:microsoft.com/office/officeart/2005/8/layout/vList2"/>
    <dgm:cxn modelId="{1566E239-9A37-4609-B043-747E37A85F91}" type="presParOf" srcId="{C36A993B-CDE8-49C2-BBED-957D0F6F3BAB}" destId="{0E6D1877-9792-49F0-8485-B018EB1D8CA9}" srcOrd="1" destOrd="0" presId="urn:microsoft.com/office/officeart/2005/8/layout/vList2"/>
    <dgm:cxn modelId="{9DF6BA7F-E173-4B75-9F27-4CFEBB54C966}" type="presParOf" srcId="{C36A993B-CDE8-49C2-BBED-957D0F6F3BAB}" destId="{3182E845-518F-4159-894A-E68F9AAB81D7}" srcOrd="2" destOrd="0" presId="urn:microsoft.com/office/officeart/2005/8/layout/vList2"/>
    <dgm:cxn modelId="{2B0D6311-B843-41DE-8CF8-DC072BD31E0B}" type="presParOf" srcId="{C36A993B-CDE8-49C2-BBED-957D0F6F3BAB}" destId="{F1EBF768-8130-40F6-90B2-EE6F52154B6E}" srcOrd="3" destOrd="0" presId="urn:microsoft.com/office/officeart/2005/8/layout/vList2"/>
    <dgm:cxn modelId="{2ACC342C-5095-41A6-907C-D9148CEA8C97}" type="presParOf" srcId="{C36A993B-CDE8-49C2-BBED-957D0F6F3BAB}" destId="{C18FEB02-38A2-4A12-B9B0-B0EEFE769446}" srcOrd="4" destOrd="0" presId="urn:microsoft.com/office/officeart/2005/8/layout/vList2"/>
    <dgm:cxn modelId="{5711C85C-C88A-4475-82F9-7440169CB8E7}" type="presParOf" srcId="{C36A993B-CDE8-49C2-BBED-957D0F6F3BAB}" destId="{CB0EFA87-0F31-48D3-B471-CB6EFA24DEA9}" srcOrd="5" destOrd="0" presId="urn:microsoft.com/office/officeart/2005/8/layout/vList2"/>
    <dgm:cxn modelId="{C3413037-D8A0-45A8-B927-A82C6623E097}" type="presParOf" srcId="{C36A993B-CDE8-49C2-BBED-957D0F6F3BAB}" destId="{50452454-322E-4F9F-BDC9-759B08EEADBC}" srcOrd="6" destOrd="0" presId="urn:microsoft.com/office/officeart/2005/8/layout/vList2"/>
    <dgm:cxn modelId="{8335C044-B8DA-4045-B81C-B0D43688345B}" type="presParOf" srcId="{C36A993B-CDE8-49C2-BBED-957D0F6F3BAB}" destId="{FFC5D38E-9EF4-460D-B7B2-9C2FE5C484E7}" srcOrd="7" destOrd="0" presId="urn:microsoft.com/office/officeart/2005/8/layout/vList2"/>
    <dgm:cxn modelId="{B9559C46-998B-4B99-A546-DABEB8276C99}" type="presParOf" srcId="{C36A993B-CDE8-49C2-BBED-957D0F6F3BAB}" destId="{F039B3C8-8A3A-42D6-B2A6-FB8665C2623B}" srcOrd="8" destOrd="0" presId="urn:microsoft.com/office/officeart/2005/8/layout/vList2"/>
    <dgm:cxn modelId="{91A9A276-ED48-4BCD-97CF-8D64443D9E29}" type="presParOf" srcId="{C36A993B-CDE8-49C2-BBED-957D0F6F3BAB}" destId="{349AF32A-1293-415C-A7F4-4B329409A8DE}" srcOrd="9" destOrd="0" presId="urn:microsoft.com/office/officeart/2005/8/layout/vList2"/>
    <dgm:cxn modelId="{6C92D721-8FEC-4F41-8A25-5600D84C0C66}" type="presParOf" srcId="{C36A993B-CDE8-49C2-BBED-957D0F6F3BAB}" destId="{A9A7435E-BD54-4430-A6FE-0E95A306460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7ABCF9-30F6-4058-9893-04E8F377C577}"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l-GR"/>
        </a:p>
      </dgm:t>
    </dgm:pt>
    <dgm:pt modelId="{6C826F73-2105-4912-85C4-B83A0609EFB8}">
      <dgm:prSet phldrT="[Text]" custT="1"/>
      <dgm:spPr/>
      <dgm:t>
        <a:bodyPr/>
        <a:lstStyle/>
        <a:p>
          <a:r>
            <a:rPr lang="el-GR" sz="2800" dirty="0">
              <a:latin typeface="Calibri" panose="020F0502020204030204" pitchFamily="34" charset="0"/>
              <a:ea typeface="Calibri" panose="020F0502020204030204" pitchFamily="34" charset="0"/>
              <a:cs typeface="Calibri" panose="020F0502020204030204" pitchFamily="34" charset="0"/>
            </a:rPr>
            <a:t> Μεγαλύτερο δείγμα από διαφορετικές σχολικές μονάδες</a:t>
          </a:r>
        </a:p>
      </dgm:t>
    </dgm:pt>
    <dgm:pt modelId="{D2E92756-0161-475A-A7A5-D79F5AA79681}" type="parTrans" cxnId="{1C1EA6EC-7A99-480E-9C9C-063AC82692A2}">
      <dgm:prSet/>
      <dgm:spPr/>
      <dgm:t>
        <a:bodyPr/>
        <a:lstStyle/>
        <a:p>
          <a:endParaRPr lang="el-GR"/>
        </a:p>
      </dgm:t>
    </dgm:pt>
    <dgm:pt modelId="{001182E7-57C2-477B-B13A-625CDB84686E}" type="sibTrans" cxnId="{1C1EA6EC-7A99-480E-9C9C-063AC82692A2}">
      <dgm:prSet/>
      <dgm:spPr/>
      <dgm:t>
        <a:bodyPr/>
        <a:lstStyle/>
        <a:p>
          <a:endParaRPr lang="el-GR"/>
        </a:p>
      </dgm:t>
    </dgm:pt>
    <dgm:pt modelId="{AD658CA4-D884-4781-BA5B-B238276ACA14}">
      <dgm:prSet phldrT="[Text]" custT="1"/>
      <dgm:spPr/>
      <dgm:t>
        <a:bodyPr/>
        <a:lstStyle/>
        <a:p>
          <a:r>
            <a:rPr lang="el-GR" sz="2800" dirty="0">
              <a:latin typeface="Calibri" panose="020F0502020204030204" pitchFamily="34" charset="0"/>
              <a:ea typeface="Calibri" panose="020F0502020204030204" pitchFamily="34" charset="0"/>
              <a:cs typeface="Calibri" panose="020F0502020204030204" pitchFamily="34" charset="0"/>
            </a:rPr>
            <a:t>  Διεξαγωγή έρευνας σε καταλληλότερο χρονικό διάστημα</a:t>
          </a:r>
        </a:p>
      </dgm:t>
    </dgm:pt>
    <dgm:pt modelId="{BD1A0C90-C8F7-4D3D-ABB5-6CD3416D83F6}" type="parTrans" cxnId="{F278B275-EFC0-4487-B890-074BF6678C62}">
      <dgm:prSet/>
      <dgm:spPr/>
      <dgm:t>
        <a:bodyPr/>
        <a:lstStyle/>
        <a:p>
          <a:endParaRPr lang="el-GR"/>
        </a:p>
      </dgm:t>
    </dgm:pt>
    <dgm:pt modelId="{0401E513-099C-476E-A0A4-1137FB7FDD1C}" type="sibTrans" cxnId="{F278B275-EFC0-4487-B890-074BF6678C62}">
      <dgm:prSet/>
      <dgm:spPr/>
      <dgm:t>
        <a:bodyPr/>
        <a:lstStyle/>
        <a:p>
          <a:endParaRPr lang="el-GR"/>
        </a:p>
      </dgm:t>
    </dgm:pt>
    <dgm:pt modelId="{4B71228F-1B0C-4D3C-BF89-BF3FFFDB573A}">
      <dgm:prSet phldrT="[Text]" custT="1"/>
      <dgm:spPr/>
      <dgm:t>
        <a:bodyPr/>
        <a:lstStyle/>
        <a:p>
          <a:r>
            <a:rPr lang="el-GR" sz="2800" dirty="0">
              <a:latin typeface="Calibri" panose="020F0502020204030204" pitchFamily="34" charset="0"/>
              <a:ea typeface="Calibri" panose="020F0502020204030204" pitchFamily="34" charset="0"/>
              <a:cs typeface="Calibri" panose="020F0502020204030204" pitchFamily="34" charset="0"/>
            </a:rPr>
            <a:t>  Επέκταση έρευνας και σε άλλα διδακτικά αντικείμενα</a:t>
          </a:r>
        </a:p>
      </dgm:t>
    </dgm:pt>
    <dgm:pt modelId="{51DE6AD4-88EB-4FE0-94D7-D2D825C0A353}" type="parTrans" cxnId="{C451F068-B92E-4647-B7BF-8B8F7D2B3C05}">
      <dgm:prSet/>
      <dgm:spPr/>
      <dgm:t>
        <a:bodyPr/>
        <a:lstStyle/>
        <a:p>
          <a:endParaRPr lang="el-GR"/>
        </a:p>
      </dgm:t>
    </dgm:pt>
    <dgm:pt modelId="{387671BC-73D4-4E83-98E8-F54F775FA529}" type="sibTrans" cxnId="{C451F068-B92E-4647-B7BF-8B8F7D2B3C05}">
      <dgm:prSet/>
      <dgm:spPr/>
      <dgm:t>
        <a:bodyPr/>
        <a:lstStyle/>
        <a:p>
          <a:endParaRPr lang="el-GR"/>
        </a:p>
      </dgm:t>
    </dgm:pt>
    <dgm:pt modelId="{93C2E838-E95F-4BA9-BB97-E4DED6E8CE21}">
      <dgm:prSet phldrT="[Text]" custT="1"/>
      <dgm:spPr/>
      <dgm:t>
        <a:bodyPr/>
        <a:lstStyle/>
        <a:p>
          <a:r>
            <a:rPr lang="el-GR" sz="2800" dirty="0">
              <a:latin typeface="Calibri" panose="020F0502020204030204" pitchFamily="34" charset="0"/>
              <a:ea typeface="Calibri" panose="020F0502020204030204" pitchFamily="34" charset="0"/>
              <a:cs typeface="Calibri" panose="020F0502020204030204" pitchFamily="34" charset="0"/>
            </a:rPr>
            <a:t> Άγνωστο δείγμα αλλά με επισήμανση μαθησιακών δυσκολιών</a:t>
          </a:r>
        </a:p>
      </dgm:t>
    </dgm:pt>
    <dgm:pt modelId="{3B6F27C3-3E38-4796-BA62-62F7A3BB5E91}" type="parTrans" cxnId="{EF9D42D0-6E33-47D4-9067-59AD75002AC3}">
      <dgm:prSet/>
      <dgm:spPr/>
      <dgm:t>
        <a:bodyPr/>
        <a:lstStyle/>
        <a:p>
          <a:endParaRPr lang="el-GR"/>
        </a:p>
      </dgm:t>
    </dgm:pt>
    <dgm:pt modelId="{ADA2186D-137E-4B68-BD2E-DFA995557DDB}" type="sibTrans" cxnId="{EF9D42D0-6E33-47D4-9067-59AD75002AC3}">
      <dgm:prSet/>
      <dgm:spPr/>
      <dgm:t>
        <a:bodyPr/>
        <a:lstStyle/>
        <a:p>
          <a:endParaRPr lang="el-GR"/>
        </a:p>
      </dgm:t>
    </dgm:pt>
    <dgm:pt modelId="{D72D0063-15C2-45D5-93C4-E6E299AD6E9C}" type="pres">
      <dgm:prSet presAssocID="{CA7ABCF9-30F6-4058-9893-04E8F377C577}" presName="Name0" presStyleCnt="0">
        <dgm:presLayoutVars>
          <dgm:chMax val="7"/>
          <dgm:chPref val="7"/>
          <dgm:dir/>
        </dgm:presLayoutVars>
      </dgm:prSet>
      <dgm:spPr/>
    </dgm:pt>
    <dgm:pt modelId="{4916845D-487F-42ED-A41A-0D6D095DB3B3}" type="pres">
      <dgm:prSet presAssocID="{CA7ABCF9-30F6-4058-9893-04E8F377C577}" presName="Name1" presStyleCnt="0"/>
      <dgm:spPr/>
    </dgm:pt>
    <dgm:pt modelId="{1707B8C9-F116-4E6B-B4F8-8E98C6664D0F}" type="pres">
      <dgm:prSet presAssocID="{CA7ABCF9-30F6-4058-9893-04E8F377C577}" presName="cycle" presStyleCnt="0"/>
      <dgm:spPr/>
    </dgm:pt>
    <dgm:pt modelId="{D9E3EB7D-5D92-41DD-B517-C08BDE7659F8}" type="pres">
      <dgm:prSet presAssocID="{CA7ABCF9-30F6-4058-9893-04E8F377C577}" presName="srcNode" presStyleLbl="node1" presStyleIdx="0" presStyleCnt="4"/>
      <dgm:spPr/>
    </dgm:pt>
    <dgm:pt modelId="{D3F18612-EAD9-4C43-8F5D-F1C7BD9D1908}" type="pres">
      <dgm:prSet presAssocID="{CA7ABCF9-30F6-4058-9893-04E8F377C577}" presName="conn" presStyleLbl="parChTrans1D2" presStyleIdx="0" presStyleCnt="1"/>
      <dgm:spPr/>
    </dgm:pt>
    <dgm:pt modelId="{C4A0741C-590E-4EB3-B3C2-AE7A3EF4E052}" type="pres">
      <dgm:prSet presAssocID="{CA7ABCF9-30F6-4058-9893-04E8F377C577}" presName="extraNode" presStyleLbl="node1" presStyleIdx="0" presStyleCnt="4"/>
      <dgm:spPr/>
    </dgm:pt>
    <dgm:pt modelId="{439202BF-E398-430A-883E-C2BA3D45B4E5}" type="pres">
      <dgm:prSet presAssocID="{CA7ABCF9-30F6-4058-9893-04E8F377C577}" presName="dstNode" presStyleLbl="node1" presStyleIdx="0" presStyleCnt="4"/>
      <dgm:spPr/>
    </dgm:pt>
    <dgm:pt modelId="{E81207CC-1977-437C-B88D-3B91CC9FF121}" type="pres">
      <dgm:prSet presAssocID="{6C826F73-2105-4912-85C4-B83A0609EFB8}" presName="text_1" presStyleLbl="node1" presStyleIdx="0" presStyleCnt="4">
        <dgm:presLayoutVars>
          <dgm:bulletEnabled val="1"/>
        </dgm:presLayoutVars>
      </dgm:prSet>
      <dgm:spPr/>
    </dgm:pt>
    <dgm:pt modelId="{EA2F7576-8099-4A28-A74F-027C47029C30}" type="pres">
      <dgm:prSet presAssocID="{6C826F73-2105-4912-85C4-B83A0609EFB8}" presName="accent_1" presStyleCnt="0"/>
      <dgm:spPr/>
    </dgm:pt>
    <dgm:pt modelId="{66E86EC8-3CA2-40E1-A7A5-D3F24C9BF4A4}" type="pres">
      <dgm:prSet presAssocID="{6C826F73-2105-4912-85C4-B83A0609EFB8}" presName="accentRepeatNode" presStyleLbl="solidFgAcc1" presStyleIdx="0" presStyleCnt="4"/>
      <dgm:spPr/>
    </dgm:pt>
    <dgm:pt modelId="{4F313A7A-C4AD-4954-9A01-9F61A09FB4A9}" type="pres">
      <dgm:prSet presAssocID="{AD658CA4-D884-4781-BA5B-B238276ACA14}" presName="text_2" presStyleLbl="node1" presStyleIdx="1" presStyleCnt="4">
        <dgm:presLayoutVars>
          <dgm:bulletEnabled val="1"/>
        </dgm:presLayoutVars>
      </dgm:prSet>
      <dgm:spPr/>
    </dgm:pt>
    <dgm:pt modelId="{DDEA26DE-5933-47F9-B28F-B4DB83E9D283}" type="pres">
      <dgm:prSet presAssocID="{AD658CA4-D884-4781-BA5B-B238276ACA14}" presName="accent_2" presStyleCnt="0"/>
      <dgm:spPr/>
    </dgm:pt>
    <dgm:pt modelId="{00F3862F-C1CA-45FB-A486-823535CD3078}" type="pres">
      <dgm:prSet presAssocID="{AD658CA4-D884-4781-BA5B-B238276ACA14}" presName="accentRepeatNode" presStyleLbl="solidFgAcc1" presStyleIdx="1" presStyleCnt="4"/>
      <dgm:spPr/>
    </dgm:pt>
    <dgm:pt modelId="{EC1860AF-0E6F-4CEA-9F23-73FEC20D5A66}" type="pres">
      <dgm:prSet presAssocID="{4B71228F-1B0C-4D3C-BF89-BF3FFFDB573A}" presName="text_3" presStyleLbl="node1" presStyleIdx="2" presStyleCnt="4">
        <dgm:presLayoutVars>
          <dgm:bulletEnabled val="1"/>
        </dgm:presLayoutVars>
      </dgm:prSet>
      <dgm:spPr/>
    </dgm:pt>
    <dgm:pt modelId="{74FF65B3-C1DE-4E93-BF6D-DE8F5167C2EF}" type="pres">
      <dgm:prSet presAssocID="{4B71228F-1B0C-4D3C-BF89-BF3FFFDB573A}" presName="accent_3" presStyleCnt="0"/>
      <dgm:spPr/>
    </dgm:pt>
    <dgm:pt modelId="{60CC3394-4D79-4FDF-B2F2-9C075318A87B}" type="pres">
      <dgm:prSet presAssocID="{4B71228F-1B0C-4D3C-BF89-BF3FFFDB573A}" presName="accentRepeatNode" presStyleLbl="solidFgAcc1" presStyleIdx="2" presStyleCnt="4"/>
      <dgm:spPr/>
    </dgm:pt>
    <dgm:pt modelId="{202C1196-2A03-4166-8399-8AA3DCB6F482}" type="pres">
      <dgm:prSet presAssocID="{93C2E838-E95F-4BA9-BB97-E4DED6E8CE21}" presName="text_4" presStyleLbl="node1" presStyleIdx="3" presStyleCnt="4">
        <dgm:presLayoutVars>
          <dgm:bulletEnabled val="1"/>
        </dgm:presLayoutVars>
      </dgm:prSet>
      <dgm:spPr/>
    </dgm:pt>
    <dgm:pt modelId="{1C870E17-3DC8-44BD-ABB9-579C1263B584}" type="pres">
      <dgm:prSet presAssocID="{93C2E838-E95F-4BA9-BB97-E4DED6E8CE21}" presName="accent_4" presStyleCnt="0"/>
      <dgm:spPr/>
    </dgm:pt>
    <dgm:pt modelId="{AE39D7C9-3CE1-463A-9E7C-07813703D38E}" type="pres">
      <dgm:prSet presAssocID="{93C2E838-E95F-4BA9-BB97-E4DED6E8CE21}" presName="accentRepeatNode" presStyleLbl="solidFgAcc1" presStyleIdx="3" presStyleCnt="4"/>
      <dgm:spPr/>
    </dgm:pt>
  </dgm:ptLst>
  <dgm:cxnLst>
    <dgm:cxn modelId="{F78C880C-1C6D-498A-A01A-32144CA95C09}" type="presOf" srcId="{93C2E838-E95F-4BA9-BB97-E4DED6E8CE21}" destId="{202C1196-2A03-4166-8399-8AA3DCB6F482}" srcOrd="0" destOrd="0" presId="urn:microsoft.com/office/officeart/2008/layout/VerticalCurvedList"/>
    <dgm:cxn modelId="{3AF4081F-4B7C-4268-BE66-A63E721F0693}" type="presOf" srcId="{AD658CA4-D884-4781-BA5B-B238276ACA14}" destId="{4F313A7A-C4AD-4954-9A01-9F61A09FB4A9}" srcOrd="0" destOrd="0" presId="urn:microsoft.com/office/officeart/2008/layout/VerticalCurvedList"/>
    <dgm:cxn modelId="{6BF9C02F-F6ED-4766-A6DD-13539FD6D821}" type="presOf" srcId="{4B71228F-1B0C-4D3C-BF89-BF3FFFDB573A}" destId="{EC1860AF-0E6F-4CEA-9F23-73FEC20D5A66}" srcOrd="0" destOrd="0" presId="urn:microsoft.com/office/officeart/2008/layout/VerticalCurvedList"/>
    <dgm:cxn modelId="{C451F068-B92E-4647-B7BF-8B8F7D2B3C05}" srcId="{CA7ABCF9-30F6-4058-9893-04E8F377C577}" destId="{4B71228F-1B0C-4D3C-BF89-BF3FFFDB573A}" srcOrd="2" destOrd="0" parTransId="{51DE6AD4-88EB-4FE0-94D7-D2D825C0A353}" sibTransId="{387671BC-73D4-4E83-98E8-F54F775FA529}"/>
    <dgm:cxn modelId="{F278B275-EFC0-4487-B890-074BF6678C62}" srcId="{CA7ABCF9-30F6-4058-9893-04E8F377C577}" destId="{AD658CA4-D884-4781-BA5B-B238276ACA14}" srcOrd="1" destOrd="0" parTransId="{BD1A0C90-C8F7-4D3D-ABB5-6CD3416D83F6}" sibTransId="{0401E513-099C-476E-A0A4-1137FB7FDD1C}"/>
    <dgm:cxn modelId="{FA31D084-E71B-41EE-AE2B-20B3BCE46E82}" type="presOf" srcId="{001182E7-57C2-477B-B13A-625CDB84686E}" destId="{D3F18612-EAD9-4C43-8F5D-F1C7BD9D1908}" srcOrd="0" destOrd="0" presId="urn:microsoft.com/office/officeart/2008/layout/VerticalCurvedList"/>
    <dgm:cxn modelId="{C5E62786-400F-486F-8F09-C925F7D65FFC}" type="presOf" srcId="{CA7ABCF9-30F6-4058-9893-04E8F377C577}" destId="{D72D0063-15C2-45D5-93C4-E6E299AD6E9C}" srcOrd="0" destOrd="0" presId="urn:microsoft.com/office/officeart/2008/layout/VerticalCurvedList"/>
    <dgm:cxn modelId="{EF9D42D0-6E33-47D4-9067-59AD75002AC3}" srcId="{CA7ABCF9-30F6-4058-9893-04E8F377C577}" destId="{93C2E838-E95F-4BA9-BB97-E4DED6E8CE21}" srcOrd="3" destOrd="0" parTransId="{3B6F27C3-3E38-4796-BA62-62F7A3BB5E91}" sibTransId="{ADA2186D-137E-4B68-BD2E-DFA995557DDB}"/>
    <dgm:cxn modelId="{1C1EA6EC-7A99-480E-9C9C-063AC82692A2}" srcId="{CA7ABCF9-30F6-4058-9893-04E8F377C577}" destId="{6C826F73-2105-4912-85C4-B83A0609EFB8}" srcOrd="0" destOrd="0" parTransId="{D2E92756-0161-475A-A7A5-D79F5AA79681}" sibTransId="{001182E7-57C2-477B-B13A-625CDB84686E}"/>
    <dgm:cxn modelId="{8FD37BEF-5D85-47BE-BEB8-DBD678EF7104}" type="presOf" srcId="{6C826F73-2105-4912-85C4-B83A0609EFB8}" destId="{E81207CC-1977-437C-B88D-3B91CC9FF121}" srcOrd="0" destOrd="0" presId="urn:microsoft.com/office/officeart/2008/layout/VerticalCurvedList"/>
    <dgm:cxn modelId="{31CDFD48-A75C-425B-87BB-8D3725186BDE}" type="presParOf" srcId="{D72D0063-15C2-45D5-93C4-E6E299AD6E9C}" destId="{4916845D-487F-42ED-A41A-0D6D095DB3B3}" srcOrd="0" destOrd="0" presId="urn:microsoft.com/office/officeart/2008/layout/VerticalCurvedList"/>
    <dgm:cxn modelId="{18B469DC-00F0-43CF-9E50-0A8352C73376}" type="presParOf" srcId="{4916845D-487F-42ED-A41A-0D6D095DB3B3}" destId="{1707B8C9-F116-4E6B-B4F8-8E98C6664D0F}" srcOrd="0" destOrd="0" presId="urn:microsoft.com/office/officeart/2008/layout/VerticalCurvedList"/>
    <dgm:cxn modelId="{1C9F9712-0A57-47A5-B2D9-6F9ACB577744}" type="presParOf" srcId="{1707B8C9-F116-4E6B-B4F8-8E98C6664D0F}" destId="{D9E3EB7D-5D92-41DD-B517-C08BDE7659F8}" srcOrd="0" destOrd="0" presId="urn:microsoft.com/office/officeart/2008/layout/VerticalCurvedList"/>
    <dgm:cxn modelId="{EF0DC5CF-2A1C-49E9-B9C5-749C0797771E}" type="presParOf" srcId="{1707B8C9-F116-4E6B-B4F8-8E98C6664D0F}" destId="{D3F18612-EAD9-4C43-8F5D-F1C7BD9D1908}" srcOrd="1" destOrd="0" presId="urn:microsoft.com/office/officeart/2008/layout/VerticalCurvedList"/>
    <dgm:cxn modelId="{C2144061-E40C-46D6-80B7-5C94B1705909}" type="presParOf" srcId="{1707B8C9-F116-4E6B-B4F8-8E98C6664D0F}" destId="{C4A0741C-590E-4EB3-B3C2-AE7A3EF4E052}" srcOrd="2" destOrd="0" presId="urn:microsoft.com/office/officeart/2008/layout/VerticalCurvedList"/>
    <dgm:cxn modelId="{703CC9C3-B461-46C7-A8A4-162DBFB97B18}" type="presParOf" srcId="{1707B8C9-F116-4E6B-B4F8-8E98C6664D0F}" destId="{439202BF-E398-430A-883E-C2BA3D45B4E5}" srcOrd="3" destOrd="0" presId="urn:microsoft.com/office/officeart/2008/layout/VerticalCurvedList"/>
    <dgm:cxn modelId="{8ACE84FA-5205-4DC2-A2DC-BC9B0A151071}" type="presParOf" srcId="{4916845D-487F-42ED-A41A-0D6D095DB3B3}" destId="{E81207CC-1977-437C-B88D-3B91CC9FF121}" srcOrd="1" destOrd="0" presId="urn:microsoft.com/office/officeart/2008/layout/VerticalCurvedList"/>
    <dgm:cxn modelId="{920F5F9B-DD7B-4A9F-AF80-72102FBEB5D7}" type="presParOf" srcId="{4916845D-487F-42ED-A41A-0D6D095DB3B3}" destId="{EA2F7576-8099-4A28-A74F-027C47029C30}" srcOrd="2" destOrd="0" presId="urn:microsoft.com/office/officeart/2008/layout/VerticalCurvedList"/>
    <dgm:cxn modelId="{065DFC6C-8717-42B2-BC88-E819DBA4B75F}" type="presParOf" srcId="{EA2F7576-8099-4A28-A74F-027C47029C30}" destId="{66E86EC8-3CA2-40E1-A7A5-D3F24C9BF4A4}" srcOrd="0" destOrd="0" presId="urn:microsoft.com/office/officeart/2008/layout/VerticalCurvedList"/>
    <dgm:cxn modelId="{68A85571-1212-4D30-B3BA-73788DAE3484}" type="presParOf" srcId="{4916845D-487F-42ED-A41A-0D6D095DB3B3}" destId="{4F313A7A-C4AD-4954-9A01-9F61A09FB4A9}" srcOrd="3" destOrd="0" presId="urn:microsoft.com/office/officeart/2008/layout/VerticalCurvedList"/>
    <dgm:cxn modelId="{2DE9B199-BD82-46BB-B834-BB12CDC42A26}" type="presParOf" srcId="{4916845D-487F-42ED-A41A-0D6D095DB3B3}" destId="{DDEA26DE-5933-47F9-B28F-B4DB83E9D283}" srcOrd="4" destOrd="0" presId="urn:microsoft.com/office/officeart/2008/layout/VerticalCurvedList"/>
    <dgm:cxn modelId="{8AE252B4-F0B5-4E84-9AEB-CCF947102D46}" type="presParOf" srcId="{DDEA26DE-5933-47F9-B28F-B4DB83E9D283}" destId="{00F3862F-C1CA-45FB-A486-823535CD3078}" srcOrd="0" destOrd="0" presId="urn:microsoft.com/office/officeart/2008/layout/VerticalCurvedList"/>
    <dgm:cxn modelId="{4782DEA0-1B5D-4FE0-9D9F-2C89BAD3440B}" type="presParOf" srcId="{4916845D-487F-42ED-A41A-0D6D095DB3B3}" destId="{EC1860AF-0E6F-4CEA-9F23-73FEC20D5A66}" srcOrd="5" destOrd="0" presId="urn:microsoft.com/office/officeart/2008/layout/VerticalCurvedList"/>
    <dgm:cxn modelId="{D52ABF58-1375-441B-8904-0B5FC30A361D}" type="presParOf" srcId="{4916845D-487F-42ED-A41A-0D6D095DB3B3}" destId="{74FF65B3-C1DE-4E93-BF6D-DE8F5167C2EF}" srcOrd="6" destOrd="0" presId="urn:microsoft.com/office/officeart/2008/layout/VerticalCurvedList"/>
    <dgm:cxn modelId="{E5B82895-6B55-467E-9467-4141F55B7867}" type="presParOf" srcId="{74FF65B3-C1DE-4E93-BF6D-DE8F5167C2EF}" destId="{60CC3394-4D79-4FDF-B2F2-9C075318A87B}" srcOrd="0" destOrd="0" presId="urn:microsoft.com/office/officeart/2008/layout/VerticalCurvedList"/>
    <dgm:cxn modelId="{4A88AB1C-469D-4557-B28A-5E70F011404E}" type="presParOf" srcId="{4916845D-487F-42ED-A41A-0D6D095DB3B3}" destId="{202C1196-2A03-4166-8399-8AA3DCB6F482}" srcOrd="7" destOrd="0" presId="urn:microsoft.com/office/officeart/2008/layout/VerticalCurvedList"/>
    <dgm:cxn modelId="{FD68A48E-6842-478E-B14B-6DB28E8E821C}" type="presParOf" srcId="{4916845D-487F-42ED-A41A-0D6D095DB3B3}" destId="{1C870E17-3DC8-44BD-ABB9-579C1263B584}" srcOrd="8" destOrd="0" presId="urn:microsoft.com/office/officeart/2008/layout/VerticalCurvedList"/>
    <dgm:cxn modelId="{A114A989-84EC-4403-BC27-2F9B2A7DD3D5}" type="presParOf" srcId="{1C870E17-3DC8-44BD-ABB9-579C1263B584}" destId="{AE39D7C9-3CE1-463A-9E7C-07813703D3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422F0-75CE-4974-92D9-7248CCFB33C4}">
      <dsp:nvSpPr>
        <dsp:cNvPr id="0" name=""/>
        <dsp:cNvSpPr/>
      </dsp:nvSpPr>
      <dsp:spPr>
        <a:xfrm rot="10800000">
          <a:off x="1303604" y="1054"/>
          <a:ext cx="4356526" cy="825133"/>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861" tIns="114300" rIns="21336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latin typeface="Calibri" panose="020F0502020204030204" pitchFamily="34" charset="0"/>
              <a:ea typeface="Calibri" panose="020F0502020204030204" pitchFamily="34" charset="0"/>
              <a:cs typeface="Calibri" panose="020F0502020204030204" pitchFamily="34" charset="0"/>
            </a:rPr>
            <a:t>Θεωρητικό πλαίσιο</a:t>
          </a:r>
        </a:p>
      </dsp:txBody>
      <dsp:txXfrm rot="10800000">
        <a:off x="1509887" y="1054"/>
        <a:ext cx="4150243" cy="825133"/>
      </dsp:txXfrm>
    </dsp:sp>
    <dsp:sp modelId="{AAD3A84E-1F81-42BE-BAA4-D94074EDA76B}">
      <dsp:nvSpPr>
        <dsp:cNvPr id="0" name=""/>
        <dsp:cNvSpPr/>
      </dsp:nvSpPr>
      <dsp:spPr>
        <a:xfrm>
          <a:off x="830076" y="0"/>
          <a:ext cx="825133" cy="825133"/>
        </a:xfrm>
        <a:prstGeom prst="ellipse">
          <a:avLst/>
        </a:prstGeom>
        <a:blipFill>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25086-BC1E-4566-AC7B-ADB62EE430FC}">
      <dsp:nvSpPr>
        <dsp:cNvPr id="0" name=""/>
        <dsp:cNvSpPr/>
      </dsp:nvSpPr>
      <dsp:spPr>
        <a:xfrm rot="10800000">
          <a:off x="1303604" y="1072497"/>
          <a:ext cx="4356526" cy="825133"/>
        </a:xfrm>
        <a:prstGeom prst="homePlate">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861" tIns="110490" rIns="206248" bIns="110490" numCol="1" spcCol="1270" anchor="ctr" anchorCtr="0">
          <a:noAutofit/>
        </a:bodyPr>
        <a:lstStyle/>
        <a:p>
          <a:pPr marL="0" lvl="0" indent="0" algn="ctr" defTabSz="1289050">
            <a:lnSpc>
              <a:spcPct val="90000"/>
            </a:lnSpc>
            <a:spcBef>
              <a:spcPct val="0"/>
            </a:spcBef>
            <a:spcAft>
              <a:spcPct val="35000"/>
            </a:spcAft>
            <a:buNone/>
          </a:pPr>
          <a:r>
            <a:rPr lang="el-GR" sz="2900" kern="1200" dirty="0"/>
            <a:t>Μεθοδολογία έρευνας</a:t>
          </a:r>
        </a:p>
      </dsp:txBody>
      <dsp:txXfrm rot="10800000">
        <a:off x="1509887" y="1072497"/>
        <a:ext cx="4150243" cy="825133"/>
      </dsp:txXfrm>
    </dsp:sp>
    <dsp:sp modelId="{D388F76F-F575-43B8-8323-7B4AF7182C8E}">
      <dsp:nvSpPr>
        <dsp:cNvPr id="0" name=""/>
        <dsp:cNvSpPr/>
      </dsp:nvSpPr>
      <dsp:spPr>
        <a:xfrm>
          <a:off x="891037" y="1072497"/>
          <a:ext cx="825133" cy="825133"/>
        </a:xfrm>
        <a:prstGeom prst="ellipse">
          <a:avLst/>
        </a:prstGeom>
        <a:blipFill>
          <a:blip xmlns:r="http://schemas.openxmlformats.org/officeDocument/2006/relationships" r:embed="rId2">
            <a:duotone>
              <a:schemeClr val="accent3">
                <a:hueOff val="1672205"/>
                <a:satOff val="15156"/>
                <a:lumOff val="2317"/>
                <a:alphaOff val="0"/>
                <a:shade val="20000"/>
                <a:satMod val="200000"/>
              </a:schemeClr>
              <a:schemeClr val="accent3">
                <a:hueOff val="1672205"/>
                <a:satOff val="15156"/>
                <a:lumOff val="2317"/>
                <a:alphaOff val="0"/>
                <a:tint val="12000"/>
                <a:satMod val="190000"/>
              </a:schemeClr>
            </a:duotone>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24737C-5C9B-4F8C-B84F-5D709FE28AA2}">
      <dsp:nvSpPr>
        <dsp:cNvPr id="0" name=""/>
        <dsp:cNvSpPr/>
      </dsp:nvSpPr>
      <dsp:spPr>
        <a:xfrm rot="10800000">
          <a:off x="1303604" y="2143939"/>
          <a:ext cx="4356526" cy="825133"/>
        </a:xfrm>
        <a:prstGeom prst="homePlate">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861" tIns="110490" rIns="206248" bIns="110490" numCol="1" spcCol="1270" anchor="ctr" anchorCtr="0">
          <a:noAutofit/>
        </a:bodyPr>
        <a:lstStyle/>
        <a:p>
          <a:pPr marL="0" lvl="0" indent="0" algn="ctr" defTabSz="1289050">
            <a:lnSpc>
              <a:spcPct val="90000"/>
            </a:lnSpc>
            <a:spcBef>
              <a:spcPct val="0"/>
            </a:spcBef>
            <a:spcAft>
              <a:spcPct val="35000"/>
            </a:spcAft>
            <a:buNone/>
          </a:pPr>
          <a:r>
            <a:rPr lang="el-GR" sz="2900" kern="1200" dirty="0"/>
            <a:t>Αποτελέσματα</a:t>
          </a:r>
        </a:p>
      </dsp:txBody>
      <dsp:txXfrm rot="10800000">
        <a:off x="1509887" y="2143939"/>
        <a:ext cx="4150243" cy="825133"/>
      </dsp:txXfrm>
    </dsp:sp>
    <dsp:sp modelId="{0E2E59F8-1511-4F61-9512-520D3E58DB38}">
      <dsp:nvSpPr>
        <dsp:cNvPr id="0" name=""/>
        <dsp:cNvSpPr/>
      </dsp:nvSpPr>
      <dsp:spPr>
        <a:xfrm>
          <a:off x="891037" y="2143939"/>
          <a:ext cx="825133" cy="825133"/>
        </a:xfrm>
        <a:prstGeom prst="ellipse">
          <a:avLst/>
        </a:prstGeom>
        <a:blipFill>
          <a:blip xmlns:r="http://schemas.openxmlformats.org/officeDocument/2006/relationships" r:embed="rId3">
            <a:duotone>
              <a:schemeClr val="accent3">
                <a:hueOff val="3344410"/>
                <a:satOff val="30311"/>
                <a:lumOff val="4635"/>
                <a:alphaOff val="0"/>
                <a:shade val="20000"/>
                <a:satMod val="200000"/>
              </a:schemeClr>
              <a:schemeClr val="accent3">
                <a:hueOff val="3344410"/>
                <a:satOff val="30311"/>
                <a:lumOff val="4635"/>
                <a:alphaOff val="0"/>
                <a:tint val="12000"/>
                <a:satMod val="190000"/>
              </a:schemeClr>
            </a:duotone>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BB0DB1-6273-4477-AA6C-BACF7030A060}">
      <dsp:nvSpPr>
        <dsp:cNvPr id="0" name=""/>
        <dsp:cNvSpPr/>
      </dsp:nvSpPr>
      <dsp:spPr>
        <a:xfrm rot="10800000">
          <a:off x="1303604" y="3215381"/>
          <a:ext cx="4356526" cy="825133"/>
        </a:xfrm>
        <a:prstGeom prst="homePlate">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861" tIns="110490" rIns="206248" bIns="110490" numCol="1" spcCol="1270" anchor="ctr" anchorCtr="0">
          <a:noAutofit/>
        </a:bodyPr>
        <a:lstStyle/>
        <a:p>
          <a:pPr marL="0" lvl="0" indent="0" algn="ctr" defTabSz="1289050">
            <a:lnSpc>
              <a:spcPct val="90000"/>
            </a:lnSpc>
            <a:spcBef>
              <a:spcPct val="0"/>
            </a:spcBef>
            <a:spcAft>
              <a:spcPct val="35000"/>
            </a:spcAft>
            <a:buNone/>
          </a:pPr>
          <a:r>
            <a:rPr lang="el-GR" sz="2900" kern="1200" dirty="0"/>
            <a:t>Συμπεράσματα</a:t>
          </a:r>
        </a:p>
      </dsp:txBody>
      <dsp:txXfrm rot="10800000">
        <a:off x="1509887" y="3215381"/>
        <a:ext cx="4150243" cy="825133"/>
      </dsp:txXfrm>
    </dsp:sp>
    <dsp:sp modelId="{BA369C78-6622-450D-8C64-214C9E2E56DD}">
      <dsp:nvSpPr>
        <dsp:cNvPr id="0" name=""/>
        <dsp:cNvSpPr/>
      </dsp:nvSpPr>
      <dsp:spPr>
        <a:xfrm>
          <a:off x="891037" y="3215381"/>
          <a:ext cx="825133" cy="825133"/>
        </a:xfrm>
        <a:prstGeom prst="ellipse">
          <a:avLst/>
        </a:prstGeom>
        <a:blipFill>
          <a:blip xmlns:r="http://schemas.openxmlformats.org/officeDocument/2006/relationships" r:embed="rId4">
            <a:duotone>
              <a:schemeClr val="accent3">
                <a:hueOff val="5016615"/>
                <a:satOff val="45467"/>
                <a:lumOff val="6952"/>
                <a:alphaOff val="0"/>
                <a:shade val="20000"/>
                <a:satMod val="200000"/>
              </a:schemeClr>
              <a:schemeClr val="accent3">
                <a:hueOff val="5016615"/>
                <a:satOff val="45467"/>
                <a:lumOff val="6952"/>
                <a:alphaOff val="0"/>
                <a:tint val="12000"/>
                <a:satMod val="190000"/>
              </a:schemeClr>
            </a:duotone>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7D25B-035A-4FA0-905A-8549DC5F396A}">
      <dsp:nvSpPr>
        <dsp:cNvPr id="0" name=""/>
        <dsp:cNvSpPr/>
      </dsp:nvSpPr>
      <dsp:spPr>
        <a:xfrm>
          <a:off x="5773782" y="2453640"/>
          <a:ext cx="4551804" cy="511373"/>
        </a:xfrm>
        <a:custGeom>
          <a:avLst/>
          <a:gdLst/>
          <a:ahLst/>
          <a:cxnLst/>
          <a:rect l="0" t="0" r="0" b="0"/>
          <a:pathLst>
            <a:path>
              <a:moveTo>
                <a:pt x="0" y="0"/>
              </a:moveTo>
              <a:lnTo>
                <a:pt x="0" y="255686"/>
              </a:lnTo>
              <a:lnTo>
                <a:pt x="4551804" y="255686"/>
              </a:lnTo>
              <a:lnTo>
                <a:pt x="4551804" y="51137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1FB298-9B87-4340-A522-E8ABEDD3744F}">
      <dsp:nvSpPr>
        <dsp:cNvPr id="0" name=""/>
        <dsp:cNvSpPr/>
      </dsp:nvSpPr>
      <dsp:spPr>
        <a:xfrm>
          <a:off x="5773782" y="2453640"/>
          <a:ext cx="1605321" cy="511373"/>
        </a:xfrm>
        <a:custGeom>
          <a:avLst/>
          <a:gdLst/>
          <a:ahLst/>
          <a:cxnLst/>
          <a:rect l="0" t="0" r="0" b="0"/>
          <a:pathLst>
            <a:path>
              <a:moveTo>
                <a:pt x="0" y="0"/>
              </a:moveTo>
              <a:lnTo>
                <a:pt x="0" y="255686"/>
              </a:lnTo>
              <a:lnTo>
                <a:pt x="1605321" y="255686"/>
              </a:lnTo>
              <a:lnTo>
                <a:pt x="1605321" y="51137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DB7617-76E9-4647-8B98-06194621B424}">
      <dsp:nvSpPr>
        <dsp:cNvPr id="0" name=""/>
        <dsp:cNvSpPr/>
      </dsp:nvSpPr>
      <dsp:spPr>
        <a:xfrm>
          <a:off x="4342351" y="2453640"/>
          <a:ext cx="1431430" cy="511373"/>
        </a:xfrm>
        <a:custGeom>
          <a:avLst/>
          <a:gdLst/>
          <a:ahLst/>
          <a:cxnLst/>
          <a:rect l="0" t="0" r="0" b="0"/>
          <a:pathLst>
            <a:path>
              <a:moveTo>
                <a:pt x="1431430" y="0"/>
              </a:moveTo>
              <a:lnTo>
                <a:pt x="1431430" y="255686"/>
              </a:lnTo>
              <a:lnTo>
                <a:pt x="0" y="255686"/>
              </a:lnTo>
              <a:lnTo>
                <a:pt x="0" y="51137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9FB99C-C480-4D80-8845-91E9FC4D7F18}">
      <dsp:nvSpPr>
        <dsp:cNvPr id="0" name=""/>
        <dsp:cNvSpPr/>
      </dsp:nvSpPr>
      <dsp:spPr>
        <a:xfrm>
          <a:off x="1263788" y="2453640"/>
          <a:ext cx="4509993" cy="511373"/>
        </a:xfrm>
        <a:custGeom>
          <a:avLst/>
          <a:gdLst/>
          <a:ahLst/>
          <a:cxnLst/>
          <a:rect l="0" t="0" r="0" b="0"/>
          <a:pathLst>
            <a:path>
              <a:moveTo>
                <a:pt x="4509993" y="0"/>
              </a:moveTo>
              <a:lnTo>
                <a:pt x="4509993" y="255686"/>
              </a:lnTo>
              <a:lnTo>
                <a:pt x="0" y="255686"/>
              </a:lnTo>
              <a:lnTo>
                <a:pt x="0" y="51137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050167-8CB7-4A4E-A623-FD10BA5ED6DB}">
      <dsp:nvSpPr>
        <dsp:cNvPr id="0" name=""/>
        <dsp:cNvSpPr/>
      </dsp:nvSpPr>
      <dsp:spPr>
        <a:xfrm>
          <a:off x="3529755" y="1236085"/>
          <a:ext cx="4488053" cy="12175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005"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latin typeface="Calibri" panose="020F0502020204030204" pitchFamily="34" charset="0"/>
              <a:ea typeface="Calibri" panose="020F0502020204030204" pitchFamily="34" charset="0"/>
              <a:cs typeface="Calibri" panose="020F0502020204030204" pitchFamily="34" charset="0"/>
            </a:rPr>
            <a:t>Διδακτική Φυσικών Επιστημών</a:t>
          </a:r>
        </a:p>
      </dsp:txBody>
      <dsp:txXfrm>
        <a:off x="3529755" y="1236085"/>
        <a:ext cx="4488053" cy="1217554"/>
      </dsp:txXfrm>
    </dsp:sp>
    <dsp:sp modelId="{99CA4A0E-F799-403F-A7E7-E81F9ADFF77B}">
      <dsp:nvSpPr>
        <dsp:cNvPr id="0" name=""/>
        <dsp:cNvSpPr/>
      </dsp:nvSpPr>
      <dsp:spPr>
        <a:xfrm>
          <a:off x="3658809" y="1353604"/>
          <a:ext cx="730532" cy="97404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59125E-7D66-499B-ADC8-33C551C2C9BD}">
      <dsp:nvSpPr>
        <dsp:cNvPr id="0" name=""/>
        <dsp:cNvSpPr/>
      </dsp:nvSpPr>
      <dsp:spPr>
        <a:xfrm>
          <a:off x="4423" y="2965013"/>
          <a:ext cx="2518731" cy="120796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00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b="1" kern="1200" dirty="0">
              <a:latin typeface="Calibri" panose="020F0502020204030204" pitchFamily="34" charset="0"/>
              <a:ea typeface="Calibri" panose="020F0502020204030204" pitchFamily="34" charset="0"/>
              <a:cs typeface="Calibri" panose="020F0502020204030204" pitchFamily="34" charset="0"/>
            </a:rPr>
            <a:t>Γνωστική Εξέλιξη</a:t>
          </a:r>
        </a:p>
      </dsp:txBody>
      <dsp:txXfrm>
        <a:off x="4423" y="2965013"/>
        <a:ext cx="2518731" cy="1207960"/>
      </dsp:txXfrm>
    </dsp:sp>
    <dsp:sp modelId="{BA2600C9-26ED-459A-860B-DC121285AB48}">
      <dsp:nvSpPr>
        <dsp:cNvPr id="0" name=""/>
        <dsp:cNvSpPr/>
      </dsp:nvSpPr>
      <dsp:spPr>
        <a:xfrm>
          <a:off x="167989" y="3081971"/>
          <a:ext cx="730532" cy="97404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FB2BFB-F32A-4B6B-916B-09CBD6149AE0}">
      <dsp:nvSpPr>
        <dsp:cNvPr id="0" name=""/>
        <dsp:cNvSpPr/>
      </dsp:nvSpPr>
      <dsp:spPr>
        <a:xfrm>
          <a:off x="3034527" y="2965013"/>
          <a:ext cx="2615648" cy="11622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00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b="1" kern="1200" dirty="0">
              <a:latin typeface="Calibri" panose="020F0502020204030204" pitchFamily="34" charset="0"/>
              <a:ea typeface="Calibri" panose="020F0502020204030204" pitchFamily="34" charset="0"/>
              <a:cs typeface="Calibri" panose="020F0502020204030204" pitchFamily="34" charset="0"/>
            </a:rPr>
            <a:t>Ανάπτυξη Προσωπικότητας</a:t>
          </a:r>
        </a:p>
      </dsp:txBody>
      <dsp:txXfrm>
        <a:off x="3034527" y="2965013"/>
        <a:ext cx="2615648" cy="1162290"/>
      </dsp:txXfrm>
    </dsp:sp>
    <dsp:sp modelId="{C024084F-E1F3-41E0-88A0-46664F594520}">
      <dsp:nvSpPr>
        <dsp:cNvPr id="0" name=""/>
        <dsp:cNvSpPr/>
      </dsp:nvSpPr>
      <dsp:spPr>
        <a:xfrm>
          <a:off x="3246552" y="3059136"/>
          <a:ext cx="730532" cy="97404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2C986-D4C0-471B-B194-269FB6A60643}">
      <dsp:nvSpPr>
        <dsp:cNvPr id="0" name=""/>
        <dsp:cNvSpPr/>
      </dsp:nvSpPr>
      <dsp:spPr>
        <a:xfrm>
          <a:off x="6161549" y="2965013"/>
          <a:ext cx="2435109" cy="12175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00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b="1" kern="1200" dirty="0">
              <a:latin typeface="Calibri" panose="020F0502020204030204" pitchFamily="34" charset="0"/>
              <a:ea typeface="Calibri" panose="020F0502020204030204" pitchFamily="34" charset="0"/>
              <a:cs typeface="Calibri" panose="020F0502020204030204" pitchFamily="34" charset="0"/>
            </a:rPr>
            <a:t>Κοινωνική Ανάπτυξη</a:t>
          </a:r>
        </a:p>
      </dsp:txBody>
      <dsp:txXfrm>
        <a:off x="6161549" y="2965013"/>
        <a:ext cx="2435109" cy="1217554"/>
      </dsp:txXfrm>
    </dsp:sp>
    <dsp:sp modelId="{02392975-7FB6-4D48-A19A-447D8A64FD93}">
      <dsp:nvSpPr>
        <dsp:cNvPr id="0" name=""/>
        <dsp:cNvSpPr/>
      </dsp:nvSpPr>
      <dsp:spPr>
        <a:xfrm>
          <a:off x="6283304" y="3086769"/>
          <a:ext cx="730532" cy="97404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AAAC76-2EA8-46AC-BA93-71EC05E308B6}">
      <dsp:nvSpPr>
        <dsp:cNvPr id="0" name=""/>
        <dsp:cNvSpPr/>
      </dsp:nvSpPr>
      <dsp:spPr>
        <a:xfrm>
          <a:off x="9108032" y="2965013"/>
          <a:ext cx="2435109" cy="12175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00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b="1" kern="1200" dirty="0">
              <a:latin typeface="Calibri" panose="020F0502020204030204" pitchFamily="34" charset="0"/>
              <a:ea typeface="Calibri" panose="020F0502020204030204" pitchFamily="34" charset="0"/>
              <a:cs typeface="Calibri" panose="020F0502020204030204" pitchFamily="34" charset="0"/>
            </a:rPr>
            <a:t>Θετική Στάση προς Επιστήμη</a:t>
          </a:r>
        </a:p>
      </dsp:txBody>
      <dsp:txXfrm>
        <a:off x="9108032" y="2965013"/>
        <a:ext cx="2435109" cy="1217554"/>
      </dsp:txXfrm>
    </dsp:sp>
    <dsp:sp modelId="{2C9F379D-7773-43C2-A14F-850FA36A50F5}">
      <dsp:nvSpPr>
        <dsp:cNvPr id="0" name=""/>
        <dsp:cNvSpPr/>
      </dsp:nvSpPr>
      <dsp:spPr>
        <a:xfrm>
          <a:off x="9229787" y="3086769"/>
          <a:ext cx="730532" cy="97404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885C9-8F5A-40D5-BDCF-42FFE971DABF}">
      <dsp:nvSpPr>
        <dsp:cNvPr id="0" name=""/>
        <dsp:cNvSpPr/>
      </dsp:nvSpPr>
      <dsp:spPr>
        <a:xfrm>
          <a:off x="3980159" y="-10254"/>
          <a:ext cx="2174257" cy="110618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παρατηρώ</a:t>
          </a:r>
        </a:p>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πληροφορούμαι</a:t>
          </a:r>
        </a:p>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ενδιαφέρομαι</a:t>
          </a:r>
        </a:p>
      </dsp:txBody>
      <dsp:txXfrm>
        <a:off x="4034159" y="43746"/>
        <a:ext cx="2066257" cy="998187"/>
      </dsp:txXfrm>
    </dsp:sp>
    <dsp:sp modelId="{07948EB8-B56F-44DA-BC11-877A6DD9BDC3}">
      <dsp:nvSpPr>
        <dsp:cNvPr id="0" name=""/>
        <dsp:cNvSpPr/>
      </dsp:nvSpPr>
      <dsp:spPr>
        <a:xfrm>
          <a:off x="3139465" y="771821"/>
          <a:ext cx="4245638" cy="4245638"/>
        </a:xfrm>
        <a:custGeom>
          <a:avLst/>
          <a:gdLst/>
          <a:ahLst/>
          <a:cxnLst/>
          <a:rect l="0" t="0" r="0" b="0"/>
          <a:pathLst>
            <a:path>
              <a:moveTo>
                <a:pt x="3160684" y="271009"/>
              </a:moveTo>
              <a:arcTo wR="2122819" hR="2122819" stAng="17956133" swAng="803586"/>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5197DA2-B092-4AF0-A8B5-E7C3B3879D92}">
      <dsp:nvSpPr>
        <dsp:cNvPr id="0" name=""/>
        <dsp:cNvSpPr/>
      </dsp:nvSpPr>
      <dsp:spPr>
        <a:xfrm>
          <a:off x="6214626" y="1449049"/>
          <a:ext cx="1730901" cy="119664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συζητώ</a:t>
          </a:r>
        </a:p>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αναρωτιέμαι</a:t>
          </a:r>
        </a:p>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υποθέτω</a:t>
          </a:r>
        </a:p>
      </dsp:txBody>
      <dsp:txXfrm>
        <a:off x="6273041" y="1507464"/>
        <a:ext cx="1614071" cy="1079815"/>
      </dsp:txXfrm>
    </dsp:sp>
    <dsp:sp modelId="{F2EE9FA7-92B0-4120-BB89-D819ABF46A40}">
      <dsp:nvSpPr>
        <dsp:cNvPr id="0" name=""/>
        <dsp:cNvSpPr/>
      </dsp:nvSpPr>
      <dsp:spPr>
        <a:xfrm>
          <a:off x="2923470" y="384518"/>
          <a:ext cx="4245638" cy="4245638"/>
        </a:xfrm>
        <a:custGeom>
          <a:avLst/>
          <a:gdLst/>
          <a:ahLst/>
          <a:cxnLst/>
          <a:rect l="0" t="0" r="0" b="0"/>
          <a:pathLst>
            <a:path>
              <a:moveTo>
                <a:pt x="4219306" y="2456141"/>
              </a:moveTo>
              <a:arcTo wR="2122819" hR="2122819" stAng="542033" swAng="967940"/>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02A15F1-0EC0-4AD0-B9E3-0B38C5357293}">
      <dsp:nvSpPr>
        <dsp:cNvPr id="0" name=""/>
        <dsp:cNvSpPr/>
      </dsp:nvSpPr>
      <dsp:spPr>
        <a:xfrm>
          <a:off x="5604688" y="3583572"/>
          <a:ext cx="1934255" cy="97475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ενεργώ </a:t>
          </a:r>
        </a:p>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πειραματίζομαι</a:t>
          </a:r>
        </a:p>
        <a:p>
          <a:pPr marL="0" lvl="0" indent="0" algn="ctr" defTabSz="800100">
            <a:lnSpc>
              <a:spcPct val="90000"/>
            </a:lnSpc>
            <a:spcBef>
              <a:spcPct val="0"/>
            </a:spcBef>
            <a:spcAft>
              <a:spcPct val="35000"/>
            </a:spcAft>
            <a:buNone/>
          </a:pPr>
          <a:endParaRPr lang="el-GR" sz="1500" kern="1200" dirty="0"/>
        </a:p>
      </dsp:txBody>
      <dsp:txXfrm>
        <a:off x="5652271" y="3631155"/>
        <a:ext cx="1839089" cy="879584"/>
      </dsp:txXfrm>
    </dsp:sp>
    <dsp:sp modelId="{655941B2-24BD-4988-9B02-0FAB778848CB}">
      <dsp:nvSpPr>
        <dsp:cNvPr id="0" name=""/>
        <dsp:cNvSpPr/>
      </dsp:nvSpPr>
      <dsp:spPr>
        <a:xfrm>
          <a:off x="3055442" y="481833"/>
          <a:ext cx="4245638" cy="4245638"/>
        </a:xfrm>
        <a:custGeom>
          <a:avLst/>
          <a:gdLst/>
          <a:ahLst/>
          <a:cxnLst/>
          <a:rect l="0" t="0" r="0" b="0"/>
          <a:pathLst>
            <a:path>
              <a:moveTo>
                <a:pt x="2676379" y="4172193"/>
              </a:moveTo>
              <a:arcTo wR="2122819" hR="2122819" stAng="4493067" swAng="1473986"/>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3DFACEB-E44E-4091-B343-F0EFCFC6CD27}">
      <dsp:nvSpPr>
        <dsp:cNvPr id="0" name=""/>
        <dsp:cNvSpPr/>
      </dsp:nvSpPr>
      <dsp:spPr>
        <a:xfrm>
          <a:off x="2912325" y="3770825"/>
          <a:ext cx="1632448" cy="106109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συμπεραίνω</a:t>
          </a:r>
        </a:p>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καταγράφω</a:t>
          </a:r>
        </a:p>
      </dsp:txBody>
      <dsp:txXfrm>
        <a:off x="2964123" y="3822623"/>
        <a:ext cx="1528852" cy="957495"/>
      </dsp:txXfrm>
    </dsp:sp>
    <dsp:sp modelId="{2AE17D75-9DD3-46AD-8CA4-587AFF795EC1}">
      <dsp:nvSpPr>
        <dsp:cNvPr id="0" name=""/>
        <dsp:cNvSpPr/>
      </dsp:nvSpPr>
      <dsp:spPr>
        <a:xfrm>
          <a:off x="2688610" y="257498"/>
          <a:ext cx="4245638" cy="4245638"/>
        </a:xfrm>
        <a:custGeom>
          <a:avLst/>
          <a:gdLst/>
          <a:ahLst/>
          <a:cxnLst/>
          <a:rect l="0" t="0" r="0" b="0"/>
          <a:pathLst>
            <a:path>
              <a:moveTo>
                <a:pt x="364569" y="3312323"/>
              </a:moveTo>
              <a:arcTo wR="2122819" hR="2122819" stAng="8755234" swAng="1263417"/>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D1F66BA-2534-46A7-B3EE-B9993F5A7FFD}">
      <dsp:nvSpPr>
        <dsp:cNvPr id="0" name=""/>
        <dsp:cNvSpPr/>
      </dsp:nvSpPr>
      <dsp:spPr>
        <a:xfrm>
          <a:off x="1965252" y="1547756"/>
          <a:ext cx="1632448" cy="1061091"/>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εφαρμόζω</a:t>
          </a:r>
        </a:p>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εξηγώ</a:t>
          </a:r>
        </a:p>
        <a:p>
          <a:pPr marL="0" lvl="0" indent="0" algn="ctr" defTabSz="800100">
            <a:lnSpc>
              <a:spcPct val="90000"/>
            </a:lnSpc>
            <a:spcBef>
              <a:spcPct val="0"/>
            </a:spcBef>
            <a:spcAft>
              <a:spcPct val="35000"/>
            </a:spcAft>
            <a:buNone/>
          </a:pPr>
          <a:r>
            <a:rPr lang="el-GR" sz="1800" b="1" kern="1200" dirty="0">
              <a:latin typeface="Calibri" panose="020F0502020204030204" pitchFamily="34" charset="0"/>
              <a:ea typeface="Calibri" panose="020F0502020204030204" pitchFamily="34" charset="0"/>
              <a:cs typeface="Calibri" panose="020F0502020204030204" pitchFamily="34" charset="0"/>
            </a:rPr>
            <a:t>γενικεύω</a:t>
          </a:r>
        </a:p>
      </dsp:txBody>
      <dsp:txXfrm>
        <a:off x="2017050" y="1599554"/>
        <a:ext cx="1528852" cy="957495"/>
      </dsp:txXfrm>
    </dsp:sp>
    <dsp:sp modelId="{14D84DBC-08B7-4DD6-95A7-DF06D3D5B863}">
      <dsp:nvSpPr>
        <dsp:cNvPr id="0" name=""/>
        <dsp:cNvSpPr/>
      </dsp:nvSpPr>
      <dsp:spPr>
        <a:xfrm>
          <a:off x="2684699" y="556584"/>
          <a:ext cx="4245638" cy="4245638"/>
        </a:xfrm>
        <a:custGeom>
          <a:avLst/>
          <a:gdLst/>
          <a:ahLst/>
          <a:cxnLst/>
          <a:rect l="0" t="0" r="0" b="0"/>
          <a:pathLst>
            <a:path>
              <a:moveTo>
                <a:pt x="474869" y="784677"/>
              </a:moveTo>
              <a:arcTo wR="2122819" hR="2122819" stAng="13144605" swAng="1267325"/>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18612-EAD9-4C43-8F5D-F1C7BD9D1908}">
      <dsp:nvSpPr>
        <dsp:cNvPr id="0" name=""/>
        <dsp:cNvSpPr/>
      </dsp:nvSpPr>
      <dsp:spPr>
        <a:xfrm>
          <a:off x="-4391261" y="-673535"/>
          <a:ext cx="5231578" cy="5231578"/>
        </a:xfrm>
        <a:prstGeom prst="blockArc">
          <a:avLst>
            <a:gd name="adj1" fmla="val 18900000"/>
            <a:gd name="adj2" fmla="val 2700000"/>
            <a:gd name="adj3" fmla="val 413"/>
          </a:avLst>
        </a:prstGeom>
        <a:noFill/>
        <a:ln w="1905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1207CC-1977-437C-B88D-3B91CC9FF121}">
      <dsp:nvSpPr>
        <dsp:cNvPr id="0" name=""/>
        <dsp:cNvSpPr/>
      </dsp:nvSpPr>
      <dsp:spPr>
        <a:xfrm>
          <a:off x="440203" y="298640"/>
          <a:ext cx="9069063" cy="597592"/>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339" tIns="71120" rIns="71120" bIns="71120" numCol="1" spcCol="1270" anchor="ctr" anchorCtr="0">
          <a:noAutofit/>
        </a:bodyPr>
        <a:lstStyle/>
        <a:p>
          <a:pPr marL="0" lvl="0" indent="0" algn="l" defTabSz="1244600">
            <a:lnSpc>
              <a:spcPct val="90000"/>
            </a:lnSpc>
            <a:spcBef>
              <a:spcPct val="0"/>
            </a:spcBef>
            <a:spcAft>
              <a:spcPct val="35000"/>
            </a:spcAft>
            <a:buNone/>
          </a:pPr>
          <a:r>
            <a:rPr lang="el-GR" sz="2800" kern="1200" dirty="0">
              <a:latin typeface="Calibri" panose="020F0502020204030204" pitchFamily="34" charset="0"/>
              <a:ea typeface="Calibri" panose="020F0502020204030204" pitchFamily="34" charset="0"/>
              <a:cs typeface="Calibri" panose="020F0502020204030204" pitchFamily="34" charset="0"/>
            </a:rPr>
            <a:t> Εισαγωγή</a:t>
          </a:r>
        </a:p>
      </dsp:txBody>
      <dsp:txXfrm>
        <a:off x="440203" y="298640"/>
        <a:ext cx="9069063" cy="597592"/>
      </dsp:txXfrm>
    </dsp:sp>
    <dsp:sp modelId="{66E86EC8-3CA2-40E1-A7A5-D3F24C9BF4A4}">
      <dsp:nvSpPr>
        <dsp:cNvPr id="0" name=""/>
        <dsp:cNvSpPr/>
      </dsp:nvSpPr>
      <dsp:spPr>
        <a:xfrm>
          <a:off x="66708" y="223941"/>
          <a:ext cx="746990" cy="74699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13A7A-C4AD-4954-9A01-9F61A09FB4A9}">
      <dsp:nvSpPr>
        <dsp:cNvPr id="0" name=""/>
        <dsp:cNvSpPr/>
      </dsp:nvSpPr>
      <dsp:spPr>
        <a:xfrm>
          <a:off x="782817" y="1195185"/>
          <a:ext cx="8726449" cy="597592"/>
        </a:xfrm>
        <a:prstGeom prst="rect">
          <a:avLst/>
        </a:prstGeom>
        <a:solidFill>
          <a:schemeClr val="accent1">
            <a:shade val="80000"/>
            <a:hueOff val="181866"/>
            <a:satOff val="-18964"/>
            <a:lumOff val="127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339" tIns="71120" rIns="71120" bIns="71120" numCol="1" spcCol="1270" anchor="ctr" anchorCtr="0">
          <a:noAutofit/>
        </a:bodyPr>
        <a:lstStyle/>
        <a:p>
          <a:pPr marL="0" lvl="0" indent="0" algn="l" defTabSz="1244600">
            <a:lnSpc>
              <a:spcPct val="90000"/>
            </a:lnSpc>
            <a:spcBef>
              <a:spcPct val="0"/>
            </a:spcBef>
            <a:spcAft>
              <a:spcPct val="35000"/>
            </a:spcAft>
            <a:buNone/>
          </a:pPr>
          <a:r>
            <a:rPr lang="el-GR" sz="2800" kern="1200" dirty="0">
              <a:latin typeface="Calibri" panose="020F0502020204030204" pitchFamily="34" charset="0"/>
              <a:ea typeface="Calibri" panose="020F0502020204030204" pitchFamily="34" charset="0"/>
              <a:cs typeface="Calibri" panose="020F0502020204030204" pitchFamily="34" charset="0"/>
            </a:rPr>
            <a:t>  Εισαγωγή στα ηλεκτρικά κυκλώματα</a:t>
          </a:r>
        </a:p>
      </dsp:txBody>
      <dsp:txXfrm>
        <a:off x="782817" y="1195185"/>
        <a:ext cx="8726449" cy="597592"/>
      </dsp:txXfrm>
    </dsp:sp>
    <dsp:sp modelId="{00F3862F-C1CA-45FB-A486-823535CD3078}">
      <dsp:nvSpPr>
        <dsp:cNvPr id="0" name=""/>
        <dsp:cNvSpPr/>
      </dsp:nvSpPr>
      <dsp:spPr>
        <a:xfrm>
          <a:off x="409322" y="1120486"/>
          <a:ext cx="746990" cy="746990"/>
        </a:xfrm>
        <a:prstGeom prst="ellipse">
          <a:avLst/>
        </a:prstGeom>
        <a:solidFill>
          <a:schemeClr val="lt1">
            <a:hueOff val="0"/>
            <a:satOff val="0"/>
            <a:lumOff val="0"/>
            <a:alphaOff val="0"/>
          </a:schemeClr>
        </a:solidFill>
        <a:ln w="19050" cap="flat" cmpd="sng" algn="ctr">
          <a:solidFill>
            <a:schemeClr val="accent1">
              <a:shade val="80000"/>
              <a:hueOff val="181866"/>
              <a:satOff val="-18964"/>
              <a:lumOff val="127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1860AF-0E6F-4CEA-9F23-73FEC20D5A66}">
      <dsp:nvSpPr>
        <dsp:cNvPr id="0" name=""/>
        <dsp:cNvSpPr/>
      </dsp:nvSpPr>
      <dsp:spPr>
        <a:xfrm>
          <a:off x="782817" y="2091729"/>
          <a:ext cx="8726449" cy="597592"/>
        </a:xfrm>
        <a:prstGeom prst="rect">
          <a:avLst/>
        </a:prstGeom>
        <a:solidFill>
          <a:schemeClr val="accent1">
            <a:shade val="80000"/>
            <a:hueOff val="363732"/>
            <a:satOff val="-37928"/>
            <a:lumOff val="254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339" tIns="71120" rIns="71120" bIns="71120" numCol="1" spcCol="1270" anchor="ctr" anchorCtr="0">
          <a:noAutofit/>
        </a:bodyPr>
        <a:lstStyle/>
        <a:p>
          <a:pPr marL="0" lvl="0" indent="0" algn="l" defTabSz="1244600">
            <a:lnSpc>
              <a:spcPct val="90000"/>
            </a:lnSpc>
            <a:spcBef>
              <a:spcPct val="0"/>
            </a:spcBef>
            <a:spcAft>
              <a:spcPct val="35000"/>
            </a:spcAft>
            <a:buNone/>
          </a:pPr>
          <a:r>
            <a:rPr lang="el-GR" sz="2800" kern="1200" dirty="0">
              <a:latin typeface="Calibri" panose="020F0502020204030204" pitchFamily="34" charset="0"/>
              <a:ea typeface="Calibri" panose="020F0502020204030204" pitchFamily="34" charset="0"/>
              <a:cs typeface="Calibri" panose="020F0502020204030204" pitchFamily="34" charset="0"/>
            </a:rPr>
            <a:t>  Στοιχεία ηλεκτρικού κυκλώματος</a:t>
          </a:r>
        </a:p>
      </dsp:txBody>
      <dsp:txXfrm>
        <a:off x="782817" y="2091729"/>
        <a:ext cx="8726449" cy="597592"/>
      </dsp:txXfrm>
    </dsp:sp>
    <dsp:sp modelId="{60CC3394-4D79-4FDF-B2F2-9C075318A87B}">
      <dsp:nvSpPr>
        <dsp:cNvPr id="0" name=""/>
        <dsp:cNvSpPr/>
      </dsp:nvSpPr>
      <dsp:spPr>
        <a:xfrm>
          <a:off x="409322" y="2017030"/>
          <a:ext cx="746990" cy="746990"/>
        </a:xfrm>
        <a:prstGeom prst="ellipse">
          <a:avLst/>
        </a:prstGeom>
        <a:solidFill>
          <a:schemeClr val="lt1">
            <a:hueOff val="0"/>
            <a:satOff val="0"/>
            <a:lumOff val="0"/>
            <a:alphaOff val="0"/>
          </a:schemeClr>
        </a:solidFill>
        <a:ln w="19050" cap="flat" cmpd="sng" algn="ctr">
          <a:solidFill>
            <a:schemeClr val="accent1">
              <a:shade val="80000"/>
              <a:hueOff val="363732"/>
              <a:satOff val="-37928"/>
              <a:lumOff val="254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2C1196-2A03-4166-8399-8AA3DCB6F482}">
      <dsp:nvSpPr>
        <dsp:cNvPr id="0" name=""/>
        <dsp:cNvSpPr/>
      </dsp:nvSpPr>
      <dsp:spPr>
        <a:xfrm>
          <a:off x="440203" y="2988274"/>
          <a:ext cx="9069063" cy="597592"/>
        </a:xfrm>
        <a:prstGeom prst="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339" tIns="71120" rIns="71120" bIns="71120" numCol="1" spcCol="1270" anchor="ctr" anchorCtr="0">
          <a:noAutofit/>
        </a:bodyPr>
        <a:lstStyle/>
        <a:p>
          <a:pPr marL="0" lvl="0" indent="0" algn="l" defTabSz="1244600">
            <a:lnSpc>
              <a:spcPct val="90000"/>
            </a:lnSpc>
            <a:spcBef>
              <a:spcPct val="0"/>
            </a:spcBef>
            <a:spcAft>
              <a:spcPct val="35000"/>
            </a:spcAft>
            <a:buNone/>
          </a:pPr>
          <a:r>
            <a:rPr lang="el-GR" sz="2800" kern="1200" dirty="0">
              <a:latin typeface="Calibri" panose="020F0502020204030204" pitchFamily="34" charset="0"/>
              <a:ea typeface="Calibri" panose="020F0502020204030204" pitchFamily="34" charset="0"/>
              <a:cs typeface="Calibri" panose="020F0502020204030204" pitchFamily="34" charset="0"/>
            </a:rPr>
            <a:t> Συνδεσμολογία ηλεκτρικών </a:t>
          </a:r>
          <a:r>
            <a:rPr lang="el-GR" sz="2800" kern="1200" dirty="0" err="1">
              <a:latin typeface="Calibri" panose="020F0502020204030204" pitchFamily="34" charset="0"/>
              <a:ea typeface="Calibri" panose="020F0502020204030204" pitchFamily="34" charset="0"/>
              <a:cs typeface="Calibri" panose="020F0502020204030204" pitchFamily="34" charset="0"/>
            </a:rPr>
            <a:t>διπόλων</a:t>
          </a:r>
          <a:r>
            <a:rPr lang="el-GR" sz="2800" kern="1200" dirty="0">
              <a:latin typeface="Calibri" panose="020F0502020204030204" pitchFamily="34" charset="0"/>
              <a:ea typeface="Calibri" panose="020F0502020204030204" pitchFamily="34" charset="0"/>
              <a:cs typeface="Calibri" panose="020F0502020204030204" pitchFamily="34" charset="0"/>
            </a:rPr>
            <a:t> </a:t>
          </a:r>
        </a:p>
      </dsp:txBody>
      <dsp:txXfrm>
        <a:off x="440203" y="2988274"/>
        <a:ext cx="9069063" cy="597592"/>
      </dsp:txXfrm>
    </dsp:sp>
    <dsp:sp modelId="{AE39D7C9-3CE1-463A-9E7C-07813703D38E}">
      <dsp:nvSpPr>
        <dsp:cNvPr id="0" name=""/>
        <dsp:cNvSpPr/>
      </dsp:nvSpPr>
      <dsp:spPr>
        <a:xfrm>
          <a:off x="66708" y="2913575"/>
          <a:ext cx="746990" cy="746990"/>
        </a:xfrm>
        <a:prstGeom prst="ellipse">
          <a:avLst/>
        </a:prstGeom>
        <a:solidFill>
          <a:schemeClr val="lt1">
            <a:hueOff val="0"/>
            <a:satOff val="0"/>
            <a:lumOff val="0"/>
            <a:alphaOff val="0"/>
          </a:schemeClr>
        </a:solidFill>
        <a:ln w="19050" cap="flat" cmpd="sng" algn="ctr">
          <a:solidFill>
            <a:schemeClr val="accent1">
              <a:shade val="80000"/>
              <a:hueOff val="545598"/>
              <a:satOff val="-56892"/>
              <a:lumOff val="3822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67E70-8B26-4E72-BA56-B41B7A4EE6B4}">
      <dsp:nvSpPr>
        <dsp:cNvPr id="0" name=""/>
        <dsp:cNvSpPr/>
      </dsp:nvSpPr>
      <dsp:spPr>
        <a:xfrm>
          <a:off x="894051" y="0"/>
          <a:ext cx="4185188" cy="4185188"/>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BE0DD8-F0A4-400E-BFB0-BB927F634F30}">
      <dsp:nvSpPr>
        <dsp:cNvPr id="0" name=""/>
        <dsp:cNvSpPr/>
      </dsp:nvSpPr>
      <dsp:spPr>
        <a:xfrm>
          <a:off x="2697619" y="432227"/>
          <a:ext cx="3347227" cy="67194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alibri" panose="020F0502020204030204" pitchFamily="34" charset="0"/>
              <a:ea typeface="Calibri" panose="020F0502020204030204" pitchFamily="34" charset="0"/>
              <a:cs typeface="Calibri" panose="020F0502020204030204" pitchFamily="34" charset="0"/>
            </a:rPr>
            <a:t>Διερεύνηση φυσικών φαινομένων ηλεκτρισμού</a:t>
          </a:r>
        </a:p>
      </dsp:txBody>
      <dsp:txXfrm>
        <a:off x="2730421" y="465029"/>
        <a:ext cx="3281623" cy="606338"/>
      </dsp:txXfrm>
    </dsp:sp>
    <dsp:sp modelId="{73881715-CFE7-43FD-9E2E-1E0044C5B56D}">
      <dsp:nvSpPr>
        <dsp:cNvPr id="0" name=""/>
        <dsp:cNvSpPr/>
      </dsp:nvSpPr>
      <dsp:spPr>
        <a:xfrm>
          <a:off x="2716933" y="1180312"/>
          <a:ext cx="3284169" cy="65412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alibri" panose="020F0502020204030204" pitchFamily="34" charset="0"/>
              <a:ea typeface="Calibri" panose="020F0502020204030204" pitchFamily="34" charset="0"/>
              <a:cs typeface="Calibri" panose="020F0502020204030204" pitchFamily="34" charset="0"/>
            </a:rPr>
            <a:t>Σύνδεση με καθημερινή ζωή </a:t>
          </a:r>
        </a:p>
      </dsp:txBody>
      <dsp:txXfrm>
        <a:off x="2748865" y="1212244"/>
        <a:ext cx="3220305" cy="590263"/>
      </dsp:txXfrm>
    </dsp:sp>
    <dsp:sp modelId="{B58902EE-F47A-4E6A-80B3-DC196A095E3A}">
      <dsp:nvSpPr>
        <dsp:cNvPr id="0" name=""/>
        <dsp:cNvSpPr/>
      </dsp:nvSpPr>
      <dsp:spPr>
        <a:xfrm>
          <a:off x="2726332" y="1919009"/>
          <a:ext cx="3331150" cy="56851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alibri" panose="020F0502020204030204" pitchFamily="34" charset="0"/>
              <a:ea typeface="Calibri" panose="020F0502020204030204" pitchFamily="34" charset="0"/>
              <a:cs typeface="Calibri" panose="020F0502020204030204" pitchFamily="34" charset="0"/>
            </a:rPr>
            <a:t>Ταξινομία </a:t>
          </a:r>
          <a:r>
            <a:rPr lang="en-US" sz="2000" kern="1200" dirty="0">
              <a:latin typeface="Calibri" panose="020F0502020204030204" pitchFamily="34" charset="0"/>
              <a:ea typeface="Calibri" panose="020F0502020204030204" pitchFamily="34" charset="0"/>
              <a:cs typeface="Calibri" panose="020F0502020204030204" pitchFamily="34" charset="0"/>
            </a:rPr>
            <a:t>West-</a:t>
          </a:r>
          <a:r>
            <a:rPr lang="el-GR" sz="2000" kern="1200" dirty="0" err="1">
              <a:latin typeface="Calibri" panose="020F0502020204030204" pitchFamily="34" charset="0"/>
              <a:ea typeface="Calibri" panose="020F0502020204030204" pitchFamily="34" charset="0"/>
              <a:cs typeface="Calibri" panose="020F0502020204030204" pitchFamily="34" charset="0"/>
            </a:rPr>
            <a:t>Λιοναράκη</a:t>
          </a:r>
          <a:endParaRPr lang="el-GR" sz="2000" kern="1200" dirty="0">
            <a:latin typeface="Calibri" panose="020F0502020204030204" pitchFamily="34" charset="0"/>
            <a:ea typeface="Calibri" panose="020F0502020204030204" pitchFamily="34" charset="0"/>
            <a:cs typeface="Calibri" panose="020F0502020204030204" pitchFamily="34" charset="0"/>
          </a:endParaRPr>
        </a:p>
      </dsp:txBody>
      <dsp:txXfrm>
        <a:off x="2754085" y="1946762"/>
        <a:ext cx="3275644" cy="513009"/>
      </dsp:txXfrm>
    </dsp:sp>
    <dsp:sp modelId="{7CB201E3-5CE1-4871-9E8D-414CE1D34E41}">
      <dsp:nvSpPr>
        <dsp:cNvPr id="0" name=""/>
        <dsp:cNvSpPr/>
      </dsp:nvSpPr>
      <dsp:spPr>
        <a:xfrm>
          <a:off x="2732154" y="2611547"/>
          <a:ext cx="3253728" cy="558654"/>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alibri" panose="020F0502020204030204" pitchFamily="34" charset="0"/>
              <a:ea typeface="Calibri" panose="020F0502020204030204" pitchFamily="34" charset="0"/>
              <a:cs typeface="Calibri" panose="020F0502020204030204" pitchFamily="34" charset="0"/>
            </a:rPr>
            <a:t>Πολυμορφική μάθηση </a:t>
          </a:r>
          <a:r>
            <a:rPr lang="en-US" sz="2000" kern="1200" dirty="0">
              <a:latin typeface="Calibri" panose="020F0502020204030204" pitchFamily="34" charset="0"/>
              <a:ea typeface="Calibri" panose="020F0502020204030204" pitchFamily="34" charset="0"/>
              <a:cs typeface="Calibri" panose="020F0502020204030204" pitchFamily="34" charset="0"/>
            </a:rPr>
            <a:t>Mayer</a:t>
          </a:r>
          <a:endParaRPr lang="el-GR" sz="2000" kern="1200" dirty="0">
            <a:latin typeface="Calibri" panose="020F0502020204030204" pitchFamily="34" charset="0"/>
            <a:ea typeface="Calibri" panose="020F0502020204030204" pitchFamily="34" charset="0"/>
            <a:cs typeface="Calibri" panose="020F0502020204030204" pitchFamily="34" charset="0"/>
          </a:endParaRPr>
        </a:p>
      </dsp:txBody>
      <dsp:txXfrm>
        <a:off x="2759425" y="2638818"/>
        <a:ext cx="3199186" cy="504112"/>
      </dsp:txXfrm>
    </dsp:sp>
    <dsp:sp modelId="{F8585B3A-1635-4DD0-AA5C-520748D97C22}">
      <dsp:nvSpPr>
        <dsp:cNvPr id="0" name=""/>
        <dsp:cNvSpPr/>
      </dsp:nvSpPr>
      <dsp:spPr>
        <a:xfrm>
          <a:off x="2754515" y="3325186"/>
          <a:ext cx="3233379" cy="57162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alibri" panose="020F0502020204030204" pitchFamily="34" charset="0"/>
              <a:ea typeface="Calibri" panose="020F0502020204030204" pitchFamily="34" charset="0"/>
              <a:cs typeface="Calibri" panose="020F0502020204030204" pitchFamily="34" charset="0"/>
            </a:rPr>
            <a:t>Διερευνητική προσέγγιση</a:t>
          </a:r>
        </a:p>
      </dsp:txBody>
      <dsp:txXfrm>
        <a:off x="2782419" y="3353090"/>
        <a:ext cx="3177571" cy="515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476F6-1F62-4F3A-B36F-7CD11C655D21}">
      <dsp:nvSpPr>
        <dsp:cNvPr id="0" name=""/>
        <dsp:cNvSpPr/>
      </dsp:nvSpPr>
      <dsp:spPr>
        <a:xfrm rot="5400000">
          <a:off x="6403934" y="-2767545"/>
          <a:ext cx="627966" cy="6322746"/>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ea typeface="Calibri" panose="020F0502020204030204" pitchFamily="34" charset="0"/>
              <a:cs typeface="Calibri" panose="020F0502020204030204" pitchFamily="34" charset="0"/>
            </a:rPr>
            <a:t> </a:t>
          </a:r>
          <a:r>
            <a:rPr lang="el-GR" sz="2000" kern="1200" dirty="0">
              <a:latin typeface="Calibri" panose="020F0502020204030204" pitchFamily="34" charset="0"/>
              <a:ea typeface="Calibri" panose="020F0502020204030204" pitchFamily="34" charset="0"/>
              <a:cs typeface="Calibri" panose="020F0502020204030204" pitchFamily="34" charset="0"/>
            </a:rPr>
            <a:t>ποιοτική </a:t>
          </a:r>
        </a:p>
      </dsp:txBody>
      <dsp:txXfrm rot="-5400000">
        <a:off x="3556545" y="110499"/>
        <a:ext cx="6292091" cy="566656"/>
      </dsp:txXfrm>
    </dsp:sp>
    <dsp:sp modelId="{5AAD6006-B313-412B-958A-C43A8C7338B6}">
      <dsp:nvSpPr>
        <dsp:cNvPr id="0" name=""/>
        <dsp:cNvSpPr/>
      </dsp:nvSpPr>
      <dsp:spPr>
        <a:xfrm>
          <a:off x="0" y="1348"/>
          <a:ext cx="3556544" cy="784958"/>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b="1" kern="1200" dirty="0">
              <a:latin typeface="Calibri" panose="020F0502020204030204" pitchFamily="34" charset="0"/>
              <a:ea typeface="Calibri" panose="020F0502020204030204" pitchFamily="34" charset="0"/>
              <a:cs typeface="Calibri" panose="020F0502020204030204" pitchFamily="34" charset="0"/>
            </a:rPr>
            <a:t>Είδος</a:t>
          </a:r>
        </a:p>
      </dsp:txBody>
      <dsp:txXfrm>
        <a:off x="38318" y="39666"/>
        <a:ext cx="3479908" cy="708322"/>
      </dsp:txXfrm>
    </dsp:sp>
    <dsp:sp modelId="{2348E167-CF96-4AEE-928F-E07E3C08423F}">
      <dsp:nvSpPr>
        <dsp:cNvPr id="0" name=""/>
        <dsp:cNvSpPr/>
      </dsp:nvSpPr>
      <dsp:spPr>
        <a:xfrm rot="5400000">
          <a:off x="6403934" y="-1943339"/>
          <a:ext cx="627966" cy="6322746"/>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latin typeface="Calibri" panose="020F0502020204030204" pitchFamily="34" charset="0"/>
              <a:ea typeface="Calibri" panose="020F0502020204030204" pitchFamily="34" charset="0"/>
              <a:cs typeface="Calibri" panose="020F0502020204030204" pitchFamily="34" charset="0"/>
            </a:rPr>
            <a:t>σκόπιμη</a:t>
          </a:r>
        </a:p>
        <a:p>
          <a:pPr marL="228600" lvl="1" indent="-228600" algn="l" defTabSz="889000">
            <a:lnSpc>
              <a:spcPct val="90000"/>
            </a:lnSpc>
            <a:spcBef>
              <a:spcPct val="0"/>
            </a:spcBef>
            <a:spcAft>
              <a:spcPct val="15000"/>
            </a:spcAft>
            <a:buChar char="•"/>
          </a:pPr>
          <a:r>
            <a:rPr lang="el-GR" sz="2000" kern="1200" dirty="0">
              <a:latin typeface="Calibri" panose="020F0502020204030204" pitchFamily="34" charset="0"/>
              <a:ea typeface="Calibri" panose="020F0502020204030204" pitchFamily="34" charset="0"/>
              <a:cs typeface="Calibri" panose="020F0502020204030204" pitchFamily="34" charset="0"/>
            </a:rPr>
            <a:t>ευκολίας</a:t>
          </a:r>
        </a:p>
      </dsp:txBody>
      <dsp:txXfrm rot="-5400000">
        <a:off x="3556545" y="934705"/>
        <a:ext cx="6292091" cy="566656"/>
      </dsp:txXfrm>
    </dsp:sp>
    <dsp:sp modelId="{D3A3D729-A5A5-449F-B36A-08A0B90A03A8}">
      <dsp:nvSpPr>
        <dsp:cNvPr id="0" name=""/>
        <dsp:cNvSpPr/>
      </dsp:nvSpPr>
      <dsp:spPr>
        <a:xfrm>
          <a:off x="0" y="825554"/>
          <a:ext cx="3556544" cy="784958"/>
        </a:xfrm>
        <a:prstGeom prst="roundRect">
          <a:avLst/>
        </a:prstGeom>
        <a:solidFill>
          <a:schemeClr val="accent1">
            <a:shade val="50000"/>
            <a:hueOff val="196550"/>
            <a:satOff val="-20659"/>
            <a:lumOff val="178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Calibri" panose="020F0502020204030204" pitchFamily="34" charset="0"/>
              <a:ea typeface="Calibri" panose="020F0502020204030204" pitchFamily="34" charset="0"/>
              <a:cs typeface="Calibri" panose="020F0502020204030204" pitchFamily="34" charset="0"/>
            </a:rPr>
            <a:t>Δειγματοληψία</a:t>
          </a:r>
        </a:p>
      </dsp:txBody>
      <dsp:txXfrm>
        <a:off x="38318" y="863872"/>
        <a:ext cx="3479908" cy="708322"/>
      </dsp:txXfrm>
    </dsp:sp>
    <dsp:sp modelId="{6E7FD2F8-3295-42DD-8C24-260298C909A8}">
      <dsp:nvSpPr>
        <dsp:cNvPr id="0" name=""/>
        <dsp:cNvSpPr/>
      </dsp:nvSpPr>
      <dsp:spPr>
        <a:xfrm rot="5400000">
          <a:off x="6403934" y="-1119133"/>
          <a:ext cx="627966" cy="6322746"/>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latin typeface="Calibri" panose="020F0502020204030204" pitchFamily="34" charset="0"/>
              <a:ea typeface="Calibri" panose="020F0502020204030204" pitchFamily="34" charset="0"/>
              <a:cs typeface="Calibri" panose="020F0502020204030204" pitchFamily="34" charset="0"/>
            </a:rPr>
            <a:t>3 ειδικοί </a:t>
          </a:r>
          <a:r>
            <a:rPr lang="el-GR" sz="2000" kern="1200" dirty="0" err="1">
              <a:latin typeface="Calibri" panose="020F0502020204030204" pitchFamily="34" charset="0"/>
              <a:ea typeface="Calibri" panose="020F0502020204030204" pitchFamily="34" charset="0"/>
              <a:cs typeface="Calibri" panose="020F0502020204030204" pitchFamily="34" charset="0"/>
            </a:rPr>
            <a:t>ΕξΑΕ</a:t>
          </a:r>
          <a:r>
            <a:rPr lang="el-GR" sz="2000" kern="1200" dirty="0">
              <a:latin typeface="Calibri" panose="020F0502020204030204" pitchFamily="34" charset="0"/>
              <a:ea typeface="Calibri" panose="020F0502020204030204" pitchFamily="34" charset="0"/>
              <a:cs typeface="Calibri" panose="020F0502020204030204" pitchFamily="34" charset="0"/>
            </a:rPr>
            <a:t> </a:t>
          </a:r>
        </a:p>
        <a:p>
          <a:pPr marL="228600" lvl="1" indent="-228600" algn="l" defTabSz="889000">
            <a:lnSpc>
              <a:spcPct val="90000"/>
            </a:lnSpc>
            <a:spcBef>
              <a:spcPct val="0"/>
            </a:spcBef>
            <a:spcAft>
              <a:spcPct val="15000"/>
            </a:spcAft>
            <a:buChar char="•"/>
          </a:pPr>
          <a:r>
            <a:rPr lang="el-GR" sz="2000" kern="1200" dirty="0">
              <a:latin typeface="Calibri" panose="020F0502020204030204" pitchFamily="34" charset="0"/>
              <a:ea typeface="Calibri" panose="020F0502020204030204" pitchFamily="34" charset="0"/>
              <a:cs typeface="Calibri" panose="020F0502020204030204" pitchFamily="34" charset="0"/>
            </a:rPr>
            <a:t>7 μαθητές</a:t>
          </a:r>
        </a:p>
      </dsp:txBody>
      <dsp:txXfrm rot="-5400000">
        <a:off x="3556545" y="1758911"/>
        <a:ext cx="6292091" cy="566656"/>
      </dsp:txXfrm>
    </dsp:sp>
    <dsp:sp modelId="{1DDB9C31-E7A0-4CFC-AC8B-5A92855A47D5}">
      <dsp:nvSpPr>
        <dsp:cNvPr id="0" name=""/>
        <dsp:cNvSpPr/>
      </dsp:nvSpPr>
      <dsp:spPr>
        <a:xfrm>
          <a:off x="0" y="1649760"/>
          <a:ext cx="3556544" cy="784958"/>
        </a:xfrm>
        <a:prstGeom prst="roundRect">
          <a:avLst/>
        </a:prstGeom>
        <a:solidFill>
          <a:schemeClr val="accent1">
            <a:shade val="50000"/>
            <a:hueOff val="393099"/>
            <a:satOff val="-41319"/>
            <a:lumOff val="356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Calibri" panose="020F0502020204030204" pitchFamily="34" charset="0"/>
              <a:ea typeface="Calibri" panose="020F0502020204030204" pitchFamily="34" charset="0"/>
              <a:cs typeface="Calibri" panose="020F0502020204030204" pitchFamily="34" charset="0"/>
            </a:rPr>
            <a:t>Δείγμα</a:t>
          </a:r>
        </a:p>
      </dsp:txBody>
      <dsp:txXfrm>
        <a:off x="38318" y="1688078"/>
        <a:ext cx="3479908" cy="708322"/>
      </dsp:txXfrm>
    </dsp:sp>
    <dsp:sp modelId="{18B4266C-C375-44E0-928F-72E0A9A79234}">
      <dsp:nvSpPr>
        <dsp:cNvPr id="0" name=""/>
        <dsp:cNvSpPr/>
      </dsp:nvSpPr>
      <dsp:spPr>
        <a:xfrm rot="5400000">
          <a:off x="6403934" y="-294926"/>
          <a:ext cx="627966" cy="6322746"/>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latin typeface="Calibri" panose="020F0502020204030204" pitchFamily="34" charset="0"/>
              <a:ea typeface="Calibri" panose="020F0502020204030204" pitchFamily="34" charset="0"/>
              <a:cs typeface="Calibri" panose="020F0502020204030204" pitchFamily="34" charset="0"/>
            </a:rPr>
            <a:t>ερωτηματολόγια ανοικτού τύπου</a:t>
          </a:r>
          <a:r>
            <a:rPr lang="en-US" sz="2000" kern="1200" dirty="0">
              <a:latin typeface="Calibri" panose="020F0502020204030204" pitchFamily="34" charset="0"/>
              <a:ea typeface="Calibri" panose="020F0502020204030204" pitchFamily="34" charset="0"/>
              <a:cs typeface="Calibri" panose="020F0502020204030204" pitchFamily="34" charset="0"/>
            </a:rPr>
            <a:t>: </a:t>
          </a:r>
          <a:r>
            <a:rPr lang="el-GR" sz="2000" kern="1200" dirty="0">
              <a:latin typeface="Calibri" panose="020F0502020204030204" pitchFamily="34" charset="0"/>
              <a:ea typeface="Calibri" panose="020F0502020204030204" pitchFamily="34" charset="0"/>
              <a:cs typeface="Calibri" panose="020F0502020204030204" pitchFamily="34" charset="0"/>
            </a:rPr>
            <a:t>αποτίμησης και διερεύνησης απόψεων </a:t>
          </a:r>
        </a:p>
      </dsp:txBody>
      <dsp:txXfrm rot="-5400000">
        <a:off x="3556545" y="2583118"/>
        <a:ext cx="6292091" cy="566656"/>
      </dsp:txXfrm>
    </dsp:sp>
    <dsp:sp modelId="{C035EF1E-71AE-4E99-BF4C-0981F7D0C337}">
      <dsp:nvSpPr>
        <dsp:cNvPr id="0" name=""/>
        <dsp:cNvSpPr/>
      </dsp:nvSpPr>
      <dsp:spPr>
        <a:xfrm>
          <a:off x="0" y="2461776"/>
          <a:ext cx="3556544" cy="784958"/>
        </a:xfrm>
        <a:prstGeom prst="roundRect">
          <a:avLst/>
        </a:prstGeom>
        <a:solidFill>
          <a:schemeClr val="accent1">
            <a:shade val="50000"/>
            <a:hueOff val="589649"/>
            <a:satOff val="-61978"/>
            <a:lumOff val="534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Calibri" panose="020F0502020204030204" pitchFamily="34" charset="0"/>
              <a:ea typeface="Calibri" panose="020F0502020204030204" pitchFamily="34" charset="0"/>
              <a:cs typeface="Calibri" panose="020F0502020204030204" pitchFamily="34" charset="0"/>
            </a:rPr>
            <a:t>Εργαλείο έρευνας</a:t>
          </a:r>
          <a:endParaRPr lang="en-US" sz="2200" kern="1200" dirty="0">
            <a:latin typeface="Calibri" panose="020F0502020204030204" pitchFamily="34" charset="0"/>
            <a:ea typeface="Calibri" panose="020F0502020204030204" pitchFamily="34" charset="0"/>
            <a:cs typeface="Calibri" panose="020F0502020204030204" pitchFamily="34" charset="0"/>
          </a:endParaRPr>
        </a:p>
      </dsp:txBody>
      <dsp:txXfrm>
        <a:off x="38318" y="2500094"/>
        <a:ext cx="3479908" cy="708322"/>
      </dsp:txXfrm>
    </dsp:sp>
    <dsp:sp modelId="{14E4EB6D-8B2A-43EC-B88C-D8DEA2D7B0D1}">
      <dsp:nvSpPr>
        <dsp:cNvPr id="0" name=""/>
        <dsp:cNvSpPr/>
      </dsp:nvSpPr>
      <dsp:spPr>
        <a:xfrm rot="5400000">
          <a:off x="6403934" y="529279"/>
          <a:ext cx="627966" cy="6322746"/>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err="1">
              <a:latin typeface="Calibri" panose="020F0502020204030204" pitchFamily="34" charset="0"/>
              <a:ea typeface="Calibri" panose="020F0502020204030204" pitchFamily="34" charset="0"/>
              <a:cs typeface="Calibri" panose="020F0502020204030204" pitchFamily="34" charset="0"/>
            </a:rPr>
            <a:t>τριγωνοποίηση</a:t>
          </a:r>
          <a:r>
            <a:rPr lang="el-GR" sz="2000" kern="1200" dirty="0">
              <a:latin typeface="Calibri" panose="020F0502020204030204" pitchFamily="34" charset="0"/>
              <a:ea typeface="Calibri" panose="020F0502020204030204" pitchFamily="34" charset="0"/>
              <a:cs typeface="Calibri" panose="020F0502020204030204" pitchFamily="34" charset="0"/>
            </a:rPr>
            <a:t> μέσω: ειδικών </a:t>
          </a:r>
          <a:r>
            <a:rPr lang="el-GR" sz="2000" kern="1200" dirty="0" err="1">
              <a:latin typeface="Calibri" panose="020F0502020204030204" pitchFamily="34" charset="0"/>
              <a:ea typeface="Calibri" panose="020F0502020204030204" pitchFamily="34" charset="0"/>
              <a:cs typeface="Calibri" panose="020F0502020204030204" pitchFamily="34" charset="0"/>
            </a:rPr>
            <a:t>ΕξΑΕ</a:t>
          </a:r>
          <a:r>
            <a:rPr lang="el-GR" sz="2000" kern="1200" dirty="0">
              <a:latin typeface="Calibri" panose="020F0502020204030204" pitchFamily="34" charset="0"/>
              <a:ea typeface="Calibri" panose="020F0502020204030204" pitchFamily="34" charset="0"/>
              <a:cs typeface="Calibri" panose="020F0502020204030204" pitchFamily="34" charset="0"/>
            </a:rPr>
            <a:t> - μαθητών - βιβλιογραφικής επισκόπησης</a:t>
          </a:r>
        </a:p>
      </dsp:txBody>
      <dsp:txXfrm rot="-5400000">
        <a:off x="3556545" y="3407324"/>
        <a:ext cx="6292091" cy="566656"/>
      </dsp:txXfrm>
    </dsp:sp>
    <dsp:sp modelId="{B7AF1CFC-698E-4D82-BDB5-B0A31AEE5E43}">
      <dsp:nvSpPr>
        <dsp:cNvPr id="0" name=""/>
        <dsp:cNvSpPr/>
      </dsp:nvSpPr>
      <dsp:spPr>
        <a:xfrm>
          <a:off x="0" y="3298173"/>
          <a:ext cx="3556544" cy="784958"/>
        </a:xfrm>
        <a:prstGeom prst="roundRect">
          <a:avLst/>
        </a:prstGeom>
        <a:solidFill>
          <a:schemeClr val="accent1">
            <a:shade val="50000"/>
            <a:hueOff val="393099"/>
            <a:satOff val="-41319"/>
            <a:lumOff val="356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Calibri" panose="020F0502020204030204" pitchFamily="34" charset="0"/>
              <a:ea typeface="Calibri" panose="020F0502020204030204" pitchFamily="34" charset="0"/>
              <a:cs typeface="Calibri" panose="020F0502020204030204" pitchFamily="34" charset="0"/>
            </a:rPr>
            <a:t>Αξιοπιστία-Εγκυρότητα</a:t>
          </a:r>
          <a:endParaRPr lang="en-US" sz="2200" kern="1200" dirty="0">
            <a:latin typeface="Calibri" panose="020F0502020204030204" pitchFamily="34" charset="0"/>
            <a:ea typeface="Calibri" panose="020F0502020204030204" pitchFamily="34" charset="0"/>
            <a:cs typeface="Calibri" panose="020F0502020204030204" pitchFamily="34" charset="0"/>
          </a:endParaRPr>
        </a:p>
      </dsp:txBody>
      <dsp:txXfrm>
        <a:off x="38318" y="3336491"/>
        <a:ext cx="3479908" cy="708322"/>
      </dsp:txXfrm>
    </dsp:sp>
    <dsp:sp modelId="{9C3EBA77-EF22-4F9B-98AE-72DC49A20B6D}">
      <dsp:nvSpPr>
        <dsp:cNvPr id="0" name=""/>
        <dsp:cNvSpPr/>
      </dsp:nvSpPr>
      <dsp:spPr>
        <a:xfrm rot="5400000">
          <a:off x="6403934" y="1353485"/>
          <a:ext cx="627966" cy="6322746"/>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latin typeface="Calibri" panose="020F0502020204030204" pitchFamily="34" charset="0"/>
              <a:ea typeface="Calibri" panose="020F0502020204030204" pitchFamily="34" charset="0"/>
              <a:cs typeface="Calibri" panose="020F0502020204030204" pitchFamily="34" charset="0"/>
              <a:sym typeface="Times New Roman"/>
            </a:rPr>
            <a:t>Μάιος – Ιούνιος 2024</a:t>
          </a:r>
          <a:endParaRPr lang="el-GR" sz="2000"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3556545" y="4231530"/>
        <a:ext cx="6292091" cy="566656"/>
      </dsp:txXfrm>
    </dsp:sp>
    <dsp:sp modelId="{B3E97880-1689-4D25-B896-1F968F102AB3}">
      <dsp:nvSpPr>
        <dsp:cNvPr id="0" name=""/>
        <dsp:cNvSpPr/>
      </dsp:nvSpPr>
      <dsp:spPr>
        <a:xfrm>
          <a:off x="0" y="4122379"/>
          <a:ext cx="3556544" cy="784958"/>
        </a:xfrm>
        <a:prstGeom prst="roundRect">
          <a:avLst/>
        </a:prstGeom>
        <a:solidFill>
          <a:schemeClr val="accent1">
            <a:shade val="50000"/>
            <a:hueOff val="196550"/>
            <a:satOff val="-20659"/>
            <a:lumOff val="178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Calibri" panose="020F0502020204030204" pitchFamily="34" charset="0"/>
              <a:ea typeface="Calibri" panose="020F0502020204030204" pitchFamily="34" charset="0"/>
              <a:cs typeface="Calibri" panose="020F0502020204030204" pitchFamily="34" charset="0"/>
            </a:rPr>
            <a:t>Χρονική περίοδος διεξαγωγής</a:t>
          </a:r>
        </a:p>
      </dsp:txBody>
      <dsp:txXfrm>
        <a:off x="38318" y="4160697"/>
        <a:ext cx="3479908" cy="7083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0D8F8-3AD3-4BE5-9F59-C039160527D9}">
      <dsp:nvSpPr>
        <dsp:cNvPr id="0" name=""/>
        <dsp:cNvSpPr/>
      </dsp:nvSpPr>
      <dsp:spPr>
        <a:xfrm>
          <a:off x="3304844" y="2656"/>
          <a:ext cx="4957267" cy="105165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114300" lvl="1" indent="-114300" algn="ctr" defTabSz="577850">
            <a:lnSpc>
              <a:spcPct val="90000"/>
            </a:lnSpc>
            <a:spcBef>
              <a:spcPct val="0"/>
            </a:spcBef>
            <a:spcAft>
              <a:spcPct val="15000"/>
            </a:spcAft>
            <a:buChar char="•"/>
          </a:pPr>
          <a:endParaRPr lang="el-GR" sz="1300" kern="1200" dirty="0"/>
        </a:p>
        <a:p>
          <a:pPr marL="228600" lvl="1" indent="-228600" algn="ctr" defTabSz="889000">
            <a:lnSpc>
              <a:spcPct val="90000"/>
            </a:lnSpc>
            <a:spcBef>
              <a:spcPct val="0"/>
            </a:spcBef>
            <a:spcAft>
              <a:spcPct val="15000"/>
            </a:spcAft>
            <a:buChar char="•"/>
          </a:pPr>
          <a:r>
            <a:rPr lang="el-GR" sz="2000" kern="1200" dirty="0">
              <a:latin typeface="Calibri" panose="020F0502020204030204" pitchFamily="34" charset="0"/>
              <a:ea typeface="Calibri" panose="020F0502020204030204" pitchFamily="34" charset="0"/>
              <a:cs typeface="Calibri" panose="020F0502020204030204" pitchFamily="34" charset="0"/>
            </a:rPr>
            <a:t>ελκυστική μάθηση</a:t>
          </a:r>
        </a:p>
      </dsp:txBody>
      <dsp:txXfrm>
        <a:off x="3304844" y="134112"/>
        <a:ext cx="4562898" cy="788739"/>
      </dsp:txXfrm>
    </dsp:sp>
    <dsp:sp modelId="{B9A993E9-A317-4CC1-82E6-E7A8A1D29523}">
      <dsp:nvSpPr>
        <dsp:cNvPr id="0" name=""/>
        <dsp:cNvSpPr/>
      </dsp:nvSpPr>
      <dsp:spPr>
        <a:xfrm>
          <a:off x="0" y="2656"/>
          <a:ext cx="3304844" cy="1051651"/>
        </a:xfrm>
        <a:prstGeom prst="round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l-GR" sz="2300" b="1" kern="1200" dirty="0">
              <a:latin typeface="Calibri" panose="020F0502020204030204" pitchFamily="34" charset="0"/>
              <a:ea typeface="Calibri" panose="020F0502020204030204" pitchFamily="34" charset="0"/>
              <a:cs typeface="Calibri" panose="020F0502020204030204" pitchFamily="34" charset="0"/>
            </a:rPr>
            <a:t>Διερευνητικό περιεχόμενο Ε.Υ.</a:t>
          </a:r>
        </a:p>
      </dsp:txBody>
      <dsp:txXfrm>
        <a:off x="51337" y="53993"/>
        <a:ext cx="3202170" cy="948977"/>
      </dsp:txXfrm>
    </dsp:sp>
    <dsp:sp modelId="{9C39AC6E-670A-4944-BD17-BD970AE03132}">
      <dsp:nvSpPr>
        <dsp:cNvPr id="0" name=""/>
        <dsp:cNvSpPr/>
      </dsp:nvSpPr>
      <dsp:spPr>
        <a:xfrm>
          <a:off x="3304844" y="1159472"/>
          <a:ext cx="4957267" cy="105165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114300" lvl="1" indent="-114300" algn="l" defTabSz="577850">
            <a:lnSpc>
              <a:spcPct val="90000"/>
            </a:lnSpc>
            <a:spcBef>
              <a:spcPct val="0"/>
            </a:spcBef>
            <a:spcAft>
              <a:spcPct val="15000"/>
            </a:spcAft>
            <a:buChar char="•"/>
          </a:pPr>
          <a:endParaRPr lang="el-GR" sz="1300" kern="1200" dirty="0"/>
        </a:p>
        <a:p>
          <a:pPr marL="228600" lvl="1" indent="-228600" algn="ctr" defTabSz="889000">
            <a:lnSpc>
              <a:spcPct val="90000"/>
            </a:lnSpc>
            <a:spcBef>
              <a:spcPct val="0"/>
            </a:spcBef>
            <a:spcAft>
              <a:spcPct val="15000"/>
            </a:spcAft>
            <a:buChar char="•"/>
          </a:pPr>
          <a:r>
            <a:rPr lang="el-GR" sz="2000" kern="1200" dirty="0">
              <a:latin typeface="Calibri" panose="020F0502020204030204" pitchFamily="34" charset="0"/>
              <a:ea typeface="Calibri" panose="020F0502020204030204" pitchFamily="34" charset="0"/>
              <a:cs typeface="Calibri" panose="020F0502020204030204" pitchFamily="34" charset="0"/>
            </a:rPr>
            <a:t>βελτίωση μαθησιακών αποτελεσμάτων</a:t>
          </a:r>
        </a:p>
      </dsp:txBody>
      <dsp:txXfrm>
        <a:off x="3304844" y="1290928"/>
        <a:ext cx="4562898" cy="788739"/>
      </dsp:txXfrm>
    </dsp:sp>
    <dsp:sp modelId="{7B40F258-B2BA-42AB-B317-E8772AECBCDD}">
      <dsp:nvSpPr>
        <dsp:cNvPr id="0" name=""/>
        <dsp:cNvSpPr/>
      </dsp:nvSpPr>
      <dsp:spPr>
        <a:xfrm>
          <a:off x="0" y="1159472"/>
          <a:ext cx="3304844" cy="1051651"/>
        </a:xfrm>
        <a:prstGeom prst="roundRect">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l-GR" sz="2300" b="1" kern="1200" dirty="0">
              <a:latin typeface="Calibri" panose="020F0502020204030204" pitchFamily="34" charset="0"/>
              <a:ea typeface="Calibri" panose="020F0502020204030204" pitchFamily="34" charset="0"/>
              <a:cs typeface="Calibri" panose="020F0502020204030204" pitchFamily="34" charset="0"/>
            </a:rPr>
            <a:t>Εικονικός διερευνητικός πειραματισμός</a:t>
          </a:r>
        </a:p>
      </dsp:txBody>
      <dsp:txXfrm>
        <a:off x="51337" y="1210809"/>
        <a:ext cx="3202170" cy="948977"/>
      </dsp:txXfrm>
    </dsp:sp>
    <dsp:sp modelId="{F4599EA8-F58A-4087-A028-066EC6C1D933}">
      <dsp:nvSpPr>
        <dsp:cNvPr id="0" name=""/>
        <dsp:cNvSpPr/>
      </dsp:nvSpPr>
      <dsp:spPr>
        <a:xfrm>
          <a:off x="3199395" y="2316289"/>
          <a:ext cx="5061662" cy="1276683"/>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90000"/>
            </a:lnSpc>
            <a:spcBef>
              <a:spcPct val="0"/>
            </a:spcBef>
            <a:spcAft>
              <a:spcPct val="15000"/>
            </a:spcAft>
            <a:buChar char="•"/>
          </a:pPr>
          <a:r>
            <a:rPr lang="el-GR" sz="2000" kern="1200" dirty="0">
              <a:latin typeface="Calibri" panose="020F0502020204030204" pitchFamily="34" charset="0"/>
              <a:ea typeface="Calibri" panose="020F0502020204030204" pitchFamily="34" charset="0"/>
              <a:cs typeface="Calibri" panose="020F0502020204030204" pitchFamily="34" charset="0"/>
            </a:rPr>
            <a:t>ενίσχυση κατανόησης φυσικών φαινομένων</a:t>
          </a:r>
          <a:endParaRPr lang="el-GR" sz="1300" kern="1200" dirty="0"/>
        </a:p>
        <a:p>
          <a:pPr marL="228600" lvl="1" indent="-228600" algn="ctr" defTabSz="889000">
            <a:lnSpc>
              <a:spcPct val="90000"/>
            </a:lnSpc>
            <a:spcBef>
              <a:spcPct val="0"/>
            </a:spcBef>
            <a:spcAft>
              <a:spcPct val="15000"/>
            </a:spcAft>
            <a:buChar char="•"/>
          </a:pPr>
          <a:r>
            <a:rPr lang="el-GR" sz="2000" kern="1200" dirty="0">
              <a:latin typeface="Calibri" panose="020F0502020204030204" pitchFamily="34" charset="0"/>
              <a:ea typeface="Calibri" panose="020F0502020204030204" pitchFamily="34" charset="0"/>
              <a:cs typeface="Calibri" panose="020F0502020204030204" pitchFamily="34" charset="0"/>
            </a:rPr>
            <a:t>εξαγωγή ορθών συμπερασμάτων</a:t>
          </a:r>
        </a:p>
        <a:p>
          <a:pPr marL="114300" lvl="1" indent="-114300" algn="l" defTabSz="577850">
            <a:lnSpc>
              <a:spcPct val="90000"/>
            </a:lnSpc>
            <a:spcBef>
              <a:spcPct val="0"/>
            </a:spcBef>
            <a:spcAft>
              <a:spcPct val="15000"/>
            </a:spcAft>
            <a:buChar char="•"/>
          </a:pPr>
          <a:endParaRPr lang="el-GR" sz="1300" kern="1200" dirty="0"/>
        </a:p>
      </dsp:txBody>
      <dsp:txXfrm>
        <a:off x="3199395" y="2475874"/>
        <a:ext cx="4582906" cy="957513"/>
      </dsp:txXfrm>
    </dsp:sp>
    <dsp:sp modelId="{5EED8AD8-BE44-4E23-90B9-C12279FE774C}">
      <dsp:nvSpPr>
        <dsp:cNvPr id="0" name=""/>
        <dsp:cNvSpPr/>
      </dsp:nvSpPr>
      <dsp:spPr>
        <a:xfrm>
          <a:off x="1054" y="2428805"/>
          <a:ext cx="3198341" cy="1051651"/>
        </a:xfrm>
        <a:prstGeom prst="round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l-GR" sz="2300" b="1" kern="1200" dirty="0">
              <a:latin typeface="Calibri" panose="020F0502020204030204" pitchFamily="34" charset="0"/>
              <a:ea typeface="Calibri" panose="020F0502020204030204" pitchFamily="34" charset="0"/>
              <a:cs typeface="Calibri" panose="020F0502020204030204" pitchFamily="34" charset="0"/>
            </a:rPr>
            <a:t>Συνεργατική αλληλεπίδραση</a:t>
          </a:r>
        </a:p>
      </dsp:txBody>
      <dsp:txXfrm>
        <a:off x="52391" y="2480142"/>
        <a:ext cx="3095667" cy="9489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7C251-0BF1-4F44-AB7D-3D238C44E430}">
      <dsp:nvSpPr>
        <dsp:cNvPr id="0" name=""/>
        <dsp:cNvSpPr/>
      </dsp:nvSpPr>
      <dsp:spPr>
        <a:xfrm>
          <a:off x="0" y="0"/>
          <a:ext cx="7953358" cy="753052"/>
        </a:xfrm>
        <a:prstGeom prst="round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alibri" panose="020F0502020204030204" pitchFamily="34" charset="0"/>
              <a:ea typeface="Calibri" panose="020F0502020204030204" pitchFamily="34" charset="0"/>
              <a:cs typeface="Calibri" panose="020F0502020204030204" pitchFamily="34" charset="0"/>
            </a:rPr>
            <a:t>Σκόπιμη, βολική δειγματοληψία</a:t>
          </a:r>
        </a:p>
      </dsp:txBody>
      <dsp:txXfrm>
        <a:off x="36761" y="36761"/>
        <a:ext cx="7879836" cy="679530"/>
      </dsp:txXfrm>
    </dsp:sp>
    <dsp:sp modelId="{3182E845-518F-4159-894A-E68F9AAB81D7}">
      <dsp:nvSpPr>
        <dsp:cNvPr id="0" name=""/>
        <dsp:cNvSpPr/>
      </dsp:nvSpPr>
      <dsp:spPr>
        <a:xfrm>
          <a:off x="0" y="757987"/>
          <a:ext cx="7953358" cy="705979"/>
        </a:xfrm>
        <a:prstGeom prst="roundRect">
          <a:avLst/>
        </a:prstGeom>
        <a:solidFill>
          <a:schemeClr val="accent1">
            <a:alpha val="90000"/>
            <a:hueOff val="0"/>
            <a:satOff val="0"/>
            <a:lumOff val="0"/>
            <a:alphaOff val="-8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alibri" panose="020F0502020204030204" pitchFamily="34" charset="0"/>
              <a:ea typeface="Calibri" panose="020F0502020204030204" pitchFamily="34" charset="0"/>
              <a:cs typeface="Calibri" panose="020F0502020204030204" pitchFamily="34" charset="0"/>
            </a:rPr>
            <a:t>Περιορισμένος αριθμός συμμετεχόντων ειδικών, </a:t>
          </a:r>
          <a:r>
            <a:rPr lang="el-GR" sz="2000" b="1" kern="1200" dirty="0" err="1">
              <a:latin typeface="Calibri" panose="020F0502020204030204" pitchFamily="34" charset="0"/>
              <a:ea typeface="Calibri" panose="020F0502020204030204" pitchFamily="34" charset="0"/>
              <a:cs typeface="Calibri" panose="020F0502020204030204" pitchFamily="34" charset="0"/>
            </a:rPr>
            <a:t>ΕξΑΕ</a:t>
          </a:r>
          <a:r>
            <a:rPr lang="el-GR" sz="2000" b="1" kern="1200" dirty="0">
              <a:latin typeface="Calibri" panose="020F0502020204030204" pitchFamily="34" charset="0"/>
              <a:ea typeface="Calibri" panose="020F0502020204030204" pitchFamily="34" charset="0"/>
              <a:cs typeface="Calibri" panose="020F0502020204030204" pitchFamily="34" charset="0"/>
            </a:rPr>
            <a:t> και μαθητών</a:t>
          </a:r>
          <a:r>
            <a:rPr lang="el-GR" sz="6500" b="1" kern="1200" dirty="0"/>
            <a:t> </a:t>
          </a:r>
        </a:p>
      </dsp:txBody>
      <dsp:txXfrm>
        <a:off x="34463" y="792450"/>
        <a:ext cx="7884432" cy="637053"/>
      </dsp:txXfrm>
    </dsp:sp>
    <dsp:sp modelId="{C18FEB02-38A2-4A12-B9B0-B0EEFE769446}">
      <dsp:nvSpPr>
        <dsp:cNvPr id="0" name=""/>
        <dsp:cNvSpPr/>
      </dsp:nvSpPr>
      <dsp:spPr>
        <a:xfrm>
          <a:off x="0" y="1470787"/>
          <a:ext cx="7953358" cy="753052"/>
        </a:xfrm>
        <a:prstGeom prst="roundRect">
          <a:avLst/>
        </a:prstGeom>
        <a:solidFill>
          <a:schemeClr val="accent1">
            <a:alpha val="90000"/>
            <a:hueOff val="0"/>
            <a:satOff val="0"/>
            <a:lumOff val="0"/>
            <a:alphaOff val="-16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alibri" panose="020F0502020204030204" pitchFamily="34" charset="0"/>
              <a:ea typeface="Calibri" panose="020F0502020204030204" pitchFamily="34" charset="0"/>
              <a:cs typeface="Calibri" panose="020F0502020204030204" pitchFamily="34" charset="0"/>
            </a:rPr>
            <a:t>Ενδεχόμενες μαθησιακές δυσκολίες συμμετεχόντων μαθητών</a:t>
          </a:r>
          <a:r>
            <a:rPr lang="el-GR" sz="5700" b="1" kern="1200" baseline="0" dirty="0"/>
            <a:t> </a:t>
          </a:r>
          <a:endParaRPr lang="el-GR" sz="5700" b="1" kern="1200" dirty="0"/>
        </a:p>
      </dsp:txBody>
      <dsp:txXfrm>
        <a:off x="36761" y="1507548"/>
        <a:ext cx="7879836" cy="679530"/>
      </dsp:txXfrm>
    </dsp:sp>
    <dsp:sp modelId="{50452454-322E-4F9F-BDC9-759B08EEADBC}">
      <dsp:nvSpPr>
        <dsp:cNvPr id="0" name=""/>
        <dsp:cNvSpPr/>
      </dsp:nvSpPr>
      <dsp:spPr>
        <a:xfrm>
          <a:off x="0" y="2239494"/>
          <a:ext cx="7953358" cy="753052"/>
        </a:xfrm>
        <a:prstGeom prst="roundRect">
          <a:avLst/>
        </a:prstGeom>
        <a:solidFill>
          <a:schemeClr val="accent1">
            <a:alpha val="90000"/>
            <a:hueOff val="0"/>
            <a:satOff val="0"/>
            <a:lumOff val="0"/>
            <a:alphaOff val="-24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alibri" panose="020F0502020204030204" pitchFamily="34" charset="0"/>
              <a:ea typeface="Calibri" panose="020F0502020204030204" pitchFamily="34" charset="0"/>
              <a:cs typeface="Calibri" panose="020F0502020204030204" pitchFamily="34" charset="0"/>
            </a:rPr>
            <a:t>Δείγμα από μόνο μια σχολική μονάδα</a:t>
          </a:r>
        </a:p>
      </dsp:txBody>
      <dsp:txXfrm>
        <a:off x="36761" y="2276255"/>
        <a:ext cx="7879836" cy="679530"/>
      </dsp:txXfrm>
    </dsp:sp>
    <dsp:sp modelId="{F039B3C8-8A3A-42D6-B2A6-FB8665C2623B}">
      <dsp:nvSpPr>
        <dsp:cNvPr id="0" name=""/>
        <dsp:cNvSpPr/>
      </dsp:nvSpPr>
      <dsp:spPr>
        <a:xfrm>
          <a:off x="0" y="3001024"/>
          <a:ext cx="7953358" cy="753052"/>
        </a:xfrm>
        <a:prstGeom prst="roundRect">
          <a:avLst/>
        </a:prstGeom>
        <a:solidFill>
          <a:schemeClr val="accent1">
            <a:alpha val="90000"/>
            <a:hueOff val="0"/>
            <a:satOff val="0"/>
            <a:lumOff val="0"/>
            <a:alphaOff val="-32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alibri" panose="020F0502020204030204" pitchFamily="34" charset="0"/>
              <a:ea typeface="Calibri" panose="020F0502020204030204" pitchFamily="34" charset="0"/>
              <a:cs typeface="Calibri" panose="020F0502020204030204" pitchFamily="34" charset="0"/>
            </a:rPr>
            <a:t>Παρέμβαση σε ένα μόνο διδακτικό αντικείμενο</a:t>
          </a:r>
        </a:p>
      </dsp:txBody>
      <dsp:txXfrm>
        <a:off x="36761" y="3037785"/>
        <a:ext cx="7879836" cy="679530"/>
      </dsp:txXfrm>
    </dsp:sp>
    <dsp:sp modelId="{A9A7435E-BD54-4430-A6FE-0E95A306460E}">
      <dsp:nvSpPr>
        <dsp:cNvPr id="0" name=""/>
        <dsp:cNvSpPr/>
      </dsp:nvSpPr>
      <dsp:spPr>
        <a:xfrm>
          <a:off x="0" y="3762554"/>
          <a:ext cx="7953358" cy="753052"/>
        </a:xfrm>
        <a:prstGeom prst="round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latin typeface="Calibri" panose="020F0502020204030204" pitchFamily="34" charset="0"/>
              <a:ea typeface="Calibri" panose="020F0502020204030204" pitchFamily="34" charset="0"/>
              <a:cs typeface="Calibri" panose="020F0502020204030204" pitchFamily="34" charset="0"/>
            </a:rPr>
            <a:t>Χρονικό διάστημα διεξαγωγής της έρευνας</a:t>
          </a:r>
        </a:p>
      </dsp:txBody>
      <dsp:txXfrm>
        <a:off x="36761" y="3799315"/>
        <a:ext cx="7879836" cy="6795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18612-EAD9-4C43-8F5D-F1C7BD9D1908}">
      <dsp:nvSpPr>
        <dsp:cNvPr id="0" name=""/>
        <dsp:cNvSpPr/>
      </dsp:nvSpPr>
      <dsp:spPr>
        <a:xfrm>
          <a:off x="-4752671" y="-728479"/>
          <a:ext cx="5660907" cy="5660907"/>
        </a:xfrm>
        <a:prstGeom prst="blockArc">
          <a:avLst>
            <a:gd name="adj1" fmla="val 18900000"/>
            <a:gd name="adj2" fmla="val 2700000"/>
            <a:gd name="adj3" fmla="val 382"/>
          </a:avLst>
        </a:prstGeom>
        <a:noFill/>
        <a:ln w="1905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1207CC-1977-437C-B88D-3B91CC9FF121}">
      <dsp:nvSpPr>
        <dsp:cNvPr id="0" name=""/>
        <dsp:cNvSpPr/>
      </dsp:nvSpPr>
      <dsp:spPr>
        <a:xfrm>
          <a:off x="475663" y="323199"/>
          <a:ext cx="9713091" cy="646735"/>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346" tIns="71120" rIns="71120" bIns="71120" numCol="1" spcCol="1270" anchor="ctr" anchorCtr="0">
          <a:noAutofit/>
        </a:bodyPr>
        <a:lstStyle/>
        <a:p>
          <a:pPr marL="0" lvl="0" indent="0" algn="l" defTabSz="1244600">
            <a:lnSpc>
              <a:spcPct val="90000"/>
            </a:lnSpc>
            <a:spcBef>
              <a:spcPct val="0"/>
            </a:spcBef>
            <a:spcAft>
              <a:spcPct val="35000"/>
            </a:spcAft>
            <a:buNone/>
          </a:pPr>
          <a:r>
            <a:rPr lang="el-GR" sz="2800" kern="1200" dirty="0">
              <a:latin typeface="Calibri" panose="020F0502020204030204" pitchFamily="34" charset="0"/>
              <a:ea typeface="Calibri" panose="020F0502020204030204" pitchFamily="34" charset="0"/>
              <a:cs typeface="Calibri" panose="020F0502020204030204" pitchFamily="34" charset="0"/>
            </a:rPr>
            <a:t> Μεγαλύτερο δείγμα από διαφορετικές σχολικές μονάδες</a:t>
          </a:r>
        </a:p>
      </dsp:txBody>
      <dsp:txXfrm>
        <a:off x="475663" y="323199"/>
        <a:ext cx="9713091" cy="646735"/>
      </dsp:txXfrm>
    </dsp:sp>
    <dsp:sp modelId="{66E86EC8-3CA2-40E1-A7A5-D3F24C9BF4A4}">
      <dsp:nvSpPr>
        <dsp:cNvPr id="0" name=""/>
        <dsp:cNvSpPr/>
      </dsp:nvSpPr>
      <dsp:spPr>
        <a:xfrm>
          <a:off x="71454" y="242357"/>
          <a:ext cx="808419" cy="808419"/>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13A7A-C4AD-4954-9A01-9F61A09FB4A9}">
      <dsp:nvSpPr>
        <dsp:cNvPr id="0" name=""/>
        <dsp:cNvSpPr/>
      </dsp:nvSpPr>
      <dsp:spPr>
        <a:xfrm>
          <a:off x="846452" y="1293471"/>
          <a:ext cx="9342302" cy="646735"/>
        </a:xfrm>
        <a:prstGeom prst="rect">
          <a:avLst/>
        </a:prstGeom>
        <a:solidFill>
          <a:schemeClr val="accent1">
            <a:shade val="80000"/>
            <a:hueOff val="181866"/>
            <a:satOff val="-18964"/>
            <a:lumOff val="127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346" tIns="71120" rIns="71120" bIns="71120" numCol="1" spcCol="1270" anchor="ctr" anchorCtr="0">
          <a:noAutofit/>
        </a:bodyPr>
        <a:lstStyle/>
        <a:p>
          <a:pPr marL="0" lvl="0" indent="0" algn="l" defTabSz="1244600">
            <a:lnSpc>
              <a:spcPct val="90000"/>
            </a:lnSpc>
            <a:spcBef>
              <a:spcPct val="0"/>
            </a:spcBef>
            <a:spcAft>
              <a:spcPct val="35000"/>
            </a:spcAft>
            <a:buNone/>
          </a:pPr>
          <a:r>
            <a:rPr lang="el-GR" sz="2800" kern="1200" dirty="0">
              <a:latin typeface="Calibri" panose="020F0502020204030204" pitchFamily="34" charset="0"/>
              <a:ea typeface="Calibri" panose="020F0502020204030204" pitchFamily="34" charset="0"/>
              <a:cs typeface="Calibri" panose="020F0502020204030204" pitchFamily="34" charset="0"/>
            </a:rPr>
            <a:t>  Διεξαγωγή έρευνας σε καταλληλότερο χρονικό διάστημα</a:t>
          </a:r>
        </a:p>
      </dsp:txBody>
      <dsp:txXfrm>
        <a:off x="846452" y="1293471"/>
        <a:ext cx="9342302" cy="646735"/>
      </dsp:txXfrm>
    </dsp:sp>
    <dsp:sp modelId="{00F3862F-C1CA-45FB-A486-823535CD3078}">
      <dsp:nvSpPr>
        <dsp:cNvPr id="0" name=""/>
        <dsp:cNvSpPr/>
      </dsp:nvSpPr>
      <dsp:spPr>
        <a:xfrm>
          <a:off x="442242" y="1212629"/>
          <a:ext cx="808419" cy="808419"/>
        </a:xfrm>
        <a:prstGeom prst="ellipse">
          <a:avLst/>
        </a:prstGeom>
        <a:solidFill>
          <a:schemeClr val="lt1">
            <a:hueOff val="0"/>
            <a:satOff val="0"/>
            <a:lumOff val="0"/>
            <a:alphaOff val="0"/>
          </a:schemeClr>
        </a:solidFill>
        <a:ln w="19050" cap="flat" cmpd="sng" algn="ctr">
          <a:solidFill>
            <a:schemeClr val="accent1">
              <a:shade val="80000"/>
              <a:hueOff val="181866"/>
              <a:satOff val="-18964"/>
              <a:lumOff val="127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1860AF-0E6F-4CEA-9F23-73FEC20D5A66}">
      <dsp:nvSpPr>
        <dsp:cNvPr id="0" name=""/>
        <dsp:cNvSpPr/>
      </dsp:nvSpPr>
      <dsp:spPr>
        <a:xfrm>
          <a:off x="846452" y="2263742"/>
          <a:ext cx="9342302" cy="646735"/>
        </a:xfrm>
        <a:prstGeom prst="rect">
          <a:avLst/>
        </a:prstGeom>
        <a:solidFill>
          <a:schemeClr val="accent1">
            <a:shade val="80000"/>
            <a:hueOff val="363732"/>
            <a:satOff val="-37928"/>
            <a:lumOff val="254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346" tIns="71120" rIns="71120" bIns="71120" numCol="1" spcCol="1270" anchor="ctr" anchorCtr="0">
          <a:noAutofit/>
        </a:bodyPr>
        <a:lstStyle/>
        <a:p>
          <a:pPr marL="0" lvl="0" indent="0" algn="l" defTabSz="1244600">
            <a:lnSpc>
              <a:spcPct val="90000"/>
            </a:lnSpc>
            <a:spcBef>
              <a:spcPct val="0"/>
            </a:spcBef>
            <a:spcAft>
              <a:spcPct val="35000"/>
            </a:spcAft>
            <a:buNone/>
          </a:pPr>
          <a:r>
            <a:rPr lang="el-GR" sz="2800" kern="1200" dirty="0">
              <a:latin typeface="Calibri" panose="020F0502020204030204" pitchFamily="34" charset="0"/>
              <a:ea typeface="Calibri" panose="020F0502020204030204" pitchFamily="34" charset="0"/>
              <a:cs typeface="Calibri" panose="020F0502020204030204" pitchFamily="34" charset="0"/>
            </a:rPr>
            <a:t>  Επέκταση έρευνας και σε άλλα διδακτικά αντικείμενα</a:t>
          </a:r>
        </a:p>
      </dsp:txBody>
      <dsp:txXfrm>
        <a:off x="846452" y="2263742"/>
        <a:ext cx="9342302" cy="646735"/>
      </dsp:txXfrm>
    </dsp:sp>
    <dsp:sp modelId="{60CC3394-4D79-4FDF-B2F2-9C075318A87B}">
      <dsp:nvSpPr>
        <dsp:cNvPr id="0" name=""/>
        <dsp:cNvSpPr/>
      </dsp:nvSpPr>
      <dsp:spPr>
        <a:xfrm>
          <a:off x="442242" y="2182900"/>
          <a:ext cx="808419" cy="808419"/>
        </a:xfrm>
        <a:prstGeom prst="ellipse">
          <a:avLst/>
        </a:prstGeom>
        <a:solidFill>
          <a:schemeClr val="lt1">
            <a:hueOff val="0"/>
            <a:satOff val="0"/>
            <a:lumOff val="0"/>
            <a:alphaOff val="0"/>
          </a:schemeClr>
        </a:solidFill>
        <a:ln w="19050" cap="flat" cmpd="sng" algn="ctr">
          <a:solidFill>
            <a:schemeClr val="accent1">
              <a:shade val="80000"/>
              <a:hueOff val="363732"/>
              <a:satOff val="-37928"/>
              <a:lumOff val="254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2C1196-2A03-4166-8399-8AA3DCB6F482}">
      <dsp:nvSpPr>
        <dsp:cNvPr id="0" name=""/>
        <dsp:cNvSpPr/>
      </dsp:nvSpPr>
      <dsp:spPr>
        <a:xfrm>
          <a:off x="475663" y="3234013"/>
          <a:ext cx="9713091" cy="646735"/>
        </a:xfrm>
        <a:prstGeom prst="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346" tIns="71120" rIns="71120" bIns="71120" numCol="1" spcCol="1270" anchor="ctr" anchorCtr="0">
          <a:noAutofit/>
        </a:bodyPr>
        <a:lstStyle/>
        <a:p>
          <a:pPr marL="0" lvl="0" indent="0" algn="l" defTabSz="1244600">
            <a:lnSpc>
              <a:spcPct val="90000"/>
            </a:lnSpc>
            <a:spcBef>
              <a:spcPct val="0"/>
            </a:spcBef>
            <a:spcAft>
              <a:spcPct val="35000"/>
            </a:spcAft>
            <a:buNone/>
          </a:pPr>
          <a:r>
            <a:rPr lang="el-GR" sz="2800" kern="1200" dirty="0">
              <a:latin typeface="Calibri" panose="020F0502020204030204" pitchFamily="34" charset="0"/>
              <a:ea typeface="Calibri" panose="020F0502020204030204" pitchFamily="34" charset="0"/>
              <a:cs typeface="Calibri" panose="020F0502020204030204" pitchFamily="34" charset="0"/>
            </a:rPr>
            <a:t> Άγνωστο δείγμα αλλά με επισήμανση μαθησιακών δυσκολιών</a:t>
          </a:r>
        </a:p>
      </dsp:txBody>
      <dsp:txXfrm>
        <a:off x="475663" y="3234013"/>
        <a:ext cx="9713091" cy="646735"/>
      </dsp:txXfrm>
    </dsp:sp>
    <dsp:sp modelId="{AE39D7C9-3CE1-463A-9E7C-07813703D38E}">
      <dsp:nvSpPr>
        <dsp:cNvPr id="0" name=""/>
        <dsp:cNvSpPr/>
      </dsp:nvSpPr>
      <dsp:spPr>
        <a:xfrm>
          <a:off x="71454" y="3153171"/>
          <a:ext cx="808419" cy="808419"/>
        </a:xfrm>
        <a:prstGeom prst="ellipse">
          <a:avLst/>
        </a:prstGeom>
        <a:solidFill>
          <a:schemeClr val="lt1">
            <a:hueOff val="0"/>
            <a:satOff val="0"/>
            <a:lumOff val="0"/>
            <a:alphaOff val="0"/>
          </a:schemeClr>
        </a:solidFill>
        <a:ln w="19050" cap="flat" cmpd="sng" algn="ctr">
          <a:solidFill>
            <a:schemeClr val="accent1">
              <a:shade val="80000"/>
              <a:hueOff val="545598"/>
              <a:satOff val="-56892"/>
              <a:lumOff val="3822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08413-D4E2-4B0A-9858-9A2CBA97FC55}" type="datetimeFigureOut">
              <a:rPr lang="el-GR" smtClean="0"/>
              <a:t>15/3/2025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C7132-E1F1-4974-9C14-29C61774069E}" type="slidenum">
              <a:rPr lang="el-GR" smtClean="0"/>
              <a:t>‹#›</a:t>
            </a:fld>
            <a:endParaRPr lang="el-GR"/>
          </a:p>
        </p:txBody>
      </p:sp>
    </p:spTree>
    <p:extLst>
      <p:ext uri="{BB962C8B-B14F-4D97-AF65-F5344CB8AC3E}">
        <p14:creationId xmlns:p14="http://schemas.microsoft.com/office/powerpoint/2010/main" val="93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773C7132-E1F1-4974-9C14-29C61774069E}" type="slidenum">
              <a:rPr lang="el-GR" smtClean="0"/>
              <a:t>16</a:t>
            </a:fld>
            <a:endParaRPr lang="el-GR"/>
          </a:p>
        </p:txBody>
      </p:sp>
    </p:spTree>
    <p:extLst>
      <p:ext uri="{BB962C8B-B14F-4D97-AF65-F5344CB8AC3E}">
        <p14:creationId xmlns:p14="http://schemas.microsoft.com/office/powerpoint/2010/main" val="165798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4C9C-70A1-676D-40DC-EE508121A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A54636F8-A028-E455-E926-FA89046C5C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6EA3E806-1568-9889-18CE-6B0F70206698}"/>
              </a:ext>
            </a:extLst>
          </p:cNvPr>
          <p:cNvSpPr>
            <a:spLocks noGrp="1"/>
          </p:cNvSpPr>
          <p:nvPr>
            <p:ph type="dt" sz="half" idx="10"/>
          </p:nvPr>
        </p:nvSpPr>
        <p:spPr/>
        <p:txBody>
          <a:bodyPr/>
          <a:lstStyle/>
          <a:p>
            <a:fld id="{CE8B6FC6-CCF3-415D-9863-C454C1DF0726}" type="datetimeFigureOut">
              <a:rPr lang="el-GR" smtClean="0"/>
              <a:t>15/3/2025</a:t>
            </a:fld>
            <a:endParaRPr lang="el-GR"/>
          </a:p>
        </p:txBody>
      </p:sp>
      <p:sp>
        <p:nvSpPr>
          <p:cNvPr id="5" name="Footer Placeholder 4">
            <a:extLst>
              <a:ext uri="{FF2B5EF4-FFF2-40B4-BE49-F238E27FC236}">
                <a16:creationId xmlns:a16="http://schemas.microsoft.com/office/drawing/2014/main" id="{B2C2D0A1-8A34-83A0-3BBC-DEA738B1BD4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E6FFC91-F537-5E2B-3C1E-796A626CFAB3}"/>
              </a:ext>
            </a:extLst>
          </p:cNvPr>
          <p:cNvSpPr>
            <a:spLocks noGrp="1"/>
          </p:cNvSpPr>
          <p:nvPr>
            <p:ph type="sldNum" sz="quarter" idx="12"/>
          </p:nvPr>
        </p:nvSpPr>
        <p:spPr/>
        <p:txBody>
          <a:bodyPr/>
          <a:lstStyle/>
          <a:p>
            <a:fld id="{74ABD044-EF08-4AA8-8004-D0A3DC9B7BE2}" type="slidenum">
              <a:rPr lang="el-GR" smtClean="0"/>
              <a:t>‹#›</a:t>
            </a:fld>
            <a:endParaRPr lang="el-GR"/>
          </a:p>
        </p:txBody>
      </p:sp>
    </p:spTree>
    <p:extLst>
      <p:ext uri="{BB962C8B-B14F-4D97-AF65-F5344CB8AC3E}">
        <p14:creationId xmlns:p14="http://schemas.microsoft.com/office/powerpoint/2010/main" val="33978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6719-0053-C4EB-3FCD-2D38909FFAA2}"/>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BA94F15-8CFC-4A5A-5F94-F220612ACD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D0C5498-8D84-3519-A0B4-3EBC6841FCCA}"/>
              </a:ext>
            </a:extLst>
          </p:cNvPr>
          <p:cNvSpPr>
            <a:spLocks noGrp="1"/>
          </p:cNvSpPr>
          <p:nvPr>
            <p:ph type="dt" sz="half" idx="10"/>
          </p:nvPr>
        </p:nvSpPr>
        <p:spPr/>
        <p:txBody>
          <a:bodyPr/>
          <a:lstStyle/>
          <a:p>
            <a:fld id="{CE8B6FC6-CCF3-415D-9863-C454C1DF0726}" type="datetimeFigureOut">
              <a:rPr lang="el-GR" smtClean="0"/>
              <a:t>15/3/2025</a:t>
            </a:fld>
            <a:endParaRPr lang="el-GR"/>
          </a:p>
        </p:txBody>
      </p:sp>
      <p:sp>
        <p:nvSpPr>
          <p:cNvPr id="5" name="Footer Placeholder 4">
            <a:extLst>
              <a:ext uri="{FF2B5EF4-FFF2-40B4-BE49-F238E27FC236}">
                <a16:creationId xmlns:a16="http://schemas.microsoft.com/office/drawing/2014/main" id="{D6483F00-DEF3-8558-8AED-1C1E3C9CBCA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8263E22-8080-8A5F-8CCD-89BBF8173F8B}"/>
              </a:ext>
            </a:extLst>
          </p:cNvPr>
          <p:cNvSpPr>
            <a:spLocks noGrp="1"/>
          </p:cNvSpPr>
          <p:nvPr>
            <p:ph type="sldNum" sz="quarter" idx="12"/>
          </p:nvPr>
        </p:nvSpPr>
        <p:spPr/>
        <p:txBody>
          <a:bodyPr/>
          <a:lstStyle/>
          <a:p>
            <a:fld id="{74ABD044-EF08-4AA8-8004-D0A3DC9B7BE2}" type="slidenum">
              <a:rPr lang="el-GR" smtClean="0"/>
              <a:t>‹#›</a:t>
            </a:fld>
            <a:endParaRPr lang="el-GR"/>
          </a:p>
        </p:txBody>
      </p:sp>
    </p:spTree>
    <p:extLst>
      <p:ext uri="{BB962C8B-B14F-4D97-AF65-F5344CB8AC3E}">
        <p14:creationId xmlns:p14="http://schemas.microsoft.com/office/powerpoint/2010/main" val="414927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FA5575-9229-2D03-7BCA-EF9C9DA369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C52EB83A-7089-3282-E832-DEE14C9995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CFA98CC-4EA9-DB72-2A90-5C09570859E2}"/>
              </a:ext>
            </a:extLst>
          </p:cNvPr>
          <p:cNvSpPr>
            <a:spLocks noGrp="1"/>
          </p:cNvSpPr>
          <p:nvPr>
            <p:ph type="dt" sz="half" idx="10"/>
          </p:nvPr>
        </p:nvSpPr>
        <p:spPr/>
        <p:txBody>
          <a:bodyPr/>
          <a:lstStyle/>
          <a:p>
            <a:fld id="{CE8B6FC6-CCF3-415D-9863-C454C1DF0726}" type="datetimeFigureOut">
              <a:rPr lang="el-GR" smtClean="0"/>
              <a:t>15/3/2025</a:t>
            </a:fld>
            <a:endParaRPr lang="el-GR"/>
          </a:p>
        </p:txBody>
      </p:sp>
      <p:sp>
        <p:nvSpPr>
          <p:cNvPr id="5" name="Footer Placeholder 4">
            <a:extLst>
              <a:ext uri="{FF2B5EF4-FFF2-40B4-BE49-F238E27FC236}">
                <a16:creationId xmlns:a16="http://schemas.microsoft.com/office/drawing/2014/main" id="{6423A334-8B3A-985E-FB1F-D76E73B66BB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7882664-3319-030D-6687-63E105BBE91A}"/>
              </a:ext>
            </a:extLst>
          </p:cNvPr>
          <p:cNvSpPr>
            <a:spLocks noGrp="1"/>
          </p:cNvSpPr>
          <p:nvPr>
            <p:ph type="sldNum" sz="quarter" idx="12"/>
          </p:nvPr>
        </p:nvSpPr>
        <p:spPr/>
        <p:txBody>
          <a:bodyPr/>
          <a:lstStyle/>
          <a:p>
            <a:fld id="{74ABD044-EF08-4AA8-8004-D0A3DC9B7BE2}" type="slidenum">
              <a:rPr lang="el-GR" smtClean="0"/>
              <a:t>‹#›</a:t>
            </a:fld>
            <a:endParaRPr lang="el-GR"/>
          </a:p>
        </p:txBody>
      </p:sp>
    </p:spTree>
    <p:extLst>
      <p:ext uri="{BB962C8B-B14F-4D97-AF65-F5344CB8AC3E}">
        <p14:creationId xmlns:p14="http://schemas.microsoft.com/office/powerpoint/2010/main" val="186567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28C1-58B1-14B6-7473-5D08E1B53E5E}"/>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E2210ED3-B867-57D9-7416-1099973019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DD92264-13AC-0AC3-BA2C-B32A1FB5246A}"/>
              </a:ext>
            </a:extLst>
          </p:cNvPr>
          <p:cNvSpPr>
            <a:spLocks noGrp="1"/>
          </p:cNvSpPr>
          <p:nvPr>
            <p:ph type="dt" sz="half" idx="10"/>
          </p:nvPr>
        </p:nvSpPr>
        <p:spPr/>
        <p:txBody>
          <a:bodyPr/>
          <a:lstStyle/>
          <a:p>
            <a:fld id="{CE8B6FC6-CCF3-415D-9863-C454C1DF0726}" type="datetimeFigureOut">
              <a:rPr lang="el-GR" smtClean="0"/>
              <a:t>15/3/2025</a:t>
            </a:fld>
            <a:endParaRPr lang="el-GR"/>
          </a:p>
        </p:txBody>
      </p:sp>
      <p:sp>
        <p:nvSpPr>
          <p:cNvPr id="5" name="Footer Placeholder 4">
            <a:extLst>
              <a:ext uri="{FF2B5EF4-FFF2-40B4-BE49-F238E27FC236}">
                <a16:creationId xmlns:a16="http://schemas.microsoft.com/office/drawing/2014/main" id="{93DDD43C-54DF-6C4C-2529-0FA8F7347F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D834699-2CC5-57F1-C0CD-B36ECB473B6C}"/>
              </a:ext>
            </a:extLst>
          </p:cNvPr>
          <p:cNvSpPr>
            <a:spLocks noGrp="1"/>
          </p:cNvSpPr>
          <p:nvPr>
            <p:ph type="sldNum" sz="quarter" idx="12"/>
          </p:nvPr>
        </p:nvSpPr>
        <p:spPr/>
        <p:txBody>
          <a:bodyPr/>
          <a:lstStyle/>
          <a:p>
            <a:fld id="{74ABD044-EF08-4AA8-8004-D0A3DC9B7BE2}" type="slidenum">
              <a:rPr lang="el-GR" smtClean="0"/>
              <a:t>‹#›</a:t>
            </a:fld>
            <a:endParaRPr lang="el-GR"/>
          </a:p>
        </p:txBody>
      </p:sp>
    </p:spTree>
    <p:extLst>
      <p:ext uri="{BB962C8B-B14F-4D97-AF65-F5344CB8AC3E}">
        <p14:creationId xmlns:p14="http://schemas.microsoft.com/office/powerpoint/2010/main" val="61031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C66E-198A-00F5-3353-5AD35BD19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18B419EC-9223-94DB-B3C7-2F93261699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3D0E9-8934-B22F-E1C2-31F56CC7E1B1}"/>
              </a:ext>
            </a:extLst>
          </p:cNvPr>
          <p:cNvSpPr>
            <a:spLocks noGrp="1"/>
          </p:cNvSpPr>
          <p:nvPr>
            <p:ph type="dt" sz="half" idx="10"/>
          </p:nvPr>
        </p:nvSpPr>
        <p:spPr/>
        <p:txBody>
          <a:bodyPr/>
          <a:lstStyle/>
          <a:p>
            <a:fld id="{CE8B6FC6-CCF3-415D-9863-C454C1DF0726}" type="datetimeFigureOut">
              <a:rPr lang="el-GR" smtClean="0"/>
              <a:t>15/3/2025</a:t>
            </a:fld>
            <a:endParaRPr lang="el-GR"/>
          </a:p>
        </p:txBody>
      </p:sp>
      <p:sp>
        <p:nvSpPr>
          <p:cNvPr id="5" name="Footer Placeholder 4">
            <a:extLst>
              <a:ext uri="{FF2B5EF4-FFF2-40B4-BE49-F238E27FC236}">
                <a16:creationId xmlns:a16="http://schemas.microsoft.com/office/drawing/2014/main" id="{78B9E999-A96C-7004-A089-9236F204BC9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3F622AF-B9A0-BC8D-A9D4-3594734CDB1A}"/>
              </a:ext>
            </a:extLst>
          </p:cNvPr>
          <p:cNvSpPr>
            <a:spLocks noGrp="1"/>
          </p:cNvSpPr>
          <p:nvPr>
            <p:ph type="sldNum" sz="quarter" idx="12"/>
          </p:nvPr>
        </p:nvSpPr>
        <p:spPr/>
        <p:txBody>
          <a:bodyPr/>
          <a:lstStyle/>
          <a:p>
            <a:fld id="{74ABD044-EF08-4AA8-8004-D0A3DC9B7BE2}" type="slidenum">
              <a:rPr lang="el-GR" smtClean="0"/>
              <a:t>‹#›</a:t>
            </a:fld>
            <a:endParaRPr lang="el-GR"/>
          </a:p>
        </p:txBody>
      </p:sp>
    </p:spTree>
    <p:extLst>
      <p:ext uri="{BB962C8B-B14F-4D97-AF65-F5344CB8AC3E}">
        <p14:creationId xmlns:p14="http://schemas.microsoft.com/office/powerpoint/2010/main" val="256748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8975-F31D-B260-9161-65C93EE5D6A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06A4221F-EB92-7883-88C8-9DCEAE9D4E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325B99EA-45E6-FE08-F069-1B37083B93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D8FB6A2-DB84-E96D-CE54-3282B9DE955F}"/>
              </a:ext>
            </a:extLst>
          </p:cNvPr>
          <p:cNvSpPr>
            <a:spLocks noGrp="1"/>
          </p:cNvSpPr>
          <p:nvPr>
            <p:ph type="dt" sz="half" idx="10"/>
          </p:nvPr>
        </p:nvSpPr>
        <p:spPr/>
        <p:txBody>
          <a:bodyPr/>
          <a:lstStyle/>
          <a:p>
            <a:fld id="{CE8B6FC6-CCF3-415D-9863-C454C1DF0726}" type="datetimeFigureOut">
              <a:rPr lang="el-GR" smtClean="0"/>
              <a:t>15/3/2025</a:t>
            </a:fld>
            <a:endParaRPr lang="el-GR"/>
          </a:p>
        </p:txBody>
      </p:sp>
      <p:sp>
        <p:nvSpPr>
          <p:cNvPr id="6" name="Footer Placeholder 5">
            <a:extLst>
              <a:ext uri="{FF2B5EF4-FFF2-40B4-BE49-F238E27FC236}">
                <a16:creationId xmlns:a16="http://schemas.microsoft.com/office/drawing/2014/main" id="{B86B26FA-0A3D-FA53-301D-BC2394051CD7}"/>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81C6EF7-1A5A-A9FA-50CC-AAE9ED148440}"/>
              </a:ext>
            </a:extLst>
          </p:cNvPr>
          <p:cNvSpPr>
            <a:spLocks noGrp="1"/>
          </p:cNvSpPr>
          <p:nvPr>
            <p:ph type="sldNum" sz="quarter" idx="12"/>
          </p:nvPr>
        </p:nvSpPr>
        <p:spPr/>
        <p:txBody>
          <a:bodyPr/>
          <a:lstStyle/>
          <a:p>
            <a:fld id="{74ABD044-EF08-4AA8-8004-D0A3DC9B7BE2}" type="slidenum">
              <a:rPr lang="el-GR" smtClean="0"/>
              <a:t>‹#›</a:t>
            </a:fld>
            <a:endParaRPr lang="el-GR"/>
          </a:p>
        </p:txBody>
      </p:sp>
    </p:spTree>
    <p:extLst>
      <p:ext uri="{BB962C8B-B14F-4D97-AF65-F5344CB8AC3E}">
        <p14:creationId xmlns:p14="http://schemas.microsoft.com/office/powerpoint/2010/main" val="182392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FC6F-220A-ED25-8E30-7137EC9CD625}"/>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9800512-9282-2A18-9EEC-BE60E937CA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FFBDE2-DA89-83C1-41CC-776163E2C1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4BBE7F4D-6FBA-5E55-F32E-473447F07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3C185D-9556-9788-1921-1DC379EE9D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6B5A714D-C0DB-4FC3-AF27-C1C53F7DCA0A}"/>
              </a:ext>
            </a:extLst>
          </p:cNvPr>
          <p:cNvSpPr>
            <a:spLocks noGrp="1"/>
          </p:cNvSpPr>
          <p:nvPr>
            <p:ph type="dt" sz="half" idx="10"/>
          </p:nvPr>
        </p:nvSpPr>
        <p:spPr/>
        <p:txBody>
          <a:bodyPr/>
          <a:lstStyle/>
          <a:p>
            <a:fld id="{CE8B6FC6-CCF3-415D-9863-C454C1DF0726}" type="datetimeFigureOut">
              <a:rPr lang="el-GR" smtClean="0"/>
              <a:t>15/3/2025</a:t>
            </a:fld>
            <a:endParaRPr lang="el-GR"/>
          </a:p>
        </p:txBody>
      </p:sp>
      <p:sp>
        <p:nvSpPr>
          <p:cNvPr id="8" name="Footer Placeholder 7">
            <a:extLst>
              <a:ext uri="{FF2B5EF4-FFF2-40B4-BE49-F238E27FC236}">
                <a16:creationId xmlns:a16="http://schemas.microsoft.com/office/drawing/2014/main" id="{8F51625A-463B-42E9-A9C0-6792C4C9E946}"/>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4E170E92-B952-3E2C-54AE-1B508B588829}"/>
              </a:ext>
            </a:extLst>
          </p:cNvPr>
          <p:cNvSpPr>
            <a:spLocks noGrp="1"/>
          </p:cNvSpPr>
          <p:nvPr>
            <p:ph type="sldNum" sz="quarter" idx="12"/>
          </p:nvPr>
        </p:nvSpPr>
        <p:spPr/>
        <p:txBody>
          <a:bodyPr/>
          <a:lstStyle/>
          <a:p>
            <a:fld id="{74ABD044-EF08-4AA8-8004-D0A3DC9B7BE2}" type="slidenum">
              <a:rPr lang="el-GR" smtClean="0"/>
              <a:t>‹#›</a:t>
            </a:fld>
            <a:endParaRPr lang="el-GR"/>
          </a:p>
        </p:txBody>
      </p:sp>
    </p:spTree>
    <p:extLst>
      <p:ext uri="{BB962C8B-B14F-4D97-AF65-F5344CB8AC3E}">
        <p14:creationId xmlns:p14="http://schemas.microsoft.com/office/powerpoint/2010/main" val="171207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713B-1811-7850-69E5-5740EB4602D2}"/>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16753DFB-C202-093D-D8E8-7830B728E34F}"/>
              </a:ext>
            </a:extLst>
          </p:cNvPr>
          <p:cNvSpPr>
            <a:spLocks noGrp="1"/>
          </p:cNvSpPr>
          <p:nvPr>
            <p:ph type="dt" sz="half" idx="10"/>
          </p:nvPr>
        </p:nvSpPr>
        <p:spPr/>
        <p:txBody>
          <a:bodyPr/>
          <a:lstStyle/>
          <a:p>
            <a:fld id="{CE8B6FC6-CCF3-415D-9863-C454C1DF0726}" type="datetimeFigureOut">
              <a:rPr lang="el-GR" smtClean="0"/>
              <a:t>15/3/2025</a:t>
            </a:fld>
            <a:endParaRPr lang="el-GR"/>
          </a:p>
        </p:txBody>
      </p:sp>
      <p:sp>
        <p:nvSpPr>
          <p:cNvPr id="4" name="Footer Placeholder 3">
            <a:extLst>
              <a:ext uri="{FF2B5EF4-FFF2-40B4-BE49-F238E27FC236}">
                <a16:creationId xmlns:a16="http://schemas.microsoft.com/office/drawing/2014/main" id="{D8AE7853-67E0-4FE8-BD49-C2C083EFABA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13E3771F-FB09-22B4-CCFF-A1624EF59AD0}"/>
              </a:ext>
            </a:extLst>
          </p:cNvPr>
          <p:cNvSpPr>
            <a:spLocks noGrp="1"/>
          </p:cNvSpPr>
          <p:nvPr>
            <p:ph type="sldNum" sz="quarter" idx="12"/>
          </p:nvPr>
        </p:nvSpPr>
        <p:spPr/>
        <p:txBody>
          <a:bodyPr/>
          <a:lstStyle/>
          <a:p>
            <a:fld id="{74ABD044-EF08-4AA8-8004-D0A3DC9B7BE2}" type="slidenum">
              <a:rPr lang="el-GR" smtClean="0"/>
              <a:t>‹#›</a:t>
            </a:fld>
            <a:endParaRPr lang="el-GR"/>
          </a:p>
        </p:txBody>
      </p:sp>
    </p:spTree>
    <p:extLst>
      <p:ext uri="{BB962C8B-B14F-4D97-AF65-F5344CB8AC3E}">
        <p14:creationId xmlns:p14="http://schemas.microsoft.com/office/powerpoint/2010/main" val="86562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D5D0FE-78CC-5D78-A719-02959EAE70B3}"/>
              </a:ext>
            </a:extLst>
          </p:cNvPr>
          <p:cNvSpPr>
            <a:spLocks noGrp="1"/>
          </p:cNvSpPr>
          <p:nvPr>
            <p:ph type="dt" sz="half" idx="10"/>
          </p:nvPr>
        </p:nvSpPr>
        <p:spPr/>
        <p:txBody>
          <a:bodyPr/>
          <a:lstStyle/>
          <a:p>
            <a:fld id="{CE8B6FC6-CCF3-415D-9863-C454C1DF0726}" type="datetimeFigureOut">
              <a:rPr lang="el-GR" smtClean="0"/>
              <a:t>15/3/2025</a:t>
            </a:fld>
            <a:endParaRPr lang="el-GR"/>
          </a:p>
        </p:txBody>
      </p:sp>
      <p:sp>
        <p:nvSpPr>
          <p:cNvPr id="3" name="Footer Placeholder 2">
            <a:extLst>
              <a:ext uri="{FF2B5EF4-FFF2-40B4-BE49-F238E27FC236}">
                <a16:creationId xmlns:a16="http://schemas.microsoft.com/office/drawing/2014/main" id="{EA12258B-C114-5CF8-F715-CC412B08C313}"/>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A19DD01E-495F-3012-5333-508367780F30}"/>
              </a:ext>
            </a:extLst>
          </p:cNvPr>
          <p:cNvSpPr>
            <a:spLocks noGrp="1"/>
          </p:cNvSpPr>
          <p:nvPr>
            <p:ph type="sldNum" sz="quarter" idx="12"/>
          </p:nvPr>
        </p:nvSpPr>
        <p:spPr/>
        <p:txBody>
          <a:bodyPr/>
          <a:lstStyle/>
          <a:p>
            <a:fld id="{74ABD044-EF08-4AA8-8004-D0A3DC9B7BE2}" type="slidenum">
              <a:rPr lang="el-GR" smtClean="0"/>
              <a:t>‹#›</a:t>
            </a:fld>
            <a:endParaRPr lang="el-GR"/>
          </a:p>
        </p:txBody>
      </p:sp>
    </p:spTree>
    <p:extLst>
      <p:ext uri="{BB962C8B-B14F-4D97-AF65-F5344CB8AC3E}">
        <p14:creationId xmlns:p14="http://schemas.microsoft.com/office/powerpoint/2010/main" val="195489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5EB4-0C62-09BE-1317-F8615A2FC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34C6A8C8-DBD5-DA26-287C-D88506145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DB2CA516-A9A0-2381-AE07-9E1A7ED57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F7C01-1A9A-A114-D2BC-A2559D29CB26}"/>
              </a:ext>
            </a:extLst>
          </p:cNvPr>
          <p:cNvSpPr>
            <a:spLocks noGrp="1"/>
          </p:cNvSpPr>
          <p:nvPr>
            <p:ph type="dt" sz="half" idx="10"/>
          </p:nvPr>
        </p:nvSpPr>
        <p:spPr/>
        <p:txBody>
          <a:bodyPr/>
          <a:lstStyle/>
          <a:p>
            <a:fld id="{CE8B6FC6-CCF3-415D-9863-C454C1DF0726}" type="datetimeFigureOut">
              <a:rPr lang="el-GR" smtClean="0"/>
              <a:t>15/3/2025</a:t>
            </a:fld>
            <a:endParaRPr lang="el-GR"/>
          </a:p>
        </p:txBody>
      </p:sp>
      <p:sp>
        <p:nvSpPr>
          <p:cNvPr id="6" name="Footer Placeholder 5">
            <a:extLst>
              <a:ext uri="{FF2B5EF4-FFF2-40B4-BE49-F238E27FC236}">
                <a16:creationId xmlns:a16="http://schemas.microsoft.com/office/drawing/2014/main" id="{747A4151-27D2-10E2-1812-04E9DC9D03D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7BC3AA98-08BF-C151-F0AD-58981C6ADB98}"/>
              </a:ext>
            </a:extLst>
          </p:cNvPr>
          <p:cNvSpPr>
            <a:spLocks noGrp="1"/>
          </p:cNvSpPr>
          <p:nvPr>
            <p:ph type="sldNum" sz="quarter" idx="12"/>
          </p:nvPr>
        </p:nvSpPr>
        <p:spPr/>
        <p:txBody>
          <a:bodyPr/>
          <a:lstStyle/>
          <a:p>
            <a:fld id="{74ABD044-EF08-4AA8-8004-D0A3DC9B7BE2}" type="slidenum">
              <a:rPr lang="el-GR" smtClean="0"/>
              <a:t>‹#›</a:t>
            </a:fld>
            <a:endParaRPr lang="el-GR"/>
          </a:p>
        </p:txBody>
      </p:sp>
    </p:spTree>
    <p:extLst>
      <p:ext uri="{BB962C8B-B14F-4D97-AF65-F5344CB8AC3E}">
        <p14:creationId xmlns:p14="http://schemas.microsoft.com/office/powerpoint/2010/main" val="63508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F8D6-C7F4-5822-2D69-F773D3D58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07F9C862-9005-565E-D0A8-04FB7D505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52DDB54-335C-5E77-B212-CE6C16566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8683A-81D7-1593-0C1F-D457F5A64F75}"/>
              </a:ext>
            </a:extLst>
          </p:cNvPr>
          <p:cNvSpPr>
            <a:spLocks noGrp="1"/>
          </p:cNvSpPr>
          <p:nvPr>
            <p:ph type="dt" sz="half" idx="10"/>
          </p:nvPr>
        </p:nvSpPr>
        <p:spPr/>
        <p:txBody>
          <a:bodyPr/>
          <a:lstStyle/>
          <a:p>
            <a:fld id="{CE8B6FC6-CCF3-415D-9863-C454C1DF0726}" type="datetimeFigureOut">
              <a:rPr lang="el-GR" smtClean="0"/>
              <a:t>15/3/2025</a:t>
            </a:fld>
            <a:endParaRPr lang="el-GR"/>
          </a:p>
        </p:txBody>
      </p:sp>
      <p:sp>
        <p:nvSpPr>
          <p:cNvPr id="6" name="Footer Placeholder 5">
            <a:extLst>
              <a:ext uri="{FF2B5EF4-FFF2-40B4-BE49-F238E27FC236}">
                <a16:creationId xmlns:a16="http://schemas.microsoft.com/office/drawing/2014/main" id="{B7289873-D471-1ECB-908E-CC10CDA2292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8C59113-2214-85B5-E635-ACF2088A395D}"/>
              </a:ext>
            </a:extLst>
          </p:cNvPr>
          <p:cNvSpPr>
            <a:spLocks noGrp="1"/>
          </p:cNvSpPr>
          <p:nvPr>
            <p:ph type="sldNum" sz="quarter" idx="12"/>
          </p:nvPr>
        </p:nvSpPr>
        <p:spPr/>
        <p:txBody>
          <a:bodyPr/>
          <a:lstStyle/>
          <a:p>
            <a:fld id="{74ABD044-EF08-4AA8-8004-D0A3DC9B7BE2}" type="slidenum">
              <a:rPr lang="el-GR" smtClean="0"/>
              <a:t>‹#›</a:t>
            </a:fld>
            <a:endParaRPr lang="el-GR"/>
          </a:p>
        </p:txBody>
      </p:sp>
    </p:spTree>
    <p:extLst>
      <p:ext uri="{BB962C8B-B14F-4D97-AF65-F5344CB8AC3E}">
        <p14:creationId xmlns:p14="http://schemas.microsoft.com/office/powerpoint/2010/main" val="146934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E1771-1D9A-B88C-E6CB-C5669554A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3197D4D5-A897-36F0-4B15-7DAB1DFE3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F4599EB-CC73-8F88-AFF6-EFE5BBF1B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8B6FC6-CCF3-415D-9863-C454C1DF0726}" type="datetimeFigureOut">
              <a:rPr lang="el-GR" smtClean="0"/>
              <a:t>15/3/2025</a:t>
            </a:fld>
            <a:endParaRPr lang="el-GR"/>
          </a:p>
        </p:txBody>
      </p:sp>
      <p:sp>
        <p:nvSpPr>
          <p:cNvPr id="5" name="Footer Placeholder 4">
            <a:extLst>
              <a:ext uri="{FF2B5EF4-FFF2-40B4-BE49-F238E27FC236}">
                <a16:creationId xmlns:a16="http://schemas.microsoft.com/office/drawing/2014/main" id="{68F55104-A63B-1E00-1109-BDDB29FE3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69985378-A2CC-8863-C42D-3F5F3F4F05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ABD044-EF08-4AA8-8004-D0A3DC9B7BE2}" type="slidenum">
              <a:rPr lang="el-GR" smtClean="0"/>
              <a:t>‹#›</a:t>
            </a:fld>
            <a:endParaRPr lang="el-GR"/>
          </a:p>
        </p:txBody>
      </p:sp>
    </p:spTree>
    <p:extLst>
      <p:ext uri="{BB962C8B-B14F-4D97-AF65-F5344CB8AC3E}">
        <p14:creationId xmlns:p14="http://schemas.microsoft.com/office/powerpoint/2010/main" val="3394756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pn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4BF497-26F5-A4C3-2744-C23E27ED9A51}"/>
              </a:ext>
            </a:extLst>
          </p:cNvPr>
          <p:cNvSpPr txBox="1"/>
          <p:nvPr/>
        </p:nvSpPr>
        <p:spPr>
          <a:xfrm>
            <a:off x="829056" y="808240"/>
            <a:ext cx="10899648" cy="923330"/>
          </a:xfrm>
          <a:prstGeom prst="rect">
            <a:avLst/>
          </a:prstGeom>
          <a:noFill/>
        </p:spPr>
        <p:txBody>
          <a:bodyPr wrap="square" rtlCol="0">
            <a:spAutoFit/>
          </a:bodyPr>
          <a:lstStyle/>
          <a:p>
            <a:pPr marL="0" marR="0" lvl="0" indent="0" algn="ctr" rtl="0">
              <a:spcBef>
                <a:spcPts val="0"/>
              </a:spcBef>
              <a:spcAft>
                <a:spcPts val="0"/>
              </a:spcAft>
              <a:buNone/>
            </a:pPr>
            <a:r>
              <a:rPr lang="el-GR" b="1"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Book Antiqua"/>
              </a:rPr>
              <a:t>Πρόγραμμα Μεταπτυχιακών Σπουδών: </a:t>
            </a:r>
          </a:p>
          <a:p>
            <a:pPr marL="0" marR="0" lvl="0" indent="0" algn="ctr" rtl="0">
              <a:spcBef>
                <a:spcPts val="0"/>
              </a:spcBef>
              <a:spcAft>
                <a:spcPts val="0"/>
              </a:spcAft>
              <a:buNone/>
            </a:pPr>
            <a:r>
              <a:rPr lang="el-GR" b="1"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Book Antiqua"/>
              </a:rPr>
              <a:t>«Επιστήμες της Αγωγής - Εξ Αποστάσεως Εκπαίδευση  με την χρήση των ΤΠΕ (e-</a:t>
            </a:r>
            <a:r>
              <a:rPr lang="el-GR" b="1" i="0" u="none" strike="noStrike" cap="none"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Book Antiqua"/>
              </a:rPr>
              <a:t>Learning</a:t>
            </a:r>
            <a:r>
              <a:rPr lang="el-GR" b="1" i="0" u="none" strike="noStrike"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Book Antiqua"/>
              </a:rPr>
              <a:t>)»</a:t>
            </a:r>
          </a:p>
          <a:p>
            <a:endParaRPr lang="el-GR" dirty="0"/>
          </a:p>
        </p:txBody>
      </p:sp>
      <p:sp>
        <p:nvSpPr>
          <p:cNvPr id="7" name="TextBox 6">
            <a:extLst>
              <a:ext uri="{FF2B5EF4-FFF2-40B4-BE49-F238E27FC236}">
                <a16:creationId xmlns:a16="http://schemas.microsoft.com/office/drawing/2014/main" id="{E1C80F2D-4ACF-C724-7657-F7DBA0584C6E}"/>
              </a:ext>
            </a:extLst>
          </p:cNvPr>
          <p:cNvSpPr txBox="1"/>
          <p:nvPr/>
        </p:nvSpPr>
        <p:spPr>
          <a:xfrm>
            <a:off x="1085088" y="1823644"/>
            <a:ext cx="10899648" cy="1015663"/>
          </a:xfrm>
          <a:prstGeom prst="rect">
            <a:avLst/>
          </a:prstGeom>
          <a:noFill/>
        </p:spPr>
        <p:txBody>
          <a:bodyPr wrap="square" rtlCol="0">
            <a:spAutoFit/>
          </a:bodyPr>
          <a:lstStyle/>
          <a:p>
            <a:pPr algn="ct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Σχεδιασμός, υλοποίηση και αποτίμηση εκπαιδευτικού υλικού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με </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τη μεθοδολογία της Εξ Αποστάσεως Εκπαίδευσης για τη διερευνητική διδασκαλία του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η</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λεκτρισμού στην ενότητα της Φυσικής Γ’ Γυμνασίου: Ηλεκτρικά Κυκλώματα - Συνδεσμολογία Ηλεκτρικών </a:t>
            </a:r>
            <a:r>
              <a:rPr lang="el-GR" sz="2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Διπόλων</a:t>
            </a:r>
            <a:endParaRPr lang="el-GR" sz="2000" b="1" dirty="0"/>
          </a:p>
        </p:txBody>
      </p:sp>
      <p:sp>
        <p:nvSpPr>
          <p:cNvPr id="8" name="TextBox 7">
            <a:extLst>
              <a:ext uri="{FF2B5EF4-FFF2-40B4-BE49-F238E27FC236}">
                <a16:creationId xmlns:a16="http://schemas.microsoft.com/office/drawing/2014/main" id="{304AAD82-A362-8E6F-DF01-8402CE7939FF}"/>
              </a:ext>
            </a:extLst>
          </p:cNvPr>
          <p:cNvSpPr txBox="1"/>
          <p:nvPr/>
        </p:nvSpPr>
        <p:spPr>
          <a:xfrm>
            <a:off x="2505456" y="3187951"/>
            <a:ext cx="7181088" cy="461665"/>
          </a:xfrm>
          <a:prstGeom prst="rect">
            <a:avLst/>
          </a:prstGeom>
          <a:noFill/>
        </p:spPr>
        <p:txBody>
          <a:bodyPr wrap="square" rtlCol="0">
            <a:spAutoFit/>
          </a:bodyPr>
          <a:lstStyle/>
          <a:p>
            <a:pPr marL="0" lvl="0" indent="0" algn="ctr" rtl="0">
              <a:spcBef>
                <a:spcPts val="0"/>
              </a:spcBef>
              <a:spcAft>
                <a:spcPts val="0"/>
              </a:spcAft>
              <a:buNone/>
            </a:pPr>
            <a:r>
              <a:rPr lang="el-GR" sz="2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Σολωμίδου</a:t>
            </a:r>
            <a:r>
              <a:rPr lang="el-G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 Μαρία</a:t>
            </a:r>
          </a:p>
        </p:txBody>
      </p:sp>
      <p:sp>
        <p:nvSpPr>
          <p:cNvPr id="9" name="9 - Ορθογώνιο">
            <a:extLst>
              <a:ext uri="{FF2B5EF4-FFF2-40B4-BE49-F238E27FC236}">
                <a16:creationId xmlns:a16="http://schemas.microsoft.com/office/drawing/2014/main" id="{C768A134-097F-C7BF-7B83-D89066052EB1}"/>
              </a:ext>
            </a:extLst>
          </p:cNvPr>
          <p:cNvSpPr/>
          <p:nvPr/>
        </p:nvSpPr>
        <p:spPr>
          <a:xfrm>
            <a:off x="3100710" y="4060881"/>
            <a:ext cx="5887165" cy="369332"/>
          </a:xfrm>
          <a:prstGeom prst="rect">
            <a:avLst/>
          </a:prstGeom>
        </p:spPr>
        <p:txBody>
          <a:bodyPr wrap="square">
            <a:spAutoFit/>
          </a:bodyPr>
          <a:lstStyle/>
          <a:p>
            <a:pPr algn="ctr"/>
            <a:r>
              <a:rPr lang="el-GR" sz="1800" b="1" dirty="0">
                <a:solidFill>
                  <a:srgbClr val="002060"/>
                </a:solidFill>
                <a:latin typeface="Calibri" panose="020F0502020204030204" pitchFamily="34" charset="0"/>
                <a:ea typeface="Calibri" panose="020F0502020204030204" pitchFamily="34" charset="0"/>
                <a:cs typeface="Calibri" panose="020F0502020204030204" pitchFamily="34" charset="0"/>
              </a:rPr>
              <a:t>Επιτροπή Κρίσης ΔΕ</a:t>
            </a:r>
          </a:p>
        </p:txBody>
      </p:sp>
      <p:graphicFrame>
        <p:nvGraphicFramePr>
          <p:cNvPr id="10" name="Table 9">
            <a:extLst>
              <a:ext uri="{FF2B5EF4-FFF2-40B4-BE49-F238E27FC236}">
                <a16:creationId xmlns:a16="http://schemas.microsoft.com/office/drawing/2014/main" id="{CB97E4BA-F463-C361-BA8D-0AB44B606042}"/>
              </a:ext>
            </a:extLst>
          </p:cNvPr>
          <p:cNvGraphicFramePr>
            <a:graphicFrameLocks noGrp="1"/>
          </p:cNvGraphicFramePr>
          <p:nvPr>
            <p:extLst>
              <p:ext uri="{D42A27DB-BD31-4B8C-83A1-F6EECF244321}">
                <p14:modId xmlns:p14="http://schemas.microsoft.com/office/powerpoint/2010/main" val="599565039"/>
              </p:ext>
            </p:extLst>
          </p:nvPr>
        </p:nvGraphicFramePr>
        <p:xfrm>
          <a:off x="1524000" y="4483608"/>
          <a:ext cx="9144000" cy="154838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40923860"/>
                    </a:ext>
                  </a:extLst>
                </a:gridCol>
                <a:gridCol w="3048000">
                  <a:extLst>
                    <a:ext uri="{9D8B030D-6E8A-4147-A177-3AD203B41FA5}">
                      <a16:colId xmlns:a16="http://schemas.microsoft.com/office/drawing/2014/main" val="2360181085"/>
                    </a:ext>
                  </a:extLst>
                </a:gridCol>
                <a:gridCol w="3048000">
                  <a:extLst>
                    <a:ext uri="{9D8B030D-6E8A-4147-A177-3AD203B41FA5}">
                      <a16:colId xmlns:a16="http://schemas.microsoft.com/office/drawing/2014/main" val="994034881"/>
                    </a:ext>
                  </a:extLst>
                </a:gridCol>
              </a:tblGrid>
              <a:tr h="1548384">
                <a:tc>
                  <a:txBody>
                    <a:bodyPr/>
                    <a:lstStyle/>
                    <a:p>
                      <a:pPr algn="ctr"/>
                      <a:r>
                        <a:rPr lang="el-GR" sz="1400" b="1" kern="1200" dirty="0">
                          <a:solidFill>
                            <a:srgbClr val="002060"/>
                          </a:solidFill>
                          <a:latin typeface="Calibri" panose="020F0502020204030204" pitchFamily="34" charset="0"/>
                          <a:ea typeface="Calibri" panose="020F0502020204030204" pitchFamily="34" charset="0"/>
                          <a:cs typeface="Calibri" panose="020F0502020204030204" pitchFamily="34" charset="0"/>
                        </a:rPr>
                        <a:t>Μουζάκης Χαράλαμπος</a:t>
                      </a:r>
                      <a:endParaRPr lang="en-US" sz="1400" b="1" kern="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4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050" b="0" i="0" u="none" strike="noStrike" cap="none" dirty="0">
                          <a:solidFill>
                            <a:srgbClr val="002060"/>
                          </a:solidFill>
                          <a:effectLst/>
                          <a:latin typeface="+mn-lt"/>
                          <a:ea typeface="+mn-ea"/>
                          <a:cs typeface="+mn-cs"/>
                          <a:sym typeface="Arial"/>
                        </a:rPr>
                        <a:t>Καθηγητής</a:t>
                      </a:r>
                      <a:endParaRPr lang="en-US" sz="1050" b="0" i="0" u="none" strike="noStrike" cap="none" dirty="0">
                        <a:solidFill>
                          <a:srgbClr val="002060"/>
                        </a:solidFill>
                        <a:effectLst/>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050" b="0" i="0" u="none" strike="noStrike" cap="none" dirty="0">
                          <a:solidFill>
                            <a:srgbClr val="002060"/>
                          </a:solidFill>
                          <a:effectLst/>
                          <a:latin typeface="+mn-lt"/>
                          <a:ea typeface="+mn-ea"/>
                          <a:cs typeface="+mn-cs"/>
                          <a:sym typeface="Arial"/>
                        </a:rPr>
                        <a:t>Σύμβουλος ΕΑΠ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87C1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400" b="1" i="0" u="none" strike="noStrike" kern="1200"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Μιχαηλίδου </a:t>
                      </a:r>
                      <a:r>
                        <a:rPr lang="el-GR" sz="1400" b="1" i="0" u="none" strike="noStrike" kern="1200" cap="none"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Έμιλυ</a:t>
                      </a:r>
                      <a:endParaRPr lang="en-US" sz="1400" b="1" i="0" u="none" strike="noStrike" kern="1200"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a:p>
                      <a:pPr algn="ctr"/>
                      <a:r>
                        <a:rPr lang="el-GR" sz="1400" b="1" i="0" u="none" strike="noStrike" kern="1200"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 </a:t>
                      </a:r>
                      <a:endParaRPr lang="en-US" sz="1400" b="1" i="0" u="none" strike="noStrike" kern="1200"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algn="ctr"/>
                      <a:r>
                        <a:rPr lang="el-GR" sz="1050" b="0" i="0" u="none" strike="noStrike" cap="none" dirty="0" err="1">
                          <a:solidFill>
                            <a:srgbClr val="002060"/>
                          </a:solidFill>
                          <a:effectLst/>
                          <a:latin typeface="+mn-lt"/>
                          <a:ea typeface="+mn-ea"/>
                          <a:cs typeface="+mn-cs"/>
                          <a:sym typeface="Arial"/>
                        </a:rPr>
                        <a:t>Επ.Καθηγήτρια</a:t>
                      </a:r>
                      <a:r>
                        <a:rPr lang="el-GR" sz="1050" b="0" i="0" u="none" strike="noStrike" cap="none" dirty="0">
                          <a:solidFill>
                            <a:srgbClr val="002060"/>
                          </a:solidFill>
                          <a:effectLst/>
                          <a:latin typeface="+mn-lt"/>
                          <a:ea typeface="+mn-ea"/>
                          <a:cs typeface="+mn-cs"/>
                          <a:sym typeface="Arial"/>
                        </a:rPr>
                        <a:t> </a:t>
                      </a:r>
                    </a:p>
                    <a:p>
                      <a:pPr algn="ctr"/>
                      <a:r>
                        <a:rPr lang="el-GR" sz="1050" b="0" i="0" u="none" strike="noStrike" cap="none" dirty="0">
                          <a:solidFill>
                            <a:srgbClr val="002060"/>
                          </a:solidFill>
                          <a:effectLst/>
                          <a:latin typeface="+mn-lt"/>
                          <a:ea typeface="+mn-ea"/>
                          <a:cs typeface="+mn-cs"/>
                          <a:sym typeface="Arial"/>
                        </a:rPr>
                        <a:t> Πανεπιστημίου Κρήτης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87C1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400" b="1" i="0" u="none" strike="noStrike" kern="1200"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Σταύρου Δημήτριος</a:t>
                      </a:r>
                      <a:endParaRPr lang="en-US" sz="1400" b="1" i="0" u="none" strike="noStrike" kern="1200" cap="none"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a:p>
                      <a:pPr algn="ctr"/>
                      <a:endParaRPr lang="en-US" sz="1400" b="1" i="0" u="none" strike="noStrike" kern="1200"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050" b="0" i="0" u="none" strike="noStrike" cap="none" dirty="0">
                          <a:solidFill>
                            <a:srgbClr val="002060"/>
                          </a:solidFill>
                          <a:effectLst/>
                          <a:latin typeface="+mn-lt"/>
                          <a:ea typeface="+mn-ea"/>
                          <a:cs typeface="+mn-cs"/>
                          <a:sym typeface="Arial"/>
                        </a:rPr>
                        <a:t>Καθηγητής</a:t>
                      </a:r>
                      <a:endParaRPr lang="en-US" sz="1050" b="0" i="0" u="none" strike="noStrike" cap="none" dirty="0">
                        <a:solidFill>
                          <a:srgbClr val="002060"/>
                        </a:solidFill>
                        <a:effectLst/>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l-GR" sz="1050" b="0" i="0" u="none" strike="noStrike" cap="none" dirty="0">
                          <a:solidFill>
                            <a:srgbClr val="002060"/>
                          </a:solidFill>
                          <a:effectLst/>
                          <a:latin typeface="+mn-lt"/>
                          <a:ea typeface="+mn-ea"/>
                          <a:cs typeface="+mn-cs"/>
                          <a:sym typeface="Arial"/>
                        </a:rPr>
                        <a:t>Πανεπιστημίου Κρήτης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87C1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0887450"/>
                  </a:ext>
                </a:extLst>
              </a:tr>
            </a:tbl>
          </a:graphicData>
        </a:graphic>
      </p:graphicFrame>
      <p:sp>
        <p:nvSpPr>
          <p:cNvPr id="12" name="TextBox 11">
            <a:extLst>
              <a:ext uri="{FF2B5EF4-FFF2-40B4-BE49-F238E27FC236}">
                <a16:creationId xmlns:a16="http://schemas.microsoft.com/office/drawing/2014/main" id="{06AEEA05-A014-E88E-D334-8D69E7704EF9}"/>
              </a:ext>
            </a:extLst>
          </p:cNvPr>
          <p:cNvSpPr txBox="1"/>
          <p:nvPr/>
        </p:nvSpPr>
        <p:spPr>
          <a:xfrm>
            <a:off x="3100710" y="6085387"/>
            <a:ext cx="6230112"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rPr>
              <a:t>Ρέθυμνο,</a:t>
            </a:r>
            <a:r>
              <a:rPr kumimoji="0" lang="el-GR" sz="1800" b="1" i="1" u="none" strike="noStrike" cap="none" normalizeH="0" dirty="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rPr>
              <a:t> 2025</a:t>
            </a:r>
            <a:endParaRPr kumimoji="0" lang="el-GR" sz="1800" b="1" i="1"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365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2DD2-C072-F476-AE64-4706213D9D0D}"/>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CF2ADA13-4100-31CD-06F9-FD592FA14C46}"/>
              </a:ext>
            </a:extLst>
          </p:cNvPr>
          <p:cNvSpPr txBox="1"/>
          <p:nvPr/>
        </p:nvSpPr>
        <p:spPr>
          <a:xfrm>
            <a:off x="2820416" y="1039867"/>
            <a:ext cx="8335264"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Θεωρητικό πλαίσιο                                             3/3</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F4D0FAF2-699C-0966-4596-657D3EC4B8B6}"/>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A16B5DE4-13CD-F55F-880F-D6CBF37B2984}"/>
              </a:ext>
            </a:extLst>
          </p:cNvPr>
          <p:cNvSpPr/>
          <p:nvPr/>
        </p:nvSpPr>
        <p:spPr>
          <a:xfrm>
            <a:off x="1995283" y="687492"/>
            <a:ext cx="825133" cy="825133"/>
          </a:xfrm>
          <a:prstGeom prst="ellipse">
            <a:avLst/>
          </a:prstGeom>
          <a:blipFill>
            <a:blip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l-GR"/>
          </a:p>
        </p:txBody>
      </p:sp>
      <p:graphicFrame>
        <p:nvGraphicFramePr>
          <p:cNvPr id="5" name="Diagram 4">
            <a:extLst>
              <a:ext uri="{FF2B5EF4-FFF2-40B4-BE49-F238E27FC236}">
                <a16:creationId xmlns:a16="http://schemas.microsoft.com/office/drawing/2014/main" id="{0058F883-1A97-9816-DE0A-F65B399DA715}"/>
              </a:ext>
            </a:extLst>
          </p:cNvPr>
          <p:cNvGraphicFramePr/>
          <p:nvPr>
            <p:extLst>
              <p:ext uri="{D42A27DB-BD31-4B8C-83A1-F6EECF244321}">
                <p14:modId xmlns:p14="http://schemas.microsoft.com/office/powerpoint/2010/main" val="1007032931"/>
              </p:ext>
            </p:extLst>
          </p:nvPr>
        </p:nvGraphicFramePr>
        <p:xfrm>
          <a:off x="1143144" y="1747191"/>
          <a:ext cx="9775596" cy="4974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301C421-6E41-3AFC-6C8B-8BCDD1C03836}"/>
              </a:ext>
            </a:extLst>
          </p:cNvPr>
          <p:cNvSpPr txBox="1"/>
          <p:nvPr/>
        </p:nvSpPr>
        <p:spPr>
          <a:xfrm>
            <a:off x="4762547" y="3826781"/>
            <a:ext cx="2666906" cy="707886"/>
          </a:xfrm>
          <a:prstGeom prst="rect">
            <a:avLst/>
          </a:prstGeom>
          <a:noFill/>
        </p:spPr>
        <p:txBody>
          <a:bodyPr wrap="square" rtlCol="0">
            <a:spAutoFit/>
          </a:bodyPr>
          <a:lstStyle/>
          <a:p>
            <a:pPr algn="ct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Κύκλος Διερευνητικής Μάθησης</a:t>
            </a:r>
          </a:p>
        </p:txBody>
      </p:sp>
      <p:pic>
        <p:nvPicPr>
          <p:cNvPr id="30" name="Picture 29" descr="A graphic of a head with gears and a question mark&#10;&#10;AI-generated content may be incorrect.">
            <a:extLst>
              <a:ext uri="{FF2B5EF4-FFF2-40B4-BE49-F238E27FC236}">
                <a16:creationId xmlns:a16="http://schemas.microsoft.com/office/drawing/2014/main" id="{14E5070E-796C-3DD6-B7D8-5E349EFC15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333" y="1747190"/>
            <a:ext cx="1885950" cy="1962150"/>
          </a:xfrm>
          <a:prstGeom prst="rect">
            <a:avLst/>
          </a:prstGeom>
        </p:spPr>
      </p:pic>
      <p:sp>
        <p:nvSpPr>
          <p:cNvPr id="36" name="TextBox 35">
            <a:extLst>
              <a:ext uri="{FF2B5EF4-FFF2-40B4-BE49-F238E27FC236}">
                <a16:creationId xmlns:a16="http://schemas.microsoft.com/office/drawing/2014/main" id="{A3EC09D8-1131-8922-1758-93B2C39E88AC}"/>
              </a:ext>
            </a:extLst>
          </p:cNvPr>
          <p:cNvSpPr txBox="1"/>
          <p:nvPr/>
        </p:nvSpPr>
        <p:spPr>
          <a:xfrm>
            <a:off x="9078012" y="6344239"/>
            <a:ext cx="2234153" cy="369332"/>
          </a:xfrm>
          <a:prstGeom prst="rect">
            <a:avLst/>
          </a:prstGeom>
          <a:noFill/>
        </p:spPr>
        <p:txBody>
          <a:bodyPr wrap="square" rtlCol="0">
            <a:spAutoFit/>
          </a:bodyPr>
          <a:lstStyle/>
          <a:p>
            <a:r>
              <a:rPr lang="el-GR"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a:t>
            </a:r>
            <a:r>
              <a:rPr lang="en-US"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I</a:t>
            </a:r>
            <a:r>
              <a:rPr lang="el-GR"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a:t>
            </a:r>
            <a:r>
              <a:rPr lang="en-US"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E</a:t>
            </a:r>
            <a:r>
              <a:rPr lang="el-GR"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.Π., 2022)</a:t>
            </a:r>
            <a:endParaRPr lang="el-GR" dirty="0"/>
          </a:p>
        </p:txBody>
      </p:sp>
    </p:spTree>
    <p:extLst>
      <p:ext uri="{BB962C8B-B14F-4D97-AF65-F5344CB8AC3E}">
        <p14:creationId xmlns:p14="http://schemas.microsoft.com/office/powerpoint/2010/main" val="257203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E3EE4-A470-C361-5827-70B90C3598C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DCAA608F-C310-A180-9246-DA9FF5C526A1}"/>
              </a:ext>
            </a:extLst>
          </p:cNvPr>
          <p:cNvSpPr txBox="1"/>
          <p:nvPr/>
        </p:nvSpPr>
        <p:spPr>
          <a:xfrm>
            <a:off x="2820416" y="1039867"/>
            <a:ext cx="8469376"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Μεθοδολογία έρευνας                                       1/5</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ABA1F9E1-97B1-1C49-467E-A9520DBC2D03}"/>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B28DF709-55F6-B59F-AE4E-821ECC6770ED}"/>
              </a:ext>
            </a:extLst>
          </p:cNvPr>
          <p:cNvSpPr/>
          <p:nvPr/>
        </p:nvSpPr>
        <p:spPr>
          <a:xfrm>
            <a:off x="1779023" y="687492"/>
            <a:ext cx="825133" cy="825133"/>
          </a:xfrm>
          <a:prstGeom prst="ellipse">
            <a:avLst/>
          </a:prstGeom>
          <a:blipFill>
            <a:blip r:embed="rId2">
              <a:duotone>
                <a:schemeClr val="accent3">
                  <a:hueOff val="1672205"/>
                  <a:satOff val="15156"/>
                  <a:lumOff val="2317"/>
                  <a:alphaOff val="0"/>
                  <a:shade val="20000"/>
                  <a:satMod val="200000"/>
                </a:schemeClr>
                <a:schemeClr val="accent3">
                  <a:hueOff val="1672205"/>
                  <a:satOff val="15156"/>
                  <a:lumOff val="2317"/>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1672205"/>
              <a:satOff val="15156"/>
              <a:lumOff val="2317"/>
              <a:alphaOff val="0"/>
            </a:schemeClr>
          </a:effectRef>
          <a:fontRef idx="minor">
            <a:schemeClr val="lt1">
              <a:hueOff val="0"/>
              <a:satOff val="0"/>
              <a:lumOff val="0"/>
              <a:alphaOff val="0"/>
            </a:schemeClr>
          </a:fontRef>
        </p:style>
        <p:txBody>
          <a:bodyPr/>
          <a:lstStyle/>
          <a:p>
            <a:endParaRPr lang="el-GR"/>
          </a:p>
        </p:txBody>
      </p:sp>
      <p:sp>
        <p:nvSpPr>
          <p:cNvPr id="5" name="TextBox 4">
            <a:extLst>
              <a:ext uri="{FF2B5EF4-FFF2-40B4-BE49-F238E27FC236}">
                <a16:creationId xmlns:a16="http://schemas.microsoft.com/office/drawing/2014/main" id="{B517DBEF-CD73-D950-D043-7435F72B8C02}"/>
              </a:ext>
            </a:extLst>
          </p:cNvPr>
          <p:cNvSpPr txBox="1"/>
          <p:nvPr/>
        </p:nvSpPr>
        <p:spPr>
          <a:xfrm>
            <a:off x="1941982" y="2147818"/>
            <a:ext cx="9584944" cy="523220"/>
          </a:xfrm>
          <a:prstGeom prst="rect">
            <a:avLst/>
          </a:prstGeom>
          <a:noFill/>
        </p:spPr>
        <p:txBody>
          <a:bodyPr wrap="square" rtlCol="0">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Σκοπός Εξ Αποστάσεως Πολυμορφικού Εκπαιδευτικού Υλικού</a:t>
            </a:r>
          </a:p>
        </p:txBody>
      </p:sp>
      <p:pic>
        <p:nvPicPr>
          <p:cNvPr id="9" name="Picture 8" descr="A blue dart hitting a target&#10;&#10;AI-generated content may be incorrect.">
            <a:extLst>
              <a:ext uri="{FF2B5EF4-FFF2-40B4-BE49-F238E27FC236}">
                <a16:creationId xmlns:a16="http://schemas.microsoft.com/office/drawing/2014/main" id="{343F9003-92D3-1D82-0710-9AC567FC5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25295">
            <a:off x="-9673" y="1332255"/>
            <a:ext cx="3863614" cy="4235426"/>
          </a:xfrm>
          <a:prstGeom prst="rect">
            <a:avLst/>
          </a:prstGeom>
        </p:spPr>
      </p:pic>
      <p:sp>
        <p:nvSpPr>
          <p:cNvPr id="23" name="TextBox 22">
            <a:extLst>
              <a:ext uri="{FF2B5EF4-FFF2-40B4-BE49-F238E27FC236}">
                <a16:creationId xmlns:a16="http://schemas.microsoft.com/office/drawing/2014/main" id="{5EBE975E-E9AA-134E-1CDA-6964F5B525B5}"/>
              </a:ext>
            </a:extLst>
          </p:cNvPr>
          <p:cNvSpPr txBox="1"/>
          <p:nvPr/>
        </p:nvSpPr>
        <p:spPr>
          <a:xfrm>
            <a:off x="3885880" y="3282962"/>
            <a:ext cx="7183120" cy="1292662"/>
          </a:xfrm>
          <a:prstGeom prst="rect">
            <a:avLst/>
          </a:prstGeom>
          <a:noFill/>
        </p:spPr>
        <p:txBody>
          <a:bodyPr wrap="square" rtlCol="0">
            <a:spAutoFit/>
          </a:bodyPr>
          <a:lstStyle/>
          <a:p>
            <a:pPr algn="just"/>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Εμπλουτισμός της παραδοσιακής θεωρητικής και εργαστηριακής διδασκαλίας της Φυσικής με εφαρμογή διερευνητικής μεθοδολογίας  αξιοποιώντας ψηφιακά εργαλεία ΤΠΕ.</a:t>
            </a:r>
          </a:p>
          <a:p>
            <a:pPr marL="285750" indent="-285750">
              <a:buFont typeface="Wingdings" panose="05000000000000000000" pitchFamily="2" charset="2"/>
              <a:buChar char="v"/>
            </a:pPr>
            <a:endParaRPr lang="el-GR" dirty="0"/>
          </a:p>
        </p:txBody>
      </p:sp>
    </p:spTree>
    <p:extLst>
      <p:ext uri="{BB962C8B-B14F-4D97-AF65-F5344CB8AC3E}">
        <p14:creationId xmlns:p14="http://schemas.microsoft.com/office/powerpoint/2010/main" val="205476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2210F-5064-C9B7-5139-74245BE88C57}"/>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64AC3983-C219-7854-2734-25DD7917E9F4}"/>
              </a:ext>
            </a:extLst>
          </p:cNvPr>
          <p:cNvSpPr txBox="1"/>
          <p:nvPr/>
        </p:nvSpPr>
        <p:spPr>
          <a:xfrm>
            <a:off x="2820416" y="1039867"/>
            <a:ext cx="8188960"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Μεθοδολογία έρευνας                                      2/5</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B746D1FE-8C24-5DAA-5D8E-706F1E1A0347}"/>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AEC22C22-7885-A062-C4B9-958D66404D2B}"/>
              </a:ext>
            </a:extLst>
          </p:cNvPr>
          <p:cNvSpPr/>
          <p:nvPr/>
        </p:nvSpPr>
        <p:spPr>
          <a:xfrm>
            <a:off x="1779023" y="687492"/>
            <a:ext cx="825133" cy="825133"/>
          </a:xfrm>
          <a:prstGeom prst="ellipse">
            <a:avLst/>
          </a:prstGeom>
          <a:blipFill>
            <a:blip r:embed="rId2">
              <a:duotone>
                <a:schemeClr val="accent3">
                  <a:hueOff val="1672205"/>
                  <a:satOff val="15156"/>
                  <a:lumOff val="2317"/>
                  <a:alphaOff val="0"/>
                  <a:shade val="20000"/>
                  <a:satMod val="200000"/>
                </a:schemeClr>
                <a:schemeClr val="accent3">
                  <a:hueOff val="1672205"/>
                  <a:satOff val="15156"/>
                  <a:lumOff val="2317"/>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1672205"/>
              <a:satOff val="15156"/>
              <a:lumOff val="2317"/>
              <a:alphaOff val="0"/>
            </a:schemeClr>
          </a:effectRef>
          <a:fontRef idx="minor">
            <a:schemeClr val="lt1">
              <a:hueOff val="0"/>
              <a:satOff val="0"/>
              <a:lumOff val="0"/>
              <a:alphaOff val="0"/>
            </a:schemeClr>
          </a:fontRef>
        </p:style>
        <p:txBody>
          <a:bodyPr/>
          <a:lstStyle/>
          <a:p>
            <a:endParaRPr lang="el-GR"/>
          </a:p>
        </p:txBody>
      </p:sp>
      <p:sp>
        <p:nvSpPr>
          <p:cNvPr id="5" name="TextBox 4">
            <a:extLst>
              <a:ext uri="{FF2B5EF4-FFF2-40B4-BE49-F238E27FC236}">
                <a16:creationId xmlns:a16="http://schemas.microsoft.com/office/drawing/2014/main" id="{7213A4A5-1762-F059-9033-C73582A04BDB}"/>
              </a:ext>
            </a:extLst>
          </p:cNvPr>
          <p:cNvSpPr txBox="1"/>
          <p:nvPr/>
        </p:nvSpPr>
        <p:spPr>
          <a:xfrm>
            <a:off x="577156" y="1891798"/>
            <a:ext cx="10970410" cy="523220"/>
          </a:xfrm>
          <a:prstGeom prst="rect">
            <a:avLst/>
          </a:prstGeom>
          <a:noFill/>
        </p:spPr>
        <p:txBody>
          <a:bodyPr wrap="square" rtlCol="0">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Περιεχόμενο Εκπαιδευτικού Υλικού</a:t>
            </a:r>
          </a:p>
        </p:txBody>
      </p:sp>
      <p:grpSp>
        <p:nvGrpSpPr>
          <p:cNvPr id="10" name="Group 9">
            <a:extLst>
              <a:ext uri="{FF2B5EF4-FFF2-40B4-BE49-F238E27FC236}">
                <a16:creationId xmlns:a16="http://schemas.microsoft.com/office/drawing/2014/main" id="{44ABFF1E-5494-8476-9A71-466E2A7542D3}"/>
              </a:ext>
            </a:extLst>
          </p:cNvPr>
          <p:cNvGrpSpPr/>
          <p:nvPr/>
        </p:nvGrpSpPr>
        <p:grpSpPr>
          <a:xfrm>
            <a:off x="1371600" y="2286000"/>
            <a:ext cx="9637776" cy="3884508"/>
            <a:chOff x="979571" y="2286000"/>
            <a:chExt cx="10267549" cy="4416546"/>
          </a:xfrm>
        </p:grpSpPr>
        <p:graphicFrame>
          <p:nvGraphicFramePr>
            <p:cNvPr id="2" name="Diagram 1">
              <a:extLst>
                <a:ext uri="{FF2B5EF4-FFF2-40B4-BE49-F238E27FC236}">
                  <a16:creationId xmlns:a16="http://schemas.microsoft.com/office/drawing/2014/main" id="{72E908F0-04AF-1668-7F7E-4ADD3AC8B810}"/>
                </a:ext>
              </a:extLst>
            </p:cNvPr>
            <p:cNvGraphicFramePr/>
            <p:nvPr>
              <p:extLst>
                <p:ext uri="{D42A27DB-BD31-4B8C-83A1-F6EECF244321}">
                  <p14:modId xmlns:p14="http://schemas.microsoft.com/office/powerpoint/2010/main" val="30802372"/>
                </p:ext>
              </p:extLst>
            </p:nvPr>
          </p:nvGraphicFramePr>
          <p:xfrm>
            <a:off x="1060704" y="2286000"/>
            <a:ext cx="10186416" cy="4416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5EBE9DAA-86DC-2E8A-9993-D897676D0F9E}"/>
                </a:ext>
              </a:extLst>
            </p:cNvPr>
            <p:cNvSpPr/>
            <p:nvPr/>
          </p:nvSpPr>
          <p:spPr>
            <a:xfrm>
              <a:off x="1379948" y="3462563"/>
              <a:ext cx="1032184" cy="98042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01</a:t>
              </a:r>
            </a:p>
          </p:txBody>
        </p:sp>
        <p:sp>
          <p:nvSpPr>
            <p:cNvPr id="6" name="Oval 5">
              <a:extLst>
                <a:ext uri="{FF2B5EF4-FFF2-40B4-BE49-F238E27FC236}">
                  <a16:creationId xmlns:a16="http://schemas.microsoft.com/office/drawing/2014/main" id="{B5964E52-AE72-1EE2-B8A6-18CE2A12EE6E}"/>
                </a:ext>
              </a:extLst>
            </p:cNvPr>
            <p:cNvSpPr/>
            <p:nvPr/>
          </p:nvSpPr>
          <p:spPr>
            <a:xfrm>
              <a:off x="1379946" y="4494273"/>
              <a:ext cx="1032185" cy="9804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02</a:t>
              </a:r>
              <a:endParaRPr lang="el-GR" sz="28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829B6735-922B-7B3D-217C-335FD7D0F381}"/>
                </a:ext>
              </a:extLst>
            </p:cNvPr>
            <p:cNvSpPr/>
            <p:nvPr/>
          </p:nvSpPr>
          <p:spPr>
            <a:xfrm>
              <a:off x="979571" y="5524271"/>
              <a:ext cx="1032185" cy="9804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03</a:t>
              </a:r>
              <a:endParaRPr lang="el-GR" sz="28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E3323E99-25AA-3334-86D8-A634F6C8C718}"/>
                </a:ext>
              </a:extLst>
            </p:cNvPr>
            <p:cNvSpPr/>
            <p:nvPr/>
          </p:nvSpPr>
          <p:spPr>
            <a:xfrm>
              <a:off x="979571" y="2456498"/>
              <a:ext cx="1032185" cy="9804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sz="2800" b="1"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11665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E0704-6F55-8EA5-A551-EFFF424F8885}"/>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2878BB7-ABDC-E3A8-8D2B-27AC311F11E9}"/>
              </a:ext>
            </a:extLst>
          </p:cNvPr>
          <p:cNvSpPr txBox="1"/>
          <p:nvPr/>
        </p:nvSpPr>
        <p:spPr>
          <a:xfrm>
            <a:off x="2820416" y="1039867"/>
            <a:ext cx="8438572"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Μεθοδολογία έρευνας                                      3/5</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4767CA7E-87E3-9869-852B-E2006C75F78F}"/>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70CFEA72-E59F-F767-74E3-ED33205C279F}"/>
              </a:ext>
            </a:extLst>
          </p:cNvPr>
          <p:cNvSpPr/>
          <p:nvPr/>
        </p:nvSpPr>
        <p:spPr>
          <a:xfrm>
            <a:off x="1779023" y="687492"/>
            <a:ext cx="825133" cy="825133"/>
          </a:xfrm>
          <a:prstGeom prst="ellipse">
            <a:avLst/>
          </a:prstGeom>
          <a:blipFill>
            <a:blip r:embed="rId2">
              <a:duotone>
                <a:schemeClr val="accent3">
                  <a:hueOff val="1672205"/>
                  <a:satOff val="15156"/>
                  <a:lumOff val="2317"/>
                  <a:alphaOff val="0"/>
                  <a:shade val="20000"/>
                  <a:satMod val="200000"/>
                </a:schemeClr>
                <a:schemeClr val="accent3">
                  <a:hueOff val="1672205"/>
                  <a:satOff val="15156"/>
                  <a:lumOff val="2317"/>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1672205"/>
              <a:satOff val="15156"/>
              <a:lumOff val="2317"/>
              <a:alphaOff val="0"/>
            </a:schemeClr>
          </a:effectRef>
          <a:fontRef idx="minor">
            <a:schemeClr val="lt1">
              <a:hueOff val="0"/>
              <a:satOff val="0"/>
              <a:lumOff val="0"/>
              <a:alphaOff val="0"/>
            </a:schemeClr>
          </a:fontRef>
        </p:style>
        <p:txBody>
          <a:bodyPr/>
          <a:lstStyle/>
          <a:p>
            <a:endParaRPr lang="el-GR"/>
          </a:p>
        </p:txBody>
      </p:sp>
      <p:sp>
        <p:nvSpPr>
          <p:cNvPr id="5" name="TextBox 4">
            <a:extLst>
              <a:ext uri="{FF2B5EF4-FFF2-40B4-BE49-F238E27FC236}">
                <a16:creationId xmlns:a16="http://schemas.microsoft.com/office/drawing/2014/main" id="{60DE9A96-8678-8FE5-A4D2-58A9798E4EF1}"/>
              </a:ext>
            </a:extLst>
          </p:cNvPr>
          <p:cNvSpPr txBox="1"/>
          <p:nvPr/>
        </p:nvSpPr>
        <p:spPr>
          <a:xfrm>
            <a:off x="288578" y="1777961"/>
            <a:ext cx="10970410" cy="523220"/>
          </a:xfrm>
          <a:prstGeom prst="rect">
            <a:avLst/>
          </a:prstGeom>
          <a:noFill/>
        </p:spPr>
        <p:txBody>
          <a:bodyPr wrap="square" rtlCol="0">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Σχεδιασμός Εκπαιδευτικού Υλικού</a:t>
            </a:r>
          </a:p>
        </p:txBody>
      </p:sp>
      <p:graphicFrame>
        <p:nvGraphicFramePr>
          <p:cNvPr id="13" name="Diagram 12">
            <a:extLst>
              <a:ext uri="{FF2B5EF4-FFF2-40B4-BE49-F238E27FC236}">
                <a16:creationId xmlns:a16="http://schemas.microsoft.com/office/drawing/2014/main" id="{748FB86D-A3DA-E456-DDCF-6C034A100DC1}"/>
              </a:ext>
            </a:extLst>
          </p:cNvPr>
          <p:cNvGraphicFramePr/>
          <p:nvPr>
            <p:extLst>
              <p:ext uri="{D42A27DB-BD31-4B8C-83A1-F6EECF244321}">
                <p14:modId xmlns:p14="http://schemas.microsoft.com/office/powerpoint/2010/main" val="1081175001"/>
              </p:ext>
            </p:extLst>
          </p:nvPr>
        </p:nvGraphicFramePr>
        <p:xfrm>
          <a:off x="2302656" y="2398492"/>
          <a:ext cx="6914496" cy="4185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9568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2EE3AA-D93A-722B-4091-6CE6955E66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41596" y="924439"/>
            <a:ext cx="6653234" cy="3725810"/>
          </a:xfrm>
          <a:prstGeom prst="rect">
            <a:avLst/>
          </a:prstGeom>
        </p:spPr>
      </p:pic>
      <p:sp>
        <p:nvSpPr>
          <p:cNvPr id="4" name="TextBox 3">
            <a:extLst>
              <a:ext uri="{FF2B5EF4-FFF2-40B4-BE49-F238E27FC236}">
                <a16:creationId xmlns:a16="http://schemas.microsoft.com/office/drawing/2014/main" id="{276C00D2-714A-E262-DB8B-D0882211B067}"/>
              </a:ext>
            </a:extLst>
          </p:cNvPr>
          <p:cNvSpPr txBox="1"/>
          <p:nvPr/>
        </p:nvSpPr>
        <p:spPr>
          <a:xfrm>
            <a:off x="2641596" y="4883085"/>
            <a:ext cx="6653234"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2800" dirty="0">
                <a:solidFill>
                  <a:srgbClr val="0070C0"/>
                </a:solidFill>
                <a:latin typeface="Calibri" panose="020F0502020204030204" pitchFamily="34" charset="0"/>
                <a:ea typeface="Calibri" panose="020F0502020204030204" pitchFamily="34" charset="0"/>
                <a:cs typeface="Calibri" panose="020F0502020204030204" pitchFamily="34" charset="0"/>
              </a:rPr>
              <a:t>Ερευνώ και ανακαλύπτω </a:t>
            </a:r>
          </a:p>
          <a:p>
            <a:pPr algn="ctr"/>
            <a:r>
              <a:rPr lang="el-GR" sz="2800" dirty="0">
                <a:solidFill>
                  <a:srgbClr val="0070C0"/>
                </a:solidFill>
                <a:latin typeface="Calibri" panose="020F0502020204030204" pitchFamily="34" charset="0"/>
                <a:ea typeface="Calibri" panose="020F0502020204030204" pitchFamily="34" charset="0"/>
                <a:cs typeface="Calibri" panose="020F0502020204030204" pitchFamily="34" charset="0"/>
              </a:rPr>
              <a:t>τα Ηλεκτρικά κυκλώματα</a:t>
            </a:r>
          </a:p>
        </p:txBody>
      </p:sp>
    </p:spTree>
    <p:extLst>
      <p:ext uri="{BB962C8B-B14F-4D97-AF65-F5344CB8AC3E}">
        <p14:creationId xmlns:p14="http://schemas.microsoft.com/office/powerpoint/2010/main" val="243093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863E0-F8BB-3FBE-470E-F9E4E374B06B}"/>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D075E68-777D-B379-1987-8A3B7E5D2FD3}"/>
              </a:ext>
            </a:extLst>
          </p:cNvPr>
          <p:cNvSpPr txBox="1"/>
          <p:nvPr/>
        </p:nvSpPr>
        <p:spPr>
          <a:xfrm>
            <a:off x="2820416" y="1039867"/>
            <a:ext cx="8234552"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Μεθοδολογία έρευνας                                      4/5</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50B3995C-A4B8-6332-A146-16E66CD1EF44}"/>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E0DCE3BE-E75D-DBB3-0E74-FA37C32FF3BA}"/>
              </a:ext>
            </a:extLst>
          </p:cNvPr>
          <p:cNvSpPr/>
          <p:nvPr/>
        </p:nvSpPr>
        <p:spPr>
          <a:xfrm>
            <a:off x="1779023" y="687492"/>
            <a:ext cx="825133" cy="825133"/>
          </a:xfrm>
          <a:prstGeom prst="ellipse">
            <a:avLst/>
          </a:prstGeom>
          <a:blipFill>
            <a:blip r:embed="rId2">
              <a:duotone>
                <a:schemeClr val="accent3">
                  <a:hueOff val="1672205"/>
                  <a:satOff val="15156"/>
                  <a:lumOff val="2317"/>
                  <a:alphaOff val="0"/>
                  <a:shade val="20000"/>
                  <a:satMod val="200000"/>
                </a:schemeClr>
                <a:schemeClr val="accent3">
                  <a:hueOff val="1672205"/>
                  <a:satOff val="15156"/>
                  <a:lumOff val="2317"/>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1672205"/>
              <a:satOff val="15156"/>
              <a:lumOff val="2317"/>
              <a:alphaOff val="0"/>
            </a:schemeClr>
          </a:effectRef>
          <a:fontRef idx="minor">
            <a:schemeClr val="lt1">
              <a:hueOff val="0"/>
              <a:satOff val="0"/>
              <a:lumOff val="0"/>
              <a:alphaOff val="0"/>
            </a:schemeClr>
          </a:fontRef>
        </p:style>
        <p:txBody>
          <a:bodyPr/>
          <a:lstStyle/>
          <a:p>
            <a:endParaRPr lang="el-GR"/>
          </a:p>
        </p:txBody>
      </p:sp>
      <p:pic>
        <p:nvPicPr>
          <p:cNvPr id="4" name="Picture 3">
            <a:extLst>
              <a:ext uri="{FF2B5EF4-FFF2-40B4-BE49-F238E27FC236}">
                <a16:creationId xmlns:a16="http://schemas.microsoft.com/office/drawing/2014/main" id="{EA508F3D-0ECF-5133-DB3C-CAC19DD16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869" y="2716817"/>
            <a:ext cx="1842651" cy="1829825"/>
          </a:xfrm>
          <a:prstGeom prst="rect">
            <a:avLst/>
          </a:prstGeom>
        </p:spPr>
      </p:pic>
      <p:sp>
        <p:nvSpPr>
          <p:cNvPr id="7" name="TextBox 6">
            <a:extLst>
              <a:ext uri="{FF2B5EF4-FFF2-40B4-BE49-F238E27FC236}">
                <a16:creationId xmlns:a16="http://schemas.microsoft.com/office/drawing/2014/main" id="{D5D1191E-FFAF-872B-AC25-1A4B8D9843F8}"/>
              </a:ext>
            </a:extLst>
          </p:cNvPr>
          <p:cNvSpPr txBox="1"/>
          <p:nvPr/>
        </p:nvSpPr>
        <p:spPr>
          <a:xfrm>
            <a:off x="2726545" y="1835790"/>
            <a:ext cx="6094476" cy="523220"/>
          </a:xfrm>
          <a:prstGeom prst="rect">
            <a:avLst/>
          </a:prstGeom>
          <a:noFill/>
        </p:spPr>
        <p:txBody>
          <a:bodyPr wrap="square">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Ερευνητική Διαδικασία</a:t>
            </a:r>
          </a:p>
        </p:txBody>
      </p:sp>
      <p:cxnSp>
        <p:nvCxnSpPr>
          <p:cNvPr id="9" name="Straight Arrow Connector 8">
            <a:extLst>
              <a:ext uri="{FF2B5EF4-FFF2-40B4-BE49-F238E27FC236}">
                <a16:creationId xmlns:a16="http://schemas.microsoft.com/office/drawing/2014/main" id="{CFC4612B-64FD-E8EA-2F93-1187B131E420}"/>
              </a:ext>
            </a:extLst>
          </p:cNvPr>
          <p:cNvCxnSpPr>
            <a:cxnSpLocks/>
            <a:stCxn id="4" idx="1"/>
            <a:endCxn id="24" idx="3"/>
          </p:cNvCxnSpPr>
          <p:nvPr/>
        </p:nvCxnSpPr>
        <p:spPr>
          <a:xfrm flipH="1">
            <a:off x="2942901" y="3631730"/>
            <a:ext cx="1586968" cy="1124448"/>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A8CE38A0-A8C8-DA64-E79C-73260322251B}"/>
              </a:ext>
            </a:extLst>
          </p:cNvPr>
          <p:cNvSpPr txBox="1"/>
          <p:nvPr/>
        </p:nvSpPr>
        <p:spPr>
          <a:xfrm>
            <a:off x="455072" y="4248346"/>
            <a:ext cx="2487829" cy="101566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l-GR" sz="2000" b="1" dirty="0">
                <a:solidFill>
                  <a:srgbClr val="FF0000"/>
                </a:solidFill>
                <a:latin typeface="Calibri" panose="020F0502020204030204" pitchFamily="34" charset="0"/>
                <a:ea typeface="Calibri" panose="020F0502020204030204" pitchFamily="34" charset="0"/>
                <a:cs typeface="Calibri" panose="020F0502020204030204" pitchFamily="34" charset="0"/>
              </a:rPr>
              <a:t>5</a:t>
            </a:r>
            <a:r>
              <a:rPr lang="en-US" sz="2000" b="1" dirty="0">
                <a:solidFill>
                  <a:srgbClr val="FF0000"/>
                </a:solidFill>
                <a:latin typeface="Calibri" panose="020F0502020204030204" pitchFamily="34" charset="0"/>
                <a:ea typeface="Calibri" panose="020F0502020204030204" pitchFamily="34" charset="0"/>
                <a:cs typeface="Calibri" panose="020F0502020204030204" pitchFamily="34" charset="0"/>
              </a:rPr>
              <a:t>o </a:t>
            </a:r>
            <a:r>
              <a:rPr lang="el-GR" sz="2000" b="1" dirty="0">
                <a:solidFill>
                  <a:srgbClr val="FF0000"/>
                </a:solidFill>
                <a:latin typeface="Calibri" panose="020F0502020204030204" pitchFamily="34" charset="0"/>
                <a:ea typeface="Calibri" panose="020F0502020204030204" pitchFamily="34" charset="0"/>
                <a:cs typeface="Calibri" panose="020F0502020204030204" pitchFamily="34" charset="0"/>
              </a:rPr>
              <a:t>Στάδιο</a:t>
            </a:r>
          </a:p>
          <a:p>
            <a:r>
              <a:rPr lang="el-GR" sz="2000" dirty="0">
                <a:latin typeface="Calibri" panose="020F0502020204030204" pitchFamily="34" charset="0"/>
                <a:ea typeface="Calibri" panose="020F0502020204030204" pitchFamily="34" charset="0"/>
                <a:cs typeface="Calibri" panose="020F0502020204030204" pitchFamily="34" charset="0"/>
              </a:rPr>
              <a:t>Διαμοιρασμός Ερωτηματολογίων</a:t>
            </a:r>
          </a:p>
        </p:txBody>
      </p:sp>
      <p:sp>
        <p:nvSpPr>
          <p:cNvPr id="33" name="TextBox 32">
            <a:extLst>
              <a:ext uri="{FF2B5EF4-FFF2-40B4-BE49-F238E27FC236}">
                <a16:creationId xmlns:a16="http://schemas.microsoft.com/office/drawing/2014/main" id="{029BC520-ABC6-7357-6D3C-55E649936865}"/>
              </a:ext>
            </a:extLst>
          </p:cNvPr>
          <p:cNvSpPr txBox="1"/>
          <p:nvPr/>
        </p:nvSpPr>
        <p:spPr>
          <a:xfrm>
            <a:off x="455072" y="2131591"/>
            <a:ext cx="2487829" cy="163121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l-GR" sz="2000" b="1" dirty="0">
                <a:solidFill>
                  <a:srgbClr val="FF0000"/>
                </a:solidFill>
                <a:latin typeface="Calibri" panose="020F0502020204030204" pitchFamily="34" charset="0"/>
                <a:ea typeface="Calibri" panose="020F0502020204030204" pitchFamily="34" charset="0"/>
                <a:cs typeface="Calibri" panose="020F0502020204030204" pitchFamily="34" charset="0"/>
              </a:rPr>
              <a:t>6ο Στάδιο</a:t>
            </a:r>
          </a:p>
          <a:p>
            <a:r>
              <a:rPr lang="el-GR" sz="2000" dirty="0">
                <a:latin typeface="Calibri" panose="020F0502020204030204" pitchFamily="34" charset="0"/>
                <a:ea typeface="Calibri" panose="020F0502020204030204" pitchFamily="34" charset="0"/>
                <a:cs typeface="Calibri" panose="020F0502020204030204" pitchFamily="34" charset="0"/>
              </a:rPr>
              <a:t>Επεξεργασία δεδομένων και εξαγωγή συμπερασμάτων</a:t>
            </a:r>
          </a:p>
        </p:txBody>
      </p:sp>
      <p:sp>
        <p:nvSpPr>
          <p:cNvPr id="37" name="TextBox 36">
            <a:extLst>
              <a:ext uri="{FF2B5EF4-FFF2-40B4-BE49-F238E27FC236}">
                <a16:creationId xmlns:a16="http://schemas.microsoft.com/office/drawing/2014/main" id="{CB551C5D-0BDF-BAFB-1EEB-DE8530A7812F}"/>
              </a:ext>
            </a:extLst>
          </p:cNvPr>
          <p:cNvSpPr txBox="1"/>
          <p:nvPr/>
        </p:nvSpPr>
        <p:spPr>
          <a:xfrm>
            <a:off x="5856102" y="5519535"/>
            <a:ext cx="2487829" cy="101566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l-GR" sz="2000" b="1" dirty="0">
                <a:solidFill>
                  <a:srgbClr val="FF0000"/>
                </a:solidFill>
                <a:latin typeface="Calibri" panose="020F0502020204030204" pitchFamily="34" charset="0"/>
                <a:ea typeface="Calibri" panose="020F0502020204030204" pitchFamily="34" charset="0"/>
                <a:cs typeface="Calibri" panose="020F0502020204030204" pitchFamily="34" charset="0"/>
              </a:rPr>
              <a:t>3ο Στάδιο</a:t>
            </a:r>
          </a:p>
          <a:p>
            <a:r>
              <a:rPr lang="el-GR" sz="2000" dirty="0">
                <a:latin typeface="Calibri" panose="020F0502020204030204" pitchFamily="34" charset="0"/>
                <a:ea typeface="Calibri" panose="020F0502020204030204" pitchFamily="34" charset="0"/>
                <a:cs typeface="Calibri" panose="020F0502020204030204" pitchFamily="34" charset="0"/>
              </a:rPr>
              <a:t>Δημιουργία ερωτηματολογίων</a:t>
            </a:r>
          </a:p>
        </p:txBody>
      </p:sp>
      <p:sp>
        <p:nvSpPr>
          <p:cNvPr id="38" name="TextBox 37">
            <a:extLst>
              <a:ext uri="{FF2B5EF4-FFF2-40B4-BE49-F238E27FC236}">
                <a16:creationId xmlns:a16="http://schemas.microsoft.com/office/drawing/2014/main" id="{93257B64-1254-79F3-CF29-4BE842FEA3A3}"/>
              </a:ext>
            </a:extLst>
          </p:cNvPr>
          <p:cNvSpPr txBox="1"/>
          <p:nvPr/>
        </p:nvSpPr>
        <p:spPr>
          <a:xfrm>
            <a:off x="8693278" y="3788753"/>
            <a:ext cx="2487829" cy="101566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l-GR" sz="2000" b="1" dirty="0">
                <a:solidFill>
                  <a:srgbClr val="FF0000"/>
                </a:solidFill>
                <a:latin typeface="Calibri" panose="020F0502020204030204" pitchFamily="34" charset="0"/>
                <a:ea typeface="Calibri" panose="020F0502020204030204" pitchFamily="34" charset="0"/>
                <a:cs typeface="Calibri" panose="020F0502020204030204" pitchFamily="34" charset="0"/>
              </a:rPr>
              <a:t>2ο Στάδιο</a:t>
            </a:r>
          </a:p>
          <a:p>
            <a:r>
              <a:rPr lang="el-GR" sz="2000" dirty="0">
                <a:latin typeface="Calibri" panose="020F0502020204030204" pitchFamily="34" charset="0"/>
                <a:ea typeface="Calibri" panose="020F0502020204030204" pitchFamily="34" charset="0"/>
                <a:cs typeface="Calibri" panose="020F0502020204030204" pitchFamily="34" charset="0"/>
              </a:rPr>
              <a:t>Σχεδιασμός και ανάπτυξη Ε.Υ</a:t>
            </a:r>
          </a:p>
        </p:txBody>
      </p:sp>
      <p:cxnSp>
        <p:nvCxnSpPr>
          <p:cNvPr id="41" name="Straight Arrow Connector 40">
            <a:extLst>
              <a:ext uri="{FF2B5EF4-FFF2-40B4-BE49-F238E27FC236}">
                <a16:creationId xmlns:a16="http://schemas.microsoft.com/office/drawing/2014/main" id="{36925864-76DA-9ADF-202D-D43175AD2DAC}"/>
              </a:ext>
            </a:extLst>
          </p:cNvPr>
          <p:cNvCxnSpPr>
            <a:cxnSpLocks/>
            <a:stCxn id="4" idx="1"/>
            <a:endCxn id="33" idx="3"/>
          </p:cNvCxnSpPr>
          <p:nvPr/>
        </p:nvCxnSpPr>
        <p:spPr>
          <a:xfrm flipH="1" flipV="1">
            <a:off x="2942901" y="2947199"/>
            <a:ext cx="1586968" cy="684531"/>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81DD73C3-4A9F-8505-1B6D-12E006381932}"/>
              </a:ext>
            </a:extLst>
          </p:cNvPr>
          <p:cNvCxnSpPr>
            <a:cxnSpLocks/>
            <a:stCxn id="4" idx="2"/>
            <a:endCxn id="50" idx="0"/>
          </p:cNvCxnSpPr>
          <p:nvPr/>
        </p:nvCxnSpPr>
        <p:spPr>
          <a:xfrm flipH="1">
            <a:off x="3848071" y="4546642"/>
            <a:ext cx="1603124" cy="1021732"/>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0" name="TextBox 49">
            <a:extLst>
              <a:ext uri="{FF2B5EF4-FFF2-40B4-BE49-F238E27FC236}">
                <a16:creationId xmlns:a16="http://schemas.microsoft.com/office/drawing/2014/main" id="{60B0694E-9D7D-1946-F02F-96461EFA600D}"/>
              </a:ext>
            </a:extLst>
          </p:cNvPr>
          <p:cNvSpPr txBox="1"/>
          <p:nvPr/>
        </p:nvSpPr>
        <p:spPr>
          <a:xfrm>
            <a:off x="2604156" y="5568374"/>
            <a:ext cx="2487829" cy="70788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l-GR" sz="2000" b="1" dirty="0">
                <a:solidFill>
                  <a:srgbClr val="FF0000"/>
                </a:solidFill>
                <a:latin typeface="Calibri" panose="020F0502020204030204" pitchFamily="34" charset="0"/>
                <a:ea typeface="Calibri" panose="020F0502020204030204" pitchFamily="34" charset="0"/>
                <a:cs typeface="Calibri" panose="020F0502020204030204" pitchFamily="34" charset="0"/>
              </a:rPr>
              <a:t>4ο Στάδιο</a:t>
            </a:r>
          </a:p>
          <a:p>
            <a:r>
              <a:rPr lang="el-GR" sz="2000" dirty="0">
                <a:latin typeface="Calibri" panose="020F0502020204030204" pitchFamily="34" charset="0"/>
                <a:ea typeface="Calibri" panose="020F0502020204030204" pitchFamily="34" charset="0"/>
                <a:cs typeface="Calibri" panose="020F0502020204030204" pitchFamily="34" charset="0"/>
              </a:rPr>
              <a:t>Μελέτη Ε.Υ.</a:t>
            </a:r>
          </a:p>
        </p:txBody>
      </p:sp>
      <p:sp>
        <p:nvSpPr>
          <p:cNvPr id="51" name="TextBox 50">
            <a:extLst>
              <a:ext uri="{FF2B5EF4-FFF2-40B4-BE49-F238E27FC236}">
                <a16:creationId xmlns:a16="http://schemas.microsoft.com/office/drawing/2014/main" id="{20406EA1-0D45-3993-FF2A-7EB9FAE85D5C}"/>
              </a:ext>
            </a:extLst>
          </p:cNvPr>
          <p:cNvSpPr txBox="1"/>
          <p:nvPr/>
        </p:nvSpPr>
        <p:spPr>
          <a:xfrm>
            <a:off x="8567139" y="2151005"/>
            <a:ext cx="2487829" cy="101566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l-GR" sz="2000" b="1" dirty="0">
                <a:solidFill>
                  <a:srgbClr val="FF0000"/>
                </a:solidFill>
                <a:latin typeface="Calibri" panose="020F0502020204030204" pitchFamily="34" charset="0"/>
                <a:ea typeface="Calibri" panose="020F0502020204030204" pitchFamily="34" charset="0"/>
                <a:cs typeface="Calibri" panose="020F0502020204030204" pitchFamily="34" charset="0"/>
              </a:rPr>
              <a:t>1ο Στάδιο</a:t>
            </a:r>
          </a:p>
          <a:p>
            <a:r>
              <a:rPr lang="el-GR" sz="2000" dirty="0">
                <a:latin typeface="Calibri" panose="020F0502020204030204" pitchFamily="34" charset="0"/>
                <a:ea typeface="Calibri" panose="020F0502020204030204" pitchFamily="34" charset="0"/>
                <a:cs typeface="Calibri" panose="020F0502020204030204" pitchFamily="34" charset="0"/>
              </a:rPr>
              <a:t>Βιβλιογραφική επισκόπηση</a:t>
            </a:r>
          </a:p>
        </p:txBody>
      </p:sp>
      <p:cxnSp>
        <p:nvCxnSpPr>
          <p:cNvPr id="68" name="Straight Arrow Connector 67">
            <a:extLst>
              <a:ext uri="{FF2B5EF4-FFF2-40B4-BE49-F238E27FC236}">
                <a16:creationId xmlns:a16="http://schemas.microsoft.com/office/drawing/2014/main" id="{B3DA896F-6FFF-DDA1-BF6E-F83EBE154506}"/>
              </a:ext>
            </a:extLst>
          </p:cNvPr>
          <p:cNvCxnSpPr>
            <a:cxnSpLocks/>
            <a:stCxn id="4" idx="2"/>
            <a:endCxn id="37" idx="0"/>
          </p:cNvCxnSpPr>
          <p:nvPr/>
        </p:nvCxnSpPr>
        <p:spPr>
          <a:xfrm>
            <a:off x="5451195" y="4546642"/>
            <a:ext cx="1648822" cy="972893"/>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2" name="Straight Arrow Connector 71">
            <a:extLst>
              <a:ext uri="{FF2B5EF4-FFF2-40B4-BE49-F238E27FC236}">
                <a16:creationId xmlns:a16="http://schemas.microsoft.com/office/drawing/2014/main" id="{1D47ED1A-A78C-58CB-CCD3-BC71E2E908E7}"/>
              </a:ext>
            </a:extLst>
          </p:cNvPr>
          <p:cNvCxnSpPr>
            <a:cxnSpLocks/>
            <a:stCxn id="4" idx="3"/>
            <a:endCxn id="38" idx="1"/>
          </p:cNvCxnSpPr>
          <p:nvPr/>
        </p:nvCxnSpPr>
        <p:spPr>
          <a:xfrm>
            <a:off x="6372520" y="3631730"/>
            <a:ext cx="2320758" cy="664855"/>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5" name="Straight Arrow Connector 74">
            <a:extLst>
              <a:ext uri="{FF2B5EF4-FFF2-40B4-BE49-F238E27FC236}">
                <a16:creationId xmlns:a16="http://schemas.microsoft.com/office/drawing/2014/main" id="{A29D9A91-CA8E-0D0C-28BE-8CCA2AA6517D}"/>
              </a:ext>
            </a:extLst>
          </p:cNvPr>
          <p:cNvCxnSpPr>
            <a:cxnSpLocks/>
            <a:stCxn id="4" idx="3"/>
            <a:endCxn id="51" idx="1"/>
          </p:cNvCxnSpPr>
          <p:nvPr/>
        </p:nvCxnSpPr>
        <p:spPr>
          <a:xfrm flipV="1">
            <a:off x="6372520" y="2658837"/>
            <a:ext cx="2194619" cy="972893"/>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6492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C7EA2-80D5-4ACE-A724-4927B39F29F1}"/>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0027FA12-CF5C-2517-DDB6-716899A3F6DA}"/>
              </a:ext>
            </a:extLst>
          </p:cNvPr>
          <p:cNvSpPr txBox="1"/>
          <p:nvPr/>
        </p:nvSpPr>
        <p:spPr>
          <a:xfrm>
            <a:off x="2820416" y="1039867"/>
            <a:ext cx="8293786"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Μεθοδολογία έρευνας                                      5/5</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EEE90B42-C9BE-709E-5061-BC326D431F12}"/>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B0699CD4-7FB2-0EC2-C09C-CBA348F3D928}"/>
              </a:ext>
            </a:extLst>
          </p:cNvPr>
          <p:cNvSpPr/>
          <p:nvPr/>
        </p:nvSpPr>
        <p:spPr>
          <a:xfrm>
            <a:off x="1779023" y="687492"/>
            <a:ext cx="825133" cy="825133"/>
          </a:xfrm>
          <a:prstGeom prst="ellipse">
            <a:avLst/>
          </a:prstGeom>
          <a:blipFill>
            <a:blip r:embed="rId3">
              <a:duotone>
                <a:schemeClr val="accent3">
                  <a:hueOff val="1672205"/>
                  <a:satOff val="15156"/>
                  <a:lumOff val="2317"/>
                  <a:alphaOff val="0"/>
                  <a:shade val="20000"/>
                  <a:satMod val="200000"/>
                </a:schemeClr>
                <a:schemeClr val="accent3">
                  <a:hueOff val="1672205"/>
                  <a:satOff val="15156"/>
                  <a:lumOff val="2317"/>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1672205"/>
              <a:satOff val="15156"/>
              <a:lumOff val="2317"/>
              <a:alphaOff val="0"/>
            </a:schemeClr>
          </a:effectRef>
          <a:fontRef idx="minor">
            <a:schemeClr val="lt1">
              <a:hueOff val="0"/>
              <a:satOff val="0"/>
              <a:lumOff val="0"/>
              <a:alphaOff val="0"/>
            </a:schemeClr>
          </a:fontRef>
        </p:style>
        <p:txBody>
          <a:bodyPr/>
          <a:lstStyle/>
          <a:p>
            <a:endParaRPr lang="el-GR"/>
          </a:p>
        </p:txBody>
      </p:sp>
      <p:graphicFrame>
        <p:nvGraphicFramePr>
          <p:cNvPr id="2" name="Diagram 1">
            <a:extLst>
              <a:ext uri="{FF2B5EF4-FFF2-40B4-BE49-F238E27FC236}">
                <a16:creationId xmlns:a16="http://schemas.microsoft.com/office/drawing/2014/main" id="{0028486C-28D7-204D-2ED5-8CD647A88040}"/>
              </a:ext>
            </a:extLst>
          </p:cNvPr>
          <p:cNvGraphicFramePr/>
          <p:nvPr>
            <p:extLst>
              <p:ext uri="{D42A27DB-BD31-4B8C-83A1-F6EECF244321}">
                <p14:modId xmlns:p14="http://schemas.microsoft.com/office/powerpoint/2010/main" val="2224877038"/>
              </p:ext>
            </p:extLst>
          </p:nvPr>
        </p:nvGraphicFramePr>
        <p:xfrm>
          <a:off x="1234911" y="1680651"/>
          <a:ext cx="9879291" cy="49086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60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1B74F-71F0-2322-9146-343CADDB15A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EF0AD92-9837-44D8-610E-A5E335924092}"/>
              </a:ext>
            </a:extLst>
          </p:cNvPr>
          <p:cNvSpPr txBox="1"/>
          <p:nvPr/>
        </p:nvSpPr>
        <p:spPr>
          <a:xfrm>
            <a:off x="2820416" y="1039867"/>
            <a:ext cx="8286496"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Αποτελέσματα έρευνας                                     1/7</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04ED6993-3CAF-56E6-2F0C-AAD55CBDCF7D}"/>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D093042-4C0F-4978-B880-CD7067830F97}"/>
              </a:ext>
            </a:extLst>
          </p:cNvPr>
          <p:cNvSpPr txBox="1"/>
          <p:nvPr/>
        </p:nvSpPr>
        <p:spPr>
          <a:xfrm>
            <a:off x="288578" y="1777961"/>
            <a:ext cx="10970410" cy="523220"/>
          </a:xfrm>
          <a:prstGeom prst="rect">
            <a:avLst/>
          </a:prstGeom>
          <a:noFill/>
        </p:spPr>
        <p:txBody>
          <a:bodyPr wrap="square" rtlCol="0">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Ερωτηματολόγιο ειδικών </a:t>
            </a:r>
            <a:r>
              <a:rPr lang="el-GR"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ΕξΑΕ</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 </a:t>
            </a: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Ποιοτική Ανάλυση</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390429A3-A85D-4D28-3246-6CB2FD16012F}"/>
              </a:ext>
            </a:extLst>
          </p:cNvPr>
          <p:cNvSpPr/>
          <p:nvPr/>
        </p:nvSpPr>
        <p:spPr>
          <a:xfrm>
            <a:off x="1856151" y="699993"/>
            <a:ext cx="825133" cy="825133"/>
          </a:xfrm>
          <a:prstGeom prst="ellipse">
            <a:avLst/>
          </a:prstGeom>
          <a:blipFill>
            <a:blip r:embed="rId2">
              <a:duotone>
                <a:schemeClr val="accent3">
                  <a:hueOff val="3344410"/>
                  <a:satOff val="30311"/>
                  <a:lumOff val="4635"/>
                  <a:alphaOff val="0"/>
                  <a:shade val="20000"/>
                  <a:satMod val="200000"/>
                </a:schemeClr>
                <a:schemeClr val="accent3">
                  <a:hueOff val="3344410"/>
                  <a:satOff val="30311"/>
                  <a:lumOff val="4635"/>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3344410"/>
              <a:satOff val="30311"/>
              <a:lumOff val="4635"/>
              <a:alphaOff val="0"/>
            </a:schemeClr>
          </a:effectRef>
          <a:fontRef idx="minor">
            <a:schemeClr val="lt1">
              <a:hueOff val="0"/>
              <a:satOff val="0"/>
              <a:lumOff val="0"/>
              <a:alphaOff val="0"/>
            </a:schemeClr>
          </a:fontRef>
        </p:style>
        <p:txBody>
          <a:bodyPr/>
          <a:lstStyle/>
          <a:p>
            <a:endParaRPr lang="el-GR"/>
          </a:p>
        </p:txBody>
      </p:sp>
      <p:sp>
        <p:nvSpPr>
          <p:cNvPr id="6" name="TextBox 5">
            <a:extLst>
              <a:ext uri="{FF2B5EF4-FFF2-40B4-BE49-F238E27FC236}">
                <a16:creationId xmlns:a16="http://schemas.microsoft.com/office/drawing/2014/main" id="{827BFBF9-D552-8AEC-8702-6FB0AAA68AE9}"/>
              </a:ext>
            </a:extLst>
          </p:cNvPr>
          <p:cNvSpPr txBox="1"/>
          <p:nvPr/>
        </p:nvSpPr>
        <p:spPr>
          <a:xfrm>
            <a:off x="124120" y="2332992"/>
            <a:ext cx="11943760" cy="1538883"/>
          </a:xfrm>
          <a:prstGeom prst="rect">
            <a:avLst/>
          </a:prstGeom>
          <a:noFill/>
        </p:spPr>
        <p:txBody>
          <a:bodyPr wrap="square">
            <a:spAutoFit/>
          </a:bodyPr>
          <a:lstStyle/>
          <a:p>
            <a:pPr algn="just"/>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1</a:t>
            </a:r>
            <a:r>
              <a:rPr lang="el-GR" sz="2000" b="1" baseline="30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ο</a:t>
            </a: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Ερευνητικό Ερώτημα</a:t>
            </a:r>
            <a:r>
              <a:rPr lang="en-US"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a:t>
            </a:r>
            <a:r>
              <a:rPr lang="el-GR"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Ο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σχεδιασμός του ψηφιακού εκπαιδευτικού υλικού </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διέπεται</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από τις βασικές αρχές της </a:t>
            </a:r>
            <a:r>
              <a:rPr lang="el-GR" sz="2000"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εξ αποστάσεως εκπαίδευσης</a:t>
            </a:r>
            <a:r>
              <a:rPr lang="en-US" sz="2000"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a:t>
            </a:r>
          </a:p>
          <a:p>
            <a:pPr algn="just"/>
            <a:endParaRPr lang="en-US" sz="1800"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a:p>
            <a:pPr algn="just"/>
            <a:endParaRPr lang="en-US"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a:p>
            <a:pPr algn="just"/>
            <a:endParaRPr lang="el-GR" dirty="0">
              <a:solidFill>
                <a:srgbClr val="FF0000"/>
              </a:solidFill>
            </a:endParaRPr>
          </a:p>
        </p:txBody>
      </p:sp>
      <p:pic>
        <p:nvPicPr>
          <p:cNvPr id="11" name="Picture 10" descr="A stick figure and a green check mark&#10;&#10;AI-generated content may be incorrect.">
            <a:extLst>
              <a:ext uri="{FF2B5EF4-FFF2-40B4-BE49-F238E27FC236}">
                <a16:creationId xmlns:a16="http://schemas.microsoft.com/office/drawing/2014/main" id="{D6B3A07B-8539-4F2B-A528-C199686FC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388" y="3214090"/>
            <a:ext cx="492005" cy="360725"/>
          </a:xfrm>
          <a:prstGeom prst="rect">
            <a:avLst/>
          </a:prstGeom>
        </p:spPr>
      </p:pic>
      <p:sp>
        <p:nvSpPr>
          <p:cNvPr id="17" name="TextBox 16">
            <a:extLst>
              <a:ext uri="{FF2B5EF4-FFF2-40B4-BE49-F238E27FC236}">
                <a16:creationId xmlns:a16="http://schemas.microsoft.com/office/drawing/2014/main" id="{1E678EC9-C9AA-CC0C-39EF-477A8B232245}"/>
              </a:ext>
            </a:extLst>
          </p:cNvPr>
          <p:cNvSpPr txBox="1"/>
          <p:nvPr/>
        </p:nvSpPr>
        <p:spPr>
          <a:xfrm>
            <a:off x="2217099" y="3245901"/>
            <a:ext cx="7296552" cy="2246769"/>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Επιστημονική συνοχή και τεκμηρίωση</a:t>
            </a: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 </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περιεχομένου</a:t>
            </a:r>
            <a:endPar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Απλή και κατανοητή παρουσίαση του γνωστικού αντικειμένου</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Ευχρηστία Ε.Υ. </a:t>
            </a:r>
            <a:endPar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Υποστήριξη και καθοδήγηση μελέτης </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Υποστήριξη αλληλεπίδρασης με εκπαιδευόμενο </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Παροχή δυνατότητας </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αναστοχασμού</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και </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αυτοαξιολόγησης</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Σαφήνεια σκοπού και προσδοκώμενων αποτελεσμάτων</a:t>
            </a:r>
          </a:p>
        </p:txBody>
      </p:sp>
      <p:pic>
        <p:nvPicPr>
          <p:cNvPr id="18" name="Picture 17" descr="A stick figure and a green check mark&#10;&#10;AI-generated content may be incorrect.">
            <a:extLst>
              <a:ext uri="{FF2B5EF4-FFF2-40B4-BE49-F238E27FC236}">
                <a16:creationId xmlns:a16="http://schemas.microsoft.com/office/drawing/2014/main" id="{5C19725F-09EA-E251-5022-687ABE98A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5384" y="3505038"/>
            <a:ext cx="492005" cy="360725"/>
          </a:xfrm>
          <a:prstGeom prst="rect">
            <a:avLst/>
          </a:prstGeom>
        </p:spPr>
      </p:pic>
      <p:pic>
        <p:nvPicPr>
          <p:cNvPr id="19" name="Picture 18" descr="A stick figure and a green check mark&#10;&#10;AI-generated content may be incorrect.">
            <a:extLst>
              <a:ext uri="{FF2B5EF4-FFF2-40B4-BE49-F238E27FC236}">
                <a16:creationId xmlns:a16="http://schemas.microsoft.com/office/drawing/2014/main" id="{61D35E12-1B96-E8FC-43EF-16B2A5DF9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362" y="3842131"/>
            <a:ext cx="492005" cy="360725"/>
          </a:xfrm>
          <a:prstGeom prst="rect">
            <a:avLst/>
          </a:prstGeom>
        </p:spPr>
      </p:pic>
      <p:pic>
        <p:nvPicPr>
          <p:cNvPr id="20" name="Picture 19" descr="A stick figure and a green check mark&#10;&#10;AI-generated content may be incorrect.">
            <a:extLst>
              <a:ext uri="{FF2B5EF4-FFF2-40B4-BE49-F238E27FC236}">
                <a16:creationId xmlns:a16="http://schemas.microsoft.com/office/drawing/2014/main" id="{36FC8E04-C31B-C62A-A653-6D2F451C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249" y="4060765"/>
            <a:ext cx="492005" cy="412019"/>
          </a:xfrm>
          <a:prstGeom prst="rect">
            <a:avLst/>
          </a:prstGeom>
        </p:spPr>
      </p:pic>
      <p:pic>
        <p:nvPicPr>
          <p:cNvPr id="21" name="Picture 20" descr="A stick figure and a green check mark&#10;&#10;AI-generated content may be incorrect.">
            <a:extLst>
              <a:ext uri="{FF2B5EF4-FFF2-40B4-BE49-F238E27FC236}">
                <a16:creationId xmlns:a16="http://schemas.microsoft.com/office/drawing/2014/main" id="{E8AF8B72-5D21-E8E4-B361-C2F09B746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13" y="4369285"/>
            <a:ext cx="492005" cy="412019"/>
          </a:xfrm>
          <a:prstGeom prst="rect">
            <a:avLst/>
          </a:prstGeom>
        </p:spPr>
      </p:pic>
      <p:pic>
        <p:nvPicPr>
          <p:cNvPr id="22" name="Picture 21" descr="A stick figure and a green check mark&#10;&#10;AI-generated content may be incorrect.">
            <a:extLst>
              <a:ext uri="{FF2B5EF4-FFF2-40B4-BE49-F238E27FC236}">
                <a16:creationId xmlns:a16="http://schemas.microsoft.com/office/drawing/2014/main" id="{C41A5C3E-5AE7-7391-7B48-448133E49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513" y="4723229"/>
            <a:ext cx="492005" cy="412019"/>
          </a:xfrm>
          <a:prstGeom prst="rect">
            <a:avLst/>
          </a:prstGeom>
        </p:spPr>
      </p:pic>
      <p:pic>
        <p:nvPicPr>
          <p:cNvPr id="23" name="Picture 22" descr="A stick figure and a green check mark&#10;&#10;AI-generated content may be incorrect.">
            <a:extLst>
              <a:ext uri="{FF2B5EF4-FFF2-40B4-BE49-F238E27FC236}">
                <a16:creationId xmlns:a16="http://schemas.microsoft.com/office/drawing/2014/main" id="{C627EA99-7A16-F022-E804-8F8796F2D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772" y="5135248"/>
            <a:ext cx="492005" cy="412019"/>
          </a:xfrm>
          <a:prstGeom prst="rect">
            <a:avLst/>
          </a:prstGeom>
        </p:spPr>
      </p:pic>
    </p:spTree>
    <p:extLst>
      <p:ext uri="{BB962C8B-B14F-4D97-AF65-F5344CB8AC3E}">
        <p14:creationId xmlns:p14="http://schemas.microsoft.com/office/powerpoint/2010/main" val="2658623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E8F5C-618A-8A9B-55EE-2D4E1E4038B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203C0941-6F2F-D548-B019-C07D798692C6}"/>
              </a:ext>
            </a:extLst>
          </p:cNvPr>
          <p:cNvSpPr txBox="1"/>
          <p:nvPr/>
        </p:nvSpPr>
        <p:spPr>
          <a:xfrm>
            <a:off x="2820416" y="1039867"/>
            <a:ext cx="8201152"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Αποτελέσματα έρευνας                                     2/7</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A0BEC496-1FEE-4FA5-BD41-061D9D0B1D4A}"/>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F0551B2-5056-76BF-4BEC-1801E32CEC4E}"/>
              </a:ext>
            </a:extLst>
          </p:cNvPr>
          <p:cNvSpPr txBox="1"/>
          <p:nvPr/>
        </p:nvSpPr>
        <p:spPr>
          <a:xfrm>
            <a:off x="288578" y="1777961"/>
            <a:ext cx="10970410" cy="523220"/>
          </a:xfrm>
          <a:prstGeom prst="rect">
            <a:avLst/>
          </a:prstGeom>
          <a:noFill/>
        </p:spPr>
        <p:txBody>
          <a:bodyPr wrap="square" rtlCol="0">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Ερωτηματολόγιο ειδικών </a:t>
            </a:r>
            <a:r>
              <a:rPr lang="el-GR"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ΕξΑΕ</a:t>
            </a: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Ποιοτική Ανάλυση</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DA6EE124-5CF0-9823-AC6F-10C707265C44}"/>
              </a:ext>
            </a:extLst>
          </p:cNvPr>
          <p:cNvSpPr/>
          <p:nvPr/>
        </p:nvSpPr>
        <p:spPr>
          <a:xfrm>
            <a:off x="1856151" y="699993"/>
            <a:ext cx="825133" cy="825133"/>
          </a:xfrm>
          <a:prstGeom prst="ellipse">
            <a:avLst/>
          </a:prstGeom>
          <a:blipFill>
            <a:blip r:embed="rId2">
              <a:duotone>
                <a:schemeClr val="accent3">
                  <a:hueOff val="3344410"/>
                  <a:satOff val="30311"/>
                  <a:lumOff val="4635"/>
                  <a:alphaOff val="0"/>
                  <a:shade val="20000"/>
                  <a:satMod val="200000"/>
                </a:schemeClr>
                <a:schemeClr val="accent3">
                  <a:hueOff val="3344410"/>
                  <a:satOff val="30311"/>
                  <a:lumOff val="4635"/>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3344410"/>
              <a:satOff val="30311"/>
              <a:lumOff val="4635"/>
              <a:alphaOff val="0"/>
            </a:schemeClr>
          </a:effectRef>
          <a:fontRef idx="minor">
            <a:schemeClr val="lt1">
              <a:hueOff val="0"/>
              <a:satOff val="0"/>
              <a:lumOff val="0"/>
              <a:alphaOff val="0"/>
            </a:schemeClr>
          </a:fontRef>
        </p:style>
        <p:txBody>
          <a:bodyPr/>
          <a:lstStyle/>
          <a:p>
            <a:endParaRPr lang="el-GR"/>
          </a:p>
        </p:txBody>
      </p:sp>
      <p:sp>
        <p:nvSpPr>
          <p:cNvPr id="6" name="TextBox 5">
            <a:extLst>
              <a:ext uri="{FF2B5EF4-FFF2-40B4-BE49-F238E27FC236}">
                <a16:creationId xmlns:a16="http://schemas.microsoft.com/office/drawing/2014/main" id="{9664462F-C653-E325-A62A-F8BBC1590710}"/>
              </a:ext>
            </a:extLst>
          </p:cNvPr>
          <p:cNvSpPr txBox="1"/>
          <p:nvPr/>
        </p:nvSpPr>
        <p:spPr>
          <a:xfrm>
            <a:off x="124120" y="2332992"/>
            <a:ext cx="11943760" cy="1231106"/>
          </a:xfrm>
          <a:prstGeom prst="rect">
            <a:avLst/>
          </a:prstGeom>
          <a:noFill/>
        </p:spPr>
        <p:txBody>
          <a:bodyPr wrap="square">
            <a:spAutoFit/>
          </a:bodyPr>
          <a:lstStyle/>
          <a:p>
            <a:pPr marL="0" lvl="0" indent="0" rtl="0">
              <a:spcBef>
                <a:spcPts val="0"/>
              </a:spcBef>
              <a:spcAft>
                <a:spcPts val="0"/>
              </a:spcAft>
              <a:buNone/>
            </a:pP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2</a:t>
            </a:r>
            <a:r>
              <a:rPr lang="el-GR" sz="2000" b="1" baseline="30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ο</a:t>
            </a: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Ερευνητικό Ερώτημα</a:t>
            </a:r>
            <a:r>
              <a:rPr lang="en-US"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a:t>
            </a:r>
            <a:r>
              <a:rPr lang="el-GR"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Το εκπαιδευτικό υλικό πληροί τις αρχές της </a:t>
            </a:r>
            <a:r>
              <a:rPr lang="el-GR" sz="2000" b="1" i="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Πολυμεσικής</a:t>
            </a:r>
            <a:r>
              <a:rPr lang="el-GR" sz="2000"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Μάθησης του </a:t>
            </a:r>
            <a:r>
              <a:rPr lang="en-US" sz="2000"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Mayer;</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a:t>
            </a:r>
          </a:p>
          <a:p>
            <a:pPr algn="just"/>
            <a:endParaRPr lang="en-US" sz="1800"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a:p>
            <a:pPr algn="just"/>
            <a:endParaRPr lang="en-US"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a:p>
            <a:pPr algn="just"/>
            <a:endParaRPr lang="el-GR" dirty="0">
              <a:solidFill>
                <a:srgbClr val="FF0000"/>
              </a:solidFill>
            </a:endParaRPr>
          </a:p>
        </p:txBody>
      </p:sp>
      <p:sp>
        <p:nvSpPr>
          <p:cNvPr id="17" name="TextBox 16">
            <a:extLst>
              <a:ext uri="{FF2B5EF4-FFF2-40B4-BE49-F238E27FC236}">
                <a16:creationId xmlns:a16="http://schemas.microsoft.com/office/drawing/2014/main" id="{5B49585C-641E-0C41-307E-35976B2941D7}"/>
              </a:ext>
            </a:extLst>
          </p:cNvPr>
          <p:cNvSpPr txBox="1"/>
          <p:nvPr/>
        </p:nvSpPr>
        <p:spPr>
          <a:xfrm>
            <a:off x="2268717" y="3024364"/>
            <a:ext cx="7296552" cy="3170099"/>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Συνδυασμός κειμένου και εικόνας</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Στοιχεία αφήγησης</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Απουσία άσχετων με το γνωστικό αντικείμενο πληροφοριών </a:t>
            </a:r>
            <a:endPar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Φιλική γλώσσα</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Φιλικό ύφος ηχητικής παρουσίασης</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Φιλικός χαρακτήρας </a:t>
            </a: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t>avatar</a:t>
            </a:r>
            <a:endPar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Διαδραστικές</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δραστηριότητες με ανατροφοδότηση</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Τμηματική παρουσίαση περιεχομένου</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Σαφείς οδηγίες και σηματοδότηση</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Εισαγωγικές δραστηριότητες</a:t>
            </a:r>
          </a:p>
        </p:txBody>
      </p:sp>
      <p:pic>
        <p:nvPicPr>
          <p:cNvPr id="18" name="Picture 17" descr="A stick figure and a green check mark&#10;&#10;AI-generated content may be incorrect.">
            <a:extLst>
              <a:ext uri="{FF2B5EF4-FFF2-40B4-BE49-F238E27FC236}">
                <a16:creationId xmlns:a16="http://schemas.microsoft.com/office/drawing/2014/main" id="{FC9FB7CF-099D-BCA7-2D02-C146E9BFA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246" y="3065539"/>
            <a:ext cx="492005" cy="360725"/>
          </a:xfrm>
          <a:prstGeom prst="rect">
            <a:avLst/>
          </a:prstGeom>
        </p:spPr>
      </p:pic>
      <p:pic>
        <p:nvPicPr>
          <p:cNvPr id="19" name="Picture 18" descr="A stick figure and a green check mark&#10;&#10;AI-generated content may be incorrect.">
            <a:extLst>
              <a:ext uri="{FF2B5EF4-FFF2-40B4-BE49-F238E27FC236}">
                <a16:creationId xmlns:a16="http://schemas.microsoft.com/office/drawing/2014/main" id="{E6FF0B04-4A7C-1E0A-552A-F8204884E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404" y="3377665"/>
            <a:ext cx="492005" cy="360725"/>
          </a:xfrm>
          <a:prstGeom prst="rect">
            <a:avLst/>
          </a:prstGeom>
        </p:spPr>
      </p:pic>
      <p:pic>
        <p:nvPicPr>
          <p:cNvPr id="20" name="Picture 19" descr="A stick figure and a green check mark&#10;&#10;AI-generated content may be incorrect.">
            <a:extLst>
              <a:ext uri="{FF2B5EF4-FFF2-40B4-BE49-F238E27FC236}">
                <a16:creationId xmlns:a16="http://schemas.microsoft.com/office/drawing/2014/main" id="{80AB0734-A502-BD0D-A43E-04866E964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649" y="3912844"/>
            <a:ext cx="492005" cy="412019"/>
          </a:xfrm>
          <a:prstGeom prst="rect">
            <a:avLst/>
          </a:prstGeom>
        </p:spPr>
      </p:pic>
      <p:pic>
        <p:nvPicPr>
          <p:cNvPr id="21" name="Picture 20" descr="A stick figure and a green check mark&#10;&#10;AI-generated content may be incorrect.">
            <a:extLst>
              <a:ext uri="{FF2B5EF4-FFF2-40B4-BE49-F238E27FC236}">
                <a16:creationId xmlns:a16="http://schemas.microsoft.com/office/drawing/2014/main" id="{06C1D6FC-C71B-1F90-FA69-2A924BB6B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264" y="3558027"/>
            <a:ext cx="492005" cy="412019"/>
          </a:xfrm>
          <a:prstGeom prst="rect">
            <a:avLst/>
          </a:prstGeom>
        </p:spPr>
      </p:pic>
      <p:pic>
        <p:nvPicPr>
          <p:cNvPr id="22" name="Picture 21" descr="A stick figure and a green check mark&#10;&#10;AI-generated content may be incorrect.">
            <a:extLst>
              <a:ext uri="{FF2B5EF4-FFF2-40B4-BE49-F238E27FC236}">
                <a16:creationId xmlns:a16="http://schemas.microsoft.com/office/drawing/2014/main" id="{26BA60D4-8784-EFE3-A5BD-AA2552EA1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516" y="4197394"/>
            <a:ext cx="492005" cy="412019"/>
          </a:xfrm>
          <a:prstGeom prst="rect">
            <a:avLst/>
          </a:prstGeom>
        </p:spPr>
      </p:pic>
      <p:pic>
        <p:nvPicPr>
          <p:cNvPr id="23" name="Picture 22" descr="A stick figure and a green check mark&#10;&#10;AI-generated content may be incorrect.">
            <a:extLst>
              <a:ext uri="{FF2B5EF4-FFF2-40B4-BE49-F238E27FC236}">
                <a16:creationId xmlns:a16="http://schemas.microsoft.com/office/drawing/2014/main" id="{A87EB787-C918-0EA0-8F8C-D55BEA7ED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820" y="4855380"/>
            <a:ext cx="492005" cy="412019"/>
          </a:xfrm>
          <a:prstGeom prst="rect">
            <a:avLst/>
          </a:prstGeom>
        </p:spPr>
      </p:pic>
      <p:pic>
        <p:nvPicPr>
          <p:cNvPr id="3" name="Picture 2" descr="A stick figure and a green check mark&#10;&#10;AI-generated content may be incorrect.">
            <a:extLst>
              <a:ext uri="{FF2B5EF4-FFF2-40B4-BE49-F238E27FC236}">
                <a16:creationId xmlns:a16="http://schemas.microsoft.com/office/drawing/2014/main" id="{3F536947-2FEE-AF6B-D4E1-229DB628E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363" y="4519991"/>
            <a:ext cx="492005" cy="412019"/>
          </a:xfrm>
          <a:prstGeom prst="rect">
            <a:avLst/>
          </a:prstGeom>
        </p:spPr>
      </p:pic>
      <p:pic>
        <p:nvPicPr>
          <p:cNvPr id="4" name="Picture 3" descr="A stick figure and a green check mark&#10;&#10;AI-generated content may be incorrect.">
            <a:extLst>
              <a:ext uri="{FF2B5EF4-FFF2-40B4-BE49-F238E27FC236}">
                <a16:creationId xmlns:a16="http://schemas.microsoft.com/office/drawing/2014/main" id="{8F5C3822-33D8-7D72-DA46-E4D2D0638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573" y="5489185"/>
            <a:ext cx="492005" cy="412019"/>
          </a:xfrm>
          <a:prstGeom prst="rect">
            <a:avLst/>
          </a:prstGeom>
        </p:spPr>
      </p:pic>
      <p:pic>
        <p:nvPicPr>
          <p:cNvPr id="7" name="Picture 6" descr="A stick figure and a green check mark&#10;&#10;AI-generated content may be incorrect.">
            <a:extLst>
              <a:ext uri="{FF2B5EF4-FFF2-40B4-BE49-F238E27FC236}">
                <a16:creationId xmlns:a16="http://schemas.microsoft.com/office/drawing/2014/main" id="{D6B6F227-758B-FC86-F340-ABE908FD9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250" y="5195928"/>
            <a:ext cx="492005" cy="412019"/>
          </a:xfrm>
          <a:prstGeom prst="rect">
            <a:avLst/>
          </a:prstGeom>
        </p:spPr>
      </p:pic>
      <p:pic>
        <p:nvPicPr>
          <p:cNvPr id="8" name="Picture 7" descr="A stick figure and a green check mark&#10;&#10;AI-generated content may be incorrect.">
            <a:extLst>
              <a:ext uri="{FF2B5EF4-FFF2-40B4-BE49-F238E27FC236}">
                <a16:creationId xmlns:a16="http://schemas.microsoft.com/office/drawing/2014/main" id="{82A11C82-91B9-4EAF-315A-DE312AAB6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993" y="5772428"/>
            <a:ext cx="492005" cy="412019"/>
          </a:xfrm>
          <a:prstGeom prst="rect">
            <a:avLst/>
          </a:prstGeom>
        </p:spPr>
      </p:pic>
    </p:spTree>
    <p:extLst>
      <p:ext uri="{BB962C8B-B14F-4D97-AF65-F5344CB8AC3E}">
        <p14:creationId xmlns:p14="http://schemas.microsoft.com/office/powerpoint/2010/main" val="476166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6F88F-450D-B8E7-D7ED-922DA713A113}"/>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1C9EE078-5E06-F2A4-75DC-27536FFD391A}"/>
              </a:ext>
            </a:extLst>
          </p:cNvPr>
          <p:cNvSpPr txBox="1"/>
          <p:nvPr/>
        </p:nvSpPr>
        <p:spPr>
          <a:xfrm>
            <a:off x="2820416" y="1039867"/>
            <a:ext cx="8249920"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Αποτελέσματα έρευνας                                     3/7</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C751D62A-F62E-DA8A-B883-78AB454F6363}"/>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C902D45-6B0D-9C60-0351-CF0E4743AA30}"/>
              </a:ext>
            </a:extLst>
          </p:cNvPr>
          <p:cNvSpPr txBox="1"/>
          <p:nvPr/>
        </p:nvSpPr>
        <p:spPr>
          <a:xfrm>
            <a:off x="288578" y="1777961"/>
            <a:ext cx="10970410" cy="523220"/>
          </a:xfrm>
          <a:prstGeom prst="rect">
            <a:avLst/>
          </a:prstGeom>
          <a:noFill/>
        </p:spPr>
        <p:txBody>
          <a:bodyPr wrap="square" rtlCol="0">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Ερωτηματολόγιο ειδικών </a:t>
            </a:r>
            <a:r>
              <a:rPr lang="el-GR"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ΕξΑΕ</a:t>
            </a: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Ποιοτική Ανάλυση</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A9F0ABB1-6998-0066-AE06-CD1D7BB2B1FF}"/>
              </a:ext>
            </a:extLst>
          </p:cNvPr>
          <p:cNvSpPr/>
          <p:nvPr/>
        </p:nvSpPr>
        <p:spPr>
          <a:xfrm>
            <a:off x="1856151" y="699993"/>
            <a:ext cx="825133" cy="825133"/>
          </a:xfrm>
          <a:prstGeom prst="ellipse">
            <a:avLst/>
          </a:prstGeom>
          <a:blipFill>
            <a:blip r:embed="rId2">
              <a:duotone>
                <a:schemeClr val="accent3">
                  <a:hueOff val="3344410"/>
                  <a:satOff val="30311"/>
                  <a:lumOff val="4635"/>
                  <a:alphaOff val="0"/>
                  <a:shade val="20000"/>
                  <a:satMod val="200000"/>
                </a:schemeClr>
                <a:schemeClr val="accent3">
                  <a:hueOff val="3344410"/>
                  <a:satOff val="30311"/>
                  <a:lumOff val="4635"/>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3344410"/>
              <a:satOff val="30311"/>
              <a:lumOff val="4635"/>
              <a:alphaOff val="0"/>
            </a:schemeClr>
          </a:effectRef>
          <a:fontRef idx="minor">
            <a:schemeClr val="lt1">
              <a:hueOff val="0"/>
              <a:satOff val="0"/>
              <a:lumOff val="0"/>
              <a:alphaOff val="0"/>
            </a:schemeClr>
          </a:fontRef>
        </p:style>
        <p:txBody>
          <a:bodyPr/>
          <a:lstStyle/>
          <a:p>
            <a:endParaRPr lang="el-GR"/>
          </a:p>
        </p:txBody>
      </p:sp>
      <p:sp>
        <p:nvSpPr>
          <p:cNvPr id="6" name="TextBox 5">
            <a:extLst>
              <a:ext uri="{FF2B5EF4-FFF2-40B4-BE49-F238E27FC236}">
                <a16:creationId xmlns:a16="http://schemas.microsoft.com/office/drawing/2014/main" id="{BEACA1D7-706F-7147-57B0-42693D5F2416}"/>
              </a:ext>
            </a:extLst>
          </p:cNvPr>
          <p:cNvSpPr txBox="1"/>
          <p:nvPr/>
        </p:nvSpPr>
        <p:spPr>
          <a:xfrm>
            <a:off x="124120" y="2332992"/>
            <a:ext cx="11943760" cy="1231106"/>
          </a:xfrm>
          <a:prstGeom prst="rect">
            <a:avLst/>
          </a:prstGeom>
          <a:noFill/>
        </p:spPr>
        <p:txBody>
          <a:bodyPr wrap="square">
            <a:spAutoFit/>
          </a:bodyPr>
          <a:lstStyle/>
          <a:p>
            <a:pPr marL="0" lvl="0" indent="0" rtl="0">
              <a:spcBef>
                <a:spcPts val="0"/>
              </a:spcBef>
              <a:spcAft>
                <a:spcPts val="0"/>
              </a:spcAft>
              <a:buNone/>
            </a:pP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3</a:t>
            </a:r>
            <a:r>
              <a:rPr lang="el-GR" sz="2000" b="1" baseline="30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ο</a:t>
            </a: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Ερευνητικό Ερώτημα</a:t>
            </a:r>
            <a:r>
              <a:rPr lang="en-US"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a:t>
            </a:r>
            <a:r>
              <a:rPr lang="el-GR"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Ποια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στοιχεία</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του εκπαιδευτικού υλικού αξιολογούνται με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θετικό πρόσημο; </a:t>
            </a:r>
          </a:p>
          <a:p>
            <a:pPr algn="just"/>
            <a:endParaRPr lang="en-US" sz="1800"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a:p>
            <a:pPr algn="just"/>
            <a:endParaRPr lang="en-US"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a:p>
            <a:pPr algn="just"/>
            <a:endParaRPr lang="el-GR" dirty="0">
              <a:solidFill>
                <a:srgbClr val="FF0000"/>
              </a:solidFill>
            </a:endParaRPr>
          </a:p>
        </p:txBody>
      </p:sp>
      <p:sp>
        <p:nvSpPr>
          <p:cNvPr id="17" name="TextBox 16">
            <a:extLst>
              <a:ext uri="{FF2B5EF4-FFF2-40B4-BE49-F238E27FC236}">
                <a16:creationId xmlns:a16="http://schemas.microsoft.com/office/drawing/2014/main" id="{539CAECA-45F1-6049-60D0-1376D67AB023}"/>
              </a:ext>
            </a:extLst>
          </p:cNvPr>
          <p:cNvSpPr txBox="1"/>
          <p:nvPr/>
        </p:nvSpPr>
        <p:spPr>
          <a:xfrm>
            <a:off x="4771328" y="2948545"/>
            <a:ext cx="7296552" cy="2862322"/>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Ποικιλομορφία δραστηριοτήτων</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Συνδυασμός κατανοητής φιλικής έκφρασης με επιστημονικό περιεχόμενο</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Ελκυστική παρουσίαση με αξιοποίηση οπτικοακουστικών μέσων</a:t>
            </a:r>
            <a:endPar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Εύστοχη και διαρκής ανατροφοδότηση</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Κατανοητά </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διαδραστικά</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βίντεο</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Παραστατική απεικόνιση των φυσικών φαινομένων</a:t>
            </a:r>
          </a:p>
          <a:p>
            <a:pPr marL="285750" indent="-285750">
              <a:buFont typeface="Arial" panose="020B0604020202020204" pitchFamily="34" charset="0"/>
              <a:buChar char="•"/>
            </a:pP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Στοχευμένος</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και αντιπροσωπευτικός εικονικός πειραματισμός</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Ευχάριστες ψηφιακές αφηγήσεις και φιλικό </a:t>
            </a: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t>avatar</a:t>
            </a:r>
            <a:endPar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A blue cross with black background&#10;&#10;AI-generated content may be incorrect.">
            <a:extLst>
              <a:ext uri="{FF2B5EF4-FFF2-40B4-BE49-F238E27FC236}">
                <a16:creationId xmlns:a16="http://schemas.microsoft.com/office/drawing/2014/main" id="{BB6347F2-43F3-EA96-71F5-C842E2C37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53" y="2948545"/>
            <a:ext cx="3002899" cy="3002899"/>
          </a:xfrm>
          <a:prstGeom prst="rect">
            <a:avLst/>
          </a:prstGeom>
        </p:spPr>
      </p:pic>
    </p:spTree>
    <p:extLst>
      <p:ext uri="{BB962C8B-B14F-4D97-AF65-F5344CB8AC3E}">
        <p14:creationId xmlns:p14="http://schemas.microsoft.com/office/powerpoint/2010/main" val="118381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3A29D-050D-1636-0437-248A53BD3AC8}"/>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ACAD6DF-9702-5FE1-432F-D1FF9A280236}"/>
              </a:ext>
            </a:extLst>
          </p:cNvPr>
          <p:cNvSpPr txBox="1"/>
          <p:nvPr/>
        </p:nvSpPr>
        <p:spPr>
          <a:xfrm>
            <a:off x="1777189" y="1000979"/>
            <a:ext cx="8078004" cy="584775"/>
          </a:xfrm>
          <a:prstGeom prst="rect">
            <a:avLst/>
          </a:prstGeom>
          <a:noFill/>
        </p:spPr>
        <p:txBody>
          <a:bodyPr wrap="square" rtlCol="0">
            <a:spAutoFit/>
          </a:bodyPr>
          <a:lstStyle/>
          <a:p>
            <a:pPr algn="ctr"/>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Ευχαριστίες</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3DA7117E-4686-85E9-179F-9354399B2681}"/>
              </a:ext>
            </a:extLst>
          </p:cNvPr>
          <p:cNvCxnSpPr>
            <a:cxnSpLocks/>
          </p:cNvCxnSpPr>
          <p:nvPr/>
        </p:nvCxnSpPr>
        <p:spPr>
          <a:xfrm>
            <a:off x="98750" y="1591232"/>
            <a:ext cx="1127638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pic>
        <p:nvPicPr>
          <p:cNvPr id="5" name="Picture 4" descr="A hand holding a heart&#10;&#10;AI-generated content may be incorrect.">
            <a:extLst>
              <a:ext uri="{FF2B5EF4-FFF2-40B4-BE49-F238E27FC236}">
                <a16:creationId xmlns:a16="http://schemas.microsoft.com/office/drawing/2014/main" id="{221AA1F6-15FE-E0BC-AD5A-418AF77D3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956" y="725599"/>
            <a:ext cx="944072" cy="860155"/>
          </a:xfrm>
          <a:prstGeom prst="rect">
            <a:avLst/>
          </a:prstGeom>
        </p:spPr>
      </p:pic>
      <p:sp>
        <p:nvSpPr>
          <p:cNvPr id="7" name="TextBox 6">
            <a:extLst>
              <a:ext uri="{FF2B5EF4-FFF2-40B4-BE49-F238E27FC236}">
                <a16:creationId xmlns:a16="http://schemas.microsoft.com/office/drawing/2014/main" id="{4600575A-C977-354B-642B-117E6478E563}"/>
              </a:ext>
            </a:extLst>
          </p:cNvPr>
          <p:cNvSpPr txBox="1"/>
          <p:nvPr/>
        </p:nvSpPr>
        <p:spPr>
          <a:xfrm>
            <a:off x="98750" y="1865376"/>
            <a:ext cx="11434882" cy="3276282"/>
          </a:xfrm>
          <a:prstGeom prst="rect">
            <a:avLst/>
          </a:prstGeom>
          <a:noFill/>
        </p:spPr>
        <p:txBody>
          <a:bodyPr wrap="square" rtlCol="0">
            <a:spAutoFit/>
          </a:bodyPr>
          <a:lstStyle/>
          <a:p>
            <a:pPr algn="just">
              <a:lnSpc>
                <a:spcPct val="150000"/>
              </a:lnSpc>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Ένα ειλικρινές ευχαριστώ στον επόπτη μου κ. </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Μουζάκη</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Χαράλαμπο για την πολύτιμη καθοδήγηση, την υπομονή και την αμέριστη συμπαράσταση. Επίσης ευχαριστώ θερμά τον κύριο </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Γιαννενάκη</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Κωνσταντίνο για</a:t>
            </a:r>
          </a:p>
          <a:p>
            <a:pPr algn="just">
              <a:lnSpc>
                <a:spcPct val="150000"/>
              </a:lnSpc>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το πραγματικό ενδιαφέρον του και την καθοριστική συμβολή του στην ανάπτυξη του εκπαιδευτικού υλικού. Ιδιαίτερα ευχαριστώ στους </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συνεπιβλέποντες</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καθηγητές μου</a:t>
            </a: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καθώς και σε όλο το εκπαιδευτικό προσωπικό και τους συνεργάτες του μεταπτυχιακού προγράμματος για τις γνώσεις που μου μετέφεραν. Τέλος, εκφράζω την απέραντη εκτίμησή μου στις συμφοιτήτριες της ομάδας μου «Ταξιδιώτισσες» για την αγαστή συνεργασία μας και σε όλους τους συμμετέχοντες στην ερευνητική διαδικασία.</a:t>
            </a:r>
          </a:p>
        </p:txBody>
      </p:sp>
    </p:spTree>
    <p:extLst>
      <p:ext uri="{BB962C8B-B14F-4D97-AF65-F5344CB8AC3E}">
        <p14:creationId xmlns:p14="http://schemas.microsoft.com/office/powerpoint/2010/main" val="4032930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8E99F-C8D9-B191-79C1-A4853ADD5597}"/>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1129C2A-781C-5B1C-1EBD-78562AD8E4CF}"/>
              </a:ext>
            </a:extLst>
          </p:cNvPr>
          <p:cNvSpPr txBox="1"/>
          <p:nvPr/>
        </p:nvSpPr>
        <p:spPr>
          <a:xfrm>
            <a:off x="2820416" y="1039867"/>
            <a:ext cx="8335264"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Αποτελέσματα έρευνας                                     4/7</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2401728C-9992-2293-E221-8BCB22651D3E}"/>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764CB81-23FA-F296-7E76-4007C3631958}"/>
              </a:ext>
            </a:extLst>
          </p:cNvPr>
          <p:cNvSpPr txBox="1"/>
          <p:nvPr/>
        </p:nvSpPr>
        <p:spPr>
          <a:xfrm>
            <a:off x="288578" y="1777961"/>
            <a:ext cx="10970410" cy="523220"/>
          </a:xfrm>
          <a:prstGeom prst="rect">
            <a:avLst/>
          </a:prstGeom>
          <a:noFill/>
        </p:spPr>
        <p:txBody>
          <a:bodyPr wrap="square" rtlCol="0">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Ερωτηματολόγιο ειδικών </a:t>
            </a:r>
            <a:r>
              <a:rPr lang="el-GR"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ΕξΑΕ</a:t>
            </a: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Ποιοτική Ανάλυση</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2C3B57D8-E897-4DC1-31F4-AD6F0AA0F53D}"/>
              </a:ext>
            </a:extLst>
          </p:cNvPr>
          <p:cNvSpPr/>
          <p:nvPr/>
        </p:nvSpPr>
        <p:spPr>
          <a:xfrm>
            <a:off x="1856151" y="699993"/>
            <a:ext cx="825133" cy="825133"/>
          </a:xfrm>
          <a:prstGeom prst="ellipse">
            <a:avLst/>
          </a:prstGeom>
          <a:blipFill>
            <a:blip r:embed="rId2">
              <a:duotone>
                <a:schemeClr val="accent3">
                  <a:hueOff val="3344410"/>
                  <a:satOff val="30311"/>
                  <a:lumOff val="4635"/>
                  <a:alphaOff val="0"/>
                  <a:shade val="20000"/>
                  <a:satMod val="200000"/>
                </a:schemeClr>
                <a:schemeClr val="accent3">
                  <a:hueOff val="3344410"/>
                  <a:satOff val="30311"/>
                  <a:lumOff val="4635"/>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3344410"/>
              <a:satOff val="30311"/>
              <a:lumOff val="4635"/>
              <a:alphaOff val="0"/>
            </a:schemeClr>
          </a:effectRef>
          <a:fontRef idx="minor">
            <a:schemeClr val="lt1">
              <a:hueOff val="0"/>
              <a:satOff val="0"/>
              <a:lumOff val="0"/>
              <a:alphaOff val="0"/>
            </a:schemeClr>
          </a:fontRef>
        </p:style>
        <p:txBody>
          <a:bodyPr/>
          <a:lstStyle/>
          <a:p>
            <a:endParaRPr lang="el-GR"/>
          </a:p>
        </p:txBody>
      </p:sp>
      <p:sp>
        <p:nvSpPr>
          <p:cNvPr id="6" name="TextBox 5">
            <a:extLst>
              <a:ext uri="{FF2B5EF4-FFF2-40B4-BE49-F238E27FC236}">
                <a16:creationId xmlns:a16="http://schemas.microsoft.com/office/drawing/2014/main" id="{E0BE99CE-59F9-1736-754B-D918B2A68D0A}"/>
              </a:ext>
            </a:extLst>
          </p:cNvPr>
          <p:cNvSpPr txBox="1"/>
          <p:nvPr/>
        </p:nvSpPr>
        <p:spPr>
          <a:xfrm>
            <a:off x="124120" y="2332992"/>
            <a:ext cx="11943760" cy="1231106"/>
          </a:xfrm>
          <a:prstGeom prst="rect">
            <a:avLst/>
          </a:prstGeom>
          <a:noFill/>
        </p:spPr>
        <p:txBody>
          <a:bodyPr wrap="square">
            <a:spAutoFit/>
          </a:bodyPr>
          <a:lstStyle/>
          <a:p>
            <a:pPr marL="0" lvl="0" indent="0" rtl="0">
              <a:spcBef>
                <a:spcPts val="0"/>
              </a:spcBef>
              <a:spcAft>
                <a:spcPts val="0"/>
              </a:spcAft>
              <a:buNone/>
            </a:pP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4</a:t>
            </a:r>
            <a:r>
              <a:rPr lang="el-GR" sz="2000" b="1" baseline="30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ο</a:t>
            </a: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Ερευνητικό Ερώτημα</a:t>
            </a:r>
            <a:r>
              <a:rPr lang="en-US"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a:t>
            </a:r>
            <a:r>
              <a:rPr lang="el-GR"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Ποιες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αλλαγές</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προτείνονται ως προς τη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βελτίωση</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του εκπαιδευτικού υλικού</a:t>
            </a:r>
            <a:r>
              <a:rPr lang="el-GR" sz="2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sym typeface="Roboto"/>
              </a:rPr>
              <a:t>;</a:t>
            </a:r>
            <a:r>
              <a:rPr lang="el-GR" sz="20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sym typeface="Roboto"/>
              </a:rPr>
              <a:t> </a:t>
            </a:r>
            <a:endPar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a:p>
            <a:pPr algn="just"/>
            <a:endParaRPr lang="en-US" sz="1800"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a:p>
            <a:pPr algn="just"/>
            <a:endParaRPr lang="en-US"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a:p>
            <a:pPr algn="just"/>
            <a:endParaRPr lang="el-GR" dirty="0">
              <a:solidFill>
                <a:srgbClr val="FF0000"/>
              </a:solidFill>
            </a:endParaRPr>
          </a:p>
        </p:txBody>
      </p:sp>
      <p:pic>
        <p:nvPicPr>
          <p:cNvPr id="10" name="Picture 9" descr="A computer open with a book and icons flying out&#10;&#10;AI-generated content may be incorrect.">
            <a:extLst>
              <a:ext uri="{FF2B5EF4-FFF2-40B4-BE49-F238E27FC236}">
                <a16:creationId xmlns:a16="http://schemas.microsoft.com/office/drawing/2014/main" id="{63B1FFCB-99EE-5728-677B-AF9A20779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76" y="2963316"/>
            <a:ext cx="4108818" cy="2546949"/>
          </a:xfrm>
          <a:prstGeom prst="rect">
            <a:avLst/>
          </a:prstGeom>
        </p:spPr>
      </p:pic>
      <p:sp>
        <p:nvSpPr>
          <p:cNvPr id="16" name="TextBox 15">
            <a:extLst>
              <a:ext uri="{FF2B5EF4-FFF2-40B4-BE49-F238E27FC236}">
                <a16:creationId xmlns:a16="http://schemas.microsoft.com/office/drawing/2014/main" id="{0249997F-44F0-F01B-AD25-18C9484B6AFE}"/>
              </a:ext>
            </a:extLst>
          </p:cNvPr>
          <p:cNvSpPr txBox="1"/>
          <p:nvPr/>
        </p:nvSpPr>
        <p:spPr>
          <a:xfrm>
            <a:off x="5719590" y="2921168"/>
            <a:ext cx="5436090" cy="1015663"/>
          </a:xfrm>
          <a:prstGeom prst="rect">
            <a:avLst/>
          </a:prstGeom>
          <a:noFill/>
        </p:spPr>
        <p:txBody>
          <a:bodyPr wrap="square" rtlCol="0">
            <a:spAutoFit/>
          </a:bodyPr>
          <a:lstStyle/>
          <a:p>
            <a:pPr algn="ct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rPr>
              <a:t>Προσθήκη επιπλέον ευκαιριών αλληλεπίδρασης</a:t>
            </a:r>
          </a:p>
          <a:p>
            <a:pPr marL="285750" indent="-285750" algn="ctr">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εκπαιδευόμενων μεταξύ τους</a:t>
            </a:r>
          </a:p>
          <a:p>
            <a:pPr marL="285750" indent="-285750" algn="ctr">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εκπαιδευόμενων-εκπαιδευτή</a:t>
            </a:r>
          </a:p>
        </p:txBody>
      </p:sp>
      <p:sp>
        <p:nvSpPr>
          <p:cNvPr id="30" name="TextBox 29">
            <a:extLst>
              <a:ext uri="{FF2B5EF4-FFF2-40B4-BE49-F238E27FC236}">
                <a16:creationId xmlns:a16="http://schemas.microsoft.com/office/drawing/2014/main" id="{BF4DCA34-0EBA-F33B-603D-E0C556769A2E}"/>
              </a:ext>
            </a:extLst>
          </p:cNvPr>
          <p:cNvSpPr txBox="1"/>
          <p:nvPr/>
        </p:nvSpPr>
        <p:spPr>
          <a:xfrm>
            <a:off x="5833976" y="4189248"/>
            <a:ext cx="5804526" cy="1015663"/>
          </a:xfrm>
          <a:prstGeom prst="rect">
            <a:avLst/>
          </a:prstGeom>
          <a:noFill/>
        </p:spPr>
        <p:txBody>
          <a:bodyPr wrap="square" rtlCol="0">
            <a:spAutoFit/>
          </a:bodyPr>
          <a:lstStyle/>
          <a:p>
            <a:pPr algn="ct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rPr>
              <a:t>Ένταξη περισσότερων εισαγωγικών δραστηριοτήτων </a:t>
            </a:r>
          </a:p>
          <a:p>
            <a:pPr marL="342900" indent="-342900" algn="ctr">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διερεύνηση </a:t>
            </a:r>
            <a:r>
              <a:rPr lang="el-GR" sz="2000" kern="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προϋπάρχουσας</a:t>
            </a:r>
            <a:r>
              <a:rPr lang="el-GR" sz="1800" kern="0" dirty="0">
                <a:effectLst/>
                <a:latin typeface="Times New Roman" panose="02020603050405020304" pitchFamily="18" charset="0"/>
                <a:ea typeface="Aptos" panose="020B0004020202020204" pitchFamily="34" charset="0"/>
              </a:rPr>
              <a:t> </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γνώσης</a:t>
            </a:r>
          </a:p>
          <a:p>
            <a:pPr marL="285750" indent="-285750" algn="ctr">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ομαλότερη μετάβαση στην επόμενη ενότητα</a:t>
            </a:r>
          </a:p>
        </p:txBody>
      </p:sp>
      <p:sp>
        <p:nvSpPr>
          <p:cNvPr id="31" name="TextBox 30">
            <a:extLst>
              <a:ext uri="{FF2B5EF4-FFF2-40B4-BE49-F238E27FC236}">
                <a16:creationId xmlns:a16="http://schemas.microsoft.com/office/drawing/2014/main" id="{2ECFF4FF-C81C-4B4C-6358-718E007819F7}"/>
              </a:ext>
            </a:extLst>
          </p:cNvPr>
          <p:cNvSpPr txBox="1"/>
          <p:nvPr/>
        </p:nvSpPr>
        <p:spPr>
          <a:xfrm>
            <a:off x="5454462" y="5381479"/>
            <a:ext cx="5804526" cy="1015663"/>
          </a:xfrm>
          <a:prstGeom prst="rect">
            <a:avLst/>
          </a:prstGeom>
          <a:noFill/>
        </p:spPr>
        <p:txBody>
          <a:bodyPr wrap="square" rtlCol="0">
            <a:spAutoFit/>
          </a:bodyPr>
          <a:lstStyle/>
          <a:p>
            <a:pPr algn="ct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rPr>
              <a:t>Αναδιάρθρωση περιεχομένου</a:t>
            </a:r>
          </a:p>
          <a:p>
            <a:pPr marL="342900" indent="-342900" algn="ctr">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διάσπαση τρίτης διδακτικής ενότητας σε δύο μικρότερες</a:t>
            </a:r>
          </a:p>
        </p:txBody>
      </p:sp>
      <p:cxnSp>
        <p:nvCxnSpPr>
          <p:cNvPr id="32" name="Straight Arrow Connector 31">
            <a:extLst>
              <a:ext uri="{FF2B5EF4-FFF2-40B4-BE49-F238E27FC236}">
                <a16:creationId xmlns:a16="http://schemas.microsoft.com/office/drawing/2014/main" id="{C81DA234-FCCB-C870-DC20-1BC3EC6FFA0B}"/>
              </a:ext>
            </a:extLst>
          </p:cNvPr>
          <p:cNvCxnSpPr>
            <a:cxnSpLocks/>
            <a:stCxn id="10" idx="3"/>
            <a:endCxn id="16" idx="1"/>
          </p:cNvCxnSpPr>
          <p:nvPr/>
        </p:nvCxnSpPr>
        <p:spPr>
          <a:xfrm flipV="1">
            <a:off x="4499694" y="3429000"/>
            <a:ext cx="1219896" cy="807791"/>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12EE18C0-48B8-BB97-2C53-49B21D1A4150}"/>
              </a:ext>
            </a:extLst>
          </p:cNvPr>
          <p:cNvCxnSpPr>
            <a:cxnSpLocks/>
            <a:endCxn id="30" idx="1"/>
          </p:cNvCxnSpPr>
          <p:nvPr/>
        </p:nvCxnSpPr>
        <p:spPr>
          <a:xfrm>
            <a:off x="4499694" y="4236790"/>
            <a:ext cx="1334282" cy="46029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C4AB1D65-706C-9B27-41CC-41860E558A5A}"/>
              </a:ext>
            </a:extLst>
          </p:cNvPr>
          <p:cNvCxnSpPr>
            <a:cxnSpLocks/>
            <a:stCxn id="10" idx="3"/>
            <a:endCxn id="31" idx="1"/>
          </p:cNvCxnSpPr>
          <p:nvPr/>
        </p:nvCxnSpPr>
        <p:spPr>
          <a:xfrm>
            <a:off x="4499694" y="4236791"/>
            <a:ext cx="954768" cy="165252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49642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8EA31-6638-2C45-4C3F-E4157F43BDF3}"/>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CCF43C67-CFF9-E075-70D8-C84D0B86099E}"/>
              </a:ext>
            </a:extLst>
          </p:cNvPr>
          <p:cNvSpPr txBox="1"/>
          <p:nvPr/>
        </p:nvSpPr>
        <p:spPr>
          <a:xfrm>
            <a:off x="2820416" y="1039867"/>
            <a:ext cx="8267654" cy="604627"/>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Αποτελέσματα έρευνας                                     5/7</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7AD86C83-ED07-934C-19B0-68EC622ADFB4}"/>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A2EC199-F37D-27AD-7B11-708EBCA15552}"/>
              </a:ext>
            </a:extLst>
          </p:cNvPr>
          <p:cNvSpPr txBox="1"/>
          <p:nvPr/>
        </p:nvSpPr>
        <p:spPr>
          <a:xfrm>
            <a:off x="288578" y="1644495"/>
            <a:ext cx="10970410" cy="523220"/>
          </a:xfrm>
          <a:prstGeom prst="rect">
            <a:avLst/>
          </a:prstGeom>
          <a:noFill/>
        </p:spPr>
        <p:txBody>
          <a:bodyPr wrap="square" rtlCol="0">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Ερωτηματολόγιο μαθητών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Ποιοτική Ανάλυση</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7C30C6D9-83B5-9C78-F4F6-786F26774E70}"/>
              </a:ext>
            </a:extLst>
          </p:cNvPr>
          <p:cNvSpPr/>
          <p:nvPr/>
        </p:nvSpPr>
        <p:spPr>
          <a:xfrm>
            <a:off x="1856151" y="699993"/>
            <a:ext cx="825133" cy="825133"/>
          </a:xfrm>
          <a:prstGeom prst="ellipse">
            <a:avLst/>
          </a:prstGeom>
          <a:blipFill>
            <a:blip r:embed="rId2">
              <a:duotone>
                <a:schemeClr val="accent3">
                  <a:hueOff val="3344410"/>
                  <a:satOff val="30311"/>
                  <a:lumOff val="4635"/>
                  <a:alphaOff val="0"/>
                  <a:shade val="20000"/>
                  <a:satMod val="200000"/>
                </a:schemeClr>
                <a:schemeClr val="accent3">
                  <a:hueOff val="3344410"/>
                  <a:satOff val="30311"/>
                  <a:lumOff val="4635"/>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3344410"/>
              <a:satOff val="30311"/>
              <a:lumOff val="4635"/>
              <a:alphaOff val="0"/>
            </a:schemeClr>
          </a:effectRef>
          <a:fontRef idx="minor">
            <a:schemeClr val="lt1">
              <a:hueOff val="0"/>
              <a:satOff val="0"/>
              <a:lumOff val="0"/>
              <a:alphaOff val="0"/>
            </a:schemeClr>
          </a:fontRef>
        </p:style>
        <p:txBody>
          <a:bodyPr/>
          <a:lstStyle/>
          <a:p>
            <a:endParaRPr lang="el-GR"/>
          </a:p>
        </p:txBody>
      </p:sp>
      <p:sp>
        <p:nvSpPr>
          <p:cNvPr id="6" name="TextBox 5">
            <a:extLst>
              <a:ext uri="{FF2B5EF4-FFF2-40B4-BE49-F238E27FC236}">
                <a16:creationId xmlns:a16="http://schemas.microsoft.com/office/drawing/2014/main" id="{1696B072-229B-4048-C7ED-E53A7F8E80BF}"/>
              </a:ext>
            </a:extLst>
          </p:cNvPr>
          <p:cNvSpPr txBox="1"/>
          <p:nvPr/>
        </p:nvSpPr>
        <p:spPr>
          <a:xfrm>
            <a:off x="104732" y="2111844"/>
            <a:ext cx="11982536" cy="1646605"/>
          </a:xfrm>
          <a:prstGeom prst="rect">
            <a:avLst/>
          </a:prstGeom>
          <a:noFill/>
        </p:spPr>
        <p:txBody>
          <a:bodyPr wrap="square">
            <a:spAutoFit/>
          </a:bodyPr>
          <a:lstStyle/>
          <a:p>
            <a:pPr marL="342900" lvl="0" indent="-342900" algn="just">
              <a:spcAft>
                <a:spcPts val="600"/>
              </a:spcAft>
              <a:buFont typeface="Symbol" panose="05050102010706020507" pitchFamily="18" charset="2"/>
              <a:buChar char=""/>
            </a:pP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1</a:t>
            </a:r>
            <a:r>
              <a:rPr lang="el-GR" sz="2000" b="1" baseline="30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ο</a:t>
            </a: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Ερευνητικό Ερώτημα</a:t>
            </a:r>
            <a:r>
              <a:rPr lang="en-US"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a:t>
            </a:r>
            <a:r>
              <a:rPr lang="el-GR"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a:t>
            </a:r>
            <a:r>
              <a:rPr lang="el-G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Ποιες απόψεις εξέφρασαν οι μαθητές κατά τη </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μελέτη του εκπαιδευτικού υλικού</a:t>
            </a:r>
            <a:r>
              <a:rPr lang="el-G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στην εφαρμογή διερευνητικού μοντέλου διδασκαλίας σχετικά με την </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ευχρηστία</a:t>
            </a:r>
            <a:r>
              <a:rPr lang="el-G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του και την </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κατανόηση</a:t>
            </a:r>
            <a:r>
              <a:rPr lang="el-G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του </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περιεχομένου</a:t>
            </a:r>
            <a:r>
              <a:rPr lang="el-G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του;</a:t>
            </a:r>
          </a:p>
          <a:p>
            <a:pPr algn="just"/>
            <a:endParaRPr lang="en-US"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a:p>
            <a:pPr algn="just"/>
            <a:endParaRPr lang="el-GR" dirty="0">
              <a:solidFill>
                <a:srgbClr val="FF0000"/>
              </a:solidFill>
            </a:endParaRPr>
          </a:p>
        </p:txBody>
      </p:sp>
      <p:sp>
        <p:nvSpPr>
          <p:cNvPr id="17" name="TextBox 16">
            <a:extLst>
              <a:ext uri="{FF2B5EF4-FFF2-40B4-BE49-F238E27FC236}">
                <a16:creationId xmlns:a16="http://schemas.microsoft.com/office/drawing/2014/main" id="{BBA7B7F5-7DDB-26B4-BF86-0503B78C323C}"/>
              </a:ext>
            </a:extLst>
          </p:cNvPr>
          <p:cNvSpPr txBox="1"/>
          <p:nvPr/>
        </p:nvSpPr>
        <p:spPr>
          <a:xfrm>
            <a:off x="324499" y="3670874"/>
            <a:ext cx="6545079" cy="2554545"/>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αναλυτικές οδηγίες </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εύκολα αναγνωρίσιμα σύμβολα κουμπιών</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επιτυχής δόμηση κεφαλαίων</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εύκολη μετάβαση στην επιθυμητή διαφάνεια</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κουραστική επανάληψη αναλυτικών οδηγιών σε κάθε Δ.Ε.</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βαρετή και περιττή η αναλυτική ανατροφοδότηση </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βαρετή η διαδικασία πρόσβασης στην επόμενη Δ.Ε. </a:t>
            </a:r>
          </a:p>
          <a:p>
            <a:endPar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endParaRPr>
          </a:p>
        </p:txBody>
      </p:sp>
      <p:pic>
        <p:nvPicPr>
          <p:cNvPr id="20" name="Picture 19" descr="A stick figure and a green check mark&#10;&#10;AI-generated content may be incorrect.">
            <a:extLst>
              <a:ext uri="{FF2B5EF4-FFF2-40B4-BE49-F238E27FC236}">
                <a16:creationId xmlns:a16="http://schemas.microsoft.com/office/drawing/2014/main" id="{84381EFB-35F0-D929-F902-4C9F27E81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227" y="3784430"/>
            <a:ext cx="230624" cy="193131"/>
          </a:xfrm>
          <a:prstGeom prst="rect">
            <a:avLst/>
          </a:prstGeom>
        </p:spPr>
      </p:pic>
      <p:sp>
        <p:nvSpPr>
          <p:cNvPr id="3" name="TextBox 2">
            <a:extLst>
              <a:ext uri="{FF2B5EF4-FFF2-40B4-BE49-F238E27FC236}">
                <a16:creationId xmlns:a16="http://schemas.microsoft.com/office/drawing/2014/main" id="{BF06912A-8473-0DD6-E773-A3321898A093}"/>
              </a:ext>
            </a:extLst>
          </p:cNvPr>
          <p:cNvSpPr txBox="1"/>
          <p:nvPr/>
        </p:nvSpPr>
        <p:spPr>
          <a:xfrm>
            <a:off x="1672606" y="3181759"/>
            <a:ext cx="1772835" cy="400110"/>
          </a:xfrm>
          <a:prstGeom prst="rect">
            <a:avLst/>
          </a:prstGeom>
          <a:noFill/>
          <a:ln>
            <a:solidFill>
              <a:srgbClr val="002060"/>
            </a:solidFill>
          </a:ln>
        </p:spPr>
        <p:txBody>
          <a:bodyPr wrap="square" rtlCol="0">
            <a:spAutoFit/>
          </a:bodyPr>
          <a:lstStyle/>
          <a:p>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Ευχρηστία Ε.Υ.</a:t>
            </a:r>
          </a:p>
        </p:txBody>
      </p:sp>
      <p:pic>
        <p:nvPicPr>
          <p:cNvPr id="4" name="Picture 3" descr="A stick figure and a green check mark&#10;&#10;AI-generated content may be incorrect.">
            <a:extLst>
              <a:ext uri="{FF2B5EF4-FFF2-40B4-BE49-F238E27FC236}">
                <a16:creationId xmlns:a16="http://schemas.microsoft.com/office/drawing/2014/main" id="{168C42C9-904E-2B4E-E3A6-28994E9A5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853" y="4104897"/>
            <a:ext cx="230624" cy="193131"/>
          </a:xfrm>
          <a:prstGeom prst="rect">
            <a:avLst/>
          </a:prstGeom>
        </p:spPr>
      </p:pic>
      <p:pic>
        <p:nvPicPr>
          <p:cNvPr id="7" name="Picture 6" descr="A stick figure and a green check mark&#10;&#10;AI-generated content may be incorrect.">
            <a:extLst>
              <a:ext uri="{FF2B5EF4-FFF2-40B4-BE49-F238E27FC236}">
                <a16:creationId xmlns:a16="http://schemas.microsoft.com/office/drawing/2014/main" id="{C40668E6-11AF-7AC0-D819-3D1143E7B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584" y="4372650"/>
            <a:ext cx="230624" cy="193131"/>
          </a:xfrm>
          <a:prstGeom prst="rect">
            <a:avLst/>
          </a:prstGeom>
        </p:spPr>
      </p:pic>
      <p:pic>
        <p:nvPicPr>
          <p:cNvPr id="8" name="Picture 7" descr="A stick figure and a green check mark&#10;&#10;AI-generated content may be incorrect.">
            <a:extLst>
              <a:ext uri="{FF2B5EF4-FFF2-40B4-BE49-F238E27FC236}">
                <a16:creationId xmlns:a16="http://schemas.microsoft.com/office/drawing/2014/main" id="{39D689E4-F665-710A-49C3-889F20AD1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427" y="4695624"/>
            <a:ext cx="230624" cy="193131"/>
          </a:xfrm>
          <a:prstGeom prst="rect">
            <a:avLst/>
          </a:prstGeom>
        </p:spPr>
      </p:pic>
      <p:pic>
        <p:nvPicPr>
          <p:cNvPr id="15" name="Picture 14" descr="A red x on a black background&#10;&#10;AI-generated content may be incorrect.">
            <a:extLst>
              <a:ext uri="{FF2B5EF4-FFF2-40B4-BE49-F238E27FC236}">
                <a16:creationId xmlns:a16="http://schemas.microsoft.com/office/drawing/2014/main" id="{17AF3E5A-C98C-CCCC-A83A-8F573C282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152" y="5014123"/>
            <a:ext cx="182292" cy="182292"/>
          </a:xfrm>
          <a:prstGeom prst="rect">
            <a:avLst/>
          </a:prstGeom>
        </p:spPr>
      </p:pic>
      <p:pic>
        <p:nvPicPr>
          <p:cNvPr id="16" name="Picture 15" descr="A red x on a black background&#10;&#10;AI-generated content may be incorrect.">
            <a:extLst>
              <a:ext uri="{FF2B5EF4-FFF2-40B4-BE49-F238E27FC236}">
                <a16:creationId xmlns:a16="http://schemas.microsoft.com/office/drawing/2014/main" id="{DDEDA646-0B38-4216-6B4E-87ADD72460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923133" y="5278320"/>
            <a:ext cx="182292" cy="182292"/>
          </a:xfrm>
          <a:prstGeom prst="rect">
            <a:avLst/>
          </a:prstGeom>
        </p:spPr>
      </p:pic>
      <p:pic>
        <p:nvPicPr>
          <p:cNvPr id="24" name="Picture 23" descr="A red x on a black background&#10;&#10;AI-generated content may be incorrect.">
            <a:extLst>
              <a:ext uri="{FF2B5EF4-FFF2-40B4-BE49-F238E27FC236}">
                <a16:creationId xmlns:a16="http://schemas.microsoft.com/office/drawing/2014/main" id="{8ADAFEF5-A920-7C70-5676-4EBCE96F9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96000" y="5622739"/>
            <a:ext cx="182292" cy="182292"/>
          </a:xfrm>
          <a:prstGeom prst="rect">
            <a:avLst/>
          </a:prstGeom>
        </p:spPr>
      </p:pic>
      <p:sp>
        <p:nvSpPr>
          <p:cNvPr id="25" name="TextBox 24">
            <a:extLst>
              <a:ext uri="{FF2B5EF4-FFF2-40B4-BE49-F238E27FC236}">
                <a16:creationId xmlns:a16="http://schemas.microsoft.com/office/drawing/2014/main" id="{AC4E429F-F90D-4BA9-CA3E-E81703851619}"/>
              </a:ext>
            </a:extLst>
          </p:cNvPr>
          <p:cNvSpPr txBox="1"/>
          <p:nvPr/>
        </p:nvSpPr>
        <p:spPr>
          <a:xfrm>
            <a:off x="8016658" y="3166406"/>
            <a:ext cx="3398845" cy="400110"/>
          </a:xfrm>
          <a:prstGeom prst="rect">
            <a:avLst/>
          </a:prstGeom>
          <a:noFill/>
          <a:ln>
            <a:solidFill>
              <a:srgbClr val="002060"/>
            </a:solidFill>
          </a:ln>
        </p:spPr>
        <p:txBody>
          <a:bodyPr wrap="square" rtlCol="0">
            <a:spAutoFit/>
          </a:bodyPr>
          <a:lstStyle/>
          <a:p>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Κατανόηση περιεχομένου Ε.Υ.</a:t>
            </a:r>
          </a:p>
        </p:txBody>
      </p:sp>
      <p:sp>
        <p:nvSpPr>
          <p:cNvPr id="26" name="TextBox 25">
            <a:extLst>
              <a:ext uri="{FF2B5EF4-FFF2-40B4-BE49-F238E27FC236}">
                <a16:creationId xmlns:a16="http://schemas.microsoft.com/office/drawing/2014/main" id="{72C45F84-936B-CD54-3289-8A9D4601C531}"/>
              </a:ext>
            </a:extLst>
          </p:cNvPr>
          <p:cNvSpPr txBox="1"/>
          <p:nvPr/>
        </p:nvSpPr>
        <p:spPr>
          <a:xfrm>
            <a:off x="7440062" y="3653608"/>
            <a:ext cx="6545079" cy="1631216"/>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παρουσίαση γνωστικού αντικειμένου</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επιτυχής επιλογή προσομοιώσεων</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εύστοχες ασκήσεις εμπέδωσης </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ορθός τρόπος παράθεσης εννοιών</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Fira Sans Extra Condensed Medium"/>
              </a:rPr>
              <a:t>βοηθητικά βίντεο σύνοψης κάθε Δ.Ε.</a:t>
            </a:r>
          </a:p>
        </p:txBody>
      </p:sp>
      <p:pic>
        <p:nvPicPr>
          <p:cNvPr id="27" name="Picture 26" descr="A stick figure and a green check mark&#10;&#10;AI-generated content may be incorrect.">
            <a:extLst>
              <a:ext uri="{FF2B5EF4-FFF2-40B4-BE49-F238E27FC236}">
                <a16:creationId xmlns:a16="http://schemas.microsoft.com/office/drawing/2014/main" id="{ED0DFBB7-054C-1E99-1BA6-52C544F22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6984" y="3732073"/>
            <a:ext cx="230624" cy="193131"/>
          </a:xfrm>
          <a:prstGeom prst="rect">
            <a:avLst/>
          </a:prstGeom>
        </p:spPr>
      </p:pic>
      <p:pic>
        <p:nvPicPr>
          <p:cNvPr id="28" name="Picture 27" descr="A stick figure and a green check mark&#10;&#10;AI-generated content may be incorrect.">
            <a:extLst>
              <a:ext uri="{FF2B5EF4-FFF2-40B4-BE49-F238E27FC236}">
                <a16:creationId xmlns:a16="http://schemas.microsoft.com/office/drawing/2014/main" id="{51659F95-0404-2E2D-9558-3B395D405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4308" y="4070068"/>
            <a:ext cx="230624" cy="193131"/>
          </a:xfrm>
          <a:prstGeom prst="rect">
            <a:avLst/>
          </a:prstGeom>
        </p:spPr>
      </p:pic>
      <p:pic>
        <p:nvPicPr>
          <p:cNvPr id="29" name="Picture 28" descr="A stick figure and a green check mark&#10;&#10;AI-generated content may be incorrect.">
            <a:extLst>
              <a:ext uri="{FF2B5EF4-FFF2-40B4-BE49-F238E27FC236}">
                <a16:creationId xmlns:a16="http://schemas.microsoft.com/office/drawing/2014/main" id="{3F0C6777-E024-1152-E584-A1D3E7426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8070" y="4348843"/>
            <a:ext cx="230624" cy="193131"/>
          </a:xfrm>
          <a:prstGeom prst="rect">
            <a:avLst/>
          </a:prstGeom>
        </p:spPr>
      </p:pic>
      <p:pic>
        <p:nvPicPr>
          <p:cNvPr id="30" name="Picture 29" descr="A stick figure and a green check mark&#10;&#10;AI-generated content may be incorrect.">
            <a:extLst>
              <a:ext uri="{FF2B5EF4-FFF2-40B4-BE49-F238E27FC236}">
                <a16:creationId xmlns:a16="http://schemas.microsoft.com/office/drawing/2014/main" id="{99A19E98-855F-D18F-7872-65699426F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2254" y="4638539"/>
            <a:ext cx="230624" cy="193131"/>
          </a:xfrm>
          <a:prstGeom prst="rect">
            <a:avLst/>
          </a:prstGeom>
        </p:spPr>
      </p:pic>
      <p:pic>
        <p:nvPicPr>
          <p:cNvPr id="31" name="Picture 30" descr="A stick figure and a green check mark&#10;&#10;AI-generated content may be incorrect.">
            <a:extLst>
              <a:ext uri="{FF2B5EF4-FFF2-40B4-BE49-F238E27FC236}">
                <a16:creationId xmlns:a16="http://schemas.microsoft.com/office/drawing/2014/main" id="{66673C53-530B-D667-EAB5-055F92294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4227" y="4929209"/>
            <a:ext cx="238069" cy="199366"/>
          </a:xfrm>
          <a:prstGeom prst="rect">
            <a:avLst/>
          </a:prstGeom>
        </p:spPr>
      </p:pic>
    </p:spTree>
    <p:extLst>
      <p:ext uri="{BB962C8B-B14F-4D97-AF65-F5344CB8AC3E}">
        <p14:creationId xmlns:p14="http://schemas.microsoft.com/office/powerpoint/2010/main" val="31810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4677F-1E8F-278E-9173-C6EE5874A1BA}"/>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637AF092-2080-44E3-33BB-F2F37D8CE961}"/>
              </a:ext>
            </a:extLst>
          </p:cNvPr>
          <p:cNvSpPr txBox="1"/>
          <p:nvPr/>
        </p:nvSpPr>
        <p:spPr>
          <a:xfrm>
            <a:off x="2820416" y="1039867"/>
            <a:ext cx="8347456"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Αποτελέσματα έρευνας                                     6/7</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2868CB43-5A32-6304-C5EF-A8A7163E7002}"/>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0823996-7975-126A-F544-9057365AE2B1}"/>
              </a:ext>
            </a:extLst>
          </p:cNvPr>
          <p:cNvSpPr txBox="1"/>
          <p:nvPr/>
        </p:nvSpPr>
        <p:spPr>
          <a:xfrm>
            <a:off x="288578" y="1644495"/>
            <a:ext cx="10970410" cy="523220"/>
          </a:xfrm>
          <a:prstGeom prst="rect">
            <a:avLst/>
          </a:prstGeom>
          <a:noFill/>
        </p:spPr>
        <p:txBody>
          <a:bodyPr wrap="square" rtlCol="0">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Ερωτηματολόγιο μαθητών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Ποιοτική Ανάλυση</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26346E9D-32CD-6692-85CE-3C8CDE4C18A1}"/>
              </a:ext>
            </a:extLst>
          </p:cNvPr>
          <p:cNvSpPr/>
          <p:nvPr/>
        </p:nvSpPr>
        <p:spPr>
          <a:xfrm>
            <a:off x="1856151" y="699993"/>
            <a:ext cx="825133" cy="825133"/>
          </a:xfrm>
          <a:prstGeom prst="ellipse">
            <a:avLst/>
          </a:prstGeom>
          <a:blipFill>
            <a:blip r:embed="rId2">
              <a:duotone>
                <a:schemeClr val="accent3">
                  <a:hueOff val="3344410"/>
                  <a:satOff val="30311"/>
                  <a:lumOff val="4635"/>
                  <a:alphaOff val="0"/>
                  <a:shade val="20000"/>
                  <a:satMod val="200000"/>
                </a:schemeClr>
                <a:schemeClr val="accent3">
                  <a:hueOff val="3344410"/>
                  <a:satOff val="30311"/>
                  <a:lumOff val="4635"/>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3344410"/>
              <a:satOff val="30311"/>
              <a:lumOff val="4635"/>
              <a:alphaOff val="0"/>
            </a:schemeClr>
          </a:effectRef>
          <a:fontRef idx="minor">
            <a:schemeClr val="lt1">
              <a:hueOff val="0"/>
              <a:satOff val="0"/>
              <a:lumOff val="0"/>
              <a:alphaOff val="0"/>
            </a:schemeClr>
          </a:fontRef>
        </p:style>
        <p:txBody>
          <a:bodyPr/>
          <a:lstStyle/>
          <a:p>
            <a:endParaRPr lang="el-GR"/>
          </a:p>
        </p:txBody>
      </p:sp>
      <p:sp>
        <p:nvSpPr>
          <p:cNvPr id="6" name="TextBox 5">
            <a:extLst>
              <a:ext uri="{FF2B5EF4-FFF2-40B4-BE49-F238E27FC236}">
                <a16:creationId xmlns:a16="http://schemas.microsoft.com/office/drawing/2014/main" id="{D57AC7AC-F45D-4428-0300-D20FD8CF9A66}"/>
              </a:ext>
            </a:extLst>
          </p:cNvPr>
          <p:cNvSpPr txBox="1"/>
          <p:nvPr/>
        </p:nvSpPr>
        <p:spPr>
          <a:xfrm>
            <a:off x="195878" y="2222247"/>
            <a:ext cx="11982536" cy="1338828"/>
          </a:xfrm>
          <a:prstGeom prst="rect">
            <a:avLst/>
          </a:prstGeom>
          <a:noFill/>
        </p:spPr>
        <p:txBody>
          <a:bodyPr wrap="square">
            <a:spAutoFit/>
          </a:bodyPr>
          <a:lstStyle/>
          <a:p>
            <a:pPr marL="342900" lvl="0" indent="-342900" algn="just">
              <a:spcAft>
                <a:spcPts val="600"/>
              </a:spcAft>
              <a:buFont typeface="Symbol" panose="05050102010706020507" pitchFamily="18" charset="2"/>
              <a:buChar char=""/>
            </a:pP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2</a:t>
            </a:r>
            <a:r>
              <a:rPr lang="el-GR" sz="2000" b="1" baseline="30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ο</a:t>
            </a: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Ερευνητικό Ερώτημα</a:t>
            </a:r>
            <a:r>
              <a:rPr lang="en-US"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a:t>
            </a:r>
            <a:r>
              <a:rPr lang="el-GR"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a:t>
            </a:r>
            <a:r>
              <a:rPr lang="el-G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Ποιες είναι οι αντιλήψεις των μαθητών για την επίδραση της </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διερευνητικής διδασκαλίας </a:t>
            </a:r>
            <a:r>
              <a:rPr lang="el-G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που υποστηρίζεται από </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προσομοιώσεις</a:t>
            </a:r>
            <a:r>
              <a:rPr lang="el-G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στην </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ενίσχυση της μάθησης</a:t>
            </a:r>
            <a:r>
              <a:rPr lang="en-US"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endParaRPr lang="el-G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US"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a:p>
            <a:pPr algn="just"/>
            <a:endParaRPr lang="el-GR" dirty="0">
              <a:solidFill>
                <a:srgbClr val="FF0000"/>
              </a:solidFill>
            </a:endParaRPr>
          </a:p>
        </p:txBody>
      </p:sp>
      <p:graphicFrame>
        <p:nvGraphicFramePr>
          <p:cNvPr id="9" name="Diagram 8">
            <a:extLst>
              <a:ext uri="{FF2B5EF4-FFF2-40B4-BE49-F238E27FC236}">
                <a16:creationId xmlns:a16="http://schemas.microsoft.com/office/drawing/2014/main" id="{7CE37BE2-6C0E-736E-C90C-EF876691BC63}"/>
              </a:ext>
            </a:extLst>
          </p:cNvPr>
          <p:cNvGraphicFramePr/>
          <p:nvPr>
            <p:extLst>
              <p:ext uri="{D42A27DB-BD31-4B8C-83A1-F6EECF244321}">
                <p14:modId xmlns:p14="http://schemas.microsoft.com/office/powerpoint/2010/main" val="2559054230"/>
              </p:ext>
            </p:extLst>
          </p:nvPr>
        </p:nvGraphicFramePr>
        <p:xfrm>
          <a:off x="2393696" y="3073395"/>
          <a:ext cx="8262112" cy="3595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6824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B5BC4-4467-7C59-0D6F-09D0A6B4F95D}"/>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ED61B87-460A-AE3D-7CCB-A853559FDFC1}"/>
              </a:ext>
            </a:extLst>
          </p:cNvPr>
          <p:cNvSpPr txBox="1"/>
          <p:nvPr/>
        </p:nvSpPr>
        <p:spPr>
          <a:xfrm>
            <a:off x="2820416" y="1039867"/>
            <a:ext cx="8438572"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Αποτελέσματα έρευνας                                     7/7</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80AB8556-700E-76E5-B8D2-5910BC093F1B}"/>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5A89A841-4134-E81D-9593-7FB9F1FF0F2A}"/>
              </a:ext>
            </a:extLst>
          </p:cNvPr>
          <p:cNvSpPr txBox="1"/>
          <p:nvPr/>
        </p:nvSpPr>
        <p:spPr>
          <a:xfrm>
            <a:off x="288578" y="1644495"/>
            <a:ext cx="10970410" cy="523220"/>
          </a:xfrm>
          <a:prstGeom prst="rect">
            <a:avLst/>
          </a:prstGeom>
          <a:noFill/>
        </p:spPr>
        <p:txBody>
          <a:bodyPr wrap="square" rtlCol="0">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Ερωτηματολόγιο μαθητών </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Ποιοτική Ανάλυση</a:t>
            </a: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B5EDFEC0-0476-7E08-6455-1D5ACE730461}"/>
              </a:ext>
            </a:extLst>
          </p:cNvPr>
          <p:cNvSpPr/>
          <p:nvPr/>
        </p:nvSpPr>
        <p:spPr>
          <a:xfrm>
            <a:off x="1856151" y="699993"/>
            <a:ext cx="825133" cy="825133"/>
          </a:xfrm>
          <a:prstGeom prst="ellipse">
            <a:avLst/>
          </a:prstGeom>
          <a:blipFill>
            <a:blip r:embed="rId2">
              <a:duotone>
                <a:schemeClr val="accent3">
                  <a:hueOff val="3344410"/>
                  <a:satOff val="30311"/>
                  <a:lumOff val="4635"/>
                  <a:alphaOff val="0"/>
                  <a:shade val="20000"/>
                  <a:satMod val="200000"/>
                </a:schemeClr>
                <a:schemeClr val="accent3">
                  <a:hueOff val="3344410"/>
                  <a:satOff val="30311"/>
                  <a:lumOff val="4635"/>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3344410"/>
              <a:satOff val="30311"/>
              <a:lumOff val="4635"/>
              <a:alphaOff val="0"/>
            </a:schemeClr>
          </a:effectRef>
          <a:fontRef idx="minor">
            <a:schemeClr val="lt1">
              <a:hueOff val="0"/>
              <a:satOff val="0"/>
              <a:lumOff val="0"/>
              <a:alphaOff val="0"/>
            </a:schemeClr>
          </a:fontRef>
        </p:style>
        <p:txBody>
          <a:bodyPr/>
          <a:lstStyle/>
          <a:p>
            <a:endParaRPr lang="el-GR"/>
          </a:p>
        </p:txBody>
      </p:sp>
      <p:sp>
        <p:nvSpPr>
          <p:cNvPr id="6" name="TextBox 5">
            <a:extLst>
              <a:ext uri="{FF2B5EF4-FFF2-40B4-BE49-F238E27FC236}">
                <a16:creationId xmlns:a16="http://schemas.microsoft.com/office/drawing/2014/main" id="{F3853B9D-1735-4390-1647-09771ED7E5C8}"/>
              </a:ext>
            </a:extLst>
          </p:cNvPr>
          <p:cNvSpPr txBox="1"/>
          <p:nvPr/>
        </p:nvSpPr>
        <p:spPr>
          <a:xfrm>
            <a:off x="104732" y="2089871"/>
            <a:ext cx="11982536" cy="1369606"/>
          </a:xfrm>
          <a:prstGeom prst="rect">
            <a:avLst/>
          </a:prstGeom>
          <a:noFill/>
        </p:spPr>
        <p:txBody>
          <a:bodyPr wrap="square">
            <a:spAutoFit/>
          </a:bodyPr>
          <a:lstStyle/>
          <a:p>
            <a:pPr marL="342900" lvl="0" indent="-342900" algn="just">
              <a:spcAft>
                <a:spcPts val="600"/>
              </a:spcAft>
              <a:buFont typeface="Symbol" panose="05050102010706020507" pitchFamily="18" charset="2"/>
              <a:buChar char=""/>
            </a:pP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3</a:t>
            </a:r>
            <a:r>
              <a:rPr lang="el-GR" sz="2000" b="1" baseline="30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ο</a:t>
            </a:r>
            <a:r>
              <a:rPr lang="el-GR"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Ερευνητικό Ερώτημα</a:t>
            </a:r>
            <a:r>
              <a:rPr lang="en-US" sz="20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a:t>
            </a:r>
            <a:r>
              <a:rPr lang="el-GR"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Roboto"/>
              </a:rPr>
              <a:t> </a:t>
            </a:r>
            <a:r>
              <a:rPr lang="el-G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Ποιες είναι οι απόψεις των μαθητών σχετικά με τη συνολική </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εμπειρία</a:t>
            </a:r>
            <a:r>
              <a:rPr lang="el-G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που αποκόμισαν από τη συμμετοχή τους στη </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διερευνητική διδασκαλία </a:t>
            </a:r>
            <a:r>
              <a:rPr lang="el-G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με</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χρήση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εξ αποστάσεως εκπαιδευτικού υλικού</a:t>
            </a:r>
            <a:r>
              <a:rPr lang="en-US" sz="20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a:p>
            <a:pPr algn="just"/>
            <a:endParaRPr lang="el-GR" dirty="0">
              <a:solidFill>
                <a:srgbClr val="FF0000"/>
              </a:solidFill>
            </a:endParaRPr>
          </a:p>
        </p:txBody>
      </p:sp>
      <p:pic>
        <p:nvPicPr>
          <p:cNvPr id="7" name="Picture 6" descr="A hand with a thumb up&#10;&#10;AI-generated content may be incorrect.">
            <a:extLst>
              <a:ext uri="{FF2B5EF4-FFF2-40B4-BE49-F238E27FC236}">
                <a16:creationId xmlns:a16="http://schemas.microsoft.com/office/drawing/2014/main" id="{5F54D56D-C750-E9A2-4A79-13157D2E3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78" y="3634169"/>
            <a:ext cx="1447446" cy="1384514"/>
          </a:xfrm>
          <a:prstGeom prst="rect">
            <a:avLst/>
          </a:prstGeom>
        </p:spPr>
      </p:pic>
      <p:pic>
        <p:nvPicPr>
          <p:cNvPr id="10" name="Picture 9" descr="A hand with a thumb down&#10;&#10;AI-generated content may be incorrect.">
            <a:extLst>
              <a:ext uri="{FF2B5EF4-FFF2-40B4-BE49-F238E27FC236}">
                <a16:creationId xmlns:a16="http://schemas.microsoft.com/office/drawing/2014/main" id="{5E2FA22A-F8E7-592F-9C28-97F323442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4306" y="3718477"/>
            <a:ext cx="1163222" cy="1215898"/>
          </a:xfrm>
          <a:prstGeom prst="rect">
            <a:avLst/>
          </a:prstGeom>
        </p:spPr>
      </p:pic>
      <p:sp>
        <p:nvSpPr>
          <p:cNvPr id="11" name="TextBox 10">
            <a:extLst>
              <a:ext uri="{FF2B5EF4-FFF2-40B4-BE49-F238E27FC236}">
                <a16:creationId xmlns:a16="http://schemas.microsoft.com/office/drawing/2014/main" id="{675C68C7-6D96-DC3E-B3D2-68348C26DC41}"/>
              </a:ext>
            </a:extLst>
          </p:cNvPr>
          <p:cNvSpPr txBox="1"/>
          <p:nvPr/>
        </p:nvSpPr>
        <p:spPr>
          <a:xfrm>
            <a:off x="1650680" y="2938239"/>
            <a:ext cx="3735892" cy="4401205"/>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διερευνητική διαδικασία</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άνεση χρόνου μελέτης</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αυτοέλεγχος</a:t>
            </a:r>
          </a:p>
          <a:p>
            <a:pPr marL="285750" indent="-285750">
              <a:buFont typeface="Arial" panose="020B0604020202020204" pitchFamily="34" charset="0"/>
              <a:buChar char="•"/>
            </a:pP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αυτομάθηση</a:t>
            </a:r>
            <a:endPar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ξεκούραστη μελέτη</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ευκαιρίες για λάθη</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απουσία άγχους επίδοσης</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εικονικός πειραματισμός</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ρόλος επιστήμονα-ερευνητή</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συνεργατική αλληλεπίδραση</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ψηφιακό περιβάλλον μάθησης</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βιωματική μάθηση</a:t>
            </a:r>
          </a:p>
          <a:p>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4E0AA43-1AF3-8514-06DF-69F8DEB364D4}"/>
              </a:ext>
            </a:extLst>
          </p:cNvPr>
          <p:cNvSpPr txBox="1"/>
          <p:nvPr/>
        </p:nvSpPr>
        <p:spPr>
          <a:xfrm>
            <a:off x="6348307" y="3246015"/>
            <a:ext cx="4777225" cy="3785652"/>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εκτενής ανάλυση πληροφοριών</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μεγάλο πλήθος δραστηριοτήτων</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μεγάλη χρονική διάρκεια</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υπερβολικά αναλυτική καθοδήγηση</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πολλά βίντεο</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λίγοι σύνδεσμοι για πραγματικό πειραματισμό</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ανεπαρκείς ευκαιρίες αλληλεπίδρασης </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πολλές δραστηριότητες εμπέδωσης</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λίγες προσομοιώσεις</a:t>
            </a:r>
          </a:p>
          <a:p>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729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E95F6-3CBB-D6A7-BB3F-7E54C5916B36}"/>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D4432751-C8F8-69BE-6BB9-4E8CE2B1C205}"/>
              </a:ext>
            </a:extLst>
          </p:cNvPr>
          <p:cNvSpPr txBox="1"/>
          <p:nvPr/>
        </p:nvSpPr>
        <p:spPr>
          <a:xfrm>
            <a:off x="2820416" y="586807"/>
            <a:ext cx="8444992"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Συμπεράσματα – Συζήτηση                                 1/4</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B54AEBEA-4F60-13B3-787C-07135A233AB8}"/>
              </a:ext>
            </a:extLst>
          </p:cNvPr>
          <p:cNvCxnSpPr>
            <a:cxnSpLocks/>
          </p:cNvCxnSpPr>
          <p:nvPr/>
        </p:nvCxnSpPr>
        <p:spPr>
          <a:xfrm>
            <a:off x="0" y="121651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5CC8E795-5AB1-C6D4-2BFD-85C544B024F8}"/>
              </a:ext>
            </a:extLst>
          </p:cNvPr>
          <p:cNvSpPr txBox="1"/>
          <p:nvPr/>
        </p:nvSpPr>
        <p:spPr>
          <a:xfrm>
            <a:off x="-51670" y="1216513"/>
            <a:ext cx="10970410" cy="523220"/>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E</a:t>
            </a: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ιδικών </a:t>
            </a:r>
            <a:r>
              <a:rPr lang="el-GR"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ΕξΑΕ</a:t>
            </a:r>
            <a:endPar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303B85CF-2D64-3751-3BFF-A7D11B328D5F}"/>
              </a:ext>
            </a:extLst>
          </p:cNvPr>
          <p:cNvSpPr/>
          <p:nvPr/>
        </p:nvSpPr>
        <p:spPr>
          <a:xfrm>
            <a:off x="1995283" y="358939"/>
            <a:ext cx="825133" cy="825133"/>
          </a:xfrm>
          <a:prstGeom prst="ellipse">
            <a:avLst/>
          </a:prstGeom>
          <a:blipFill>
            <a:blip r:embed="rId2">
              <a:duotone>
                <a:schemeClr val="accent3">
                  <a:hueOff val="5016615"/>
                  <a:satOff val="45467"/>
                  <a:lumOff val="6952"/>
                  <a:alphaOff val="0"/>
                  <a:shade val="20000"/>
                  <a:satMod val="200000"/>
                </a:schemeClr>
                <a:schemeClr val="accent3">
                  <a:hueOff val="5016615"/>
                  <a:satOff val="45467"/>
                  <a:lumOff val="6952"/>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5016615"/>
              <a:satOff val="45467"/>
              <a:lumOff val="6952"/>
              <a:alphaOff val="0"/>
            </a:schemeClr>
          </a:effectRef>
          <a:fontRef idx="minor">
            <a:schemeClr val="lt1">
              <a:hueOff val="0"/>
              <a:satOff val="0"/>
              <a:lumOff val="0"/>
              <a:alphaOff val="0"/>
            </a:schemeClr>
          </a:fontRef>
        </p:style>
        <p:txBody>
          <a:bodyPr/>
          <a:lstStyle/>
          <a:p>
            <a:endParaRPr lang="el-GR"/>
          </a:p>
        </p:txBody>
      </p:sp>
      <p:sp>
        <p:nvSpPr>
          <p:cNvPr id="6" name="Rectangle: Rounded Corners 5">
            <a:extLst>
              <a:ext uri="{FF2B5EF4-FFF2-40B4-BE49-F238E27FC236}">
                <a16:creationId xmlns:a16="http://schemas.microsoft.com/office/drawing/2014/main" id="{946F6A83-D47E-9EA8-5DA3-78FD89DA6EF9}"/>
              </a:ext>
            </a:extLst>
          </p:cNvPr>
          <p:cNvSpPr/>
          <p:nvPr/>
        </p:nvSpPr>
        <p:spPr>
          <a:xfrm>
            <a:off x="322217" y="1739733"/>
            <a:ext cx="11547566" cy="4536147"/>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78B9B3FF-5592-27AF-8323-C62D9DE6005F}"/>
              </a:ext>
            </a:extLst>
          </p:cNvPr>
          <p:cNvSpPr txBox="1"/>
          <p:nvPr/>
        </p:nvSpPr>
        <p:spPr>
          <a:xfrm>
            <a:off x="451428" y="1948168"/>
            <a:ext cx="11096138" cy="4524315"/>
          </a:xfrm>
          <a:prstGeom prst="rect">
            <a:avLst/>
          </a:prstGeom>
          <a:noFill/>
        </p:spPr>
        <p:txBody>
          <a:bodyPr wrap="square" rtlCol="0">
            <a:spAutoFit/>
          </a:bodyPr>
          <a:lstStyle/>
          <a:p>
            <a:pPr marL="285750" indent="-285750" algn="just">
              <a:buFont typeface="Arial" panose="020B0604020202020204" pitchFamily="34" charset="0"/>
              <a:buChar char="•"/>
            </a:pP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Η ευχερής πλοήγηση στο Ε.Υ. και η αξιοπιστία των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υπερσυνδέσμων</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του, το καθιστούν εύχρηστο στον εκπαιδευόμενο (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Τσακιρέλη</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et al., 2023;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Σταυγιαννουδάκης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&amp;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Καλογιαννάκης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2020).</a:t>
            </a:r>
          </a:p>
          <a:p>
            <a:pPr algn="just"/>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Το γνωστικό περιεχόμενο του Ε.Υ. </a:t>
            </a:r>
            <a:r>
              <a:rPr lang="el-GR" sz="1800" kern="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διέπεται</a:t>
            </a:r>
            <a:r>
              <a:rPr lang="el-GR" sz="1800" kern="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από απλό και φιλικό τρόπο γραφής, παρουσιάζεται τμηματικά, αποδ</a:t>
            </a:r>
            <a:r>
              <a:rPr lang="el-GR" kern="0" dirty="0">
                <a:solidFill>
                  <a:srgbClr val="002060"/>
                </a:solidFill>
                <a:latin typeface="Calibri" panose="020F0502020204030204" pitchFamily="34" charset="0"/>
                <a:ea typeface="Calibri" panose="020F0502020204030204" pitchFamily="34" charset="0"/>
                <a:cs typeface="Calibri" panose="020F0502020204030204" pitchFamily="34" charset="0"/>
              </a:rPr>
              <a:t>ίδεται αξιοποιώντας </a:t>
            </a:r>
            <a:r>
              <a:rPr lang="el-GR" sz="1800" kern="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πολυαισθητηριακούς</a:t>
            </a:r>
            <a:r>
              <a:rPr lang="el-GR" sz="1800" kern="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διαύλους επικοινωνίας και είναι ορθά δομημένο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Τσακιρέλη</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et al., 2023</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sz="1800" kern="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Το μαθησιακό περιβάλλον του Ε.Υ είναι εμπλουτισμένο με εικονι</a:t>
            </a:r>
            <a:r>
              <a:rPr lang="el-GR" kern="0" dirty="0">
                <a:solidFill>
                  <a:srgbClr val="002060"/>
                </a:solidFill>
                <a:latin typeface="Calibri" panose="020F0502020204030204" pitchFamily="34" charset="0"/>
                <a:ea typeface="Calibri" panose="020F0502020204030204" pitchFamily="34" charset="0"/>
                <a:cs typeface="Calibri" panose="020F0502020204030204" pitchFamily="34" charset="0"/>
              </a:rPr>
              <a:t>κό πειραματισμό και </a:t>
            </a:r>
            <a:r>
              <a:rPr lang="el-GR" sz="1800" kern="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δραστηριότητες που προϋποθέτουν τη βιωματική εμπλοκή, την προσωπική εμπειρία των χρηστών και τη συνεργατική τους αλληλεπίδραση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Τσακιρέλη</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et al., 2023;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Σταυγιαννουδάκης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&amp;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Καλογιαννάκης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2020</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Μπεμπή</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&amp;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Καλογιαννάκης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2023)</a:t>
            </a: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Το</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E.Y. </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είναι καλά τεκμηριωμένο από πλήθος ποικιλόμορφων πηγών, διαθέτει σαφώς διατυπωμένο σκοπό και προσδοκώμενα αποτελέσματα </a:t>
            </a:r>
            <a:r>
              <a:rPr lang="el-GR" sz="1800" kern="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Τσακιρέλη</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et al., 2023</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901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E1E70-C4C7-B830-3BAE-E58F68F013A6}"/>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432D0D0-11E2-03B0-9138-58794DCE8E01}"/>
              </a:ext>
            </a:extLst>
          </p:cNvPr>
          <p:cNvSpPr txBox="1"/>
          <p:nvPr/>
        </p:nvSpPr>
        <p:spPr>
          <a:xfrm>
            <a:off x="2820416" y="586807"/>
            <a:ext cx="8505952"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Συμπεράσματα – Συζήτηση                                  2/4</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EB6403FB-1F17-B5A7-9635-9373ECDEFC9C}"/>
              </a:ext>
            </a:extLst>
          </p:cNvPr>
          <p:cNvCxnSpPr>
            <a:cxnSpLocks/>
          </p:cNvCxnSpPr>
          <p:nvPr/>
        </p:nvCxnSpPr>
        <p:spPr>
          <a:xfrm>
            <a:off x="0" y="121651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37F2E973-7ACE-60DF-E30B-B2D4C618D456}"/>
              </a:ext>
            </a:extLst>
          </p:cNvPr>
          <p:cNvSpPr txBox="1"/>
          <p:nvPr/>
        </p:nvSpPr>
        <p:spPr>
          <a:xfrm>
            <a:off x="-70920" y="1216513"/>
            <a:ext cx="10970410" cy="523220"/>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E</a:t>
            </a: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ιδικών </a:t>
            </a:r>
            <a:r>
              <a:rPr lang="el-GR"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ΕξΑΕ</a:t>
            </a:r>
            <a:endPar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4D4EC76B-3537-95E3-808F-42ACEEB85EC7}"/>
              </a:ext>
            </a:extLst>
          </p:cNvPr>
          <p:cNvSpPr/>
          <p:nvPr/>
        </p:nvSpPr>
        <p:spPr>
          <a:xfrm>
            <a:off x="1995283" y="358939"/>
            <a:ext cx="825133" cy="825133"/>
          </a:xfrm>
          <a:prstGeom prst="ellipse">
            <a:avLst/>
          </a:prstGeom>
          <a:blipFill>
            <a:blip r:embed="rId2">
              <a:duotone>
                <a:schemeClr val="accent3">
                  <a:hueOff val="5016615"/>
                  <a:satOff val="45467"/>
                  <a:lumOff val="6952"/>
                  <a:alphaOff val="0"/>
                  <a:shade val="20000"/>
                  <a:satMod val="200000"/>
                </a:schemeClr>
                <a:schemeClr val="accent3">
                  <a:hueOff val="5016615"/>
                  <a:satOff val="45467"/>
                  <a:lumOff val="6952"/>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5016615"/>
              <a:satOff val="45467"/>
              <a:lumOff val="6952"/>
              <a:alphaOff val="0"/>
            </a:schemeClr>
          </a:effectRef>
          <a:fontRef idx="minor">
            <a:schemeClr val="lt1">
              <a:hueOff val="0"/>
              <a:satOff val="0"/>
              <a:lumOff val="0"/>
              <a:alphaOff val="0"/>
            </a:schemeClr>
          </a:fontRef>
        </p:style>
        <p:txBody>
          <a:bodyPr/>
          <a:lstStyle/>
          <a:p>
            <a:endParaRPr lang="el-GR"/>
          </a:p>
        </p:txBody>
      </p:sp>
      <p:sp>
        <p:nvSpPr>
          <p:cNvPr id="6" name="Rectangle: Rounded Corners 5">
            <a:extLst>
              <a:ext uri="{FF2B5EF4-FFF2-40B4-BE49-F238E27FC236}">
                <a16:creationId xmlns:a16="http://schemas.microsoft.com/office/drawing/2014/main" id="{61157EAA-B548-2F4F-6EEC-D8C3081FD109}"/>
              </a:ext>
            </a:extLst>
          </p:cNvPr>
          <p:cNvSpPr/>
          <p:nvPr/>
        </p:nvSpPr>
        <p:spPr>
          <a:xfrm>
            <a:off x="65416" y="1845448"/>
            <a:ext cx="11577944" cy="4425745"/>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726B70F4-7B3A-CCFB-A196-53D7862B4197}"/>
              </a:ext>
            </a:extLst>
          </p:cNvPr>
          <p:cNvSpPr txBox="1"/>
          <p:nvPr/>
        </p:nvSpPr>
        <p:spPr>
          <a:xfrm>
            <a:off x="162628" y="2134658"/>
            <a:ext cx="11384938" cy="3693319"/>
          </a:xfrm>
          <a:prstGeom prst="rect">
            <a:avLst/>
          </a:prstGeom>
          <a:noFill/>
        </p:spPr>
        <p:txBody>
          <a:bodyPr wrap="square" rtlCol="0">
            <a:spAutoFit/>
          </a:bodyPr>
          <a:lstStyle/>
          <a:p>
            <a:pPr marL="285750" indent="-285750" algn="just">
              <a:buFont typeface="Arial" panose="020B0604020202020204" pitchFamily="34" charset="0"/>
              <a:buChar char="•"/>
            </a:pP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Το Ε.Υ.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διαπερνάται</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από διερευνητικές δραστηριότητες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αναστοχασμού</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και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αυτοαξιολόγησης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προάγει τη συγκριτική ανάλυση των θεωρητικών και πειραματικών δεδομένων και ενισχύει την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αυτομάθηση</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Fan</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et al.,</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2018;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Σταυγιαννουδάκης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&amp;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Καλογιαννάκης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2020).</a:t>
            </a:r>
          </a:p>
          <a:p>
            <a:pPr algn="just"/>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sz="1800" kern="0" dirty="0">
                <a:solidFill>
                  <a:srgbClr val="002060"/>
                </a:solidFill>
                <a:effectLst/>
                <a:latin typeface="Times New Roman" panose="02020603050405020304" pitchFamily="18" charset="0"/>
                <a:ea typeface="Aptos" panose="020B0004020202020204" pitchFamily="34" charset="0"/>
              </a:rPr>
              <a:t>Η σχεδίαση του Ε.Υ. συνάδει απόλυτα με το σύνολο των αρχών της </a:t>
            </a:r>
            <a:r>
              <a:rPr lang="el-GR" sz="1800" kern="0" dirty="0" err="1">
                <a:solidFill>
                  <a:srgbClr val="002060"/>
                </a:solidFill>
                <a:effectLst/>
                <a:latin typeface="Times New Roman" panose="02020603050405020304" pitchFamily="18" charset="0"/>
                <a:ea typeface="Aptos" panose="020B0004020202020204" pitchFamily="34" charset="0"/>
              </a:rPr>
              <a:t>πολυμεσικής</a:t>
            </a:r>
            <a:r>
              <a:rPr lang="el-GR" sz="1800" kern="0" dirty="0">
                <a:solidFill>
                  <a:srgbClr val="002060"/>
                </a:solidFill>
                <a:effectLst/>
                <a:latin typeface="Times New Roman" panose="02020603050405020304" pitchFamily="18" charset="0"/>
                <a:ea typeface="Aptos" panose="020B0004020202020204" pitchFamily="34" charset="0"/>
              </a:rPr>
              <a:t> μάθησης του </a:t>
            </a:r>
            <a:r>
              <a:rPr lang="en-US" sz="1800" kern="0" dirty="0">
                <a:solidFill>
                  <a:srgbClr val="002060"/>
                </a:solidFill>
                <a:effectLst/>
                <a:latin typeface="Times New Roman" panose="02020603050405020304" pitchFamily="18" charset="0"/>
                <a:ea typeface="Aptos" panose="020B0004020202020204" pitchFamily="34" charset="0"/>
              </a:rPr>
              <a:t>Mayer</a:t>
            </a:r>
            <a:r>
              <a:rPr lang="el-GR" sz="1800" kern="0" dirty="0">
                <a:solidFill>
                  <a:srgbClr val="002060"/>
                </a:solidFill>
                <a:effectLst/>
                <a:latin typeface="Times New Roman" panose="02020603050405020304" pitchFamily="18" charset="0"/>
                <a:ea typeface="Aptos" panose="020B0004020202020204" pitchFamily="34" charset="0"/>
              </a:rPr>
              <a:t>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Τσακιρέλη</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et al., 2023;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Σταυγιαννουδάκης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&amp;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Καλογιαννάκης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2020</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Μπεμπή</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&amp;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Καλογιαννάκης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2023).</a:t>
            </a: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kern="0" dirty="0">
                <a:solidFill>
                  <a:srgbClr val="002060"/>
                </a:solidFill>
                <a:latin typeface="Calibri" panose="020F0502020204030204" pitchFamily="34" charset="0"/>
                <a:ea typeface="Calibri" panose="020F0502020204030204" pitchFamily="34" charset="0"/>
                <a:cs typeface="Calibri" panose="020F0502020204030204" pitchFamily="34" charset="0"/>
              </a:rPr>
              <a:t>Ω</a:t>
            </a:r>
            <a:r>
              <a:rPr lang="el-GR" sz="1800" kern="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ς δυνατότερα στοιχεία του Ε.Υ κρίνονται η ελκυστική παρουσίαση του γνωστικού περιεχομένου του, η ποικιλομορφία των </a:t>
            </a:r>
            <a:r>
              <a:rPr lang="el-GR" sz="1800" kern="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δραστηριότητων</a:t>
            </a:r>
            <a:r>
              <a:rPr lang="el-GR" sz="1800" kern="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και η εύστοχη και διαρκής ανατροφοδότησή τους (</a:t>
            </a:r>
            <a:r>
              <a:rPr lang="el-GR" sz="1800" kern="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Καπριδάκη</a:t>
            </a:r>
            <a:r>
              <a:rPr lang="el-GR" sz="1800" kern="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2019).</a:t>
            </a:r>
          </a:p>
          <a:p>
            <a:pPr marL="285750" indent="-285750" algn="just">
              <a:buFont typeface="Arial" panose="020B0604020202020204" pitchFamily="34" charset="0"/>
              <a:buChar char="•"/>
            </a:pPr>
            <a:endParaRPr lang="el-GR" kern="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kern="0" dirty="0">
                <a:solidFill>
                  <a:srgbClr val="002060"/>
                </a:solidFill>
                <a:latin typeface="Calibri" panose="020F0502020204030204" pitchFamily="34" charset="0"/>
                <a:ea typeface="Calibri" panose="020F0502020204030204" pitchFamily="34" charset="0"/>
                <a:cs typeface="Calibri" panose="020F0502020204030204" pitchFamily="34" charset="0"/>
              </a:rPr>
              <a:t>Προτείνονται περισσότερες ευκαιρίες αλληλεπίδρασης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Μπεμπή</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&amp;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Καλογιαννάκης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2023)</a:t>
            </a:r>
            <a:r>
              <a:rPr lang="el-GR" kern="0" dirty="0">
                <a:solidFill>
                  <a:srgbClr val="002060"/>
                </a:solidFill>
                <a:latin typeface="Calibri" panose="020F0502020204030204" pitchFamily="34" charset="0"/>
                <a:ea typeface="Calibri" panose="020F0502020204030204" pitchFamily="34" charset="0"/>
                <a:cs typeface="Calibri" panose="020F0502020204030204" pitchFamily="34" charset="0"/>
              </a:rPr>
              <a:t>, η </a:t>
            </a:r>
            <a:r>
              <a:rPr lang="el-GR" kern="0" dirty="0" err="1">
                <a:solidFill>
                  <a:srgbClr val="002060"/>
                </a:solidFill>
                <a:latin typeface="Calibri" panose="020F0502020204030204" pitchFamily="34" charset="0"/>
                <a:ea typeface="Calibri" panose="020F0502020204030204" pitchFamily="34" charset="0"/>
                <a:cs typeface="Calibri" panose="020F0502020204030204" pitchFamily="34" charset="0"/>
              </a:rPr>
              <a:t>τμηματοποίηση</a:t>
            </a:r>
            <a:r>
              <a:rPr lang="el-GR" kern="0" dirty="0">
                <a:solidFill>
                  <a:srgbClr val="002060"/>
                </a:solidFill>
                <a:latin typeface="Calibri" panose="020F0502020204030204" pitchFamily="34" charset="0"/>
                <a:ea typeface="Calibri" panose="020F0502020204030204" pitchFamily="34" charset="0"/>
                <a:cs typeface="Calibri" panose="020F0502020204030204" pitchFamily="34" charset="0"/>
              </a:rPr>
              <a:t> της τρίτης διδακτικής ενότητας και περισσότερες εισαγωγικές δραστηριότητες για διερεύνηση της </a:t>
            </a:r>
            <a:r>
              <a:rPr lang="el-GR" kern="0" dirty="0" err="1">
                <a:solidFill>
                  <a:srgbClr val="002060"/>
                </a:solidFill>
                <a:latin typeface="Calibri" panose="020F0502020204030204" pitchFamily="34" charset="0"/>
                <a:ea typeface="Calibri" panose="020F0502020204030204" pitchFamily="34" charset="0"/>
                <a:cs typeface="Calibri" panose="020F0502020204030204" pitchFamily="34" charset="0"/>
              </a:rPr>
              <a:t>προϋπάρχουσας</a:t>
            </a:r>
            <a:r>
              <a:rPr lang="el-GR" kern="0" dirty="0">
                <a:solidFill>
                  <a:srgbClr val="002060"/>
                </a:solidFill>
                <a:latin typeface="Calibri" panose="020F0502020204030204" pitchFamily="34" charset="0"/>
                <a:ea typeface="Calibri" panose="020F0502020204030204" pitchFamily="34" charset="0"/>
                <a:cs typeface="Calibri" panose="020F0502020204030204" pitchFamily="34" charset="0"/>
              </a:rPr>
              <a:t> γνώσης </a:t>
            </a:r>
            <a:r>
              <a:rPr lang="el-GR" sz="1800" kern="0" dirty="0">
                <a:solidFill>
                  <a:srgbClr val="002060"/>
                </a:solidFill>
                <a:effectLst/>
                <a:latin typeface="Times New Roman" panose="02020603050405020304" pitchFamily="18" charset="0"/>
                <a:ea typeface="Aptos" panose="020B0004020202020204" pitchFamily="34" charset="0"/>
              </a:rPr>
              <a:t>(</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Τσακιρέλη</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et al., 2023</a:t>
            </a:r>
            <a:r>
              <a:rPr lang="el-GR" kern="0" dirty="0">
                <a:solidFill>
                  <a:srgbClr val="002060"/>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24622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5C550-1860-1562-4925-43C8BF39906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6F77D21-9A93-36B6-4819-1B168D25314B}"/>
              </a:ext>
            </a:extLst>
          </p:cNvPr>
          <p:cNvSpPr txBox="1"/>
          <p:nvPr/>
        </p:nvSpPr>
        <p:spPr>
          <a:xfrm>
            <a:off x="2820416" y="586807"/>
            <a:ext cx="8444992"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Συμπεράσματα – Συζήτηση                                 3/4</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C0AE7B2A-EF74-4492-DE65-A94D656CF782}"/>
              </a:ext>
            </a:extLst>
          </p:cNvPr>
          <p:cNvCxnSpPr>
            <a:cxnSpLocks/>
          </p:cNvCxnSpPr>
          <p:nvPr/>
        </p:nvCxnSpPr>
        <p:spPr>
          <a:xfrm>
            <a:off x="0" y="121651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1A1A774-70C3-36EC-9A9A-B5272939E092}"/>
              </a:ext>
            </a:extLst>
          </p:cNvPr>
          <p:cNvSpPr txBox="1"/>
          <p:nvPr/>
        </p:nvSpPr>
        <p:spPr>
          <a:xfrm>
            <a:off x="76346" y="1200598"/>
            <a:ext cx="10970410" cy="523220"/>
          </a:xfrm>
          <a:prstGeom prst="rect">
            <a:avLst/>
          </a:prstGeom>
          <a:noFill/>
        </p:spPr>
        <p:txBody>
          <a:bodyPr wrap="square" rtlCol="0">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Μαθητών</a:t>
            </a:r>
          </a:p>
        </p:txBody>
      </p:sp>
      <p:sp>
        <p:nvSpPr>
          <p:cNvPr id="2" name="Oval 1">
            <a:extLst>
              <a:ext uri="{FF2B5EF4-FFF2-40B4-BE49-F238E27FC236}">
                <a16:creationId xmlns:a16="http://schemas.microsoft.com/office/drawing/2014/main" id="{F2F04C6B-8AA6-8313-F9BE-7B5E37B532BF}"/>
              </a:ext>
            </a:extLst>
          </p:cNvPr>
          <p:cNvSpPr/>
          <p:nvPr/>
        </p:nvSpPr>
        <p:spPr>
          <a:xfrm>
            <a:off x="1995283" y="358939"/>
            <a:ext cx="825133" cy="825133"/>
          </a:xfrm>
          <a:prstGeom prst="ellipse">
            <a:avLst/>
          </a:prstGeom>
          <a:blipFill>
            <a:blip r:embed="rId2">
              <a:duotone>
                <a:schemeClr val="accent3">
                  <a:hueOff val="5016615"/>
                  <a:satOff val="45467"/>
                  <a:lumOff val="6952"/>
                  <a:alphaOff val="0"/>
                  <a:shade val="20000"/>
                  <a:satMod val="200000"/>
                </a:schemeClr>
                <a:schemeClr val="accent3">
                  <a:hueOff val="5016615"/>
                  <a:satOff val="45467"/>
                  <a:lumOff val="6952"/>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5016615"/>
              <a:satOff val="45467"/>
              <a:lumOff val="6952"/>
              <a:alphaOff val="0"/>
            </a:schemeClr>
          </a:effectRef>
          <a:fontRef idx="minor">
            <a:schemeClr val="lt1">
              <a:hueOff val="0"/>
              <a:satOff val="0"/>
              <a:lumOff val="0"/>
              <a:alphaOff val="0"/>
            </a:schemeClr>
          </a:fontRef>
        </p:style>
        <p:txBody>
          <a:bodyPr/>
          <a:lstStyle/>
          <a:p>
            <a:endParaRPr lang="el-GR"/>
          </a:p>
        </p:txBody>
      </p:sp>
      <p:sp>
        <p:nvSpPr>
          <p:cNvPr id="6" name="Rectangle: Rounded Corners 5">
            <a:extLst>
              <a:ext uri="{FF2B5EF4-FFF2-40B4-BE49-F238E27FC236}">
                <a16:creationId xmlns:a16="http://schemas.microsoft.com/office/drawing/2014/main" id="{99667E17-105D-7B8C-A3BF-1C210983730E}"/>
              </a:ext>
            </a:extLst>
          </p:cNvPr>
          <p:cNvSpPr/>
          <p:nvPr/>
        </p:nvSpPr>
        <p:spPr>
          <a:xfrm>
            <a:off x="322217" y="1739733"/>
            <a:ext cx="11547566" cy="4536147"/>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F535A66A-3DB0-E786-6174-25DC9E861E3D}"/>
              </a:ext>
            </a:extLst>
          </p:cNvPr>
          <p:cNvSpPr txBox="1"/>
          <p:nvPr/>
        </p:nvSpPr>
        <p:spPr>
          <a:xfrm>
            <a:off x="322217" y="2183558"/>
            <a:ext cx="11096138" cy="5355312"/>
          </a:xfrm>
          <a:prstGeom prst="rect">
            <a:avLst/>
          </a:prstGeom>
          <a:noFill/>
        </p:spPr>
        <p:txBody>
          <a:bodyPr wrap="square" rtlCol="0">
            <a:spAutoFit/>
          </a:bodyPr>
          <a:lstStyle/>
          <a:p>
            <a:pPr marL="285750" indent="-285750" algn="just">
              <a:buFont typeface="Arial" panose="020B0604020202020204" pitchFamily="34" charset="0"/>
              <a:buChar char="•"/>
            </a:pP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Εύκολη και διασκεδαστική εμπειρία πλοήγησης στο Ε.Υ. </a:t>
            </a:r>
          </a:p>
          <a:p>
            <a:pPr algn="just"/>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Το ελκυστικό και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διαδραστικό</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ψηφιακό περιεχόμενο του Ε.Υ. ενισχύει την κατανόηση φυσικών φαινομένων συγκριτικά με το σχολικό βιβλίο, εύρημα σε αντίθεση με συμπέρασμα των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Σταυγιαννουδάκη</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&amp;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Καλογιαννάκη</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(2020).</a:t>
            </a:r>
          </a:p>
          <a:p>
            <a:pPr algn="just"/>
            <a:endParaRPr lang="el-GR" kern="0" dirty="0">
              <a:solidFill>
                <a:srgbClr val="002060"/>
              </a:solidFill>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Η διερευνητική μάθηση συνιστά μια ευχάριστη, διασκεδαστική και ξεκούραστη εμπειρία που βελτιώνει τα μαθησιακά αποτελέσματα και προτιμάται έναντι της παραδοσιακής διδασκαλίας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Fan et al., 2018).</a:t>
            </a: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Ο συνεργατικός, εικονικός, διερευνητικός πειραματισμός ενισχύει την κατανόηση των φυσικών φαινομένων και τη διασύνδεσή τους με την καθημερινή ζωή (Κωστάκης, 2019</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Πατρινόπουλος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2018).</a:t>
            </a: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sz="1800" kern="0" dirty="0">
              <a:solidFill>
                <a:srgbClr val="002060"/>
              </a:solidFill>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endParaRPr lang="el-GR" kern="0" dirty="0">
              <a:solidFill>
                <a:srgbClr val="002060"/>
              </a:solidFill>
              <a:latin typeface="Times New Roman" panose="02020603050405020304" pitchFamily="18"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74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37AAD-9CA1-8BB2-AEDB-FCE440F7DF3F}"/>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508D03C7-AA91-0AD6-3D0D-F57DD8F35075}"/>
              </a:ext>
            </a:extLst>
          </p:cNvPr>
          <p:cNvSpPr txBox="1"/>
          <p:nvPr/>
        </p:nvSpPr>
        <p:spPr>
          <a:xfrm>
            <a:off x="2820416" y="586807"/>
            <a:ext cx="8444992"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Συμπεράσματα – Συζήτηση                                 4/4</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F0B7F97E-6B36-1306-0185-69F82AC57EE5}"/>
              </a:ext>
            </a:extLst>
          </p:cNvPr>
          <p:cNvCxnSpPr>
            <a:cxnSpLocks/>
          </p:cNvCxnSpPr>
          <p:nvPr/>
        </p:nvCxnSpPr>
        <p:spPr>
          <a:xfrm>
            <a:off x="0" y="121651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3D1FD39-91CF-8BF5-27EE-094906584006}"/>
              </a:ext>
            </a:extLst>
          </p:cNvPr>
          <p:cNvSpPr txBox="1"/>
          <p:nvPr/>
        </p:nvSpPr>
        <p:spPr>
          <a:xfrm>
            <a:off x="76346" y="1200598"/>
            <a:ext cx="10970410" cy="523220"/>
          </a:xfrm>
          <a:prstGeom prst="rect">
            <a:avLst/>
          </a:prstGeom>
          <a:noFill/>
        </p:spPr>
        <p:txBody>
          <a:bodyPr wrap="square" rtlCol="0">
            <a:spAutoFit/>
          </a:bodyPr>
          <a:lstStyle/>
          <a:p>
            <a:pPr algn="ctr"/>
            <a:r>
              <a:rPr lang="el-G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Μαθητών</a:t>
            </a:r>
          </a:p>
        </p:txBody>
      </p:sp>
      <p:sp>
        <p:nvSpPr>
          <p:cNvPr id="2" name="Oval 1">
            <a:extLst>
              <a:ext uri="{FF2B5EF4-FFF2-40B4-BE49-F238E27FC236}">
                <a16:creationId xmlns:a16="http://schemas.microsoft.com/office/drawing/2014/main" id="{4E1C57E6-F78C-71E7-16E8-E9823A27B9FE}"/>
              </a:ext>
            </a:extLst>
          </p:cNvPr>
          <p:cNvSpPr/>
          <p:nvPr/>
        </p:nvSpPr>
        <p:spPr>
          <a:xfrm>
            <a:off x="1995283" y="358939"/>
            <a:ext cx="825133" cy="825133"/>
          </a:xfrm>
          <a:prstGeom prst="ellipse">
            <a:avLst/>
          </a:prstGeom>
          <a:blipFill>
            <a:blip r:embed="rId2">
              <a:duotone>
                <a:schemeClr val="accent3">
                  <a:hueOff val="5016615"/>
                  <a:satOff val="45467"/>
                  <a:lumOff val="6952"/>
                  <a:alphaOff val="0"/>
                  <a:shade val="20000"/>
                  <a:satMod val="200000"/>
                </a:schemeClr>
                <a:schemeClr val="accent3">
                  <a:hueOff val="5016615"/>
                  <a:satOff val="45467"/>
                  <a:lumOff val="6952"/>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5016615"/>
              <a:satOff val="45467"/>
              <a:lumOff val="6952"/>
              <a:alphaOff val="0"/>
            </a:schemeClr>
          </a:effectRef>
          <a:fontRef idx="minor">
            <a:schemeClr val="lt1">
              <a:hueOff val="0"/>
              <a:satOff val="0"/>
              <a:lumOff val="0"/>
              <a:alphaOff val="0"/>
            </a:schemeClr>
          </a:fontRef>
        </p:style>
        <p:txBody>
          <a:bodyPr/>
          <a:lstStyle/>
          <a:p>
            <a:endParaRPr lang="el-GR"/>
          </a:p>
        </p:txBody>
      </p:sp>
      <p:sp>
        <p:nvSpPr>
          <p:cNvPr id="6" name="Rectangle: Rounded Corners 5">
            <a:extLst>
              <a:ext uri="{FF2B5EF4-FFF2-40B4-BE49-F238E27FC236}">
                <a16:creationId xmlns:a16="http://schemas.microsoft.com/office/drawing/2014/main" id="{EE07E0E9-8E2E-D7D5-6A2E-1EDD998D98F5}"/>
              </a:ext>
            </a:extLst>
          </p:cNvPr>
          <p:cNvSpPr/>
          <p:nvPr/>
        </p:nvSpPr>
        <p:spPr>
          <a:xfrm>
            <a:off x="322217" y="1739733"/>
            <a:ext cx="11547566" cy="4536147"/>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B15C0536-3E9A-EFFB-3E93-53C44C6F988C}"/>
              </a:ext>
            </a:extLst>
          </p:cNvPr>
          <p:cNvSpPr txBox="1"/>
          <p:nvPr/>
        </p:nvSpPr>
        <p:spPr>
          <a:xfrm>
            <a:off x="322217" y="2183558"/>
            <a:ext cx="11096138" cy="5355312"/>
          </a:xfrm>
          <a:prstGeom prst="rect">
            <a:avLst/>
          </a:prstGeom>
          <a:noFill/>
        </p:spPr>
        <p:txBody>
          <a:bodyPr wrap="square" rtlCol="0">
            <a:spAutoFit/>
          </a:bodyPr>
          <a:lstStyle/>
          <a:p>
            <a:pPr marL="285750" indent="-285750" algn="just">
              <a:buFont typeface="Arial" panose="020B0604020202020204" pitchFamily="34" charset="0"/>
              <a:buChar char="•"/>
            </a:pP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Προτίμηση εικονικού πειραματισμού έναντι του παραδοσιακού εντός εργαστηρίου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Puspitaningtyas</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et</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al</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2021).</a:t>
            </a:r>
          </a:p>
          <a:p>
            <a:pPr algn="just"/>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Από το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διαδραστικό</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πολυτροπικό</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υλικό, ξεχώρισαν οι κινούμενες εικόνες, τα βίντεο και οι προσομοιώσεις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Fan et al</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2018</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Κωστάκη, 2019;</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Κουσλόγλου</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et al</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2023</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Radu et al</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2023;</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Πουλτσάκης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et</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al</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2022</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Δυσαρέσκεια ως προς τη χρονική έκταση, το πλήθος δραστηριοτήτων, ελλιπείς ευκαιρίες αλληλεπίδρασης </a:t>
            </a:r>
            <a:r>
              <a:rPr lang="el-GR" kern="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Μπεμπή</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&amp; </a:t>
            </a:r>
            <a:r>
              <a:rPr lang="el-GR" dirty="0" err="1">
                <a:solidFill>
                  <a:srgbClr val="002060"/>
                </a:solidFill>
                <a:latin typeface="Calibri" panose="020F0502020204030204" pitchFamily="34" charset="0"/>
                <a:ea typeface="Calibri" panose="020F0502020204030204" pitchFamily="34" charset="0"/>
                <a:cs typeface="Calibri" panose="020F0502020204030204" pitchFamily="34" charset="0"/>
              </a:rPr>
              <a:t>Καλογιαννάκης</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rPr>
              <a:t>, 2023)</a:t>
            </a:r>
            <a:r>
              <a:rPr lang="el-GR" kern="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endParaRPr lang="el-GR" kern="0" dirty="0">
              <a:solidFill>
                <a:srgbClr val="002060"/>
              </a:solidFill>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sz="1800" kern="0" dirty="0">
              <a:solidFill>
                <a:srgbClr val="002060"/>
              </a:solidFill>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endParaRPr lang="el-GR" kern="0" dirty="0">
              <a:solidFill>
                <a:srgbClr val="002060"/>
              </a:solidFill>
              <a:latin typeface="Times New Roman" panose="02020603050405020304" pitchFamily="18"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2991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B9B0-A3A7-90E7-5E4D-2AA7DFB5FA8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6FA806CA-F542-750E-A22E-78EF0AF577DC}"/>
              </a:ext>
            </a:extLst>
          </p:cNvPr>
          <p:cNvSpPr txBox="1"/>
          <p:nvPr/>
        </p:nvSpPr>
        <p:spPr>
          <a:xfrm>
            <a:off x="3043251" y="1112251"/>
            <a:ext cx="4097317"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Περιορισμοί έρευνας</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5D747A7E-BA54-EF69-E182-CE7828A69307}"/>
              </a:ext>
            </a:extLst>
          </p:cNvPr>
          <p:cNvCxnSpPr>
            <a:cxnSpLocks/>
          </p:cNvCxnSpPr>
          <p:nvPr/>
        </p:nvCxnSpPr>
        <p:spPr>
          <a:xfrm>
            <a:off x="1560466" y="1697026"/>
            <a:ext cx="952206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pic>
        <p:nvPicPr>
          <p:cNvPr id="3" name="Picture 2" descr="A red and white striped road barrier&#10;&#10;AI-generated content may be incorrect.">
            <a:extLst>
              <a:ext uri="{FF2B5EF4-FFF2-40B4-BE49-F238E27FC236}">
                <a16:creationId xmlns:a16="http://schemas.microsoft.com/office/drawing/2014/main" id="{99C93556-AEDC-E103-6453-27F2AE69A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311" y="824880"/>
            <a:ext cx="927940" cy="872146"/>
          </a:xfrm>
          <a:prstGeom prst="rect">
            <a:avLst/>
          </a:prstGeom>
        </p:spPr>
      </p:pic>
      <p:graphicFrame>
        <p:nvGraphicFramePr>
          <p:cNvPr id="5" name="Diagram 4">
            <a:extLst>
              <a:ext uri="{FF2B5EF4-FFF2-40B4-BE49-F238E27FC236}">
                <a16:creationId xmlns:a16="http://schemas.microsoft.com/office/drawing/2014/main" id="{0E58B5A8-20BA-E7AD-A1C2-DBB6BC0D8D6D}"/>
              </a:ext>
            </a:extLst>
          </p:cNvPr>
          <p:cNvGraphicFramePr/>
          <p:nvPr>
            <p:extLst>
              <p:ext uri="{D42A27DB-BD31-4B8C-83A1-F6EECF244321}">
                <p14:modId xmlns:p14="http://schemas.microsoft.com/office/powerpoint/2010/main" val="1653312575"/>
              </p:ext>
            </p:extLst>
          </p:nvPr>
        </p:nvGraphicFramePr>
        <p:xfrm>
          <a:off x="2344817" y="2149518"/>
          <a:ext cx="7953358" cy="451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1844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34FC-CF5E-1DEB-F8BB-D5AA2BD136B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27D1E607-C5E0-5AB9-6E9F-7DA3BB3400A8}"/>
              </a:ext>
            </a:extLst>
          </p:cNvPr>
          <p:cNvSpPr txBox="1"/>
          <p:nvPr/>
        </p:nvSpPr>
        <p:spPr>
          <a:xfrm>
            <a:off x="2901696" y="1112251"/>
            <a:ext cx="6637197"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Προτάσεις</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για μελλοντική έρευνα</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7EE9AEE0-0D38-F17B-09D0-2156CB2582E6}"/>
              </a:ext>
            </a:extLst>
          </p:cNvPr>
          <p:cNvCxnSpPr>
            <a:cxnSpLocks/>
          </p:cNvCxnSpPr>
          <p:nvPr/>
        </p:nvCxnSpPr>
        <p:spPr>
          <a:xfrm>
            <a:off x="1560466" y="1697026"/>
            <a:ext cx="952206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pic>
        <p:nvPicPr>
          <p:cNvPr id="4" name="Picture 3" descr="A magnifying glass over a purple and white circle&#10;&#10;AI-generated content may be incorrect.">
            <a:extLst>
              <a:ext uri="{FF2B5EF4-FFF2-40B4-BE49-F238E27FC236}">
                <a16:creationId xmlns:a16="http://schemas.microsoft.com/office/drawing/2014/main" id="{2F7D2F01-58B7-C93D-A2E6-0282FB1C3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683" y="792807"/>
            <a:ext cx="869013" cy="832034"/>
          </a:xfrm>
          <a:prstGeom prst="rect">
            <a:avLst/>
          </a:prstGeom>
        </p:spPr>
      </p:pic>
      <p:grpSp>
        <p:nvGrpSpPr>
          <p:cNvPr id="6" name="Group 5">
            <a:extLst>
              <a:ext uri="{FF2B5EF4-FFF2-40B4-BE49-F238E27FC236}">
                <a16:creationId xmlns:a16="http://schemas.microsoft.com/office/drawing/2014/main" id="{189E9B61-2F8E-1461-971D-C1BAF4A7E71D}"/>
              </a:ext>
            </a:extLst>
          </p:cNvPr>
          <p:cNvGrpSpPr/>
          <p:nvPr/>
        </p:nvGrpSpPr>
        <p:grpSpPr>
          <a:xfrm>
            <a:off x="1287364" y="1651563"/>
            <a:ext cx="10246153" cy="4203949"/>
            <a:chOff x="979570" y="2211747"/>
            <a:chExt cx="10915680" cy="4779739"/>
          </a:xfrm>
        </p:grpSpPr>
        <p:graphicFrame>
          <p:nvGraphicFramePr>
            <p:cNvPr id="7" name="Diagram 6">
              <a:extLst>
                <a:ext uri="{FF2B5EF4-FFF2-40B4-BE49-F238E27FC236}">
                  <a16:creationId xmlns:a16="http://schemas.microsoft.com/office/drawing/2014/main" id="{981EED41-8104-86EF-6AE0-299582513251}"/>
                </a:ext>
              </a:extLst>
            </p:cNvPr>
            <p:cNvGraphicFramePr/>
            <p:nvPr>
              <p:extLst>
                <p:ext uri="{D42A27DB-BD31-4B8C-83A1-F6EECF244321}">
                  <p14:modId xmlns:p14="http://schemas.microsoft.com/office/powerpoint/2010/main" val="2440188308"/>
                </p:ext>
              </p:extLst>
            </p:nvPr>
          </p:nvGraphicFramePr>
          <p:xfrm>
            <a:off x="979571" y="2211747"/>
            <a:ext cx="10915679" cy="4779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a:extLst>
                <a:ext uri="{FF2B5EF4-FFF2-40B4-BE49-F238E27FC236}">
                  <a16:creationId xmlns:a16="http://schemas.microsoft.com/office/drawing/2014/main" id="{4C03CEFD-9813-83E4-3864-B3C822FDD324}"/>
                </a:ext>
              </a:extLst>
            </p:cNvPr>
            <p:cNvSpPr/>
            <p:nvPr/>
          </p:nvSpPr>
          <p:spPr>
            <a:xfrm>
              <a:off x="1379945" y="3559886"/>
              <a:ext cx="1032184" cy="98042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2</a:t>
              </a:r>
            </a:p>
          </p:txBody>
        </p:sp>
        <p:sp>
          <p:nvSpPr>
            <p:cNvPr id="9" name="Oval 8">
              <a:extLst>
                <a:ext uri="{FF2B5EF4-FFF2-40B4-BE49-F238E27FC236}">
                  <a16:creationId xmlns:a16="http://schemas.microsoft.com/office/drawing/2014/main" id="{865B2669-17A2-51CC-23BB-8B734549418D}"/>
                </a:ext>
              </a:extLst>
            </p:cNvPr>
            <p:cNvSpPr/>
            <p:nvPr/>
          </p:nvSpPr>
          <p:spPr>
            <a:xfrm>
              <a:off x="1379944" y="4636118"/>
              <a:ext cx="1032185" cy="9804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3</a:t>
              </a:r>
              <a:endParaRPr lang="el-GR" sz="2800" b="1" dirty="0">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15C3BC8F-0F6C-0190-AF41-1CB9EFCD1DEA}"/>
                </a:ext>
              </a:extLst>
            </p:cNvPr>
            <p:cNvSpPr/>
            <p:nvPr/>
          </p:nvSpPr>
          <p:spPr>
            <a:xfrm>
              <a:off x="979570" y="5739507"/>
              <a:ext cx="1032185" cy="9804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8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4</a:t>
              </a:r>
              <a:endParaRPr lang="el-GR" sz="2800" b="1" dirty="0">
                <a:latin typeface="Calibri" panose="020F0502020204030204" pitchFamily="34" charset="0"/>
                <a:ea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9818CB65-E32B-3774-D5D1-9DBE25B187F5}"/>
                </a:ext>
              </a:extLst>
            </p:cNvPr>
            <p:cNvSpPr/>
            <p:nvPr/>
          </p:nvSpPr>
          <p:spPr>
            <a:xfrm>
              <a:off x="979571" y="2456498"/>
              <a:ext cx="1032185" cy="9804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1</a:t>
              </a:r>
            </a:p>
          </p:txBody>
        </p:sp>
      </p:grpSp>
    </p:spTree>
    <p:extLst>
      <p:ext uri="{BB962C8B-B14F-4D97-AF65-F5344CB8AC3E}">
        <p14:creationId xmlns:p14="http://schemas.microsoft.com/office/powerpoint/2010/main" val="102834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F3974-78AE-B64F-7A7D-B8F3A9BAA715}"/>
            </a:ext>
          </a:extLst>
        </p:cNvPr>
        <p:cNvGrpSpPr/>
        <p:nvPr/>
      </p:nvGrpSpPr>
      <p:grpSpPr>
        <a:xfrm>
          <a:off x="0" y="0"/>
          <a:ext cx="0" cy="0"/>
          <a:chOff x="0" y="0"/>
          <a:chExt cx="0" cy="0"/>
        </a:xfrm>
      </p:grpSpPr>
      <p:sp>
        <p:nvSpPr>
          <p:cNvPr id="9" name="Google Shape;10744;p88">
            <a:extLst>
              <a:ext uri="{FF2B5EF4-FFF2-40B4-BE49-F238E27FC236}">
                <a16:creationId xmlns:a16="http://schemas.microsoft.com/office/drawing/2014/main" id="{7F49075D-1B19-7F04-8455-1E9B6323D312}"/>
              </a:ext>
            </a:extLst>
          </p:cNvPr>
          <p:cNvSpPr/>
          <p:nvPr/>
        </p:nvSpPr>
        <p:spPr>
          <a:xfrm>
            <a:off x="1530095" y="890080"/>
            <a:ext cx="773388" cy="737552"/>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2406224-1DC4-15D2-AD8F-C249D0F7C91E}"/>
              </a:ext>
            </a:extLst>
          </p:cNvPr>
          <p:cNvSpPr txBox="1"/>
          <p:nvPr/>
        </p:nvSpPr>
        <p:spPr>
          <a:xfrm>
            <a:off x="2303483" y="1095001"/>
            <a:ext cx="3377184"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Σκοπός εργασίας</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54F7FB42-8CD3-90CE-CD4C-2BD44FEF0F40}"/>
              </a:ext>
            </a:extLst>
          </p:cNvPr>
          <p:cNvCxnSpPr>
            <a:cxnSpLocks/>
          </p:cNvCxnSpPr>
          <p:nvPr/>
        </p:nvCxnSpPr>
        <p:spPr>
          <a:xfrm>
            <a:off x="1560466" y="1697026"/>
            <a:ext cx="952206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6518C7AE-3D44-6DDF-789C-4B1E70EEA1B9}"/>
              </a:ext>
            </a:extLst>
          </p:cNvPr>
          <p:cNvSpPr txBox="1"/>
          <p:nvPr/>
        </p:nvSpPr>
        <p:spPr>
          <a:xfrm>
            <a:off x="1560466" y="1898690"/>
            <a:ext cx="9875630" cy="384721"/>
          </a:xfrm>
          <a:prstGeom prst="rect">
            <a:avLst/>
          </a:prstGeom>
          <a:noFill/>
        </p:spPr>
        <p:txBody>
          <a:bodyPr wrap="square">
            <a:spAutoFit/>
          </a:bodyPr>
          <a:lstStyle/>
          <a:p>
            <a:pPr marL="285750" lvl="0" indent="-285750" algn="just">
              <a:buFont typeface="Wingdings" panose="05000000000000000000" pitchFamily="2" charset="2"/>
              <a:buChar char="Ø"/>
            </a:pPr>
            <a:r>
              <a:rPr lang="el-GR" sz="19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Σχεδιασμός</a:t>
            </a:r>
            <a:r>
              <a:rPr lang="el-GR" sz="19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a:t>
            </a:r>
            <a:r>
              <a:rPr lang="el-GR" sz="19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υλοποίηση</a:t>
            </a:r>
            <a:r>
              <a:rPr lang="el-GR" sz="19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και </a:t>
            </a:r>
            <a:r>
              <a:rPr lang="el-GR" sz="19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αποτίμηση </a:t>
            </a:r>
            <a:r>
              <a:rPr lang="el-GR" sz="19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εξ αποστάσεως </a:t>
            </a:r>
            <a:r>
              <a:rPr lang="el-GR" sz="1900"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διαδραστικού</a:t>
            </a:r>
            <a:r>
              <a:rPr lang="el-GR" sz="19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εκπαιδευτικού υλικού</a:t>
            </a:r>
          </a:p>
        </p:txBody>
      </p:sp>
      <p:sp>
        <p:nvSpPr>
          <p:cNvPr id="18" name="TextBox 17">
            <a:extLst>
              <a:ext uri="{FF2B5EF4-FFF2-40B4-BE49-F238E27FC236}">
                <a16:creationId xmlns:a16="http://schemas.microsoft.com/office/drawing/2014/main" id="{82F15EFF-B5FD-FBA1-69AE-C19B642AE6CE}"/>
              </a:ext>
            </a:extLst>
          </p:cNvPr>
          <p:cNvSpPr txBox="1"/>
          <p:nvPr/>
        </p:nvSpPr>
        <p:spPr>
          <a:xfrm>
            <a:off x="1530095" y="2531964"/>
            <a:ext cx="9552431" cy="1261884"/>
          </a:xfrm>
          <a:prstGeom prst="rect">
            <a:avLst/>
          </a:prstGeom>
          <a:noFill/>
        </p:spPr>
        <p:txBody>
          <a:bodyPr wrap="square">
            <a:spAutoFit/>
          </a:bodyPr>
          <a:lstStyle/>
          <a:p>
            <a:pPr marL="285750" lvl="0" indent="-285750" algn="just">
              <a:spcBef>
                <a:spcPts val="2400"/>
              </a:spcBef>
              <a:buFont typeface="Wingdings" panose="05000000000000000000" pitchFamily="2" charset="2"/>
              <a:buChar char="Ø"/>
            </a:pPr>
            <a:r>
              <a:rPr lang="el-GR" sz="19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Διερεύνηση</a:t>
            </a:r>
            <a:r>
              <a:rPr lang="el-GR" sz="19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των απόψεων των μαθητών αναφορικά με την </a:t>
            </a:r>
            <a:r>
              <a:rPr lang="el-GR" sz="19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αξιοποίηση του εκπαιδευτικού υλικού </a:t>
            </a:r>
            <a:r>
              <a:rPr lang="el-GR" sz="19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στην εφαρμογή διερευνητικής συμπληρωματικής εξ αποστάσεως διδασκαλίας της </a:t>
            </a:r>
            <a:r>
              <a:rPr lang="el-GR" sz="19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ενότητας</a:t>
            </a:r>
            <a:r>
              <a:rPr lang="el-GR" sz="19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a:t>
            </a:r>
            <a:r>
              <a:rPr lang="el-GR" sz="19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του </a:t>
            </a:r>
            <a:r>
              <a:rPr lang="el-GR" sz="1900" dirty="0">
                <a:solidFill>
                  <a:srgbClr val="002060"/>
                </a:solidFill>
                <a:latin typeface="Calibri" panose="020F0502020204030204" pitchFamily="34" charset="0"/>
                <a:ea typeface="Calibri" panose="020F0502020204030204" pitchFamily="34" charset="0"/>
                <a:cs typeface="Calibri" panose="020F0502020204030204" pitchFamily="34" charset="0"/>
              </a:rPr>
              <a:t>η</a:t>
            </a:r>
            <a:r>
              <a:rPr lang="el-GR" sz="19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λεκτρισμού της Φυσικής Γ’ Γυμνασίου: </a:t>
            </a:r>
            <a:r>
              <a:rPr lang="el-GR" sz="19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Ηλεκτρικά Κυκλώματα- Συνδεσμολογία Ηλεκτρικών </a:t>
            </a:r>
            <a:r>
              <a:rPr lang="el-GR" sz="19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Διπόλων</a:t>
            </a:r>
            <a:endParaRPr lang="el-GR" sz="19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p:txBody>
      </p:sp>
      <p:pic>
        <p:nvPicPr>
          <p:cNvPr id="21" name="Picture 20" descr="A child sitting at a desk with a computer&#10;&#10;AI-generated content may be incorrect.">
            <a:extLst>
              <a:ext uri="{FF2B5EF4-FFF2-40B4-BE49-F238E27FC236}">
                <a16:creationId xmlns:a16="http://schemas.microsoft.com/office/drawing/2014/main" id="{927C3668-9ECD-A6BB-6299-A92F31BFF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5670" y="4429919"/>
            <a:ext cx="2474487" cy="2008632"/>
          </a:xfrm>
          <a:prstGeom prst="rect">
            <a:avLst/>
          </a:prstGeom>
        </p:spPr>
      </p:pic>
    </p:spTree>
    <p:extLst>
      <p:ext uri="{BB962C8B-B14F-4D97-AF65-F5344CB8AC3E}">
        <p14:creationId xmlns:p14="http://schemas.microsoft.com/office/powerpoint/2010/main" val="4199300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43512-075A-5750-C831-6B3F9179A058}"/>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199C64F-385A-8B43-4D07-A8AEEA0D9C6A}"/>
              </a:ext>
            </a:extLst>
          </p:cNvPr>
          <p:cNvCxnSpPr>
            <a:cxnSpLocks/>
          </p:cNvCxnSpPr>
          <p:nvPr/>
        </p:nvCxnSpPr>
        <p:spPr>
          <a:xfrm>
            <a:off x="1560466" y="1697026"/>
            <a:ext cx="952206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1DE39D3-814C-806A-50D1-A294BA5F6639}"/>
              </a:ext>
            </a:extLst>
          </p:cNvPr>
          <p:cNvSpPr txBox="1"/>
          <p:nvPr/>
        </p:nvSpPr>
        <p:spPr>
          <a:xfrm>
            <a:off x="2212792" y="2435168"/>
            <a:ext cx="8217408" cy="707886"/>
          </a:xfrm>
          <a:prstGeom prst="rect">
            <a:avLst/>
          </a:prstGeom>
          <a:noFill/>
        </p:spPr>
        <p:txBody>
          <a:bodyPr wrap="square" rtlCol="0">
            <a:spAutoFit/>
          </a:bodyPr>
          <a:lstStyle/>
          <a:p>
            <a:r>
              <a:rPr lang="el-GR" sz="4000" dirty="0">
                <a:solidFill>
                  <a:srgbClr val="002060"/>
                </a:solidFill>
                <a:latin typeface="Calibri" panose="020F0502020204030204" pitchFamily="34" charset="0"/>
                <a:ea typeface="Calibri" panose="020F0502020204030204" pitchFamily="34" charset="0"/>
                <a:cs typeface="Calibri" panose="020F0502020204030204" pitchFamily="34" charset="0"/>
              </a:rPr>
              <a:t>Σας ευχαριστώ για την προσοχή σας!</a:t>
            </a:r>
          </a:p>
        </p:txBody>
      </p:sp>
      <p:pic>
        <p:nvPicPr>
          <p:cNvPr id="5" name="Picture 4" descr="A person with his hands together&#10;&#10;AI-generated content may be incorrect.">
            <a:extLst>
              <a:ext uri="{FF2B5EF4-FFF2-40B4-BE49-F238E27FC236}">
                <a16:creationId xmlns:a16="http://schemas.microsoft.com/office/drawing/2014/main" id="{EAEB1E63-8E32-A7A3-D9D0-D208E37E5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0055" y="4068889"/>
            <a:ext cx="2486025" cy="2524125"/>
          </a:xfrm>
          <a:prstGeom prst="rect">
            <a:avLst/>
          </a:prstGeom>
        </p:spPr>
      </p:pic>
    </p:spTree>
    <p:extLst>
      <p:ext uri="{BB962C8B-B14F-4D97-AF65-F5344CB8AC3E}">
        <p14:creationId xmlns:p14="http://schemas.microsoft.com/office/powerpoint/2010/main" val="259293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973B8-AB74-D8A1-F605-64B9CAFF3440}"/>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1BAF36F7-D26B-7EB3-92F7-8563ED3C7B58}"/>
              </a:ext>
            </a:extLst>
          </p:cNvPr>
          <p:cNvSpPr txBox="1"/>
          <p:nvPr/>
        </p:nvSpPr>
        <p:spPr>
          <a:xfrm>
            <a:off x="2840736" y="1006457"/>
            <a:ext cx="8078004"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Συνεισφορά εργασίας</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060C14A2-B5FD-C18D-9E98-2468FF059008}"/>
              </a:ext>
            </a:extLst>
          </p:cNvPr>
          <p:cNvCxnSpPr>
            <a:cxnSpLocks/>
          </p:cNvCxnSpPr>
          <p:nvPr/>
        </p:nvCxnSpPr>
        <p:spPr>
          <a:xfrm>
            <a:off x="1774740" y="1600200"/>
            <a:ext cx="9393132"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4173827-1827-BF92-DCFE-E6E5E40CDE26}"/>
              </a:ext>
            </a:extLst>
          </p:cNvPr>
          <p:cNvSpPr txBox="1"/>
          <p:nvPr/>
        </p:nvSpPr>
        <p:spPr>
          <a:xfrm>
            <a:off x="1594506" y="1861824"/>
            <a:ext cx="9522061" cy="646331"/>
          </a:xfrm>
          <a:prstGeom prst="rect">
            <a:avLst/>
          </a:prstGeom>
          <a:noFill/>
        </p:spPr>
        <p:txBody>
          <a:bodyPr wrap="square">
            <a:spAutoFit/>
          </a:bodyPr>
          <a:lstStyle/>
          <a:p>
            <a:pPr marL="285750" lvl="0" indent="-285750" algn="just">
              <a:buFont typeface="Wingdings" panose="05000000000000000000" pitchFamily="2" charset="2"/>
              <a:buChar char="Ø"/>
            </a:pPr>
            <a:r>
              <a:rPr lang="el-GR" sz="18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Ανάδειξη της συμβολής του </a:t>
            </a:r>
            <a:r>
              <a:rPr lang="el-GR" sz="1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εξ αποστάσεως </a:t>
            </a:r>
            <a:r>
              <a:rPr lang="el-GR" sz="1800"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διαδραστικού</a:t>
            </a:r>
            <a:r>
              <a:rPr lang="el-GR" sz="1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εκπαιδευτικού υλικού </a:t>
            </a:r>
            <a:r>
              <a:rPr lang="el-GR" sz="18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στην αποτελεσματικότερη εφαρμογή </a:t>
            </a:r>
            <a:r>
              <a:rPr lang="el-GR" sz="1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διερευνητικής διδασκαλίας </a:t>
            </a:r>
            <a:r>
              <a:rPr lang="el-GR" sz="18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των Φυσικώ</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ν Επιστημών. </a:t>
            </a:r>
            <a:endParaRPr lang="el-GR" sz="18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8" name="TextBox 17">
            <a:extLst>
              <a:ext uri="{FF2B5EF4-FFF2-40B4-BE49-F238E27FC236}">
                <a16:creationId xmlns:a16="http://schemas.microsoft.com/office/drawing/2014/main" id="{CC38DFFB-E423-7B5A-8587-8DE3537AF558}"/>
              </a:ext>
            </a:extLst>
          </p:cNvPr>
          <p:cNvSpPr txBox="1"/>
          <p:nvPr/>
        </p:nvSpPr>
        <p:spPr>
          <a:xfrm>
            <a:off x="1567476" y="2512353"/>
            <a:ext cx="9552431" cy="646331"/>
          </a:xfrm>
          <a:prstGeom prst="rect">
            <a:avLst/>
          </a:prstGeom>
          <a:noFill/>
        </p:spPr>
        <p:txBody>
          <a:bodyPr wrap="square">
            <a:spAutoFit/>
          </a:bodyPr>
          <a:lstStyle/>
          <a:p>
            <a:pPr marL="285750" lvl="0" indent="-285750" algn="just">
              <a:spcBef>
                <a:spcPts val="2400"/>
              </a:spcBef>
              <a:buFont typeface="Wingdings" panose="05000000000000000000" pitchFamily="2" charset="2"/>
              <a:buChar char="Ø"/>
            </a:pPr>
            <a:r>
              <a:rPr lang="el-GR" sz="18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Ανάδειξη</a:t>
            </a:r>
            <a:r>
              <a:rPr lang="el-GR" sz="1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a:t>
            </a:r>
            <a:r>
              <a:rPr lang="el-GR" sz="18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της συμβολής της </a:t>
            </a:r>
            <a:r>
              <a:rPr lang="el-GR" sz="1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διερευνητικής μεθοδολογίας </a:t>
            </a:r>
            <a:r>
              <a:rPr lang="el-GR"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στη </a:t>
            </a:r>
            <a:r>
              <a:rPr lang="el-GR" sz="18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διδασκαλία των Φυσικών επιστημών με αξιοποίηση</a:t>
            </a:r>
            <a:r>
              <a:rPr lang="el-GR" sz="1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διερευνητικών συνεργατικ</a:t>
            </a:r>
            <a:r>
              <a:rPr lang="el-GR"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ών εικονικών εργαστηρίων.</a:t>
            </a:r>
            <a:endParaRPr lang="el-GR" sz="18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p:txBody>
      </p:sp>
      <p:pic>
        <p:nvPicPr>
          <p:cNvPr id="6" name="Picture 5">
            <a:extLst>
              <a:ext uri="{FF2B5EF4-FFF2-40B4-BE49-F238E27FC236}">
                <a16:creationId xmlns:a16="http://schemas.microsoft.com/office/drawing/2014/main" id="{0CB2EE7A-523D-B8A1-E6EE-AD75D2B171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71218" y="830682"/>
            <a:ext cx="769518" cy="769518"/>
          </a:xfrm>
          <a:prstGeom prst="rect">
            <a:avLst/>
          </a:prstGeom>
          <a:noFill/>
        </p:spPr>
      </p:pic>
      <p:sp>
        <p:nvSpPr>
          <p:cNvPr id="8" name="TextBox 7">
            <a:extLst>
              <a:ext uri="{FF2B5EF4-FFF2-40B4-BE49-F238E27FC236}">
                <a16:creationId xmlns:a16="http://schemas.microsoft.com/office/drawing/2014/main" id="{03F992D1-66B4-85B7-A407-FA2986494974}"/>
              </a:ext>
            </a:extLst>
          </p:cNvPr>
          <p:cNvSpPr txBox="1"/>
          <p:nvPr/>
        </p:nvSpPr>
        <p:spPr>
          <a:xfrm>
            <a:off x="1594506" y="3247616"/>
            <a:ext cx="9552430" cy="369332"/>
          </a:xfrm>
          <a:prstGeom prst="rect">
            <a:avLst/>
          </a:prstGeom>
          <a:noFill/>
        </p:spPr>
        <p:txBody>
          <a:bodyPr wrap="square">
            <a:spAutoFit/>
          </a:bodyPr>
          <a:lstStyle/>
          <a:p>
            <a:pPr marL="285750" lvl="0" indent="-285750" algn="just">
              <a:spcBef>
                <a:spcPts val="2400"/>
              </a:spcBef>
              <a:buFont typeface="Wingdings" panose="05000000000000000000" pitchFamily="2" charset="2"/>
              <a:buChar char="Ø"/>
            </a:pPr>
            <a:r>
              <a:rPr lang="el-GR" sz="1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Δωρεάν </a:t>
            </a:r>
            <a:r>
              <a:rPr lang="el-GR"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παροχή </a:t>
            </a:r>
            <a:r>
              <a:rPr lang="el-GR"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του εκπαιδευτικού υλικού σε εκπαιδευτικούς για αξιοποίησή του κατά βούληση</a:t>
            </a:r>
            <a:endParaRPr lang="el-GR" sz="18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p:txBody>
      </p:sp>
      <p:pic>
        <p:nvPicPr>
          <p:cNvPr id="10" name="Εικόνα 5">
            <a:extLst>
              <a:ext uri="{FF2B5EF4-FFF2-40B4-BE49-F238E27FC236}">
                <a16:creationId xmlns:a16="http://schemas.microsoft.com/office/drawing/2014/main" id="{BC45F0E3-EC5B-05C5-6740-D67C9EBCF031}"/>
              </a:ext>
            </a:extLst>
          </p:cNvPr>
          <p:cNvPicPr>
            <a:picLocks noChangeAspect="1"/>
          </p:cNvPicPr>
          <p:nvPr/>
        </p:nvPicPr>
        <p:blipFill>
          <a:blip r:embed="rId3"/>
          <a:stretch>
            <a:fillRect/>
          </a:stretch>
        </p:blipFill>
        <p:spPr>
          <a:xfrm>
            <a:off x="2160923" y="4422115"/>
            <a:ext cx="2987840" cy="2198499"/>
          </a:xfrm>
          <a:prstGeom prst="rect">
            <a:avLst/>
          </a:prstGeom>
        </p:spPr>
      </p:pic>
      <p:pic>
        <p:nvPicPr>
          <p:cNvPr id="13" name="Picture 12" descr="A screenshot of a computer&#10;&#10;AI-generated content may be incorrect.">
            <a:extLst>
              <a:ext uri="{FF2B5EF4-FFF2-40B4-BE49-F238E27FC236}">
                <a16:creationId xmlns:a16="http://schemas.microsoft.com/office/drawing/2014/main" id="{8D577A1A-8C67-E2EA-3B23-DA8BEFE43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721" y="4356409"/>
            <a:ext cx="3770244" cy="1852983"/>
          </a:xfrm>
          <a:prstGeom prst="rect">
            <a:avLst/>
          </a:prstGeom>
        </p:spPr>
      </p:pic>
      <p:sp>
        <p:nvSpPr>
          <p:cNvPr id="15" name="Arrow: Right 14">
            <a:extLst>
              <a:ext uri="{FF2B5EF4-FFF2-40B4-BE49-F238E27FC236}">
                <a16:creationId xmlns:a16="http://schemas.microsoft.com/office/drawing/2014/main" id="{FF9C48FA-C2FE-23C3-A549-3D894F468FCE}"/>
              </a:ext>
            </a:extLst>
          </p:cNvPr>
          <p:cNvSpPr/>
          <p:nvPr/>
        </p:nvSpPr>
        <p:spPr>
          <a:xfrm>
            <a:off x="5725350" y="5107559"/>
            <a:ext cx="1248474" cy="6280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2" name="Picture 21" descr="A diagram of a circuit&#10;&#10;AI-generated content may be incorrect.">
            <a:extLst>
              <a:ext uri="{FF2B5EF4-FFF2-40B4-BE49-F238E27FC236}">
                <a16:creationId xmlns:a16="http://schemas.microsoft.com/office/drawing/2014/main" id="{75F93F6A-1870-288D-322C-8E6833FCA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9209" y="4160967"/>
            <a:ext cx="3508791" cy="2273018"/>
          </a:xfrm>
          <a:prstGeom prst="rect">
            <a:avLst/>
          </a:prstGeom>
        </p:spPr>
      </p:pic>
    </p:spTree>
    <p:extLst>
      <p:ext uri="{BB962C8B-B14F-4D97-AF65-F5344CB8AC3E}">
        <p14:creationId xmlns:p14="http://schemas.microsoft.com/office/powerpoint/2010/main" val="90741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48324-B247-5F0E-3E1C-D926054B138D}"/>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12760EF7-7F5B-CDC1-CE67-0858DE62B0CE}"/>
              </a:ext>
            </a:extLst>
          </p:cNvPr>
          <p:cNvSpPr txBox="1"/>
          <p:nvPr/>
        </p:nvSpPr>
        <p:spPr>
          <a:xfrm>
            <a:off x="2325706" y="1018004"/>
            <a:ext cx="8695861"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Ερευνητικά ερωτήματα                                           1/2</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3424D170-42AE-785E-DDEB-D4D45A4F8632}"/>
              </a:ext>
            </a:extLst>
          </p:cNvPr>
          <p:cNvCxnSpPr>
            <a:cxnSpLocks/>
          </p:cNvCxnSpPr>
          <p:nvPr/>
        </p:nvCxnSpPr>
        <p:spPr>
          <a:xfrm flipV="1">
            <a:off x="487680" y="1578194"/>
            <a:ext cx="10724477" cy="13038"/>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pic>
        <p:nvPicPr>
          <p:cNvPr id="6" name="Picture 5" descr="A blue magnifying glass with a question mark and a person in a circle&#10;&#10;AI-generated content may be incorrect.">
            <a:extLst>
              <a:ext uri="{FF2B5EF4-FFF2-40B4-BE49-F238E27FC236}">
                <a16:creationId xmlns:a16="http://schemas.microsoft.com/office/drawing/2014/main" id="{D7FAB459-F1B1-AB6E-7C83-E36747A79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612" y="773834"/>
            <a:ext cx="947718" cy="864981"/>
          </a:xfrm>
          <a:prstGeom prst="rect">
            <a:avLst/>
          </a:prstGeom>
        </p:spPr>
      </p:pic>
      <p:sp>
        <p:nvSpPr>
          <p:cNvPr id="7" name="Google Shape;6213;p45">
            <a:extLst>
              <a:ext uri="{FF2B5EF4-FFF2-40B4-BE49-F238E27FC236}">
                <a16:creationId xmlns:a16="http://schemas.microsoft.com/office/drawing/2014/main" id="{7966DDD6-5062-DE04-D5BA-371D8EB9F360}"/>
              </a:ext>
            </a:extLst>
          </p:cNvPr>
          <p:cNvSpPr txBox="1"/>
          <p:nvPr/>
        </p:nvSpPr>
        <p:spPr>
          <a:xfrm>
            <a:off x="3042607" y="1649463"/>
            <a:ext cx="8520599" cy="590100"/>
          </a:xfrm>
          <a:prstGeom prst="rect">
            <a:avLst/>
          </a:prstGeom>
          <a:noFill/>
          <a:ln>
            <a:noFill/>
          </a:ln>
        </p:spPr>
        <p:txBody>
          <a:bodyPr spcFirstLastPara="1" wrap="square" lIns="91425" tIns="91425" rIns="91425" bIns="91425" anchor="ctr" anchorCtr="0">
            <a:noAutofit/>
          </a:bodyPr>
          <a:lstStyle/>
          <a:p>
            <a:pPr algn="just">
              <a:lnSpc>
                <a:spcPct val="107000"/>
              </a:lnSpc>
              <a:spcAft>
                <a:spcPts val="800"/>
              </a:spcAft>
            </a:pP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a:solidFill>
                  <a:srgbClr val="002060"/>
                </a:solidFill>
                <a:latin typeface="Calibri" panose="020F0502020204030204" pitchFamily="34" charset="0"/>
                <a:ea typeface="Calibri" panose="020F0502020204030204" pitchFamily="34" charset="0"/>
                <a:cs typeface="Calibri" panose="020F0502020204030204" pitchFamily="34" charset="0"/>
              </a:rPr>
              <a:t>A</a:t>
            </a:r>
            <a:r>
              <a:rPr lang="el-GR" sz="2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ποτίμηση</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εκπαιδευτικού υλικού</a:t>
            </a:r>
            <a:r>
              <a:rPr lang="en-US"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από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ε</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ιδικούς </a:t>
            </a:r>
            <a:r>
              <a:rPr lang="el-GR" sz="2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ΕξΑΕ</a:t>
            </a:r>
            <a:r>
              <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10" name="Picture 9" descr="A hand touching a computer with books coming out of it&#10;&#10;AI-generated content may be incorrect.">
            <a:extLst>
              <a:ext uri="{FF2B5EF4-FFF2-40B4-BE49-F238E27FC236}">
                <a16:creationId xmlns:a16="http://schemas.microsoft.com/office/drawing/2014/main" id="{972A3BEF-F6E2-8C05-2D5A-11168E7D4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853" y="3074811"/>
            <a:ext cx="2396289" cy="2118537"/>
          </a:xfrm>
          <a:prstGeom prst="rect">
            <a:avLst/>
          </a:prstGeom>
        </p:spPr>
      </p:pic>
      <p:sp>
        <p:nvSpPr>
          <p:cNvPr id="11" name="Arrow: Left 10">
            <a:extLst>
              <a:ext uri="{FF2B5EF4-FFF2-40B4-BE49-F238E27FC236}">
                <a16:creationId xmlns:a16="http://schemas.microsoft.com/office/drawing/2014/main" id="{3D978F65-398F-44A7-6274-B811F3CA2F8D}"/>
              </a:ext>
            </a:extLst>
          </p:cNvPr>
          <p:cNvSpPr/>
          <p:nvPr/>
        </p:nvSpPr>
        <p:spPr>
          <a:xfrm rot="1210221">
            <a:off x="3995142" y="3275063"/>
            <a:ext cx="1161360" cy="3107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Google Shape;6213;p45">
            <a:extLst>
              <a:ext uri="{FF2B5EF4-FFF2-40B4-BE49-F238E27FC236}">
                <a16:creationId xmlns:a16="http://schemas.microsoft.com/office/drawing/2014/main" id="{6A48EAD5-3806-DAA0-47D3-0D4992954BC4}"/>
              </a:ext>
            </a:extLst>
          </p:cNvPr>
          <p:cNvSpPr txBox="1"/>
          <p:nvPr/>
        </p:nvSpPr>
        <p:spPr>
          <a:xfrm>
            <a:off x="341376" y="2251110"/>
            <a:ext cx="3719733" cy="15254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1.</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Ο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σχεδιασμός του ψηφιακού εκπαιδευτικού υλικού </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διέπεται από τις βασικές αρχές της </a:t>
            </a:r>
            <a:r>
              <a:rPr lang="el-GR" sz="2000"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εξ αποστάσεως εκπαίδευσης</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a:t>
            </a:r>
            <a:endParaRP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5" name="Arrow: Left 14">
            <a:extLst>
              <a:ext uri="{FF2B5EF4-FFF2-40B4-BE49-F238E27FC236}">
                <a16:creationId xmlns:a16="http://schemas.microsoft.com/office/drawing/2014/main" id="{C9A04D05-E94E-82D4-9478-953994921F6E}"/>
              </a:ext>
            </a:extLst>
          </p:cNvPr>
          <p:cNvSpPr/>
          <p:nvPr/>
        </p:nvSpPr>
        <p:spPr>
          <a:xfrm rot="8930224">
            <a:off x="7299525" y="3068635"/>
            <a:ext cx="1161360" cy="3107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Google Shape;6213;p45">
            <a:extLst>
              <a:ext uri="{FF2B5EF4-FFF2-40B4-BE49-F238E27FC236}">
                <a16:creationId xmlns:a16="http://schemas.microsoft.com/office/drawing/2014/main" id="{8D68AE5E-5176-9130-92A6-341A359B6F6C}"/>
              </a:ext>
            </a:extLst>
          </p:cNvPr>
          <p:cNvSpPr txBox="1"/>
          <p:nvPr/>
        </p:nvSpPr>
        <p:spPr>
          <a:xfrm>
            <a:off x="8319884" y="2316163"/>
            <a:ext cx="2847988" cy="116666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2.</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Το εκπαιδευτικό υλικό πληροί τις αρχές της </a:t>
            </a:r>
            <a:r>
              <a:rPr lang="el-GR" sz="2000" b="1"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Πολυμεσικής Μάθησης</a:t>
            </a:r>
            <a:r>
              <a:rPr lang="el-GR" sz="15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a:t>
            </a:r>
            <a:r>
              <a:rPr lang="el-GR" sz="15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a:t>
            </a:r>
            <a:endParaRPr sz="15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9" name="Arrow: Left 18">
            <a:extLst>
              <a:ext uri="{FF2B5EF4-FFF2-40B4-BE49-F238E27FC236}">
                <a16:creationId xmlns:a16="http://schemas.microsoft.com/office/drawing/2014/main" id="{45C62EA1-80E0-085B-3B45-1C4F7A9BCED6}"/>
              </a:ext>
            </a:extLst>
          </p:cNvPr>
          <p:cNvSpPr/>
          <p:nvPr/>
        </p:nvSpPr>
        <p:spPr>
          <a:xfrm rot="12202878">
            <a:off x="7367690" y="4257704"/>
            <a:ext cx="1161360" cy="3107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Google Shape;6213;p45">
            <a:extLst>
              <a:ext uri="{FF2B5EF4-FFF2-40B4-BE49-F238E27FC236}">
                <a16:creationId xmlns:a16="http://schemas.microsoft.com/office/drawing/2014/main" id="{3A7C1EEE-866F-D0FB-486E-8ED6AE5CB7BE}"/>
              </a:ext>
            </a:extLst>
          </p:cNvPr>
          <p:cNvSpPr txBox="1"/>
          <p:nvPr/>
        </p:nvSpPr>
        <p:spPr>
          <a:xfrm>
            <a:off x="8014636" y="4414822"/>
            <a:ext cx="3470718" cy="116666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3.</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Ποια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στοιχεία</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του εκπαιδευτικού υλικού αξιολογούνται με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θετικό πρόσημο; </a:t>
            </a:r>
            <a:endParaRP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23" name="Arrow: Left 22">
            <a:extLst>
              <a:ext uri="{FF2B5EF4-FFF2-40B4-BE49-F238E27FC236}">
                <a16:creationId xmlns:a16="http://schemas.microsoft.com/office/drawing/2014/main" id="{7F9984FD-F461-6332-2459-8EDE0CEBA2D8}"/>
              </a:ext>
            </a:extLst>
          </p:cNvPr>
          <p:cNvSpPr/>
          <p:nvPr/>
        </p:nvSpPr>
        <p:spPr>
          <a:xfrm rot="20058356">
            <a:off x="4070095" y="4469363"/>
            <a:ext cx="1180970" cy="3107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Google Shape;6213;p45">
            <a:extLst>
              <a:ext uri="{FF2B5EF4-FFF2-40B4-BE49-F238E27FC236}">
                <a16:creationId xmlns:a16="http://schemas.microsoft.com/office/drawing/2014/main" id="{4833988C-C963-9E11-DA25-0797F1277E5B}"/>
              </a:ext>
            </a:extLst>
          </p:cNvPr>
          <p:cNvSpPr txBox="1"/>
          <p:nvPr/>
        </p:nvSpPr>
        <p:spPr>
          <a:xfrm>
            <a:off x="762391" y="4263998"/>
            <a:ext cx="3470718" cy="133288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4.</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Ποιες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αλλαγές</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προτείνονται ως προς τη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βελτίωση</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του εκπαιδευτικού υλικού</a:t>
            </a:r>
            <a:r>
              <a:rPr lang="el-GR" sz="2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sym typeface="Roboto"/>
              </a:rPr>
              <a:t>;</a:t>
            </a:r>
            <a:r>
              <a:rPr lang="el-GR" sz="20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sym typeface="Roboto"/>
              </a:rPr>
              <a:t> </a:t>
            </a:r>
            <a:endParaRPr sz="20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sym typeface="Roboto"/>
            </a:endParaRPr>
          </a:p>
        </p:txBody>
      </p:sp>
    </p:spTree>
    <p:extLst>
      <p:ext uri="{BB962C8B-B14F-4D97-AF65-F5344CB8AC3E}">
        <p14:creationId xmlns:p14="http://schemas.microsoft.com/office/powerpoint/2010/main" val="315673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8EB6-7AD9-206F-27AC-1FEA524E44B3}"/>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A31A0A9-8E49-519B-87C9-BE57A336FC53}"/>
              </a:ext>
            </a:extLst>
          </p:cNvPr>
          <p:cNvSpPr txBox="1"/>
          <p:nvPr/>
        </p:nvSpPr>
        <p:spPr>
          <a:xfrm>
            <a:off x="2317136" y="1055082"/>
            <a:ext cx="8704431"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Ερευνητικά ερωτήματα                                           2/2</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772B7281-BF5A-3D8A-81FE-EF49B3C512D6}"/>
              </a:ext>
            </a:extLst>
          </p:cNvPr>
          <p:cNvCxnSpPr>
            <a:cxnSpLocks/>
          </p:cNvCxnSpPr>
          <p:nvPr/>
        </p:nvCxnSpPr>
        <p:spPr>
          <a:xfrm>
            <a:off x="621792" y="1591232"/>
            <a:ext cx="10546080" cy="8968"/>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pic>
        <p:nvPicPr>
          <p:cNvPr id="6" name="Picture 5" descr="A blue magnifying glass with a question mark and a person in a circle&#10;&#10;AI-generated content may be incorrect.">
            <a:extLst>
              <a:ext uri="{FF2B5EF4-FFF2-40B4-BE49-F238E27FC236}">
                <a16:creationId xmlns:a16="http://schemas.microsoft.com/office/drawing/2014/main" id="{44E01CB6-F4AA-9D64-DA7F-B5DBA5211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45" y="766484"/>
            <a:ext cx="947718" cy="864981"/>
          </a:xfrm>
          <a:prstGeom prst="rect">
            <a:avLst/>
          </a:prstGeom>
        </p:spPr>
      </p:pic>
      <p:sp>
        <p:nvSpPr>
          <p:cNvPr id="7" name="Google Shape;6213;p45">
            <a:extLst>
              <a:ext uri="{FF2B5EF4-FFF2-40B4-BE49-F238E27FC236}">
                <a16:creationId xmlns:a16="http://schemas.microsoft.com/office/drawing/2014/main" id="{47C9190B-8DE2-20D1-572D-53DD19CE97F2}"/>
              </a:ext>
            </a:extLst>
          </p:cNvPr>
          <p:cNvSpPr txBox="1"/>
          <p:nvPr/>
        </p:nvSpPr>
        <p:spPr>
          <a:xfrm>
            <a:off x="4446122" y="1665666"/>
            <a:ext cx="3753746" cy="495417"/>
          </a:xfrm>
          <a:prstGeom prst="rect">
            <a:avLst/>
          </a:prstGeom>
          <a:noFill/>
          <a:ln>
            <a:noFill/>
          </a:ln>
        </p:spPr>
        <p:txBody>
          <a:bodyPr spcFirstLastPara="1" wrap="square" lIns="91425" tIns="91425" rIns="91425" bIns="91425" anchor="ctr" anchorCtr="0">
            <a:noAutofit/>
          </a:bodyPr>
          <a:lstStyle/>
          <a:p>
            <a:pPr algn="just">
              <a:lnSpc>
                <a:spcPct val="107000"/>
              </a:lnSpc>
              <a:spcAft>
                <a:spcPts val="800"/>
              </a:spcAft>
            </a:pPr>
            <a:r>
              <a:rPr lang="en-US" b="1" dirty="0">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Διερεύνηση απόψεων μαθητών</a:t>
            </a:r>
            <a:endParaRPr lang="el-G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3850267-5FFE-7908-1707-0B5523F531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52788" y="2221420"/>
            <a:ext cx="2817241" cy="2395450"/>
          </a:xfrm>
          <a:prstGeom prst="rect">
            <a:avLst/>
          </a:prstGeom>
        </p:spPr>
      </p:pic>
      <p:sp>
        <p:nvSpPr>
          <p:cNvPr id="11" name="Arrow: Left 10">
            <a:extLst>
              <a:ext uri="{FF2B5EF4-FFF2-40B4-BE49-F238E27FC236}">
                <a16:creationId xmlns:a16="http://schemas.microsoft.com/office/drawing/2014/main" id="{55B2A9A1-7DB5-2078-2A0D-EC2E730B2049}"/>
              </a:ext>
            </a:extLst>
          </p:cNvPr>
          <p:cNvSpPr/>
          <p:nvPr/>
        </p:nvSpPr>
        <p:spPr>
          <a:xfrm rot="1210221">
            <a:off x="3589076" y="3514667"/>
            <a:ext cx="1161360" cy="3107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Google Shape;6213;p45">
            <a:extLst>
              <a:ext uri="{FF2B5EF4-FFF2-40B4-BE49-F238E27FC236}">
                <a16:creationId xmlns:a16="http://schemas.microsoft.com/office/drawing/2014/main" id="{23C8938D-F1FE-FCBD-B9F7-D56FE2A28306}"/>
              </a:ext>
            </a:extLst>
          </p:cNvPr>
          <p:cNvSpPr txBox="1"/>
          <p:nvPr/>
        </p:nvSpPr>
        <p:spPr>
          <a:xfrm>
            <a:off x="479014" y="2763088"/>
            <a:ext cx="3151781" cy="1253054"/>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1.</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Την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ευχρηστία</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του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Ε.Υ.</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και την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κατανόηση του περιεχομένου του</a:t>
            </a:r>
            <a:r>
              <a:rPr lang="en-US"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a:t>
            </a:r>
            <a:endParaRP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5" name="Arrow: Left 14">
            <a:extLst>
              <a:ext uri="{FF2B5EF4-FFF2-40B4-BE49-F238E27FC236}">
                <a16:creationId xmlns:a16="http://schemas.microsoft.com/office/drawing/2014/main" id="{70AC1106-1E9E-5971-2411-B6C8A650A31B}"/>
              </a:ext>
            </a:extLst>
          </p:cNvPr>
          <p:cNvSpPr/>
          <p:nvPr/>
        </p:nvSpPr>
        <p:spPr>
          <a:xfrm rot="8930224">
            <a:off x="7751030" y="3358520"/>
            <a:ext cx="1161360" cy="3107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Google Shape;6213;p45">
            <a:extLst>
              <a:ext uri="{FF2B5EF4-FFF2-40B4-BE49-F238E27FC236}">
                <a16:creationId xmlns:a16="http://schemas.microsoft.com/office/drawing/2014/main" id="{8642067A-8E0F-FD63-35DC-838808EF14F8}"/>
              </a:ext>
            </a:extLst>
          </p:cNvPr>
          <p:cNvSpPr txBox="1"/>
          <p:nvPr/>
        </p:nvSpPr>
        <p:spPr>
          <a:xfrm>
            <a:off x="8865629" y="2584390"/>
            <a:ext cx="3204451" cy="1597465"/>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2.</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Την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επίδραση</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της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διερευνητικής διδασκαλίας </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που υποστηρίζεται από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προσομοιώσεις</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στην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ενίσχυση της μάθησης</a:t>
            </a: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a:t>
            </a:r>
            <a:endParaRP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9" name="Arrow: Left 18">
            <a:extLst>
              <a:ext uri="{FF2B5EF4-FFF2-40B4-BE49-F238E27FC236}">
                <a16:creationId xmlns:a16="http://schemas.microsoft.com/office/drawing/2014/main" id="{04383CD1-0F42-D50E-F2E0-A178CCBFE4C3}"/>
              </a:ext>
            </a:extLst>
          </p:cNvPr>
          <p:cNvSpPr/>
          <p:nvPr/>
        </p:nvSpPr>
        <p:spPr>
          <a:xfrm rot="14994650">
            <a:off x="6094805" y="4786429"/>
            <a:ext cx="738482" cy="3107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Google Shape;6213;p45">
            <a:extLst>
              <a:ext uri="{FF2B5EF4-FFF2-40B4-BE49-F238E27FC236}">
                <a16:creationId xmlns:a16="http://schemas.microsoft.com/office/drawing/2014/main" id="{8556B63B-493A-2477-A84C-69C9EACA2CFB}"/>
              </a:ext>
            </a:extLst>
          </p:cNvPr>
          <p:cNvSpPr txBox="1"/>
          <p:nvPr/>
        </p:nvSpPr>
        <p:spPr>
          <a:xfrm>
            <a:off x="5083187" y="5266768"/>
            <a:ext cx="3116680" cy="1198654"/>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3.</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Τη συνολική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εμπειρία</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από τη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συμμετοχή </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τους σε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διερευνητική διδασκαλία </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με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αξιοποίηση </a:t>
            </a:r>
            <a:r>
              <a:rPr lang="el-GR" sz="2000" b="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ΕξΑΕ</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Ε.Υ.</a:t>
            </a:r>
            <a:r>
              <a:rPr lang="en-US"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a:t>
            </a:r>
            <a:endParaRP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4" name="TextBox 3">
            <a:extLst>
              <a:ext uri="{FF2B5EF4-FFF2-40B4-BE49-F238E27FC236}">
                <a16:creationId xmlns:a16="http://schemas.microsoft.com/office/drawing/2014/main" id="{B74B596F-79FE-4EA1-1F58-1B08CCE697F9}"/>
              </a:ext>
            </a:extLst>
          </p:cNvPr>
          <p:cNvSpPr txBox="1"/>
          <p:nvPr/>
        </p:nvSpPr>
        <p:spPr>
          <a:xfrm>
            <a:off x="5575669" y="2365173"/>
            <a:ext cx="1561803" cy="369332"/>
          </a:xfrm>
          <a:prstGeom prst="rect">
            <a:avLst/>
          </a:prstGeom>
          <a:noFill/>
        </p:spPr>
        <p:txBody>
          <a:bodyPr wrap="square" rtlCol="0">
            <a:spAutoFit/>
          </a:bodyPr>
          <a:lstStyle/>
          <a:p>
            <a:r>
              <a:rPr lang="el-GR" b="1" dirty="0">
                <a:solidFill>
                  <a:srgbClr val="002060"/>
                </a:solidFill>
              </a:rPr>
              <a:t>απόψεις για</a:t>
            </a:r>
            <a:r>
              <a:rPr lang="en-US" b="1" dirty="0">
                <a:solidFill>
                  <a:srgbClr val="002060"/>
                </a:solidFill>
              </a:rPr>
              <a:t>:</a:t>
            </a:r>
            <a:endParaRPr lang="el-GR" b="1" dirty="0">
              <a:solidFill>
                <a:srgbClr val="002060"/>
              </a:solidFill>
            </a:endParaRPr>
          </a:p>
        </p:txBody>
      </p:sp>
    </p:spTree>
    <p:extLst>
      <p:ext uri="{BB962C8B-B14F-4D97-AF65-F5344CB8AC3E}">
        <p14:creationId xmlns:p14="http://schemas.microsoft.com/office/powerpoint/2010/main" val="152623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72F86-2421-03C8-D598-A98FB1B46603}"/>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76DD52F7-FBFE-B873-85AD-F492E874905D}"/>
              </a:ext>
            </a:extLst>
          </p:cNvPr>
          <p:cNvSpPr txBox="1"/>
          <p:nvPr/>
        </p:nvSpPr>
        <p:spPr>
          <a:xfrm>
            <a:off x="2820416" y="1039867"/>
            <a:ext cx="8098324"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Δομή παρουσίασης</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732163FB-8083-DC91-1966-25A6CD698E90}"/>
              </a:ext>
            </a:extLst>
          </p:cNvPr>
          <p:cNvCxnSpPr>
            <a:cxnSpLocks/>
          </p:cNvCxnSpPr>
          <p:nvPr/>
        </p:nvCxnSpPr>
        <p:spPr>
          <a:xfrm>
            <a:off x="1774740" y="1600200"/>
            <a:ext cx="9393132"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graphicFrame>
        <p:nvGraphicFramePr>
          <p:cNvPr id="11" name="Diagram 10">
            <a:extLst>
              <a:ext uri="{FF2B5EF4-FFF2-40B4-BE49-F238E27FC236}">
                <a16:creationId xmlns:a16="http://schemas.microsoft.com/office/drawing/2014/main" id="{5E9CEE1D-57EA-B68E-DCA4-ED5CA8840F67}"/>
              </a:ext>
            </a:extLst>
          </p:cNvPr>
          <p:cNvGraphicFramePr/>
          <p:nvPr>
            <p:extLst>
              <p:ext uri="{D42A27DB-BD31-4B8C-83A1-F6EECF244321}">
                <p14:modId xmlns:p14="http://schemas.microsoft.com/office/powerpoint/2010/main" val="3051586247"/>
              </p:ext>
            </p:extLst>
          </p:nvPr>
        </p:nvGraphicFramePr>
        <p:xfrm>
          <a:off x="2820416" y="2197647"/>
          <a:ext cx="6551168" cy="404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a:extLst>
              <a:ext uri="{FF2B5EF4-FFF2-40B4-BE49-F238E27FC236}">
                <a16:creationId xmlns:a16="http://schemas.microsoft.com/office/drawing/2014/main" id="{3FA1617D-9A57-129C-0B87-045C237957B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954339" y="734123"/>
            <a:ext cx="866077" cy="866077"/>
          </a:xfrm>
          <a:prstGeom prst="rect">
            <a:avLst/>
          </a:prstGeom>
        </p:spPr>
      </p:pic>
    </p:spTree>
    <p:extLst>
      <p:ext uri="{BB962C8B-B14F-4D97-AF65-F5344CB8AC3E}">
        <p14:creationId xmlns:p14="http://schemas.microsoft.com/office/powerpoint/2010/main" val="1156330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945E-FEE6-6EE8-5DD0-0C2198CCC7CA}"/>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E711FFBE-A244-16C6-2AF8-D59C874CF4A7}"/>
              </a:ext>
            </a:extLst>
          </p:cNvPr>
          <p:cNvSpPr txBox="1"/>
          <p:nvPr/>
        </p:nvSpPr>
        <p:spPr>
          <a:xfrm>
            <a:off x="2820416" y="1039867"/>
            <a:ext cx="8213344"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Θεωρητικό πλαίσιο                                             1/3</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2AFE42C3-0A14-A052-BC23-7E0D770216F0}"/>
              </a:ext>
            </a:extLst>
          </p:cNvPr>
          <p:cNvCxnSpPr>
            <a:cxnSpLocks/>
          </p:cNvCxnSpPr>
          <p:nvPr/>
        </p:nvCxnSpPr>
        <p:spPr>
          <a:xfrm>
            <a:off x="1279084" y="1568633"/>
            <a:ext cx="10268482"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7E8CF1A7-C246-6CB4-7F4D-C97807769673}"/>
              </a:ext>
            </a:extLst>
          </p:cNvPr>
          <p:cNvSpPr/>
          <p:nvPr/>
        </p:nvSpPr>
        <p:spPr>
          <a:xfrm>
            <a:off x="1995283" y="687492"/>
            <a:ext cx="825133" cy="825133"/>
          </a:xfrm>
          <a:prstGeom prst="ellipse">
            <a:avLst/>
          </a:prstGeom>
          <a:blipFill>
            <a:blip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l-GR"/>
          </a:p>
        </p:txBody>
      </p:sp>
      <p:sp>
        <p:nvSpPr>
          <p:cNvPr id="4" name="Rectangle 3">
            <a:extLst>
              <a:ext uri="{FF2B5EF4-FFF2-40B4-BE49-F238E27FC236}">
                <a16:creationId xmlns:a16="http://schemas.microsoft.com/office/drawing/2014/main" id="{E515FDD5-C3B1-B372-3FFB-B386EA6AF519}"/>
              </a:ext>
            </a:extLst>
          </p:cNvPr>
          <p:cNvSpPr/>
          <p:nvPr/>
        </p:nvSpPr>
        <p:spPr>
          <a:xfrm>
            <a:off x="1279084" y="1854437"/>
            <a:ext cx="10416527" cy="1246894"/>
          </a:xfrm>
          <a:prstGeom prst="rect">
            <a:avLst/>
          </a:prstGeom>
          <a:solidFill>
            <a:srgbClr val="B6D5E3"/>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just" rtl="0">
              <a:spcBef>
                <a:spcPts val="0"/>
              </a:spcBef>
              <a:spcAft>
                <a:spcPts val="0"/>
              </a:spcAft>
              <a:buNone/>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Η </a:t>
            </a: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Εξ Αποστάσεως Εκπαίδευση </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είναι η «εκπαίδευση που διδάσκει και ενεργοποιεί τον μαθητή πώς να μαθαίνει μόνος του και πώς να λειτουργεί αυτόνομα προς μία </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ευρετική</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πορεία </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αυτομάθησης</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a:t>
            </a:r>
          </a:p>
          <a:p>
            <a:pPr marL="0" lvl="0" indent="0" algn="just" rtl="0">
              <a:spcBef>
                <a:spcPts val="0"/>
              </a:spcBef>
              <a:spcAft>
                <a:spcPts val="0"/>
              </a:spcAft>
              <a:buNone/>
            </a:pPr>
            <a:r>
              <a:rPr lang="el-GR" sz="2000"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a:t>
            </a:r>
            <a:r>
              <a:rPr lang="el-GR" sz="2000" i="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Λιοναράκης</a:t>
            </a:r>
            <a:r>
              <a:rPr lang="el-GR" sz="2000"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2006, σ. 6).</a:t>
            </a:r>
          </a:p>
        </p:txBody>
      </p:sp>
      <p:sp>
        <p:nvSpPr>
          <p:cNvPr id="9" name="Rectangle: Rounded Corners 8">
            <a:extLst>
              <a:ext uri="{FF2B5EF4-FFF2-40B4-BE49-F238E27FC236}">
                <a16:creationId xmlns:a16="http://schemas.microsoft.com/office/drawing/2014/main" id="{EE8DF41E-F544-D29E-9AB4-C4A4EA9D2C83}"/>
              </a:ext>
            </a:extLst>
          </p:cNvPr>
          <p:cNvSpPr/>
          <p:nvPr/>
        </p:nvSpPr>
        <p:spPr>
          <a:xfrm>
            <a:off x="1323052" y="3429000"/>
            <a:ext cx="2994728" cy="1715597"/>
          </a:xfrm>
          <a:prstGeom prst="roundRect">
            <a:avLst/>
          </a:prstGeom>
          <a:solidFill>
            <a:schemeClr val="accent4">
              <a:lumMod val="20000"/>
              <a:lumOff val="8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Σχολική </a:t>
            </a:r>
            <a:r>
              <a:rPr lang="el-GR" sz="2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ΕξΑΕ</a:t>
            </a:r>
            <a:endPar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Αυτοδύναμη</a:t>
            </a:r>
          </a:p>
          <a:p>
            <a:pPr marL="285750" indent="-285750">
              <a:buFont typeface="Arial" panose="020B0604020202020204" pitchFamily="34" charset="0"/>
              <a:buChar char="•"/>
            </a:pPr>
            <a:r>
              <a:rPr lang="el-GR" sz="2000" dirty="0">
                <a:solidFill>
                  <a:srgbClr val="00B050"/>
                </a:solidFill>
                <a:latin typeface="Calibri" panose="020F0502020204030204" pitchFamily="34" charset="0"/>
                <a:ea typeface="Calibri" panose="020F0502020204030204" pitchFamily="34" charset="0"/>
                <a:cs typeface="Calibri" panose="020F0502020204030204" pitchFamily="34" charset="0"/>
              </a:rPr>
              <a:t>Συμπληρωματική</a:t>
            </a:r>
          </a:p>
          <a:p>
            <a:pPr marL="285750" indent="-285750">
              <a:buFont typeface="Arial" panose="020B0604020202020204" pitchFamily="34" charset="0"/>
              <a:buChar char="•"/>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Μικτή</a:t>
            </a:r>
          </a:p>
          <a:p>
            <a:r>
              <a:rPr lang="el-GR"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(Αναστασιάδης, 2014)</a:t>
            </a: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0636BD71-5C78-EE21-2AAA-71DD3FAC3AC5}"/>
              </a:ext>
            </a:extLst>
          </p:cNvPr>
          <p:cNvSpPr/>
          <p:nvPr/>
        </p:nvSpPr>
        <p:spPr>
          <a:xfrm>
            <a:off x="5207725" y="3265214"/>
            <a:ext cx="5991497" cy="3475220"/>
          </a:xfrm>
          <a:prstGeom prst="roundRect">
            <a:avLst/>
          </a:prstGeom>
          <a:solidFill>
            <a:schemeClr val="tx2">
              <a:lumMod val="25000"/>
              <a:lumOff val="75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Εξ Αποστάσεως  Εκπαιδευτικό Υλικό</a:t>
            </a:r>
          </a:p>
          <a:p>
            <a:pPr marL="342900" indent="-342900">
              <a:buFont typeface="Wingdings" panose="05000000000000000000" pitchFamily="2" charset="2"/>
              <a:buChar char="ü"/>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πληροφορεί</a:t>
            </a:r>
          </a:p>
          <a:p>
            <a:pPr marL="342900" indent="-342900">
              <a:buFont typeface="Wingdings" panose="05000000000000000000" pitchFamily="2" charset="2"/>
              <a:buChar char="ü"/>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υποστηρίζει</a:t>
            </a:r>
          </a:p>
          <a:p>
            <a:pPr marL="342900" indent="-342900">
              <a:buFont typeface="Wingdings" panose="05000000000000000000" pitchFamily="2" charset="2"/>
              <a:buChar char="ü"/>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αξιολογεί</a:t>
            </a:r>
          </a:p>
          <a:p>
            <a:pPr algn="ctr"/>
            <a:r>
              <a:rPr lang="el-G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Σχεδιασμός</a:t>
            </a:r>
          </a:p>
          <a:p>
            <a:pPr marL="342900" indent="-342900">
              <a:buFont typeface="Wingdings" panose="05000000000000000000" pitchFamily="2" charset="2"/>
              <a:buChar char="ü"/>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βασικές αρχές της </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ΕξΑΕ</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των </a:t>
            </a: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t>West-</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Λιοναρακη</a:t>
            </a:r>
            <a:endPar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αρχές </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Πολυμεσικής</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Μάθησης του </a:t>
            </a: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rPr>
              <a:t>Mayer: </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αυτονομία, πρόσβαση, </a:t>
            </a:r>
            <a:r>
              <a:rPr lang="el-GR" sz="2000" dirty="0" err="1">
                <a:solidFill>
                  <a:srgbClr val="002060"/>
                </a:solidFill>
                <a:latin typeface="Calibri" panose="020F0502020204030204" pitchFamily="34" charset="0"/>
                <a:ea typeface="Calibri" panose="020F0502020204030204" pitchFamily="34" charset="0"/>
                <a:cs typeface="Calibri" panose="020F0502020204030204" pitchFamily="34" charset="0"/>
              </a:rPr>
              <a:t>ελέγχος</a:t>
            </a:r>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αλληλεπίδραση</a:t>
            </a:r>
          </a:p>
          <a:p>
            <a:r>
              <a:rPr lang="el-GR" sz="2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r>
              <a:rPr lang="el-GR"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(Ρέππα, 2006</a:t>
            </a:r>
            <a:r>
              <a:rPr lang="en-US"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a:t>
            </a:r>
            <a:r>
              <a:rPr lang="el-GR" i="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Σπανακά</a:t>
            </a:r>
            <a:r>
              <a:rPr lang="el-GR"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&amp; </a:t>
            </a:r>
            <a:r>
              <a:rPr lang="el-GR" i="1"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Λιοναράκης</a:t>
            </a:r>
            <a:r>
              <a:rPr lang="el-GR" i="1"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 2017)</a:t>
            </a:r>
            <a:endParaRPr lang="el-GR"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206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AA8B0-93E8-0EC9-101C-1F05F1FE74CD}"/>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E87212E4-9413-2AE5-E8EF-A132479675D9}"/>
              </a:ext>
            </a:extLst>
          </p:cNvPr>
          <p:cNvSpPr txBox="1"/>
          <p:nvPr/>
        </p:nvSpPr>
        <p:spPr>
          <a:xfrm>
            <a:off x="2820416" y="1039867"/>
            <a:ext cx="8347456" cy="584775"/>
          </a:xfrm>
          <a:prstGeom prst="rect">
            <a:avLst/>
          </a:prstGeom>
          <a:noFill/>
        </p:spPr>
        <p:txBody>
          <a:bodyPr wrap="square" rtlCol="0">
            <a:spAutoFit/>
          </a:bodyPr>
          <a:lstStyle/>
          <a:p>
            <a:r>
              <a:rPr lang="el-GR" sz="3200" b="1" dirty="0">
                <a:solidFill>
                  <a:srgbClr val="002060"/>
                </a:solidFill>
                <a:latin typeface="Calibri" panose="020F0502020204030204" pitchFamily="34" charset="0"/>
                <a:ea typeface="Calibri" panose="020F0502020204030204" pitchFamily="34" charset="0"/>
                <a:cs typeface="Calibri" panose="020F0502020204030204" pitchFamily="34" charset="0"/>
              </a:rPr>
              <a:t>Θεωρητικό πλαίσιο                                             2/3</a:t>
            </a:r>
            <a:endParaRPr lang="el-GR" sz="3200" b="1" dirty="0">
              <a:solidFill>
                <a:srgbClr val="002060"/>
              </a:solidFill>
            </a:endParaRPr>
          </a:p>
        </p:txBody>
      </p:sp>
      <p:cxnSp>
        <p:nvCxnSpPr>
          <p:cNvPr id="14" name="Straight Connector 13">
            <a:extLst>
              <a:ext uri="{FF2B5EF4-FFF2-40B4-BE49-F238E27FC236}">
                <a16:creationId xmlns:a16="http://schemas.microsoft.com/office/drawing/2014/main" id="{F4C01C2F-2E08-05A5-47F1-7E60DC6F9709}"/>
              </a:ext>
            </a:extLst>
          </p:cNvPr>
          <p:cNvCxnSpPr>
            <a:cxnSpLocks/>
          </p:cNvCxnSpPr>
          <p:nvPr/>
        </p:nvCxnSpPr>
        <p:spPr>
          <a:xfrm>
            <a:off x="0" y="1568633"/>
            <a:ext cx="1154756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288686E0-C57A-72D8-3368-77DFE83E3A5F}"/>
              </a:ext>
            </a:extLst>
          </p:cNvPr>
          <p:cNvSpPr/>
          <p:nvPr/>
        </p:nvSpPr>
        <p:spPr>
          <a:xfrm>
            <a:off x="1995283" y="688390"/>
            <a:ext cx="825133" cy="825133"/>
          </a:xfrm>
          <a:prstGeom prst="ellipse">
            <a:avLst/>
          </a:prstGeom>
          <a:blipFill>
            <a:blip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l-GR"/>
          </a:p>
        </p:txBody>
      </p:sp>
      <p:graphicFrame>
        <p:nvGraphicFramePr>
          <p:cNvPr id="41" name="Diagram 40">
            <a:extLst>
              <a:ext uri="{FF2B5EF4-FFF2-40B4-BE49-F238E27FC236}">
                <a16:creationId xmlns:a16="http://schemas.microsoft.com/office/drawing/2014/main" id="{E8DAA7AB-CE2E-4CC2-5BD8-BE798BE7FF81}"/>
              </a:ext>
            </a:extLst>
          </p:cNvPr>
          <p:cNvGraphicFramePr/>
          <p:nvPr>
            <p:extLst>
              <p:ext uri="{D42A27DB-BD31-4B8C-83A1-F6EECF244321}">
                <p14:modId xmlns:p14="http://schemas.microsoft.com/office/powerpoint/2010/main" val="1513791830"/>
              </p:ext>
            </p:extLst>
          </p:nvPr>
        </p:nvGraphicFramePr>
        <p:xfrm>
          <a:off x="320781" y="1100958"/>
          <a:ext cx="11547565" cy="5418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227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1641</TotalTime>
  <Words>1797</Words>
  <Application>Microsoft Office PowerPoint</Application>
  <PresentationFormat>Widescreen</PresentationFormat>
  <Paragraphs>304</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Aptos Display</vt: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Vasileios Diakoloukas</dc:creator>
  <cp:lastModifiedBy>Maria Solomidou</cp:lastModifiedBy>
  <cp:revision>179</cp:revision>
  <dcterms:created xsi:type="dcterms:W3CDTF">2025-03-07T14:28:52Z</dcterms:created>
  <dcterms:modified xsi:type="dcterms:W3CDTF">2025-03-15T06:03:40Z</dcterms:modified>
</cp:coreProperties>
</file>