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7"/>
  </p:notesMasterIdLst>
  <p:sldIdLst>
    <p:sldId id="256" r:id="rId2"/>
    <p:sldId id="282" r:id="rId3"/>
    <p:sldId id="259" r:id="rId4"/>
    <p:sldId id="261" r:id="rId5"/>
    <p:sldId id="284" r:id="rId6"/>
    <p:sldId id="257" r:id="rId7"/>
    <p:sldId id="262" r:id="rId8"/>
    <p:sldId id="260" r:id="rId9"/>
    <p:sldId id="258" r:id="rId10"/>
    <p:sldId id="265" r:id="rId11"/>
    <p:sldId id="264" r:id="rId12"/>
    <p:sldId id="266" r:id="rId13"/>
    <p:sldId id="267" r:id="rId14"/>
    <p:sldId id="275" r:id="rId15"/>
    <p:sldId id="279" r:id="rId16"/>
    <p:sldId id="268" r:id="rId17"/>
    <p:sldId id="278" r:id="rId18"/>
    <p:sldId id="269" r:id="rId19"/>
    <p:sldId id="276" r:id="rId20"/>
    <p:sldId id="281" r:id="rId21"/>
    <p:sldId id="280" r:id="rId22"/>
    <p:sldId id="283" r:id="rId23"/>
    <p:sldId id="273" r:id="rId24"/>
    <p:sldId id="274" r:id="rId25"/>
    <p:sldId id="263"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93D"/>
    <a:srgbClr val="66B698"/>
    <a:srgbClr val="75BDA2"/>
    <a:srgbClr val="428A6F"/>
    <a:srgbClr val="007434"/>
    <a:srgbClr val="DA00A1"/>
    <a:srgbClr val="D9FFFD"/>
    <a:srgbClr val="721C2E"/>
    <a:srgbClr val="EC909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60"/>
  </p:normalViewPr>
  <p:slideViewPr>
    <p:cSldViewPr>
      <p:cViewPr varScale="1">
        <p:scale>
          <a:sx n="82" d="100"/>
          <a:sy n="82" d="100"/>
        </p:scale>
        <p:origin x="-1632"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4.xml.rels><?xml version="1.0" encoding="UTF-8" standalone="yes"?>
<Relationships xmlns="http://schemas.openxmlformats.org/package/2006/relationships"><Relationship Id="rId1" Type="http://schemas.openxmlformats.org/officeDocument/2006/relationships/image" Target="../media/image18.jpeg"/></Relationships>
</file>

<file path=ppt/diagrams/_rels/data4.xml.rels><?xml version="1.0" encoding="UTF-8" standalone="yes"?>
<Relationships xmlns="http://schemas.openxmlformats.org/package/2006/relationships"><Relationship Id="rId1" Type="http://schemas.openxmlformats.org/officeDocument/2006/relationships/image" Target="../media/image10.jpeg"/></Relationships>
</file>

<file path=ppt/diagrams/_rels/data5.xml.rels><?xml version="1.0" encoding="UTF-8" standalone="yes"?>
<Relationships xmlns="http://schemas.openxmlformats.org/package/2006/relationships"><Relationship Id="rId1" Type="http://schemas.openxmlformats.org/officeDocument/2006/relationships/image" Target="../media/image12.jpeg"/></Relationships>
</file>

<file path=ppt/diagrams/_rels/data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jpg"/><Relationship Id="rId4" Type="http://schemas.openxmlformats.org/officeDocument/2006/relationships/image" Target="../media/image17.jpeg"/><Relationship Id="rId9" Type="http://schemas.openxmlformats.org/officeDocument/2006/relationships/image" Target="../media/image22.jpg"/></Relationships>
</file>

<file path=ppt/diagrams/_rels/data9.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1.jpeg"/><Relationship Id="rId7" Type="http://schemas.openxmlformats.org/officeDocument/2006/relationships/image" Target="../media/image23.jpg"/><Relationship Id="rId12"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image" Target="../media/image20.png"/><Relationship Id="rId6" Type="http://schemas.openxmlformats.org/officeDocument/2006/relationships/image" Target="../media/image15.jpeg"/><Relationship Id="rId11" Type="http://schemas.openxmlformats.org/officeDocument/2006/relationships/image" Target="../media/image25.jpeg"/><Relationship Id="rId5" Type="http://schemas.openxmlformats.org/officeDocument/2006/relationships/image" Target="../media/image22.jpg"/><Relationship Id="rId10" Type="http://schemas.openxmlformats.org/officeDocument/2006/relationships/image" Target="../media/image18.jpeg"/><Relationship Id="rId4" Type="http://schemas.openxmlformats.org/officeDocument/2006/relationships/image" Target="../media/image19.jpeg"/><Relationship Id="rId9" Type="http://schemas.openxmlformats.org/officeDocument/2006/relationships/image" Target="../media/image24.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B575A-67D1-4087-AB72-9CA1F5F27AE2}" type="doc">
      <dgm:prSet loTypeId="urn:microsoft.com/office/officeart/2005/8/layout/pyramid2" loCatId="list" qsTypeId="urn:microsoft.com/office/officeart/2005/8/quickstyle/simple1" qsCatId="simple" csTypeId="urn:microsoft.com/office/officeart/2005/8/colors/accent1_2" csCatId="accent1" phldr="1"/>
      <dgm:spPr/>
    </dgm:pt>
    <dgm:pt modelId="{991E322A-10B3-44B1-BD9B-22899B66813E}">
      <dgm:prSet phldrT="[Κείμενο]" custT="1"/>
      <dgm:spPr/>
      <dgm:t>
        <a:bodyPr/>
        <a:lstStyle/>
        <a:p>
          <a:r>
            <a:rPr lang="el-GR" sz="2000" dirty="0" smtClean="0"/>
            <a:t>Το ΕΥ να ακολουθεί τη μεθοδολογία της Εξ Αποστάσεως Εκπαίδευσης.</a:t>
          </a:r>
          <a:endParaRPr lang="el-GR" sz="2000" dirty="0"/>
        </a:p>
      </dgm:t>
    </dgm:pt>
    <dgm:pt modelId="{F721C7B0-7FF5-48D3-83CB-A80EF927F37E}" type="parTrans" cxnId="{CE725363-9AE7-4698-B098-4391F780435C}">
      <dgm:prSet/>
      <dgm:spPr/>
      <dgm:t>
        <a:bodyPr/>
        <a:lstStyle/>
        <a:p>
          <a:endParaRPr lang="el-GR"/>
        </a:p>
      </dgm:t>
    </dgm:pt>
    <dgm:pt modelId="{65A37C24-FE46-4F51-92EC-8A390AB64347}" type="sibTrans" cxnId="{CE725363-9AE7-4698-B098-4391F780435C}">
      <dgm:prSet/>
      <dgm:spPr/>
      <dgm:t>
        <a:bodyPr/>
        <a:lstStyle/>
        <a:p>
          <a:endParaRPr lang="el-GR"/>
        </a:p>
      </dgm:t>
    </dgm:pt>
    <dgm:pt modelId="{4DCEDC65-1A11-49C2-9032-6D0C57B968D6}">
      <dgm:prSet phldrT="[Κείμενο]" custT="1"/>
      <dgm:spPr/>
      <dgm:t>
        <a:bodyPr/>
        <a:lstStyle/>
        <a:p>
          <a:r>
            <a:rPr lang="el-GR" sz="2000" dirty="0" smtClean="0"/>
            <a:t>Να εφαρμοστούν τα μοντέλα και οι Αρχές Σχεδιασμού Εκπαιδευτικού υλικού.</a:t>
          </a:r>
          <a:endParaRPr lang="el-GR" sz="2000" dirty="0"/>
        </a:p>
      </dgm:t>
    </dgm:pt>
    <dgm:pt modelId="{1B0F4536-0705-4007-AB14-B67321902DBD}" type="parTrans" cxnId="{49F8B634-2728-4649-8510-1C2671A404E7}">
      <dgm:prSet/>
      <dgm:spPr/>
      <dgm:t>
        <a:bodyPr/>
        <a:lstStyle/>
        <a:p>
          <a:endParaRPr lang="el-GR"/>
        </a:p>
      </dgm:t>
    </dgm:pt>
    <dgm:pt modelId="{F1BD8148-B425-4A4F-AF7F-FD684A95B834}" type="sibTrans" cxnId="{49F8B634-2728-4649-8510-1C2671A404E7}">
      <dgm:prSet/>
      <dgm:spPr/>
      <dgm:t>
        <a:bodyPr/>
        <a:lstStyle/>
        <a:p>
          <a:endParaRPr lang="el-GR"/>
        </a:p>
      </dgm:t>
    </dgm:pt>
    <dgm:pt modelId="{9686752A-156C-40F7-9637-B92137425E3C}">
      <dgm:prSet phldrT="[Κείμενο]" custT="1"/>
      <dgm:spPr/>
      <dgm:t>
        <a:bodyPr/>
        <a:lstStyle/>
        <a:p>
          <a:r>
            <a:rPr lang="el-GR" sz="2000" dirty="0" smtClean="0"/>
            <a:t>Να εξεταστεί ο σχεδιασμός και η ποιότητα του παραγόμενου εκπαιδευτικού υλικού.</a:t>
          </a:r>
          <a:endParaRPr lang="el-GR" sz="2000" dirty="0"/>
        </a:p>
      </dgm:t>
    </dgm:pt>
    <dgm:pt modelId="{C5A4A155-DFD6-43D2-9D96-BCD827925054}" type="parTrans" cxnId="{924DB8AF-F1BE-43A3-BF45-A056AB994850}">
      <dgm:prSet/>
      <dgm:spPr/>
      <dgm:t>
        <a:bodyPr/>
        <a:lstStyle/>
        <a:p>
          <a:endParaRPr lang="el-GR"/>
        </a:p>
      </dgm:t>
    </dgm:pt>
    <dgm:pt modelId="{4F5E5E3F-F958-4C88-89D5-9CD3CDCFC506}" type="sibTrans" cxnId="{924DB8AF-F1BE-43A3-BF45-A056AB994850}">
      <dgm:prSet/>
      <dgm:spPr/>
      <dgm:t>
        <a:bodyPr/>
        <a:lstStyle/>
        <a:p>
          <a:endParaRPr lang="el-GR"/>
        </a:p>
      </dgm:t>
    </dgm:pt>
    <dgm:pt modelId="{74D0BB4F-C634-4F12-A6FF-49743C10C77F}">
      <dgm:prSet custT="1"/>
      <dgm:spPr/>
      <dgm:t>
        <a:bodyPr/>
        <a:lstStyle/>
        <a:p>
          <a:r>
            <a:rPr lang="el-GR" sz="2000" dirty="0" smtClean="0"/>
            <a:t>Να δημιουργηθεί εκπαιδευτικό υλικό για τις περιπέτειες του Οδυσσέα.</a:t>
          </a:r>
          <a:endParaRPr lang="el-GR" sz="2000" dirty="0"/>
        </a:p>
      </dgm:t>
    </dgm:pt>
    <dgm:pt modelId="{585B93B4-ECBA-4A91-9465-647520E9759A}" type="parTrans" cxnId="{2D5144D3-7210-4215-B76C-9E0B9E9F8E79}">
      <dgm:prSet/>
      <dgm:spPr/>
      <dgm:t>
        <a:bodyPr/>
        <a:lstStyle/>
        <a:p>
          <a:endParaRPr lang="el-GR"/>
        </a:p>
      </dgm:t>
    </dgm:pt>
    <dgm:pt modelId="{1F307022-AB9C-4CAB-9D07-1A60B384B4E1}" type="sibTrans" cxnId="{2D5144D3-7210-4215-B76C-9E0B9E9F8E79}">
      <dgm:prSet/>
      <dgm:spPr/>
      <dgm:t>
        <a:bodyPr/>
        <a:lstStyle/>
        <a:p>
          <a:endParaRPr lang="el-GR"/>
        </a:p>
      </dgm:t>
    </dgm:pt>
    <dgm:pt modelId="{5A42BEC4-2001-4FDF-81FB-F2D51961FDC3}" type="pres">
      <dgm:prSet presAssocID="{588B575A-67D1-4087-AB72-9CA1F5F27AE2}" presName="compositeShape" presStyleCnt="0">
        <dgm:presLayoutVars>
          <dgm:dir/>
          <dgm:resizeHandles/>
        </dgm:presLayoutVars>
      </dgm:prSet>
      <dgm:spPr/>
    </dgm:pt>
    <dgm:pt modelId="{02A103B0-1954-4FA1-97A2-CAF2C3729396}" type="pres">
      <dgm:prSet presAssocID="{588B575A-67D1-4087-AB72-9CA1F5F27AE2}" presName="pyramid" presStyleLbl="node1" presStyleIdx="0" presStyleCnt="1"/>
      <dgm:spPr>
        <a:solidFill>
          <a:srgbClr val="EF393D"/>
        </a:solidFill>
      </dgm:spPr>
    </dgm:pt>
    <dgm:pt modelId="{BE003886-58EC-4954-BB9C-80F20B3C736C}" type="pres">
      <dgm:prSet presAssocID="{588B575A-67D1-4087-AB72-9CA1F5F27AE2}" presName="theList" presStyleCnt="0"/>
      <dgm:spPr/>
    </dgm:pt>
    <dgm:pt modelId="{DC936873-B15C-4603-86B3-F9CA7E96E652}" type="pres">
      <dgm:prSet presAssocID="{991E322A-10B3-44B1-BD9B-22899B66813E}" presName="aNode" presStyleLbl="fgAcc1" presStyleIdx="0" presStyleCnt="4" custScaleX="112913" custLinFactY="335754" custLinFactNeighborX="549" custLinFactNeighborY="400000">
        <dgm:presLayoutVars>
          <dgm:bulletEnabled val="1"/>
        </dgm:presLayoutVars>
      </dgm:prSet>
      <dgm:spPr/>
      <dgm:t>
        <a:bodyPr/>
        <a:lstStyle/>
        <a:p>
          <a:endParaRPr lang="el-GR"/>
        </a:p>
      </dgm:t>
    </dgm:pt>
    <dgm:pt modelId="{F688F94F-DA65-4E8A-A689-8F4D6BC36E30}" type="pres">
      <dgm:prSet presAssocID="{991E322A-10B3-44B1-BD9B-22899B66813E}" presName="aSpace" presStyleCnt="0"/>
      <dgm:spPr/>
    </dgm:pt>
    <dgm:pt modelId="{0BE27F87-37A1-4A23-A0FB-587FAA2396FA}" type="pres">
      <dgm:prSet presAssocID="{4DCEDC65-1A11-49C2-9032-6D0C57B968D6}" presName="aNode" presStyleLbl="fgAcc1" presStyleIdx="1" presStyleCnt="4" custScaleX="112638" custLinFactY="127688" custLinFactNeighborX="549" custLinFactNeighborY="200000">
        <dgm:presLayoutVars>
          <dgm:bulletEnabled val="1"/>
        </dgm:presLayoutVars>
      </dgm:prSet>
      <dgm:spPr/>
      <dgm:t>
        <a:bodyPr/>
        <a:lstStyle/>
        <a:p>
          <a:endParaRPr lang="el-GR"/>
        </a:p>
      </dgm:t>
    </dgm:pt>
    <dgm:pt modelId="{8B02B176-AA85-4AA8-827E-C0365C2910A9}" type="pres">
      <dgm:prSet presAssocID="{4DCEDC65-1A11-49C2-9032-6D0C57B968D6}" presName="aSpace" presStyleCnt="0"/>
      <dgm:spPr/>
    </dgm:pt>
    <dgm:pt modelId="{33D655E8-0DF3-4874-A0E1-5BC5F3CB1765}" type="pres">
      <dgm:prSet presAssocID="{74D0BB4F-C634-4F12-A6FF-49743C10C77F}" presName="aNode" presStyleLbl="fgAcc1" presStyleIdx="2" presStyleCnt="4" custScaleX="110988" custLinFactY="-190021" custLinFactNeighborX="-1648" custLinFactNeighborY="-200000">
        <dgm:presLayoutVars>
          <dgm:bulletEnabled val="1"/>
        </dgm:presLayoutVars>
      </dgm:prSet>
      <dgm:spPr/>
      <dgm:t>
        <a:bodyPr/>
        <a:lstStyle/>
        <a:p>
          <a:endParaRPr lang="el-GR"/>
        </a:p>
      </dgm:t>
    </dgm:pt>
    <dgm:pt modelId="{2E8399BF-CD48-4B54-9212-ACAD6CF40034}" type="pres">
      <dgm:prSet presAssocID="{74D0BB4F-C634-4F12-A6FF-49743C10C77F}" presName="aSpace" presStyleCnt="0"/>
      <dgm:spPr/>
    </dgm:pt>
    <dgm:pt modelId="{2A32FBEB-276A-4439-A55B-D572DAAA70DE}" type="pres">
      <dgm:prSet presAssocID="{9686752A-156C-40F7-9637-B92137425E3C}" presName="aNode" presStyleLbl="fgAcc1" presStyleIdx="3" presStyleCnt="4" custScaleX="112087" custLinFactY="-183952" custLinFactNeighborX="-1648" custLinFactNeighborY="-200000">
        <dgm:presLayoutVars>
          <dgm:bulletEnabled val="1"/>
        </dgm:presLayoutVars>
      </dgm:prSet>
      <dgm:spPr/>
      <dgm:t>
        <a:bodyPr/>
        <a:lstStyle/>
        <a:p>
          <a:endParaRPr lang="el-GR"/>
        </a:p>
      </dgm:t>
    </dgm:pt>
    <dgm:pt modelId="{D9A21622-424F-479D-ABC5-FA87059FC057}" type="pres">
      <dgm:prSet presAssocID="{9686752A-156C-40F7-9637-B92137425E3C}" presName="aSpace" presStyleCnt="0"/>
      <dgm:spPr/>
    </dgm:pt>
  </dgm:ptLst>
  <dgm:cxnLst>
    <dgm:cxn modelId="{924DB8AF-F1BE-43A3-BF45-A056AB994850}" srcId="{588B575A-67D1-4087-AB72-9CA1F5F27AE2}" destId="{9686752A-156C-40F7-9637-B92137425E3C}" srcOrd="3" destOrd="0" parTransId="{C5A4A155-DFD6-43D2-9D96-BCD827925054}" sibTransId="{4F5E5E3F-F958-4C88-89D5-9CD3CDCFC506}"/>
    <dgm:cxn modelId="{261167F6-E0B9-465F-891A-3E4977773331}" type="presOf" srcId="{74D0BB4F-C634-4F12-A6FF-49743C10C77F}" destId="{33D655E8-0DF3-4874-A0E1-5BC5F3CB1765}" srcOrd="0" destOrd="0" presId="urn:microsoft.com/office/officeart/2005/8/layout/pyramid2"/>
    <dgm:cxn modelId="{2D5144D3-7210-4215-B76C-9E0B9E9F8E79}" srcId="{588B575A-67D1-4087-AB72-9CA1F5F27AE2}" destId="{74D0BB4F-C634-4F12-A6FF-49743C10C77F}" srcOrd="2" destOrd="0" parTransId="{585B93B4-ECBA-4A91-9465-647520E9759A}" sibTransId="{1F307022-AB9C-4CAB-9D07-1A60B384B4E1}"/>
    <dgm:cxn modelId="{CE725363-9AE7-4698-B098-4391F780435C}" srcId="{588B575A-67D1-4087-AB72-9CA1F5F27AE2}" destId="{991E322A-10B3-44B1-BD9B-22899B66813E}" srcOrd="0" destOrd="0" parTransId="{F721C7B0-7FF5-48D3-83CB-A80EF927F37E}" sibTransId="{65A37C24-FE46-4F51-92EC-8A390AB64347}"/>
    <dgm:cxn modelId="{22535CBE-1970-40AB-81F9-BF74C26E80B0}" type="presOf" srcId="{4DCEDC65-1A11-49C2-9032-6D0C57B968D6}" destId="{0BE27F87-37A1-4A23-A0FB-587FAA2396FA}" srcOrd="0" destOrd="0" presId="urn:microsoft.com/office/officeart/2005/8/layout/pyramid2"/>
    <dgm:cxn modelId="{3175A725-62FD-4520-81BD-28F508CAE971}" type="presOf" srcId="{991E322A-10B3-44B1-BD9B-22899B66813E}" destId="{DC936873-B15C-4603-86B3-F9CA7E96E652}" srcOrd="0" destOrd="0" presId="urn:microsoft.com/office/officeart/2005/8/layout/pyramid2"/>
    <dgm:cxn modelId="{DF595FF7-2233-419F-AE13-04129A55CA38}" type="presOf" srcId="{588B575A-67D1-4087-AB72-9CA1F5F27AE2}" destId="{5A42BEC4-2001-4FDF-81FB-F2D51961FDC3}" srcOrd="0" destOrd="0" presId="urn:microsoft.com/office/officeart/2005/8/layout/pyramid2"/>
    <dgm:cxn modelId="{49F8B634-2728-4649-8510-1C2671A404E7}" srcId="{588B575A-67D1-4087-AB72-9CA1F5F27AE2}" destId="{4DCEDC65-1A11-49C2-9032-6D0C57B968D6}" srcOrd="1" destOrd="0" parTransId="{1B0F4536-0705-4007-AB14-B67321902DBD}" sibTransId="{F1BD8148-B425-4A4F-AF7F-FD684A95B834}"/>
    <dgm:cxn modelId="{FE8313CF-B980-47C0-A5A9-2E161C25B61E}" type="presOf" srcId="{9686752A-156C-40F7-9637-B92137425E3C}" destId="{2A32FBEB-276A-4439-A55B-D572DAAA70DE}" srcOrd="0" destOrd="0" presId="urn:microsoft.com/office/officeart/2005/8/layout/pyramid2"/>
    <dgm:cxn modelId="{50979BE9-21D3-4FC7-9D36-AC511281E444}" type="presParOf" srcId="{5A42BEC4-2001-4FDF-81FB-F2D51961FDC3}" destId="{02A103B0-1954-4FA1-97A2-CAF2C3729396}" srcOrd="0" destOrd="0" presId="urn:microsoft.com/office/officeart/2005/8/layout/pyramid2"/>
    <dgm:cxn modelId="{8F882ADC-C335-4B3F-B153-2C2A8E03B6A5}" type="presParOf" srcId="{5A42BEC4-2001-4FDF-81FB-F2D51961FDC3}" destId="{BE003886-58EC-4954-BB9C-80F20B3C736C}" srcOrd="1" destOrd="0" presId="urn:microsoft.com/office/officeart/2005/8/layout/pyramid2"/>
    <dgm:cxn modelId="{24C341EC-6735-4DB8-A0A8-48086320E6D3}" type="presParOf" srcId="{BE003886-58EC-4954-BB9C-80F20B3C736C}" destId="{DC936873-B15C-4603-86B3-F9CA7E96E652}" srcOrd="0" destOrd="0" presId="urn:microsoft.com/office/officeart/2005/8/layout/pyramid2"/>
    <dgm:cxn modelId="{2D67B59D-833C-4A4B-ADC1-264C4C7BAFF2}" type="presParOf" srcId="{BE003886-58EC-4954-BB9C-80F20B3C736C}" destId="{F688F94F-DA65-4E8A-A689-8F4D6BC36E30}" srcOrd="1" destOrd="0" presId="urn:microsoft.com/office/officeart/2005/8/layout/pyramid2"/>
    <dgm:cxn modelId="{8E0880FD-6A0C-4FEC-9C01-6589E8053D43}" type="presParOf" srcId="{BE003886-58EC-4954-BB9C-80F20B3C736C}" destId="{0BE27F87-37A1-4A23-A0FB-587FAA2396FA}" srcOrd="2" destOrd="0" presId="urn:microsoft.com/office/officeart/2005/8/layout/pyramid2"/>
    <dgm:cxn modelId="{7960690D-6FDC-4672-9C9E-6C102EB13A73}" type="presParOf" srcId="{BE003886-58EC-4954-BB9C-80F20B3C736C}" destId="{8B02B176-AA85-4AA8-827E-C0365C2910A9}" srcOrd="3" destOrd="0" presId="urn:microsoft.com/office/officeart/2005/8/layout/pyramid2"/>
    <dgm:cxn modelId="{CFFC31C1-31A8-49F7-958E-D4CC2ABF0527}" type="presParOf" srcId="{BE003886-58EC-4954-BB9C-80F20B3C736C}" destId="{33D655E8-0DF3-4874-A0E1-5BC5F3CB1765}" srcOrd="4" destOrd="0" presId="urn:microsoft.com/office/officeart/2005/8/layout/pyramid2"/>
    <dgm:cxn modelId="{3DD46AC0-D186-43A7-9DF7-7B35FDE2C627}" type="presParOf" srcId="{BE003886-58EC-4954-BB9C-80F20B3C736C}" destId="{2E8399BF-CD48-4B54-9212-ACAD6CF40034}" srcOrd="5" destOrd="0" presId="urn:microsoft.com/office/officeart/2005/8/layout/pyramid2"/>
    <dgm:cxn modelId="{C394D30B-4B01-476B-8D58-269C0A766D93}" type="presParOf" srcId="{BE003886-58EC-4954-BB9C-80F20B3C736C}" destId="{2A32FBEB-276A-4439-A55B-D572DAAA70DE}" srcOrd="6" destOrd="0" presId="urn:microsoft.com/office/officeart/2005/8/layout/pyramid2"/>
    <dgm:cxn modelId="{C55D1570-70B0-4130-9D92-146C220E7801}" type="presParOf" srcId="{BE003886-58EC-4954-BB9C-80F20B3C736C}" destId="{D9A21622-424F-479D-ABC5-FA87059FC05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04A964-09FE-4DFE-97DE-2A209D6183E2}" type="doc">
      <dgm:prSet loTypeId="urn:microsoft.com/office/officeart/2005/8/layout/gear1" loCatId="process" qsTypeId="urn:microsoft.com/office/officeart/2005/8/quickstyle/simple1" qsCatId="simple" csTypeId="urn:microsoft.com/office/officeart/2005/8/colors/accent2_4" csCatId="accent2" phldr="1"/>
      <dgm:spPr/>
    </dgm:pt>
    <dgm:pt modelId="{44F2E7A4-E79B-49CC-991A-8EFA0A8F3BDF}">
      <dgm:prSet phldrT="[Κείμενο]" custT="1"/>
      <dgm:spPr>
        <a:solidFill>
          <a:srgbClr val="FFC000"/>
        </a:solidFill>
        <a:ln w="76200">
          <a:solidFill>
            <a:schemeClr val="tx1"/>
          </a:solidFill>
        </a:ln>
      </dgm:spPr>
      <dgm:t>
        <a:bodyPr/>
        <a:lstStyle/>
        <a:p>
          <a:r>
            <a:rPr lang="el-GR" sz="1600" b="1" dirty="0" smtClean="0">
              <a:solidFill>
                <a:srgbClr val="002060"/>
              </a:solidFill>
            </a:rPr>
            <a:t>Παρακείμενα (φωτογραφίες, σχήματα, εικόνες)</a:t>
          </a:r>
          <a:endParaRPr lang="el-GR" sz="1600" b="1" dirty="0">
            <a:solidFill>
              <a:srgbClr val="002060"/>
            </a:solidFill>
          </a:endParaRPr>
        </a:p>
      </dgm:t>
    </dgm:pt>
    <dgm:pt modelId="{5628CEF2-D07B-425B-A457-429F24748DB3}" type="parTrans" cxnId="{5CA4F1D9-B95E-4F89-B74C-B5580CFB38CC}">
      <dgm:prSet/>
      <dgm:spPr/>
      <dgm:t>
        <a:bodyPr/>
        <a:lstStyle/>
        <a:p>
          <a:endParaRPr lang="el-GR"/>
        </a:p>
      </dgm:t>
    </dgm:pt>
    <dgm:pt modelId="{F03A8C32-1751-4E18-972D-D40D79063F39}" type="sibTrans" cxnId="{5CA4F1D9-B95E-4F89-B74C-B5580CFB38CC}">
      <dgm:prSet/>
      <dgm:spPr>
        <a:solidFill>
          <a:srgbClr val="94FEF9"/>
        </a:solidFill>
        <a:ln w="28575">
          <a:solidFill>
            <a:srgbClr val="007434"/>
          </a:solidFill>
        </a:ln>
        <a:effectLst>
          <a:glow rad="63500">
            <a:schemeClr val="accent4">
              <a:satMod val="175000"/>
              <a:alpha val="40000"/>
            </a:schemeClr>
          </a:glow>
        </a:effectLst>
      </dgm:spPr>
      <dgm:t>
        <a:bodyPr/>
        <a:lstStyle/>
        <a:p>
          <a:endParaRPr lang="el-GR"/>
        </a:p>
      </dgm:t>
    </dgm:pt>
    <dgm:pt modelId="{663FF5AF-FF9C-4831-A824-A2FFB132DBAA}">
      <dgm:prSet phldrT="[Κείμενο]" custT="1"/>
      <dgm:spPr>
        <a:solidFill>
          <a:srgbClr val="FFFF00"/>
        </a:solidFill>
      </dgm:spPr>
      <dgm:t>
        <a:bodyPr/>
        <a:lstStyle/>
        <a:p>
          <a:r>
            <a:rPr lang="el-GR" sz="1200" b="1" dirty="0" smtClean="0">
              <a:solidFill>
                <a:srgbClr val="002060"/>
              </a:solidFill>
            </a:rPr>
            <a:t>Επικείμενα (ορισμοί, επεξηγήσεις, γλωσσάρι)</a:t>
          </a:r>
          <a:endParaRPr lang="el-GR" sz="1200" b="1" dirty="0">
            <a:solidFill>
              <a:srgbClr val="002060"/>
            </a:solidFill>
          </a:endParaRPr>
        </a:p>
      </dgm:t>
    </dgm:pt>
    <dgm:pt modelId="{B954CF43-3428-4D24-AD5A-4685688FC3CA}" type="parTrans" cxnId="{EC30DABC-919F-4F9C-8B98-AA5FF28BF413}">
      <dgm:prSet/>
      <dgm:spPr/>
      <dgm:t>
        <a:bodyPr/>
        <a:lstStyle/>
        <a:p>
          <a:endParaRPr lang="el-GR"/>
        </a:p>
      </dgm:t>
    </dgm:pt>
    <dgm:pt modelId="{75267D20-AAC2-43C4-A1A2-884848911368}" type="sibTrans" cxnId="{EC30DABC-919F-4F9C-8B98-AA5FF28BF413}">
      <dgm:prSet/>
      <dgm:spPr>
        <a:solidFill>
          <a:srgbClr val="94FEF9"/>
        </a:solidFill>
        <a:ln w="28575">
          <a:solidFill>
            <a:srgbClr val="007434"/>
          </a:solidFill>
        </a:ln>
        <a:effectLst>
          <a:glow rad="63500">
            <a:schemeClr val="accent4">
              <a:satMod val="175000"/>
              <a:alpha val="40000"/>
            </a:schemeClr>
          </a:glow>
        </a:effectLst>
      </dgm:spPr>
      <dgm:t>
        <a:bodyPr/>
        <a:lstStyle/>
        <a:p>
          <a:endParaRPr lang="el-GR"/>
        </a:p>
      </dgm:t>
    </dgm:pt>
    <dgm:pt modelId="{0BB71BC2-B6B1-4904-8857-F08FDD1A6A26}">
      <dgm:prSet phldrT="[Κείμενο]" phldr="1"/>
      <dgm:spPr/>
      <dgm:t>
        <a:bodyPr/>
        <a:lstStyle/>
        <a:p>
          <a:endParaRPr lang="el-GR" dirty="0"/>
        </a:p>
      </dgm:t>
    </dgm:pt>
    <dgm:pt modelId="{D84D4F8F-DAFE-4742-82DD-92854DB4FE01}" type="parTrans" cxnId="{90B511E5-EEF9-42F9-83E1-80AE16E97754}">
      <dgm:prSet/>
      <dgm:spPr/>
      <dgm:t>
        <a:bodyPr/>
        <a:lstStyle/>
        <a:p>
          <a:endParaRPr lang="el-GR"/>
        </a:p>
      </dgm:t>
    </dgm:pt>
    <dgm:pt modelId="{281CEA79-7428-4DC1-B838-FE06C9293C7C}" type="sibTrans" cxnId="{90B511E5-EEF9-42F9-83E1-80AE16E97754}">
      <dgm:prSet/>
      <dgm:spPr/>
      <dgm:t>
        <a:bodyPr/>
        <a:lstStyle/>
        <a:p>
          <a:endParaRPr lang="el-GR"/>
        </a:p>
      </dgm:t>
    </dgm:pt>
    <dgm:pt modelId="{8CBA1AAC-7857-431B-A15D-9284B3563CB2}">
      <dgm:prSet custT="1"/>
      <dgm:spPr>
        <a:solidFill>
          <a:srgbClr val="EFC335"/>
        </a:solidFill>
      </dgm:spPr>
      <dgm:t>
        <a:bodyPr/>
        <a:lstStyle/>
        <a:p>
          <a:r>
            <a:rPr lang="el-GR" sz="1200" b="1" dirty="0" smtClean="0">
              <a:solidFill>
                <a:srgbClr val="002060"/>
              </a:solidFill>
            </a:rPr>
            <a:t>Περικείμενα (παράλληλα κείμενα)</a:t>
          </a:r>
          <a:endParaRPr lang="el-GR" sz="1200" b="1" dirty="0">
            <a:solidFill>
              <a:srgbClr val="002060"/>
            </a:solidFill>
          </a:endParaRPr>
        </a:p>
      </dgm:t>
    </dgm:pt>
    <dgm:pt modelId="{4DBB5D0B-178C-4809-AA0A-C4F02B9A4B4A}" type="parTrans" cxnId="{615A8183-90BE-4BF4-BDBB-E525B6520D65}">
      <dgm:prSet/>
      <dgm:spPr/>
      <dgm:t>
        <a:bodyPr/>
        <a:lstStyle/>
        <a:p>
          <a:endParaRPr lang="el-GR"/>
        </a:p>
      </dgm:t>
    </dgm:pt>
    <dgm:pt modelId="{8DFAA06C-7278-4FD0-AD0E-EEFB3E040928}" type="sibTrans" cxnId="{615A8183-90BE-4BF4-BDBB-E525B6520D65}">
      <dgm:prSet/>
      <dgm:spPr>
        <a:solidFill>
          <a:srgbClr val="94FEF9"/>
        </a:solidFill>
        <a:ln w="28575">
          <a:solidFill>
            <a:srgbClr val="007434"/>
          </a:solidFill>
        </a:ln>
        <a:effectLst>
          <a:glow rad="63500">
            <a:schemeClr val="accent4">
              <a:satMod val="175000"/>
              <a:alpha val="40000"/>
            </a:schemeClr>
          </a:glow>
        </a:effectLst>
      </dgm:spPr>
      <dgm:t>
        <a:bodyPr/>
        <a:lstStyle/>
        <a:p>
          <a:endParaRPr lang="el-GR"/>
        </a:p>
      </dgm:t>
    </dgm:pt>
    <dgm:pt modelId="{1C10514F-BD0F-401A-9229-45B5F5BE0CE9}" type="pres">
      <dgm:prSet presAssocID="{7B04A964-09FE-4DFE-97DE-2A209D6183E2}" presName="composite" presStyleCnt="0">
        <dgm:presLayoutVars>
          <dgm:chMax val="3"/>
          <dgm:animLvl val="lvl"/>
          <dgm:resizeHandles val="exact"/>
        </dgm:presLayoutVars>
      </dgm:prSet>
      <dgm:spPr/>
    </dgm:pt>
    <dgm:pt modelId="{3D8A8C92-8065-4967-808B-D492D8474EB0}" type="pres">
      <dgm:prSet presAssocID="{44F2E7A4-E79B-49CC-991A-8EFA0A8F3BDF}" presName="gear1" presStyleLbl="node1" presStyleIdx="0" presStyleCnt="3" custScaleX="93558" custScaleY="89673" custLinFactNeighborX="4811" custLinFactNeighborY="5164">
        <dgm:presLayoutVars>
          <dgm:chMax val="1"/>
          <dgm:bulletEnabled val="1"/>
        </dgm:presLayoutVars>
      </dgm:prSet>
      <dgm:spPr/>
      <dgm:t>
        <a:bodyPr/>
        <a:lstStyle/>
        <a:p>
          <a:endParaRPr lang="el-GR"/>
        </a:p>
      </dgm:t>
    </dgm:pt>
    <dgm:pt modelId="{B4EDC161-D9CF-4924-A08C-0F803212612D}" type="pres">
      <dgm:prSet presAssocID="{44F2E7A4-E79B-49CC-991A-8EFA0A8F3BDF}" presName="gear1srcNode" presStyleLbl="node1" presStyleIdx="0" presStyleCnt="3"/>
      <dgm:spPr/>
      <dgm:t>
        <a:bodyPr/>
        <a:lstStyle/>
        <a:p>
          <a:endParaRPr lang="el-GR"/>
        </a:p>
      </dgm:t>
    </dgm:pt>
    <dgm:pt modelId="{551CA481-8843-434A-A98A-F458251FA77D}" type="pres">
      <dgm:prSet presAssocID="{44F2E7A4-E79B-49CC-991A-8EFA0A8F3BDF}" presName="gear1dstNode" presStyleLbl="node1" presStyleIdx="0" presStyleCnt="3"/>
      <dgm:spPr/>
      <dgm:t>
        <a:bodyPr/>
        <a:lstStyle/>
        <a:p>
          <a:endParaRPr lang="el-GR"/>
        </a:p>
      </dgm:t>
    </dgm:pt>
    <dgm:pt modelId="{6E375805-0398-4F29-AD53-8FEFF6B7B070}" type="pres">
      <dgm:prSet presAssocID="{8CBA1AAC-7857-431B-A15D-9284B3563CB2}" presName="gear2" presStyleLbl="node1" presStyleIdx="1" presStyleCnt="3" custScaleX="117526" custLinFactNeighborX="-6504" custLinFactNeighborY="-267">
        <dgm:presLayoutVars>
          <dgm:chMax val="1"/>
          <dgm:bulletEnabled val="1"/>
        </dgm:presLayoutVars>
      </dgm:prSet>
      <dgm:spPr/>
      <dgm:t>
        <a:bodyPr/>
        <a:lstStyle/>
        <a:p>
          <a:endParaRPr lang="el-GR"/>
        </a:p>
      </dgm:t>
    </dgm:pt>
    <dgm:pt modelId="{A3D2E1FB-CA3C-410A-9735-CDD98E2B5759}" type="pres">
      <dgm:prSet presAssocID="{8CBA1AAC-7857-431B-A15D-9284B3563CB2}" presName="gear2srcNode" presStyleLbl="node1" presStyleIdx="1" presStyleCnt="3"/>
      <dgm:spPr/>
      <dgm:t>
        <a:bodyPr/>
        <a:lstStyle/>
        <a:p>
          <a:endParaRPr lang="el-GR"/>
        </a:p>
      </dgm:t>
    </dgm:pt>
    <dgm:pt modelId="{871FB2F6-E753-4281-A964-C0420DA1118C}" type="pres">
      <dgm:prSet presAssocID="{8CBA1AAC-7857-431B-A15D-9284B3563CB2}" presName="gear2dstNode" presStyleLbl="node1" presStyleIdx="1" presStyleCnt="3"/>
      <dgm:spPr/>
      <dgm:t>
        <a:bodyPr/>
        <a:lstStyle/>
        <a:p>
          <a:endParaRPr lang="el-GR"/>
        </a:p>
      </dgm:t>
    </dgm:pt>
    <dgm:pt modelId="{E39D14B1-83CF-45ED-9FA1-6D9F71339B63}" type="pres">
      <dgm:prSet presAssocID="{663FF5AF-FF9C-4831-A824-A2FFB132DBAA}" presName="gear3" presStyleLbl="node1" presStyleIdx="2" presStyleCnt="3" custScaleX="111788"/>
      <dgm:spPr/>
      <dgm:t>
        <a:bodyPr/>
        <a:lstStyle/>
        <a:p>
          <a:endParaRPr lang="el-GR"/>
        </a:p>
      </dgm:t>
    </dgm:pt>
    <dgm:pt modelId="{ABFC9D26-4203-480C-A33D-5D55CF0C32F4}" type="pres">
      <dgm:prSet presAssocID="{663FF5AF-FF9C-4831-A824-A2FFB132DBAA}" presName="gear3tx" presStyleLbl="node1" presStyleIdx="2" presStyleCnt="3">
        <dgm:presLayoutVars>
          <dgm:chMax val="1"/>
          <dgm:bulletEnabled val="1"/>
        </dgm:presLayoutVars>
      </dgm:prSet>
      <dgm:spPr/>
      <dgm:t>
        <a:bodyPr/>
        <a:lstStyle/>
        <a:p>
          <a:endParaRPr lang="el-GR"/>
        </a:p>
      </dgm:t>
    </dgm:pt>
    <dgm:pt modelId="{1470BC7E-B16E-4E17-A7A9-A3836F1B6E23}" type="pres">
      <dgm:prSet presAssocID="{663FF5AF-FF9C-4831-A824-A2FFB132DBAA}" presName="gear3srcNode" presStyleLbl="node1" presStyleIdx="2" presStyleCnt="3"/>
      <dgm:spPr/>
      <dgm:t>
        <a:bodyPr/>
        <a:lstStyle/>
        <a:p>
          <a:endParaRPr lang="el-GR"/>
        </a:p>
      </dgm:t>
    </dgm:pt>
    <dgm:pt modelId="{1A29FA41-F318-4DA2-BC73-C72E7B4CC38D}" type="pres">
      <dgm:prSet presAssocID="{663FF5AF-FF9C-4831-A824-A2FFB132DBAA}" presName="gear3dstNode" presStyleLbl="node1" presStyleIdx="2" presStyleCnt="3"/>
      <dgm:spPr/>
      <dgm:t>
        <a:bodyPr/>
        <a:lstStyle/>
        <a:p>
          <a:endParaRPr lang="el-GR"/>
        </a:p>
      </dgm:t>
    </dgm:pt>
    <dgm:pt modelId="{F540A04A-2377-4E78-B83A-8DE4230A6D2F}" type="pres">
      <dgm:prSet presAssocID="{F03A8C32-1751-4E18-972D-D40D79063F39}" presName="connector1" presStyleLbl="sibTrans2D1" presStyleIdx="0" presStyleCnt="3" custScaleX="90775"/>
      <dgm:spPr/>
      <dgm:t>
        <a:bodyPr/>
        <a:lstStyle/>
        <a:p>
          <a:endParaRPr lang="el-GR"/>
        </a:p>
      </dgm:t>
    </dgm:pt>
    <dgm:pt modelId="{339C98BF-ED39-4806-B3B7-72638BBB64D2}" type="pres">
      <dgm:prSet presAssocID="{8DFAA06C-7278-4FD0-AD0E-EEFB3E040928}" presName="connector2" presStyleLbl="sibTrans2D1" presStyleIdx="1" presStyleCnt="3" custLinFactNeighborX="-6973" custLinFactNeighborY="435"/>
      <dgm:spPr/>
      <dgm:t>
        <a:bodyPr/>
        <a:lstStyle/>
        <a:p>
          <a:endParaRPr lang="el-GR"/>
        </a:p>
      </dgm:t>
    </dgm:pt>
    <dgm:pt modelId="{9948D276-F637-4A94-B441-92BA7145DD1B}" type="pres">
      <dgm:prSet presAssocID="{75267D20-AAC2-43C4-A1A2-884848911368}" presName="connector3" presStyleLbl="sibTrans2D1" presStyleIdx="2" presStyleCnt="3" custScaleX="97037" custScaleY="96465"/>
      <dgm:spPr/>
      <dgm:t>
        <a:bodyPr/>
        <a:lstStyle/>
        <a:p>
          <a:endParaRPr lang="el-GR"/>
        </a:p>
      </dgm:t>
    </dgm:pt>
  </dgm:ptLst>
  <dgm:cxnLst>
    <dgm:cxn modelId="{213DE154-83D4-488D-B3E4-ADAFD0E515D3}" type="presOf" srcId="{8CBA1AAC-7857-431B-A15D-9284B3563CB2}" destId="{A3D2E1FB-CA3C-410A-9735-CDD98E2B5759}" srcOrd="1" destOrd="0" presId="urn:microsoft.com/office/officeart/2005/8/layout/gear1"/>
    <dgm:cxn modelId="{C4025262-5D71-4403-A64F-4E696AC60B06}" type="presOf" srcId="{663FF5AF-FF9C-4831-A824-A2FFB132DBAA}" destId="{ABFC9D26-4203-480C-A33D-5D55CF0C32F4}" srcOrd="1" destOrd="0" presId="urn:microsoft.com/office/officeart/2005/8/layout/gear1"/>
    <dgm:cxn modelId="{8403933A-A079-424F-9286-C2B801DDFBE1}" type="presOf" srcId="{75267D20-AAC2-43C4-A1A2-884848911368}" destId="{9948D276-F637-4A94-B441-92BA7145DD1B}" srcOrd="0" destOrd="0" presId="urn:microsoft.com/office/officeart/2005/8/layout/gear1"/>
    <dgm:cxn modelId="{63D0FAD5-8B52-4264-811D-C01D79CCB89F}" type="presOf" srcId="{44F2E7A4-E79B-49CC-991A-8EFA0A8F3BDF}" destId="{B4EDC161-D9CF-4924-A08C-0F803212612D}" srcOrd="1" destOrd="0" presId="urn:microsoft.com/office/officeart/2005/8/layout/gear1"/>
    <dgm:cxn modelId="{11EA3D6F-C66C-48BC-9629-1929876F57B3}" type="presOf" srcId="{8DFAA06C-7278-4FD0-AD0E-EEFB3E040928}" destId="{339C98BF-ED39-4806-B3B7-72638BBB64D2}" srcOrd="0" destOrd="0" presId="urn:microsoft.com/office/officeart/2005/8/layout/gear1"/>
    <dgm:cxn modelId="{615A8183-90BE-4BF4-BDBB-E525B6520D65}" srcId="{7B04A964-09FE-4DFE-97DE-2A209D6183E2}" destId="{8CBA1AAC-7857-431B-A15D-9284B3563CB2}" srcOrd="1" destOrd="0" parTransId="{4DBB5D0B-178C-4809-AA0A-C4F02B9A4B4A}" sibTransId="{8DFAA06C-7278-4FD0-AD0E-EEFB3E040928}"/>
    <dgm:cxn modelId="{1119B6F7-AECD-42E9-9DD0-1A3AD81A191E}" type="presOf" srcId="{7B04A964-09FE-4DFE-97DE-2A209D6183E2}" destId="{1C10514F-BD0F-401A-9229-45B5F5BE0CE9}" srcOrd="0" destOrd="0" presId="urn:microsoft.com/office/officeart/2005/8/layout/gear1"/>
    <dgm:cxn modelId="{717EAB49-D2FB-428B-9551-E04AE2E70579}" type="presOf" srcId="{8CBA1AAC-7857-431B-A15D-9284B3563CB2}" destId="{6E375805-0398-4F29-AD53-8FEFF6B7B070}" srcOrd="0" destOrd="0" presId="urn:microsoft.com/office/officeart/2005/8/layout/gear1"/>
    <dgm:cxn modelId="{2E63BA6A-A6FE-490A-ABED-37789B1CDF47}" type="presOf" srcId="{663FF5AF-FF9C-4831-A824-A2FFB132DBAA}" destId="{1A29FA41-F318-4DA2-BC73-C72E7B4CC38D}" srcOrd="3" destOrd="0" presId="urn:microsoft.com/office/officeart/2005/8/layout/gear1"/>
    <dgm:cxn modelId="{90B511E5-EEF9-42F9-83E1-80AE16E97754}" srcId="{7B04A964-09FE-4DFE-97DE-2A209D6183E2}" destId="{0BB71BC2-B6B1-4904-8857-F08FDD1A6A26}" srcOrd="3" destOrd="0" parTransId="{D84D4F8F-DAFE-4742-82DD-92854DB4FE01}" sibTransId="{281CEA79-7428-4DC1-B838-FE06C9293C7C}"/>
    <dgm:cxn modelId="{04048660-A297-466D-9187-A45E83D45EF5}" type="presOf" srcId="{44F2E7A4-E79B-49CC-991A-8EFA0A8F3BDF}" destId="{551CA481-8843-434A-A98A-F458251FA77D}" srcOrd="2" destOrd="0" presId="urn:microsoft.com/office/officeart/2005/8/layout/gear1"/>
    <dgm:cxn modelId="{F51BF608-53A8-48F4-9128-8B20EF7E6843}" type="presOf" srcId="{8CBA1AAC-7857-431B-A15D-9284B3563CB2}" destId="{871FB2F6-E753-4281-A964-C0420DA1118C}" srcOrd="2" destOrd="0" presId="urn:microsoft.com/office/officeart/2005/8/layout/gear1"/>
    <dgm:cxn modelId="{B95265E1-38F2-46C3-ABCB-94716D5FC13F}" type="presOf" srcId="{F03A8C32-1751-4E18-972D-D40D79063F39}" destId="{F540A04A-2377-4E78-B83A-8DE4230A6D2F}" srcOrd="0" destOrd="0" presId="urn:microsoft.com/office/officeart/2005/8/layout/gear1"/>
    <dgm:cxn modelId="{EC30DABC-919F-4F9C-8B98-AA5FF28BF413}" srcId="{7B04A964-09FE-4DFE-97DE-2A209D6183E2}" destId="{663FF5AF-FF9C-4831-A824-A2FFB132DBAA}" srcOrd="2" destOrd="0" parTransId="{B954CF43-3428-4D24-AD5A-4685688FC3CA}" sibTransId="{75267D20-AAC2-43C4-A1A2-884848911368}"/>
    <dgm:cxn modelId="{F25E9EC0-D9D3-410F-90E8-33D5CACDEAC4}" type="presOf" srcId="{663FF5AF-FF9C-4831-A824-A2FFB132DBAA}" destId="{E39D14B1-83CF-45ED-9FA1-6D9F71339B63}" srcOrd="0" destOrd="0" presId="urn:microsoft.com/office/officeart/2005/8/layout/gear1"/>
    <dgm:cxn modelId="{2A93BC77-A72A-4DE2-B6CB-26D1AC2BB3D3}" type="presOf" srcId="{44F2E7A4-E79B-49CC-991A-8EFA0A8F3BDF}" destId="{3D8A8C92-8065-4967-808B-D492D8474EB0}" srcOrd="0" destOrd="0" presId="urn:microsoft.com/office/officeart/2005/8/layout/gear1"/>
    <dgm:cxn modelId="{A186F627-5C01-4894-BF6D-213265B91756}" type="presOf" srcId="{663FF5AF-FF9C-4831-A824-A2FFB132DBAA}" destId="{1470BC7E-B16E-4E17-A7A9-A3836F1B6E23}" srcOrd="2" destOrd="0" presId="urn:microsoft.com/office/officeart/2005/8/layout/gear1"/>
    <dgm:cxn modelId="{5CA4F1D9-B95E-4F89-B74C-B5580CFB38CC}" srcId="{7B04A964-09FE-4DFE-97DE-2A209D6183E2}" destId="{44F2E7A4-E79B-49CC-991A-8EFA0A8F3BDF}" srcOrd="0" destOrd="0" parTransId="{5628CEF2-D07B-425B-A457-429F24748DB3}" sibTransId="{F03A8C32-1751-4E18-972D-D40D79063F39}"/>
    <dgm:cxn modelId="{8AE0A920-7DAA-4019-8F6D-3C08B8C36AFA}" type="presParOf" srcId="{1C10514F-BD0F-401A-9229-45B5F5BE0CE9}" destId="{3D8A8C92-8065-4967-808B-D492D8474EB0}" srcOrd="0" destOrd="0" presId="urn:microsoft.com/office/officeart/2005/8/layout/gear1"/>
    <dgm:cxn modelId="{EACC1E7E-A1AF-4C10-AF2E-CD906E929BF8}" type="presParOf" srcId="{1C10514F-BD0F-401A-9229-45B5F5BE0CE9}" destId="{B4EDC161-D9CF-4924-A08C-0F803212612D}" srcOrd="1" destOrd="0" presId="urn:microsoft.com/office/officeart/2005/8/layout/gear1"/>
    <dgm:cxn modelId="{4ECA1903-3CAD-484E-9CD3-BE7D47F74BF6}" type="presParOf" srcId="{1C10514F-BD0F-401A-9229-45B5F5BE0CE9}" destId="{551CA481-8843-434A-A98A-F458251FA77D}" srcOrd="2" destOrd="0" presId="urn:microsoft.com/office/officeart/2005/8/layout/gear1"/>
    <dgm:cxn modelId="{9814A31D-BD36-46CD-9F50-16320E4ECFB1}" type="presParOf" srcId="{1C10514F-BD0F-401A-9229-45B5F5BE0CE9}" destId="{6E375805-0398-4F29-AD53-8FEFF6B7B070}" srcOrd="3" destOrd="0" presId="urn:microsoft.com/office/officeart/2005/8/layout/gear1"/>
    <dgm:cxn modelId="{C9E8BD6B-BB94-4BD1-9E0A-50BCB2DE5A2C}" type="presParOf" srcId="{1C10514F-BD0F-401A-9229-45B5F5BE0CE9}" destId="{A3D2E1FB-CA3C-410A-9735-CDD98E2B5759}" srcOrd="4" destOrd="0" presId="urn:microsoft.com/office/officeart/2005/8/layout/gear1"/>
    <dgm:cxn modelId="{EF6BF378-77B4-4B3D-9C7D-9D38D4DF8D7B}" type="presParOf" srcId="{1C10514F-BD0F-401A-9229-45B5F5BE0CE9}" destId="{871FB2F6-E753-4281-A964-C0420DA1118C}" srcOrd="5" destOrd="0" presId="urn:microsoft.com/office/officeart/2005/8/layout/gear1"/>
    <dgm:cxn modelId="{D4540613-1A32-4AD1-8010-9F00D65AA928}" type="presParOf" srcId="{1C10514F-BD0F-401A-9229-45B5F5BE0CE9}" destId="{E39D14B1-83CF-45ED-9FA1-6D9F71339B63}" srcOrd="6" destOrd="0" presId="urn:microsoft.com/office/officeart/2005/8/layout/gear1"/>
    <dgm:cxn modelId="{837980FD-8158-48F9-B4FC-65508E39E66D}" type="presParOf" srcId="{1C10514F-BD0F-401A-9229-45B5F5BE0CE9}" destId="{ABFC9D26-4203-480C-A33D-5D55CF0C32F4}" srcOrd="7" destOrd="0" presId="urn:microsoft.com/office/officeart/2005/8/layout/gear1"/>
    <dgm:cxn modelId="{FCE10DAF-0A3B-4964-82F6-751332396E76}" type="presParOf" srcId="{1C10514F-BD0F-401A-9229-45B5F5BE0CE9}" destId="{1470BC7E-B16E-4E17-A7A9-A3836F1B6E23}" srcOrd="8" destOrd="0" presId="urn:microsoft.com/office/officeart/2005/8/layout/gear1"/>
    <dgm:cxn modelId="{2324A8B6-F42A-4D9C-8725-65ABC9DBD133}" type="presParOf" srcId="{1C10514F-BD0F-401A-9229-45B5F5BE0CE9}" destId="{1A29FA41-F318-4DA2-BC73-C72E7B4CC38D}" srcOrd="9" destOrd="0" presId="urn:microsoft.com/office/officeart/2005/8/layout/gear1"/>
    <dgm:cxn modelId="{9C8231D2-348A-43CD-8096-17A4FB050F7F}" type="presParOf" srcId="{1C10514F-BD0F-401A-9229-45B5F5BE0CE9}" destId="{F540A04A-2377-4E78-B83A-8DE4230A6D2F}" srcOrd="10" destOrd="0" presId="urn:microsoft.com/office/officeart/2005/8/layout/gear1"/>
    <dgm:cxn modelId="{2A7D6D04-7DE2-44E6-B1FE-5173B4EDED0D}" type="presParOf" srcId="{1C10514F-BD0F-401A-9229-45B5F5BE0CE9}" destId="{339C98BF-ED39-4806-B3B7-72638BBB64D2}" srcOrd="11" destOrd="0" presId="urn:microsoft.com/office/officeart/2005/8/layout/gear1"/>
    <dgm:cxn modelId="{C66FA155-7645-41B0-8381-47F426025AE3}" type="presParOf" srcId="{1C10514F-BD0F-401A-9229-45B5F5BE0CE9}" destId="{9948D276-F637-4A94-B441-92BA7145DD1B}"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00A9E9-0F4A-4963-B11B-89C985ECB723}" type="doc">
      <dgm:prSet loTypeId="urn:microsoft.com/office/officeart/2005/8/layout/gear1" loCatId="process" qsTypeId="urn:microsoft.com/office/officeart/2005/8/quickstyle/simple1" qsCatId="simple" csTypeId="urn:microsoft.com/office/officeart/2005/8/colors/accent1_2" csCatId="accent1" phldr="1"/>
      <dgm:spPr/>
    </dgm:pt>
    <dgm:pt modelId="{1C86FBB8-D839-4637-AAB8-7EDD13318AF4}">
      <dgm:prSet phldrT="[Κείμενο]" custT="1"/>
      <dgm:spPr>
        <a:solidFill>
          <a:srgbClr val="F6B136"/>
        </a:solidFill>
        <a:ln w="76200">
          <a:solidFill>
            <a:schemeClr val="tx1"/>
          </a:solidFill>
        </a:ln>
      </dgm:spPr>
      <dgm:t>
        <a:bodyPr/>
        <a:lstStyle/>
        <a:p>
          <a:r>
            <a:rPr lang="el-GR" sz="1200" b="1" dirty="0" smtClean="0">
              <a:solidFill>
                <a:srgbClr val="002060"/>
              </a:solidFill>
            </a:rPr>
            <a:t>Διακείμενα (σύνοψη, συμπεράσματα, ασκήσεις αυτοαξιολόγησης)</a:t>
          </a:r>
          <a:endParaRPr lang="el-GR" sz="1200" b="1" dirty="0">
            <a:solidFill>
              <a:srgbClr val="002060"/>
            </a:solidFill>
          </a:endParaRPr>
        </a:p>
      </dgm:t>
    </dgm:pt>
    <dgm:pt modelId="{83D88892-6B19-4029-80EA-5A2F36F2FD7D}" type="parTrans" cxnId="{3FDF9F00-3B39-4C3A-9941-B9D2874495A6}">
      <dgm:prSet/>
      <dgm:spPr/>
      <dgm:t>
        <a:bodyPr/>
        <a:lstStyle/>
        <a:p>
          <a:endParaRPr lang="el-GR"/>
        </a:p>
      </dgm:t>
    </dgm:pt>
    <dgm:pt modelId="{D4DD11F4-FF70-4AEB-A22B-780B8E7B746C}" type="sibTrans" cxnId="{3FDF9F00-3B39-4C3A-9941-B9D2874495A6}">
      <dgm:prSet/>
      <dgm:spPr>
        <a:solidFill>
          <a:srgbClr val="94FEF9"/>
        </a:solidFill>
        <a:ln w="28575">
          <a:solidFill>
            <a:srgbClr val="007434"/>
          </a:solidFill>
        </a:ln>
        <a:effectLst>
          <a:glow rad="63500">
            <a:schemeClr val="accent4">
              <a:satMod val="175000"/>
              <a:alpha val="40000"/>
            </a:schemeClr>
          </a:glow>
        </a:effectLst>
      </dgm:spPr>
      <dgm:t>
        <a:bodyPr/>
        <a:lstStyle/>
        <a:p>
          <a:endParaRPr lang="el-GR"/>
        </a:p>
      </dgm:t>
    </dgm:pt>
    <dgm:pt modelId="{F198CFBE-FABE-47D3-9380-0D33956037C6}" type="pres">
      <dgm:prSet presAssocID="{BC00A9E9-0F4A-4963-B11B-89C985ECB723}" presName="composite" presStyleCnt="0">
        <dgm:presLayoutVars>
          <dgm:chMax val="3"/>
          <dgm:animLvl val="lvl"/>
          <dgm:resizeHandles val="exact"/>
        </dgm:presLayoutVars>
      </dgm:prSet>
      <dgm:spPr/>
    </dgm:pt>
    <dgm:pt modelId="{E8D0E43D-0407-4597-B172-35A67B8BA9BB}" type="pres">
      <dgm:prSet presAssocID="{1C86FBB8-D839-4637-AAB8-7EDD13318AF4}" presName="gear1" presStyleLbl="node1" presStyleIdx="0" presStyleCnt="1" custScaleX="99295" custScaleY="79966" custLinFactNeighborX="-43115" custLinFactNeighborY="18105">
        <dgm:presLayoutVars>
          <dgm:chMax val="1"/>
          <dgm:bulletEnabled val="1"/>
        </dgm:presLayoutVars>
      </dgm:prSet>
      <dgm:spPr/>
      <dgm:t>
        <a:bodyPr/>
        <a:lstStyle/>
        <a:p>
          <a:endParaRPr lang="el-GR"/>
        </a:p>
      </dgm:t>
    </dgm:pt>
    <dgm:pt modelId="{ECAD6462-CD74-4906-A728-12B87B7B0DBC}" type="pres">
      <dgm:prSet presAssocID="{1C86FBB8-D839-4637-AAB8-7EDD13318AF4}" presName="gear1srcNode" presStyleLbl="node1" presStyleIdx="0" presStyleCnt="1"/>
      <dgm:spPr/>
      <dgm:t>
        <a:bodyPr/>
        <a:lstStyle/>
        <a:p>
          <a:endParaRPr lang="el-GR"/>
        </a:p>
      </dgm:t>
    </dgm:pt>
    <dgm:pt modelId="{A83EFA3A-417F-484D-99AC-B249DBB89647}" type="pres">
      <dgm:prSet presAssocID="{1C86FBB8-D839-4637-AAB8-7EDD13318AF4}" presName="gear1dstNode" presStyleLbl="node1" presStyleIdx="0" presStyleCnt="1"/>
      <dgm:spPr/>
      <dgm:t>
        <a:bodyPr/>
        <a:lstStyle/>
        <a:p>
          <a:endParaRPr lang="el-GR"/>
        </a:p>
      </dgm:t>
    </dgm:pt>
    <dgm:pt modelId="{5B06A795-9DD3-4EF5-94B0-6C076AE31D4A}" type="pres">
      <dgm:prSet presAssocID="{D4DD11F4-FF70-4AEB-A22B-780B8E7B746C}" presName="connector1" presStyleLbl="sibTrans2D1" presStyleIdx="0" presStyleCnt="1" custAng="17298662" custScaleX="84318" custScaleY="92465" custLinFactNeighborX="-49827" custLinFactNeighborY="13775"/>
      <dgm:spPr/>
      <dgm:t>
        <a:bodyPr/>
        <a:lstStyle/>
        <a:p>
          <a:endParaRPr lang="el-GR"/>
        </a:p>
      </dgm:t>
    </dgm:pt>
  </dgm:ptLst>
  <dgm:cxnLst>
    <dgm:cxn modelId="{CA45AD4A-CB5A-49FE-A56E-1FFDD65C17B6}" type="presOf" srcId="{1C86FBB8-D839-4637-AAB8-7EDD13318AF4}" destId="{A83EFA3A-417F-484D-99AC-B249DBB89647}" srcOrd="2" destOrd="0" presId="urn:microsoft.com/office/officeart/2005/8/layout/gear1"/>
    <dgm:cxn modelId="{D493C165-6A0F-4B55-8492-D76CA099353F}" type="presOf" srcId="{1C86FBB8-D839-4637-AAB8-7EDD13318AF4}" destId="{ECAD6462-CD74-4906-A728-12B87B7B0DBC}" srcOrd="1" destOrd="0" presId="urn:microsoft.com/office/officeart/2005/8/layout/gear1"/>
    <dgm:cxn modelId="{07F866F6-CFCA-4AFA-AC35-7F5203C8433C}" type="presOf" srcId="{BC00A9E9-0F4A-4963-B11B-89C985ECB723}" destId="{F198CFBE-FABE-47D3-9380-0D33956037C6}" srcOrd="0" destOrd="0" presId="urn:microsoft.com/office/officeart/2005/8/layout/gear1"/>
    <dgm:cxn modelId="{B90B3D46-FC48-4AB1-9695-8669EE3537F1}" type="presOf" srcId="{D4DD11F4-FF70-4AEB-A22B-780B8E7B746C}" destId="{5B06A795-9DD3-4EF5-94B0-6C076AE31D4A}" srcOrd="0" destOrd="0" presId="urn:microsoft.com/office/officeart/2005/8/layout/gear1"/>
    <dgm:cxn modelId="{3FDF9F00-3B39-4C3A-9941-B9D2874495A6}" srcId="{BC00A9E9-0F4A-4963-B11B-89C985ECB723}" destId="{1C86FBB8-D839-4637-AAB8-7EDD13318AF4}" srcOrd="0" destOrd="0" parTransId="{83D88892-6B19-4029-80EA-5A2F36F2FD7D}" sibTransId="{D4DD11F4-FF70-4AEB-A22B-780B8E7B746C}"/>
    <dgm:cxn modelId="{44DBA20E-AC8D-46C2-A81C-5A1A7F7E1D10}" type="presOf" srcId="{1C86FBB8-D839-4637-AAB8-7EDD13318AF4}" destId="{E8D0E43D-0407-4597-B172-35A67B8BA9BB}" srcOrd="0" destOrd="0" presId="urn:microsoft.com/office/officeart/2005/8/layout/gear1"/>
    <dgm:cxn modelId="{A42FCBA6-C5D9-4214-8F3A-358800E2ACBB}" type="presParOf" srcId="{F198CFBE-FABE-47D3-9380-0D33956037C6}" destId="{E8D0E43D-0407-4597-B172-35A67B8BA9BB}" srcOrd="0" destOrd="0" presId="urn:microsoft.com/office/officeart/2005/8/layout/gear1"/>
    <dgm:cxn modelId="{75DC4531-15E9-4337-B1EF-6E61E260094E}" type="presParOf" srcId="{F198CFBE-FABE-47D3-9380-0D33956037C6}" destId="{ECAD6462-CD74-4906-A728-12B87B7B0DBC}" srcOrd="1" destOrd="0" presId="urn:microsoft.com/office/officeart/2005/8/layout/gear1"/>
    <dgm:cxn modelId="{88055A2E-B0F2-46FA-97E8-E50079AA2ADD}" type="presParOf" srcId="{F198CFBE-FABE-47D3-9380-0D33956037C6}" destId="{A83EFA3A-417F-484D-99AC-B249DBB89647}" srcOrd="2" destOrd="0" presId="urn:microsoft.com/office/officeart/2005/8/layout/gear1"/>
    <dgm:cxn modelId="{C5B7915A-4830-416A-A8F9-DFE4D6440D4A}" type="presParOf" srcId="{F198CFBE-FABE-47D3-9380-0D33956037C6}" destId="{5B06A795-9DD3-4EF5-94B0-6C076AE31D4A}" srcOrd="3" destOrd="0" presId="urn:microsoft.com/office/officeart/2005/8/layout/gear1"/>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28421A-EA58-4C5C-95FA-412432BA2053}" type="doc">
      <dgm:prSet loTypeId="urn:microsoft.com/office/officeart/2005/8/layout/gear1" loCatId="process" qsTypeId="urn:microsoft.com/office/officeart/2005/8/quickstyle/simple1" qsCatId="simple" csTypeId="urn:microsoft.com/office/officeart/2005/8/colors/accent1_2" csCatId="accent1" phldr="1"/>
      <dgm:spPr/>
    </dgm:pt>
    <dgm:pt modelId="{419291EF-1F51-4221-AC75-4F6253F4941C}">
      <dgm:prSet phldrT="[Κείμενο]"/>
      <dgm:spPr>
        <a:solidFill>
          <a:srgbClr val="FFC000"/>
        </a:solidFill>
        <a:ln w="76200">
          <a:solidFill>
            <a:schemeClr val="tx1"/>
          </a:solidFill>
        </a:ln>
      </dgm:spPr>
      <dgm:t>
        <a:bodyPr/>
        <a:lstStyle/>
        <a:p>
          <a:r>
            <a:rPr lang="el-GR" b="1" dirty="0" smtClean="0">
              <a:solidFill>
                <a:srgbClr val="002060"/>
              </a:solidFill>
            </a:rPr>
            <a:t>Προκείμενα (σκοπός, προσδοκώμενα αποτελέσματα κ.α.)</a:t>
          </a:r>
          <a:endParaRPr lang="el-GR" b="1" dirty="0">
            <a:solidFill>
              <a:srgbClr val="002060"/>
            </a:solidFill>
          </a:endParaRPr>
        </a:p>
      </dgm:t>
    </dgm:pt>
    <dgm:pt modelId="{06CD14E0-0419-4481-9815-E91B040AABD2}" type="parTrans" cxnId="{F8964C34-566E-4B00-877D-915FB5F610EF}">
      <dgm:prSet/>
      <dgm:spPr/>
      <dgm:t>
        <a:bodyPr/>
        <a:lstStyle/>
        <a:p>
          <a:endParaRPr lang="el-GR"/>
        </a:p>
      </dgm:t>
    </dgm:pt>
    <dgm:pt modelId="{0048725F-476D-401B-95E8-3AD05006117B}" type="sibTrans" cxnId="{F8964C34-566E-4B00-877D-915FB5F610EF}">
      <dgm:prSet/>
      <dgm:spPr>
        <a:solidFill>
          <a:srgbClr val="94FEF9"/>
        </a:solidFill>
        <a:ln w="28575">
          <a:solidFill>
            <a:srgbClr val="007434"/>
          </a:solidFill>
        </a:ln>
        <a:effectLst>
          <a:glow rad="63500">
            <a:schemeClr val="accent4">
              <a:satMod val="175000"/>
              <a:alpha val="40000"/>
            </a:schemeClr>
          </a:glow>
        </a:effectLst>
      </dgm:spPr>
      <dgm:t>
        <a:bodyPr/>
        <a:lstStyle/>
        <a:p>
          <a:endParaRPr lang="el-GR"/>
        </a:p>
      </dgm:t>
    </dgm:pt>
    <dgm:pt modelId="{62CE88F1-D916-4737-9704-00DE20B1ED01}">
      <dgm:prSet phldrT="[Κείμενο]" custT="1"/>
      <dgm:spPr>
        <a:solidFill>
          <a:srgbClr val="D98F0B"/>
        </a:solidFill>
        <a:ln w="76200">
          <a:solidFill>
            <a:schemeClr val="tx1"/>
          </a:solidFill>
        </a:ln>
      </dgm:spPr>
      <dgm:t>
        <a:bodyPr/>
        <a:lstStyle/>
        <a:p>
          <a:r>
            <a:rPr lang="el-GR" sz="1050" b="1" dirty="0" err="1" smtClean="0">
              <a:solidFill>
                <a:srgbClr val="002060"/>
              </a:solidFill>
            </a:rPr>
            <a:t>Μετακείμενα</a:t>
          </a:r>
          <a:r>
            <a:rPr lang="el-GR" sz="1050" b="1" dirty="0" smtClean="0">
              <a:solidFill>
                <a:srgbClr val="002060"/>
              </a:solidFill>
            </a:rPr>
            <a:t> (βιβλιογραφία, σύνοψη κ.α.)</a:t>
          </a:r>
          <a:endParaRPr lang="el-GR" sz="1050" b="1" dirty="0">
            <a:solidFill>
              <a:srgbClr val="002060"/>
            </a:solidFill>
          </a:endParaRPr>
        </a:p>
      </dgm:t>
    </dgm:pt>
    <dgm:pt modelId="{40CE6FB8-2A97-4B98-9F10-913B5740F728}" type="parTrans" cxnId="{9FF8895F-AFDF-4352-AC2F-75628DF661D4}">
      <dgm:prSet/>
      <dgm:spPr/>
      <dgm:t>
        <a:bodyPr/>
        <a:lstStyle/>
        <a:p>
          <a:endParaRPr lang="el-GR"/>
        </a:p>
      </dgm:t>
    </dgm:pt>
    <dgm:pt modelId="{798A470C-29DD-44F3-99F3-298AFA1F3F5F}" type="sibTrans" cxnId="{9FF8895F-AFDF-4352-AC2F-75628DF661D4}">
      <dgm:prSet/>
      <dgm:spPr>
        <a:solidFill>
          <a:srgbClr val="94FEF9"/>
        </a:solidFill>
        <a:ln w="28575">
          <a:solidFill>
            <a:srgbClr val="007434"/>
          </a:solidFill>
        </a:ln>
        <a:effectLst>
          <a:glow rad="63500">
            <a:schemeClr val="accent4">
              <a:satMod val="175000"/>
              <a:alpha val="40000"/>
            </a:schemeClr>
          </a:glow>
        </a:effectLst>
      </dgm:spPr>
      <dgm:t>
        <a:bodyPr/>
        <a:lstStyle/>
        <a:p>
          <a:endParaRPr lang="el-GR"/>
        </a:p>
      </dgm:t>
    </dgm:pt>
    <dgm:pt modelId="{32FFAC5D-738F-42A7-B1FB-6B86C23D936A}">
      <dgm:prSet phldrT="[Κείμενο]" custT="1"/>
      <dgm:spPr>
        <a:solidFill>
          <a:srgbClr val="DBE004"/>
        </a:solidFill>
        <a:ln w="76200">
          <a:solidFill>
            <a:schemeClr val="tx1"/>
          </a:solidFill>
        </a:ln>
      </dgm:spPr>
      <dgm:t>
        <a:bodyPr/>
        <a:lstStyle/>
        <a:p>
          <a:r>
            <a:rPr lang="el-GR" sz="1400" b="1" dirty="0" smtClean="0">
              <a:solidFill>
                <a:srgbClr val="002060"/>
              </a:solidFill>
            </a:rPr>
            <a:t>Βασικό κείμενο</a:t>
          </a:r>
          <a:endParaRPr lang="el-GR" sz="1400" b="1" dirty="0">
            <a:solidFill>
              <a:srgbClr val="002060"/>
            </a:solidFill>
          </a:endParaRPr>
        </a:p>
      </dgm:t>
    </dgm:pt>
    <dgm:pt modelId="{C261FC2B-B766-4F29-B58B-A3D5D22FAB4B}" type="parTrans" cxnId="{204BF29C-36E6-4FEE-8EBD-1E37E8C30FEB}">
      <dgm:prSet/>
      <dgm:spPr/>
      <dgm:t>
        <a:bodyPr/>
        <a:lstStyle/>
        <a:p>
          <a:endParaRPr lang="el-GR"/>
        </a:p>
      </dgm:t>
    </dgm:pt>
    <dgm:pt modelId="{D999D6B0-B6A2-4121-8264-C1CC4AC1CFAA}" type="sibTrans" cxnId="{204BF29C-36E6-4FEE-8EBD-1E37E8C30FEB}">
      <dgm:prSet/>
      <dgm:spPr>
        <a:solidFill>
          <a:srgbClr val="94FEF9"/>
        </a:solidFill>
        <a:ln w="28575">
          <a:solidFill>
            <a:srgbClr val="007434"/>
          </a:solidFill>
        </a:ln>
        <a:effectLst>
          <a:glow rad="63500">
            <a:schemeClr val="accent4">
              <a:satMod val="175000"/>
              <a:alpha val="40000"/>
            </a:schemeClr>
          </a:glow>
        </a:effectLst>
      </dgm:spPr>
      <dgm:t>
        <a:bodyPr/>
        <a:lstStyle/>
        <a:p>
          <a:endParaRPr lang="el-GR"/>
        </a:p>
      </dgm:t>
    </dgm:pt>
    <dgm:pt modelId="{C3CA8BC3-E741-46C5-ACAC-F38732C80011}" type="pres">
      <dgm:prSet presAssocID="{2D28421A-EA58-4C5C-95FA-412432BA2053}" presName="composite" presStyleCnt="0">
        <dgm:presLayoutVars>
          <dgm:chMax val="3"/>
          <dgm:animLvl val="lvl"/>
          <dgm:resizeHandles val="exact"/>
        </dgm:presLayoutVars>
      </dgm:prSet>
      <dgm:spPr/>
    </dgm:pt>
    <dgm:pt modelId="{E2514C14-1CD1-4290-82D9-3C9A5E2F367C}" type="pres">
      <dgm:prSet presAssocID="{419291EF-1F51-4221-AC75-4F6253F4941C}" presName="gear1" presStyleLbl="node1" presStyleIdx="0" presStyleCnt="3" custScaleX="91247" custScaleY="86427" custLinFactNeighborX="-71643" custLinFactNeighborY="-6571">
        <dgm:presLayoutVars>
          <dgm:chMax val="1"/>
          <dgm:bulletEnabled val="1"/>
        </dgm:presLayoutVars>
      </dgm:prSet>
      <dgm:spPr/>
      <dgm:t>
        <a:bodyPr/>
        <a:lstStyle/>
        <a:p>
          <a:endParaRPr lang="el-GR"/>
        </a:p>
      </dgm:t>
    </dgm:pt>
    <dgm:pt modelId="{455B379D-0B9F-43F7-9086-6B7DD496434F}" type="pres">
      <dgm:prSet presAssocID="{419291EF-1F51-4221-AC75-4F6253F4941C}" presName="gear1srcNode" presStyleLbl="node1" presStyleIdx="0" presStyleCnt="3"/>
      <dgm:spPr/>
      <dgm:t>
        <a:bodyPr/>
        <a:lstStyle/>
        <a:p>
          <a:endParaRPr lang="el-GR"/>
        </a:p>
      </dgm:t>
    </dgm:pt>
    <dgm:pt modelId="{DD5484F8-31D0-41C9-8E58-3340914EB803}" type="pres">
      <dgm:prSet presAssocID="{419291EF-1F51-4221-AC75-4F6253F4941C}" presName="gear1dstNode" presStyleLbl="node1" presStyleIdx="0" presStyleCnt="3"/>
      <dgm:spPr/>
      <dgm:t>
        <a:bodyPr/>
        <a:lstStyle/>
        <a:p>
          <a:endParaRPr lang="el-GR"/>
        </a:p>
      </dgm:t>
    </dgm:pt>
    <dgm:pt modelId="{446EA570-7773-48E5-BC24-6C7F948C1D14}" type="pres">
      <dgm:prSet presAssocID="{62CE88F1-D916-4737-9704-00DE20B1ED01}" presName="gear2" presStyleLbl="node1" presStyleIdx="1" presStyleCnt="3" custScaleX="110629" custLinFactX="33994" custLinFactNeighborX="100000" custLinFactNeighborY="56126">
        <dgm:presLayoutVars>
          <dgm:chMax val="1"/>
          <dgm:bulletEnabled val="1"/>
        </dgm:presLayoutVars>
      </dgm:prSet>
      <dgm:spPr/>
      <dgm:t>
        <a:bodyPr/>
        <a:lstStyle/>
        <a:p>
          <a:endParaRPr lang="el-GR"/>
        </a:p>
      </dgm:t>
    </dgm:pt>
    <dgm:pt modelId="{A439792D-9B52-4018-8732-CDFF663904DC}" type="pres">
      <dgm:prSet presAssocID="{62CE88F1-D916-4737-9704-00DE20B1ED01}" presName="gear2srcNode" presStyleLbl="node1" presStyleIdx="1" presStyleCnt="3"/>
      <dgm:spPr/>
      <dgm:t>
        <a:bodyPr/>
        <a:lstStyle/>
        <a:p>
          <a:endParaRPr lang="el-GR"/>
        </a:p>
      </dgm:t>
    </dgm:pt>
    <dgm:pt modelId="{4907D8AE-A03F-4189-8D85-8526562A6321}" type="pres">
      <dgm:prSet presAssocID="{62CE88F1-D916-4737-9704-00DE20B1ED01}" presName="gear2dstNode" presStyleLbl="node1" presStyleIdx="1" presStyleCnt="3"/>
      <dgm:spPr/>
      <dgm:t>
        <a:bodyPr/>
        <a:lstStyle/>
        <a:p>
          <a:endParaRPr lang="el-GR"/>
        </a:p>
      </dgm:t>
    </dgm:pt>
    <dgm:pt modelId="{CA939B22-9780-467D-AA5F-D5E12858B931}" type="pres">
      <dgm:prSet presAssocID="{32FFAC5D-738F-42A7-B1FB-6B86C23D936A}" presName="gear3" presStyleLbl="node1" presStyleIdx="2" presStyleCnt="3" custLinFactNeighborX="-43167" custLinFactNeighborY="-3209"/>
      <dgm:spPr/>
      <dgm:t>
        <a:bodyPr/>
        <a:lstStyle/>
        <a:p>
          <a:endParaRPr lang="el-GR"/>
        </a:p>
      </dgm:t>
    </dgm:pt>
    <dgm:pt modelId="{5A92795F-1ABE-4EFB-83A0-1D7388B12FA7}" type="pres">
      <dgm:prSet presAssocID="{32FFAC5D-738F-42A7-B1FB-6B86C23D936A}" presName="gear3tx" presStyleLbl="node1" presStyleIdx="2" presStyleCnt="3">
        <dgm:presLayoutVars>
          <dgm:chMax val="1"/>
          <dgm:bulletEnabled val="1"/>
        </dgm:presLayoutVars>
      </dgm:prSet>
      <dgm:spPr/>
      <dgm:t>
        <a:bodyPr/>
        <a:lstStyle/>
        <a:p>
          <a:endParaRPr lang="el-GR"/>
        </a:p>
      </dgm:t>
    </dgm:pt>
    <dgm:pt modelId="{BEB4BD99-C47C-4BD0-A9BE-4A5A287084AC}" type="pres">
      <dgm:prSet presAssocID="{32FFAC5D-738F-42A7-B1FB-6B86C23D936A}" presName="gear3srcNode" presStyleLbl="node1" presStyleIdx="2" presStyleCnt="3"/>
      <dgm:spPr/>
      <dgm:t>
        <a:bodyPr/>
        <a:lstStyle/>
        <a:p>
          <a:endParaRPr lang="el-GR"/>
        </a:p>
      </dgm:t>
    </dgm:pt>
    <dgm:pt modelId="{28D01FF2-66A8-456C-8E62-BEAADBE8A9C1}" type="pres">
      <dgm:prSet presAssocID="{32FFAC5D-738F-42A7-B1FB-6B86C23D936A}" presName="gear3dstNode" presStyleLbl="node1" presStyleIdx="2" presStyleCnt="3"/>
      <dgm:spPr/>
      <dgm:t>
        <a:bodyPr/>
        <a:lstStyle/>
        <a:p>
          <a:endParaRPr lang="el-GR"/>
        </a:p>
      </dgm:t>
    </dgm:pt>
    <dgm:pt modelId="{CA108D7D-BB06-4E26-920E-809341861C9E}" type="pres">
      <dgm:prSet presAssocID="{0048725F-476D-401B-95E8-3AD05006117B}" presName="connector1" presStyleLbl="sibTrans2D1" presStyleIdx="0" presStyleCnt="3" custAng="14073686" custScaleY="84211" custLinFactNeighborX="15188" custLinFactNeighborY="11126"/>
      <dgm:spPr/>
      <dgm:t>
        <a:bodyPr/>
        <a:lstStyle/>
        <a:p>
          <a:endParaRPr lang="el-GR"/>
        </a:p>
      </dgm:t>
    </dgm:pt>
    <dgm:pt modelId="{9FF90984-ECB5-4A38-B830-F3AFDE021EB8}" type="pres">
      <dgm:prSet presAssocID="{798A470C-29DD-44F3-99F3-298AFA1F3F5F}" presName="connector2" presStyleLbl="sibTrans2D1" presStyleIdx="1" presStyleCnt="3" custAng="18371480" custLinFactNeighborX="-783" custLinFactNeighborY="51808"/>
      <dgm:spPr/>
      <dgm:t>
        <a:bodyPr/>
        <a:lstStyle/>
        <a:p>
          <a:endParaRPr lang="el-GR"/>
        </a:p>
      </dgm:t>
    </dgm:pt>
    <dgm:pt modelId="{238AFC8B-EC31-44F8-860A-066724F68263}" type="pres">
      <dgm:prSet presAssocID="{D999D6B0-B6A2-4121-8264-C1CC4AC1CFAA}" presName="connector3" presStyleLbl="sibTrans2D1" presStyleIdx="2" presStyleCnt="3" custAng="10152460" custLinFactNeighborX="-35887" custLinFactNeighborY="-2049"/>
      <dgm:spPr/>
      <dgm:t>
        <a:bodyPr/>
        <a:lstStyle/>
        <a:p>
          <a:endParaRPr lang="el-GR"/>
        </a:p>
      </dgm:t>
    </dgm:pt>
  </dgm:ptLst>
  <dgm:cxnLst>
    <dgm:cxn modelId="{706C63EC-BD8A-4A7A-B47A-5DF4D14BE10B}" type="presOf" srcId="{419291EF-1F51-4221-AC75-4F6253F4941C}" destId="{455B379D-0B9F-43F7-9086-6B7DD496434F}" srcOrd="1" destOrd="0" presId="urn:microsoft.com/office/officeart/2005/8/layout/gear1"/>
    <dgm:cxn modelId="{5A7367D7-2D95-42BD-9D28-BCA253C40DA2}" type="presOf" srcId="{62CE88F1-D916-4737-9704-00DE20B1ED01}" destId="{A439792D-9B52-4018-8732-CDFF663904DC}" srcOrd="1" destOrd="0" presId="urn:microsoft.com/office/officeart/2005/8/layout/gear1"/>
    <dgm:cxn modelId="{974D7C50-DEE9-4B66-A8E7-CE412BB33C0C}" type="presOf" srcId="{2D28421A-EA58-4C5C-95FA-412432BA2053}" destId="{C3CA8BC3-E741-46C5-ACAC-F38732C80011}" srcOrd="0" destOrd="0" presId="urn:microsoft.com/office/officeart/2005/8/layout/gear1"/>
    <dgm:cxn modelId="{3E6DC8A7-AFE6-4E3B-AE67-52EB8E89ED85}" type="presOf" srcId="{32FFAC5D-738F-42A7-B1FB-6B86C23D936A}" destId="{CA939B22-9780-467D-AA5F-D5E12858B931}" srcOrd="0" destOrd="0" presId="urn:microsoft.com/office/officeart/2005/8/layout/gear1"/>
    <dgm:cxn modelId="{B056EA7D-A26E-4894-91E6-42BEE1F7C102}" type="presOf" srcId="{0048725F-476D-401B-95E8-3AD05006117B}" destId="{CA108D7D-BB06-4E26-920E-809341861C9E}" srcOrd="0" destOrd="0" presId="urn:microsoft.com/office/officeart/2005/8/layout/gear1"/>
    <dgm:cxn modelId="{8EC16596-B152-4C30-8451-E191910CFED9}" type="presOf" srcId="{32FFAC5D-738F-42A7-B1FB-6B86C23D936A}" destId="{5A92795F-1ABE-4EFB-83A0-1D7388B12FA7}" srcOrd="1" destOrd="0" presId="urn:microsoft.com/office/officeart/2005/8/layout/gear1"/>
    <dgm:cxn modelId="{9FF8895F-AFDF-4352-AC2F-75628DF661D4}" srcId="{2D28421A-EA58-4C5C-95FA-412432BA2053}" destId="{62CE88F1-D916-4737-9704-00DE20B1ED01}" srcOrd="1" destOrd="0" parTransId="{40CE6FB8-2A97-4B98-9F10-913B5740F728}" sibTransId="{798A470C-29DD-44F3-99F3-298AFA1F3F5F}"/>
    <dgm:cxn modelId="{EC77F03C-B36B-4E4D-8A16-AAACCDEAE4A6}" type="presOf" srcId="{798A470C-29DD-44F3-99F3-298AFA1F3F5F}" destId="{9FF90984-ECB5-4A38-B830-F3AFDE021EB8}" srcOrd="0" destOrd="0" presId="urn:microsoft.com/office/officeart/2005/8/layout/gear1"/>
    <dgm:cxn modelId="{204BF29C-36E6-4FEE-8EBD-1E37E8C30FEB}" srcId="{2D28421A-EA58-4C5C-95FA-412432BA2053}" destId="{32FFAC5D-738F-42A7-B1FB-6B86C23D936A}" srcOrd="2" destOrd="0" parTransId="{C261FC2B-B766-4F29-B58B-A3D5D22FAB4B}" sibTransId="{D999D6B0-B6A2-4121-8264-C1CC4AC1CFAA}"/>
    <dgm:cxn modelId="{0AD74A76-ECFD-4403-86BC-91E77C128942}" type="presOf" srcId="{62CE88F1-D916-4737-9704-00DE20B1ED01}" destId="{4907D8AE-A03F-4189-8D85-8526562A6321}" srcOrd="2" destOrd="0" presId="urn:microsoft.com/office/officeart/2005/8/layout/gear1"/>
    <dgm:cxn modelId="{AF665ED3-1DEB-4056-856E-96F8CC21BD10}" type="presOf" srcId="{419291EF-1F51-4221-AC75-4F6253F4941C}" destId="{E2514C14-1CD1-4290-82D9-3C9A5E2F367C}" srcOrd="0" destOrd="0" presId="urn:microsoft.com/office/officeart/2005/8/layout/gear1"/>
    <dgm:cxn modelId="{F8964C34-566E-4B00-877D-915FB5F610EF}" srcId="{2D28421A-EA58-4C5C-95FA-412432BA2053}" destId="{419291EF-1F51-4221-AC75-4F6253F4941C}" srcOrd="0" destOrd="0" parTransId="{06CD14E0-0419-4481-9815-E91B040AABD2}" sibTransId="{0048725F-476D-401B-95E8-3AD05006117B}"/>
    <dgm:cxn modelId="{DD7AF195-5A90-43C0-B2A1-5F2D9DCBC394}" type="presOf" srcId="{32FFAC5D-738F-42A7-B1FB-6B86C23D936A}" destId="{28D01FF2-66A8-456C-8E62-BEAADBE8A9C1}" srcOrd="3" destOrd="0" presId="urn:microsoft.com/office/officeart/2005/8/layout/gear1"/>
    <dgm:cxn modelId="{829B7DB2-5EB0-466D-89E6-5F064E101179}" type="presOf" srcId="{62CE88F1-D916-4737-9704-00DE20B1ED01}" destId="{446EA570-7773-48E5-BC24-6C7F948C1D14}" srcOrd="0" destOrd="0" presId="urn:microsoft.com/office/officeart/2005/8/layout/gear1"/>
    <dgm:cxn modelId="{86BF689A-0B0C-4D63-AA73-29916424C360}" type="presOf" srcId="{419291EF-1F51-4221-AC75-4F6253F4941C}" destId="{DD5484F8-31D0-41C9-8E58-3340914EB803}" srcOrd="2" destOrd="0" presId="urn:microsoft.com/office/officeart/2005/8/layout/gear1"/>
    <dgm:cxn modelId="{C915B0E3-9232-435B-BA64-D367D5140A80}" type="presOf" srcId="{D999D6B0-B6A2-4121-8264-C1CC4AC1CFAA}" destId="{238AFC8B-EC31-44F8-860A-066724F68263}" srcOrd="0" destOrd="0" presId="urn:microsoft.com/office/officeart/2005/8/layout/gear1"/>
    <dgm:cxn modelId="{DAAFA6CB-AB73-4CD0-BEEE-DDB47882225C}" type="presOf" srcId="{32FFAC5D-738F-42A7-B1FB-6B86C23D936A}" destId="{BEB4BD99-C47C-4BD0-A9BE-4A5A287084AC}" srcOrd="2" destOrd="0" presId="urn:microsoft.com/office/officeart/2005/8/layout/gear1"/>
    <dgm:cxn modelId="{AEE8DA7F-1813-4EE3-A8EF-53CBFAD398AA}" type="presParOf" srcId="{C3CA8BC3-E741-46C5-ACAC-F38732C80011}" destId="{E2514C14-1CD1-4290-82D9-3C9A5E2F367C}" srcOrd="0" destOrd="0" presId="urn:microsoft.com/office/officeart/2005/8/layout/gear1"/>
    <dgm:cxn modelId="{50577EE6-D7A1-4DED-9C1F-2B902A9A4212}" type="presParOf" srcId="{C3CA8BC3-E741-46C5-ACAC-F38732C80011}" destId="{455B379D-0B9F-43F7-9086-6B7DD496434F}" srcOrd="1" destOrd="0" presId="urn:microsoft.com/office/officeart/2005/8/layout/gear1"/>
    <dgm:cxn modelId="{8F15AF24-EF4C-4355-BA8F-1E018156E9C3}" type="presParOf" srcId="{C3CA8BC3-E741-46C5-ACAC-F38732C80011}" destId="{DD5484F8-31D0-41C9-8E58-3340914EB803}" srcOrd="2" destOrd="0" presId="urn:microsoft.com/office/officeart/2005/8/layout/gear1"/>
    <dgm:cxn modelId="{FCBF6B40-0053-4F07-A9CD-B0F43A4A0DE1}" type="presParOf" srcId="{C3CA8BC3-E741-46C5-ACAC-F38732C80011}" destId="{446EA570-7773-48E5-BC24-6C7F948C1D14}" srcOrd="3" destOrd="0" presId="urn:microsoft.com/office/officeart/2005/8/layout/gear1"/>
    <dgm:cxn modelId="{33E2C2DB-71BE-4287-8963-A2FE33032B1B}" type="presParOf" srcId="{C3CA8BC3-E741-46C5-ACAC-F38732C80011}" destId="{A439792D-9B52-4018-8732-CDFF663904DC}" srcOrd="4" destOrd="0" presId="urn:microsoft.com/office/officeart/2005/8/layout/gear1"/>
    <dgm:cxn modelId="{7E050332-C912-4E45-B74E-AB33B91F85AC}" type="presParOf" srcId="{C3CA8BC3-E741-46C5-ACAC-F38732C80011}" destId="{4907D8AE-A03F-4189-8D85-8526562A6321}" srcOrd="5" destOrd="0" presId="urn:microsoft.com/office/officeart/2005/8/layout/gear1"/>
    <dgm:cxn modelId="{D20F1D2C-A8E7-4DE1-A579-6620312606E2}" type="presParOf" srcId="{C3CA8BC3-E741-46C5-ACAC-F38732C80011}" destId="{CA939B22-9780-467D-AA5F-D5E12858B931}" srcOrd="6" destOrd="0" presId="urn:microsoft.com/office/officeart/2005/8/layout/gear1"/>
    <dgm:cxn modelId="{ED71765E-C99A-4BF0-88DD-6E120407C1FE}" type="presParOf" srcId="{C3CA8BC3-E741-46C5-ACAC-F38732C80011}" destId="{5A92795F-1ABE-4EFB-83A0-1D7388B12FA7}" srcOrd="7" destOrd="0" presId="urn:microsoft.com/office/officeart/2005/8/layout/gear1"/>
    <dgm:cxn modelId="{14AB6BBD-0457-47FB-8189-D1B9E84F4B2C}" type="presParOf" srcId="{C3CA8BC3-E741-46C5-ACAC-F38732C80011}" destId="{BEB4BD99-C47C-4BD0-A9BE-4A5A287084AC}" srcOrd="8" destOrd="0" presId="urn:microsoft.com/office/officeart/2005/8/layout/gear1"/>
    <dgm:cxn modelId="{DD7F9ECB-35F9-40FB-86F1-2A84209AD058}" type="presParOf" srcId="{C3CA8BC3-E741-46C5-ACAC-F38732C80011}" destId="{28D01FF2-66A8-456C-8E62-BEAADBE8A9C1}" srcOrd="9" destOrd="0" presId="urn:microsoft.com/office/officeart/2005/8/layout/gear1"/>
    <dgm:cxn modelId="{30A5CAC9-EEA1-4162-BD83-92A2543D6705}" type="presParOf" srcId="{C3CA8BC3-E741-46C5-ACAC-F38732C80011}" destId="{CA108D7D-BB06-4E26-920E-809341861C9E}" srcOrd="10" destOrd="0" presId="urn:microsoft.com/office/officeart/2005/8/layout/gear1"/>
    <dgm:cxn modelId="{83A85101-78E0-4495-98CC-9E68307D744C}" type="presParOf" srcId="{C3CA8BC3-E741-46C5-ACAC-F38732C80011}" destId="{9FF90984-ECB5-4A38-B830-F3AFDE021EB8}" srcOrd="11" destOrd="0" presId="urn:microsoft.com/office/officeart/2005/8/layout/gear1"/>
    <dgm:cxn modelId="{ACF01517-8C96-4B2E-A157-2A61FBC48E0E}" type="presParOf" srcId="{C3CA8BC3-E741-46C5-ACAC-F38732C80011}" destId="{238AFC8B-EC31-44F8-860A-066724F68263}" srcOrd="12" destOrd="0" presId="urn:microsoft.com/office/officeart/2005/8/layout/gear1"/>
  </dgm:cxnLst>
  <dgm:bg/>
  <dgm:whole>
    <a:ln>
      <a:noFill/>
    </a:ln>
  </dgm:whole>
  <dgm:extLst>
    <a:ext uri="http://schemas.microsoft.com/office/drawing/2008/diagram">
      <dsp:dataModelExt xmlns:dsp="http://schemas.microsoft.com/office/drawing/2008/diagram"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F97DC1-B467-480E-B910-28D7FD6E37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B2D33A7C-DBB2-4ABC-990A-37FEBD9E2DAB}">
      <dgm:prSet phldrT="[Κείμενο]" custT="1"/>
      <dgm:spPr>
        <a:pattFill prst="pct40">
          <a:fgClr>
            <a:srgbClr val="FF0000"/>
          </a:fgClr>
          <a:bgClr>
            <a:schemeClr val="accent4">
              <a:lumMod val="50000"/>
            </a:schemeClr>
          </a:bgClr>
        </a:pattFill>
      </dgm:spPr>
      <dgm:t>
        <a:bodyPr/>
        <a:lstStyle/>
        <a:p>
          <a:pPr algn="ctr"/>
          <a:r>
            <a:rPr lang="el-GR" sz="1800" dirty="0" smtClean="0"/>
            <a:t>Αρχές σύμφωνα με τις οποίες σχεδιάστηκε το Εκπαιδευτικό Υλικό</a:t>
          </a:r>
          <a:r>
            <a:rPr lang="en-US" sz="1800" dirty="0" smtClean="0"/>
            <a:t> (III)</a:t>
          </a:r>
          <a:endParaRPr lang="el-GR" sz="1800" dirty="0"/>
        </a:p>
      </dgm:t>
    </dgm:pt>
    <dgm:pt modelId="{16D6887D-A752-4DE6-BBEA-0EB9216B7059}" type="parTrans" cxnId="{51D38656-9584-4FE9-A1BC-FD078DA1C418}">
      <dgm:prSet/>
      <dgm:spPr/>
      <dgm:t>
        <a:bodyPr/>
        <a:lstStyle/>
        <a:p>
          <a:endParaRPr lang="el-GR"/>
        </a:p>
      </dgm:t>
    </dgm:pt>
    <dgm:pt modelId="{ED35AC31-96E6-4970-9478-F829C11E4C5F}" type="sibTrans" cxnId="{51D38656-9584-4FE9-A1BC-FD078DA1C418}">
      <dgm:prSet/>
      <dgm:spPr/>
      <dgm:t>
        <a:bodyPr/>
        <a:lstStyle/>
        <a:p>
          <a:endParaRPr lang="el-GR"/>
        </a:p>
      </dgm:t>
    </dgm:pt>
    <dgm:pt modelId="{C8119EA7-6AB3-4CE8-A6EA-7807B99876F2}">
      <dgm:prSet phldrT="[Κείμενο]"/>
      <dgm:spPr/>
      <dgm:t>
        <a:bodyPr/>
        <a:lstStyle/>
        <a:p>
          <a:endParaRPr lang="el-GR" dirty="0"/>
        </a:p>
      </dgm:t>
    </dgm:pt>
    <dgm:pt modelId="{EACC2C5B-C8C9-4BBF-B3BA-047E351985B8}" type="parTrans" cxnId="{0719DF3E-02D5-4765-AB2D-AED037780B71}">
      <dgm:prSet/>
      <dgm:spPr/>
      <dgm:t>
        <a:bodyPr/>
        <a:lstStyle/>
        <a:p>
          <a:endParaRPr lang="el-GR"/>
        </a:p>
      </dgm:t>
    </dgm:pt>
    <dgm:pt modelId="{7AB3ED03-FB77-4932-AB96-693BFDF8E09A}" type="sibTrans" cxnId="{0719DF3E-02D5-4765-AB2D-AED037780B71}">
      <dgm:prSet/>
      <dgm:spPr/>
      <dgm:t>
        <a:bodyPr/>
        <a:lstStyle/>
        <a:p>
          <a:endParaRPr lang="el-GR"/>
        </a:p>
      </dgm:t>
    </dgm:pt>
    <dgm:pt modelId="{CA02E909-C14A-4D36-82AD-D8B76FEACFAE}">
      <dgm:prSet phldrT="[Κείμενο]"/>
      <dgm:spPr/>
      <dgm:t>
        <a:bodyPr/>
        <a:lstStyle/>
        <a:p>
          <a:endParaRPr lang="el-GR"/>
        </a:p>
      </dgm:t>
    </dgm:pt>
    <dgm:pt modelId="{ECA1C061-D43E-4EA8-BF42-362CEB555822}" type="parTrans" cxnId="{9914C9B3-0F06-495F-A0BC-605CE1D6B45F}">
      <dgm:prSet/>
      <dgm:spPr/>
      <dgm:t>
        <a:bodyPr/>
        <a:lstStyle/>
        <a:p>
          <a:endParaRPr lang="el-GR"/>
        </a:p>
      </dgm:t>
    </dgm:pt>
    <dgm:pt modelId="{B9AF6769-D931-4D51-9218-926452511273}" type="sibTrans" cxnId="{9914C9B3-0F06-495F-A0BC-605CE1D6B45F}">
      <dgm:prSet/>
      <dgm:spPr/>
      <dgm:t>
        <a:bodyPr/>
        <a:lstStyle/>
        <a:p>
          <a:endParaRPr lang="el-GR"/>
        </a:p>
      </dgm:t>
    </dgm:pt>
    <dgm:pt modelId="{4E6280BB-8739-4FE3-8775-C3CD5A21936A}">
      <dgm:prSet phldrT="[Κείμενο]"/>
      <dgm:spPr/>
      <dgm:t>
        <a:bodyPr/>
        <a:lstStyle/>
        <a:p>
          <a:endParaRPr lang="el-GR" dirty="0"/>
        </a:p>
      </dgm:t>
    </dgm:pt>
    <dgm:pt modelId="{14F357B6-4F7C-4972-A1BE-BFB883F9260D}" type="parTrans" cxnId="{3D320A92-D179-4EAB-93CC-86AEF1ACD7B4}">
      <dgm:prSet/>
      <dgm:spPr/>
      <dgm:t>
        <a:bodyPr/>
        <a:lstStyle/>
        <a:p>
          <a:endParaRPr lang="el-GR"/>
        </a:p>
      </dgm:t>
    </dgm:pt>
    <dgm:pt modelId="{FA98A709-195F-4B65-9BBD-8DE5ABF2B205}" type="sibTrans" cxnId="{3D320A92-D179-4EAB-93CC-86AEF1ACD7B4}">
      <dgm:prSet/>
      <dgm:spPr/>
      <dgm:t>
        <a:bodyPr/>
        <a:lstStyle/>
        <a:p>
          <a:endParaRPr lang="el-GR"/>
        </a:p>
      </dgm:t>
    </dgm:pt>
    <dgm:pt modelId="{47952DFB-6081-4760-91E1-A55B3DEBC762}">
      <dgm:prSet phldrT="[Κείμενο]"/>
      <dgm:spPr/>
      <dgm:t>
        <a:bodyPr/>
        <a:lstStyle/>
        <a:p>
          <a:endParaRPr lang="el-GR" dirty="0"/>
        </a:p>
      </dgm:t>
    </dgm:pt>
    <dgm:pt modelId="{CE4860E6-D782-4F29-AB87-D3E318901CE0}" type="parTrans" cxnId="{AA2EB272-E596-43E1-B84C-DFD5B7D441D8}">
      <dgm:prSet/>
      <dgm:spPr/>
      <dgm:t>
        <a:bodyPr/>
        <a:lstStyle/>
        <a:p>
          <a:endParaRPr lang="el-GR"/>
        </a:p>
      </dgm:t>
    </dgm:pt>
    <dgm:pt modelId="{88A460C9-A1DD-4B34-B4F9-40B8A708133E}" type="sibTrans" cxnId="{AA2EB272-E596-43E1-B84C-DFD5B7D441D8}">
      <dgm:prSet/>
      <dgm:spPr/>
      <dgm:t>
        <a:bodyPr/>
        <a:lstStyle/>
        <a:p>
          <a:endParaRPr lang="el-GR"/>
        </a:p>
      </dgm:t>
    </dgm:pt>
    <dgm:pt modelId="{D4445B98-3FC1-463A-BC79-3CFCCCC4D4CE}">
      <dgm:prSet phldrT="[Κείμενο]" custT="1"/>
      <dgm:spPr/>
      <dgm:t>
        <a:bodyPr/>
        <a:lstStyle/>
        <a:p>
          <a:pPr algn="ctr"/>
          <a:r>
            <a:rPr lang="el-GR" sz="1800" b="1" i="1" dirty="0" smtClean="0"/>
            <a:t>Αρχές Πολυμεσικής μάθησης κατά </a:t>
          </a:r>
          <a:r>
            <a:rPr lang="en-US" sz="1800" b="1" i="1" dirty="0" smtClean="0"/>
            <a:t>Mayer </a:t>
          </a:r>
          <a:endParaRPr lang="el-GR" sz="1800" b="1" i="1" dirty="0"/>
        </a:p>
      </dgm:t>
    </dgm:pt>
    <dgm:pt modelId="{C8D90EEA-164B-4F2F-9677-22330EF3F584}" type="sibTrans" cxnId="{C6504F27-39F1-4608-9770-F613DBA397E8}">
      <dgm:prSet/>
      <dgm:spPr/>
      <dgm:t>
        <a:bodyPr/>
        <a:lstStyle/>
        <a:p>
          <a:endParaRPr lang="el-GR"/>
        </a:p>
      </dgm:t>
    </dgm:pt>
    <dgm:pt modelId="{F5204DB8-425C-4E60-8B8C-063E9AA1DA42}" type="parTrans" cxnId="{C6504F27-39F1-4608-9770-F613DBA397E8}">
      <dgm:prSet/>
      <dgm:spPr/>
      <dgm:t>
        <a:bodyPr/>
        <a:lstStyle/>
        <a:p>
          <a:endParaRPr lang="el-GR"/>
        </a:p>
      </dgm:t>
    </dgm:pt>
    <dgm:pt modelId="{7DDA6FF7-CB32-4D48-9075-5B8D106915EC}">
      <dgm:prSet phldrT="[Κείμενο]"/>
      <dgm:spPr/>
      <dgm:t>
        <a:bodyPr/>
        <a:lstStyle/>
        <a:p>
          <a:endParaRPr lang="el-GR"/>
        </a:p>
      </dgm:t>
    </dgm:pt>
    <dgm:pt modelId="{7CCA6008-8BE4-4580-8C40-6373F7D10E82}" type="parTrans" cxnId="{603186AA-F7A7-4DFC-91A6-817E6F73731A}">
      <dgm:prSet/>
      <dgm:spPr/>
      <dgm:t>
        <a:bodyPr/>
        <a:lstStyle/>
        <a:p>
          <a:endParaRPr lang="el-GR"/>
        </a:p>
      </dgm:t>
    </dgm:pt>
    <dgm:pt modelId="{92E3FE88-C8AA-44DA-8F96-13F799F81EE2}" type="sibTrans" cxnId="{603186AA-F7A7-4DFC-91A6-817E6F73731A}">
      <dgm:prSet/>
      <dgm:spPr/>
      <dgm:t>
        <a:bodyPr/>
        <a:lstStyle/>
        <a:p>
          <a:endParaRPr lang="el-GR"/>
        </a:p>
      </dgm:t>
    </dgm:pt>
    <dgm:pt modelId="{91CC10F2-5D60-49F6-8C16-5FF6A8C7CBC9}">
      <dgm:prSet phldrT="[Κείμενο]"/>
      <dgm:spPr/>
      <dgm:t>
        <a:bodyPr/>
        <a:lstStyle/>
        <a:p>
          <a:endParaRPr lang="el-GR" dirty="0"/>
        </a:p>
      </dgm:t>
    </dgm:pt>
    <dgm:pt modelId="{655A219F-9782-4C4F-84B0-D147CA8C44B3}" type="parTrans" cxnId="{C4F125C8-7F57-4E06-8505-379FE201E79D}">
      <dgm:prSet/>
      <dgm:spPr/>
      <dgm:t>
        <a:bodyPr/>
        <a:lstStyle/>
        <a:p>
          <a:endParaRPr lang="el-GR"/>
        </a:p>
      </dgm:t>
    </dgm:pt>
    <dgm:pt modelId="{18D915DA-AFA9-4BE9-884F-6E6F4898F4BB}" type="sibTrans" cxnId="{C4F125C8-7F57-4E06-8505-379FE201E79D}">
      <dgm:prSet/>
      <dgm:spPr/>
      <dgm:t>
        <a:bodyPr/>
        <a:lstStyle/>
        <a:p>
          <a:endParaRPr lang="el-GR"/>
        </a:p>
      </dgm:t>
    </dgm:pt>
    <dgm:pt modelId="{B06A59A3-9718-430C-B2A3-F675AD00FD62}">
      <dgm:prSet phldrT="[Κείμενο]"/>
      <dgm:spPr/>
      <dgm:t>
        <a:bodyPr/>
        <a:lstStyle/>
        <a:p>
          <a:endParaRPr lang="el-GR" dirty="0"/>
        </a:p>
      </dgm:t>
    </dgm:pt>
    <dgm:pt modelId="{CF45BA70-0A51-4E34-9A03-327BA7EAF53D}" type="sibTrans" cxnId="{97DC13A0-F35B-49F9-9AE0-DBEDFF748683}">
      <dgm:prSet/>
      <dgm:spPr/>
      <dgm:t>
        <a:bodyPr/>
        <a:lstStyle/>
        <a:p>
          <a:endParaRPr lang="el-GR"/>
        </a:p>
      </dgm:t>
    </dgm:pt>
    <dgm:pt modelId="{AA71E39A-ED87-4977-BEA5-6F646F510C38}" type="parTrans" cxnId="{97DC13A0-F35B-49F9-9AE0-DBEDFF748683}">
      <dgm:prSet/>
      <dgm:spPr/>
      <dgm:t>
        <a:bodyPr/>
        <a:lstStyle/>
        <a:p>
          <a:endParaRPr lang="el-GR"/>
        </a:p>
      </dgm:t>
    </dgm:pt>
    <dgm:pt modelId="{4B512734-1D91-4B59-96D4-33D589516F55}">
      <dgm:prSet phldrT="[Κείμενο]" phldr="1"/>
      <dgm:spPr>
        <a:solidFill>
          <a:schemeClr val="bg1"/>
        </a:solidFill>
      </dgm:spPr>
      <dgm:t>
        <a:bodyPr/>
        <a:lstStyle/>
        <a:p>
          <a:endParaRPr lang="el-GR" dirty="0">
            <a:solidFill>
              <a:schemeClr val="bg1"/>
            </a:solidFill>
          </a:endParaRPr>
        </a:p>
      </dgm:t>
    </dgm:pt>
    <dgm:pt modelId="{28CC89CF-7F1C-4B1D-9C6C-9187ED17C3C9}" type="sibTrans" cxnId="{3B75171F-D596-4025-AE17-CEE21200F42B}">
      <dgm:prSet/>
      <dgm:spPr/>
      <dgm:t>
        <a:bodyPr/>
        <a:lstStyle/>
        <a:p>
          <a:endParaRPr lang="el-GR"/>
        </a:p>
      </dgm:t>
    </dgm:pt>
    <dgm:pt modelId="{4F0F59F1-05EB-4100-B9E8-9CFB3BC3024C}" type="parTrans" cxnId="{3B75171F-D596-4025-AE17-CEE21200F42B}">
      <dgm:prSet/>
      <dgm:spPr/>
      <dgm:t>
        <a:bodyPr/>
        <a:lstStyle/>
        <a:p>
          <a:endParaRPr lang="el-GR"/>
        </a:p>
      </dgm:t>
    </dgm:pt>
    <dgm:pt modelId="{963F97D5-4D7A-4358-8A87-9A20B0DB81A7}" type="pres">
      <dgm:prSet presAssocID="{8BF97DC1-B467-480E-B910-28D7FD6E378C}" presName="linear" presStyleCnt="0">
        <dgm:presLayoutVars>
          <dgm:animLvl val="lvl"/>
          <dgm:resizeHandles val="exact"/>
        </dgm:presLayoutVars>
      </dgm:prSet>
      <dgm:spPr/>
      <dgm:t>
        <a:bodyPr/>
        <a:lstStyle/>
        <a:p>
          <a:endParaRPr lang="el-GR"/>
        </a:p>
      </dgm:t>
    </dgm:pt>
    <dgm:pt modelId="{C4B41BB0-A881-4C55-8148-E183EC260D9B}" type="pres">
      <dgm:prSet presAssocID="{B2D33A7C-DBB2-4ABC-990A-37FEBD9E2DAB}" presName="parentText" presStyleLbl="node1" presStyleIdx="0" presStyleCnt="3" custLinFactNeighborX="123" custLinFactNeighborY="-80307">
        <dgm:presLayoutVars>
          <dgm:chMax val="0"/>
          <dgm:bulletEnabled val="1"/>
        </dgm:presLayoutVars>
      </dgm:prSet>
      <dgm:spPr/>
      <dgm:t>
        <a:bodyPr/>
        <a:lstStyle/>
        <a:p>
          <a:endParaRPr lang="el-GR"/>
        </a:p>
      </dgm:t>
    </dgm:pt>
    <dgm:pt modelId="{4F7C46FC-8611-4E35-BF69-4079799B6F63}" type="pres">
      <dgm:prSet presAssocID="{B2D33A7C-DBB2-4ABC-990A-37FEBD9E2DAB}" presName="childText" presStyleLbl="revTx" presStyleIdx="0" presStyleCnt="2">
        <dgm:presLayoutVars>
          <dgm:bulletEnabled val="1"/>
        </dgm:presLayoutVars>
      </dgm:prSet>
      <dgm:spPr/>
      <dgm:t>
        <a:bodyPr/>
        <a:lstStyle/>
        <a:p>
          <a:endParaRPr lang="el-GR"/>
        </a:p>
      </dgm:t>
    </dgm:pt>
    <dgm:pt modelId="{F9F2CE8C-371E-422D-A160-B2EE0C76E449}" type="pres">
      <dgm:prSet presAssocID="{4B512734-1D91-4B59-96D4-33D589516F55}" presName="parentText" presStyleLbl="node1" presStyleIdx="1" presStyleCnt="3" custFlipHor="1" custScaleX="4392" custScaleY="7408" custLinFactNeighborX="-1707" custLinFactNeighborY="-28589">
        <dgm:presLayoutVars>
          <dgm:chMax val="0"/>
          <dgm:bulletEnabled val="1"/>
        </dgm:presLayoutVars>
      </dgm:prSet>
      <dgm:spPr/>
      <dgm:t>
        <a:bodyPr/>
        <a:lstStyle/>
        <a:p>
          <a:endParaRPr lang="el-GR"/>
        </a:p>
      </dgm:t>
    </dgm:pt>
    <dgm:pt modelId="{6E5CC987-328E-46E0-A0DC-672B681AD5C1}" type="pres">
      <dgm:prSet presAssocID="{4B512734-1D91-4B59-96D4-33D589516F55}" presName="childText" presStyleLbl="revTx" presStyleIdx="1" presStyleCnt="2">
        <dgm:presLayoutVars>
          <dgm:bulletEnabled val="1"/>
        </dgm:presLayoutVars>
      </dgm:prSet>
      <dgm:spPr/>
      <dgm:t>
        <a:bodyPr/>
        <a:lstStyle/>
        <a:p>
          <a:endParaRPr lang="el-GR"/>
        </a:p>
      </dgm:t>
    </dgm:pt>
    <dgm:pt modelId="{303944EF-CE5C-4D20-9136-87303BFD71F5}" type="pres">
      <dgm:prSet presAssocID="{D4445B98-3FC1-463A-BC79-3CFCCCC4D4CE}" presName="parentText" presStyleLbl="node1" presStyleIdx="2" presStyleCnt="3" custScaleY="68514" custLinFactY="-100000" custLinFactNeighborY="-117633">
        <dgm:presLayoutVars>
          <dgm:chMax val="0"/>
          <dgm:bulletEnabled val="1"/>
        </dgm:presLayoutVars>
      </dgm:prSet>
      <dgm:spPr/>
      <dgm:t>
        <a:bodyPr/>
        <a:lstStyle/>
        <a:p>
          <a:endParaRPr lang="el-GR"/>
        </a:p>
      </dgm:t>
    </dgm:pt>
  </dgm:ptLst>
  <dgm:cxnLst>
    <dgm:cxn modelId="{AA2EB272-E596-43E1-B84C-DFD5B7D441D8}" srcId="{4B512734-1D91-4B59-96D4-33D589516F55}" destId="{47952DFB-6081-4760-91E1-A55B3DEBC762}" srcOrd="1" destOrd="0" parTransId="{CE4860E6-D782-4F29-AB87-D3E318901CE0}" sibTransId="{88A460C9-A1DD-4B34-B4F9-40B8A708133E}"/>
    <dgm:cxn modelId="{A511A983-E233-4D0C-B920-4F14BC1A29E1}" type="presOf" srcId="{4E6280BB-8739-4FE3-8775-C3CD5A21936A}" destId="{6E5CC987-328E-46E0-A0DC-672B681AD5C1}" srcOrd="0" destOrd="2" presId="urn:microsoft.com/office/officeart/2005/8/layout/vList2"/>
    <dgm:cxn modelId="{0719DF3E-02D5-4765-AB2D-AED037780B71}" srcId="{4B512734-1D91-4B59-96D4-33D589516F55}" destId="{C8119EA7-6AB3-4CE8-A6EA-7807B99876F2}" srcOrd="4" destOrd="0" parTransId="{EACC2C5B-C8C9-4BBF-B3BA-047E351985B8}" sibTransId="{7AB3ED03-FB77-4932-AB96-693BFDF8E09A}"/>
    <dgm:cxn modelId="{E5C8A172-7200-42CA-A688-0C1129980CB9}" type="presOf" srcId="{B2D33A7C-DBB2-4ABC-990A-37FEBD9E2DAB}" destId="{C4B41BB0-A881-4C55-8148-E183EC260D9B}" srcOrd="0" destOrd="0" presId="urn:microsoft.com/office/officeart/2005/8/layout/vList2"/>
    <dgm:cxn modelId="{97DC13A0-F35B-49F9-9AE0-DBEDFF748683}" srcId="{4B512734-1D91-4B59-96D4-33D589516F55}" destId="{B06A59A3-9718-430C-B2A3-F675AD00FD62}" srcOrd="0" destOrd="0" parTransId="{AA71E39A-ED87-4977-BEA5-6F646F510C38}" sibTransId="{CF45BA70-0A51-4E34-9A03-327BA7EAF53D}"/>
    <dgm:cxn modelId="{9914C9B3-0F06-495F-A0BC-605CE1D6B45F}" srcId="{4B512734-1D91-4B59-96D4-33D589516F55}" destId="{CA02E909-C14A-4D36-82AD-D8B76FEACFAE}" srcOrd="3" destOrd="0" parTransId="{ECA1C061-D43E-4EA8-BF42-362CEB555822}" sibTransId="{B9AF6769-D931-4D51-9218-926452511273}"/>
    <dgm:cxn modelId="{3D320A92-D179-4EAB-93CC-86AEF1ACD7B4}" srcId="{4B512734-1D91-4B59-96D4-33D589516F55}" destId="{4E6280BB-8739-4FE3-8775-C3CD5A21936A}" srcOrd="2" destOrd="0" parTransId="{14F357B6-4F7C-4972-A1BE-BFB883F9260D}" sibTransId="{FA98A709-195F-4B65-9BBD-8DE5ABF2B205}"/>
    <dgm:cxn modelId="{51D38656-9584-4FE9-A1BC-FD078DA1C418}" srcId="{8BF97DC1-B467-480E-B910-28D7FD6E378C}" destId="{B2D33A7C-DBB2-4ABC-990A-37FEBD9E2DAB}" srcOrd="0" destOrd="0" parTransId="{16D6887D-A752-4DE6-BBEA-0EB9216B7059}" sibTransId="{ED35AC31-96E6-4970-9478-F829C11E4C5F}"/>
    <dgm:cxn modelId="{02ACE30C-454B-4378-93BC-417D5E7785EE}" type="presOf" srcId="{91CC10F2-5D60-49F6-8C16-5FF6A8C7CBC9}" destId="{4F7C46FC-8611-4E35-BF69-4079799B6F63}" srcOrd="0" destOrd="0" presId="urn:microsoft.com/office/officeart/2005/8/layout/vList2"/>
    <dgm:cxn modelId="{528D2CF0-3A93-4042-A74F-6F3060A9BEEE}" type="presOf" srcId="{CA02E909-C14A-4D36-82AD-D8B76FEACFAE}" destId="{6E5CC987-328E-46E0-A0DC-672B681AD5C1}" srcOrd="0" destOrd="3" presId="urn:microsoft.com/office/officeart/2005/8/layout/vList2"/>
    <dgm:cxn modelId="{603186AA-F7A7-4DFC-91A6-817E6F73731A}" srcId="{B2D33A7C-DBB2-4ABC-990A-37FEBD9E2DAB}" destId="{7DDA6FF7-CB32-4D48-9075-5B8D106915EC}" srcOrd="1" destOrd="0" parTransId="{7CCA6008-8BE4-4580-8C40-6373F7D10E82}" sibTransId="{92E3FE88-C8AA-44DA-8F96-13F799F81EE2}"/>
    <dgm:cxn modelId="{3B75171F-D596-4025-AE17-CEE21200F42B}" srcId="{8BF97DC1-B467-480E-B910-28D7FD6E378C}" destId="{4B512734-1D91-4B59-96D4-33D589516F55}" srcOrd="1" destOrd="0" parTransId="{4F0F59F1-05EB-4100-B9E8-9CFB3BC3024C}" sibTransId="{28CC89CF-7F1C-4B1D-9C6C-9187ED17C3C9}"/>
    <dgm:cxn modelId="{407C137E-9F7E-4C4C-B595-69251B5AED13}" type="presOf" srcId="{B06A59A3-9718-430C-B2A3-F675AD00FD62}" destId="{6E5CC987-328E-46E0-A0DC-672B681AD5C1}" srcOrd="0" destOrd="0" presId="urn:microsoft.com/office/officeart/2005/8/layout/vList2"/>
    <dgm:cxn modelId="{239829AC-1E27-4811-9FE0-AE1866CEE9E1}" type="presOf" srcId="{8BF97DC1-B467-480E-B910-28D7FD6E378C}" destId="{963F97D5-4D7A-4358-8A87-9A20B0DB81A7}" srcOrd="0" destOrd="0" presId="urn:microsoft.com/office/officeart/2005/8/layout/vList2"/>
    <dgm:cxn modelId="{D8D0AD1A-6A21-4B39-AE43-FBC9E6BB5494}" type="presOf" srcId="{4B512734-1D91-4B59-96D4-33D589516F55}" destId="{F9F2CE8C-371E-422D-A160-B2EE0C76E449}" srcOrd="0" destOrd="0" presId="urn:microsoft.com/office/officeart/2005/8/layout/vList2"/>
    <dgm:cxn modelId="{41DFF00C-46B9-4073-BB6F-7FA49E0FF7E5}" type="presOf" srcId="{D4445B98-3FC1-463A-BC79-3CFCCCC4D4CE}" destId="{303944EF-CE5C-4D20-9136-87303BFD71F5}" srcOrd="0" destOrd="0" presId="urn:microsoft.com/office/officeart/2005/8/layout/vList2"/>
    <dgm:cxn modelId="{C6504F27-39F1-4608-9770-F613DBA397E8}" srcId="{8BF97DC1-B467-480E-B910-28D7FD6E378C}" destId="{D4445B98-3FC1-463A-BC79-3CFCCCC4D4CE}" srcOrd="2" destOrd="0" parTransId="{F5204DB8-425C-4E60-8B8C-063E9AA1DA42}" sibTransId="{C8D90EEA-164B-4F2F-9677-22330EF3F584}"/>
    <dgm:cxn modelId="{C4F125C8-7F57-4E06-8505-379FE201E79D}" srcId="{B2D33A7C-DBB2-4ABC-990A-37FEBD9E2DAB}" destId="{91CC10F2-5D60-49F6-8C16-5FF6A8C7CBC9}" srcOrd="0" destOrd="0" parTransId="{655A219F-9782-4C4F-84B0-D147CA8C44B3}" sibTransId="{18D915DA-AFA9-4BE9-884F-6E6F4898F4BB}"/>
    <dgm:cxn modelId="{5EA137AC-9786-481A-8312-B00B5E95DA19}" type="presOf" srcId="{7DDA6FF7-CB32-4D48-9075-5B8D106915EC}" destId="{4F7C46FC-8611-4E35-BF69-4079799B6F63}" srcOrd="0" destOrd="1" presId="urn:microsoft.com/office/officeart/2005/8/layout/vList2"/>
    <dgm:cxn modelId="{96EE5721-9EAF-456E-9787-4221B81AA761}" type="presOf" srcId="{C8119EA7-6AB3-4CE8-A6EA-7807B99876F2}" destId="{6E5CC987-328E-46E0-A0DC-672B681AD5C1}" srcOrd="0" destOrd="4" presId="urn:microsoft.com/office/officeart/2005/8/layout/vList2"/>
    <dgm:cxn modelId="{4A8B4352-A2AA-416E-AA11-352F8C3557AD}" type="presOf" srcId="{47952DFB-6081-4760-91E1-A55B3DEBC762}" destId="{6E5CC987-328E-46E0-A0DC-672B681AD5C1}" srcOrd="0" destOrd="1" presId="urn:microsoft.com/office/officeart/2005/8/layout/vList2"/>
    <dgm:cxn modelId="{6E95D571-DC62-4E6D-91D8-61D94F7AAB98}" type="presParOf" srcId="{963F97D5-4D7A-4358-8A87-9A20B0DB81A7}" destId="{C4B41BB0-A881-4C55-8148-E183EC260D9B}" srcOrd="0" destOrd="0" presId="urn:microsoft.com/office/officeart/2005/8/layout/vList2"/>
    <dgm:cxn modelId="{3E8C118E-2C72-4AA0-8415-621DFC437FC9}" type="presParOf" srcId="{963F97D5-4D7A-4358-8A87-9A20B0DB81A7}" destId="{4F7C46FC-8611-4E35-BF69-4079799B6F63}" srcOrd="1" destOrd="0" presId="urn:microsoft.com/office/officeart/2005/8/layout/vList2"/>
    <dgm:cxn modelId="{AA4E934C-85B7-422F-8DBB-F711C0EF06C8}" type="presParOf" srcId="{963F97D5-4D7A-4358-8A87-9A20B0DB81A7}" destId="{F9F2CE8C-371E-422D-A160-B2EE0C76E449}" srcOrd="2" destOrd="0" presId="urn:microsoft.com/office/officeart/2005/8/layout/vList2"/>
    <dgm:cxn modelId="{B2387354-AEF5-4EB9-835E-48F8011BC141}" type="presParOf" srcId="{963F97D5-4D7A-4358-8A87-9A20B0DB81A7}" destId="{6E5CC987-328E-46E0-A0DC-672B681AD5C1}" srcOrd="3" destOrd="0" presId="urn:microsoft.com/office/officeart/2005/8/layout/vList2"/>
    <dgm:cxn modelId="{F70C0545-BFBE-4DCF-9E90-71518E0B1FC4}" type="presParOf" srcId="{963F97D5-4D7A-4358-8A87-9A20B0DB81A7}" destId="{303944EF-CE5C-4D20-9136-87303BFD71F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651F4F7-BC84-45A9-BFA1-24CCFC8AABEE}" type="doc">
      <dgm:prSet loTypeId="urn:microsoft.com/office/officeart/2005/8/layout/hList2" loCatId="list" qsTypeId="urn:microsoft.com/office/officeart/2005/8/quickstyle/simple2" qsCatId="simple" csTypeId="urn:microsoft.com/office/officeart/2005/8/colors/accent1_2" csCatId="accent1" phldr="1"/>
      <dgm:spPr/>
      <dgm:t>
        <a:bodyPr/>
        <a:lstStyle/>
        <a:p>
          <a:endParaRPr lang="el-GR"/>
        </a:p>
      </dgm:t>
    </dgm:pt>
    <dgm:pt modelId="{B70D8513-EBD0-4552-A1A8-E7DEC3C3FD2C}">
      <dgm:prSet phldrT="[Κείμενο]" phldr="1"/>
      <dgm:spPr/>
      <dgm:t>
        <a:bodyPr/>
        <a:lstStyle/>
        <a:p>
          <a:endParaRPr lang="el-GR" dirty="0">
            <a:solidFill>
              <a:schemeClr val="bg1"/>
            </a:solidFill>
          </a:endParaRPr>
        </a:p>
      </dgm:t>
    </dgm:pt>
    <dgm:pt modelId="{E1896A83-4B4C-47C0-9DF5-A89AEC6D9C6D}" type="parTrans" cxnId="{D5EF3BB0-7F41-47E0-B1BB-4B053BAD4D0D}">
      <dgm:prSet/>
      <dgm:spPr/>
      <dgm:t>
        <a:bodyPr/>
        <a:lstStyle/>
        <a:p>
          <a:endParaRPr lang="el-GR"/>
        </a:p>
      </dgm:t>
    </dgm:pt>
    <dgm:pt modelId="{8F612803-2E65-4CB4-90DE-124589F9DCD8}" type="sibTrans" cxnId="{D5EF3BB0-7F41-47E0-B1BB-4B053BAD4D0D}">
      <dgm:prSet/>
      <dgm:spPr/>
      <dgm:t>
        <a:bodyPr/>
        <a:lstStyle/>
        <a:p>
          <a:endParaRPr lang="el-GR"/>
        </a:p>
      </dgm:t>
    </dgm:pt>
    <dgm:pt modelId="{58B0E027-5B0E-460C-BFEA-77F3B14D26EA}">
      <dgm:prSet phldrT="[Κείμενο]" custT="1"/>
      <dgm:spPr>
        <a:blipFill rotWithShape="0">
          <a:blip xmlns:r="http://schemas.openxmlformats.org/officeDocument/2006/relationships" r:embed="rId1"/>
          <a:tile tx="0" ty="0" sx="100000" sy="100000" flip="none" algn="tl"/>
        </a:blipFill>
        <a:scene3d>
          <a:camera prst="orthographicFront"/>
          <a:lightRig rig="threePt" dir="t"/>
        </a:scene3d>
        <a:sp3d>
          <a:bevelT w="165100" prst="coolSlant"/>
        </a:sp3d>
      </dgm:spPr>
      <dgm:t>
        <a:bodyPr/>
        <a:lstStyle/>
        <a:p>
          <a:r>
            <a:rPr lang="el-GR" sz="1600" b="1" dirty="0" smtClean="0">
              <a:solidFill>
                <a:schemeClr val="bg1"/>
              </a:solidFill>
            </a:rPr>
            <a:t>Αρχή της </a:t>
          </a:r>
          <a:r>
            <a:rPr lang="el-GR" sz="1600" b="1" dirty="0" smtClean="0">
              <a:solidFill>
                <a:schemeClr val="bg1"/>
              </a:solidFill>
            </a:rPr>
            <a:t>Συνοχής</a:t>
          </a:r>
          <a:br>
            <a:rPr lang="el-GR" sz="1600" b="1" dirty="0" smtClean="0">
              <a:solidFill>
                <a:schemeClr val="bg1"/>
              </a:solidFill>
            </a:rPr>
          </a:br>
          <a:r>
            <a:rPr lang="el-GR" sz="1600" b="1" dirty="0" smtClean="0">
              <a:solidFill>
                <a:schemeClr val="bg1"/>
              </a:solidFill>
            </a:rPr>
            <a:t> </a:t>
          </a:r>
          <a:endParaRPr lang="el-GR" sz="1600" b="1" dirty="0">
            <a:solidFill>
              <a:schemeClr val="bg1"/>
            </a:solidFill>
          </a:endParaRPr>
        </a:p>
      </dgm:t>
    </dgm:pt>
    <dgm:pt modelId="{8FBC2914-71AE-406A-90E7-9D7B0744BA8E}" type="parTrans" cxnId="{18C45FAA-0CFF-4449-8501-A11F3DA2D37C}">
      <dgm:prSet/>
      <dgm:spPr/>
      <dgm:t>
        <a:bodyPr/>
        <a:lstStyle/>
        <a:p>
          <a:endParaRPr lang="el-GR"/>
        </a:p>
      </dgm:t>
    </dgm:pt>
    <dgm:pt modelId="{7BA6BB64-FBBC-438D-877B-BE473BAC2EDE}" type="sibTrans" cxnId="{18C45FAA-0CFF-4449-8501-A11F3DA2D37C}">
      <dgm:prSet/>
      <dgm:spPr/>
      <dgm:t>
        <a:bodyPr/>
        <a:lstStyle/>
        <a:p>
          <a:endParaRPr lang="el-GR"/>
        </a:p>
      </dgm:t>
    </dgm:pt>
    <dgm:pt modelId="{3B0805A7-0A01-4BD6-BCA7-861BBACBBBA4}">
      <dgm:prSet phldrT="[Κείμενο]" custT="1"/>
      <dgm:spPr>
        <a:blipFill rotWithShape="0">
          <a:blip xmlns:r="http://schemas.openxmlformats.org/officeDocument/2006/relationships" r:embed="rId1"/>
          <a:tile tx="0" ty="0" sx="100000" sy="100000" flip="none" algn="tl"/>
        </a:blipFill>
        <a:scene3d>
          <a:camera prst="orthographicFront"/>
          <a:lightRig rig="threePt" dir="t"/>
        </a:scene3d>
        <a:sp3d>
          <a:bevelT w="165100" prst="coolSlant"/>
        </a:sp3d>
      </dgm:spPr>
      <dgm:t>
        <a:bodyPr/>
        <a:lstStyle/>
        <a:p>
          <a:r>
            <a:rPr lang="el-GR" sz="1600" b="1" dirty="0" smtClean="0">
              <a:solidFill>
                <a:schemeClr val="bg1"/>
              </a:solidFill>
            </a:rPr>
            <a:t>Αρχή της Τροπικότητας</a:t>
          </a:r>
          <a:br>
            <a:rPr lang="el-GR" sz="1600" b="1" dirty="0" smtClean="0">
              <a:solidFill>
                <a:schemeClr val="bg1"/>
              </a:solidFill>
            </a:rPr>
          </a:br>
          <a:endParaRPr lang="el-GR" sz="1600" b="1" dirty="0">
            <a:solidFill>
              <a:schemeClr val="bg1"/>
            </a:solidFill>
          </a:endParaRPr>
        </a:p>
      </dgm:t>
    </dgm:pt>
    <dgm:pt modelId="{9CF945B1-A8F5-44B3-965D-A653B64C919F}" type="parTrans" cxnId="{13C0C669-678D-4DE1-A9A0-D260CABCA41A}">
      <dgm:prSet/>
      <dgm:spPr/>
      <dgm:t>
        <a:bodyPr/>
        <a:lstStyle/>
        <a:p>
          <a:endParaRPr lang="el-GR"/>
        </a:p>
      </dgm:t>
    </dgm:pt>
    <dgm:pt modelId="{7B7186E7-80C7-4D80-9876-9E9C42863DB0}" type="sibTrans" cxnId="{13C0C669-678D-4DE1-A9A0-D260CABCA41A}">
      <dgm:prSet/>
      <dgm:spPr/>
      <dgm:t>
        <a:bodyPr/>
        <a:lstStyle/>
        <a:p>
          <a:endParaRPr lang="el-GR"/>
        </a:p>
      </dgm:t>
    </dgm:pt>
    <dgm:pt modelId="{CC177470-6F1E-4CF0-8F63-51254EFF4FD6}">
      <dgm:prSet phldrT="[Κείμενο]" custT="1"/>
      <dgm:spPr>
        <a:scene3d>
          <a:camera prst="orthographicFront"/>
          <a:lightRig rig="threePt" dir="t"/>
        </a:scene3d>
        <a:sp3d>
          <a:bevelT w="165100" prst="coolSlant"/>
        </a:sp3d>
      </dgm:spPr>
      <dgm:t>
        <a:bodyPr/>
        <a:lstStyle/>
        <a:p>
          <a:r>
            <a:rPr lang="el-GR" sz="1600" b="1" dirty="0" smtClean="0">
              <a:solidFill>
                <a:schemeClr val="bg1"/>
              </a:solidFill>
            </a:rPr>
            <a:t>Πολυμεσική αρχή</a:t>
          </a:r>
          <a:br>
            <a:rPr lang="el-GR" sz="1600" b="1" dirty="0" smtClean="0">
              <a:solidFill>
                <a:schemeClr val="bg1"/>
              </a:solidFill>
            </a:rPr>
          </a:br>
          <a:endParaRPr lang="el-GR" sz="1600" b="1" dirty="0">
            <a:solidFill>
              <a:schemeClr val="bg1"/>
            </a:solidFill>
          </a:endParaRPr>
        </a:p>
      </dgm:t>
    </dgm:pt>
    <dgm:pt modelId="{CA8CA9EF-9849-4A6E-95A6-FF6F26B45956}" type="parTrans" cxnId="{7BF2BF28-1623-4559-890B-2B825B6590AE}">
      <dgm:prSet/>
      <dgm:spPr/>
      <dgm:t>
        <a:bodyPr/>
        <a:lstStyle/>
        <a:p>
          <a:endParaRPr lang="el-GR"/>
        </a:p>
      </dgm:t>
    </dgm:pt>
    <dgm:pt modelId="{606F5F6F-94E8-4796-9225-6E92C39B2095}" type="sibTrans" cxnId="{7BF2BF28-1623-4559-890B-2B825B6590AE}">
      <dgm:prSet/>
      <dgm:spPr/>
      <dgm:t>
        <a:bodyPr/>
        <a:lstStyle/>
        <a:p>
          <a:endParaRPr lang="el-GR"/>
        </a:p>
      </dgm:t>
    </dgm:pt>
    <dgm:pt modelId="{53182ACC-10AA-4E53-95AC-9C8CCB101F86}">
      <dgm:prSet phldrT="[Κείμενο]" custT="1"/>
      <dgm:spPr>
        <a:blipFill rotWithShape="0">
          <a:blip xmlns:r="http://schemas.openxmlformats.org/officeDocument/2006/relationships" r:embed="rId1"/>
          <a:tile tx="0" ty="0" sx="100000" sy="100000" flip="none" algn="tl"/>
        </a:blipFill>
        <a:scene3d>
          <a:camera prst="orthographicFront"/>
          <a:lightRig rig="threePt" dir="t"/>
        </a:scene3d>
        <a:sp3d>
          <a:bevelT w="165100" prst="coolSlant"/>
        </a:sp3d>
      </dgm:spPr>
      <dgm:t>
        <a:bodyPr/>
        <a:lstStyle/>
        <a:p>
          <a:r>
            <a:rPr lang="el-GR" sz="1600" b="1" dirty="0" smtClean="0">
              <a:solidFill>
                <a:schemeClr val="bg1"/>
              </a:solidFill>
            </a:rPr>
            <a:t>Αρχή της Εικόνας </a:t>
          </a:r>
          <a:br>
            <a:rPr lang="el-GR" sz="1600" b="1" dirty="0" smtClean="0">
              <a:solidFill>
                <a:schemeClr val="bg1"/>
              </a:solidFill>
            </a:rPr>
          </a:br>
          <a:endParaRPr lang="el-GR" sz="1600" b="1" dirty="0">
            <a:solidFill>
              <a:schemeClr val="bg1"/>
            </a:solidFill>
          </a:endParaRPr>
        </a:p>
      </dgm:t>
    </dgm:pt>
    <dgm:pt modelId="{2E94C53E-9140-4841-A674-99FC19512F73}" type="parTrans" cxnId="{4069AABD-C992-47ED-B0BA-2ECF0A39E2EC}">
      <dgm:prSet/>
      <dgm:spPr/>
      <dgm:t>
        <a:bodyPr/>
        <a:lstStyle/>
        <a:p>
          <a:endParaRPr lang="el-GR"/>
        </a:p>
      </dgm:t>
    </dgm:pt>
    <dgm:pt modelId="{D8C96C81-8907-4078-994E-DB02DA583B3D}" type="sibTrans" cxnId="{4069AABD-C992-47ED-B0BA-2ECF0A39E2EC}">
      <dgm:prSet/>
      <dgm:spPr/>
      <dgm:t>
        <a:bodyPr/>
        <a:lstStyle/>
        <a:p>
          <a:endParaRPr lang="el-GR"/>
        </a:p>
      </dgm:t>
    </dgm:pt>
    <dgm:pt modelId="{284E8EA0-5DF7-41F2-B2C3-76BBB6CB0964}">
      <dgm:prSet phldrT="[Κείμενο]" custT="1"/>
      <dgm:spPr>
        <a:scene3d>
          <a:camera prst="orthographicFront"/>
          <a:lightRig rig="threePt" dir="t"/>
        </a:scene3d>
        <a:sp3d>
          <a:bevelT w="165100" prst="coolSlant"/>
        </a:sp3d>
      </dgm:spPr>
      <dgm:t>
        <a:bodyPr/>
        <a:lstStyle/>
        <a:p>
          <a:r>
            <a:rPr lang="el-GR" sz="1600" b="1" dirty="0" smtClean="0">
              <a:solidFill>
                <a:schemeClr val="bg1"/>
              </a:solidFill>
            </a:rPr>
            <a:t>Αρχή της Φωνής</a:t>
          </a:r>
          <a:br>
            <a:rPr lang="el-GR" sz="1600" b="1" dirty="0" smtClean="0">
              <a:solidFill>
                <a:schemeClr val="bg1"/>
              </a:solidFill>
            </a:rPr>
          </a:br>
          <a:endParaRPr lang="el-GR" sz="1600" b="1" dirty="0">
            <a:solidFill>
              <a:schemeClr val="bg1"/>
            </a:solidFill>
          </a:endParaRPr>
        </a:p>
      </dgm:t>
    </dgm:pt>
    <dgm:pt modelId="{F130E2FD-2989-4F97-85FF-340885862296}" type="parTrans" cxnId="{010D6B7E-A5C3-4C56-B18A-17528F69FF74}">
      <dgm:prSet/>
      <dgm:spPr/>
      <dgm:t>
        <a:bodyPr/>
        <a:lstStyle/>
        <a:p>
          <a:endParaRPr lang="el-GR"/>
        </a:p>
      </dgm:t>
    </dgm:pt>
    <dgm:pt modelId="{89983D38-0C80-4287-9293-2F306AA01027}" type="sibTrans" cxnId="{010D6B7E-A5C3-4C56-B18A-17528F69FF74}">
      <dgm:prSet/>
      <dgm:spPr/>
      <dgm:t>
        <a:bodyPr/>
        <a:lstStyle/>
        <a:p>
          <a:endParaRPr lang="el-GR"/>
        </a:p>
      </dgm:t>
    </dgm:pt>
    <dgm:pt modelId="{47B37986-04A3-4B6A-B110-44FBA3AA491E}">
      <dgm:prSet phldrT="[Κείμενο]"/>
      <dgm:spPr>
        <a:scene3d>
          <a:camera prst="orthographicFront"/>
          <a:lightRig rig="threePt" dir="t"/>
        </a:scene3d>
        <a:sp3d>
          <a:bevelT w="165100" prst="coolSlant"/>
        </a:sp3d>
      </dgm:spPr>
      <dgm:t>
        <a:bodyPr/>
        <a:lstStyle/>
        <a:p>
          <a:endParaRPr lang="el-GR" sz="1400" dirty="0">
            <a:solidFill>
              <a:schemeClr val="bg1"/>
            </a:solidFill>
          </a:endParaRPr>
        </a:p>
      </dgm:t>
    </dgm:pt>
    <dgm:pt modelId="{504F5A37-4328-4F84-9705-C82217ADDA86}" type="parTrans" cxnId="{6A5E3425-DB27-4B1E-8F02-37739AA7F557}">
      <dgm:prSet/>
      <dgm:spPr/>
      <dgm:t>
        <a:bodyPr/>
        <a:lstStyle/>
        <a:p>
          <a:endParaRPr lang="el-GR"/>
        </a:p>
      </dgm:t>
    </dgm:pt>
    <dgm:pt modelId="{03BAAE31-BC82-4A47-8A6A-D6C9714C2DF0}" type="sibTrans" cxnId="{6A5E3425-DB27-4B1E-8F02-37739AA7F557}">
      <dgm:prSet/>
      <dgm:spPr/>
      <dgm:t>
        <a:bodyPr/>
        <a:lstStyle/>
        <a:p>
          <a:endParaRPr lang="el-GR"/>
        </a:p>
      </dgm:t>
    </dgm:pt>
    <dgm:pt modelId="{DCA82448-863B-47D2-A5B0-59032865BAAD}">
      <dgm:prSet phldrT="[Κείμενο]" custT="1"/>
      <dgm:spPr>
        <a:scene3d>
          <a:camera prst="orthographicFront"/>
          <a:lightRig rig="threePt" dir="t"/>
        </a:scene3d>
        <a:sp3d>
          <a:bevelT w="165100" prst="coolSlant"/>
        </a:sp3d>
      </dgm:spPr>
      <dgm:t>
        <a:bodyPr/>
        <a:lstStyle/>
        <a:p>
          <a:r>
            <a:rPr lang="el-GR" sz="1600" b="1" dirty="0" smtClean="0">
              <a:solidFill>
                <a:schemeClr val="bg1"/>
              </a:solidFill>
            </a:rPr>
            <a:t>Αρχή της Εξατομίκευσης- Προσωποποίησης</a:t>
          </a:r>
          <a:endParaRPr lang="el-GR" sz="1600" b="1" dirty="0">
            <a:solidFill>
              <a:schemeClr val="bg1"/>
            </a:solidFill>
          </a:endParaRPr>
        </a:p>
      </dgm:t>
    </dgm:pt>
    <dgm:pt modelId="{A4C7BBDB-2FC0-4777-9654-04F809FDDBBF}" type="parTrans" cxnId="{D3894824-4EA2-4708-B490-987FAD78FC35}">
      <dgm:prSet/>
      <dgm:spPr/>
      <dgm:t>
        <a:bodyPr/>
        <a:lstStyle/>
        <a:p>
          <a:endParaRPr lang="el-GR"/>
        </a:p>
      </dgm:t>
    </dgm:pt>
    <dgm:pt modelId="{41F0D021-0865-4600-85F1-1DD425B46D42}" type="sibTrans" cxnId="{D3894824-4EA2-4708-B490-987FAD78FC35}">
      <dgm:prSet/>
      <dgm:spPr/>
      <dgm:t>
        <a:bodyPr/>
        <a:lstStyle/>
        <a:p>
          <a:endParaRPr lang="el-GR"/>
        </a:p>
      </dgm:t>
    </dgm:pt>
    <dgm:pt modelId="{E9D313E6-2011-4E39-BB6F-49C44D0E1F3E}">
      <dgm:prSet phldrT="[Κείμενο]" custT="1"/>
      <dgm:spPr>
        <a:scene3d>
          <a:camera prst="orthographicFront"/>
          <a:lightRig rig="threePt" dir="t"/>
        </a:scene3d>
        <a:sp3d>
          <a:bevelT w="165100" prst="coolSlant"/>
        </a:sp3d>
      </dgm:spPr>
      <dgm:t>
        <a:bodyPr/>
        <a:lstStyle/>
        <a:p>
          <a:r>
            <a:rPr lang="el-GR" sz="1600" b="1" dirty="0" smtClean="0">
              <a:solidFill>
                <a:schemeClr val="bg1"/>
              </a:solidFill>
            </a:rPr>
            <a:t>Αρχή του Πλεονασμού</a:t>
          </a:r>
          <a:br>
            <a:rPr lang="el-GR" sz="1600" b="1" dirty="0" smtClean="0">
              <a:solidFill>
                <a:schemeClr val="bg1"/>
              </a:solidFill>
            </a:rPr>
          </a:br>
          <a:endParaRPr lang="el-GR" sz="1600" b="1" dirty="0">
            <a:solidFill>
              <a:schemeClr val="bg1"/>
            </a:solidFill>
          </a:endParaRPr>
        </a:p>
      </dgm:t>
    </dgm:pt>
    <dgm:pt modelId="{9FA259DE-9F23-4BBA-B8D6-26EF3E42BC5B}" type="parTrans" cxnId="{03A842E8-0C09-415D-82F2-ED90059DC30D}">
      <dgm:prSet/>
      <dgm:spPr/>
      <dgm:t>
        <a:bodyPr/>
        <a:lstStyle/>
        <a:p>
          <a:endParaRPr lang="el-GR"/>
        </a:p>
      </dgm:t>
    </dgm:pt>
    <dgm:pt modelId="{FE335C81-7FAA-4465-BE15-2281C3AF048D}" type="sibTrans" cxnId="{03A842E8-0C09-415D-82F2-ED90059DC30D}">
      <dgm:prSet/>
      <dgm:spPr/>
      <dgm:t>
        <a:bodyPr/>
        <a:lstStyle/>
        <a:p>
          <a:endParaRPr lang="el-GR"/>
        </a:p>
      </dgm:t>
    </dgm:pt>
    <dgm:pt modelId="{C02DA608-B918-40F7-A984-5C7EA03AB2B7}">
      <dgm:prSet phldrT="[Κείμενο]" custT="1"/>
      <dgm:spPr>
        <a:scene3d>
          <a:camera prst="orthographicFront"/>
          <a:lightRig rig="threePt" dir="t"/>
        </a:scene3d>
        <a:sp3d>
          <a:bevelT w="165100" prst="coolSlant"/>
        </a:sp3d>
      </dgm:spPr>
      <dgm:t>
        <a:bodyPr/>
        <a:lstStyle/>
        <a:p>
          <a:r>
            <a:rPr lang="el-GR" sz="1600" b="1" dirty="0" smtClean="0">
              <a:solidFill>
                <a:schemeClr val="bg1"/>
              </a:solidFill>
            </a:rPr>
            <a:t>Αρχή της Χρονικής &amp; Χωρικής Γειτνίασης  (Συνάφειας)</a:t>
          </a:r>
          <a:br>
            <a:rPr lang="el-GR" sz="1600" b="1" dirty="0" smtClean="0">
              <a:solidFill>
                <a:schemeClr val="bg1"/>
              </a:solidFill>
            </a:rPr>
          </a:br>
          <a:endParaRPr lang="el-GR" sz="1600" b="1" dirty="0">
            <a:solidFill>
              <a:schemeClr val="bg1"/>
            </a:solidFill>
          </a:endParaRPr>
        </a:p>
      </dgm:t>
    </dgm:pt>
    <dgm:pt modelId="{876C0509-9013-413B-8D48-D26D1C22AF59}" type="parTrans" cxnId="{00A1A8C0-9BB1-4DB3-8E45-1DD4042F2F76}">
      <dgm:prSet/>
      <dgm:spPr/>
      <dgm:t>
        <a:bodyPr/>
        <a:lstStyle/>
        <a:p>
          <a:endParaRPr lang="el-GR"/>
        </a:p>
      </dgm:t>
    </dgm:pt>
    <dgm:pt modelId="{8E0CC730-9E6D-46B9-9C6E-CDB676BABEEA}" type="sibTrans" cxnId="{00A1A8C0-9BB1-4DB3-8E45-1DD4042F2F76}">
      <dgm:prSet/>
      <dgm:spPr/>
      <dgm:t>
        <a:bodyPr/>
        <a:lstStyle/>
        <a:p>
          <a:endParaRPr lang="el-GR"/>
        </a:p>
      </dgm:t>
    </dgm:pt>
    <dgm:pt modelId="{55569BFC-AA33-4687-B63A-9075137C47DE}">
      <dgm:prSet phldrT="[Κείμενο]" custT="1"/>
      <dgm:spPr>
        <a:scene3d>
          <a:camera prst="orthographicFront"/>
          <a:lightRig rig="threePt" dir="t"/>
        </a:scene3d>
        <a:sp3d>
          <a:bevelT w="165100" prst="coolSlant"/>
        </a:sp3d>
      </dgm:spPr>
      <dgm:t>
        <a:bodyPr/>
        <a:lstStyle/>
        <a:p>
          <a:r>
            <a:rPr lang="el-GR" sz="1600" b="1" dirty="0" smtClean="0">
              <a:solidFill>
                <a:schemeClr val="bg1"/>
              </a:solidFill>
            </a:rPr>
            <a:t>Αρχή της Σηματοδότησης</a:t>
          </a:r>
          <a:endParaRPr lang="el-GR" sz="1600" b="1" dirty="0">
            <a:solidFill>
              <a:schemeClr val="bg1"/>
            </a:solidFill>
          </a:endParaRPr>
        </a:p>
      </dgm:t>
    </dgm:pt>
    <dgm:pt modelId="{14674407-E7E5-43AC-8E37-6A382EEEC99C}" type="parTrans" cxnId="{B2D7AA20-5A57-4BA4-A205-2C15CBD6227F}">
      <dgm:prSet/>
      <dgm:spPr/>
      <dgm:t>
        <a:bodyPr/>
        <a:lstStyle/>
        <a:p>
          <a:endParaRPr lang="el-GR"/>
        </a:p>
      </dgm:t>
    </dgm:pt>
    <dgm:pt modelId="{93F19FF0-D7FD-4CDD-AACE-A4A72F4007EB}" type="sibTrans" cxnId="{B2D7AA20-5A57-4BA4-A205-2C15CBD6227F}">
      <dgm:prSet/>
      <dgm:spPr/>
      <dgm:t>
        <a:bodyPr/>
        <a:lstStyle/>
        <a:p>
          <a:endParaRPr lang="el-GR"/>
        </a:p>
      </dgm:t>
    </dgm:pt>
    <dgm:pt modelId="{4F59B447-5C5F-4BFF-96D5-4B49E979C6A2}">
      <dgm:prSet phldrT="[Κείμενο]" custT="1"/>
      <dgm:spPr>
        <a:scene3d>
          <a:camera prst="orthographicFront"/>
          <a:lightRig rig="threePt" dir="t"/>
        </a:scene3d>
        <a:sp3d>
          <a:bevelT w="165100" prst="coolSlant"/>
        </a:sp3d>
      </dgm:spPr>
      <dgm:t>
        <a:bodyPr/>
        <a:lstStyle/>
        <a:p>
          <a:r>
            <a:rPr lang="el-GR" sz="1600" b="1" dirty="0" smtClean="0">
              <a:solidFill>
                <a:schemeClr val="bg1"/>
              </a:solidFill>
            </a:rPr>
            <a:t>Αρχή της Κατάτμησης </a:t>
          </a:r>
          <a:endParaRPr lang="el-GR" sz="1600" b="1" dirty="0">
            <a:solidFill>
              <a:schemeClr val="bg1"/>
            </a:solidFill>
          </a:endParaRPr>
        </a:p>
      </dgm:t>
    </dgm:pt>
    <dgm:pt modelId="{9A218AEB-5B0A-471E-9CFC-6BE311F92B18}" type="parTrans" cxnId="{BF90878A-E692-4C5D-B9C0-69755B785880}">
      <dgm:prSet/>
      <dgm:spPr/>
      <dgm:t>
        <a:bodyPr/>
        <a:lstStyle/>
        <a:p>
          <a:endParaRPr lang="el-GR"/>
        </a:p>
      </dgm:t>
    </dgm:pt>
    <dgm:pt modelId="{FB274ABE-7E2B-45A3-9DA5-4A512E3A3689}" type="sibTrans" cxnId="{BF90878A-E692-4C5D-B9C0-69755B785880}">
      <dgm:prSet/>
      <dgm:spPr/>
      <dgm:t>
        <a:bodyPr/>
        <a:lstStyle/>
        <a:p>
          <a:endParaRPr lang="el-GR"/>
        </a:p>
      </dgm:t>
    </dgm:pt>
    <dgm:pt modelId="{54638C92-FBA6-4D7B-82F1-57FDA3A65457}">
      <dgm:prSet phldrT="[Κείμενο]" phldr="1"/>
      <dgm:spPr/>
      <dgm:t>
        <a:bodyPr/>
        <a:lstStyle/>
        <a:p>
          <a:endParaRPr lang="el-GR" dirty="0">
            <a:solidFill>
              <a:schemeClr val="bg1"/>
            </a:solidFill>
          </a:endParaRPr>
        </a:p>
      </dgm:t>
    </dgm:pt>
    <dgm:pt modelId="{8260598A-9CAB-4AB5-9F0E-29EF1CB134FB}" type="sibTrans" cxnId="{D57CAFA2-68C6-4841-872F-0196A839A477}">
      <dgm:prSet/>
      <dgm:spPr/>
      <dgm:t>
        <a:bodyPr/>
        <a:lstStyle/>
        <a:p>
          <a:endParaRPr lang="el-GR"/>
        </a:p>
      </dgm:t>
    </dgm:pt>
    <dgm:pt modelId="{39B037EA-9A45-49D6-916C-13BBE5DE970A}" type="parTrans" cxnId="{D57CAFA2-68C6-4841-872F-0196A839A477}">
      <dgm:prSet/>
      <dgm:spPr/>
      <dgm:t>
        <a:bodyPr/>
        <a:lstStyle/>
        <a:p>
          <a:endParaRPr lang="el-GR"/>
        </a:p>
      </dgm:t>
    </dgm:pt>
    <dgm:pt modelId="{FC5D04E1-B562-4D76-8B58-27880B3AEE19}">
      <dgm:prSet phldrT="[Κείμενο]" phldr="1"/>
      <dgm:spPr/>
      <dgm:t>
        <a:bodyPr/>
        <a:lstStyle/>
        <a:p>
          <a:endParaRPr lang="el-GR" dirty="0">
            <a:solidFill>
              <a:schemeClr val="bg1"/>
            </a:solidFill>
          </a:endParaRPr>
        </a:p>
      </dgm:t>
    </dgm:pt>
    <dgm:pt modelId="{B9B68C51-D1A8-4FA0-B3B5-E7BB3A01DF36}" type="sibTrans" cxnId="{B0E2A735-9E90-464C-9F7C-219F9F7BA6DB}">
      <dgm:prSet/>
      <dgm:spPr/>
      <dgm:t>
        <a:bodyPr/>
        <a:lstStyle/>
        <a:p>
          <a:endParaRPr lang="el-GR"/>
        </a:p>
      </dgm:t>
    </dgm:pt>
    <dgm:pt modelId="{C8AD39F7-68ED-4546-A8A8-B5F399D1E41E}" type="parTrans" cxnId="{B0E2A735-9E90-464C-9F7C-219F9F7BA6DB}">
      <dgm:prSet/>
      <dgm:spPr/>
      <dgm:t>
        <a:bodyPr/>
        <a:lstStyle/>
        <a:p>
          <a:endParaRPr lang="el-GR"/>
        </a:p>
      </dgm:t>
    </dgm:pt>
    <dgm:pt modelId="{564D0FB2-F985-41D8-80B7-AC54B880BE62}">
      <dgm:prSet phldrT="[Κείμενο]" custT="1"/>
      <dgm:spPr>
        <a:scene3d>
          <a:camera prst="orthographicFront"/>
          <a:lightRig rig="threePt" dir="t"/>
        </a:scene3d>
        <a:sp3d>
          <a:bevelT w="165100" prst="coolSlant"/>
        </a:sp3d>
      </dgm:spPr>
      <dgm:t>
        <a:bodyPr/>
        <a:lstStyle/>
        <a:p>
          <a:r>
            <a:rPr lang="el-GR" sz="1600" b="1" dirty="0" smtClean="0">
              <a:solidFill>
                <a:schemeClr val="bg1"/>
              </a:solidFill>
            </a:rPr>
            <a:t>Αρχή της Προπαίδευσης</a:t>
          </a:r>
          <a:br>
            <a:rPr lang="el-GR" sz="1600" b="1" dirty="0" smtClean="0">
              <a:solidFill>
                <a:schemeClr val="bg1"/>
              </a:solidFill>
            </a:rPr>
          </a:br>
          <a:endParaRPr lang="el-GR" sz="1600" b="1" dirty="0">
            <a:solidFill>
              <a:schemeClr val="bg1"/>
            </a:solidFill>
          </a:endParaRPr>
        </a:p>
      </dgm:t>
    </dgm:pt>
    <dgm:pt modelId="{C159E834-AFB4-4BE2-B643-675C6766CB17}" type="sibTrans" cxnId="{15855926-569A-4D0A-9E64-9B5AD5D1B82B}">
      <dgm:prSet/>
      <dgm:spPr/>
      <dgm:t>
        <a:bodyPr/>
        <a:lstStyle/>
        <a:p>
          <a:endParaRPr lang="el-GR"/>
        </a:p>
      </dgm:t>
    </dgm:pt>
    <dgm:pt modelId="{D22193B1-D250-45D8-BF17-3E4F824A2C1F}" type="parTrans" cxnId="{15855926-569A-4D0A-9E64-9B5AD5D1B82B}">
      <dgm:prSet/>
      <dgm:spPr/>
      <dgm:t>
        <a:bodyPr/>
        <a:lstStyle/>
        <a:p>
          <a:endParaRPr lang="el-GR"/>
        </a:p>
      </dgm:t>
    </dgm:pt>
    <dgm:pt modelId="{1C7A32F3-E457-4FBD-BD0B-CE94421BEA28}" type="pres">
      <dgm:prSet presAssocID="{4651F4F7-BC84-45A9-BFA1-24CCFC8AABEE}" presName="linearFlow" presStyleCnt="0">
        <dgm:presLayoutVars>
          <dgm:dir/>
          <dgm:animLvl val="lvl"/>
          <dgm:resizeHandles/>
        </dgm:presLayoutVars>
      </dgm:prSet>
      <dgm:spPr/>
      <dgm:t>
        <a:bodyPr/>
        <a:lstStyle/>
        <a:p>
          <a:endParaRPr lang="el-GR"/>
        </a:p>
      </dgm:t>
    </dgm:pt>
    <dgm:pt modelId="{C1AF814B-1291-4389-9436-260E732AB8CD}" type="pres">
      <dgm:prSet presAssocID="{B70D8513-EBD0-4552-A1A8-E7DEC3C3FD2C}" presName="compositeNode" presStyleCnt="0">
        <dgm:presLayoutVars>
          <dgm:bulletEnabled val="1"/>
        </dgm:presLayoutVars>
      </dgm:prSet>
      <dgm:spPr/>
      <dgm:t>
        <a:bodyPr/>
        <a:lstStyle/>
        <a:p>
          <a:endParaRPr lang="el-GR"/>
        </a:p>
      </dgm:t>
    </dgm:pt>
    <dgm:pt modelId="{24341B26-869A-45CB-82C9-957B807C72EE}" type="pres">
      <dgm:prSet presAssocID="{B70D8513-EBD0-4552-A1A8-E7DEC3C3FD2C}" presName="image" presStyleLbl="fgImgPlace1" presStyleIdx="0" presStyleCnt="3" custFlipVert="1" custScaleX="6313" custScaleY="6479"/>
      <dgm:spPr/>
      <dgm:t>
        <a:bodyPr/>
        <a:lstStyle/>
        <a:p>
          <a:endParaRPr lang="el-GR"/>
        </a:p>
      </dgm:t>
    </dgm:pt>
    <dgm:pt modelId="{95526A3B-D65D-46CB-926E-D684A5A8CFDD}" type="pres">
      <dgm:prSet presAssocID="{B70D8513-EBD0-4552-A1A8-E7DEC3C3FD2C}" presName="childNode" presStyleLbl="node1" presStyleIdx="0" presStyleCnt="3" custScaleX="129957" custScaleY="106491">
        <dgm:presLayoutVars>
          <dgm:bulletEnabled val="1"/>
        </dgm:presLayoutVars>
      </dgm:prSet>
      <dgm:spPr/>
      <dgm:t>
        <a:bodyPr/>
        <a:lstStyle/>
        <a:p>
          <a:endParaRPr lang="el-GR"/>
        </a:p>
      </dgm:t>
    </dgm:pt>
    <dgm:pt modelId="{BF6583B8-3546-4969-847C-B3B754C6B7E6}" type="pres">
      <dgm:prSet presAssocID="{B70D8513-EBD0-4552-A1A8-E7DEC3C3FD2C}" presName="parentNode" presStyleLbl="revTx" presStyleIdx="0" presStyleCnt="3" custFlipVert="0" custFlipHor="0" custScaleX="12871" custScaleY="1596">
        <dgm:presLayoutVars>
          <dgm:chMax val="0"/>
          <dgm:bulletEnabled val="1"/>
        </dgm:presLayoutVars>
      </dgm:prSet>
      <dgm:spPr/>
      <dgm:t>
        <a:bodyPr/>
        <a:lstStyle/>
        <a:p>
          <a:endParaRPr lang="el-GR"/>
        </a:p>
      </dgm:t>
    </dgm:pt>
    <dgm:pt modelId="{4CD84B47-B624-4E8C-94E3-FB184520B82E}" type="pres">
      <dgm:prSet presAssocID="{8F612803-2E65-4CB4-90DE-124589F9DCD8}" presName="sibTrans" presStyleCnt="0"/>
      <dgm:spPr/>
      <dgm:t>
        <a:bodyPr/>
        <a:lstStyle/>
        <a:p>
          <a:endParaRPr lang="el-GR"/>
        </a:p>
      </dgm:t>
    </dgm:pt>
    <dgm:pt modelId="{40BBAA5B-5B25-4ED8-ACD9-4063F574BF76}" type="pres">
      <dgm:prSet presAssocID="{FC5D04E1-B562-4D76-8B58-27880B3AEE19}" presName="compositeNode" presStyleCnt="0">
        <dgm:presLayoutVars>
          <dgm:bulletEnabled val="1"/>
        </dgm:presLayoutVars>
      </dgm:prSet>
      <dgm:spPr/>
      <dgm:t>
        <a:bodyPr/>
        <a:lstStyle/>
        <a:p>
          <a:endParaRPr lang="el-GR"/>
        </a:p>
      </dgm:t>
    </dgm:pt>
    <dgm:pt modelId="{795BF71D-1539-4E80-9A12-60624223B813}" type="pres">
      <dgm:prSet presAssocID="{FC5D04E1-B562-4D76-8B58-27880B3AEE19}" presName="image" presStyleLbl="fgImgPlace1" presStyleIdx="1" presStyleCnt="3" custFlipHor="1" custScaleX="21683" custScaleY="6657"/>
      <dgm:spPr/>
      <dgm:t>
        <a:bodyPr/>
        <a:lstStyle/>
        <a:p>
          <a:endParaRPr lang="el-GR"/>
        </a:p>
      </dgm:t>
    </dgm:pt>
    <dgm:pt modelId="{18CDA78D-A7A9-4444-8F19-8F2BFF549346}" type="pres">
      <dgm:prSet presAssocID="{FC5D04E1-B562-4D76-8B58-27880B3AEE19}" presName="childNode" presStyleLbl="node1" presStyleIdx="1" presStyleCnt="3" custScaleX="121152" custLinFactNeighborX="-609" custLinFactNeighborY="-1677">
        <dgm:presLayoutVars>
          <dgm:bulletEnabled val="1"/>
        </dgm:presLayoutVars>
      </dgm:prSet>
      <dgm:spPr/>
      <dgm:t>
        <a:bodyPr/>
        <a:lstStyle/>
        <a:p>
          <a:endParaRPr lang="el-GR"/>
        </a:p>
      </dgm:t>
    </dgm:pt>
    <dgm:pt modelId="{93660B63-6F9F-41E9-8588-000F4998228A}" type="pres">
      <dgm:prSet presAssocID="{FC5D04E1-B562-4D76-8B58-27880B3AEE19}" presName="parentNode" presStyleLbl="revTx" presStyleIdx="1" presStyleCnt="3" custFlipHor="0" custScaleY="1596">
        <dgm:presLayoutVars>
          <dgm:chMax val="0"/>
          <dgm:bulletEnabled val="1"/>
        </dgm:presLayoutVars>
      </dgm:prSet>
      <dgm:spPr/>
      <dgm:t>
        <a:bodyPr/>
        <a:lstStyle/>
        <a:p>
          <a:endParaRPr lang="el-GR"/>
        </a:p>
      </dgm:t>
    </dgm:pt>
    <dgm:pt modelId="{E3497336-F797-4432-AA15-42882AD0FD93}" type="pres">
      <dgm:prSet presAssocID="{B9B68C51-D1A8-4FA0-B3B5-E7BB3A01DF36}" presName="sibTrans" presStyleCnt="0"/>
      <dgm:spPr/>
      <dgm:t>
        <a:bodyPr/>
        <a:lstStyle/>
        <a:p>
          <a:endParaRPr lang="el-GR"/>
        </a:p>
      </dgm:t>
    </dgm:pt>
    <dgm:pt modelId="{41A044FC-A6BC-4087-B671-E222082FA3FF}" type="pres">
      <dgm:prSet presAssocID="{54638C92-FBA6-4D7B-82F1-57FDA3A65457}" presName="compositeNode" presStyleCnt="0">
        <dgm:presLayoutVars>
          <dgm:bulletEnabled val="1"/>
        </dgm:presLayoutVars>
      </dgm:prSet>
      <dgm:spPr/>
      <dgm:t>
        <a:bodyPr/>
        <a:lstStyle/>
        <a:p>
          <a:endParaRPr lang="el-GR"/>
        </a:p>
      </dgm:t>
    </dgm:pt>
    <dgm:pt modelId="{CFAB6F4F-1BD8-4908-A445-23125AC57805}" type="pres">
      <dgm:prSet presAssocID="{54638C92-FBA6-4D7B-82F1-57FDA3A65457}" presName="image" presStyleLbl="fgImgPlace1" presStyleIdx="2" presStyleCnt="3" custFlipVert="1" custScaleX="17107" custScaleY="13014"/>
      <dgm:spPr/>
      <dgm:t>
        <a:bodyPr/>
        <a:lstStyle/>
        <a:p>
          <a:endParaRPr lang="el-GR"/>
        </a:p>
      </dgm:t>
    </dgm:pt>
    <dgm:pt modelId="{09A50982-607B-4128-9076-5B46177F9AB9}" type="pres">
      <dgm:prSet presAssocID="{54638C92-FBA6-4D7B-82F1-57FDA3A65457}" presName="childNode" presStyleLbl="node1" presStyleIdx="2" presStyleCnt="3" custScaleX="109897">
        <dgm:presLayoutVars>
          <dgm:bulletEnabled val="1"/>
        </dgm:presLayoutVars>
      </dgm:prSet>
      <dgm:spPr/>
      <dgm:t>
        <a:bodyPr/>
        <a:lstStyle/>
        <a:p>
          <a:endParaRPr lang="el-GR"/>
        </a:p>
      </dgm:t>
    </dgm:pt>
    <dgm:pt modelId="{D8439786-33D0-4AAE-94BD-A3DCE4505021}" type="pres">
      <dgm:prSet presAssocID="{54638C92-FBA6-4D7B-82F1-57FDA3A65457}" presName="parentNode" presStyleLbl="revTx" presStyleIdx="2" presStyleCnt="3" custFlipVert="1" custFlipHor="0" custScaleX="39086" custScaleY="3800">
        <dgm:presLayoutVars>
          <dgm:chMax val="0"/>
          <dgm:bulletEnabled val="1"/>
        </dgm:presLayoutVars>
      </dgm:prSet>
      <dgm:spPr/>
      <dgm:t>
        <a:bodyPr/>
        <a:lstStyle/>
        <a:p>
          <a:endParaRPr lang="el-GR"/>
        </a:p>
      </dgm:t>
    </dgm:pt>
  </dgm:ptLst>
  <dgm:cxnLst>
    <dgm:cxn modelId="{480EA8A9-CE13-42DE-91C5-0517056479D8}" type="presOf" srcId="{53182ACC-10AA-4E53-95AC-9C8CCB101F86}" destId="{09A50982-607B-4128-9076-5B46177F9AB9}" srcOrd="0" destOrd="0" presId="urn:microsoft.com/office/officeart/2005/8/layout/hList2"/>
    <dgm:cxn modelId="{65D70381-86DF-4788-8392-77C610B413E4}" type="presOf" srcId="{DCA82448-863B-47D2-A5B0-59032865BAAD}" destId="{09A50982-607B-4128-9076-5B46177F9AB9}" srcOrd="0" destOrd="2" presId="urn:microsoft.com/office/officeart/2005/8/layout/hList2"/>
    <dgm:cxn modelId="{F7FBEE4C-8FC7-495F-A4F6-DCB715D12F3A}" type="presOf" srcId="{4651F4F7-BC84-45A9-BFA1-24CCFC8AABEE}" destId="{1C7A32F3-E457-4FBD-BD0B-CE94421BEA28}" srcOrd="0" destOrd="0" presId="urn:microsoft.com/office/officeart/2005/8/layout/hList2"/>
    <dgm:cxn modelId="{7967664E-C16E-4AEF-9D8B-4D7DD8A7BE66}" type="presOf" srcId="{55569BFC-AA33-4687-B63A-9075137C47DE}" destId="{95526A3B-D65D-46CB-926E-D684A5A8CFDD}" srcOrd="0" destOrd="3" presId="urn:microsoft.com/office/officeart/2005/8/layout/hList2"/>
    <dgm:cxn modelId="{1D2CFE0B-52DE-460A-8BE5-B0F2CBE3F50F}" type="presOf" srcId="{B70D8513-EBD0-4552-A1A8-E7DEC3C3FD2C}" destId="{BF6583B8-3546-4969-847C-B3B754C6B7E6}" srcOrd="0" destOrd="0" presId="urn:microsoft.com/office/officeart/2005/8/layout/hList2"/>
    <dgm:cxn modelId="{8F266BB5-675C-4CE9-B632-1A1FE07F60E1}" type="presOf" srcId="{E9D313E6-2011-4E39-BB6F-49C44D0E1F3E}" destId="{18CDA78D-A7A9-4444-8F19-8F2BFF549346}" srcOrd="0" destOrd="1" presId="urn:microsoft.com/office/officeart/2005/8/layout/hList2"/>
    <dgm:cxn modelId="{15855926-569A-4D0A-9E64-9B5AD5D1B82B}" srcId="{B70D8513-EBD0-4552-A1A8-E7DEC3C3FD2C}" destId="{564D0FB2-F985-41D8-80B7-AC54B880BE62}" srcOrd="1" destOrd="0" parTransId="{D22193B1-D250-45D8-BF17-3E4F824A2C1F}" sibTransId="{C159E834-AFB4-4BE2-B643-675C6766CB17}"/>
    <dgm:cxn modelId="{18C45FAA-0CFF-4449-8501-A11F3DA2D37C}" srcId="{B70D8513-EBD0-4552-A1A8-E7DEC3C3FD2C}" destId="{58B0E027-5B0E-460C-BFEA-77F3B14D26EA}" srcOrd="0" destOrd="0" parTransId="{8FBC2914-71AE-406A-90E7-9D7B0744BA8E}" sibTransId="{7BA6BB64-FBBC-438D-877B-BE473BAC2EDE}"/>
    <dgm:cxn modelId="{A6F9AE5D-98AE-4255-8F9D-E774459DE757}" type="presOf" srcId="{CC177470-6F1E-4CF0-8F63-51254EFF4FD6}" destId="{18CDA78D-A7A9-4444-8F19-8F2BFF549346}" srcOrd="0" destOrd="2" presId="urn:microsoft.com/office/officeart/2005/8/layout/hList2"/>
    <dgm:cxn modelId="{4069AABD-C992-47ED-B0BA-2ECF0A39E2EC}" srcId="{54638C92-FBA6-4D7B-82F1-57FDA3A65457}" destId="{53182ACC-10AA-4E53-95AC-9C8CCB101F86}" srcOrd="0" destOrd="0" parTransId="{2E94C53E-9140-4841-A674-99FC19512F73}" sibTransId="{D8C96C81-8907-4078-994E-DB02DA583B3D}"/>
    <dgm:cxn modelId="{D38B76B4-F570-4E3D-A2E1-C07EB4BBD9E3}" type="presOf" srcId="{54638C92-FBA6-4D7B-82F1-57FDA3A65457}" destId="{D8439786-33D0-4AAE-94BD-A3DCE4505021}" srcOrd="0" destOrd="0" presId="urn:microsoft.com/office/officeart/2005/8/layout/hList2"/>
    <dgm:cxn modelId="{39885A42-F77D-4F01-AC28-D0F96ACF4621}" type="presOf" srcId="{C02DA608-B918-40F7-A984-5C7EA03AB2B7}" destId="{95526A3B-D65D-46CB-926E-D684A5A8CFDD}" srcOrd="0" destOrd="2" presId="urn:microsoft.com/office/officeart/2005/8/layout/hList2"/>
    <dgm:cxn modelId="{03A842E8-0C09-415D-82F2-ED90059DC30D}" srcId="{FC5D04E1-B562-4D76-8B58-27880B3AEE19}" destId="{E9D313E6-2011-4E39-BB6F-49C44D0E1F3E}" srcOrd="1" destOrd="0" parTransId="{9FA259DE-9F23-4BBA-B8D6-26EF3E42BC5B}" sibTransId="{FE335C81-7FAA-4465-BE15-2281C3AF048D}"/>
    <dgm:cxn modelId="{6A5E3425-DB27-4B1E-8F02-37739AA7F557}" srcId="{54638C92-FBA6-4D7B-82F1-57FDA3A65457}" destId="{47B37986-04A3-4B6A-B110-44FBA3AA491E}" srcOrd="3" destOrd="0" parTransId="{504F5A37-4328-4F84-9705-C82217ADDA86}" sibTransId="{03BAAE31-BC82-4A47-8A6A-D6C9714C2DF0}"/>
    <dgm:cxn modelId="{D57CAFA2-68C6-4841-872F-0196A839A477}" srcId="{4651F4F7-BC84-45A9-BFA1-24CCFC8AABEE}" destId="{54638C92-FBA6-4D7B-82F1-57FDA3A65457}" srcOrd="2" destOrd="0" parTransId="{39B037EA-9A45-49D6-916C-13BBE5DE970A}" sibTransId="{8260598A-9CAB-4AB5-9F0E-29EF1CB134FB}"/>
    <dgm:cxn modelId="{13C0C669-678D-4DE1-A9A0-D260CABCA41A}" srcId="{FC5D04E1-B562-4D76-8B58-27880B3AEE19}" destId="{3B0805A7-0A01-4BD6-BCA7-861BBACBBBA4}" srcOrd="0" destOrd="0" parTransId="{9CF945B1-A8F5-44B3-965D-A653B64C919F}" sibTransId="{7B7186E7-80C7-4D80-9876-9E9C42863DB0}"/>
    <dgm:cxn modelId="{0F170B4B-1614-4163-8F2A-73E7AB5FA15A}" type="presOf" srcId="{47B37986-04A3-4B6A-B110-44FBA3AA491E}" destId="{09A50982-607B-4128-9076-5B46177F9AB9}" srcOrd="0" destOrd="3" presId="urn:microsoft.com/office/officeart/2005/8/layout/hList2"/>
    <dgm:cxn modelId="{55897DEC-E4E5-4DF5-92FA-78C48D78C015}" type="presOf" srcId="{3B0805A7-0A01-4BD6-BCA7-861BBACBBBA4}" destId="{18CDA78D-A7A9-4444-8F19-8F2BFF549346}" srcOrd="0" destOrd="0" presId="urn:microsoft.com/office/officeart/2005/8/layout/hList2"/>
    <dgm:cxn modelId="{00A1A8C0-9BB1-4DB3-8E45-1DD4042F2F76}" srcId="{B70D8513-EBD0-4552-A1A8-E7DEC3C3FD2C}" destId="{C02DA608-B918-40F7-A984-5C7EA03AB2B7}" srcOrd="2" destOrd="0" parTransId="{876C0509-9013-413B-8D48-D26D1C22AF59}" sibTransId="{8E0CC730-9E6D-46B9-9C6E-CDB676BABEEA}"/>
    <dgm:cxn modelId="{7BF2BF28-1623-4559-890B-2B825B6590AE}" srcId="{FC5D04E1-B562-4D76-8B58-27880B3AEE19}" destId="{CC177470-6F1E-4CF0-8F63-51254EFF4FD6}" srcOrd="2" destOrd="0" parTransId="{CA8CA9EF-9849-4A6E-95A6-FF6F26B45956}" sibTransId="{606F5F6F-94E8-4796-9225-6E92C39B2095}"/>
    <dgm:cxn modelId="{B2D7AA20-5A57-4BA4-A205-2C15CBD6227F}" srcId="{B70D8513-EBD0-4552-A1A8-E7DEC3C3FD2C}" destId="{55569BFC-AA33-4687-B63A-9075137C47DE}" srcOrd="3" destOrd="0" parTransId="{14674407-E7E5-43AC-8E37-6A382EEEC99C}" sibTransId="{93F19FF0-D7FD-4CDD-AACE-A4A72F4007EB}"/>
    <dgm:cxn modelId="{B0E2A735-9E90-464C-9F7C-219F9F7BA6DB}" srcId="{4651F4F7-BC84-45A9-BFA1-24CCFC8AABEE}" destId="{FC5D04E1-B562-4D76-8B58-27880B3AEE19}" srcOrd="1" destOrd="0" parTransId="{C8AD39F7-68ED-4546-A8A8-B5F399D1E41E}" sibTransId="{B9B68C51-D1A8-4FA0-B3B5-E7BB3A01DF36}"/>
    <dgm:cxn modelId="{BB8C66E3-079D-4FB0-8DC2-186182F16CF1}" type="presOf" srcId="{4F59B447-5C5F-4BFF-96D5-4B49E979C6A2}" destId="{18CDA78D-A7A9-4444-8F19-8F2BFF549346}" srcOrd="0" destOrd="3" presId="urn:microsoft.com/office/officeart/2005/8/layout/hList2"/>
    <dgm:cxn modelId="{0A0AF27F-1B5E-4FB0-86AB-DA344F7712C7}" type="presOf" srcId="{564D0FB2-F985-41D8-80B7-AC54B880BE62}" destId="{95526A3B-D65D-46CB-926E-D684A5A8CFDD}" srcOrd="0" destOrd="1" presId="urn:microsoft.com/office/officeart/2005/8/layout/hList2"/>
    <dgm:cxn modelId="{4ACA0327-FD61-4874-A9C0-3AC720F707F2}" type="presOf" srcId="{FC5D04E1-B562-4D76-8B58-27880B3AEE19}" destId="{93660B63-6F9F-41E9-8588-000F4998228A}" srcOrd="0" destOrd="0" presId="urn:microsoft.com/office/officeart/2005/8/layout/hList2"/>
    <dgm:cxn modelId="{BF90878A-E692-4C5D-B9C0-69755B785880}" srcId="{FC5D04E1-B562-4D76-8B58-27880B3AEE19}" destId="{4F59B447-5C5F-4BFF-96D5-4B49E979C6A2}" srcOrd="3" destOrd="0" parTransId="{9A218AEB-5B0A-471E-9CFC-6BE311F92B18}" sibTransId="{FB274ABE-7E2B-45A3-9DA5-4A512E3A3689}"/>
    <dgm:cxn modelId="{079EFC8B-13A7-40D1-95BC-1B2294B735BC}" type="presOf" srcId="{284E8EA0-5DF7-41F2-B2C3-76BBB6CB0964}" destId="{09A50982-607B-4128-9076-5B46177F9AB9}" srcOrd="0" destOrd="1" presId="urn:microsoft.com/office/officeart/2005/8/layout/hList2"/>
    <dgm:cxn modelId="{1A3BAFE8-865B-411B-B050-40C82AB34CA4}" type="presOf" srcId="{58B0E027-5B0E-460C-BFEA-77F3B14D26EA}" destId="{95526A3B-D65D-46CB-926E-D684A5A8CFDD}" srcOrd="0" destOrd="0" presId="urn:microsoft.com/office/officeart/2005/8/layout/hList2"/>
    <dgm:cxn modelId="{D5EF3BB0-7F41-47E0-B1BB-4B053BAD4D0D}" srcId="{4651F4F7-BC84-45A9-BFA1-24CCFC8AABEE}" destId="{B70D8513-EBD0-4552-A1A8-E7DEC3C3FD2C}" srcOrd="0" destOrd="0" parTransId="{E1896A83-4B4C-47C0-9DF5-A89AEC6D9C6D}" sibTransId="{8F612803-2E65-4CB4-90DE-124589F9DCD8}"/>
    <dgm:cxn modelId="{D3894824-4EA2-4708-B490-987FAD78FC35}" srcId="{54638C92-FBA6-4D7B-82F1-57FDA3A65457}" destId="{DCA82448-863B-47D2-A5B0-59032865BAAD}" srcOrd="2" destOrd="0" parTransId="{A4C7BBDB-2FC0-4777-9654-04F809FDDBBF}" sibTransId="{41F0D021-0865-4600-85F1-1DD425B46D42}"/>
    <dgm:cxn modelId="{010D6B7E-A5C3-4C56-B18A-17528F69FF74}" srcId="{54638C92-FBA6-4D7B-82F1-57FDA3A65457}" destId="{284E8EA0-5DF7-41F2-B2C3-76BBB6CB0964}" srcOrd="1" destOrd="0" parTransId="{F130E2FD-2989-4F97-85FF-340885862296}" sibTransId="{89983D38-0C80-4287-9293-2F306AA01027}"/>
    <dgm:cxn modelId="{B905F053-EC6D-4507-A4B1-592C21C5E55A}" type="presParOf" srcId="{1C7A32F3-E457-4FBD-BD0B-CE94421BEA28}" destId="{C1AF814B-1291-4389-9436-260E732AB8CD}" srcOrd="0" destOrd="0" presId="urn:microsoft.com/office/officeart/2005/8/layout/hList2"/>
    <dgm:cxn modelId="{7792372B-502C-4284-BF4D-8F926BA1FBCE}" type="presParOf" srcId="{C1AF814B-1291-4389-9436-260E732AB8CD}" destId="{24341B26-869A-45CB-82C9-957B807C72EE}" srcOrd="0" destOrd="0" presId="urn:microsoft.com/office/officeart/2005/8/layout/hList2"/>
    <dgm:cxn modelId="{4D05BB12-B735-44BC-A535-F0394D133FD8}" type="presParOf" srcId="{C1AF814B-1291-4389-9436-260E732AB8CD}" destId="{95526A3B-D65D-46CB-926E-D684A5A8CFDD}" srcOrd="1" destOrd="0" presId="urn:microsoft.com/office/officeart/2005/8/layout/hList2"/>
    <dgm:cxn modelId="{07758B56-5BAC-46B3-96C3-D7A851B8CEF5}" type="presParOf" srcId="{C1AF814B-1291-4389-9436-260E732AB8CD}" destId="{BF6583B8-3546-4969-847C-B3B754C6B7E6}" srcOrd="2" destOrd="0" presId="urn:microsoft.com/office/officeart/2005/8/layout/hList2"/>
    <dgm:cxn modelId="{5CB0B7A2-B0EC-4EBF-A024-1000BB3AF84B}" type="presParOf" srcId="{1C7A32F3-E457-4FBD-BD0B-CE94421BEA28}" destId="{4CD84B47-B624-4E8C-94E3-FB184520B82E}" srcOrd="1" destOrd="0" presId="urn:microsoft.com/office/officeart/2005/8/layout/hList2"/>
    <dgm:cxn modelId="{D3D2938A-EF91-40DD-9B07-8D9FE5A01388}" type="presParOf" srcId="{1C7A32F3-E457-4FBD-BD0B-CE94421BEA28}" destId="{40BBAA5B-5B25-4ED8-ACD9-4063F574BF76}" srcOrd="2" destOrd="0" presId="urn:microsoft.com/office/officeart/2005/8/layout/hList2"/>
    <dgm:cxn modelId="{3825D27D-E6B2-47A4-A951-4B1DB2679220}" type="presParOf" srcId="{40BBAA5B-5B25-4ED8-ACD9-4063F574BF76}" destId="{795BF71D-1539-4E80-9A12-60624223B813}" srcOrd="0" destOrd="0" presId="urn:microsoft.com/office/officeart/2005/8/layout/hList2"/>
    <dgm:cxn modelId="{64581FC1-FFBB-422E-A8BB-4273392EA303}" type="presParOf" srcId="{40BBAA5B-5B25-4ED8-ACD9-4063F574BF76}" destId="{18CDA78D-A7A9-4444-8F19-8F2BFF549346}" srcOrd="1" destOrd="0" presId="urn:microsoft.com/office/officeart/2005/8/layout/hList2"/>
    <dgm:cxn modelId="{055AA389-27A6-40C9-9D30-922D576DE4A5}" type="presParOf" srcId="{40BBAA5B-5B25-4ED8-ACD9-4063F574BF76}" destId="{93660B63-6F9F-41E9-8588-000F4998228A}" srcOrd="2" destOrd="0" presId="urn:microsoft.com/office/officeart/2005/8/layout/hList2"/>
    <dgm:cxn modelId="{3A4697B8-54F3-4AA3-832A-6CDD70FA328C}" type="presParOf" srcId="{1C7A32F3-E457-4FBD-BD0B-CE94421BEA28}" destId="{E3497336-F797-4432-AA15-42882AD0FD93}" srcOrd="3" destOrd="0" presId="urn:microsoft.com/office/officeart/2005/8/layout/hList2"/>
    <dgm:cxn modelId="{78F371AC-D66B-4C2A-8661-7D2AD9BBBE57}" type="presParOf" srcId="{1C7A32F3-E457-4FBD-BD0B-CE94421BEA28}" destId="{41A044FC-A6BC-4087-B671-E222082FA3FF}" srcOrd="4" destOrd="0" presId="urn:microsoft.com/office/officeart/2005/8/layout/hList2"/>
    <dgm:cxn modelId="{9C66EB80-FF51-47D6-A47C-1AEC906AB1F3}" type="presParOf" srcId="{41A044FC-A6BC-4087-B671-E222082FA3FF}" destId="{CFAB6F4F-1BD8-4908-A445-23125AC57805}" srcOrd="0" destOrd="0" presId="urn:microsoft.com/office/officeart/2005/8/layout/hList2"/>
    <dgm:cxn modelId="{81B85422-BDA1-4EEE-A58A-B83588FD4D46}" type="presParOf" srcId="{41A044FC-A6BC-4087-B671-E222082FA3FF}" destId="{09A50982-607B-4128-9076-5B46177F9AB9}" srcOrd="1" destOrd="0" presId="urn:microsoft.com/office/officeart/2005/8/layout/hList2"/>
    <dgm:cxn modelId="{14AE40F4-43D5-448D-BB16-0F72CF2D0AC9}" type="presParOf" srcId="{41A044FC-A6BC-4087-B671-E222082FA3FF}" destId="{D8439786-33D0-4AAE-94BD-A3DCE4505021}"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2362A5A-D227-48E1-B6DA-8E700BEB1523}" type="doc">
      <dgm:prSet loTypeId="urn:microsoft.com/office/officeart/2005/8/layout/radial5" loCatId="relationship" qsTypeId="urn:microsoft.com/office/officeart/2005/8/quickstyle/3d1" qsCatId="3D" csTypeId="urn:microsoft.com/office/officeart/2005/8/colors/colorful1" csCatId="colorful" phldr="1"/>
      <dgm:spPr/>
      <dgm:t>
        <a:bodyPr/>
        <a:lstStyle/>
        <a:p>
          <a:endParaRPr lang="el-GR"/>
        </a:p>
      </dgm:t>
    </dgm:pt>
    <dgm:pt modelId="{338BB6C0-0259-4410-86E2-D0EA796B1031}">
      <dgm:prSet phldrT="[Κείμενο]" custT="1"/>
      <dgm:spPr/>
      <dgm:t>
        <a:bodyPr/>
        <a:lstStyle/>
        <a:p>
          <a:r>
            <a:rPr lang="en-US" sz="2000" b="1" dirty="0" smtClean="0">
              <a:solidFill>
                <a:schemeClr val="bg1"/>
              </a:solidFill>
            </a:rPr>
            <a:t>H5P</a:t>
          </a:r>
          <a:endParaRPr lang="el-GR" sz="2000" b="1" dirty="0">
            <a:solidFill>
              <a:schemeClr val="bg1"/>
            </a:solidFill>
          </a:endParaRPr>
        </a:p>
      </dgm:t>
    </dgm:pt>
    <dgm:pt modelId="{296EE039-3066-4AAD-88C4-77E7D23B5EB4}" type="parTrans" cxnId="{8CA787C1-FCFE-429B-905E-6E818B26D4B9}">
      <dgm:prSet/>
      <dgm:spPr/>
      <dgm:t>
        <a:bodyPr/>
        <a:lstStyle/>
        <a:p>
          <a:endParaRPr lang="el-GR"/>
        </a:p>
      </dgm:t>
    </dgm:pt>
    <dgm:pt modelId="{882986E8-0B70-47DC-AA1C-0834FA965156}" type="sibTrans" cxnId="{8CA787C1-FCFE-429B-905E-6E818B26D4B9}">
      <dgm:prSet/>
      <dgm:spPr/>
      <dgm:t>
        <a:bodyPr/>
        <a:lstStyle/>
        <a:p>
          <a:endParaRPr lang="el-GR"/>
        </a:p>
      </dgm:t>
    </dgm:pt>
    <dgm:pt modelId="{EA26F4D8-0A24-405C-868F-2775608B8576}">
      <dgm:prSet phldrT="[Κείμενο]" custT="1"/>
      <dgm:spPr/>
      <dgm:t>
        <a:bodyPr/>
        <a:lstStyle/>
        <a:p>
          <a:r>
            <a:rPr lang="en-US" sz="2000" b="1" dirty="0" err="1" smtClean="0">
              <a:solidFill>
                <a:schemeClr val="bg1"/>
              </a:solidFill>
            </a:rPr>
            <a:t>Plotagon</a:t>
          </a:r>
          <a:r>
            <a:rPr lang="en-US" sz="2000" b="1" dirty="0" smtClean="0">
              <a:solidFill>
                <a:schemeClr val="bg1"/>
              </a:solidFill>
            </a:rPr>
            <a:t> Studio</a:t>
          </a:r>
          <a:endParaRPr lang="el-GR" sz="2000" b="1" dirty="0">
            <a:solidFill>
              <a:schemeClr val="bg1"/>
            </a:solidFill>
          </a:endParaRPr>
        </a:p>
      </dgm:t>
    </dgm:pt>
    <dgm:pt modelId="{0EA2BEDC-8E35-4C53-9941-59E740C9823D}" type="parTrans" cxnId="{18E3520F-A1D2-42AC-8265-CCE25BF35CF5}">
      <dgm:prSet/>
      <dgm:spPr/>
      <dgm:t>
        <a:bodyPr/>
        <a:lstStyle/>
        <a:p>
          <a:endParaRPr lang="el-GR"/>
        </a:p>
      </dgm:t>
    </dgm:pt>
    <dgm:pt modelId="{9E7BE1B6-E98B-4F48-9DEE-548B13649712}" type="sibTrans" cxnId="{18E3520F-A1D2-42AC-8265-CCE25BF35CF5}">
      <dgm:prSet/>
      <dgm:spPr/>
      <dgm:t>
        <a:bodyPr/>
        <a:lstStyle/>
        <a:p>
          <a:endParaRPr lang="el-GR"/>
        </a:p>
      </dgm:t>
    </dgm:pt>
    <dgm:pt modelId="{3676BE78-4210-4D3D-B497-685437F2AE6B}">
      <dgm:prSet phldrT="[Κείμενο]" custT="1"/>
      <dgm:spPr/>
      <dgm:t>
        <a:bodyPr/>
        <a:lstStyle/>
        <a:p>
          <a:r>
            <a:rPr lang="en-US" sz="2000" b="1" dirty="0" err="1" smtClean="0">
              <a:solidFill>
                <a:schemeClr val="bg1"/>
              </a:solidFill>
            </a:rPr>
            <a:t>Doodly</a:t>
          </a:r>
          <a:endParaRPr lang="el-GR" sz="2000" b="1" dirty="0">
            <a:solidFill>
              <a:schemeClr val="bg1"/>
            </a:solidFill>
          </a:endParaRPr>
        </a:p>
      </dgm:t>
    </dgm:pt>
    <dgm:pt modelId="{C50828CF-87C1-4242-9EC3-94FF7A01A5E2}" type="parTrans" cxnId="{A522266E-9F49-4178-8941-EF9F88FD5BB6}">
      <dgm:prSet/>
      <dgm:spPr/>
      <dgm:t>
        <a:bodyPr/>
        <a:lstStyle/>
        <a:p>
          <a:endParaRPr lang="el-GR"/>
        </a:p>
      </dgm:t>
    </dgm:pt>
    <dgm:pt modelId="{5737429D-C71A-4CA1-86FB-7516E22F882C}" type="sibTrans" cxnId="{A522266E-9F49-4178-8941-EF9F88FD5BB6}">
      <dgm:prSet/>
      <dgm:spPr/>
      <dgm:t>
        <a:bodyPr/>
        <a:lstStyle/>
        <a:p>
          <a:endParaRPr lang="el-GR"/>
        </a:p>
      </dgm:t>
    </dgm:pt>
    <dgm:pt modelId="{880713ED-AC9C-47FA-B227-6B2BFAD3C898}">
      <dgm:prSet phldrT="[Κείμενο]" custT="1"/>
      <dgm:spPr/>
      <dgm:t>
        <a:bodyPr/>
        <a:lstStyle/>
        <a:p>
          <a:r>
            <a:rPr lang="en-US" sz="2000" b="1" dirty="0" err="1" smtClean="0">
              <a:solidFill>
                <a:schemeClr val="bg1"/>
              </a:solidFill>
            </a:rPr>
            <a:t>Artsteps</a:t>
          </a:r>
          <a:endParaRPr lang="el-GR" sz="2000" b="1" dirty="0">
            <a:solidFill>
              <a:schemeClr val="bg1"/>
            </a:solidFill>
          </a:endParaRPr>
        </a:p>
      </dgm:t>
    </dgm:pt>
    <dgm:pt modelId="{7F4640DE-FFB2-431B-B530-AB148FB99F58}" type="parTrans" cxnId="{AA0D6F78-D6FA-4980-B73C-CDFDB36D6745}">
      <dgm:prSet/>
      <dgm:spPr/>
      <dgm:t>
        <a:bodyPr/>
        <a:lstStyle/>
        <a:p>
          <a:endParaRPr lang="el-GR"/>
        </a:p>
      </dgm:t>
    </dgm:pt>
    <dgm:pt modelId="{B26A3106-EFA4-4DA0-9C09-9DEE2DC46EE8}" type="sibTrans" cxnId="{AA0D6F78-D6FA-4980-B73C-CDFDB36D6745}">
      <dgm:prSet/>
      <dgm:spPr/>
      <dgm:t>
        <a:bodyPr/>
        <a:lstStyle/>
        <a:p>
          <a:endParaRPr lang="el-GR"/>
        </a:p>
      </dgm:t>
    </dgm:pt>
    <dgm:pt modelId="{2E55367E-6AEB-4F00-BCE2-8F0280560A2E}">
      <dgm:prSet custT="1"/>
      <dgm:spPr/>
      <dgm:t>
        <a:bodyPr/>
        <a:lstStyle/>
        <a:p>
          <a:r>
            <a:rPr lang="en-US" sz="2000" b="1" dirty="0" err="1" smtClean="0">
              <a:solidFill>
                <a:schemeClr val="bg1"/>
              </a:solidFill>
            </a:rPr>
            <a:t>Chamilo</a:t>
          </a:r>
          <a:endParaRPr lang="el-GR" sz="2000" b="1" dirty="0">
            <a:solidFill>
              <a:schemeClr val="bg1"/>
            </a:solidFill>
          </a:endParaRPr>
        </a:p>
      </dgm:t>
    </dgm:pt>
    <dgm:pt modelId="{22F64FFD-8E4C-40CD-83C6-82021C082412}" type="parTrans" cxnId="{73E04237-33FD-4E1F-BAD6-49F46555BDCF}">
      <dgm:prSet/>
      <dgm:spPr/>
      <dgm:t>
        <a:bodyPr/>
        <a:lstStyle/>
        <a:p>
          <a:endParaRPr lang="el-GR"/>
        </a:p>
      </dgm:t>
    </dgm:pt>
    <dgm:pt modelId="{60378E2C-302D-4D8A-81F0-4E9657857C5A}" type="sibTrans" cxnId="{73E04237-33FD-4E1F-BAD6-49F46555BDCF}">
      <dgm:prSet/>
      <dgm:spPr/>
      <dgm:t>
        <a:bodyPr/>
        <a:lstStyle/>
        <a:p>
          <a:endParaRPr lang="el-GR"/>
        </a:p>
      </dgm:t>
    </dgm:pt>
    <dgm:pt modelId="{89D550E8-4754-4992-B23F-26036CCA4939}">
      <dgm:prSet custT="1"/>
      <dgm:spPr/>
      <dgm:t>
        <a:bodyPr/>
        <a:lstStyle/>
        <a:p>
          <a:r>
            <a:rPr lang="en-US" sz="2000" b="1" dirty="0" smtClean="0">
              <a:solidFill>
                <a:schemeClr val="bg1"/>
              </a:solidFill>
            </a:rPr>
            <a:t>Audacity</a:t>
          </a:r>
          <a:endParaRPr lang="el-GR" sz="2000" b="1" dirty="0">
            <a:solidFill>
              <a:schemeClr val="bg1"/>
            </a:solidFill>
          </a:endParaRPr>
        </a:p>
      </dgm:t>
    </dgm:pt>
    <dgm:pt modelId="{DFDA7750-A946-402A-933D-8860062BDB93}" type="parTrans" cxnId="{0F6C84C0-CADD-4479-97E0-A61B3A1176ED}">
      <dgm:prSet/>
      <dgm:spPr/>
      <dgm:t>
        <a:bodyPr/>
        <a:lstStyle/>
        <a:p>
          <a:endParaRPr lang="el-GR"/>
        </a:p>
      </dgm:t>
    </dgm:pt>
    <dgm:pt modelId="{B218C9EF-9E4C-4947-AF1E-7B5F88CE9AA7}" type="sibTrans" cxnId="{0F6C84C0-CADD-4479-97E0-A61B3A1176ED}">
      <dgm:prSet/>
      <dgm:spPr/>
      <dgm:t>
        <a:bodyPr/>
        <a:lstStyle/>
        <a:p>
          <a:endParaRPr lang="el-GR"/>
        </a:p>
      </dgm:t>
    </dgm:pt>
    <dgm:pt modelId="{99F5A1CC-641F-4485-8251-0C9205EAF9F7}">
      <dgm:prSet custT="1"/>
      <dgm:spPr/>
      <dgm:t>
        <a:bodyPr/>
        <a:lstStyle/>
        <a:p>
          <a:r>
            <a:rPr lang="en-US" sz="2000" b="1" dirty="0" err="1" smtClean="0">
              <a:solidFill>
                <a:schemeClr val="bg1"/>
              </a:solidFill>
            </a:rPr>
            <a:t>Wordwall</a:t>
          </a:r>
          <a:endParaRPr lang="el-GR" sz="2000" b="1" dirty="0">
            <a:solidFill>
              <a:schemeClr val="bg1"/>
            </a:solidFill>
          </a:endParaRPr>
        </a:p>
      </dgm:t>
    </dgm:pt>
    <dgm:pt modelId="{2A7CDB3D-9AD2-4742-ADA5-2882C1F628B8}" type="parTrans" cxnId="{13661DF2-3301-49E0-8B52-4D387C1B2BDA}">
      <dgm:prSet/>
      <dgm:spPr/>
      <dgm:t>
        <a:bodyPr/>
        <a:lstStyle/>
        <a:p>
          <a:endParaRPr lang="el-GR"/>
        </a:p>
      </dgm:t>
    </dgm:pt>
    <dgm:pt modelId="{E4C03968-72EF-4618-8E7E-5EE9058AFFF3}" type="sibTrans" cxnId="{13661DF2-3301-49E0-8B52-4D387C1B2BDA}">
      <dgm:prSet/>
      <dgm:spPr/>
      <dgm:t>
        <a:bodyPr/>
        <a:lstStyle/>
        <a:p>
          <a:endParaRPr lang="el-GR"/>
        </a:p>
      </dgm:t>
    </dgm:pt>
    <dgm:pt modelId="{2667F3A9-E226-4548-8288-E1E871ADC612}">
      <dgm:prSet custT="1"/>
      <dgm:spPr/>
      <dgm:t>
        <a:bodyPr/>
        <a:lstStyle/>
        <a:p>
          <a:r>
            <a:rPr lang="en-US" sz="2000" b="1" dirty="0" err="1" smtClean="0">
              <a:solidFill>
                <a:schemeClr val="bg1"/>
              </a:solidFill>
            </a:rPr>
            <a:t>Padlet</a:t>
          </a:r>
          <a:endParaRPr lang="el-GR" sz="2000" b="1" dirty="0">
            <a:solidFill>
              <a:schemeClr val="bg1"/>
            </a:solidFill>
          </a:endParaRPr>
        </a:p>
      </dgm:t>
    </dgm:pt>
    <dgm:pt modelId="{E37507F2-3483-484C-9022-3EAA2CB3E9F2}" type="parTrans" cxnId="{DD70A894-F539-4EE6-ACBD-BBF6F3588615}">
      <dgm:prSet/>
      <dgm:spPr/>
      <dgm:t>
        <a:bodyPr/>
        <a:lstStyle/>
        <a:p>
          <a:endParaRPr lang="el-GR"/>
        </a:p>
      </dgm:t>
    </dgm:pt>
    <dgm:pt modelId="{150BF38F-3D13-4EAD-ABDB-33D8907573E9}" type="sibTrans" cxnId="{DD70A894-F539-4EE6-ACBD-BBF6F3588615}">
      <dgm:prSet/>
      <dgm:spPr/>
      <dgm:t>
        <a:bodyPr/>
        <a:lstStyle/>
        <a:p>
          <a:endParaRPr lang="el-GR"/>
        </a:p>
      </dgm:t>
    </dgm:pt>
    <dgm:pt modelId="{E8CBD15D-9DD4-4263-A55C-18D576878E44}">
      <dgm:prSet custT="1"/>
      <dgm:spPr/>
      <dgm:t>
        <a:bodyPr/>
        <a:lstStyle/>
        <a:p>
          <a:r>
            <a:rPr lang="en-US" sz="2000" b="1" dirty="0" err="1" smtClean="0">
              <a:solidFill>
                <a:schemeClr val="bg1"/>
              </a:solidFill>
            </a:rPr>
            <a:t>Kdenlive</a:t>
          </a:r>
          <a:endParaRPr lang="el-GR" sz="2000" b="1" dirty="0">
            <a:solidFill>
              <a:schemeClr val="bg1"/>
            </a:solidFill>
          </a:endParaRPr>
        </a:p>
      </dgm:t>
    </dgm:pt>
    <dgm:pt modelId="{B7D5B1B2-3773-47D9-AA84-CFC85756F8DD}" type="parTrans" cxnId="{408E337C-421E-4496-A36F-A188885C0565}">
      <dgm:prSet/>
      <dgm:spPr/>
      <dgm:t>
        <a:bodyPr/>
        <a:lstStyle/>
        <a:p>
          <a:endParaRPr lang="el-GR"/>
        </a:p>
      </dgm:t>
    </dgm:pt>
    <dgm:pt modelId="{BC6D21C7-2B85-4BAB-9D0B-64DE559155D0}" type="sibTrans" cxnId="{408E337C-421E-4496-A36F-A188885C0565}">
      <dgm:prSet/>
      <dgm:spPr/>
      <dgm:t>
        <a:bodyPr/>
        <a:lstStyle/>
        <a:p>
          <a:endParaRPr lang="el-GR"/>
        </a:p>
      </dgm:t>
    </dgm:pt>
    <dgm:pt modelId="{31D6EECD-E318-457B-9EA3-B2E4389B7407}">
      <dgm:prSet custT="1"/>
      <dgm:spPr/>
      <dgm:t>
        <a:bodyPr/>
        <a:lstStyle/>
        <a:p>
          <a:r>
            <a:rPr lang="en-US" sz="2000" b="1" dirty="0" smtClean="0">
              <a:solidFill>
                <a:schemeClr val="bg1"/>
              </a:solidFill>
            </a:rPr>
            <a:t>Book Creator</a:t>
          </a:r>
          <a:endParaRPr lang="el-GR" sz="2000" b="1" dirty="0">
            <a:solidFill>
              <a:schemeClr val="bg1"/>
            </a:solidFill>
          </a:endParaRPr>
        </a:p>
      </dgm:t>
    </dgm:pt>
    <dgm:pt modelId="{80A520B3-82DD-49C9-95EF-328A0B77D7F8}" type="parTrans" cxnId="{C9951D9E-C03A-453E-A90B-D6B732123F6F}">
      <dgm:prSet/>
      <dgm:spPr/>
      <dgm:t>
        <a:bodyPr/>
        <a:lstStyle/>
        <a:p>
          <a:endParaRPr lang="el-GR"/>
        </a:p>
      </dgm:t>
    </dgm:pt>
    <dgm:pt modelId="{F375426B-F0E1-4FE4-8619-DE1E167B5FFC}" type="sibTrans" cxnId="{C9951D9E-C03A-453E-A90B-D6B732123F6F}">
      <dgm:prSet/>
      <dgm:spPr/>
      <dgm:t>
        <a:bodyPr/>
        <a:lstStyle/>
        <a:p>
          <a:endParaRPr lang="el-GR"/>
        </a:p>
      </dgm:t>
    </dgm:pt>
    <dgm:pt modelId="{C6EE8355-3EBB-4B7B-8C70-132625D780AE}">
      <dgm:prSet custT="1"/>
      <dgm:spPr/>
      <dgm:t>
        <a:bodyPr/>
        <a:lstStyle/>
        <a:p>
          <a:r>
            <a:rPr lang="en-US" sz="2000" b="1" dirty="0" err="1" smtClean="0">
              <a:solidFill>
                <a:schemeClr val="bg1"/>
              </a:solidFill>
            </a:rPr>
            <a:t>Ezgif</a:t>
          </a:r>
          <a:endParaRPr lang="el-GR" sz="2000" b="1" dirty="0">
            <a:solidFill>
              <a:schemeClr val="bg1"/>
            </a:solidFill>
          </a:endParaRPr>
        </a:p>
      </dgm:t>
    </dgm:pt>
    <dgm:pt modelId="{3D9E3BE3-4CCA-467C-80D0-C9D9CC66FC68}" type="parTrans" cxnId="{71149E12-C271-45C2-9984-2A77E3593759}">
      <dgm:prSet/>
      <dgm:spPr/>
      <dgm:t>
        <a:bodyPr/>
        <a:lstStyle/>
        <a:p>
          <a:endParaRPr lang="el-GR"/>
        </a:p>
      </dgm:t>
    </dgm:pt>
    <dgm:pt modelId="{138C8EEB-4520-4F8D-93F9-1F1130AAF5A9}" type="sibTrans" cxnId="{71149E12-C271-45C2-9984-2A77E3593759}">
      <dgm:prSet/>
      <dgm:spPr/>
      <dgm:t>
        <a:bodyPr/>
        <a:lstStyle/>
        <a:p>
          <a:endParaRPr lang="el-GR"/>
        </a:p>
      </dgm:t>
    </dgm:pt>
    <dgm:pt modelId="{5B3D6B04-61DF-4179-B355-EC914A5076E9}">
      <dgm:prSet custT="1"/>
      <dgm:spPr/>
      <dgm:t>
        <a:bodyPr/>
        <a:lstStyle/>
        <a:p>
          <a:r>
            <a:rPr lang="en-US" sz="2000" b="1" dirty="0" err="1" smtClean="0">
              <a:solidFill>
                <a:schemeClr val="bg1"/>
              </a:solidFill>
            </a:rPr>
            <a:t>Powerpoint</a:t>
          </a:r>
          <a:endParaRPr lang="el-GR" sz="2000" b="1" dirty="0">
            <a:solidFill>
              <a:schemeClr val="bg1"/>
            </a:solidFill>
          </a:endParaRPr>
        </a:p>
      </dgm:t>
    </dgm:pt>
    <dgm:pt modelId="{0797D3D5-16C2-4814-A3B5-F0D9A758E319}" type="parTrans" cxnId="{55EE27A0-8272-448B-AD5E-4EC15DACD945}">
      <dgm:prSet/>
      <dgm:spPr/>
      <dgm:t>
        <a:bodyPr/>
        <a:lstStyle/>
        <a:p>
          <a:endParaRPr lang="el-GR"/>
        </a:p>
      </dgm:t>
    </dgm:pt>
    <dgm:pt modelId="{631225C8-113A-4CF4-A373-99A21D56430C}" type="sibTrans" cxnId="{55EE27A0-8272-448B-AD5E-4EC15DACD945}">
      <dgm:prSet/>
      <dgm:spPr/>
      <dgm:t>
        <a:bodyPr/>
        <a:lstStyle/>
        <a:p>
          <a:endParaRPr lang="el-GR"/>
        </a:p>
      </dgm:t>
    </dgm:pt>
    <dgm:pt modelId="{E8375ABD-0F16-4E1D-A518-44F42AEF3457}">
      <dgm:prSet phldrT="[Κείμενο]" custT="1"/>
      <dgm:spPr/>
      <dgm:t>
        <a:bodyPr/>
        <a:lstStyle/>
        <a:p>
          <a:r>
            <a:rPr lang="en-US" sz="1200" b="1" dirty="0" smtClean="0"/>
            <a:t>.</a:t>
          </a:r>
          <a:endParaRPr lang="el-GR" sz="1200" b="1" dirty="0"/>
        </a:p>
      </dgm:t>
    </dgm:pt>
    <dgm:pt modelId="{BD6768D0-FB63-49EF-9C8B-1AC49A565F85}" type="sibTrans" cxnId="{DDA89551-BE92-4A7A-B012-B94CDE1B2EA7}">
      <dgm:prSet/>
      <dgm:spPr/>
      <dgm:t>
        <a:bodyPr/>
        <a:lstStyle/>
        <a:p>
          <a:endParaRPr lang="el-GR"/>
        </a:p>
      </dgm:t>
    </dgm:pt>
    <dgm:pt modelId="{77F39AB6-1DD6-4033-AE62-55AC438E4654}" type="parTrans" cxnId="{DDA89551-BE92-4A7A-B012-B94CDE1B2EA7}">
      <dgm:prSet/>
      <dgm:spPr/>
      <dgm:t>
        <a:bodyPr/>
        <a:lstStyle/>
        <a:p>
          <a:endParaRPr lang="el-GR"/>
        </a:p>
      </dgm:t>
    </dgm:pt>
    <dgm:pt modelId="{23A2085C-CFBA-4BF4-A34F-07D6C86B2CE2}" type="pres">
      <dgm:prSet presAssocID="{E2362A5A-D227-48E1-B6DA-8E700BEB1523}" presName="Name0" presStyleCnt="0">
        <dgm:presLayoutVars>
          <dgm:chMax val="1"/>
          <dgm:dir/>
          <dgm:animLvl val="ctr"/>
          <dgm:resizeHandles val="exact"/>
        </dgm:presLayoutVars>
      </dgm:prSet>
      <dgm:spPr/>
      <dgm:t>
        <a:bodyPr/>
        <a:lstStyle/>
        <a:p>
          <a:endParaRPr lang="el-GR"/>
        </a:p>
      </dgm:t>
    </dgm:pt>
    <dgm:pt modelId="{515D360A-5BE6-49EF-BB24-44B136E45F4E}" type="pres">
      <dgm:prSet presAssocID="{E8375ABD-0F16-4E1D-A518-44F42AEF3457}" presName="centerShape" presStyleLbl="node0" presStyleIdx="0" presStyleCnt="1"/>
      <dgm:spPr/>
      <dgm:t>
        <a:bodyPr/>
        <a:lstStyle/>
        <a:p>
          <a:endParaRPr lang="el-GR"/>
        </a:p>
      </dgm:t>
    </dgm:pt>
    <dgm:pt modelId="{1564F5D1-46D4-4551-926B-A0E9B0DB6F4F}" type="pres">
      <dgm:prSet presAssocID="{296EE039-3066-4AAD-88C4-77E7D23B5EB4}" presName="parTrans" presStyleLbl="sibTrans2D1" presStyleIdx="0" presStyleCnt="12"/>
      <dgm:spPr/>
      <dgm:t>
        <a:bodyPr/>
        <a:lstStyle/>
        <a:p>
          <a:endParaRPr lang="el-GR"/>
        </a:p>
      </dgm:t>
    </dgm:pt>
    <dgm:pt modelId="{0139FA0C-2168-4A63-80B4-C52741A1181F}" type="pres">
      <dgm:prSet presAssocID="{296EE039-3066-4AAD-88C4-77E7D23B5EB4}" presName="connectorText" presStyleLbl="sibTrans2D1" presStyleIdx="0" presStyleCnt="12"/>
      <dgm:spPr/>
      <dgm:t>
        <a:bodyPr/>
        <a:lstStyle/>
        <a:p>
          <a:endParaRPr lang="el-GR"/>
        </a:p>
      </dgm:t>
    </dgm:pt>
    <dgm:pt modelId="{965A24A0-4546-4397-BD00-E6212C9B4565}" type="pres">
      <dgm:prSet presAssocID="{338BB6C0-0259-4410-86E2-D0EA796B1031}" presName="node" presStyleLbl="node1" presStyleIdx="0" presStyleCnt="12">
        <dgm:presLayoutVars>
          <dgm:bulletEnabled val="1"/>
        </dgm:presLayoutVars>
      </dgm:prSet>
      <dgm:spPr/>
      <dgm:t>
        <a:bodyPr/>
        <a:lstStyle/>
        <a:p>
          <a:endParaRPr lang="el-GR"/>
        </a:p>
      </dgm:t>
    </dgm:pt>
    <dgm:pt modelId="{50C60CFA-B9E9-49E0-AD89-64CBEB1A3AFB}" type="pres">
      <dgm:prSet presAssocID="{80A520B3-82DD-49C9-95EF-328A0B77D7F8}" presName="parTrans" presStyleLbl="sibTrans2D1" presStyleIdx="1" presStyleCnt="12"/>
      <dgm:spPr/>
      <dgm:t>
        <a:bodyPr/>
        <a:lstStyle/>
        <a:p>
          <a:endParaRPr lang="el-GR"/>
        </a:p>
      </dgm:t>
    </dgm:pt>
    <dgm:pt modelId="{CFA5AF5F-5FCB-4FB0-8108-ED730C17C408}" type="pres">
      <dgm:prSet presAssocID="{80A520B3-82DD-49C9-95EF-328A0B77D7F8}" presName="connectorText" presStyleLbl="sibTrans2D1" presStyleIdx="1" presStyleCnt="12"/>
      <dgm:spPr/>
      <dgm:t>
        <a:bodyPr/>
        <a:lstStyle/>
        <a:p>
          <a:endParaRPr lang="el-GR"/>
        </a:p>
      </dgm:t>
    </dgm:pt>
    <dgm:pt modelId="{D5742184-2E51-4895-8AFD-5336B958403D}" type="pres">
      <dgm:prSet presAssocID="{31D6EECD-E318-457B-9EA3-B2E4389B7407}" presName="node" presStyleLbl="node1" presStyleIdx="1" presStyleCnt="12" custScaleX="147416" custRadScaleRad="104220" custRadScaleInc="-12608">
        <dgm:presLayoutVars>
          <dgm:bulletEnabled val="1"/>
        </dgm:presLayoutVars>
      </dgm:prSet>
      <dgm:spPr/>
      <dgm:t>
        <a:bodyPr/>
        <a:lstStyle/>
        <a:p>
          <a:endParaRPr lang="el-GR"/>
        </a:p>
      </dgm:t>
    </dgm:pt>
    <dgm:pt modelId="{64EA81E3-FF41-49E0-9E4A-5D8087B6212A}" type="pres">
      <dgm:prSet presAssocID="{0EA2BEDC-8E35-4C53-9941-59E740C9823D}" presName="parTrans" presStyleLbl="sibTrans2D1" presStyleIdx="2" presStyleCnt="12"/>
      <dgm:spPr/>
      <dgm:t>
        <a:bodyPr/>
        <a:lstStyle/>
        <a:p>
          <a:endParaRPr lang="el-GR"/>
        </a:p>
      </dgm:t>
    </dgm:pt>
    <dgm:pt modelId="{25BDFCFB-B8FF-4ED6-9A5E-246F1901EC44}" type="pres">
      <dgm:prSet presAssocID="{0EA2BEDC-8E35-4C53-9941-59E740C9823D}" presName="connectorText" presStyleLbl="sibTrans2D1" presStyleIdx="2" presStyleCnt="12"/>
      <dgm:spPr/>
      <dgm:t>
        <a:bodyPr/>
        <a:lstStyle/>
        <a:p>
          <a:endParaRPr lang="el-GR"/>
        </a:p>
      </dgm:t>
    </dgm:pt>
    <dgm:pt modelId="{BBE43A1E-2355-42FA-97DA-CF4C9333C203}" type="pres">
      <dgm:prSet presAssocID="{EA26F4D8-0A24-405C-868F-2775608B8576}" presName="node" presStyleLbl="node1" presStyleIdx="2" presStyleCnt="12" custScaleX="176015" custScaleY="135937" custRadScaleRad="104335" custRadScaleInc="-5431">
        <dgm:presLayoutVars>
          <dgm:bulletEnabled val="1"/>
        </dgm:presLayoutVars>
      </dgm:prSet>
      <dgm:spPr/>
      <dgm:t>
        <a:bodyPr/>
        <a:lstStyle/>
        <a:p>
          <a:endParaRPr lang="el-GR"/>
        </a:p>
      </dgm:t>
    </dgm:pt>
    <dgm:pt modelId="{A8BD1C55-2DFE-4E08-87A4-167D4F14CE88}" type="pres">
      <dgm:prSet presAssocID="{C50828CF-87C1-4242-9EC3-94FF7A01A5E2}" presName="parTrans" presStyleLbl="sibTrans2D1" presStyleIdx="3" presStyleCnt="12"/>
      <dgm:spPr/>
      <dgm:t>
        <a:bodyPr/>
        <a:lstStyle/>
        <a:p>
          <a:endParaRPr lang="el-GR"/>
        </a:p>
      </dgm:t>
    </dgm:pt>
    <dgm:pt modelId="{A2805B27-6D20-406C-93F5-1588AD167642}" type="pres">
      <dgm:prSet presAssocID="{C50828CF-87C1-4242-9EC3-94FF7A01A5E2}" presName="connectorText" presStyleLbl="sibTrans2D1" presStyleIdx="3" presStyleCnt="12"/>
      <dgm:spPr/>
      <dgm:t>
        <a:bodyPr/>
        <a:lstStyle/>
        <a:p>
          <a:endParaRPr lang="el-GR"/>
        </a:p>
      </dgm:t>
    </dgm:pt>
    <dgm:pt modelId="{D1A36E3B-02D1-4164-B7B7-C1611CA3A084}" type="pres">
      <dgm:prSet presAssocID="{3676BE78-4210-4D3D-B497-685437F2AE6B}" presName="node" presStyleLbl="node1" presStyleIdx="3" presStyleCnt="12" custScaleX="153764" custScaleY="117072" custRadScaleRad="102595" custRadScaleInc="-5589">
        <dgm:presLayoutVars>
          <dgm:bulletEnabled val="1"/>
        </dgm:presLayoutVars>
      </dgm:prSet>
      <dgm:spPr/>
      <dgm:t>
        <a:bodyPr/>
        <a:lstStyle/>
        <a:p>
          <a:endParaRPr lang="el-GR"/>
        </a:p>
      </dgm:t>
    </dgm:pt>
    <dgm:pt modelId="{D15613A4-6C60-4DF0-BFD1-2AB52A2017F8}" type="pres">
      <dgm:prSet presAssocID="{7F4640DE-FFB2-431B-B530-AB148FB99F58}" presName="parTrans" presStyleLbl="sibTrans2D1" presStyleIdx="4" presStyleCnt="12"/>
      <dgm:spPr/>
      <dgm:t>
        <a:bodyPr/>
        <a:lstStyle/>
        <a:p>
          <a:endParaRPr lang="el-GR"/>
        </a:p>
      </dgm:t>
    </dgm:pt>
    <dgm:pt modelId="{620777BB-F84D-4DA1-A823-E7F8E4D1435E}" type="pres">
      <dgm:prSet presAssocID="{7F4640DE-FFB2-431B-B530-AB148FB99F58}" presName="connectorText" presStyleLbl="sibTrans2D1" presStyleIdx="4" presStyleCnt="12"/>
      <dgm:spPr/>
      <dgm:t>
        <a:bodyPr/>
        <a:lstStyle/>
        <a:p>
          <a:endParaRPr lang="el-GR"/>
        </a:p>
      </dgm:t>
    </dgm:pt>
    <dgm:pt modelId="{32F00E04-CCC2-4927-8993-8DC142524321}" type="pres">
      <dgm:prSet presAssocID="{880713ED-AC9C-47FA-B227-6B2BFAD3C898}" presName="node" presStyleLbl="node1" presStyleIdx="4" presStyleCnt="12" custScaleX="171508" custScaleY="99915" custRadScaleRad="105230" custRadScaleInc="-35933">
        <dgm:presLayoutVars>
          <dgm:bulletEnabled val="1"/>
        </dgm:presLayoutVars>
      </dgm:prSet>
      <dgm:spPr/>
      <dgm:t>
        <a:bodyPr/>
        <a:lstStyle/>
        <a:p>
          <a:endParaRPr lang="el-GR"/>
        </a:p>
      </dgm:t>
    </dgm:pt>
    <dgm:pt modelId="{66BE0D34-5674-4042-89D2-71EA85152F7E}" type="pres">
      <dgm:prSet presAssocID="{DFDA7750-A946-402A-933D-8860062BDB93}" presName="parTrans" presStyleLbl="sibTrans2D1" presStyleIdx="5" presStyleCnt="12"/>
      <dgm:spPr/>
      <dgm:t>
        <a:bodyPr/>
        <a:lstStyle/>
        <a:p>
          <a:endParaRPr lang="el-GR"/>
        </a:p>
      </dgm:t>
    </dgm:pt>
    <dgm:pt modelId="{5EB38FA2-213E-4268-B056-6E74E1287F9B}" type="pres">
      <dgm:prSet presAssocID="{DFDA7750-A946-402A-933D-8860062BDB93}" presName="connectorText" presStyleLbl="sibTrans2D1" presStyleIdx="5" presStyleCnt="12"/>
      <dgm:spPr/>
      <dgm:t>
        <a:bodyPr/>
        <a:lstStyle/>
        <a:p>
          <a:endParaRPr lang="el-GR"/>
        </a:p>
      </dgm:t>
    </dgm:pt>
    <dgm:pt modelId="{6BF99EF0-5E3A-4138-9832-0EEC74FDDDF9}" type="pres">
      <dgm:prSet presAssocID="{89D550E8-4754-4992-B23F-26036CCA4939}" presName="node" presStyleLbl="node1" presStyleIdx="5" presStyleCnt="12" custScaleX="180506" custScaleY="114072" custRadScaleRad="109815" custRadScaleInc="-62258">
        <dgm:presLayoutVars>
          <dgm:bulletEnabled val="1"/>
        </dgm:presLayoutVars>
      </dgm:prSet>
      <dgm:spPr/>
      <dgm:t>
        <a:bodyPr/>
        <a:lstStyle/>
        <a:p>
          <a:endParaRPr lang="el-GR"/>
        </a:p>
      </dgm:t>
    </dgm:pt>
    <dgm:pt modelId="{CDA420B0-1BE1-42FC-8158-613B4EDCD88F}" type="pres">
      <dgm:prSet presAssocID="{2A7CDB3D-9AD2-4742-ADA5-2882C1F628B8}" presName="parTrans" presStyleLbl="sibTrans2D1" presStyleIdx="6" presStyleCnt="12"/>
      <dgm:spPr/>
      <dgm:t>
        <a:bodyPr/>
        <a:lstStyle/>
        <a:p>
          <a:endParaRPr lang="el-GR"/>
        </a:p>
      </dgm:t>
    </dgm:pt>
    <dgm:pt modelId="{DA9BF7B6-6261-4B85-A383-78ED565633A7}" type="pres">
      <dgm:prSet presAssocID="{2A7CDB3D-9AD2-4742-ADA5-2882C1F628B8}" presName="connectorText" presStyleLbl="sibTrans2D1" presStyleIdx="6" presStyleCnt="12"/>
      <dgm:spPr/>
      <dgm:t>
        <a:bodyPr/>
        <a:lstStyle/>
        <a:p>
          <a:endParaRPr lang="el-GR"/>
        </a:p>
      </dgm:t>
    </dgm:pt>
    <dgm:pt modelId="{729B8E98-42F9-4568-B5A7-AC759DC2C5B5}" type="pres">
      <dgm:prSet presAssocID="{99F5A1CC-641F-4485-8251-0C9205EAF9F7}" presName="node" presStyleLbl="node1" presStyleIdx="6" presStyleCnt="12" custScaleX="206811" custScaleY="113211" custRadScaleRad="104630" custRadScaleInc="16785">
        <dgm:presLayoutVars>
          <dgm:bulletEnabled val="1"/>
        </dgm:presLayoutVars>
      </dgm:prSet>
      <dgm:spPr/>
      <dgm:t>
        <a:bodyPr/>
        <a:lstStyle/>
        <a:p>
          <a:endParaRPr lang="el-GR"/>
        </a:p>
      </dgm:t>
    </dgm:pt>
    <dgm:pt modelId="{C67026D0-DB1B-484A-9594-A21D46739A21}" type="pres">
      <dgm:prSet presAssocID="{E37507F2-3483-484C-9022-3EAA2CB3E9F2}" presName="parTrans" presStyleLbl="sibTrans2D1" presStyleIdx="7" presStyleCnt="12"/>
      <dgm:spPr/>
      <dgm:t>
        <a:bodyPr/>
        <a:lstStyle/>
        <a:p>
          <a:endParaRPr lang="el-GR"/>
        </a:p>
      </dgm:t>
    </dgm:pt>
    <dgm:pt modelId="{DD6BD24D-F415-48EC-BAE0-69144DBA7DC1}" type="pres">
      <dgm:prSet presAssocID="{E37507F2-3483-484C-9022-3EAA2CB3E9F2}" presName="connectorText" presStyleLbl="sibTrans2D1" presStyleIdx="7" presStyleCnt="12"/>
      <dgm:spPr/>
      <dgm:t>
        <a:bodyPr/>
        <a:lstStyle/>
        <a:p>
          <a:endParaRPr lang="el-GR"/>
        </a:p>
      </dgm:t>
    </dgm:pt>
    <dgm:pt modelId="{829013A8-EE27-443A-AF78-08418367F074}" type="pres">
      <dgm:prSet presAssocID="{2667F3A9-E226-4548-8288-E1E871ADC612}" presName="node" presStyleLbl="node1" presStyleIdx="7" presStyleCnt="12" custScaleX="134719" custScaleY="94080" custRadScaleRad="105694" custRadScaleInc="66736">
        <dgm:presLayoutVars>
          <dgm:bulletEnabled val="1"/>
        </dgm:presLayoutVars>
      </dgm:prSet>
      <dgm:spPr/>
      <dgm:t>
        <a:bodyPr/>
        <a:lstStyle/>
        <a:p>
          <a:endParaRPr lang="el-GR"/>
        </a:p>
      </dgm:t>
    </dgm:pt>
    <dgm:pt modelId="{E0461030-36D1-4541-9236-4CDAD21793EB}" type="pres">
      <dgm:prSet presAssocID="{B7D5B1B2-3773-47D9-AA84-CFC85756F8DD}" presName="parTrans" presStyleLbl="sibTrans2D1" presStyleIdx="8" presStyleCnt="12"/>
      <dgm:spPr/>
      <dgm:t>
        <a:bodyPr/>
        <a:lstStyle/>
        <a:p>
          <a:endParaRPr lang="el-GR"/>
        </a:p>
      </dgm:t>
    </dgm:pt>
    <dgm:pt modelId="{4570F3A2-1F7B-4DA0-9BBE-BD78C0C721FE}" type="pres">
      <dgm:prSet presAssocID="{B7D5B1B2-3773-47D9-AA84-CFC85756F8DD}" presName="connectorText" presStyleLbl="sibTrans2D1" presStyleIdx="8" presStyleCnt="12"/>
      <dgm:spPr/>
      <dgm:t>
        <a:bodyPr/>
        <a:lstStyle/>
        <a:p>
          <a:endParaRPr lang="el-GR"/>
        </a:p>
      </dgm:t>
    </dgm:pt>
    <dgm:pt modelId="{8B8CB19B-EEFA-44FA-AC8B-0BC020124C0B}" type="pres">
      <dgm:prSet presAssocID="{E8CBD15D-9DD4-4263-A55C-18D576878E44}" presName="node" presStyleLbl="node1" presStyleIdx="8" presStyleCnt="12" custScaleX="171717" custScaleY="107377" custRadScaleRad="100721" custRadScaleInc="36428">
        <dgm:presLayoutVars>
          <dgm:bulletEnabled val="1"/>
        </dgm:presLayoutVars>
      </dgm:prSet>
      <dgm:spPr/>
      <dgm:t>
        <a:bodyPr/>
        <a:lstStyle/>
        <a:p>
          <a:endParaRPr lang="el-GR"/>
        </a:p>
      </dgm:t>
    </dgm:pt>
    <dgm:pt modelId="{BE36407F-802F-43EC-8F16-EC724E554D70}" type="pres">
      <dgm:prSet presAssocID="{0797D3D5-16C2-4814-A3B5-F0D9A758E319}" presName="parTrans" presStyleLbl="sibTrans2D1" presStyleIdx="9" presStyleCnt="12"/>
      <dgm:spPr/>
      <dgm:t>
        <a:bodyPr/>
        <a:lstStyle/>
        <a:p>
          <a:endParaRPr lang="el-GR"/>
        </a:p>
      </dgm:t>
    </dgm:pt>
    <dgm:pt modelId="{814D8BBD-FCFB-4911-921E-F19F0615E629}" type="pres">
      <dgm:prSet presAssocID="{0797D3D5-16C2-4814-A3B5-F0D9A758E319}" presName="connectorText" presStyleLbl="sibTrans2D1" presStyleIdx="9" presStyleCnt="12"/>
      <dgm:spPr/>
      <dgm:t>
        <a:bodyPr/>
        <a:lstStyle/>
        <a:p>
          <a:endParaRPr lang="el-GR"/>
        </a:p>
      </dgm:t>
    </dgm:pt>
    <dgm:pt modelId="{64147ECC-FB85-45AE-A88A-798C7F47DAD3}" type="pres">
      <dgm:prSet presAssocID="{5B3D6B04-61DF-4179-B355-EC914A5076E9}" presName="node" presStyleLbl="node1" presStyleIdx="9" presStyleCnt="12" custScaleX="138852" custScaleY="131222" custRadScaleRad="99232" custRadScaleInc="35191">
        <dgm:presLayoutVars>
          <dgm:bulletEnabled val="1"/>
        </dgm:presLayoutVars>
      </dgm:prSet>
      <dgm:spPr/>
      <dgm:t>
        <a:bodyPr/>
        <a:lstStyle/>
        <a:p>
          <a:endParaRPr lang="el-GR"/>
        </a:p>
      </dgm:t>
    </dgm:pt>
    <dgm:pt modelId="{8F834A62-5C2A-4B02-9C36-C766DBFD4EE6}" type="pres">
      <dgm:prSet presAssocID="{3D9E3BE3-4CCA-467C-80D0-C9D9CC66FC68}" presName="parTrans" presStyleLbl="sibTrans2D1" presStyleIdx="10" presStyleCnt="12"/>
      <dgm:spPr/>
      <dgm:t>
        <a:bodyPr/>
        <a:lstStyle/>
        <a:p>
          <a:endParaRPr lang="el-GR"/>
        </a:p>
      </dgm:t>
    </dgm:pt>
    <dgm:pt modelId="{5A7A508F-82E9-4F08-B718-8003EB1ED921}" type="pres">
      <dgm:prSet presAssocID="{3D9E3BE3-4CCA-467C-80D0-C9D9CC66FC68}" presName="connectorText" presStyleLbl="sibTrans2D1" presStyleIdx="10" presStyleCnt="12"/>
      <dgm:spPr/>
      <dgm:t>
        <a:bodyPr/>
        <a:lstStyle/>
        <a:p>
          <a:endParaRPr lang="el-GR"/>
        </a:p>
      </dgm:t>
    </dgm:pt>
    <dgm:pt modelId="{562FA0D0-EDC1-426B-B4AD-D5928397D4E1}" type="pres">
      <dgm:prSet presAssocID="{C6EE8355-3EBB-4B7B-8C70-132625D780AE}" presName="node" presStyleLbl="node1" presStyleIdx="10" presStyleCnt="12" custScaleX="125720" custRadScaleRad="98734" custRadScaleInc="35626">
        <dgm:presLayoutVars>
          <dgm:bulletEnabled val="1"/>
        </dgm:presLayoutVars>
      </dgm:prSet>
      <dgm:spPr/>
      <dgm:t>
        <a:bodyPr/>
        <a:lstStyle/>
        <a:p>
          <a:endParaRPr lang="el-GR"/>
        </a:p>
      </dgm:t>
    </dgm:pt>
    <dgm:pt modelId="{BD0F5ECD-B838-4DDE-BBEE-4C959265585C}" type="pres">
      <dgm:prSet presAssocID="{22F64FFD-8E4C-40CD-83C6-82021C082412}" presName="parTrans" presStyleLbl="sibTrans2D1" presStyleIdx="11" presStyleCnt="12"/>
      <dgm:spPr/>
      <dgm:t>
        <a:bodyPr/>
        <a:lstStyle/>
        <a:p>
          <a:endParaRPr lang="el-GR"/>
        </a:p>
      </dgm:t>
    </dgm:pt>
    <dgm:pt modelId="{81C4289F-BBAB-4BBE-8D91-E4EAA51F03CD}" type="pres">
      <dgm:prSet presAssocID="{22F64FFD-8E4C-40CD-83C6-82021C082412}" presName="connectorText" presStyleLbl="sibTrans2D1" presStyleIdx="11" presStyleCnt="12"/>
      <dgm:spPr/>
      <dgm:t>
        <a:bodyPr/>
        <a:lstStyle/>
        <a:p>
          <a:endParaRPr lang="el-GR"/>
        </a:p>
      </dgm:t>
    </dgm:pt>
    <dgm:pt modelId="{824318F5-A32E-47B0-9C89-F262E392D787}" type="pres">
      <dgm:prSet presAssocID="{2E55367E-6AEB-4F00-BCE2-8F0280560A2E}" presName="node" presStyleLbl="node1" presStyleIdx="11" presStyleCnt="12" custScaleX="175026" custScaleY="102877" custRadScaleRad="111004" custRadScaleInc="-3163">
        <dgm:presLayoutVars>
          <dgm:bulletEnabled val="1"/>
        </dgm:presLayoutVars>
      </dgm:prSet>
      <dgm:spPr/>
      <dgm:t>
        <a:bodyPr/>
        <a:lstStyle/>
        <a:p>
          <a:endParaRPr lang="el-GR"/>
        </a:p>
      </dgm:t>
    </dgm:pt>
  </dgm:ptLst>
  <dgm:cxnLst>
    <dgm:cxn modelId="{56C3B558-4E29-4BA9-A3EA-94B8BF88BE06}" type="presOf" srcId="{880713ED-AC9C-47FA-B227-6B2BFAD3C898}" destId="{32F00E04-CCC2-4927-8993-8DC142524321}" srcOrd="0" destOrd="0" presId="urn:microsoft.com/office/officeart/2005/8/layout/radial5"/>
    <dgm:cxn modelId="{E277E7A7-461B-46FA-9F65-60FD5D81E45E}" type="presOf" srcId="{DFDA7750-A946-402A-933D-8860062BDB93}" destId="{66BE0D34-5674-4042-89D2-71EA85152F7E}" srcOrd="0" destOrd="0" presId="urn:microsoft.com/office/officeart/2005/8/layout/radial5"/>
    <dgm:cxn modelId="{13661DF2-3301-49E0-8B52-4D387C1B2BDA}" srcId="{E8375ABD-0F16-4E1D-A518-44F42AEF3457}" destId="{99F5A1CC-641F-4485-8251-0C9205EAF9F7}" srcOrd="6" destOrd="0" parTransId="{2A7CDB3D-9AD2-4742-ADA5-2882C1F628B8}" sibTransId="{E4C03968-72EF-4618-8E7E-5EE9058AFFF3}"/>
    <dgm:cxn modelId="{5F42A654-5E80-4FD2-A942-168C125146FA}" type="presOf" srcId="{80A520B3-82DD-49C9-95EF-328A0B77D7F8}" destId="{50C60CFA-B9E9-49E0-AD89-64CBEB1A3AFB}" srcOrd="0" destOrd="0" presId="urn:microsoft.com/office/officeart/2005/8/layout/radial5"/>
    <dgm:cxn modelId="{D4E340A0-BF10-456F-A303-1DCC51E48152}" type="presOf" srcId="{7F4640DE-FFB2-431B-B530-AB148FB99F58}" destId="{D15613A4-6C60-4DF0-BFD1-2AB52A2017F8}" srcOrd="0" destOrd="0" presId="urn:microsoft.com/office/officeart/2005/8/layout/radial5"/>
    <dgm:cxn modelId="{F98CE987-27E3-41C5-8C05-776362C0E64D}" type="presOf" srcId="{0797D3D5-16C2-4814-A3B5-F0D9A758E319}" destId="{BE36407F-802F-43EC-8F16-EC724E554D70}" srcOrd="0" destOrd="0" presId="urn:microsoft.com/office/officeart/2005/8/layout/radial5"/>
    <dgm:cxn modelId="{BB23BD07-C5CD-4E2B-A9D3-2D3435AB8982}" type="presOf" srcId="{0EA2BEDC-8E35-4C53-9941-59E740C9823D}" destId="{64EA81E3-FF41-49E0-9E4A-5D8087B6212A}" srcOrd="0" destOrd="0" presId="urn:microsoft.com/office/officeart/2005/8/layout/radial5"/>
    <dgm:cxn modelId="{309A8CAE-8519-4F9F-9B0D-CA08840A3E93}" type="presOf" srcId="{3D9E3BE3-4CCA-467C-80D0-C9D9CC66FC68}" destId="{8F834A62-5C2A-4B02-9C36-C766DBFD4EE6}" srcOrd="0" destOrd="0" presId="urn:microsoft.com/office/officeart/2005/8/layout/radial5"/>
    <dgm:cxn modelId="{1DF27911-0821-4090-A15D-DC5FF14A061A}" type="presOf" srcId="{2E55367E-6AEB-4F00-BCE2-8F0280560A2E}" destId="{824318F5-A32E-47B0-9C89-F262E392D787}" srcOrd="0" destOrd="0" presId="urn:microsoft.com/office/officeart/2005/8/layout/radial5"/>
    <dgm:cxn modelId="{F0A64F58-9C6B-427C-B77A-32E22A159E5B}" type="presOf" srcId="{E37507F2-3483-484C-9022-3EAA2CB3E9F2}" destId="{DD6BD24D-F415-48EC-BAE0-69144DBA7DC1}" srcOrd="1" destOrd="0" presId="urn:microsoft.com/office/officeart/2005/8/layout/radial5"/>
    <dgm:cxn modelId="{12D01B78-A775-425E-9880-B0F8149AA38F}" type="presOf" srcId="{E2362A5A-D227-48E1-B6DA-8E700BEB1523}" destId="{23A2085C-CFBA-4BF4-A34F-07D6C86B2CE2}" srcOrd="0" destOrd="0" presId="urn:microsoft.com/office/officeart/2005/8/layout/radial5"/>
    <dgm:cxn modelId="{0F6C84C0-CADD-4479-97E0-A61B3A1176ED}" srcId="{E8375ABD-0F16-4E1D-A518-44F42AEF3457}" destId="{89D550E8-4754-4992-B23F-26036CCA4939}" srcOrd="5" destOrd="0" parTransId="{DFDA7750-A946-402A-933D-8860062BDB93}" sibTransId="{B218C9EF-9E4C-4947-AF1E-7B5F88CE9AA7}"/>
    <dgm:cxn modelId="{184F02EF-6A3C-46F0-9F40-222ECC73A498}" type="presOf" srcId="{3676BE78-4210-4D3D-B497-685437F2AE6B}" destId="{D1A36E3B-02D1-4164-B7B7-C1611CA3A084}" srcOrd="0" destOrd="0" presId="urn:microsoft.com/office/officeart/2005/8/layout/radial5"/>
    <dgm:cxn modelId="{DD5F7C3D-7BB5-4466-8C61-553BCB298F25}" type="presOf" srcId="{0797D3D5-16C2-4814-A3B5-F0D9A758E319}" destId="{814D8BBD-FCFB-4911-921E-F19F0615E629}" srcOrd="1" destOrd="0" presId="urn:microsoft.com/office/officeart/2005/8/layout/radial5"/>
    <dgm:cxn modelId="{A522266E-9F49-4178-8941-EF9F88FD5BB6}" srcId="{E8375ABD-0F16-4E1D-A518-44F42AEF3457}" destId="{3676BE78-4210-4D3D-B497-685437F2AE6B}" srcOrd="3" destOrd="0" parTransId="{C50828CF-87C1-4242-9EC3-94FF7A01A5E2}" sibTransId="{5737429D-C71A-4CA1-86FB-7516E22F882C}"/>
    <dgm:cxn modelId="{0CC9AB41-9288-4A93-BAEF-2234841439AE}" type="presOf" srcId="{2667F3A9-E226-4548-8288-E1E871ADC612}" destId="{829013A8-EE27-443A-AF78-08418367F074}" srcOrd="0" destOrd="0" presId="urn:microsoft.com/office/officeart/2005/8/layout/radial5"/>
    <dgm:cxn modelId="{D9088F76-4E45-4A04-841E-65A9A3BC6FCC}" type="presOf" srcId="{C50828CF-87C1-4242-9EC3-94FF7A01A5E2}" destId="{A2805B27-6D20-406C-93F5-1588AD167642}" srcOrd="1" destOrd="0" presId="urn:microsoft.com/office/officeart/2005/8/layout/radial5"/>
    <dgm:cxn modelId="{8C80949F-408A-46F5-82B0-1950D964E181}" type="presOf" srcId="{5B3D6B04-61DF-4179-B355-EC914A5076E9}" destId="{64147ECC-FB85-45AE-A88A-798C7F47DAD3}" srcOrd="0" destOrd="0" presId="urn:microsoft.com/office/officeart/2005/8/layout/radial5"/>
    <dgm:cxn modelId="{71149E12-C271-45C2-9984-2A77E3593759}" srcId="{E8375ABD-0F16-4E1D-A518-44F42AEF3457}" destId="{C6EE8355-3EBB-4B7B-8C70-132625D780AE}" srcOrd="10" destOrd="0" parTransId="{3D9E3BE3-4CCA-467C-80D0-C9D9CC66FC68}" sibTransId="{138C8EEB-4520-4F8D-93F9-1F1130AAF5A9}"/>
    <dgm:cxn modelId="{565A8DD0-948E-4C1E-971D-44756D7E57BF}" type="presOf" srcId="{E37507F2-3483-484C-9022-3EAA2CB3E9F2}" destId="{C67026D0-DB1B-484A-9594-A21D46739A21}" srcOrd="0" destOrd="0" presId="urn:microsoft.com/office/officeart/2005/8/layout/radial5"/>
    <dgm:cxn modelId="{2774281F-DF49-42EE-BFB9-C4E57B7768AC}" type="presOf" srcId="{E8375ABD-0F16-4E1D-A518-44F42AEF3457}" destId="{515D360A-5BE6-49EF-BB24-44B136E45F4E}" srcOrd="0" destOrd="0" presId="urn:microsoft.com/office/officeart/2005/8/layout/radial5"/>
    <dgm:cxn modelId="{FCFB93E1-F650-4275-8A0C-C9956452862B}" type="presOf" srcId="{0EA2BEDC-8E35-4C53-9941-59E740C9823D}" destId="{25BDFCFB-B8FF-4ED6-9A5E-246F1901EC44}" srcOrd="1" destOrd="0" presId="urn:microsoft.com/office/officeart/2005/8/layout/radial5"/>
    <dgm:cxn modelId="{55EE27A0-8272-448B-AD5E-4EC15DACD945}" srcId="{E8375ABD-0F16-4E1D-A518-44F42AEF3457}" destId="{5B3D6B04-61DF-4179-B355-EC914A5076E9}" srcOrd="9" destOrd="0" parTransId="{0797D3D5-16C2-4814-A3B5-F0D9A758E319}" sibTransId="{631225C8-113A-4CF4-A373-99A21D56430C}"/>
    <dgm:cxn modelId="{F6A19D96-22CB-4E67-AD35-C959ACD711E7}" type="presOf" srcId="{2A7CDB3D-9AD2-4742-ADA5-2882C1F628B8}" destId="{DA9BF7B6-6261-4B85-A383-78ED565633A7}" srcOrd="1" destOrd="0" presId="urn:microsoft.com/office/officeart/2005/8/layout/radial5"/>
    <dgm:cxn modelId="{F05049EC-F40B-452E-85E0-EB872B9B6B79}" type="presOf" srcId="{296EE039-3066-4AAD-88C4-77E7D23B5EB4}" destId="{0139FA0C-2168-4A63-80B4-C52741A1181F}" srcOrd="1" destOrd="0" presId="urn:microsoft.com/office/officeart/2005/8/layout/radial5"/>
    <dgm:cxn modelId="{A1D545AF-A861-4412-8F0D-4B3CE792F488}" type="presOf" srcId="{EA26F4D8-0A24-405C-868F-2775608B8576}" destId="{BBE43A1E-2355-42FA-97DA-CF4C9333C203}" srcOrd="0" destOrd="0" presId="urn:microsoft.com/office/officeart/2005/8/layout/radial5"/>
    <dgm:cxn modelId="{6F2B6879-5AA2-41C3-99D9-0F115A675D3E}" type="presOf" srcId="{89D550E8-4754-4992-B23F-26036CCA4939}" destId="{6BF99EF0-5E3A-4138-9832-0EEC74FDDDF9}" srcOrd="0" destOrd="0" presId="urn:microsoft.com/office/officeart/2005/8/layout/radial5"/>
    <dgm:cxn modelId="{408E337C-421E-4496-A36F-A188885C0565}" srcId="{E8375ABD-0F16-4E1D-A518-44F42AEF3457}" destId="{E8CBD15D-9DD4-4263-A55C-18D576878E44}" srcOrd="8" destOrd="0" parTransId="{B7D5B1B2-3773-47D9-AA84-CFC85756F8DD}" sibTransId="{BC6D21C7-2B85-4BAB-9D0B-64DE559155D0}"/>
    <dgm:cxn modelId="{18E3520F-A1D2-42AC-8265-CCE25BF35CF5}" srcId="{E8375ABD-0F16-4E1D-A518-44F42AEF3457}" destId="{EA26F4D8-0A24-405C-868F-2775608B8576}" srcOrd="2" destOrd="0" parTransId="{0EA2BEDC-8E35-4C53-9941-59E740C9823D}" sibTransId="{9E7BE1B6-E98B-4F48-9DEE-548B13649712}"/>
    <dgm:cxn modelId="{8CA787C1-FCFE-429B-905E-6E818B26D4B9}" srcId="{E8375ABD-0F16-4E1D-A518-44F42AEF3457}" destId="{338BB6C0-0259-4410-86E2-D0EA796B1031}" srcOrd="0" destOrd="0" parTransId="{296EE039-3066-4AAD-88C4-77E7D23B5EB4}" sibTransId="{882986E8-0B70-47DC-AA1C-0834FA965156}"/>
    <dgm:cxn modelId="{4FAD97B6-C35F-429D-8049-0A39B41E0985}" type="presOf" srcId="{DFDA7750-A946-402A-933D-8860062BDB93}" destId="{5EB38FA2-213E-4268-B056-6E74E1287F9B}" srcOrd="1" destOrd="0" presId="urn:microsoft.com/office/officeart/2005/8/layout/radial5"/>
    <dgm:cxn modelId="{BD210F60-11FE-40B7-80A7-6AF580518FC9}" type="presOf" srcId="{80A520B3-82DD-49C9-95EF-328A0B77D7F8}" destId="{CFA5AF5F-5FCB-4FB0-8108-ED730C17C408}" srcOrd="1" destOrd="0" presId="urn:microsoft.com/office/officeart/2005/8/layout/radial5"/>
    <dgm:cxn modelId="{C3FB494F-226E-4437-A542-62761B86981B}" type="presOf" srcId="{C6EE8355-3EBB-4B7B-8C70-132625D780AE}" destId="{562FA0D0-EDC1-426B-B4AD-D5928397D4E1}" srcOrd="0" destOrd="0" presId="urn:microsoft.com/office/officeart/2005/8/layout/radial5"/>
    <dgm:cxn modelId="{73E04237-33FD-4E1F-BAD6-49F46555BDCF}" srcId="{E8375ABD-0F16-4E1D-A518-44F42AEF3457}" destId="{2E55367E-6AEB-4F00-BCE2-8F0280560A2E}" srcOrd="11" destOrd="0" parTransId="{22F64FFD-8E4C-40CD-83C6-82021C082412}" sibTransId="{60378E2C-302D-4D8A-81F0-4E9657857C5A}"/>
    <dgm:cxn modelId="{7FD8955F-DBDE-4CC3-B071-B5AD6CF8D6EB}" type="presOf" srcId="{22F64FFD-8E4C-40CD-83C6-82021C082412}" destId="{BD0F5ECD-B838-4DDE-BBEE-4C959265585C}" srcOrd="0" destOrd="0" presId="urn:microsoft.com/office/officeart/2005/8/layout/radial5"/>
    <dgm:cxn modelId="{31245326-56DD-4BC8-A668-D4C2792794ED}" type="presOf" srcId="{22F64FFD-8E4C-40CD-83C6-82021C082412}" destId="{81C4289F-BBAB-4BBE-8D91-E4EAA51F03CD}" srcOrd="1" destOrd="0" presId="urn:microsoft.com/office/officeart/2005/8/layout/radial5"/>
    <dgm:cxn modelId="{F1356C92-6710-4E7D-9F5D-E6FF6CE6CDEF}" type="presOf" srcId="{31D6EECD-E318-457B-9EA3-B2E4389B7407}" destId="{D5742184-2E51-4895-8AFD-5336B958403D}" srcOrd="0" destOrd="0" presId="urn:microsoft.com/office/officeart/2005/8/layout/radial5"/>
    <dgm:cxn modelId="{285239D0-A739-4260-8CA4-E4CE8584E7D7}" type="presOf" srcId="{296EE039-3066-4AAD-88C4-77E7D23B5EB4}" destId="{1564F5D1-46D4-4551-926B-A0E9B0DB6F4F}" srcOrd="0" destOrd="0" presId="urn:microsoft.com/office/officeart/2005/8/layout/radial5"/>
    <dgm:cxn modelId="{DD70A894-F539-4EE6-ACBD-BBF6F3588615}" srcId="{E8375ABD-0F16-4E1D-A518-44F42AEF3457}" destId="{2667F3A9-E226-4548-8288-E1E871ADC612}" srcOrd="7" destOrd="0" parTransId="{E37507F2-3483-484C-9022-3EAA2CB3E9F2}" sibTransId="{150BF38F-3D13-4EAD-ABDB-33D8907573E9}"/>
    <dgm:cxn modelId="{B4598942-C8BE-4F0A-A2F9-C736F08AA839}" type="presOf" srcId="{B7D5B1B2-3773-47D9-AA84-CFC85756F8DD}" destId="{4570F3A2-1F7B-4DA0-9BBE-BD78C0C721FE}" srcOrd="1" destOrd="0" presId="urn:microsoft.com/office/officeart/2005/8/layout/radial5"/>
    <dgm:cxn modelId="{ED5C8D12-B85C-4011-BC63-CB50372F7036}" type="presOf" srcId="{3D9E3BE3-4CCA-467C-80D0-C9D9CC66FC68}" destId="{5A7A508F-82E9-4F08-B718-8003EB1ED921}" srcOrd="1" destOrd="0" presId="urn:microsoft.com/office/officeart/2005/8/layout/radial5"/>
    <dgm:cxn modelId="{ED920376-7A98-4C39-A426-D2A8FF3C08C2}" type="presOf" srcId="{99F5A1CC-641F-4485-8251-0C9205EAF9F7}" destId="{729B8E98-42F9-4568-B5A7-AC759DC2C5B5}" srcOrd="0" destOrd="0" presId="urn:microsoft.com/office/officeart/2005/8/layout/radial5"/>
    <dgm:cxn modelId="{DDA89551-BE92-4A7A-B012-B94CDE1B2EA7}" srcId="{E2362A5A-D227-48E1-B6DA-8E700BEB1523}" destId="{E8375ABD-0F16-4E1D-A518-44F42AEF3457}" srcOrd="0" destOrd="0" parTransId="{77F39AB6-1DD6-4033-AE62-55AC438E4654}" sibTransId="{BD6768D0-FB63-49EF-9C8B-1AC49A565F85}"/>
    <dgm:cxn modelId="{FD102A37-D43A-4336-859A-EFCD5340568F}" type="presOf" srcId="{B7D5B1B2-3773-47D9-AA84-CFC85756F8DD}" destId="{E0461030-36D1-4541-9236-4CDAD21793EB}" srcOrd="0" destOrd="0" presId="urn:microsoft.com/office/officeart/2005/8/layout/radial5"/>
    <dgm:cxn modelId="{C5973258-81FA-4092-8FF6-1750CE846697}" type="presOf" srcId="{C50828CF-87C1-4242-9EC3-94FF7A01A5E2}" destId="{A8BD1C55-2DFE-4E08-87A4-167D4F14CE88}" srcOrd="0" destOrd="0" presId="urn:microsoft.com/office/officeart/2005/8/layout/radial5"/>
    <dgm:cxn modelId="{1FBF8722-A5B0-4578-852B-C21E24BA2EC9}" type="presOf" srcId="{7F4640DE-FFB2-431B-B530-AB148FB99F58}" destId="{620777BB-F84D-4DA1-A823-E7F8E4D1435E}" srcOrd="1" destOrd="0" presId="urn:microsoft.com/office/officeart/2005/8/layout/radial5"/>
    <dgm:cxn modelId="{AA0D6F78-D6FA-4980-B73C-CDFDB36D6745}" srcId="{E8375ABD-0F16-4E1D-A518-44F42AEF3457}" destId="{880713ED-AC9C-47FA-B227-6B2BFAD3C898}" srcOrd="4" destOrd="0" parTransId="{7F4640DE-FFB2-431B-B530-AB148FB99F58}" sibTransId="{B26A3106-EFA4-4DA0-9C09-9DEE2DC46EE8}"/>
    <dgm:cxn modelId="{A0E9720F-68B4-49D3-8B82-99C191A5D99E}" type="presOf" srcId="{2A7CDB3D-9AD2-4742-ADA5-2882C1F628B8}" destId="{CDA420B0-1BE1-42FC-8158-613B4EDCD88F}" srcOrd="0" destOrd="0" presId="urn:microsoft.com/office/officeart/2005/8/layout/radial5"/>
    <dgm:cxn modelId="{FD03FEB9-A187-44B5-AA4A-3DD624AF39FB}" type="presOf" srcId="{338BB6C0-0259-4410-86E2-D0EA796B1031}" destId="{965A24A0-4546-4397-BD00-E6212C9B4565}" srcOrd="0" destOrd="0" presId="urn:microsoft.com/office/officeart/2005/8/layout/radial5"/>
    <dgm:cxn modelId="{C9951D9E-C03A-453E-A90B-D6B732123F6F}" srcId="{E8375ABD-0F16-4E1D-A518-44F42AEF3457}" destId="{31D6EECD-E318-457B-9EA3-B2E4389B7407}" srcOrd="1" destOrd="0" parTransId="{80A520B3-82DD-49C9-95EF-328A0B77D7F8}" sibTransId="{F375426B-F0E1-4FE4-8619-DE1E167B5FFC}"/>
    <dgm:cxn modelId="{C6E4B2CA-AEEF-4401-A60E-A9D8355E42C1}" type="presOf" srcId="{E8CBD15D-9DD4-4263-A55C-18D576878E44}" destId="{8B8CB19B-EEFA-44FA-AC8B-0BC020124C0B}" srcOrd="0" destOrd="0" presId="urn:microsoft.com/office/officeart/2005/8/layout/radial5"/>
    <dgm:cxn modelId="{1BCB4B41-BDDA-4A3C-955D-4B39A27C1D4A}" type="presParOf" srcId="{23A2085C-CFBA-4BF4-A34F-07D6C86B2CE2}" destId="{515D360A-5BE6-49EF-BB24-44B136E45F4E}" srcOrd="0" destOrd="0" presId="urn:microsoft.com/office/officeart/2005/8/layout/radial5"/>
    <dgm:cxn modelId="{BBF104A3-E475-415F-A86E-07E9F95F4A69}" type="presParOf" srcId="{23A2085C-CFBA-4BF4-A34F-07D6C86B2CE2}" destId="{1564F5D1-46D4-4551-926B-A0E9B0DB6F4F}" srcOrd="1" destOrd="0" presId="urn:microsoft.com/office/officeart/2005/8/layout/radial5"/>
    <dgm:cxn modelId="{E705A490-1A51-4842-8D6A-B0D98E88C5AD}" type="presParOf" srcId="{1564F5D1-46D4-4551-926B-A0E9B0DB6F4F}" destId="{0139FA0C-2168-4A63-80B4-C52741A1181F}" srcOrd="0" destOrd="0" presId="urn:microsoft.com/office/officeart/2005/8/layout/radial5"/>
    <dgm:cxn modelId="{8485A0BB-06F3-494E-938D-2F4053F4156E}" type="presParOf" srcId="{23A2085C-CFBA-4BF4-A34F-07D6C86B2CE2}" destId="{965A24A0-4546-4397-BD00-E6212C9B4565}" srcOrd="2" destOrd="0" presId="urn:microsoft.com/office/officeart/2005/8/layout/radial5"/>
    <dgm:cxn modelId="{BBE655DC-AA04-4A0F-BEE3-D6DB964CC4F0}" type="presParOf" srcId="{23A2085C-CFBA-4BF4-A34F-07D6C86B2CE2}" destId="{50C60CFA-B9E9-49E0-AD89-64CBEB1A3AFB}" srcOrd="3" destOrd="0" presId="urn:microsoft.com/office/officeart/2005/8/layout/radial5"/>
    <dgm:cxn modelId="{53C43C39-21AC-4396-946A-787139654387}" type="presParOf" srcId="{50C60CFA-B9E9-49E0-AD89-64CBEB1A3AFB}" destId="{CFA5AF5F-5FCB-4FB0-8108-ED730C17C408}" srcOrd="0" destOrd="0" presId="urn:microsoft.com/office/officeart/2005/8/layout/radial5"/>
    <dgm:cxn modelId="{8322B61F-81A6-4D07-911F-62ED992A752C}" type="presParOf" srcId="{23A2085C-CFBA-4BF4-A34F-07D6C86B2CE2}" destId="{D5742184-2E51-4895-8AFD-5336B958403D}" srcOrd="4" destOrd="0" presId="urn:microsoft.com/office/officeart/2005/8/layout/radial5"/>
    <dgm:cxn modelId="{D1FE7B61-A4CC-41B5-89A9-60C8B713E330}" type="presParOf" srcId="{23A2085C-CFBA-4BF4-A34F-07D6C86B2CE2}" destId="{64EA81E3-FF41-49E0-9E4A-5D8087B6212A}" srcOrd="5" destOrd="0" presId="urn:microsoft.com/office/officeart/2005/8/layout/radial5"/>
    <dgm:cxn modelId="{2102777A-6390-498F-B477-61CE50BA0205}" type="presParOf" srcId="{64EA81E3-FF41-49E0-9E4A-5D8087B6212A}" destId="{25BDFCFB-B8FF-4ED6-9A5E-246F1901EC44}" srcOrd="0" destOrd="0" presId="urn:microsoft.com/office/officeart/2005/8/layout/radial5"/>
    <dgm:cxn modelId="{CE89CA87-A7CF-4AB0-9F66-51BDCD510158}" type="presParOf" srcId="{23A2085C-CFBA-4BF4-A34F-07D6C86B2CE2}" destId="{BBE43A1E-2355-42FA-97DA-CF4C9333C203}" srcOrd="6" destOrd="0" presId="urn:microsoft.com/office/officeart/2005/8/layout/radial5"/>
    <dgm:cxn modelId="{14FB9D39-DD8D-4152-8E2E-B1759BE255C5}" type="presParOf" srcId="{23A2085C-CFBA-4BF4-A34F-07D6C86B2CE2}" destId="{A8BD1C55-2DFE-4E08-87A4-167D4F14CE88}" srcOrd="7" destOrd="0" presId="urn:microsoft.com/office/officeart/2005/8/layout/radial5"/>
    <dgm:cxn modelId="{D661BA2F-7507-416F-9A70-780D7F54375A}" type="presParOf" srcId="{A8BD1C55-2DFE-4E08-87A4-167D4F14CE88}" destId="{A2805B27-6D20-406C-93F5-1588AD167642}" srcOrd="0" destOrd="0" presId="urn:microsoft.com/office/officeart/2005/8/layout/radial5"/>
    <dgm:cxn modelId="{6E866B8D-EEDE-4FD3-BCA3-2F9D3D7930B8}" type="presParOf" srcId="{23A2085C-CFBA-4BF4-A34F-07D6C86B2CE2}" destId="{D1A36E3B-02D1-4164-B7B7-C1611CA3A084}" srcOrd="8" destOrd="0" presId="urn:microsoft.com/office/officeart/2005/8/layout/radial5"/>
    <dgm:cxn modelId="{1030A972-AEFC-4B83-A71D-459C0EEE099E}" type="presParOf" srcId="{23A2085C-CFBA-4BF4-A34F-07D6C86B2CE2}" destId="{D15613A4-6C60-4DF0-BFD1-2AB52A2017F8}" srcOrd="9" destOrd="0" presId="urn:microsoft.com/office/officeart/2005/8/layout/radial5"/>
    <dgm:cxn modelId="{B66461C5-25E8-4D4F-BAF0-9F3ED7F4A8CA}" type="presParOf" srcId="{D15613A4-6C60-4DF0-BFD1-2AB52A2017F8}" destId="{620777BB-F84D-4DA1-A823-E7F8E4D1435E}" srcOrd="0" destOrd="0" presId="urn:microsoft.com/office/officeart/2005/8/layout/radial5"/>
    <dgm:cxn modelId="{28C45EB4-D6BA-451C-8515-D02D00E56CD9}" type="presParOf" srcId="{23A2085C-CFBA-4BF4-A34F-07D6C86B2CE2}" destId="{32F00E04-CCC2-4927-8993-8DC142524321}" srcOrd="10" destOrd="0" presId="urn:microsoft.com/office/officeart/2005/8/layout/radial5"/>
    <dgm:cxn modelId="{04459851-EB60-417E-9A28-43C723D0C8E2}" type="presParOf" srcId="{23A2085C-CFBA-4BF4-A34F-07D6C86B2CE2}" destId="{66BE0D34-5674-4042-89D2-71EA85152F7E}" srcOrd="11" destOrd="0" presId="urn:microsoft.com/office/officeart/2005/8/layout/radial5"/>
    <dgm:cxn modelId="{58EF3DF0-3A86-4485-A21E-C960C3976A2B}" type="presParOf" srcId="{66BE0D34-5674-4042-89D2-71EA85152F7E}" destId="{5EB38FA2-213E-4268-B056-6E74E1287F9B}" srcOrd="0" destOrd="0" presId="urn:microsoft.com/office/officeart/2005/8/layout/radial5"/>
    <dgm:cxn modelId="{58077451-3038-4F3B-A4D7-670E08478961}" type="presParOf" srcId="{23A2085C-CFBA-4BF4-A34F-07D6C86B2CE2}" destId="{6BF99EF0-5E3A-4138-9832-0EEC74FDDDF9}" srcOrd="12" destOrd="0" presId="urn:microsoft.com/office/officeart/2005/8/layout/radial5"/>
    <dgm:cxn modelId="{ED330AD0-95EB-4769-9E68-46982BA6BA4E}" type="presParOf" srcId="{23A2085C-CFBA-4BF4-A34F-07D6C86B2CE2}" destId="{CDA420B0-1BE1-42FC-8158-613B4EDCD88F}" srcOrd="13" destOrd="0" presId="urn:microsoft.com/office/officeart/2005/8/layout/radial5"/>
    <dgm:cxn modelId="{F3207126-F258-48C3-B19D-219C8AA63C8F}" type="presParOf" srcId="{CDA420B0-1BE1-42FC-8158-613B4EDCD88F}" destId="{DA9BF7B6-6261-4B85-A383-78ED565633A7}" srcOrd="0" destOrd="0" presId="urn:microsoft.com/office/officeart/2005/8/layout/radial5"/>
    <dgm:cxn modelId="{C545FFF5-2864-4E4F-AE3B-0BC7009FE013}" type="presParOf" srcId="{23A2085C-CFBA-4BF4-A34F-07D6C86B2CE2}" destId="{729B8E98-42F9-4568-B5A7-AC759DC2C5B5}" srcOrd="14" destOrd="0" presId="urn:microsoft.com/office/officeart/2005/8/layout/radial5"/>
    <dgm:cxn modelId="{20A36732-8B2F-463C-9310-0EA4018EB661}" type="presParOf" srcId="{23A2085C-CFBA-4BF4-A34F-07D6C86B2CE2}" destId="{C67026D0-DB1B-484A-9594-A21D46739A21}" srcOrd="15" destOrd="0" presId="urn:microsoft.com/office/officeart/2005/8/layout/radial5"/>
    <dgm:cxn modelId="{068BEF3F-48D1-4423-B0A3-808EB6124AFE}" type="presParOf" srcId="{C67026D0-DB1B-484A-9594-A21D46739A21}" destId="{DD6BD24D-F415-48EC-BAE0-69144DBA7DC1}" srcOrd="0" destOrd="0" presId="urn:microsoft.com/office/officeart/2005/8/layout/radial5"/>
    <dgm:cxn modelId="{0E79850E-5CE7-4A64-AC76-F8B314EB1E6D}" type="presParOf" srcId="{23A2085C-CFBA-4BF4-A34F-07D6C86B2CE2}" destId="{829013A8-EE27-443A-AF78-08418367F074}" srcOrd="16" destOrd="0" presId="urn:microsoft.com/office/officeart/2005/8/layout/radial5"/>
    <dgm:cxn modelId="{D2492593-CFE6-42D5-A4A7-176A929BDA1E}" type="presParOf" srcId="{23A2085C-CFBA-4BF4-A34F-07D6C86B2CE2}" destId="{E0461030-36D1-4541-9236-4CDAD21793EB}" srcOrd="17" destOrd="0" presId="urn:microsoft.com/office/officeart/2005/8/layout/radial5"/>
    <dgm:cxn modelId="{02474CF7-F365-43CB-AEEF-13DE71909861}" type="presParOf" srcId="{E0461030-36D1-4541-9236-4CDAD21793EB}" destId="{4570F3A2-1F7B-4DA0-9BBE-BD78C0C721FE}" srcOrd="0" destOrd="0" presId="urn:microsoft.com/office/officeart/2005/8/layout/radial5"/>
    <dgm:cxn modelId="{CDF46736-90DB-4FB9-A1F6-FF5FFB0D5EDE}" type="presParOf" srcId="{23A2085C-CFBA-4BF4-A34F-07D6C86B2CE2}" destId="{8B8CB19B-EEFA-44FA-AC8B-0BC020124C0B}" srcOrd="18" destOrd="0" presId="urn:microsoft.com/office/officeart/2005/8/layout/radial5"/>
    <dgm:cxn modelId="{0C3712D2-07C6-4A4E-BD0B-58999BBA9C75}" type="presParOf" srcId="{23A2085C-CFBA-4BF4-A34F-07D6C86B2CE2}" destId="{BE36407F-802F-43EC-8F16-EC724E554D70}" srcOrd="19" destOrd="0" presId="urn:microsoft.com/office/officeart/2005/8/layout/radial5"/>
    <dgm:cxn modelId="{01021823-7B70-476C-A6FC-18AD87F6F57A}" type="presParOf" srcId="{BE36407F-802F-43EC-8F16-EC724E554D70}" destId="{814D8BBD-FCFB-4911-921E-F19F0615E629}" srcOrd="0" destOrd="0" presId="urn:microsoft.com/office/officeart/2005/8/layout/radial5"/>
    <dgm:cxn modelId="{8507165B-309A-4AFE-A04A-9925947EA4D1}" type="presParOf" srcId="{23A2085C-CFBA-4BF4-A34F-07D6C86B2CE2}" destId="{64147ECC-FB85-45AE-A88A-798C7F47DAD3}" srcOrd="20" destOrd="0" presId="urn:microsoft.com/office/officeart/2005/8/layout/radial5"/>
    <dgm:cxn modelId="{8F123476-3DAB-49E1-93A6-A64A0757E7F6}" type="presParOf" srcId="{23A2085C-CFBA-4BF4-A34F-07D6C86B2CE2}" destId="{8F834A62-5C2A-4B02-9C36-C766DBFD4EE6}" srcOrd="21" destOrd="0" presId="urn:microsoft.com/office/officeart/2005/8/layout/radial5"/>
    <dgm:cxn modelId="{9C26DBC9-C0ED-45CF-AAA2-D49F19CF38EB}" type="presParOf" srcId="{8F834A62-5C2A-4B02-9C36-C766DBFD4EE6}" destId="{5A7A508F-82E9-4F08-B718-8003EB1ED921}" srcOrd="0" destOrd="0" presId="urn:microsoft.com/office/officeart/2005/8/layout/radial5"/>
    <dgm:cxn modelId="{5B378220-1F79-4955-9AA3-61A39B67EB85}" type="presParOf" srcId="{23A2085C-CFBA-4BF4-A34F-07D6C86B2CE2}" destId="{562FA0D0-EDC1-426B-B4AD-D5928397D4E1}" srcOrd="22" destOrd="0" presId="urn:microsoft.com/office/officeart/2005/8/layout/radial5"/>
    <dgm:cxn modelId="{1C1DD426-D5FF-40C1-A267-4FECCBBEB99D}" type="presParOf" srcId="{23A2085C-CFBA-4BF4-A34F-07D6C86B2CE2}" destId="{BD0F5ECD-B838-4DDE-BBEE-4C959265585C}" srcOrd="23" destOrd="0" presId="urn:microsoft.com/office/officeart/2005/8/layout/radial5"/>
    <dgm:cxn modelId="{BD134ED2-A60D-40AC-B5CC-F8483ABC4655}" type="presParOf" srcId="{BD0F5ECD-B838-4DDE-BBEE-4C959265585C}" destId="{81C4289F-BBAB-4BBE-8D91-E4EAA51F03CD}" srcOrd="0" destOrd="0" presId="urn:microsoft.com/office/officeart/2005/8/layout/radial5"/>
    <dgm:cxn modelId="{3AEBDFE2-8668-4CCE-892C-2297A33FEFB9}" type="presParOf" srcId="{23A2085C-CFBA-4BF4-A34F-07D6C86B2CE2}" destId="{824318F5-A32E-47B0-9C89-F262E392D787}" srcOrd="2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10A10F7-4AC7-4812-8854-A2F4B4412FAB}" type="doc">
      <dgm:prSet loTypeId="urn:microsoft.com/office/officeart/2005/8/layout/process3" loCatId="process" qsTypeId="urn:microsoft.com/office/officeart/2005/8/quickstyle/3d2" qsCatId="3D" csTypeId="urn:microsoft.com/office/officeart/2005/8/colors/colorful5" csCatId="colorful" phldr="1"/>
      <dgm:spPr/>
      <dgm:t>
        <a:bodyPr/>
        <a:lstStyle/>
        <a:p>
          <a:endParaRPr lang="el-GR"/>
        </a:p>
      </dgm:t>
    </dgm:pt>
    <dgm:pt modelId="{0E23EB0B-578E-4CA9-8CF9-824D317F7671}">
      <dgm:prSet phldrT="[Κείμενο]" custT="1"/>
      <dgm:spPr/>
      <dgm:t>
        <a:bodyPr/>
        <a:lstStyle/>
        <a:p>
          <a:pPr algn="ctr"/>
          <a:r>
            <a:rPr lang="el-GR" sz="2400" b="1" dirty="0" smtClean="0"/>
            <a:t>Είδος</a:t>
          </a:r>
          <a:endParaRPr lang="el-GR" sz="2400" b="1" dirty="0"/>
        </a:p>
      </dgm:t>
    </dgm:pt>
    <dgm:pt modelId="{3E9BD3EF-E32B-48C1-B849-16BE73647287}" type="parTrans" cxnId="{47CF29A6-BEBB-4975-8CBE-AE96B7CB0CE7}">
      <dgm:prSet/>
      <dgm:spPr/>
      <dgm:t>
        <a:bodyPr/>
        <a:lstStyle/>
        <a:p>
          <a:endParaRPr lang="el-GR"/>
        </a:p>
      </dgm:t>
    </dgm:pt>
    <dgm:pt modelId="{6252BC42-C272-48A2-936B-7096B80494F1}" type="sibTrans" cxnId="{47CF29A6-BEBB-4975-8CBE-AE96B7CB0CE7}">
      <dgm:prSet/>
      <dgm:spPr/>
      <dgm:t>
        <a:bodyPr/>
        <a:lstStyle/>
        <a:p>
          <a:endParaRPr lang="el-GR"/>
        </a:p>
      </dgm:t>
    </dgm:pt>
    <dgm:pt modelId="{B0619BF0-7990-482F-9E5D-7E39990C839D}">
      <dgm:prSet phldrT="[Κείμενο]" custT="1"/>
      <dgm:spPr>
        <a:scene3d>
          <a:camera prst="orthographicFront"/>
          <a:lightRig rig="threePt" dir="t">
            <a:rot lat="0" lon="0" rev="7500000"/>
          </a:lightRig>
        </a:scene3d>
        <a:sp3d z="152400" extrusionH="63500" prstMaterial="dkEdge">
          <a:bevelT w="135400" h="16350" prst="convex"/>
          <a:contourClr>
            <a:schemeClr val="bg1"/>
          </a:contourClr>
        </a:sp3d>
      </dgm:spPr>
      <dgm:t>
        <a:bodyPr/>
        <a:lstStyle/>
        <a:p>
          <a:r>
            <a:rPr lang="el-GR" sz="2000" dirty="0" smtClean="0">
              <a:ln>
                <a:solidFill>
                  <a:srgbClr val="721C2E"/>
                </a:solidFill>
              </a:ln>
            </a:rPr>
            <a:t>Ποιοτική έρευνα</a:t>
          </a:r>
          <a:endParaRPr lang="el-GR" sz="2000" dirty="0">
            <a:ln>
              <a:solidFill>
                <a:srgbClr val="721C2E"/>
              </a:solidFill>
            </a:ln>
          </a:endParaRPr>
        </a:p>
      </dgm:t>
    </dgm:pt>
    <dgm:pt modelId="{3081E171-DE50-4565-925E-9F36199A3711}" type="parTrans" cxnId="{C8682EE5-931C-478D-8791-31E4C1E5F8E7}">
      <dgm:prSet/>
      <dgm:spPr/>
      <dgm:t>
        <a:bodyPr/>
        <a:lstStyle/>
        <a:p>
          <a:endParaRPr lang="el-GR"/>
        </a:p>
      </dgm:t>
    </dgm:pt>
    <dgm:pt modelId="{8DB7E941-2443-4628-AC63-15038CA6EB86}" type="sibTrans" cxnId="{C8682EE5-931C-478D-8791-31E4C1E5F8E7}">
      <dgm:prSet/>
      <dgm:spPr/>
      <dgm:t>
        <a:bodyPr/>
        <a:lstStyle/>
        <a:p>
          <a:endParaRPr lang="el-GR"/>
        </a:p>
      </dgm:t>
    </dgm:pt>
    <dgm:pt modelId="{F324B797-AB39-4950-8D5C-09F3FA7AE1C0}">
      <dgm:prSet phldrT="[Κείμενο]" custT="1"/>
      <dgm:spPr/>
      <dgm:t>
        <a:bodyPr/>
        <a:lstStyle/>
        <a:p>
          <a:pPr algn="ctr"/>
          <a:r>
            <a:rPr lang="el-GR" sz="2400" b="1" dirty="0" smtClean="0"/>
            <a:t>Δείγμα</a:t>
          </a:r>
          <a:endParaRPr lang="el-GR" sz="2400" b="1" dirty="0"/>
        </a:p>
      </dgm:t>
    </dgm:pt>
    <dgm:pt modelId="{77D03656-A50C-4CBB-8BC5-49FFAD271BA7}" type="parTrans" cxnId="{6F458010-15E2-4D25-8E17-5ECC407A0E96}">
      <dgm:prSet/>
      <dgm:spPr/>
      <dgm:t>
        <a:bodyPr/>
        <a:lstStyle/>
        <a:p>
          <a:endParaRPr lang="el-GR"/>
        </a:p>
      </dgm:t>
    </dgm:pt>
    <dgm:pt modelId="{0E286F93-0459-4C0F-83DA-3019CB081CF8}" type="sibTrans" cxnId="{6F458010-15E2-4D25-8E17-5ECC407A0E96}">
      <dgm:prSet/>
      <dgm:spPr/>
      <dgm:t>
        <a:bodyPr/>
        <a:lstStyle/>
        <a:p>
          <a:endParaRPr lang="el-GR"/>
        </a:p>
      </dgm:t>
    </dgm:pt>
    <dgm:pt modelId="{5D467CBB-A819-493B-89FA-9DD5F0A36F27}">
      <dgm:prSet phldrT="[Κείμενο]" custT="1"/>
      <dgm:spPr>
        <a:scene3d>
          <a:camera prst="orthographicFront"/>
          <a:lightRig rig="threePt" dir="t">
            <a:rot lat="0" lon="0" rev="7500000"/>
          </a:lightRig>
        </a:scene3d>
        <a:sp3d z="152400" extrusionH="63500" prstMaterial="dkEdge">
          <a:bevelT w="135400" h="16350" prst="convex"/>
          <a:contourClr>
            <a:schemeClr val="bg1"/>
          </a:contourClr>
        </a:sp3d>
      </dgm:spPr>
      <dgm:t>
        <a:bodyPr/>
        <a:lstStyle/>
        <a:p>
          <a:r>
            <a:rPr lang="el-GR" sz="2000" dirty="0" smtClean="0">
              <a:ln>
                <a:solidFill>
                  <a:srgbClr val="721C2E"/>
                </a:solidFill>
              </a:ln>
            </a:rPr>
            <a:t>3 ειδικοί της ΕξΑΕ</a:t>
          </a:r>
          <a:endParaRPr lang="el-GR" sz="2000" dirty="0">
            <a:ln>
              <a:solidFill>
                <a:srgbClr val="721C2E"/>
              </a:solidFill>
            </a:ln>
          </a:endParaRPr>
        </a:p>
      </dgm:t>
    </dgm:pt>
    <dgm:pt modelId="{D51DB93F-B9B9-4286-96D1-F11EAE1FB1E9}" type="parTrans" cxnId="{6AFEBF1A-1D4F-4C2C-9A09-C239BD0FC3A9}">
      <dgm:prSet/>
      <dgm:spPr/>
      <dgm:t>
        <a:bodyPr/>
        <a:lstStyle/>
        <a:p>
          <a:endParaRPr lang="el-GR"/>
        </a:p>
      </dgm:t>
    </dgm:pt>
    <dgm:pt modelId="{60BD04B6-7D1A-4BEB-B98C-A2E1BCB8C8D7}" type="sibTrans" cxnId="{6AFEBF1A-1D4F-4C2C-9A09-C239BD0FC3A9}">
      <dgm:prSet/>
      <dgm:spPr/>
      <dgm:t>
        <a:bodyPr/>
        <a:lstStyle/>
        <a:p>
          <a:endParaRPr lang="el-GR"/>
        </a:p>
      </dgm:t>
    </dgm:pt>
    <dgm:pt modelId="{F1590B50-3AF5-4B9C-871D-8BCA7165C78C}">
      <dgm:prSet phldrT="[Κείμενο]" custT="1"/>
      <dgm:spPr/>
      <dgm:t>
        <a:bodyPr/>
        <a:lstStyle/>
        <a:p>
          <a:pPr algn="ctr"/>
          <a:r>
            <a:rPr lang="el-GR" sz="2000" b="1" dirty="0" smtClean="0"/>
            <a:t>Μέθοδος Δειγματοληψίας </a:t>
          </a:r>
          <a:endParaRPr lang="el-GR" sz="2000" b="1" dirty="0"/>
        </a:p>
      </dgm:t>
    </dgm:pt>
    <dgm:pt modelId="{2615AD4A-2FA1-4B55-9324-AB261D3734CD}" type="parTrans" cxnId="{AA7EB4D9-69A8-4CD4-81BC-6458C8192224}">
      <dgm:prSet/>
      <dgm:spPr/>
      <dgm:t>
        <a:bodyPr/>
        <a:lstStyle/>
        <a:p>
          <a:endParaRPr lang="el-GR"/>
        </a:p>
      </dgm:t>
    </dgm:pt>
    <dgm:pt modelId="{7611D823-4857-4007-9C4D-35874F892C2F}" type="sibTrans" cxnId="{AA7EB4D9-69A8-4CD4-81BC-6458C8192224}">
      <dgm:prSet/>
      <dgm:spPr/>
      <dgm:t>
        <a:bodyPr/>
        <a:lstStyle/>
        <a:p>
          <a:endParaRPr lang="el-GR"/>
        </a:p>
      </dgm:t>
    </dgm:pt>
    <dgm:pt modelId="{3E3511CA-C0C7-416C-AF98-D114CBF88BD6}">
      <dgm:prSet phldrT="[Κείμενο]" custT="1"/>
      <dgm:spPr>
        <a:scene3d>
          <a:camera prst="orthographicFront"/>
          <a:lightRig rig="threePt" dir="t">
            <a:rot lat="0" lon="0" rev="7500000"/>
          </a:lightRig>
        </a:scene3d>
        <a:sp3d z="152400" extrusionH="63500" prstMaterial="dkEdge">
          <a:bevelT w="135400" h="16350" prst="convex"/>
          <a:contourClr>
            <a:schemeClr val="bg1"/>
          </a:contourClr>
        </a:sp3d>
      </dgm:spPr>
      <dgm:t>
        <a:bodyPr/>
        <a:lstStyle/>
        <a:p>
          <a:r>
            <a:rPr lang="el-GR" sz="2000" dirty="0" smtClean="0">
              <a:ln>
                <a:solidFill>
                  <a:srgbClr val="721C2E"/>
                </a:solidFill>
              </a:ln>
            </a:rPr>
            <a:t>Σκόπιμη δειγματοληψία</a:t>
          </a:r>
          <a:endParaRPr lang="el-GR" sz="2000" dirty="0">
            <a:ln>
              <a:solidFill>
                <a:srgbClr val="721C2E"/>
              </a:solidFill>
            </a:ln>
          </a:endParaRPr>
        </a:p>
      </dgm:t>
    </dgm:pt>
    <dgm:pt modelId="{097BBE3B-5FA3-4DC3-97CF-CBDE30598C74}" type="parTrans" cxnId="{9A52E595-D552-459C-89D2-33D2AAA16106}">
      <dgm:prSet/>
      <dgm:spPr/>
      <dgm:t>
        <a:bodyPr/>
        <a:lstStyle/>
        <a:p>
          <a:endParaRPr lang="el-GR"/>
        </a:p>
      </dgm:t>
    </dgm:pt>
    <dgm:pt modelId="{8F4D4F8F-30E9-46F2-B517-91469307BC9A}" type="sibTrans" cxnId="{9A52E595-D552-459C-89D2-33D2AAA16106}">
      <dgm:prSet/>
      <dgm:spPr/>
      <dgm:t>
        <a:bodyPr/>
        <a:lstStyle/>
        <a:p>
          <a:endParaRPr lang="el-GR"/>
        </a:p>
      </dgm:t>
    </dgm:pt>
    <dgm:pt modelId="{A91E4C0A-6259-4075-AE0D-E16EAA0825BE}" type="pres">
      <dgm:prSet presAssocID="{910A10F7-4AC7-4812-8854-A2F4B4412FAB}" presName="linearFlow" presStyleCnt="0">
        <dgm:presLayoutVars>
          <dgm:dir/>
          <dgm:animLvl val="lvl"/>
          <dgm:resizeHandles val="exact"/>
        </dgm:presLayoutVars>
      </dgm:prSet>
      <dgm:spPr/>
      <dgm:t>
        <a:bodyPr/>
        <a:lstStyle/>
        <a:p>
          <a:endParaRPr lang="el-GR"/>
        </a:p>
      </dgm:t>
    </dgm:pt>
    <dgm:pt modelId="{6F2CD62A-9D79-4E16-962E-597139001C10}" type="pres">
      <dgm:prSet presAssocID="{0E23EB0B-578E-4CA9-8CF9-824D317F7671}" presName="composite" presStyleCnt="0"/>
      <dgm:spPr/>
      <dgm:t>
        <a:bodyPr/>
        <a:lstStyle/>
        <a:p>
          <a:endParaRPr lang="el-GR"/>
        </a:p>
      </dgm:t>
    </dgm:pt>
    <dgm:pt modelId="{CAAEFF38-2E00-4C23-92FE-8CD203F4C15B}" type="pres">
      <dgm:prSet presAssocID="{0E23EB0B-578E-4CA9-8CF9-824D317F7671}" presName="parTx" presStyleLbl="node1" presStyleIdx="0" presStyleCnt="3">
        <dgm:presLayoutVars>
          <dgm:chMax val="0"/>
          <dgm:chPref val="0"/>
          <dgm:bulletEnabled val="1"/>
        </dgm:presLayoutVars>
      </dgm:prSet>
      <dgm:spPr/>
      <dgm:t>
        <a:bodyPr/>
        <a:lstStyle/>
        <a:p>
          <a:endParaRPr lang="el-GR"/>
        </a:p>
      </dgm:t>
    </dgm:pt>
    <dgm:pt modelId="{35BA51B1-C845-4B6F-9961-BD34D20D864D}" type="pres">
      <dgm:prSet presAssocID="{0E23EB0B-578E-4CA9-8CF9-824D317F7671}" presName="parSh" presStyleLbl="node1" presStyleIdx="0" presStyleCnt="3"/>
      <dgm:spPr/>
      <dgm:t>
        <a:bodyPr/>
        <a:lstStyle/>
        <a:p>
          <a:endParaRPr lang="el-GR"/>
        </a:p>
      </dgm:t>
    </dgm:pt>
    <dgm:pt modelId="{BFF9B6E6-F81F-43FD-8C9E-9CD5C265852F}" type="pres">
      <dgm:prSet presAssocID="{0E23EB0B-578E-4CA9-8CF9-824D317F7671}" presName="desTx" presStyleLbl="fgAcc1" presStyleIdx="0" presStyleCnt="3">
        <dgm:presLayoutVars>
          <dgm:bulletEnabled val="1"/>
        </dgm:presLayoutVars>
      </dgm:prSet>
      <dgm:spPr/>
      <dgm:t>
        <a:bodyPr/>
        <a:lstStyle/>
        <a:p>
          <a:endParaRPr lang="el-GR"/>
        </a:p>
      </dgm:t>
    </dgm:pt>
    <dgm:pt modelId="{39C5799A-20FB-4077-A643-FEF83BA088A2}" type="pres">
      <dgm:prSet presAssocID="{6252BC42-C272-48A2-936B-7096B80494F1}" presName="sibTrans" presStyleLbl="sibTrans2D1" presStyleIdx="0" presStyleCnt="2"/>
      <dgm:spPr/>
      <dgm:t>
        <a:bodyPr/>
        <a:lstStyle/>
        <a:p>
          <a:endParaRPr lang="el-GR"/>
        </a:p>
      </dgm:t>
    </dgm:pt>
    <dgm:pt modelId="{0A1EB3C2-5253-4E88-94F0-999785C9170A}" type="pres">
      <dgm:prSet presAssocID="{6252BC42-C272-48A2-936B-7096B80494F1}" presName="connTx" presStyleLbl="sibTrans2D1" presStyleIdx="0" presStyleCnt="2"/>
      <dgm:spPr/>
      <dgm:t>
        <a:bodyPr/>
        <a:lstStyle/>
        <a:p>
          <a:endParaRPr lang="el-GR"/>
        </a:p>
      </dgm:t>
    </dgm:pt>
    <dgm:pt modelId="{08ADF007-60BA-43F8-9606-D63FA8E39A72}" type="pres">
      <dgm:prSet presAssocID="{F324B797-AB39-4950-8D5C-09F3FA7AE1C0}" presName="composite" presStyleCnt="0"/>
      <dgm:spPr/>
      <dgm:t>
        <a:bodyPr/>
        <a:lstStyle/>
        <a:p>
          <a:endParaRPr lang="el-GR"/>
        </a:p>
      </dgm:t>
    </dgm:pt>
    <dgm:pt modelId="{99986D74-0098-4F35-8276-070F56C3FBF1}" type="pres">
      <dgm:prSet presAssocID="{F324B797-AB39-4950-8D5C-09F3FA7AE1C0}" presName="parTx" presStyleLbl="node1" presStyleIdx="0" presStyleCnt="3">
        <dgm:presLayoutVars>
          <dgm:chMax val="0"/>
          <dgm:chPref val="0"/>
          <dgm:bulletEnabled val="1"/>
        </dgm:presLayoutVars>
      </dgm:prSet>
      <dgm:spPr/>
      <dgm:t>
        <a:bodyPr/>
        <a:lstStyle/>
        <a:p>
          <a:endParaRPr lang="el-GR"/>
        </a:p>
      </dgm:t>
    </dgm:pt>
    <dgm:pt modelId="{34F0F968-8974-4D26-B4DD-4BDC994B6CDC}" type="pres">
      <dgm:prSet presAssocID="{F324B797-AB39-4950-8D5C-09F3FA7AE1C0}" presName="parSh" presStyleLbl="node1" presStyleIdx="1" presStyleCnt="3"/>
      <dgm:spPr/>
      <dgm:t>
        <a:bodyPr/>
        <a:lstStyle/>
        <a:p>
          <a:endParaRPr lang="el-GR"/>
        </a:p>
      </dgm:t>
    </dgm:pt>
    <dgm:pt modelId="{20454ECE-DA3D-4670-BDD9-C69237CD3017}" type="pres">
      <dgm:prSet presAssocID="{F324B797-AB39-4950-8D5C-09F3FA7AE1C0}" presName="desTx" presStyleLbl="fgAcc1" presStyleIdx="1" presStyleCnt="3">
        <dgm:presLayoutVars>
          <dgm:bulletEnabled val="1"/>
        </dgm:presLayoutVars>
      </dgm:prSet>
      <dgm:spPr/>
      <dgm:t>
        <a:bodyPr/>
        <a:lstStyle/>
        <a:p>
          <a:endParaRPr lang="el-GR"/>
        </a:p>
      </dgm:t>
    </dgm:pt>
    <dgm:pt modelId="{2F9121FC-2323-43F7-B163-43D4E9573496}" type="pres">
      <dgm:prSet presAssocID="{0E286F93-0459-4C0F-83DA-3019CB081CF8}" presName="sibTrans" presStyleLbl="sibTrans2D1" presStyleIdx="1" presStyleCnt="2"/>
      <dgm:spPr/>
      <dgm:t>
        <a:bodyPr/>
        <a:lstStyle/>
        <a:p>
          <a:endParaRPr lang="el-GR"/>
        </a:p>
      </dgm:t>
    </dgm:pt>
    <dgm:pt modelId="{A3E41805-E239-4904-A2D0-091DD49EF42B}" type="pres">
      <dgm:prSet presAssocID="{0E286F93-0459-4C0F-83DA-3019CB081CF8}" presName="connTx" presStyleLbl="sibTrans2D1" presStyleIdx="1" presStyleCnt="2"/>
      <dgm:spPr/>
      <dgm:t>
        <a:bodyPr/>
        <a:lstStyle/>
        <a:p>
          <a:endParaRPr lang="el-GR"/>
        </a:p>
      </dgm:t>
    </dgm:pt>
    <dgm:pt modelId="{1FC8C42A-F21D-4D3B-AAFD-4EDA6218A0B4}" type="pres">
      <dgm:prSet presAssocID="{F1590B50-3AF5-4B9C-871D-8BCA7165C78C}" presName="composite" presStyleCnt="0"/>
      <dgm:spPr/>
      <dgm:t>
        <a:bodyPr/>
        <a:lstStyle/>
        <a:p>
          <a:endParaRPr lang="el-GR"/>
        </a:p>
      </dgm:t>
    </dgm:pt>
    <dgm:pt modelId="{E81CF9E9-1728-4DC4-8798-C983F0EAB7A8}" type="pres">
      <dgm:prSet presAssocID="{F1590B50-3AF5-4B9C-871D-8BCA7165C78C}" presName="parTx" presStyleLbl="node1" presStyleIdx="1" presStyleCnt="3">
        <dgm:presLayoutVars>
          <dgm:chMax val="0"/>
          <dgm:chPref val="0"/>
          <dgm:bulletEnabled val="1"/>
        </dgm:presLayoutVars>
      </dgm:prSet>
      <dgm:spPr/>
      <dgm:t>
        <a:bodyPr/>
        <a:lstStyle/>
        <a:p>
          <a:endParaRPr lang="el-GR"/>
        </a:p>
      </dgm:t>
    </dgm:pt>
    <dgm:pt modelId="{1999C0F6-AB55-44AD-A068-18FD4E3EA2D1}" type="pres">
      <dgm:prSet presAssocID="{F1590B50-3AF5-4B9C-871D-8BCA7165C78C}" presName="parSh" presStyleLbl="node1" presStyleIdx="2" presStyleCnt="3" custScaleX="124873"/>
      <dgm:spPr/>
      <dgm:t>
        <a:bodyPr/>
        <a:lstStyle/>
        <a:p>
          <a:endParaRPr lang="el-GR"/>
        </a:p>
      </dgm:t>
    </dgm:pt>
    <dgm:pt modelId="{FD42CE32-BE8B-4EBD-97A5-2CC5201A0334}" type="pres">
      <dgm:prSet presAssocID="{F1590B50-3AF5-4B9C-871D-8BCA7165C78C}" presName="desTx" presStyleLbl="fgAcc1" presStyleIdx="2" presStyleCnt="3" custScaleX="116549" custLinFactNeighborX="-1815" custLinFactNeighborY="17545">
        <dgm:presLayoutVars>
          <dgm:bulletEnabled val="1"/>
        </dgm:presLayoutVars>
      </dgm:prSet>
      <dgm:spPr/>
      <dgm:t>
        <a:bodyPr/>
        <a:lstStyle/>
        <a:p>
          <a:endParaRPr lang="el-GR"/>
        </a:p>
      </dgm:t>
    </dgm:pt>
  </dgm:ptLst>
  <dgm:cxnLst>
    <dgm:cxn modelId="{47CF29A6-BEBB-4975-8CBE-AE96B7CB0CE7}" srcId="{910A10F7-4AC7-4812-8854-A2F4B4412FAB}" destId="{0E23EB0B-578E-4CA9-8CF9-824D317F7671}" srcOrd="0" destOrd="0" parTransId="{3E9BD3EF-E32B-48C1-B849-16BE73647287}" sibTransId="{6252BC42-C272-48A2-936B-7096B80494F1}"/>
    <dgm:cxn modelId="{D2907991-8DCE-4FB7-927C-2CDC555F224B}" type="presOf" srcId="{3E3511CA-C0C7-416C-AF98-D114CBF88BD6}" destId="{FD42CE32-BE8B-4EBD-97A5-2CC5201A0334}" srcOrd="0" destOrd="0" presId="urn:microsoft.com/office/officeart/2005/8/layout/process3"/>
    <dgm:cxn modelId="{9DA547B7-8BF2-4C8A-B6E7-F572F652A039}" type="presOf" srcId="{F1590B50-3AF5-4B9C-871D-8BCA7165C78C}" destId="{E81CF9E9-1728-4DC4-8798-C983F0EAB7A8}" srcOrd="0" destOrd="0" presId="urn:microsoft.com/office/officeart/2005/8/layout/process3"/>
    <dgm:cxn modelId="{6F458010-15E2-4D25-8E17-5ECC407A0E96}" srcId="{910A10F7-4AC7-4812-8854-A2F4B4412FAB}" destId="{F324B797-AB39-4950-8D5C-09F3FA7AE1C0}" srcOrd="1" destOrd="0" parTransId="{77D03656-A50C-4CBB-8BC5-49FFAD271BA7}" sibTransId="{0E286F93-0459-4C0F-83DA-3019CB081CF8}"/>
    <dgm:cxn modelId="{EA9899CB-D059-446F-B31D-992C40E1FB06}" type="presOf" srcId="{6252BC42-C272-48A2-936B-7096B80494F1}" destId="{39C5799A-20FB-4077-A643-FEF83BA088A2}" srcOrd="0" destOrd="0" presId="urn:microsoft.com/office/officeart/2005/8/layout/process3"/>
    <dgm:cxn modelId="{E6B6CBEF-ACC2-49D1-A5DF-4E817BFE0741}" type="presOf" srcId="{5D467CBB-A819-493B-89FA-9DD5F0A36F27}" destId="{20454ECE-DA3D-4670-BDD9-C69237CD3017}" srcOrd="0" destOrd="0" presId="urn:microsoft.com/office/officeart/2005/8/layout/process3"/>
    <dgm:cxn modelId="{9B0E5626-3714-4A37-9672-B4B7DA71CBC6}" type="presOf" srcId="{F324B797-AB39-4950-8D5C-09F3FA7AE1C0}" destId="{34F0F968-8974-4D26-B4DD-4BDC994B6CDC}" srcOrd="1" destOrd="0" presId="urn:microsoft.com/office/officeart/2005/8/layout/process3"/>
    <dgm:cxn modelId="{E9ED798E-BE2E-4573-B1E7-203F443A780B}" type="presOf" srcId="{0E286F93-0459-4C0F-83DA-3019CB081CF8}" destId="{2F9121FC-2323-43F7-B163-43D4E9573496}" srcOrd="0" destOrd="0" presId="urn:microsoft.com/office/officeart/2005/8/layout/process3"/>
    <dgm:cxn modelId="{F5D77515-1534-4335-91B7-1A00E225AFBD}" type="presOf" srcId="{F324B797-AB39-4950-8D5C-09F3FA7AE1C0}" destId="{99986D74-0098-4F35-8276-070F56C3FBF1}" srcOrd="0" destOrd="0" presId="urn:microsoft.com/office/officeart/2005/8/layout/process3"/>
    <dgm:cxn modelId="{59E502A7-9882-484F-8561-5AB55F123AC8}" type="presOf" srcId="{0E23EB0B-578E-4CA9-8CF9-824D317F7671}" destId="{CAAEFF38-2E00-4C23-92FE-8CD203F4C15B}" srcOrd="0" destOrd="0" presId="urn:microsoft.com/office/officeart/2005/8/layout/process3"/>
    <dgm:cxn modelId="{CB0FEBD0-9DC8-4D3E-AA70-C62FAF4BB6B3}" type="presOf" srcId="{910A10F7-4AC7-4812-8854-A2F4B4412FAB}" destId="{A91E4C0A-6259-4075-AE0D-E16EAA0825BE}" srcOrd="0" destOrd="0" presId="urn:microsoft.com/office/officeart/2005/8/layout/process3"/>
    <dgm:cxn modelId="{C1D7AB93-AD6C-40D7-A1C6-BB0EA257867D}" type="presOf" srcId="{B0619BF0-7990-482F-9E5D-7E39990C839D}" destId="{BFF9B6E6-F81F-43FD-8C9E-9CD5C265852F}" srcOrd="0" destOrd="0" presId="urn:microsoft.com/office/officeart/2005/8/layout/process3"/>
    <dgm:cxn modelId="{6E79EFFD-6399-4563-9EFC-F8B50B99044C}" type="presOf" srcId="{0E23EB0B-578E-4CA9-8CF9-824D317F7671}" destId="{35BA51B1-C845-4B6F-9961-BD34D20D864D}" srcOrd="1" destOrd="0" presId="urn:microsoft.com/office/officeart/2005/8/layout/process3"/>
    <dgm:cxn modelId="{6AFEBF1A-1D4F-4C2C-9A09-C239BD0FC3A9}" srcId="{F324B797-AB39-4950-8D5C-09F3FA7AE1C0}" destId="{5D467CBB-A819-493B-89FA-9DD5F0A36F27}" srcOrd="0" destOrd="0" parTransId="{D51DB93F-B9B9-4286-96D1-F11EAE1FB1E9}" sibTransId="{60BD04B6-7D1A-4BEB-B98C-A2E1BCB8C8D7}"/>
    <dgm:cxn modelId="{C8682EE5-931C-478D-8791-31E4C1E5F8E7}" srcId="{0E23EB0B-578E-4CA9-8CF9-824D317F7671}" destId="{B0619BF0-7990-482F-9E5D-7E39990C839D}" srcOrd="0" destOrd="0" parTransId="{3081E171-DE50-4565-925E-9F36199A3711}" sibTransId="{8DB7E941-2443-4628-AC63-15038CA6EB86}"/>
    <dgm:cxn modelId="{AA7EB4D9-69A8-4CD4-81BC-6458C8192224}" srcId="{910A10F7-4AC7-4812-8854-A2F4B4412FAB}" destId="{F1590B50-3AF5-4B9C-871D-8BCA7165C78C}" srcOrd="2" destOrd="0" parTransId="{2615AD4A-2FA1-4B55-9324-AB261D3734CD}" sibTransId="{7611D823-4857-4007-9C4D-35874F892C2F}"/>
    <dgm:cxn modelId="{E6125F38-9F02-4B5C-ACF1-547F61126A71}" type="presOf" srcId="{6252BC42-C272-48A2-936B-7096B80494F1}" destId="{0A1EB3C2-5253-4E88-94F0-999785C9170A}" srcOrd="1" destOrd="0" presId="urn:microsoft.com/office/officeart/2005/8/layout/process3"/>
    <dgm:cxn modelId="{9A52E595-D552-459C-89D2-33D2AAA16106}" srcId="{F1590B50-3AF5-4B9C-871D-8BCA7165C78C}" destId="{3E3511CA-C0C7-416C-AF98-D114CBF88BD6}" srcOrd="0" destOrd="0" parTransId="{097BBE3B-5FA3-4DC3-97CF-CBDE30598C74}" sibTransId="{8F4D4F8F-30E9-46F2-B517-91469307BC9A}"/>
    <dgm:cxn modelId="{88E1FCAE-AACE-4728-809F-9645669E9434}" type="presOf" srcId="{0E286F93-0459-4C0F-83DA-3019CB081CF8}" destId="{A3E41805-E239-4904-A2D0-091DD49EF42B}" srcOrd="1" destOrd="0" presId="urn:microsoft.com/office/officeart/2005/8/layout/process3"/>
    <dgm:cxn modelId="{82A524EB-422E-4F11-BEC1-36E7442CA4D7}" type="presOf" srcId="{F1590B50-3AF5-4B9C-871D-8BCA7165C78C}" destId="{1999C0F6-AB55-44AD-A068-18FD4E3EA2D1}" srcOrd="1" destOrd="0" presId="urn:microsoft.com/office/officeart/2005/8/layout/process3"/>
    <dgm:cxn modelId="{55A88AB2-B8C8-4899-A867-0F49AEF8309A}" type="presParOf" srcId="{A91E4C0A-6259-4075-AE0D-E16EAA0825BE}" destId="{6F2CD62A-9D79-4E16-962E-597139001C10}" srcOrd="0" destOrd="0" presId="urn:microsoft.com/office/officeart/2005/8/layout/process3"/>
    <dgm:cxn modelId="{9AF97FF3-313B-43EA-91B2-F9E3D6726436}" type="presParOf" srcId="{6F2CD62A-9D79-4E16-962E-597139001C10}" destId="{CAAEFF38-2E00-4C23-92FE-8CD203F4C15B}" srcOrd="0" destOrd="0" presId="urn:microsoft.com/office/officeart/2005/8/layout/process3"/>
    <dgm:cxn modelId="{9D0CCC9E-1035-4B0D-8882-AFEB02D31407}" type="presParOf" srcId="{6F2CD62A-9D79-4E16-962E-597139001C10}" destId="{35BA51B1-C845-4B6F-9961-BD34D20D864D}" srcOrd="1" destOrd="0" presId="urn:microsoft.com/office/officeart/2005/8/layout/process3"/>
    <dgm:cxn modelId="{73AA7791-E4E9-4671-90E7-D4AF29CB2335}" type="presParOf" srcId="{6F2CD62A-9D79-4E16-962E-597139001C10}" destId="{BFF9B6E6-F81F-43FD-8C9E-9CD5C265852F}" srcOrd="2" destOrd="0" presId="urn:microsoft.com/office/officeart/2005/8/layout/process3"/>
    <dgm:cxn modelId="{DF725ED4-9CAC-4640-82AE-7C66993C6B7D}" type="presParOf" srcId="{A91E4C0A-6259-4075-AE0D-E16EAA0825BE}" destId="{39C5799A-20FB-4077-A643-FEF83BA088A2}" srcOrd="1" destOrd="0" presId="urn:microsoft.com/office/officeart/2005/8/layout/process3"/>
    <dgm:cxn modelId="{AC993DB5-1A4B-48DA-A1BF-4D7ECC628125}" type="presParOf" srcId="{39C5799A-20FB-4077-A643-FEF83BA088A2}" destId="{0A1EB3C2-5253-4E88-94F0-999785C9170A}" srcOrd="0" destOrd="0" presId="urn:microsoft.com/office/officeart/2005/8/layout/process3"/>
    <dgm:cxn modelId="{24A09ED9-72AD-420E-B978-5C5F4AD17F2C}" type="presParOf" srcId="{A91E4C0A-6259-4075-AE0D-E16EAA0825BE}" destId="{08ADF007-60BA-43F8-9606-D63FA8E39A72}" srcOrd="2" destOrd="0" presId="urn:microsoft.com/office/officeart/2005/8/layout/process3"/>
    <dgm:cxn modelId="{F3CF5306-E18C-4EE3-A527-9AFD74CF583B}" type="presParOf" srcId="{08ADF007-60BA-43F8-9606-D63FA8E39A72}" destId="{99986D74-0098-4F35-8276-070F56C3FBF1}" srcOrd="0" destOrd="0" presId="urn:microsoft.com/office/officeart/2005/8/layout/process3"/>
    <dgm:cxn modelId="{B8C6CB7B-8A37-4CAB-A4CB-99F9D225EB7A}" type="presParOf" srcId="{08ADF007-60BA-43F8-9606-D63FA8E39A72}" destId="{34F0F968-8974-4D26-B4DD-4BDC994B6CDC}" srcOrd="1" destOrd="0" presId="urn:microsoft.com/office/officeart/2005/8/layout/process3"/>
    <dgm:cxn modelId="{D982FC96-8C42-419E-8F00-B788A311ECFD}" type="presParOf" srcId="{08ADF007-60BA-43F8-9606-D63FA8E39A72}" destId="{20454ECE-DA3D-4670-BDD9-C69237CD3017}" srcOrd="2" destOrd="0" presId="urn:microsoft.com/office/officeart/2005/8/layout/process3"/>
    <dgm:cxn modelId="{0CAA8918-FEDA-47EC-8A2F-7640F3E1EC58}" type="presParOf" srcId="{A91E4C0A-6259-4075-AE0D-E16EAA0825BE}" destId="{2F9121FC-2323-43F7-B163-43D4E9573496}" srcOrd="3" destOrd="0" presId="urn:microsoft.com/office/officeart/2005/8/layout/process3"/>
    <dgm:cxn modelId="{3C73F24B-E763-401A-AF86-3838B69C1921}" type="presParOf" srcId="{2F9121FC-2323-43F7-B163-43D4E9573496}" destId="{A3E41805-E239-4904-A2D0-091DD49EF42B}" srcOrd="0" destOrd="0" presId="urn:microsoft.com/office/officeart/2005/8/layout/process3"/>
    <dgm:cxn modelId="{5C0BA0D3-1672-4A12-B1C2-E7D62226D156}" type="presParOf" srcId="{A91E4C0A-6259-4075-AE0D-E16EAA0825BE}" destId="{1FC8C42A-F21D-4D3B-AAFD-4EDA6218A0B4}" srcOrd="4" destOrd="0" presId="urn:microsoft.com/office/officeart/2005/8/layout/process3"/>
    <dgm:cxn modelId="{120A0F57-A46D-47B8-8607-6725FF16B93F}" type="presParOf" srcId="{1FC8C42A-F21D-4D3B-AAFD-4EDA6218A0B4}" destId="{E81CF9E9-1728-4DC4-8798-C983F0EAB7A8}" srcOrd="0" destOrd="0" presId="urn:microsoft.com/office/officeart/2005/8/layout/process3"/>
    <dgm:cxn modelId="{616821EE-E61A-437B-A4FA-4D378BBB058C}" type="presParOf" srcId="{1FC8C42A-F21D-4D3B-AAFD-4EDA6218A0B4}" destId="{1999C0F6-AB55-44AD-A068-18FD4E3EA2D1}" srcOrd="1" destOrd="0" presId="urn:microsoft.com/office/officeart/2005/8/layout/process3"/>
    <dgm:cxn modelId="{FB871AC2-F4A9-44C0-8296-6DFF4B280BFA}" type="presParOf" srcId="{1FC8C42A-F21D-4D3B-AAFD-4EDA6218A0B4}" destId="{FD42CE32-BE8B-4EBD-97A5-2CC5201A033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10A10F7-4AC7-4812-8854-A2F4B4412FAB}" type="doc">
      <dgm:prSet loTypeId="urn:microsoft.com/office/officeart/2005/8/layout/process3" loCatId="process" qsTypeId="urn:microsoft.com/office/officeart/2005/8/quickstyle/3d2" qsCatId="3D" csTypeId="urn:microsoft.com/office/officeart/2005/8/colors/colorful5" csCatId="colorful" phldr="1"/>
      <dgm:spPr/>
      <dgm:t>
        <a:bodyPr/>
        <a:lstStyle/>
        <a:p>
          <a:endParaRPr lang="el-GR"/>
        </a:p>
      </dgm:t>
    </dgm:pt>
    <dgm:pt modelId="{0E23EB0B-578E-4CA9-8CF9-824D317F7671}">
      <dgm:prSet phldrT="[Κείμενο]" custT="1"/>
      <dgm:spPr>
        <a:solidFill>
          <a:srgbClr val="0070C0"/>
        </a:solidFill>
      </dgm:spPr>
      <dgm:t>
        <a:bodyPr/>
        <a:lstStyle/>
        <a:p>
          <a:pPr algn="ctr"/>
          <a:r>
            <a:rPr lang="el-GR" sz="2400" b="1" dirty="0" smtClean="0"/>
            <a:t>Μέθοδος</a:t>
          </a:r>
          <a:r>
            <a:rPr lang="el-GR" sz="2400" dirty="0" smtClean="0"/>
            <a:t> </a:t>
          </a:r>
          <a:r>
            <a:rPr lang="el-GR" sz="2400" b="1" dirty="0" smtClean="0"/>
            <a:t>έρευνας</a:t>
          </a:r>
          <a:endParaRPr lang="el-GR" sz="2400" b="1" dirty="0"/>
        </a:p>
      </dgm:t>
    </dgm:pt>
    <dgm:pt modelId="{3E9BD3EF-E32B-48C1-B849-16BE73647287}" type="parTrans" cxnId="{47CF29A6-BEBB-4975-8CBE-AE96B7CB0CE7}">
      <dgm:prSet/>
      <dgm:spPr/>
      <dgm:t>
        <a:bodyPr/>
        <a:lstStyle/>
        <a:p>
          <a:endParaRPr lang="el-GR"/>
        </a:p>
      </dgm:t>
    </dgm:pt>
    <dgm:pt modelId="{6252BC42-C272-48A2-936B-7096B80494F1}" type="sibTrans" cxnId="{47CF29A6-BEBB-4975-8CBE-AE96B7CB0CE7}">
      <dgm:prSet/>
      <dgm:spPr/>
      <dgm:t>
        <a:bodyPr/>
        <a:lstStyle/>
        <a:p>
          <a:endParaRPr lang="el-GR"/>
        </a:p>
      </dgm:t>
    </dgm:pt>
    <dgm:pt modelId="{B0619BF0-7990-482F-9E5D-7E39990C839D}">
      <dgm:prSet phldrT="[Κείμενο]" custT="1"/>
      <dgm:spPr>
        <a:scene3d>
          <a:camera prst="orthographicFront"/>
          <a:lightRig rig="threePt" dir="t">
            <a:rot lat="0" lon="0" rev="7500000"/>
          </a:lightRig>
        </a:scene3d>
        <a:sp3d z="152400" extrusionH="63500" prstMaterial="dkEdge">
          <a:bevelT w="135400" h="16350" prst="convex"/>
          <a:contourClr>
            <a:schemeClr val="bg1"/>
          </a:contourClr>
        </a:sp3d>
      </dgm:spPr>
      <dgm:t>
        <a:bodyPr/>
        <a:lstStyle/>
        <a:p>
          <a:r>
            <a:rPr lang="el-GR" sz="1900" dirty="0" smtClean="0">
              <a:ln>
                <a:solidFill>
                  <a:srgbClr val="721C2E"/>
                </a:solidFill>
              </a:ln>
            </a:rPr>
            <a:t>Ποιοτική ανάλυση περιεχομένου</a:t>
          </a:r>
          <a:endParaRPr lang="el-GR" sz="1900" dirty="0">
            <a:ln>
              <a:solidFill>
                <a:srgbClr val="721C2E"/>
              </a:solidFill>
            </a:ln>
          </a:endParaRPr>
        </a:p>
      </dgm:t>
    </dgm:pt>
    <dgm:pt modelId="{3081E171-DE50-4565-925E-9F36199A3711}" type="parTrans" cxnId="{C8682EE5-931C-478D-8791-31E4C1E5F8E7}">
      <dgm:prSet/>
      <dgm:spPr/>
      <dgm:t>
        <a:bodyPr/>
        <a:lstStyle/>
        <a:p>
          <a:endParaRPr lang="el-GR"/>
        </a:p>
      </dgm:t>
    </dgm:pt>
    <dgm:pt modelId="{8DB7E941-2443-4628-AC63-15038CA6EB86}" type="sibTrans" cxnId="{C8682EE5-931C-478D-8791-31E4C1E5F8E7}">
      <dgm:prSet/>
      <dgm:spPr/>
      <dgm:t>
        <a:bodyPr/>
        <a:lstStyle/>
        <a:p>
          <a:endParaRPr lang="el-GR"/>
        </a:p>
      </dgm:t>
    </dgm:pt>
    <dgm:pt modelId="{F324B797-AB39-4950-8D5C-09F3FA7AE1C0}">
      <dgm:prSet phldrT="[Κείμενο]" custT="1"/>
      <dgm:spPr>
        <a:solidFill>
          <a:srgbClr val="721C2E"/>
        </a:solidFill>
      </dgm:spPr>
      <dgm:t>
        <a:bodyPr/>
        <a:lstStyle/>
        <a:p>
          <a:pPr algn="ctr"/>
          <a:r>
            <a:rPr lang="el-GR" sz="2000" b="1" dirty="0" smtClean="0"/>
            <a:t>Μέσο</a:t>
          </a:r>
          <a:r>
            <a:rPr lang="el-GR" sz="2000" dirty="0" smtClean="0"/>
            <a:t> </a:t>
          </a:r>
          <a:r>
            <a:rPr lang="el-GR" sz="2000" b="1" dirty="0" smtClean="0"/>
            <a:t>συλλογής</a:t>
          </a:r>
          <a:r>
            <a:rPr lang="el-GR" sz="2000" dirty="0" smtClean="0"/>
            <a:t> </a:t>
          </a:r>
          <a:r>
            <a:rPr lang="el-GR" sz="2000" b="1" dirty="0" smtClean="0"/>
            <a:t>δεδομένων</a:t>
          </a:r>
          <a:endParaRPr lang="el-GR" sz="2000" b="1" dirty="0"/>
        </a:p>
      </dgm:t>
    </dgm:pt>
    <dgm:pt modelId="{77D03656-A50C-4CBB-8BC5-49FFAD271BA7}" type="parTrans" cxnId="{6F458010-15E2-4D25-8E17-5ECC407A0E96}">
      <dgm:prSet/>
      <dgm:spPr/>
      <dgm:t>
        <a:bodyPr/>
        <a:lstStyle/>
        <a:p>
          <a:endParaRPr lang="el-GR"/>
        </a:p>
      </dgm:t>
    </dgm:pt>
    <dgm:pt modelId="{0E286F93-0459-4C0F-83DA-3019CB081CF8}" type="sibTrans" cxnId="{6F458010-15E2-4D25-8E17-5ECC407A0E96}">
      <dgm:prSet/>
      <dgm:spPr/>
      <dgm:t>
        <a:bodyPr/>
        <a:lstStyle/>
        <a:p>
          <a:endParaRPr lang="el-GR"/>
        </a:p>
      </dgm:t>
    </dgm:pt>
    <dgm:pt modelId="{5D467CBB-A819-493B-89FA-9DD5F0A36F27}">
      <dgm:prSet phldrT="[Κείμενο]" custT="1"/>
      <dgm:spPr>
        <a:scene3d>
          <a:camera prst="orthographicFront"/>
          <a:lightRig rig="threePt" dir="t">
            <a:rot lat="0" lon="0" rev="7500000"/>
          </a:lightRig>
        </a:scene3d>
        <a:sp3d z="152400" extrusionH="63500" prstMaterial="dkEdge">
          <a:bevelT w="135400" h="16350" prst="convex"/>
          <a:contourClr>
            <a:schemeClr val="bg1"/>
          </a:contourClr>
        </a:sp3d>
      </dgm:spPr>
      <dgm:t>
        <a:bodyPr/>
        <a:lstStyle/>
        <a:p>
          <a:r>
            <a:rPr lang="el-GR" sz="2000" dirty="0" smtClean="0">
              <a:ln>
                <a:solidFill>
                  <a:srgbClr val="721C2E"/>
                </a:solidFill>
              </a:ln>
            </a:rPr>
            <a:t>Ερωτηματολόγιο</a:t>
          </a:r>
          <a:endParaRPr lang="el-GR" sz="2000" dirty="0">
            <a:ln>
              <a:solidFill>
                <a:srgbClr val="721C2E"/>
              </a:solidFill>
            </a:ln>
          </a:endParaRPr>
        </a:p>
      </dgm:t>
    </dgm:pt>
    <dgm:pt modelId="{D51DB93F-B9B9-4286-96D1-F11EAE1FB1E9}" type="parTrans" cxnId="{6AFEBF1A-1D4F-4C2C-9A09-C239BD0FC3A9}">
      <dgm:prSet/>
      <dgm:spPr/>
      <dgm:t>
        <a:bodyPr/>
        <a:lstStyle/>
        <a:p>
          <a:endParaRPr lang="el-GR"/>
        </a:p>
      </dgm:t>
    </dgm:pt>
    <dgm:pt modelId="{60BD04B6-7D1A-4BEB-B98C-A2E1BCB8C8D7}" type="sibTrans" cxnId="{6AFEBF1A-1D4F-4C2C-9A09-C239BD0FC3A9}">
      <dgm:prSet/>
      <dgm:spPr/>
      <dgm:t>
        <a:bodyPr/>
        <a:lstStyle/>
        <a:p>
          <a:endParaRPr lang="el-GR"/>
        </a:p>
      </dgm:t>
    </dgm:pt>
    <dgm:pt modelId="{F1590B50-3AF5-4B9C-871D-8BCA7165C78C}">
      <dgm:prSet phldrT="[Κείμενο]" custT="1"/>
      <dgm:spPr>
        <a:solidFill>
          <a:srgbClr val="007434"/>
        </a:solidFill>
      </dgm:spPr>
      <dgm:t>
        <a:bodyPr/>
        <a:lstStyle/>
        <a:p>
          <a:pPr algn="ctr"/>
          <a:r>
            <a:rPr lang="el-GR" sz="2000" b="1" dirty="0" smtClean="0"/>
            <a:t>Χρονική</a:t>
          </a:r>
          <a:r>
            <a:rPr lang="el-GR" sz="2000" dirty="0" smtClean="0"/>
            <a:t> </a:t>
          </a:r>
          <a:r>
            <a:rPr lang="el-GR" sz="2000" b="1" dirty="0" smtClean="0"/>
            <a:t>περίοδος</a:t>
          </a:r>
          <a:r>
            <a:rPr lang="el-GR" sz="2000" dirty="0" smtClean="0"/>
            <a:t> </a:t>
          </a:r>
          <a:r>
            <a:rPr lang="el-GR" sz="2000" b="1" dirty="0" smtClean="0"/>
            <a:t>διεξαγωγής</a:t>
          </a:r>
          <a:endParaRPr lang="el-GR" sz="2000" b="1" dirty="0"/>
        </a:p>
      </dgm:t>
    </dgm:pt>
    <dgm:pt modelId="{2615AD4A-2FA1-4B55-9324-AB261D3734CD}" type="parTrans" cxnId="{AA7EB4D9-69A8-4CD4-81BC-6458C8192224}">
      <dgm:prSet/>
      <dgm:spPr/>
      <dgm:t>
        <a:bodyPr/>
        <a:lstStyle/>
        <a:p>
          <a:endParaRPr lang="el-GR"/>
        </a:p>
      </dgm:t>
    </dgm:pt>
    <dgm:pt modelId="{7611D823-4857-4007-9C4D-35874F892C2F}" type="sibTrans" cxnId="{AA7EB4D9-69A8-4CD4-81BC-6458C8192224}">
      <dgm:prSet/>
      <dgm:spPr/>
      <dgm:t>
        <a:bodyPr/>
        <a:lstStyle/>
        <a:p>
          <a:endParaRPr lang="el-GR"/>
        </a:p>
      </dgm:t>
    </dgm:pt>
    <dgm:pt modelId="{3E3511CA-C0C7-416C-AF98-D114CBF88BD6}">
      <dgm:prSet phldrT="[Κείμενο]" custT="1"/>
      <dgm:spPr>
        <a:scene3d>
          <a:camera prst="orthographicFront"/>
          <a:lightRig rig="threePt" dir="t">
            <a:rot lat="0" lon="0" rev="7500000"/>
          </a:lightRig>
        </a:scene3d>
        <a:sp3d z="152400" extrusionH="63500" prstMaterial="dkEdge">
          <a:bevelT w="135400" h="16350" prst="convex"/>
          <a:contourClr>
            <a:schemeClr val="bg1"/>
          </a:contourClr>
        </a:sp3d>
      </dgm:spPr>
      <dgm:t>
        <a:bodyPr/>
        <a:lstStyle/>
        <a:p>
          <a:r>
            <a:rPr lang="el-GR" sz="2000" dirty="0" smtClean="0">
              <a:ln>
                <a:solidFill>
                  <a:srgbClr val="721C2E"/>
                </a:solidFill>
              </a:ln>
            </a:rPr>
            <a:t>Οκτώβριος-     Νοέμβριος 2024</a:t>
          </a:r>
          <a:endParaRPr lang="el-GR" sz="2000" dirty="0">
            <a:ln>
              <a:solidFill>
                <a:srgbClr val="721C2E"/>
              </a:solidFill>
            </a:ln>
          </a:endParaRPr>
        </a:p>
      </dgm:t>
    </dgm:pt>
    <dgm:pt modelId="{097BBE3B-5FA3-4DC3-97CF-CBDE30598C74}" type="parTrans" cxnId="{9A52E595-D552-459C-89D2-33D2AAA16106}">
      <dgm:prSet/>
      <dgm:spPr/>
      <dgm:t>
        <a:bodyPr/>
        <a:lstStyle/>
        <a:p>
          <a:endParaRPr lang="el-GR"/>
        </a:p>
      </dgm:t>
    </dgm:pt>
    <dgm:pt modelId="{8F4D4F8F-30E9-46F2-B517-91469307BC9A}" type="sibTrans" cxnId="{9A52E595-D552-459C-89D2-33D2AAA16106}">
      <dgm:prSet/>
      <dgm:spPr/>
      <dgm:t>
        <a:bodyPr/>
        <a:lstStyle/>
        <a:p>
          <a:endParaRPr lang="el-GR"/>
        </a:p>
      </dgm:t>
    </dgm:pt>
    <dgm:pt modelId="{A91E4C0A-6259-4075-AE0D-E16EAA0825BE}" type="pres">
      <dgm:prSet presAssocID="{910A10F7-4AC7-4812-8854-A2F4B4412FAB}" presName="linearFlow" presStyleCnt="0">
        <dgm:presLayoutVars>
          <dgm:dir/>
          <dgm:animLvl val="lvl"/>
          <dgm:resizeHandles val="exact"/>
        </dgm:presLayoutVars>
      </dgm:prSet>
      <dgm:spPr/>
      <dgm:t>
        <a:bodyPr/>
        <a:lstStyle/>
        <a:p>
          <a:endParaRPr lang="el-GR"/>
        </a:p>
      </dgm:t>
    </dgm:pt>
    <dgm:pt modelId="{6F2CD62A-9D79-4E16-962E-597139001C10}" type="pres">
      <dgm:prSet presAssocID="{0E23EB0B-578E-4CA9-8CF9-824D317F7671}" presName="composite" presStyleCnt="0"/>
      <dgm:spPr/>
      <dgm:t>
        <a:bodyPr/>
        <a:lstStyle/>
        <a:p>
          <a:endParaRPr lang="el-GR"/>
        </a:p>
      </dgm:t>
    </dgm:pt>
    <dgm:pt modelId="{CAAEFF38-2E00-4C23-92FE-8CD203F4C15B}" type="pres">
      <dgm:prSet presAssocID="{0E23EB0B-578E-4CA9-8CF9-824D317F7671}" presName="parTx" presStyleLbl="node1" presStyleIdx="0" presStyleCnt="3">
        <dgm:presLayoutVars>
          <dgm:chMax val="0"/>
          <dgm:chPref val="0"/>
          <dgm:bulletEnabled val="1"/>
        </dgm:presLayoutVars>
      </dgm:prSet>
      <dgm:spPr/>
      <dgm:t>
        <a:bodyPr/>
        <a:lstStyle/>
        <a:p>
          <a:endParaRPr lang="el-GR"/>
        </a:p>
      </dgm:t>
    </dgm:pt>
    <dgm:pt modelId="{35BA51B1-C845-4B6F-9961-BD34D20D864D}" type="pres">
      <dgm:prSet presAssocID="{0E23EB0B-578E-4CA9-8CF9-824D317F7671}" presName="parSh" presStyleLbl="node1" presStyleIdx="0" presStyleCnt="3" custLinFactNeighborX="-828" custLinFactNeighborY="-2953"/>
      <dgm:spPr/>
      <dgm:t>
        <a:bodyPr/>
        <a:lstStyle/>
        <a:p>
          <a:endParaRPr lang="el-GR"/>
        </a:p>
      </dgm:t>
    </dgm:pt>
    <dgm:pt modelId="{BFF9B6E6-F81F-43FD-8C9E-9CD5C265852F}" type="pres">
      <dgm:prSet presAssocID="{0E23EB0B-578E-4CA9-8CF9-824D317F7671}" presName="desTx" presStyleLbl="fgAcc1" presStyleIdx="0" presStyleCnt="3" custLinFactNeighborX="1225" custLinFactNeighborY="25467">
        <dgm:presLayoutVars>
          <dgm:bulletEnabled val="1"/>
        </dgm:presLayoutVars>
      </dgm:prSet>
      <dgm:spPr/>
      <dgm:t>
        <a:bodyPr/>
        <a:lstStyle/>
        <a:p>
          <a:endParaRPr lang="el-GR"/>
        </a:p>
      </dgm:t>
    </dgm:pt>
    <dgm:pt modelId="{39C5799A-20FB-4077-A643-FEF83BA088A2}" type="pres">
      <dgm:prSet presAssocID="{6252BC42-C272-48A2-936B-7096B80494F1}" presName="sibTrans" presStyleLbl="sibTrans2D1" presStyleIdx="0" presStyleCnt="2"/>
      <dgm:spPr/>
      <dgm:t>
        <a:bodyPr/>
        <a:lstStyle/>
        <a:p>
          <a:endParaRPr lang="el-GR"/>
        </a:p>
      </dgm:t>
    </dgm:pt>
    <dgm:pt modelId="{0A1EB3C2-5253-4E88-94F0-999785C9170A}" type="pres">
      <dgm:prSet presAssocID="{6252BC42-C272-48A2-936B-7096B80494F1}" presName="connTx" presStyleLbl="sibTrans2D1" presStyleIdx="0" presStyleCnt="2"/>
      <dgm:spPr/>
      <dgm:t>
        <a:bodyPr/>
        <a:lstStyle/>
        <a:p>
          <a:endParaRPr lang="el-GR"/>
        </a:p>
      </dgm:t>
    </dgm:pt>
    <dgm:pt modelId="{08ADF007-60BA-43F8-9606-D63FA8E39A72}" type="pres">
      <dgm:prSet presAssocID="{F324B797-AB39-4950-8D5C-09F3FA7AE1C0}" presName="composite" presStyleCnt="0"/>
      <dgm:spPr/>
      <dgm:t>
        <a:bodyPr/>
        <a:lstStyle/>
        <a:p>
          <a:endParaRPr lang="el-GR"/>
        </a:p>
      </dgm:t>
    </dgm:pt>
    <dgm:pt modelId="{99986D74-0098-4F35-8276-070F56C3FBF1}" type="pres">
      <dgm:prSet presAssocID="{F324B797-AB39-4950-8D5C-09F3FA7AE1C0}" presName="parTx" presStyleLbl="node1" presStyleIdx="0" presStyleCnt="3">
        <dgm:presLayoutVars>
          <dgm:chMax val="0"/>
          <dgm:chPref val="0"/>
          <dgm:bulletEnabled val="1"/>
        </dgm:presLayoutVars>
      </dgm:prSet>
      <dgm:spPr/>
      <dgm:t>
        <a:bodyPr/>
        <a:lstStyle/>
        <a:p>
          <a:endParaRPr lang="el-GR"/>
        </a:p>
      </dgm:t>
    </dgm:pt>
    <dgm:pt modelId="{34F0F968-8974-4D26-B4DD-4BDC994B6CDC}" type="pres">
      <dgm:prSet presAssocID="{F324B797-AB39-4950-8D5C-09F3FA7AE1C0}" presName="parSh" presStyleLbl="node1" presStyleIdx="1" presStyleCnt="3" custScaleY="118204"/>
      <dgm:spPr/>
      <dgm:t>
        <a:bodyPr/>
        <a:lstStyle/>
        <a:p>
          <a:endParaRPr lang="el-GR"/>
        </a:p>
      </dgm:t>
    </dgm:pt>
    <dgm:pt modelId="{20454ECE-DA3D-4670-BDD9-C69237CD3017}" type="pres">
      <dgm:prSet presAssocID="{F324B797-AB39-4950-8D5C-09F3FA7AE1C0}" presName="desTx" presStyleLbl="fgAcc1" presStyleIdx="1" presStyleCnt="3" custScaleX="133651" custScaleY="68563" custLinFactNeighborX="13827" custLinFactNeighborY="17633">
        <dgm:presLayoutVars>
          <dgm:bulletEnabled val="1"/>
        </dgm:presLayoutVars>
      </dgm:prSet>
      <dgm:spPr/>
      <dgm:t>
        <a:bodyPr/>
        <a:lstStyle/>
        <a:p>
          <a:endParaRPr lang="el-GR"/>
        </a:p>
      </dgm:t>
    </dgm:pt>
    <dgm:pt modelId="{2F9121FC-2323-43F7-B163-43D4E9573496}" type="pres">
      <dgm:prSet presAssocID="{0E286F93-0459-4C0F-83DA-3019CB081CF8}" presName="sibTrans" presStyleLbl="sibTrans2D1" presStyleIdx="1" presStyleCnt="2"/>
      <dgm:spPr/>
      <dgm:t>
        <a:bodyPr/>
        <a:lstStyle/>
        <a:p>
          <a:endParaRPr lang="el-GR"/>
        </a:p>
      </dgm:t>
    </dgm:pt>
    <dgm:pt modelId="{A3E41805-E239-4904-A2D0-091DD49EF42B}" type="pres">
      <dgm:prSet presAssocID="{0E286F93-0459-4C0F-83DA-3019CB081CF8}" presName="connTx" presStyleLbl="sibTrans2D1" presStyleIdx="1" presStyleCnt="2"/>
      <dgm:spPr/>
      <dgm:t>
        <a:bodyPr/>
        <a:lstStyle/>
        <a:p>
          <a:endParaRPr lang="el-GR"/>
        </a:p>
      </dgm:t>
    </dgm:pt>
    <dgm:pt modelId="{1FC8C42A-F21D-4D3B-AAFD-4EDA6218A0B4}" type="pres">
      <dgm:prSet presAssocID="{F1590B50-3AF5-4B9C-871D-8BCA7165C78C}" presName="composite" presStyleCnt="0"/>
      <dgm:spPr/>
      <dgm:t>
        <a:bodyPr/>
        <a:lstStyle/>
        <a:p>
          <a:endParaRPr lang="el-GR"/>
        </a:p>
      </dgm:t>
    </dgm:pt>
    <dgm:pt modelId="{E81CF9E9-1728-4DC4-8798-C983F0EAB7A8}" type="pres">
      <dgm:prSet presAssocID="{F1590B50-3AF5-4B9C-871D-8BCA7165C78C}" presName="parTx" presStyleLbl="node1" presStyleIdx="1" presStyleCnt="3">
        <dgm:presLayoutVars>
          <dgm:chMax val="0"/>
          <dgm:chPref val="0"/>
          <dgm:bulletEnabled val="1"/>
        </dgm:presLayoutVars>
      </dgm:prSet>
      <dgm:spPr/>
      <dgm:t>
        <a:bodyPr/>
        <a:lstStyle/>
        <a:p>
          <a:endParaRPr lang="el-GR"/>
        </a:p>
      </dgm:t>
    </dgm:pt>
    <dgm:pt modelId="{1999C0F6-AB55-44AD-A068-18FD4E3EA2D1}" type="pres">
      <dgm:prSet presAssocID="{F1590B50-3AF5-4B9C-871D-8BCA7165C78C}" presName="parSh" presStyleLbl="node1" presStyleIdx="2" presStyleCnt="3" custScaleY="115064"/>
      <dgm:spPr/>
      <dgm:t>
        <a:bodyPr/>
        <a:lstStyle/>
        <a:p>
          <a:endParaRPr lang="el-GR"/>
        </a:p>
      </dgm:t>
    </dgm:pt>
    <dgm:pt modelId="{FD42CE32-BE8B-4EBD-97A5-2CC5201A0334}" type="pres">
      <dgm:prSet presAssocID="{F1590B50-3AF5-4B9C-871D-8BCA7165C78C}" presName="desTx" presStyleLbl="fgAcc1" presStyleIdx="2" presStyleCnt="3" custLinFactNeighborX="-2314" custLinFactNeighborY="28096">
        <dgm:presLayoutVars>
          <dgm:bulletEnabled val="1"/>
        </dgm:presLayoutVars>
      </dgm:prSet>
      <dgm:spPr/>
      <dgm:t>
        <a:bodyPr/>
        <a:lstStyle/>
        <a:p>
          <a:endParaRPr lang="el-GR"/>
        </a:p>
      </dgm:t>
    </dgm:pt>
  </dgm:ptLst>
  <dgm:cxnLst>
    <dgm:cxn modelId="{47CF29A6-BEBB-4975-8CBE-AE96B7CB0CE7}" srcId="{910A10F7-4AC7-4812-8854-A2F4B4412FAB}" destId="{0E23EB0B-578E-4CA9-8CF9-824D317F7671}" srcOrd="0" destOrd="0" parTransId="{3E9BD3EF-E32B-48C1-B849-16BE73647287}" sibTransId="{6252BC42-C272-48A2-936B-7096B80494F1}"/>
    <dgm:cxn modelId="{4FD850BF-543F-49F4-922D-FF525950AD5D}" type="presOf" srcId="{3E3511CA-C0C7-416C-AF98-D114CBF88BD6}" destId="{FD42CE32-BE8B-4EBD-97A5-2CC5201A0334}" srcOrd="0" destOrd="0" presId="urn:microsoft.com/office/officeart/2005/8/layout/process3"/>
    <dgm:cxn modelId="{6F458010-15E2-4D25-8E17-5ECC407A0E96}" srcId="{910A10F7-4AC7-4812-8854-A2F4B4412FAB}" destId="{F324B797-AB39-4950-8D5C-09F3FA7AE1C0}" srcOrd="1" destOrd="0" parTransId="{77D03656-A50C-4CBB-8BC5-49FFAD271BA7}" sibTransId="{0E286F93-0459-4C0F-83DA-3019CB081CF8}"/>
    <dgm:cxn modelId="{DA510E52-5F96-4784-9041-34AAFBF56629}" type="presOf" srcId="{F1590B50-3AF5-4B9C-871D-8BCA7165C78C}" destId="{1999C0F6-AB55-44AD-A068-18FD4E3EA2D1}" srcOrd="1" destOrd="0" presId="urn:microsoft.com/office/officeart/2005/8/layout/process3"/>
    <dgm:cxn modelId="{2E45A688-3C17-47B4-95EE-1948714DDB08}" type="presOf" srcId="{0E286F93-0459-4C0F-83DA-3019CB081CF8}" destId="{A3E41805-E239-4904-A2D0-091DD49EF42B}" srcOrd="1" destOrd="0" presId="urn:microsoft.com/office/officeart/2005/8/layout/process3"/>
    <dgm:cxn modelId="{8164B822-AE13-4938-94C4-72B1DF2ED937}" type="presOf" srcId="{F324B797-AB39-4950-8D5C-09F3FA7AE1C0}" destId="{99986D74-0098-4F35-8276-070F56C3FBF1}" srcOrd="0" destOrd="0" presId="urn:microsoft.com/office/officeart/2005/8/layout/process3"/>
    <dgm:cxn modelId="{69BEC0E6-E500-4160-8E5C-6EBF6135050F}" type="presOf" srcId="{0E286F93-0459-4C0F-83DA-3019CB081CF8}" destId="{2F9121FC-2323-43F7-B163-43D4E9573496}" srcOrd="0" destOrd="0" presId="urn:microsoft.com/office/officeart/2005/8/layout/process3"/>
    <dgm:cxn modelId="{16CAAED5-EBB9-4678-A257-E7D9BC8A0490}" type="presOf" srcId="{0E23EB0B-578E-4CA9-8CF9-824D317F7671}" destId="{CAAEFF38-2E00-4C23-92FE-8CD203F4C15B}" srcOrd="0" destOrd="0" presId="urn:microsoft.com/office/officeart/2005/8/layout/process3"/>
    <dgm:cxn modelId="{6AFEBF1A-1D4F-4C2C-9A09-C239BD0FC3A9}" srcId="{F324B797-AB39-4950-8D5C-09F3FA7AE1C0}" destId="{5D467CBB-A819-493B-89FA-9DD5F0A36F27}" srcOrd="0" destOrd="0" parTransId="{D51DB93F-B9B9-4286-96D1-F11EAE1FB1E9}" sibTransId="{60BD04B6-7D1A-4BEB-B98C-A2E1BCB8C8D7}"/>
    <dgm:cxn modelId="{D7C6C6BE-B04A-4485-8B34-BE28A7AA0191}" type="presOf" srcId="{6252BC42-C272-48A2-936B-7096B80494F1}" destId="{0A1EB3C2-5253-4E88-94F0-999785C9170A}" srcOrd="1" destOrd="0" presId="urn:microsoft.com/office/officeart/2005/8/layout/process3"/>
    <dgm:cxn modelId="{C8682EE5-931C-478D-8791-31E4C1E5F8E7}" srcId="{0E23EB0B-578E-4CA9-8CF9-824D317F7671}" destId="{B0619BF0-7990-482F-9E5D-7E39990C839D}" srcOrd="0" destOrd="0" parTransId="{3081E171-DE50-4565-925E-9F36199A3711}" sibTransId="{8DB7E941-2443-4628-AC63-15038CA6EB86}"/>
    <dgm:cxn modelId="{CD6967FA-406C-40EE-8389-550371DDD68C}" type="presOf" srcId="{910A10F7-4AC7-4812-8854-A2F4B4412FAB}" destId="{A91E4C0A-6259-4075-AE0D-E16EAA0825BE}" srcOrd="0" destOrd="0" presId="urn:microsoft.com/office/officeart/2005/8/layout/process3"/>
    <dgm:cxn modelId="{8689D4CC-C1EF-4586-8ECA-D3FEA8D271C7}" type="presOf" srcId="{F324B797-AB39-4950-8D5C-09F3FA7AE1C0}" destId="{34F0F968-8974-4D26-B4DD-4BDC994B6CDC}" srcOrd="1" destOrd="0" presId="urn:microsoft.com/office/officeart/2005/8/layout/process3"/>
    <dgm:cxn modelId="{58D5945D-B1D1-4F6D-AF73-16CA3C6240D2}" type="presOf" srcId="{F1590B50-3AF5-4B9C-871D-8BCA7165C78C}" destId="{E81CF9E9-1728-4DC4-8798-C983F0EAB7A8}" srcOrd="0" destOrd="0" presId="urn:microsoft.com/office/officeart/2005/8/layout/process3"/>
    <dgm:cxn modelId="{AA7EB4D9-69A8-4CD4-81BC-6458C8192224}" srcId="{910A10F7-4AC7-4812-8854-A2F4B4412FAB}" destId="{F1590B50-3AF5-4B9C-871D-8BCA7165C78C}" srcOrd="2" destOrd="0" parTransId="{2615AD4A-2FA1-4B55-9324-AB261D3734CD}" sibTransId="{7611D823-4857-4007-9C4D-35874F892C2F}"/>
    <dgm:cxn modelId="{9A52E595-D552-459C-89D2-33D2AAA16106}" srcId="{F1590B50-3AF5-4B9C-871D-8BCA7165C78C}" destId="{3E3511CA-C0C7-416C-AF98-D114CBF88BD6}" srcOrd="0" destOrd="0" parTransId="{097BBE3B-5FA3-4DC3-97CF-CBDE30598C74}" sibTransId="{8F4D4F8F-30E9-46F2-B517-91469307BC9A}"/>
    <dgm:cxn modelId="{9A0BF0C8-68C7-41F1-81CE-4BA1B5472BE6}" type="presOf" srcId="{6252BC42-C272-48A2-936B-7096B80494F1}" destId="{39C5799A-20FB-4077-A643-FEF83BA088A2}" srcOrd="0" destOrd="0" presId="urn:microsoft.com/office/officeart/2005/8/layout/process3"/>
    <dgm:cxn modelId="{2C1BCB55-F8C4-4E5A-9434-B94DF9160AED}" type="presOf" srcId="{0E23EB0B-578E-4CA9-8CF9-824D317F7671}" destId="{35BA51B1-C845-4B6F-9961-BD34D20D864D}" srcOrd="1" destOrd="0" presId="urn:microsoft.com/office/officeart/2005/8/layout/process3"/>
    <dgm:cxn modelId="{FFC4BAA2-9BC4-4968-B173-DCDF488A7F81}" type="presOf" srcId="{5D467CBB-A819-493B-89FA-9DD5F0A36F27}" destId="{20454ECE-DA3D-4670-BDD9-C69237CD3017}" srcOrd="0" destOrd="0" presId="urn:microsoft.com/office/officeart/2005/8/layout/process3"/>
    <dgm:cxn modelId="{A602F0CE-3704-41B0-91FA-FF631AC21D3E}" type="presOf" srcId="{B0619BF0-7990-482F-9E5D-7E39990C839D}" destId="{BFF9B6E6-F81F-43FD-8C9E-9CD5C265852F}" srcOrd="0" destOrd="0" presId="urn:microsoft.com/office/officeart/2005/8/layout/process3"/>
    <dgm:cxn modelId="{7179F06E-DD76-427A-AEAF-F4176A8E40D0}" type="presParOf" srcId="{A91E4C0A-6259-4075-AE0D-E16EAA0825BE}" destId="{6F2CD62A-9D79-4E16-962E-597139001C10}" srcOrd="0" destOrd="0" presId="urn:microsoft.com/office/officeart/2005/8/layout/process3"/>
    <dgm:cxn modelId="{2639C8E8-E89F-4ADC-B200-1B52758F9F38}" type="presParOf" srcId="{6F2CD62A-9D79-4E16-962E-597139001C10}" destId="{CAAEFF38-2E00-4C23-92FE-8CD203F4C15B}" srcOrd="0" destOrd="0" presId="urn:microsoft.com/office/officeart/2005/8/layout/process3"/>
    <dgm:cxn modelId="{03F7DD54-0395-42A9-9D03-B31F196239E8}" type="presParOf" srcId="{6F2CD62A-9D79-4E16-962E-597139001C10}" destId="{35BA51B1-C845-4B6F-9961-BD34D20D864D}" srcOrd="1" destOrd="0" presId="urn:microsoft.com/office/officeart/2005/8/layout/process3"/>
    <dgm:cxn modelId="{0DE208B7-07C2-47CD-A0E1-B44C10E1DF41}" type="presParOf" srcId="{6F2CD62A-9D79-4E16-962E-597139001C10}" destId="{BFF9B6E6-F81F-43FD-8C9E-9CD5C265852F}" srcOrd="2" destOrd="0" presId="urn:microsoft.com/office/officeart/2005/8/layout/process3"/>
    <dgm:cxn modelId="{BB24368A-C752-4285-8828-D2FFE4F4EBA2}" type="presParOf" srcId="{A91E4C0A-6259-4075-AE0D-E16EAA0825BE}" destId="{39C5799A-20FB-4077-A643-FEF83BA088A2}" srcOrd="1" destOrd="0" presId="urn:microsoft.com/office/officeart/2005/8/layout/process3"/>
    <dgm:cxn modelId="{EE20C9A5-7A8F-4E54-AD0C-4A0AECB588BD}" type="presParOf" srcId="{39C5799A-20FB-4077-A643-FEF83BA088A2}" destId="{0A1EB3C2-5253-4E88-94F0-999785C9170A}" srcOrd="0" destOrd="0" presId="urn:microsoft.com/office/officeart/2005/8/layout/process3"/>
    <dgm:cxn modelId="{356F67DD-6D98-430E-9BB1-9E4EC8DED216}" type="presParOf" srcId="{A91E4C0A-6259-4075-AE0D-E16EAA0825BE}" destId="{08ADF007-60BA-43F8-9606-D63FA8E39A72}" srcOrd="2" destOrd="0" presId="urn:microsoft.com/office/officeart/2005/8/layout/process3"/>
    <dgm:cxn modelId="{09494210-73F0-479C-B91F-35D889BB07EA}" type="presParOf" srcId="{08ADF007-60BA-43F8-9606-D63FA8E39A72}" destId="{99986D74-0098-4F35-8276-070F56C3FBF1}" srcOrd="0" destOrd="0" presId="urn:microsoft.com/office/officeart/2005/8/layout/process3"/>
    <dgm:cxn modelId="{2E090214-7B11-41D9-95E0-80E86692A530}" type="presParOf" srcId="{08ADF007-60BA-43F8-9606-D63FA8E39A72}" destId="{34F0F968-8974-4D26-B4DD-4BDC994B6CDC}" srcOrd="1" destOrd="0" presId="urn:microsoft.com/office/officeart/2005/8/layout/process3"/>
    <dgm:cxn modelId="{74F8D438-0082-42E6-9AF8-C2CAC2614043}" type="presParOf" srcId="{08ADF007-60BA-43F8-9606-D63FA8E39A72}" destId="{20454ECE-DA3D-4670-BDD9-C69237CD3017}" srcOrd="2" destOrd="0" presId="urn:microsoft.com/office/officeart/2005/8/layout/process3"/>
    <dgm:cxn modelId="{F4D2B4DF-355E-49F4-8E1D-B28B6B00D950}" type="presParOf" srcId="{A91E4C0A-6259-4075-AE0D-E16EAA0825BE}" destId="{2F9121FC-2323-43F7-B163-43D4E9573496}" srcOrd="3" destOrd="0" presId="urn:microsoft.com/office/officeart/2005/8/layout/process3"/>
    <dgm:cxn modelId="{64070A27-10A2-4492-B064-414361EF419D}" type="presParOf" srcId="{2F9121FC-2323-43F7-B163-43D4E9573496}" destId="{A3E41805-E239-4904-A2D0-091DD49EF42B}" srcOrd="0" destOrd="0" presId="urn:microsoft.com/office/officeart/2005/8/layout/process3"/>
    <dgm:cxn modelId="{F98A2F30-806F-40B9-B767-A156C1D23BBA}" type="presParOf" srcId="{A91E4C0A-6259-4075-AE0D-E16EAA0825BE}" destId="{1FC8C42A-F21D-4D3B-AAFD-4EDA6218A0B4}" srcOrd="4" destOrd="0" presId="urn:microsoft.com/office/officeart/2005/8/layout/process3"/>
    <dgm:cxn modelId="{FE221751-BCF1-4345-9461-1BF82201FAD4}" type="presParOf" srcId="{1FC8C42A-F21D-4D3B-AAFD-4EDA6218A0B4}" destId="{E81CF9E9-1728-4DC4-8798-C983F0EAB7A8}" srcOrd="0" destOrd="0" presId="urn:microsoft.com/office/officeart/2005/8/layout/process3"/>
    <dgm:cxn modelId="{7F3D2583-DECC-4F68-BA52-F771C3C1ABED}" type="presParOf" srcId="{1FC8C42A-F21D-4D3B-AAFD-4EDA6218A0B4}" destId="{1999C0F6-AB55-44AD-A068-18FD4E3EA2D1}" srcOrd="1" destOrd="0" presId="urn:microsoft.com/office/officeart/2005/8/layout/process3"/>
    <dgm:cxn modelId="{B61F8321-7D38-45DB-9E9A-E5F5B872BC34}" type="presParOf" srcId="{1FC8C42A-F21D-4D3B-AAFD-4EDA6218A0B4}" destId="{FD42CE32-BE8B-4EBD-97A5-2CC5201A0334}"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472342F-7963-44A8-88CB-40CBD614182D}" type="doc">
      <dgm:prSet loTypeId="urn:microsoft.com/office/officeart/2005/8/layout/vList6" loCatId="process" qsTypeId="urn:microsoft.com/office/officeart/2005/8/quickstyle/3d2" qsCatId="3D" csTypeId="urn:microsoft.com/office/officeart/2005/8/colors/accent6_3" csCatId="accent6" phldr="1"/>
      <dgm:spPr/>
      <dgm:t>
        <a:bodyPr/>
        <a:lstStyle/>
        <a:p>
          <a:endParaRPr lang="el-GR"/>
        </a:p>
      </dgm:t>
    </dgm:pt>
    <dgm:pt modelId="{15AB7F6D-35F4-472D-8A26-6CCC1C5A6055}">
      <dgm:prSet custT="1"/>
      <dgm:spPr/>
      <dgm:t>
        <a:bodyPr/>
        <a:lstStyle/>
        <a:p>
          <a:r>
            <a:rPr lang="el-GR" sz="2400" b="1" dirty="0" smtClean="0">
              <a:solidFill>
                <a:schemeClr val="tx1"/>
              </a:solidFill>
            </a:rPr>
            <a:t>Το ΕΥ είναι εύκολο στη χρήση του</a:t>
          </a:r>
          <a:endParaRPr lang="el-GR" sz="2400" b="1" dirty="0">
            <a:solidFill>
              <a:schemeClr val="tx1"/>
            </a:solidFill>
          </a:endParaRPr>
        </a:p>
      </dgm:t>
    </dgm:pt>
    <dgm:pt modelId="{CEA2848C-C16F-4316-ABF4-B67D55385058}" type="parTrans" cxnId="{4AF73C8D-5528-4369-9CF8-7EA1258B77DF}">
      <dgm:prSet/>
      <dgm:spPr/>
      <dgm:t>
        <a:bodyPr/>
        <a:lstStyle/>
        <a:p>
          <a:endParaRPr lang="el-GR"/>
        </a:p>
      </dgm:t>
    </dgm:pt>
    <dgm:pt modelId="{C1603FF8-E3A7-4CC7-B819-1E09B2922739}" type="sibTrans" cxnId="{4AF73C8D-5528-4369-9CF8-7EA1258B77DF}">
      <dgm:prSet/>
      <dgm:spPr/>
      <dgm:t>
        <a:bodyPr/>
        <a:lstStyle/>
        <a:p>
          <a:endParaRPr lang="el-GR"/>
        </a:p>
      </dgm:t>
    </dgm:pt>
    <dgm:pt modelId="{CA60C07E-855D-45A6-BA2B-8D5BDCCB9EDD}">
      <dgm:prSet custT="1"/>
      <dgm:spPr/>
      <dgm:t>
        <a:bodyPr/>
        <a:lstStyle/>
        <a:p>
          <a:r>
            <a:rPr lang="el-GR" sz="2000" dirty="0" smtClean="0"/>
            <a:t>Αξιόπιστοι υπερσύνδεσμοι</a:t>
          </a:r>
          <a:br>
            <a:rPr lang="el-GR" sz="2000" dirty="0" smtClean="0"/>
          </a:br>
          <a:endParaRPr lang="el-GR" sz="2000" dirty="0"/>
        </a:p>
      </dgm:t>
    </dgm:pt>
    <dgm:pt modelId="{370D3A7E-12F8-4419-9848-5F4DBE6883F5}" type="sibTrans" cxnId="{D8E5B506-7703-4C72-B416-ED23A6323F94}">
      <dgm:prSet/>
      <dgm:spPr/>
      <dgm:t>
        <a:bodyPr/>
        <a:lstStyle/>
        <a:p>
          <a:endParaRPr lang="el-GR"/>
        </a:p>
      </dgm:t>
    </dgm:pt>
    <dgm:pt modelId="{9190C7F1-CB7E-4AAC-9768-2F93BF8180AC}" type="parTrans" cxnId="{D8E5B506-7703-4C72-B416-ED23A6323F94}">
      <dgm:prSet/>
      <dgm:spPr/>
      <dgm:t>
        <a:bodyPr/>
        <a:lstStyle/>
        <a:p>
          <a:endParaRPr lang="el-GR"/>
        </a:p>
      </dgm:t>
    </dgm:pt>
    <dgm:pt modelId="{966F46DF-6D13-4939-A454-3092DCE357E5}">
      <dgm:prSet custT="1"/>
      <dgm:spPr/>
      <dgm:t>
        <a:bodyPr/>
        <a:lstStyle/>
        <a:p>
          <a:r>
            <a:rPr lang="el-GR" sz="2000" dirty="0" smtClean="0"/>
            <a:t>Κουμπιά &amp; εικόνες κατανοητά και αναγνωρίσιμα</a:t>
          </a:r>
          <a:br>
            <a:rPr lang="el-GR" sz="2000" dirty="0" smtClean="0"/>
          </a:br>
          <a:endParaRPr lang="el-GR" sz="2000" dirty="0"/>
        </a:p>
      </dgm:t>
    </dgm:pt>
    <dgm:pt modelId="{A4191879-80AE-46C6-8566-70D6FA4B7DD2}" type="sibTrans" cxnId="{988615E6-D5D5-4337-B2CF-A292728C519C}">
      <dgm:prSet/>
      <dgm:spPr/>
      <dgm:t>
        <a:bodyPr/>
        <a:lstStyle/>
        <a:p>
          <a:endParaRPr lang="el-GR"/>
        </a:p>
      </dgm:t>
    </dgm:pt>
    <dgm:pt modelId="{77FBA44A-585E-4F45-AAEC-DDC54DB1E5D1}" type="parTrans" cxnId="{988615E6-D5D5-4337-B2CF-A292728C519C}">
      <dgm:prSet/>
      <dgm:spPr/>
      <dgm:t>
        <a:bodyPr/>
        <a:lstStyle/>
        <a:p>
          <a:endParaRPr lang="el-GR"/>
        </a:p>
      </dgm:t>
    </dgm:pt>
    <dgm:pt modelId="{F1A434BC-864F-455A-9180-5E1D04910C86}">
      <dgm:prSet phldrT="[Κείμενο]" custT="1"/>
      <dgm:spPr/>
      <dgm:t>
        <a:bodyPr/>
        <a:lstStyle/>
        <a:p>
          <a:r>
            <a:rPr lang="el-GR" sz="2400" b="1" dirty="0" smtClean="0">
              <a:solidFill>
                <a:schemeClr val="tx1"/>
              </a:solidFill>
            </a:rPr>
            <a:t>Το γνωστικό αντικείμενο παρουσιάζεται με απλό και κατανοητό τρόπο</a:t>
          </a:r>
          <a:endParaRPr lang="el-GR" sz="2400" b="1" dirty="0">
            <a:solidFill>
              <a:schemeClr val="tx1"/>
            </a:solidFill>
          </a:endParaRPr>
        </a:p>
      </dgm:t>
    </dgm:pt>
    <dgm:pt modelId="{2DE42E22-E75E-437B-B789-FBC858F94CDA}" type="parTrans" cxnId="{F7871FD0-0C62-4E01-9A96-A8103BA32765}">
      <dgm:prSet/>
      <dgm:spPr/>
      <dgm:t>
        <a:bodyPr/>
        <a:lstStyle/>
        <a:p>
          <a:endParaRPr lang="el-GR"/>
        </a:p>
      </dgm:t>
    </dgm:pt>
    <dgm:pt modelId="{7B0BE1E1-D495-4484-BCC9-BF602533F3CA}" type="sibTrans" cxnId="{F7871FD0-0C62-4E01-9A96-A8103BA32765}">
      <dgm:prSet/>
      <dgm:spPr/>
      <dgm:t>
        <a:bodyPr/>
        <a:lstStyle/>
        <a:p>
          <a:endParaRPr lang="el-GR"/>
        </a:p>
      </dgm:t>
    </dgm:pt>
    <dgm:pt modelId="{2217A655-914E-409D-A1AA-86E6459D8090}">
      <dgm:prSet custT="1"/>
      <dgm:spPr/>
      <dgm:t>
        <a:bodyPr/>
        <a:lstStyle/>
        <a:p>
          <a:r>
            <a:rPr lang="el-GR" sz="1600" dirty="0" smtClean="0"/>
            <a:t>Ευανάγνωστη γραφή, φιλικό ύφος, χρήση της καθομιλούμενης γλώσσας</a:t>
          </a:r>
          <a:endParaRPr lang="el-GR" sz="1600" dirty="0"/>
        </a:p>
      </dgm:t>
    </dgm:pt>
    <dgm:pt modelId="{3381CC37-8AF1-4537-B490-5FAB2FD172A9}" type="parTrans" cxnId="{56CC91EA-92B8-485D-93A8-67E7585B6C91}">
      <dgm:prSet/>
      <dgm:spPr/>
      <dgm:t>
        <a:bodyPr/>
        <a:lstStyle/>
        <a:p>
          <a:endParaRPr lang="el-GR"/>
        </a:p>
      </dgm:t>
    </dgm:pt>
    <dgm:pt modelId="{E0D95D6A-F4B1-4301-BDE1-24B0672238E8}" type="sibTrans" cxnId="{56CC91EA-92B8-485D-93A8-67E7585B6C91}">
      <dgm:prSet/>
      <dgm:spPr/>
      <dgm:t>
        <a:bodyPr/>
        <a:lstStyle/>
        <a:p>
          <a:endParaRPr lang="el-GR"/>
        </a:p>
      </dgm:t>
    </dgm:pt>
    <dgm:pt modelId="{A221823F-93C7-4C43-A3A9-103FC1A8177F}">
      <dgm:prSet custT="1"/>
      <dgm:spPr/>
      <dgm:t>
        <a:bodyPr/>
        <a:lstStyle/>
        <a:p>
          <a:r>
            <a:rPr lang="el-GR" sz="1600" dirty="0" smtClean="0"/>
            <a:t>Σωστά κατανεμημένη πυκνότητα πληροφοριών</a:t>
          </a:r>
          <a:endParaRPr lang="el-GR" sz="1600" dirty="0"/>
        </a:p>
      </dgm:t>
    </dgm:pt>
    <dgm:pt modelId="{5905DCA5-95D0-4434-9852-72D3D1466A14}" type="parTrans" cxnId="{34B9EB4E-ADAF-4973-9CF2-51483DEEF0BE}">
      <dgm:prSet/>
      <dgm:spPr/>
      <dgm:t>
        <a:bodyPr/>
        <a:lstStyle/>
        <a:p>
          <a:endParaRPr lang="el-GR"/>
        </a:p>
      </dgm:t>
    </dgm:pt>
    <dgm:pt modelId="{83F2656D-87D6-4CCE-89C2-9272AB2EF80D}" type="sibTrans" cxnId="{34B9EB4E-ADAF-4973-9CF2-51483DEEF0BE}">
      <dgm:prSet/>
      <dgm:spPr/>
      <dgm:t>
        <a:bodyPr/>
        <a:lstStyle/>
        <a:p>
          <a:endParaRPr lang="el-GR"/>
        </a:p>
      </dgm:t>
    </dgm:pt>
    <dgm:pt modelId="{1E164023-50A6-4975-B385-1417D5190D19}">
      <dgm:prSet custT="1"/>
      <dgm:spPr/>
      <dgm:t>
        <a:bodyPr/>
        <a:lstStyle/>
        <a:p>
          <a:r>
            <a:rPr lang="el-GR" sz="1600" dirty="0" smtClean="0"/>
            <a:t>Τμηματική παρουσίαση στο μέγεθος της οθόνης</a:t>
          </a:r>
          <a:endParaRPr lang="el-GR" sz="1600" dirty="0"/>
        </a:p>
      </dgm:t>
    </dgm:pt>
    <dgm:pt modelId="{24444D26-A349-4D70-A744-3B5949C1BBF1}" type="parTrans" cxnId="{D5036C45-2A58-4FCC-93B6-155DFDCDAB2C}">
      <dgm:prSet/>
      <dgm:spPr/>
      <dgm:t>
        <a:bodyPr/>
        <a:lstStyle/>
        <a:p>
          <a:endParaRPr lang="el-GR"/>
        </a:p>
      </dgm:t>
    </dgm:pt>
    <dgm:pt modelId="{0A79208E-FAF0-4DAA-B0B2-95A2B3948201}" type="sibTrans" cxnId="{D5036C45-2A58-4FCC-93B6-155DFDCDAB2C}">
      <dgm:prSet/>
      <dgm:spPr/>
      <dgm:t>
        <a:bodyPr/>
        <a:lstStyle/>
        <a:p>
          <a:endParaRPr lang="el-GR"/>
        </a:p>
      </dgm:t>
    </dgm:pt>
    <dgm:pt modelId="{D35C3803-5E9F-4680-A67F-0FF3D8857866}">
      <dgm:prSet custT="1"/>
      <dgm:spPr/>
      <dgm:t>
        <a:bodyPr/>
        <a:lstStyle/>
        <a:p>
          <a:r>
            <a:rPr lang="el-GR" sz="1600" dirty="0" smtClean="0"/>
            <a:t>Κείμενο, εικόνες &amp; βίντεο</a:t>
          </a:r>
          <a:endParaRPr lang="el-GR" sz="1600" dirty="0"/>
        </a:p>
      </dgm:t>
    </dgm:pt>
    <dgm:pt modelId="{73F801AE-2472-48EF-A27A-510DFB73BA4C}" type="parTrans" cxnId="{CF658B5B-268E-496F-92BE-13385F4E8B09}">
      <dgm:prSet/>
      <dgm:spPr/>
      <dgm:t>
        <a:bodyPr/>
        <a:lstStyle/>
        <a:p>
          <a:endParaRPr lang="el-GR"/>
        </a:p>
      </dgm:t>
    </dgm:pt>
    <dgm:pt modelId="{B86FD8EE-0B75-4F41-8F10-42BE3F406C1A}" type="sibTrans" cxnId="{CF658B5B-268E-496F-92BE-13385F4E8B09}">
      <dgm:prSet/>
      <dgm:spPr/>
      <dgm:t>
        <a:bodyPr/>
        <a:lstStyle/>
        <a:p>
          <a:endParaRPr lang="el-GR"/>
        </a:p>
      </dgm:t>
    </dgm:pt>
    <dgm:pt modelId="{2A98F4F1-378A-4F39-B991-C684A1863687}">
      <dgm:prSet custT="1"/>
      <dgm:spPr/>
      <dgm:t>
        <a:bodyPr/>
        <a:lstStyle/>
        <a:p>
          <a:r>
            <a:rPr lang="el-GR" sz="1600" dirty="0" smtClean="0"/>
            <a:t>Βοηθητικές χρωματικές συνθέσεις</a:t>
          </a:r>
          <a:endParaRPr lang="el-GR" sz="1600" dirty="0"/>
        </a:p>
      </dgm:t>
    </dgm:pt>
    <dgm:pt modelId="{A59AA407-F953-4ECA-BAEF-EFCB4529E2F4}" type="parTrans" cxnId="{30C619E5-86C2-460A-88D1-EF071C041794}">
      <dgm:prSet/>
      <dgm:spPr/>
      <dgm:t>
        <a:bodyPr/>
        <a:lstStyle/>
        <a:p>
          <a:endParaRPr lang="el-GR"/>
        </a:p>
      </dgm:t>
    </dgm:pt>
    <dgm:pt modelId="{B1DAF52C-ECEF-49EF-882A-3E9141D318BA}" type="sibTrans" cxnId="{30C619E5-86C2-460A-88D1-EF071C041794}">
      <dgm:prSet/>
      <dgm:spPr/>
      <dgm:t>
        <a:bodyPr/>
        <a:lstStyle/>
        <a:p>
          <a:endParaRPr lang="el-GR"/>
        </a:p>
      </dgm:t>
    </dgm:pt>
    <dgm:pt modelId="{5FFDFDF5-EEFF-408C-A5FE-B11E880621D2}">
      <dgm:prSet custT="1"/>
      <dgm:spPr/>
      <dgm:t>
        <a:bodyPr/>
        <a:lstStyle/>
        <a:p>
          <a:r>
            <a:rPr lang="el-GR" sz="1600" dirty="0" smtClean="0"/>
            <a:t>Προσωπικές αντωνυμίες</a:t>
          </a:r>
          <a:endParaRPr lang="el-GR" sz="1600" dirty="0"/>
        </a:p>
      </dgm:t>
    </dgm:pt>
    <dgm:pt modelId="{2A467BD6-EEDF-4948-A901-0C7B20790102}" type="parTrans" cxnId="{744AF759-1404-4D0E-8708-CB6DA9CCC25C}">
      <dgm:prSet/>
      <dgm:spPr/>
      <dgm:t>
        <a:bodyPr/>
        <a:lstStyle/>
        <a:p>
          <a:endParaRPr lang="el-GR"/>
        </a:p>
      </dgm:t>
    </dgm:pt>
    <dgm:pt modelId="{2D349DA8-852F-4E7D-9C0A-3EAC0BECDFFA}" type="sibTrans" cxnId="{744AF759-1404-4D0E-8708-CB6DA9CCC25C}">
      <dgm:prSet/>
      <dgm:spPr/>
      <dgm:t>
        <a:bodyPr/>
        <a:lstStyle/>
        <a:p>
          <a:endParaRPr lang="el-GR"/>
        </a:p>
      </dgm:t>
    </dgm:pt>
    <dgm:pt modelId="{1A7BAD3C-04F8-4D45-8B31-5308C70695D7}">
      <dgm:prSet custT="1"/>
      <dgm:spPr/>
      <dgm:t>
        <a:bodyPr/>
        <a:lstStyle/>
        <a:p>
          <a:r>
            <a:rPr lang="el-GR" sz="2000" dirty="0" smtClean="0"/>
            <a:t>Εύκολη πλοήγηση </a:t>
          </a:r>
          <a:endParaRPr lang="el-GR" sz="2000" dirty="0"/>
        </a:p>
      </dgm:t>
    </dgm:pt>
    <dgm:pt modelId="{37BFC2E2-999C-4394-A036-7EF9F6ACD462}" type="parTrans" cxnId="{24B20E24-A3BA-41A7-B1CA-B552F818FC9C}">
      <dgm:prSet/>
      <dgm:spPr/>
      <dgm:t>
        <a:bodyPr/>
        <a:lstStyle/>
        <a:p>
          <a:endParaRPr lang="el-GR"/>
        </a:p>
      </dgm:t>
    </dgm:pt>
    <dgm:pt modelId="{9D67EB75-277C-4DC3-AD52-ADDC4878E007}" type="sibTrans" cxnId="{24B20E24-A3BA-41A7-B1CA-B552F818FC9C}">
      <dgm:prSet/>
      <dgm:spPr/>
      <dgm:t>
        <a:bodyPr/>
        <a:lstStyle/>
        <a:p>
          <a:endParaRPr lang="el-GR"/>
        </a:p>
      </dgm:t>
    </dgm:pt>
    <dgm:pt modelId="{F3BE77B7-894C-4FC7-917D-309E1A1155F2}" type="pres">
      <dgm:prSet presAssocID="{4472342F-7963-44A8-88CB-40CBD614182D}" presName="Name0" presStyleCnt="0">
        <dgm:presLayoutVars>
          <dgm:dir/>
          <dgm:animLvl val="lvl"/>
          <dgm:resizeHandles/>
        </dgm:presLayoutVars>
      </dgm:prSet>
      <dgm:spPr/>
      <dgm:t>
        <a:bodyPr/>
        <a:lstStyle/>
        <a:p>
          <a:endParaRPr lang="el-GR"/>
        </a:p>
      </dgm:t>
    </dgm:pt>
    <dgm:pt modelId="{7EC06D0B-B4F5-4644-8291-18F2A9091383}" type="pres">
      <dgm:prSet presAssocID="{15AB7F6D-35F4-472D-8A26-6CCC1C5A6055}" presName="linNode" presStyleCnt="0"/>
      <dgm:spPr/>
      <dgm:t>
        <a:bodyPr/>
        <a:lstStyle/>
        <a:p>
          <a:endParaRPr lang="el-GR"/>
        </a:p>
      </dgm:t>
    </dgm:pt>
    <dgm:pt modelId="{DC2D2B0A-2340-40FF-8829-7D0A5C58CB7E}" type="pres">
      <dgm:prSet presAssocID="{15AB7F6D-35F4-472D-8A26-6CCC1C5A6055}" presName="parentShp" presStyleLbl="node1" presStyleIdx="0" presStyleCnt="2" custScaleX="101331" custScaleY="70298" custLinFactNeighborX="-163" custLinFactNeighborY="15242">
        <dgm:presLayoutVars>
          <dgm:bulletEnabled val="1"/>
        </dgm:presLayoutVars>
      </dgm:prSet>
      <dgm:spPr/>
      <dgm:t>
        <a:bodyPr/>
        <a:lstStyle/>
        <a:p>
          <a:endParaRPr lang="el-GR"/>
        </a:p>
      </dgm:t>
    </dgm:pt>
    <dgm:pt modelId="{9E1A647C-BA0A-4359-885F-2894D649E9FD}" type="pres">
      <dgm:prSet presAssocID="{15AB7F6D-35F4-472D-8A26-6CCC1C5A6055}" presName="childShp" presStyleLbl="bgAccFollowNode1" presStyleIdx="0" presStyleCnt="2" custScaleY="80789" custLinFactNeighborX="618" custLinFactNeighborY="15866">
        <dgm:presLayoutVars>
          <dgm:bulletEnabled val="1"/>
        </dgm:presLayoutVars>
      </dgm:prSet>
      <dgm:spPr/>
      <dgm:t>
        <a:bodyPr/>
        <a:lstStyle/>
        <a:p>
          <a:endParaRPr lang="el-GR"/>
        </a:p>
      </dgm:t>
    </dgm:pt>
    <dgm:pt modelId="{6C8B5F04-B383-4FDA-9CCA-7970CFF05AB3}" type="pres">
      <dgm:prSet presAssocID="{C1603FF8-E3A7-4CC7-B819-1E09B2922739}" presName="spacing" presStyleCnt="0"/>
      <dgm:spPr/>
      <dgm:t>
        <a:bodyPr/>
        <a:lstStyle/>
        <a:p>
          <a:endParaRPr lang="el-GR"/>
        </a:p>
      </dgm:t>
    </dgm:pt>
    <dgm:pt modelId="{20DCF097-A138-4EE1-B8B8-3570C225704D}" type="pres">
      <dgm:prSet presAssocID="{F1A434BC-864F-455A-9180-5E1D04910C86}" presName="linNode" presStyleCnt="0"/>
      <dgm:spPr/>
    </dgm:pt>
    <dgm:pt modelId="{BC1212BD-DE4B-4DCB-BB88-45DEBE7B1E9B}" type="pres">
      <dgm:prSet presAssocID="{F1A434BC-864F-455A-9180-5E1D04910C86}" presName="parentShp" presStyleLbl="node1" presStyleIdx="1" presStyleCnt="2" custScaleY="76430">
        <dgm:presLayoutVars>
          <dgm:bulletEnabled val="1"/>
        </dgm:presLayoutVars>
      </dgm:prSet>
      <dgm:spPr/>
      <dgm:t>
        <a:bodyPr/>
        <a:lstStyle/>
        <a:p>
          <a:endParaRPr lang="el-GR"/>
        </a:p>
      </dgm:t>
    </dgm:pt>
    <dgm:pt modelId="{80DDF84B-3F0A-4F8C-B069-5520FC286DDE}" type="pres">
      <dgm:prSet presAssocID="{F1A434BC-864F-455A-9180-5E1D04910C86}" presName="childShp" presStyleLbl="bgAccFollowNode1" presStyleIdx="1" presStyleCnt="2">
        <dgm:presLayoutVars>
          <dgm:bulletEnabled val="1"/>
        </dgm:presLayoutVars>
      </dgm:prSet>
      <dgm:spPr/>
      <dgm:t>
        <a:bodyPr/>
        <a:lstStyle/>
        <a:p>
          <a:endParaRPr lang="el-GR"/>
        </a:p>
      </dgm:t>
    </dgm:pt>
  </dgm:ptLst>
  <dgm:cxnLst>
    <dgm:cxn modelId="{4AF73C8D-5528-4369-9CF8-7EA1258B77DF}" srcId="{4472342F-7963-44A8-88CB-40CBD614182D}" destId="{15AB7F6D-35F4-472D-8A26-6CCC1C5A6055}" srcOrd="0" destOrd="0" parTransId="{CEA2848C-C16F-4316-ABF4-B67D55385058}" sibTransId="{C1603FF8-E3A7-4CC7-B819-1E09B2922739}"/>
    <dgm:cxn modelId="{CD1E0213-6319-49A4-B6C4-1EC1CD10CC89}" type="presOf" srcId="{15AB7F6D-35F4-472D-8A26-6CCC1C5A6055}" destId="{DC2D2B0A-2340-40FF-8829-7D0A5C58CB7E}" srcOrd="0" destOrd="0" presId="urn:microsoft.com/office/officeart/2005/8/layout/vList6"/>
    <dgm:cxn modelId="{2534F08F-E137-4E02-A94A-C5455F12E668}" type="presOf" srcId="{1A7BAD3C-04F8-4D45-8B31-5308C70695D7}" destId="{9E1A647C-BA0A-4359-885F-2894D649E9FD}" srcOrd="0" destOrd="2" presId="urn:microsoft.com/office/officeart/2005/8/layout/vList6"/>
    <dgm:cxn modelId="{34B9EB4E-ADAF-4973-9CF2-51483DEEF0BE}" srcId="{F1A434BC-864F-455A-9180-5E1D04910C86}" destId="{A221823F-93C7-4C43-A3A9-103FC1A8177F}" srcOrd="2" destOrd="0" parTransId="{5905DCA5-95D0-4434-9852-72D3D1466A14}" sibTransId="{83F2656D-87D6-4CCE-89C2-9272AB2EF80D}"/>
    <dgm:cxn modelId="{AA19E09D-43A3-43AA-8485-F91FF23D5494}" type="presOf" srcId="{CA60C07E-855D-45A6-BA2B-8D5BDCCB9EDD}" destId="{9E1A647C-BA0A-4359-885F-2894D649E9FD}" srcOrd="0" destOrd="1" presId="urn:microsoft.com/office/officeart/2005/8/layout/vList6"/>
    <dgm:cxn modelId="{A71E2ABC-A847-4EF8-AEF4-B93ED4F67777}" type="presOf" srcId="{2A98F4F1-378A-4F39-B991-C684A1863687}" destId="{80DDF84B-3F0A-4F8C-B069-5520FC286DDE}" srcOrd="0" destOrd="5" presId="urn:microsoft.com/office/officeart/2005/8/layout/vList6"/>
    <dgm:cxn modelId="{CE4CDB8B-8B26-498A-83F6-B0261B592EA5}" type="presOf" srcId="{F1A434BC-864F-455A-9180-5E1D04910C86}" destId="{BC1212BD-DE4B-4DCB-BB88-45DEBE7B1E9B}" srcOrd="0" destOrd="0" presId="urn:microsoft.com/office/officeart/2005/8/layout/vList6"/>
    <dgm:cxn modelId="{988615E6-D5D5-4337-B2CF-A292728C519C}" srcId="{15AB7F6D-35F4-472D-8A26-6CCC1C5A6055}" destId="{966F46DF-6D13-4939-A454-3092DCE357E5}" srcOrd="0" destOrd="0" parTransId="{77FBA44A-585E-4F45-AAEC-DDC54DB1E5D1}" sibTransId="{A4191879-80AE-46C6-8566-70D6FA4B7DD2}"/>
    <dgm:cxn modelId="{30C619E5-86C2-460A-88D1-EF071C041794}" srcId="{F1A434BC-864F-455A-9180-5E1D04910C86}" destId="{2A98F4F1-378A-4F39-B991-C684A1863687}" srcOrd="5" destOrd="0" parTransId="{A59AA407-F953-4ECA-BAEF-EFCB4529E2F4}" sibTransId="{B1DAF52C-ECEF-49EF-882A-3E9141D318BA}"/>
    <dgm:cxn modelId="{6487B18D-D255-4FC7-8DF4-4A05405FBC83}" type="presOf" srcId="{5FFDFDF5-EEFF-408C-A5FE-B11E880621D2}" destId="{80DDF84B-3F0A-4F8C-B069-5520FC286DDE}" srcOrd="0" destOrd="0" presId="urn:microsoft.com/office/officeart/2005/8/layout/vList6"/>
    <dgm:cxn modelId="{01E413BE-DC4F-47EF-82F0-7DA327E177BA}" type="presOf" srcId="{1E164023-50A6-4975-B385-1417D5190D19}" destId="{80DDF84B-3F0A-4F8C-B069-5520FC286DDE}" srcOrd="0" destOrd="3" presId="urn:microsoft.com/office/officeart/2005/8/layout/vList6"/>
    <dgm:cxn modelId="{0ECF0336-556C-419B-9F76-1473EF37446C}" type="presOf" srcId="{4472342F-7963-44A8-88CB-40CBD614182D}" destId="{F3BE77B7-894C-4FC7-917D-309E1A1155F2}" srcOrd="0" destOrd="0" presId="urn:microsoft.com/office/officeart/2005/8/layout/vList6"/>
    <dgm:cxn modelId="{CFD053CE-E1BA-449D-B4D8-253E28281FC8}" type="presOf" srcId="{D35C3803-5E9F-4680-A67F-0FF3D8857866}" destId="{80DDF84B-3F0A-4F8C-B069-5520FC286DDE}" srcOrd="0" destOrd="4" presId="urn:microsoft.com/office/officeart/2005/8/layout/vList6"/>
    <dgm:cxn modelId="{D5036C45-2A58-4FCC-93B6-155DFDCDAB2C}" srcId="{F1A434BC-864F-455A-9180-5E1D04910C86}" destId="{1E164023-50A6-4975-B385-1417D5190D19}" srcOrd="3" destOrd="0" parTransId="{24444D26-A349-4D70-A744-3B5949C1BBF1}" sibTransId="{0A79208E-FAF0-4DAA-B0B2-95A2B3948201}"/>
    <dgm:cxn modelId="{56CC91EA-92B8-485D-93A8-67E7585B6C91}" srcId="{F1A434BC-864F-455A-9180-5E1D04910C86}" destId="{2217A655-914E-409D-A1AA-86E6459D8090}" srcOrd="1" destOrd="0" parTransId="{3381CC37-8AF1-4537-B490-5FAB2FD172A9}" sibTransId="{E0D95D6A-F4B1-4301-BDE1-24B0672238E8}"/>
    <dgm:cxn modelId="{D8E5B506-7703-4C72-B416-ED23A6323F94}" srcId="{15AB7F6D-35F4-472D-8A26-6CCC1C5A6055}" destId="{CA60C07E-855D-45A6-BA2B-8D5BDCCB9EDD}" srcOrd="1" destOrd="0" parTransId="{9190C7F1-CB7E-4AAC-9768-2F93BF8180AC}" sibTransId="{370D3A7E-12F8-4419-9848-5F4DBE6883F5}"/>
    <dgm:cxn modelId="{7C82B608-BA8E-480E-BACF-F83E96C44826}" type="presOf" srcId="{A221823F-93C7-4C43-A3A9-103FC1A8177F}" destId="{80DDF84B-3F0A-4F8C-B069-5520FC286DDE}" srcOrd="0" destOrd="2" presId="urn:microsoft.com/office/officeart/2005/8/layout/vList6"/>
    <dgm:cxn modelId="{F7871FD0-0C62-4E01-9A96-A8103BA32765}" srcId="{4472342F-7963-44A8-88CB-40CBD614182D}" destId="{F1A434BC-864F-455A-9180-5E1D04910C86}" srcOrd="1" destOrd="0" parTransId="{2DE42E22-E75E-437B-B789-FBC858F94CDA}" sibTransId="{7B0BE1E1-D495-4484-BCC9-BF602533F3CA}"/>
    <dgm:cxn modelId="{CF658B5B-268E-496F-92BE-13385F4E8B09}" srcId="{F1A434BC-864F-455A-9180-5E1D04910C86}" destId="{D35C3803-5E9F-4680-A67F-0FF3D8857866}" srcOrd="4" destOrd="0" parTransId="{73F801AE-2472-48EF-A27A-510DFB73BA4C}" sibTransId="{B86FD8EE-0B75-4F41-8F10-42BE3F406C1A}"/>
    <dgm:cxn modelId="{744AF759-1404-4D0E-8708-CB6DA9CCC25C}" srcId="{F1A434BC-864F-455A-9180-5E1D04910C86}" destId="{5FFDFDF5-EEFF-408C-A5FE-B11E880621D2}" srcOrd="0" destOrd="0" parTransId="{2A467BD6-EEDF-4948-A901-0C7B20790102}" sibTransId="{2D349DA8-852F-4E7D-9C0A-3EAC0BECDFFA}"/>
    <dgm:cxn modelId="{24B20E24-A3BA-41A7-B1CA-B552F818FC9C}" srcId="{15AB7F6D-35F4-472D-8A26-6CCC1C5A6055}" destId="{1A7BAD3C-04F8-4D45-8B31-5308C70695D7}" srcOrd="2" destOrd="0" parTransId="{37BFC2E2-999C-4394-A036-7EF9F6ACD462}" sibTransId="{9D67EB75-277C-4DC3-AD52-ADDC4878E007}"/>
    <dgm:cxn modelId="{B0DAF4E0-6E37-4AEF-AE18-C4DA682ED01B}" type="presOf" srcId="{966F46DF-6D13-4939-A454-3092DCE357E5}" destId="{9E1A647C-BA0A-4359-885F-2894D649E9FD}" srcOrd="0" destOrd="0" presId="urn:microsoft.com/office/officeart/2005/8/layout/vList6"/>
    <dgm:cxn modelId="{EFF486D7-884E-45AA-A280-8F185725D51A}" type="presOf" srcId="{2217A655-914E-409D-A1AA-86E6459D8090}" destId="{80DDF84B-3F0A-4F8C-B069-5520FC286DDE}" srcOrd="0" destOrd="1" presId="urn:microsoft.com/office/officeart/2005/8/layout/vList6"/>
    <dgm:cxn modelId="{D85B45E8-1996-4300-8F6B-7B07F61D4E3A}" type="presParOf" srcId="{F3BE77B7-894C-4FC7-917D-309E1A1155F2}" destId="{7EC06D0B-B4F5-4644-8291-18F2A9091383}" srcOrd="0" destOrd="0" presId="urn:microsoft.com/office/officeart/2005/8/layout/vList6"/>
    <dgm:cxn modelId="{24D69573-6F20-467F-8CC5-0DC7493D8AE7}" type="presParOf" srcId="{7EC06D0B-B4F5-4644-8291-18F2A9091383}" destId="{DC2D2B0A-2340-40FF-8829-7D0A5C58CB7E}" srcOrd="0" destOrd="0" presId="urn:microsoft.com/office/officeart/2005/8/layout/vList6"/>
    <dgm:cxn modelId="{53C2FED1-7F4E-40D0-8AC7-F4AF4D923AE9}" type="presParOf" srcId="{7EC06D0B-B4F5-4644-8291-18F2A9091383}" destId="{9E1A647C-BA0A-4359-885F-2894D649E9FD}" srcOrd="1" destOrd="0" presId="urn:microsoft.com/office/officeart/2005/8/layout/vList6"/>
    <dgm:cxn modelId="{03DB5655-523F-475F-BEC6-49D436F82C2D}" type="presParOf" srcId="{F3BE77B7-894C-4FC7-917D-309E1A1155F2}" destId="{6C8B5F04-B383-4FDA-9CCA-7970CFF05AB3}" srcOrd="1" destOrd="0" presId="urn:microsoft.com/office/officeart/2005/8/layout/vList6"/>
    <dgm:cxn modelId="{9DDED063-9043-491A-B53F-0E14638FA56E}" type="presParOf" srcId="{F3BE77B7-894C-4FC7-917D-309E1A1155F2}" destId="{20DCF097-A138-4EE1-B8B8-3570C225704D}" srcOrd="2" destOrd="0" presId="urn:microsoft.com/office/officeart/2005/8/layout/vList6"/>
    <dgm:cxn modelId="{1FD5E55E-AC34-446E-8991-F64CD2CB2907}" type="presParOf" srcId="{20DCF097-A138-4EE1-B8B8-3570C225704D}" destId="{BC1212BD-DE4B-4DCB-BB88-45DEBE7B1E9B}" srcOrd="0" destOrd="0" presId="urn:microsoft.com/office/officeart/2005/8/layout/vList6"/>
    <dgm:cxn modelId="{13B2A4D6-1428-45AE-83C7-5CB760C3A362}" type="presParOf" srcId="{20DCF097-A138-4EE1-B8B8-3570C225704D}" destId="{80DDF84B-3F0A-4F8C-B069-5520FC286DD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472342F-7963-44A8-88CB-40CBD614182D}" type="doc">
      <dgm:prSet loTypeId="urn:microsoft.com/office/officeart/2005/8/layout/vList6" loCatId="process" qsTypeId="urn:microsoft.com/office/officeart/2005/8/quickstyle/3d2" qsCatId="3D" csTypeId="urn:microsoft.com/office/officeart/2005/8/colors/accent6_3" csCatId="accent6" phldr="1"/>
      <dgm:spPr/>
      <dgm:t>
        <a:bodyPr/>
        <a:lstStyle/>
        <a:p>
          <a:endParaRPr lang="el-GR"/>
        </a:p>
      </dgm:t>
    </dgm:pt>
    <dgm:pt modelId="{7C38AE2A-0FA0-47AE-AED8-5156F19FFBE0}">
      <dgm:prSet custT="1"/>
      <dgm:spPr/>
      <dgm:t>
        <a:bodyPr/>
        <a:lstStyle/>
        <a:p>
          <a:r>
            <a:rPr lang="el-GR" sz="2400" b="1" dirty="0" smtClean="0">
              <a:solidFill>
                <a:schemeClr val="tx1"/>
              </a:solidFill>
            </a:rPr>
            <a:t>Υποστηρίζεται η αλληλεπίδραση με τον εκπαιδευόμενο στο παρόν ΕΥ</a:t>
          </a:r>
          <a:endParaRPr lang="el-GR" sz="2400" b="1" dirty="0">
            <a:solidFill>
              <a:schemeClr val="tx1"/>
            </a:solidFill>
          </a:endParaRPr>
        </a:p>
      </dgm:t>
    </dgm:pt>
    <dgm:pt modelId="{66399EE8-783E-476E-8004-81B8DDD5B88F}" type="parTrans" cxnId="{A3B66E79-8DFD-4133-B3DD-C9F74CDD1D29}">
      <dgm:prSet/>
      <dgm:spPr/>
      <dgm:t>
        <a:bodyPr/>
        <a:lstStyle/>
        <a:p>
          <a:endParaRPr lang="el-GR"/>
        </a:p>
      </dgm:t>
    </dgm:pt>
    <dgm:pt modelId="{2C671BBD-1741-44D2-A506-A67C43E3081E}" type="sibTrans" cxnId="{A3B66E79-8DFD-4133-B3DD-C9F74CDD1D29}">
      <dgm:prSet/>
      <dgm:spPr/>
      <dgm:t>
        <a:bodyPr/>
        <a:lstStyle/>
        <a:p>
          <a:endParaRPr lang="el-GR"/>
        </a:p>
      </dgm:t>
    </dgm:pt>
    <dgm:pt modelId="{D507C82C-55BD-4626-AFA3-20A5AFD9E079}">
      <dgm:prSet custT="1"/>
      <dgm:spPr/>
      <dgm:t>
        <a:bodyPr/>
        <a:lstStyle/>
        <a:p>
          <a:r>
            <a:rPr lang="el-GR" sz="1600" dirty="0" smtClean="0"/>
            <a:t>Οι δραστηριότητες ενθαρρύνουν τον εκπαιδευόμενο να εκφράσει δικές του απόψεις, να διατυπώσει ερωτήσεις, να εμπλακεί συναισθηματικά με βάση τα προσωπικά του ενδιαφέροντα, να ανταλλάξει απόψεις με άλλους εκπαιδευόμενους, να αισθανθεί μέλος ομάδας και να ενσωματώσει/ εμπλουτίσει τις απόψεις του σε αυτό.</a:t>
          </a:r>
          <a:endParaRPr lang="el-GR" sz="1600" dirty="0"/>
        </a:p>
      </dgm:t>
    </dgm:pt>
    <dgm:pt modelId="{9B42ADF8-C13D-4AEB-8401-66F710CCC820}" type="parTrans" cxnId="{D2B25D0F-B708-4784-9599-D48C69AB5939}">
      <dgm:prSet/>
      <dgm:spPr/>
      <dgm:t>
        <a:bodyPr/>
        <a:lstStyle/>
        <a:p>
          <a:endParaRPr lang="el-GR"/>
        </a:p>
      </dgm:t>
    </dgm:pt>
    <dgm:pt modelId="{86F7D2DC-54B5-42D6-955D-929E3FE3210C}" type="sibTrans" cxnId="{D2B25D0F-B708-4784-9599-D48C69AB5939}">
      <dgm:prSet/>
      <dgm:spPr/>
      <dgm:t>
        <a:bodyPr/>
        <a:lstStyle/>
        <a:p>
          <a:endParaRPr lang="el-GR"/>
        </a:p>
      </dgm:t>
    </dgm:pt>
    <dgm:pt modelId="{734F9A83-5EAD-4FCF-BC40-95F17B02074A}">
      <dgm:prSet custT="1"/>
      <dgm:spPr/>
      <dgm:t>
        <a:bodyPr/>
        <a:lstStyle/>
        <a:p>
          <a:r>
            <a:rPr lang="el-GR" sz="2400" b="1" dirty="0" smtClean="0">
              <a:solidFill>
                <a:schemeClr val="tx1"/>
              </a:solidFill>
            </a:rPr>
            <a:t>Ο σκοπός και τα προσδοκώμενα μαθησιακά αποτελέσματα διατυπώνονται με σαφήνεια</a:t>
          </a:r>
          <a:endParaRPr lang="el-GR" sz="2400" b="1" dirty="0">
            <a:solidFill>
              <a:schemeClr val="tx1"/>
            </a:solidFill>
          </a:endParaRPr>
        </a:p>
      </dgm:t>
    </dgm:pt>
    <dgm:pt modelId="{3D4A838F-B0E0-4C85-B66C-159FF32BF374}" type="parTrans" cxnId="{538B95C2-82BE-4DB2-8F29-55D381D9246F}">
      <dgm:prSet/>
      <dgm:spPr/>
      <dgm:t>
        <a:bodyPr/>
        <a:lstStyle/>
        <a:p>
          <a:endParaRPr lang="el-GR"/>
        </a:p>
      </dgm:t>
    </dgm:pt>
    <dgm:pt modelId="{D6DAF2B8-6FC0-478E-91CB-B51D7D727B8C}" type="sibTrans" cxnId="{538B95C2-82BE-4DB2-8F29-55D381D9246F}">
      <dgm:prSet/>
      <dgm:spPr/>
      <dgm:t>
        <a:bodyPr/>
        <a:lstStyle/>
        <a:p>
          <a:endParaRPr lang="el-GR"/>
        </a:p>
      </dgm:t>
    </dgm:pt>
    <dgm:pt modelId="{1A2CE800-1165-4D90-B8C0-C27A00AD2A3A}">
      <dgm:prSet custT="1"/>
      <dgm:spPr/>
      <dgm:t>
        <a:bodyPr/>
        <a:lstStyle/>
        <a:p>
          <a:r>
            <a:rPr lang="el-GR" sz="1600" dirty="0" smtClean="0"/>
            <a:t>Η διατύπωση του σκοπού και των προσδοκώμενων αποτελεσμάτων είναι σαφής.</a:t>
          </a:r>
          <a:endParaRPr lang="el-GR" sz="1600" dirty="0"/>
        </a:p>
      </dgm:t>
    </dgm:pt>
    <dgm:pt modelId="{AA566FC9-1A3F-42F7-8404-30485E739984}" type="parTrans" cxnId="{1BC18C84-C92C-4588-90DA-589635AB1C31}">
      <dgm:prSet/>
      <dgm:spPr/>
      <dgm:t>
        <a:bodyPr/>
        <a:lstStyle/>
        <a:p>
          <a:endParaRPr lang="el-GR"/>
        </a:p>
      </dgm:t>
    </dgm:pt>
    <dgm:pt modelId="{FA4F38F1-BB48-40BD-A725-424A58E45E67}" type="sibTrans" cxnId="{1BC18C84-C92C-4588-90DA-589635AB1C31}">
      <dgm:prSet/>
      <dgm:spPr/>
      <dgm:t>
        <a:bodyPr/>
        <a:lstStyle/>
        <a:p>
          <a:endParaRPr lang="el-GR"/>
        </a:p>
      </dgm:t>
    </dgm:pt>
    <dgm:pt modelId="{DD627A39-22D2-4F1F-BCA0-59D055445818}">
      <dgm:prSet custT="1"/>
      <dgm:spPr/>
      <dgm:t>
        <a:bodyPr/>
        <a:lstStyle/>
        <a:p>
          <a:r>
            <a:rPr lang="el-GR" sz="1600" dirty="0" smtClean="0"/>
            <a:t>Τα προσδοκώμενα παρακινούν τον εκπαιδευόμενο σε επίπεδο γνώσεων, δεξιοτήτων και στάσεων</a:t>
          </a:r>
          <a:endParaRPr lang="el-GR" sz="1600" dirty="0"/>
        </a:p>
      </dgm:t>
    </dgm:pt>
    <dgm:pt modelId="{DC1D4AE6-0FBB-418D-9ED3-E2B671001905}" type="parTrans" cxnId="{CF7555E2-C808-4BD9-A4E3-DBF4FC9F0074}">
      <dgm:prSet/>
      <dgm:spPr/>
      <dgm:t>
        <a:bodyPr/>
        <a:lstStyle/>
        <a:p>
          <a:endParaRPr lang="el-GR"/>
        </a:p>
      </dgm:t>
    </dgm:pt>
    <dgm:pt modelId="{AEABF275-810F-4E37-8BD2-207E995DD597}" type="sibTrans" cxnId="{CF7555E2-C808-4BD9-A4E3-DBF4FC9F0074}">
      <dgm:prSet/>
      <dgm:spPr/>
      <dgm:t>
        <a:bodyPr/>
        <a:lstStyle/>
        <a:p>
          <a:endParaRPr lang="el-GR"/>
        </a:p>
      </dgm:t>
    </dgm:pt>
    <dgm:pt modelId="{38D38F1D-E5E1-4EC7-814A-244786578ADD}">
      <dgm:prSet custT="1"/>
      <dgm:spPr/>
      <dgm:t>
        <a:bodyPr/>
        <a:lstStyle/>
        <a:p>
          <a:r>
            <a:rPr lang="el-GR" sz="1600" dirty="0" smtClean="0"/>
            <a:t>Παρέχεται η δυνατότητα ελέγχου της προόδου με βάση τα προσδοκώμενα αποτελέσματα</a:t>
          </a:r>
          <a:endParaRPr lang="el-GR" sz="1600" dirty="0"/>
        </a:p>
      </dgm:t>
    </dgm:pt>
    <dgm:pt modelId="{B5704909-639A-41C2-954D-951A6017335F}" type="parTrans" cxnId="{56E9786E-5FF6-4B04-8320-4B153F2BE3C7}">
      <dgm:prSet/>
      <dgm:spPr/>
      <dgm:t>
        <a:bodyPr/>
        <a:lstStyle/>
        <a:p>
          <a:endParaRPr lang="el-GR"/>
        </a:p>
      </dgm:t>
    </dgm:pt>
    <dgm:pt modelId="{BF6AFBFB-1C54-4634-9B98-9BCDD61AB85D}" type="sibTrans" cxnId="{56E9786E-5FF6-4B04-8320-4B153F2BE3C7}">
      <dgm:prSet/>
      <dgm:spPr/>
      <dgm:t>
        <a:bodyPr/>
        <a:lstStyle/>
        <a:p>
          <a:endParaRPr lang="el-GR"/>
        </a:p>
      </dgm:t>
    </dgm:pt>
    <dgm:pt modelId="{F3BE77B7-894C-4FC7-917D-309E1A1155F2}" type="pres">
      <dgm:prSet presAssocID="{4472342F-7963-44A8-88CB-40CBD614182D}" presName="Name0" presStyleCnt="0">
        <dgm:presLayoutVars>
          <dgm:dir/>
          <dgm:animLvl val="lvl"/>
          <dgm:resizeHandles/>
        </dgm:presLayoutVars>
      </dgm:prSet>
      <dgm:spPr/>
      <dgm:t>
        <a:bodyPr/>
        <a:lstStyle/>
        <a:p>
          <a:endParaRPr lang="el-GR"/>
        </a:p>
      </dgm:t>
    </dgm:pt>
    <dgm:pt modelId="{9368EE48-6C49-4B2E-9C57-39E9FCC81448}" type="pres">
      <dgm:prSet presAssocID="{7C38AE2A-0FA0-47AE-AED8-5156F19FFBE0}" presName="linNode" presStyleCnt="0"/>
      <dgm:spPr/>
    </dgm:pt>
    <dgm:pt modelId="{E67E2246-CDDB-4130-9802-DFE14F37D63C}" type="pres">
      <dgm:prSet presAssocID="{7C38AE2A-0FA0-47AE-AED8-5156F19FFBE0}" presName="parentShp" presStyleLbl="node1" presStyleIdx="0" presStyleCnt="2" custScaleY="84205" custLinFactNeighborY="8429">
        <dgm:presLayoutVars>
          <dgm:bulletEnabled val="1"/>
        </dgm:presLayoutVars>
      </dgm:prSet>
      <dgm:spPr/>
      <dgm:t>
        <a:bodyPr/>
        <a:lstStyle/>
        <a:p>
          <a:endParaRPr lang="el-GR"/>
        </a:p>
      </dgm:t>
    </dgm:pt>
    <dgm:pt modelId="{C0CFF670-4ACF-441E-AA2C-2F9DB7052A79}" type="pres">
      <dgm:prSet presAssocID="{7C38AE2A-0FA0-47AE-AED8-5156F19FFBE0}" presName="childShp" presStyleLbl="bgAccFollowNode1" presStyleIdx="0" presStyleCnt="2" custLinFactNeighborX="-546" custLinFactNeighborY="7897">
        <dgm:presLayoutVars>
          <dgm:bulletEnabled val="1"/>
        </dgm:presLayoutVars>
      </dgm:prSet>
      <dgm:spPr/>
      <dgm:t>
        <a:bodyPr/>
        <a:lstStyle/>
        <a:p>
          <a:endParaRPr lang="el-GR"/>
        </a:p>
      </dgm:t>
    </dgm:pt>
    <dgm:pt modelId="{61145D23-6E5E-4D78-B6F3-DAD73C6ACD10}" type="pres">
      <dgm:prSet presAssocID="{2C671BBD-1741-44D2-A506-A67C43E3081E}" presName="spacing" presStyleCnt="0"/>
      <dgm:spPr/>
    </dgm:pt>
    <dgm:pt modelId="{E98497B3-F99C-463F-A1D8-50A09102E848}" type="pres">
      <dgm:prSet presAssocID="{734F9A83-5EAD-4FCF-BC40-95F17B02074A}" presName="linNode" presStyleCnt="0"/>
      <dgm:spPr/>
    </dgm:pt>
    <dgm:pt modelId="{604D517C-29CB-4F15-AEB4-70BEC3AA0234}" type="pres">
      <dgm:prSet presAssocID="{734F9A83-5EAD-4FCF-BC40-95F17B02074A}" presName="parentShp" presStyleLbl="node1" presStyleIdx="1" presStyleCnt="2" custScaleY="85253">
        <dgm:presLayoutVars>
          <dgm:bulletEnabled val="1"/>
        </dgm:presLayoutVars>
      </dgm:prSet>
      <dgm:spPr/>
      <dgm:t>
        <a:bodyPr/>
        <a:lstStyle/>
        <a:p>
          <a:endParaRPr lang="el-GR"/>
        </a:p>
      </dgm:t>
    </dgm:pt>
    <dgm:pt modelId="{0509A543-3A39-42EA-B7F7-7FF849828832}" type="pres">
      <dgm:prSet presAssocID="{734F9A83-5EAD-4FCF-BC40-95F17B02074A}" presName="childShp" presStyleLbl="bgAccFollowNode1" presStyleIdx="1" presStyleCnt="2">
        <dgm:presLayoutVars>
          <dgm:bulletEnabled val="1"/>
        </dgm:presLayoutVars>
      </dgm:prSet>
      <dgm:spPr/>
      <dgm:t>
        <a:bodyPr/>
        <a:lstStyle/>
        <a:p>
          <a:endParaRPr lang="el-GR"/>
        </a:p>
      </dgm:t>
    </dgm:pt>
  </dgm:ptLst>
  <dgm:cxnLst>
    <dgm:cxn modelId="{538B95C2-82BE-4DB2-8F29-55D381D9246F}" srcId="{4472342F-7963-44A8-88CB-40CBD614182D}" destId="{734F9A83-5EAD-4FCF-BC40-95F17B02074A}" srcOrd="1" destOrd="0" parTransId="{3D4A838F-B0E0-4C85-B66C-159FF32BF374}" sibTransId="{D6DAF2B8-6FC0-478E-91CB-B51D7D727B8C}"/>
    <dgm:cxn modelId="{75587D98-7F83-4B60-9F5C-E3482D34D1AF}" type="presOf" srcId="{734F9A83-5EAD-4FCF-BC40-95F17B02074A}" destId="{604D517C-29CB-4F15-AEB4-70BEC3AA0234}" srcOrd="0" destOrd="0" presId="urn:microsoft.com/office/officeart/2005/8/layout/vList6"/>
    <dgm:cxn modelId="{A3B66E79-8DFD-4133-B3DD-C9F74CDD1D29}" srcId="{4472342F-7963-44A8-88CB-40CBD614182D}" destId="{7C38AE2A-0FA0-47AE-AED8-5156F19FFBE0}" srcOrd="0" destOrd="0" parTransId="{66399EE8-783E-476E-8004-81B8DDD5B88F}" sibTransId="{2C671BBD-1741-44D2-A506-A67C43E3081E}"/>
    <dgm:cxn modelId="{4809A3C0-BA3E-452C-B646-141C9E28003A}" type="presOf" srcId="{DD627A39-22D2-4F1F-BCA0-59D055445818}" destId="{0509A543-3A39-42EA-B7F7-7FF849828832}" srcOrd="0" destOrd="1" presId="urn:microsoft.com/office/officeart/2005/8/layout/vList6"/>
    <dgm:cxn modelId="{CC365F9F-DEEC-4E04-867E-28B71132143D}" type="presOf" srcId="{D507C82C-55BD-4626-AFA3-20A5AFD9E079}" destId="{C0CFF670-4ACF-441E-AA2C-2F9DB7052A79}" srcOrd="0" destOrd="0" presId="urn:microsoft.com/office/officeart/2005/8/layout/vList6"/>
    <dgm:cxn modelId="{1BC18C84-C92C-4588-90DA-589635AB1C31}" srcId="{734F9A83-5EAD-4FCF-BC40-95F17B02074A}" destId="{1A2CE800-1165-4D90-B8C0-C27A00AD2A3A}" srcOrd="0" destOrd="0" parTransId="{AA566FC9-1A3F-42F7-8404-30485E739984}" sibTransId="{FA4F38F1-BB48-40BD-A725-424A58E45E67}"/>
    <dgm:cxn modelId="{D2B25D0F-B708-4784-9599-D48C69AB5939}" srcId="{7C38AE2A-0FA0-47AE-AED8-5156F19FFBE0}" destId="{D507C82C-55BD-4626-AFA3-20A5AFD9E079}" srcOrd="0" destOrd="0" parTransId="{9B42ADF8-C13D-4AEB-8401-66F710CCC820}" sibTransId="{86F7D2DC-54B5-42D6-955D-929E3FE3210C}"/>
    <dgm:cxn modelId="{CC80EB16-18AC-4167-BD79-C3A6341DDD62}" type="presOf" srcId="{38D38F1D-E5E1-4EC7-814A-244786578ADD}" destId="{0509A543-3A39-42EA-B7F7-7FF849828832}" srcOrd="0" destOrd="2" presId="urn:microsoft.com/office/officeart/2005/8/layout/vList6"/>
    <dgm:cxn modelId="{6A2D6D5F-DA5C-47DA-A350-25307520CAC2}" type="presOf" srcId="{7C38AE2A-0FA0-47AE-AED8-5156F19FFBE0}" destId="{E67E2246-CDDB-4130-9802-DFE14F37D63C}" srcOrd="0" destOrd="0" presId="urn:microsoft.com/office/officeart/2005/8/layout/vList6"/>
    <dgm:cxn modelId="{56E9786E-5FF6-4B04-8320-4B153F2BE3C7}" srcId="{734F9A83-5EAD-4FCF-BC40-95F17B02074A}" destId="{38D38F1D-E5E1-4EC7-814A-244786578ADD}" srcOrd="2" destOrd="0" parTransId="{B5704909-639A-41C2-954D-951A6017335F}" sibTransId="{BF6AFBFB-1C54-4634-9B98-9BCDD61AB85D}"/>
    <dgm:cxn modelId="{CF7555E2-C808-4BD9-A4E3-DBF4FC9F0074}" srcId="{734F9A83-5EAD-4FCF-BC40-95F17B02074A}" destId="{DD627A39-22D2-4F1F-BCA0-59D055445818}" srcOrd="1" destOrd="0" parTransId="{DC1D4AE6-0FBB-418D-9ED3-E2B671001905}" sibTransId="{AEABF275-810F-4E37-8BD2-207E995DD597}"/>
    <dgm:cxn modelId="{66E41670-9D54-43B0-9761-4F718AC310D6}" type="presOf" srcId="{1A2CE800-1165-4D90-B8C0-C27A00AD2A3A}" destId="{0509A543-3A39-42EA-B7F7-7FF849828832}" srcOrd="0" destOrd="0" presId="urn:microsoft.com/office/officeart/2005/8/layout/vList6"/>
    <dgm:cxn modelId="{BA643BD3-FB79-4246-BE64-A629BEFDFA8F}" type="presOf" srcId="{4472342F-7963-44A8-88CB-40CBD614182D}" destId="{F3BE77B7-894C-4FC7-917D-309E1A1155F2}" srcOrd="0" destOrd="0" presId="urn:microsoft.com/office/officeart/2005/8/layout/vList6"/>
    <dgm:cxn modelId="{5E1C340C-CC56-4CB7-BA46-4D488958FE5A}" type="presParOf" srcId="{F3BE77B7-894C-4FC7-917D-309E1A1155F2}" destId="{9368EE48-6C49-4B2E-9C57-39E9FCC81448}" srcOrd="0" destOrd="0" presId="urn:microsoft.com/office/officeart/2005/8/layout/vList6"/>
    <dgm:cxn modelId="{D5214D37-B8B2-4045-BF47-0C9B3446E68A}" type="presParOf" srcId="{9368EE48-6C49-4B2E-9C57-39E9FCC81448}" destId="{E67E2246-CDDB-4130-9802-DFE14F37D63C}" srcOrd="0" destOrd="0" presId="urn:microsoft.com/office/officeart/2005/8/layout/vList6"/>
    <dgm:cxn modelId="{C64F9C40-DA5A-4802-A940-FB6A868E560A}" type="presParOf" srcId="{9368EE48-6C49-4B2E-9C57-39E9FCC81448}" destId="{C0CFF670-4ACF-441E-AA2C-2F9DB7052A79}" srcOrd="1" destOrd="0" presId="urn:microsoft.com/office/officeart/2005/8/layout/vList6"/>
    <dgm:cxn modelId="{5AD598B2-CB5F-4876-9478-6FA5A75B7C8E}" type="presParOf" srcId="{F3BE77B7-894C-4FC7-917D-309E1A1155F2}" destId="{61145D23-6E5E-4D78-B6F3-DAD73C6ACD10}" srcOrd="1" destOrd="0" presId="urn:microsoft.com/office/officeart/2005/8/layout/vList6"/>
    <dgm:cxn modelId="{1B55D5AD-1C93-40ED-B608-8DE2DC741583}" type="presParOf" srcId="{F3BE77B7-894C-4FC7-917D-309E1A1155F2}" destId="{E98497B3-F99C-463F-A1D8-50A09102E848}" srcOrd="2" destOrd="0" presId="urn:microsoft.com/office/officeart/2005/8/layout/vList6"/>
    <dgm:cxn modelId="{470962B1-3AAE-40FF-81A4-7307F656A2EA}" type="presParOf" srcId="{E98497B3-F99C-463F-A1D8-50A09102E848}" destId="{604D517C-29CB-4F15-AEB4-70BEC3AA0234}" srcOrd="0" destOrd="0" presId="urn:microsoft.com/office/officeart/2005/8/layout/vList6"/>
    <dgm:cxn modelId="{681C403E-93A6-4C9A-B9C7-ED4801A307D5}" type="presParOf" srcId="{E98497B3-F99C-463F-A1D8-50A09102E848}" destId="{0509A543-3A39-42EA-B7F7-7FF84982883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BFE911-1CFC-4DFF-B1A3-2DD394C1DAE6}"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l-GR"/>
        </a:p>
      </dgm:t>
    </dgm:pt>
    <dgm:pt modelId="{C5AE8907-DDDB-4500-824C-D70D93D9AB33}">
      <dgm:prSet phldrT="[Κείμενο]" custT="1"/>
      <dgm:spPr/>
      <dgm:t>
        <a:bodyPr/>
        <a:lstStyle/>
        <a:p>
          <a:r>
            <a:rPr lang="el-GR" sz="1500" baseline="30000" dirty="0" smtClean="0"/>
            <a:t>      </a:t>
          </a:r>
          <a:r>
            <a:rPr lang="el-GR" sz="1500" dirty="0" smtClean="0"/>
            <a:t> </a:t>
          </a:r>
          <a:r>
            <a:rPr lang="el-GR" sz="2000" dirty="0" smtClean="0"/>
            <a:t>Το εκπαιδευτικό υλικό ακολουθεί τις αρχές και τη μεθοδολογία της εξ αποστάσεως εκπαίδευσης;  </a:t>
          </a:r>
          <a:endParaRPr lang="el-GR" sz="2000" dirty="0"/>
        </a:p>
      </dgm:t>
    </dgm:pt>
    <dgm:pt modelId="{1A8D3F48-BFD5-4F15-AA6E-F6DBE20D18AC}" type="parTrans" cxnId="{1E48BDE8-AF5C-4C13-AA96-58899F88FCBC}">
      <dgm:prSet/>
      <dgm:spPr/>
      <dgm:t>
        <a:bodyPr/>
        <a:lstStyle/>
        <a:p>
          <a:endParaRPr lang="el-GR"/>
        </a:p>
      </dgm:t>
    </dgm:pt>
    <dgm:pt modelId="{BDB30986-8B93-4F25-AFFF-B6685F32A310}" type="sibTrans" cxnId="{1E48BDE8-AF5C-4C13-AA96-58899F88FCBC}">
      <dgm:prSet/>
      <dgm:spPr/>
      <dgm:t>
        <a:bodyPr/>
        <a:lstStyle/>
        <a:p>
          <a:endParaRPr lang="el-GR"/>
        </a:p>
      </dgm:t>
    </dgm:pt>
    <dgm:pt modelId="{307827B0-3600-4301-975F-33BC213BFCAF}">
      <dgm:prSet custT="1"/>
      <dgm:spPr/>
      <dgm:t>
        <a:bodyPr/>
        <a:lstStyle/>
        <a:p>
          <a:r>
            <a:rPr lang="el-GR" sz="2200" dirty="0" smtClean="0"/>
            <a:t>Το εκπαιδευτικό υλικό έχει δημιουργηθεί βάσει των αρχών της Πολυμεσικής Μάθησης;</a:t>
          </a:r>
          <a:endParaRPr lang="el-GR" sz="2200" dirty="0"/>
        </a:p>
      </dgm:t>
    </dgm:pt>
    <dgm:pt modelId="{0C132656-3B3E-4430-8F57-50E16BE5D318}" type="parTrans" cxnId="{B712D253-BC16-4F1D-A3AE-5E8FDA2FA54F}">
      <dgm:prSet/>
      <dgm:spPr/>
      <dgm:t>
        <a:bodyPr/>
        <a:lstStyle/>
        <a:p>
          <a:endParaRPr lang="el-GR"/>
        </a:p>
      </dgm:t>
    </dgm:pt>
    <dgm:pt modelId="{A70D8285-B9C1-41AD-9CB1-C9AE399EF373}" type="sibTrans" cxnId="{B712D253-BC16-4F1D-A3AE-5E8FDA2FA54F}">
      <dgm:prSet/>
      <dgm:spPr/>
      <dgm:t>
        <a:bodyPr/>
        <a:lstStyle/>
        <a:p>
          <a:endParaRPr lang="el-GR"/>
        </a:p>
      </dgm:t>
    </dgm:pt>
    <dgm:pt modelId="{85BFA2D3-79AA-4A04-8032-9EDD3A6C0A29}">
      <dgm:prSet custT="1"/>
      <dgm:spPr/>
      <dgm:t>
        <a:bodyPr/>
        <a:lstStyle/>
        <a:p>
          <a:r>
            <a:rPr lang="el-GR" sz="2000" dirty="0" smtClean="0"/>
            <a:t>Ποιες είναι οι προδιαγραφές δημιουργίας εκπαιδευτικού υλικού για την Εξ Αποστάσεως Εκπαίδευση της Ιστορίας και πιο συγκεκριμένα της Μυθολογίας;</a:t>
          </a:r>
          <a:endParaRPr lang="el-GR" sz="2000" dirty="0"/>
        </a:p>
      </dgm:t>
    </dgm:pt>
    <dgm:pt modelId="{ED054F9C-F58F-402B-8B75-CD6AE5AFD766}" type="parTrans" cxnId="{F6355CAE-5EEB-473B-B30B-4E824716AD04}">
      <dgm:prSet/>
      <dgm:spPr/>
      <dgm:t>
        <a:bodyPr/>
        <a:lstStyle/>
        <a:p>
          <a:endParaRPr lang="el-GR"/>
        </a:p>
      </dgm:t>
    </dgm:pt>
    <dgm:pt modelId="{7927E37E-4E04-4721-ACFB-F413456B1765}" type="sibTrans" cxnId="{F6355CAE-5EEB-473B-B30B-4E824716AD04}">
      <dgm:prSet/>
      <dgm:spPr/>
      <dgm:t>
        <a:bodyPr/>
        <a:lstStyle/>
        <a:p>
          <a:endParaRPr lang="el-GR"/>
        </a:p>
      </dgm:t>
    </dgm:pt>
    <dgm:pt modelId="{E3E079D7-32E5-4C5C-A207-EC397A81384F}" type="pres">
      <dgm:prSet presAssocID="{4DBFE911-1CFC-4DFF-B1A3-2DD394C1DAE6}" presName="Name0" presStyleCnt="0">
        <dgm:presLayoutVars>
          <dgm:chMax val="7"/>
          <dgm:chPref val="7"/>
          <dgm:dir/>
        </dgm:presLayoutVars>
      </dgm:prSet>
      <dgm:spPr/>
      <dgm:t>
        <a:bodyPr/>
        <a:lstStyle/>
        <a:p>
          <a:endParaRPr lang="el-GR"/>
        </a:p>
      </dgm:t>
    </dgm:pt>
    <dgm:pt modelId="{DA58D7F7-8CB1-409F-BD40-42885B3EF0C4}" type="pres">
      <dgm:prSet presAssocID="{4DBFE911-1CFC-4DFF-B1A3-2DD394C1DAE6}" presName="Name1" presStyleCnt="0"/>
      <dgm:spPr/>
      <dgm:t>
        <a:bodyPr/>
        <a:lstStyle/>
        <a:p>
          <a:endParaRPr lang="el-GR"/>
        </a:p>
      </dgm:t>
    </dgm:pt>
    <dgm:pt modelId="{82E699AB-7C02-443D-98D8-F1D40A13D61F}" type="pres">
      <dgm:prSet presAssocID="{4DBFE911-1CFC-4DFF-B1A3-2DD394C1DAE6}" presName="cycle" presStyleCnt="0"/>
      <dgm:spPr/>
      <dgm:t>
        <a:bodyPr/>
        <a:lstStyle/>
        <a:p>
          <a:endParaRPr lang="el-GR"/>
        </a:p>
      </dgm:t>
    </dgm:pt>
    <dgm:pt modelId="{24E296B0-E6AC-4EC8-86B9-1E253FA73E4B}" type="pres">
      <dgm:prSet presAssocID="{4DBFE911-1CFC-4DFF-B1A3-2DD394C1DAE6}" presName="srcNode" presStyleLbl="node1" presStyleIdx="0" presStyleCnt="3"/>
      <dgm:spPr/>
      <dgm:t>
        <a:bodyPr/>
        <a:lstStyle/>
        <a:p>
          <a:endParaRPr lang="el-GR"/>
        </a:p>
      </dgm:t>
    </dgm:pt>
    <dgm:pt modelId="{0A3AD122-BC87-4D9A-B348-490579A5C65C}" type="pres">
      <dgm:prSet presAssocID="{4DBFE911-1CFC-4DFF-B1A3-2DD394C1DAE6}" presName="conn" presStyleLbl="parChTrans1D2" presStyleIdx="0" presStyleCnt="1"/>
      <dgm:spPr/>
      <dgm:t>
        <a:bodyPr/>
        <a:lstStyle/>
        <a:p>
          <a:endParaRPr lang="el-GR"/>
        </a:p>
      </dgm:t>
    </dgm:pt>
    <dgm:pt modelId="{F6BBF68E-56FE-4083-97A2-EB9C08192FD5}" type="pres">
      <dgm:prSet presAssocID="{4DBFE911-1CFC-4DFF-B1A3-2DD394C1DAE6}" presName="extraNode" presStyleLbl="node1" presStyleIdx="0" presStyleCnt="3"/>
      <dgm:spPr/>
      <dgm:t>
        <a:bodyPr/>
        <a:lstStyle/>
        <a:p>
          <a:endParaRPr lang="el-GR"/>
        </a:p>
      </dgm:t>
    </dgm:pt>
    <dgm:pt modelId="{1451FE39-2C5C-4059-B0CC-8AC2A281FEE6}" type="pres">
      <dgm:prSet presAssocID="{4DBFE911-1CFC-4DFF-B1A3-2DD394C1DAE6}" presName="dstNode" presStyleLbl="node1" presStyleIdx="0" presStyleCnt="3"/>
      <dgm:spPr/>
      <dgm:t>
        <a:bodyPr/>
        <a:lstStyle/>
        <a:p>
          <a:endParaRPr lang="el-GR"/>
        </a:p>
      </dgm:t>
    </dgm:pt>
    <dgm:pt modelId="{5C0465E2-A7F3-4F07-AC1D-D903938D809F}" type="pres">
      <dgm:prSet presAssocID="{C5AE8907-DDDB-4500-824C-D70D93D9AB33}" presName="text_1" presStyleLbl="node1" presStyleIdx="0" presStyleCnt="3" custScaleX="91905" custScaleY="38331" custLinFactNeighborX="4749" custLinFactNeighborY="56881">
        <dgm:presLayoutVars>
          <dgm:bulletEnabled val="1"/>
        </dgm:presLayoutVars>
      </dgm:prSet>
      <dgm:spPr/>
      <dgm:t>
        <a:bodyPr/>
        <a:lstStyle/>
        <a:p>
          <a:endParaRPr lang="el-GR"/>
        </a:p>
      </dgm:t>
    </dgm:pt>
    <dgm:pt modelId="{B2D397A1-669C-4EA0-BD03-900595825779}" type="pres">
      <dgm:prSet presAssocID="{C5AE8907-DDDB-4500-824C-D70D93D9AB33}" presName="accent_1" presStyleCnt="0"/>
      <dgm:spPr/>
      <dgm:t>
        <a:bodyPr/>
        <a:lstStyle/>
        <a:p>
          <a:endParaRPr lang="el-GR"/>
        </a:p>
      </dgm:t>
    </dgm:pt>
    <dgm:pt modelId="{C7254C41-800F-49A2-9CA7-0A61828AE287}" type="pres">
      <dgm:prSet presAssocID="{C5AE8907-DDDB-4500-824C-D70D93D9AB33}" presName="accentRepeatNode" presStyleLbl="solidFgAcc1" presStyleIdx="0" presStyleCnt="3" custScaleX="44564" custScaleY="43336" custLinFactNeighborX="20270" custLinFactNeighborY="42106"/>
      <dgm:spPr/>
      <dgm:t>
        <a:bodyPr/>
        <a:lstStyle/>
        <a:p>
          <a:endParaRPr lang="el-GR"/>
        </a:p>
      </dgm:t>
    </dgm:pt>
    <dgm:pt modelId="{E4C646FB-8712-4944-807F-46550C718DE3}" type="pres">
      <dgm:prSet presAssocID="{85BFA2D3-79AA-4A04-8032-9EDD3A6C0A29}" presName="text_2" presStyleLbl="node1" presStyleIdx="1" presStyleCnt="3" custScaleY="78869" custLinFactY="72324" custLinFactNeighborX="-842" custLinFactNeighborY="100000">
        <dgm:presLayoutVars>
          <dgm:bulletEnabled val="1"/>
        </dgm:presLayoutVars>
      </dgm:prSet>
      <dgm:spPr/>
      <dgm:t>
        <a:bodyPr/>
        <a:lstStyle/>
        <a:p>
          <a:endParaRPr lang="el-GR"/>
        </a:p>
      </dgm:t>
    </dgm:pt>
    <dgm:pt modelId="{7550C90B-2F0B-4AD4-B760-8F3483EBCB6F}" type="pres">
      <dgm:prSet presAssocID="{85BFA2D3-79AA-4A04-8032-9EDD3A6C0A29}" presName="accent_2" presStyleCnt="0"/>
      <dgm:spPr/>
    </dgm:pt>
    <dgm:pt modelId="{1436B0EB-26B4-470A-B3C5-BC2D84D4A064}" type="pres">
      <dgm:prSet presAssocID="{85BFA2D3-79AA-4A04-8032-9EDD3A6C0A29}" presName="accentRepeatNode" presStyleLbl="solidFgAcc1" presStyleIdx="1" presStyleCnt="3" custScaleX="45872" custScaleY="41434" custLinFactNeighborX="4331" custLinFactNeighborY="15746"/>
      <dgm:spPr/>
    </dgm:pt>
    <dgm:pt modelId="{FB0FF61C-454A-4425-8CC5-0430A55BF713}" type="pres">
      <dgm:prSet presAssocID="{307827B0-3600-4301-975F-33BC213BFCAF}" presName="text_3" presStyleLbl="node1" presStyleIdx="2" presStyleCnt="3" custScaleX="88257" custScaleY="45246" custLinFactY="-27538" custLinFactNeighborX="5517" custLinFactNeighborY="-100000">
        <dgm:presLayoutVars>
          <dgm:bulletEnabled val="1"/>
        </dgm:presLayoutVars>
      </dgm:prSet>
      <dgm:spPr/>
      <dgm:t>
        <a:bodyPr/>
        <a:lstStyle/>
        <a:p>
          <a:endParaRPr lang="el-GR"/>
        </a:p>
      </dgm:t>
    </dgm:pt>
    <dgm:pt modelId="{196F833C-C8FF-40F4-8EA8-1C77AF57DF94}" type="pres">
      <dgm:prSet presAssocID="{307827B0-3600-4301-975F-33BC213BFCAF}" presName="accent_3" presStyleCnt="0"/>
      <dgm:spPr/>
    </dgm:pt>
    <dgm:pt modelId="{2C214295-EB42-42A6-8A4B-E42E35F0D71F}" type="pres">
      <dgm:prSet presAssocID="{307827B0-3600-4301-975F-33BC213BFCAF}" presName="accentRepeatNode" presStyleLbl="solidFgAcc1" presStyleIdx="2" presStyleCnt="3" custScaleX="45537" custScaleY="44802" custLinFactNeighborX="-318" custLinFactNeighborY="21700"/>
      <dgm:spPr/>
      <dgm:t>
        <a:bodyPr/>
        <a:lstStyle/>
        <a:p>
          <a:endParaRPr lang="el-GR"/>
        </a:p>
      </dgm:t>
    </dgm:pt>
  </dgm:ptLst>
  <dgm:cxnLst>
    <dgm:cxn modelId="{061747E3-9759-4995-95BD-8F79839FADC9}" type="presOf" srcId="{BDB30986-8B93-4F25-AFFF-B6685F32A310}" destId="{0A3AD122-BC87-4D9A-B348-490579A5C65C}" srcOrd="0" destOrd="0" presId="urn:microsoft.com/office/officeart/2008/layout/VerticalCurvedList"/>
    <dgm:cxn modelId="{E0F09A16-F922-4CDD-8F84-28CF7383B2FC}" type="presOf" srcId="{307827B0-3600-4301-975F-33BC213BFCAF}" destId="{FB0FF61C-454A-4425-8CC5-0430A55BF713}" srcOrd="0" destOrd="0" presId="urn:microsoft.com/office/officeart/2008/layout/VerticalCurvedList"/>
    <dgm:cxn modelId="{CE7FE850-E289-4C1F-BB50-5624D753A75E}" type="presOf" srcId="{4DBFE911-1CFC-4DFF-B1A3-2DD394C1DAE6}" destId="{E3E079D7-32E5-4C5C-A207-EC397A81384F}" srcOrd="0" destOrd="0" presId="urn:microsoft.com/office/officeart/2008/layout/VerticalCurvedList"/>
    <dgm:cxn modelId="{0C3F8A14-AB9F-469D-8620-FF4BE9A23336}" type="presOf" srcId="{C5AE8907-DDDB-4500-824C-D70D93D9AB33}" destId="{5C0465E2-A7F3-4F07-AC1D-D903938D809F}" srcOrd="0" destOrd="0" presId="urn:microsoft.com/office/officeart/2008/layout/VerticalCurvedList"/>
    <dgm:cxn modelId="{1E48BDE8-AF5C-4C13-AA96-58899F88FCBC}" srcId="{4DBFE911-1CFC-4DFF-B1A3-2DD394C1DAE6}" destId="{C5AE8907-DDDB-4500-824C-D70D93D9AB33}" srcOrd="0" destOrd="0" parTransId="{1A8D3F48-BFD5-4F15-AA6E-F6DBE20D18AC}" sibTransId="{BDB30986-8B93-4F25-AFFF-B6685F32A310}"/>
    <dgm:cxn modelId="{B712D253-BC16-4F1D-A3AE-5E8FDA2FA54F}" srcId="{4DBFE911-1CFC-4DFF-B1A3-2DD394C1DAE6}" destId="{307827B0-3600-4301-975F-33BC213BFCAF}" srcOrd="2" destOrd="0" parTransId="{0C132656-3B3E-4430-8F57-50E16BE5D318}" sibTransId="{A70D8285-B9C1-41AD-9CB1-C9AE399EF373}"/>
    <dgm:cxn modelId="{62B6FF2C-237E-42CF-9C44-261D6FD7FBDC}" type="presOf" srcId="{85BFA2D3-79AA-4A04-8032-9EDD3A6C0A29}" destId="{E4C646FB-8712-4944-807F-46550C718DE3}" srcOrd="0" destOrd="0" presId="urn:microsoft.com/office/officeart/2008/layout/VerticalCurvedList"/>
    <dgm:cxn modelId="{F6355CAE-5EEB-473B-B30B-4E824716AD04}" srcId="{4DBFE911-1CFC-4DFF-B1A3-2DD394C1DAE6}" destId="{85BFA2D3-79AA-4A04-8032-9EDD3A6C0A29}" srcOrd="1" destOrd="0" parTransId="{ED054F9C-F58F-402B-8B75-CD6AE5AFD766}" sibTransId="{7927E37E-4E04-4721-ACFB-F413456B1765}"/>
    <dgm:cxn modelId="{79AD2478-B1F0-4CB0-8992-9A831F98C165}" type="presParOf" srcId="{E3E079D7-32E5-4C5C-A207-EC397A81384F}" destId="{DA58D7F7-8CB1-409F-BD40-42885B3EF0C4}" srcOrd="0" destOrd="0" presId="urn:microsoft.com/office/officeart/2008/layout/VerticalCurvedList"/>
    <dgm:cxn modelId="{D39CE70F-982C-4B65-9681-2DC39D214BB1}" type="presParOf" srcId="{DA58D7F7-8CB1-409F-BD40-42885B3EF0C4}" destId="{82E699AB-7C02-443D-98D8-F1D40A13D61F}" srcOrd="0" destOrd="0" presId="urn:microsoft.com/office/officeart/2008/layout/VerticalCurvedList"/>
    <dgm:cxn modelId="{B01320B2-E72C-4893-9644-B54B91DCC146}" type="presParOf" srcId="{82E699AB-7C02-443D-98D8-F1D40A13D61F}" destId="{24E296B0-E6AC-4EC8-86B9-1E253FA73E4B}" srcOrd="0" destOrd="0" presId="urn:microsoft.com/office/officeart/2008/layout/VerticalCurvedList"/>
    <dgm:cxn modelId="{B2B63EE5-F4C4-4FB1-91AB-F7B80DBF1923}" type="presParOf" srcId="{82E699AB-7C02-443D-98D8-F1D40A13D61F}" destId="{0A3AD122-BC87-4D9A-B348-490579A5C65C}" srcOrd="1" destOrd="0" presId="urn:microsoft.com/office/officeart/2008/layout/VerticalCurvedList"/>
    <dgm:cxn modelId="{02317F03-F41A-46D3-92DA-0F1BDE616581}" type="presParOf" srcId="{82E699AB-7C02-443D-98D8-F1D40A13D61F}" destId="{F6BBF68E-56FE-4083-97A2-EB9C08192FD5}" srcOrd="2" destOrd="0" presId="urn:microsoft.com/office/officeart/2008/layout/VerticalCurvedList"/>
    <dgm:cxn modelId="{3B27A306-4276-4C67-BEC7-A90865CB6A59}" type="presParOf" srcId="{82E699AB-7C02-443D-98D8-F1D40A13D61F}" destId="{1451FE39-2C5C-4059-B0CC-8AC2A281FEE6}" srcOrd="3" destOrd="0" presId="urn:microsoft.com/office/officeart/2008/layout/VerticalCurvedList"/>
    <dgm:cxn modelId="{C727A21C-C703-48CD-8F18-D89A5BDCD095}" type="presParOf" srcId="{DA58D7F7-8CB1-409F-BD40-42885B3EF0C4}" destId="{5C0465E2-A7F3-4F07-AC1D-D903938D809F}" srcOrd="1" destOrd="0" presId="urn:microsoft.com/office/officeart/2008/layout/VerticalCurvedList"/>
    <dgm:cxn modelId="{BE46B0E6-6271-4299-B1D8-2C619313BB8F}" type="presParOf" srcId="{DA58D7F7-8CB1-409F-BD40-42885B3EF0C4}" destId="{B2D397A1-669C-4EA0-BD03-900595825779}" srcOrd="2" destOrd="0" presId="urn:microsoft.com/office/officeart/2008/layout/VerticalCurvedList"/>
    <dgm:cxn modelId="{3F030987-4A92-4D3F-880A-26BFD15535EB}" type="presParOf" srcId="{B2D397A1-669C-4EA0-BD03-900595825779}" destId="{C7254C41-800F-49A2-9CA7-0A61828AE287}" srcOrd="0" destOrd="0" presId="urn:microsoft.com/office/officeart/2008/layout/VerticalCurvedList"/>
    <dgm:cxn modelId="{58E54C89-DE82-4DCD-A2BC-0F7B9E1FA6C6}" type="presParOf" srcId="{DA58D7F7-8CB1-409F-BD40-42885B3EF0C4}" destId="{E4C646FB-8712-4944-807F-46550C718DE3}" srcOrd="3" destOrd="0" presId="urn:microsoft.com/office/officeart/2008/layout/VerticalCurvedList"/>
    <dgm:cxn modelId="{121F1378-0D87-4CEE-B169-795EE2262193}" type="presParOf" srcId="{DA58D7F7-8CB1-409F-BD40-42885B3EF0C4}" destId="{7550C90B-2F0B-4AD4-B760-8F3483EBCB6F}" srcOrd="4" destOrd="0" presId="urn:microsoft.com/office/officeart/2008/layout/VerticalCurvedList"/>
    <dgm:cxn modelId="{B7789E04-48FD-4CCD-8C7B-53DB03A98BC7}" type="presParOf" srcId="{7550C90B-2F0B-4AD4-B760-8F3483EBCB6F}" destId="{1436B0EB-26B4-470A-B3C5-BC2D84D4A064}" srcOrd="0" destOrd="0" presId="urn:microsoft.com/office/officeart/2008/layout/VerticalCurvedList"/>
    <dgm:cxn modelId="{C22DC442-F802-4ABE-998C-C879D376EF64}" type="presParOf" srcId="{DA58D7F7-8CB1-409F-BD40-42885B3EF0C4}" destId="{FB0FF61C-454A-4425-8CC5-0430A55BF713}" srcOrd="5" destOrd="0" presId="urn:microsoft.com/office/officeart/2008/layout/VerticalCurvedList"/>
    <dgm:cxn modelId="{8D1F82A1-AE35-4074-B459-7102BA0FF7D4}" type="presParOf" srcId="{DA58D7F7-8CB1-409F-BD40-42885B3EF0C4}" destId="{196F833C-C8FF-40F4-8EA8-1C77AF57DF94}" srcOrd="6" destOrd="0" presId="urn:microsoft.com/office/officeart/2008/layout/VerticalCurvedList"/>
    <dgm:cxn modelId="{191C5354-5791-4FAE-BB4E-CB632BB581C2}" type="presParOf" srcId="{196F833C-C8FF-40F4-8EA8-1C77AF57DF94}" destId="{2C214295-EB42-42A6-8A4B-E42E35F0D71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472342F-7963-44A8-88CB-40CBD614182D}" type="doc">
      <dgm:prSet loTypeId="urn:microsoft.com/office/officeart/2005/8/layout/vList6" loCatId="process" qsTypeId="urn:microsoft.com/office/officeart/2005/8/quickstyle/3d2" qsCatId="3D" csTypeId="urn:microsoft.com/office/officeart/2005/8/colors/accent6_3" csCatId="accent6" phldr="1"/>
      <dgm:spPr/>
      <dgm:t>
        <a:bodyPr/>
        <a:lstStyle/>
        <a:p>
          <a:endParaRPr lang="el-GR"/>
        </a:p>
      </dgm:t>
    </dgm:pt>
    <dgm:pt modelId="{C7B807C0-B98A-4F1C-9A67-FBE7A9AF90CF}">
      <dgm:prSet phldrT="[Κείμενο]" custT="1"/>
      <dgm:spPr/>
      <dgm:t>
        <a:bodyPr/>
        <a:lstStyle/>
        <a:p>
          <a:r>
            <a:rPr lang="el-GR" sz="2400" b="1" dirty="0" smtClean="0">
              <a:solidFill>
                <a:schemeClr val="tx1"/>
              </a:solidFill>
            </a:rPr>
            <a:t>Το ΕΥ παρέχει τη δυνατότητα αναστοχασμού και αυτοαξιολόγησης του εκπαιδευόμενου </a:t>
          </a:r>
          <a:endParaRPr lang="el-GR" sz="2400" b="1" dirty="0">
            <a:solidFill>
              <a:schemeClr val="tx1"/>
            </a:solidFill>
          </a:endParaRPr>
        </a:p>
      </dgm:t>
    </dgm:pt>
    <dgm:pt modelId="{58072742-EB4E-4AFA-BE97-B41C52C2FFFD}" type="parTrans" cxnId="{C368FD72-5693-4A57-A387-8B3F04405956}">
      <dgm:prSet/>
      <dgm:spPr/>
      <dgm:t>
        <a:bodyPr/>
        <a:lstStyle/>
        <a:p>
          <a:endParaRPr lang="el-GR"/>
        </a:p>
      </dgm:t>
    </dgm:pt>
    <dgm:pt modelId="{C142F516-C7B2-4261-BDCB-C24A08DB5C8E}" type="sibTrans" cxnId="{C368FD72-5693-4A57-A387-8B3F04405956}">
      <dgm:prSet/>
      <dgm:spPr/>
      <dgm:t>
        <a:bodyPr/>
        <a:lstStyle/>
        <a:p>
          <a:endParaRPr lang="el-GR"/>
        </a:p>
      </dgm:t>
    </dgm:pt>
    <dgm:pt modelId="{72449742-8D1C-4E86-BACE-20234F515369}">
      <dgm:prSet phldrT="[Κείμενο]" custT="1"/>
      <dgm:spPr/>
      <dgm:t>
        <a:bodyPr/>
        <a:lstStyle/>
        <a:p>
          <a:r>
            <a:rPr lang="el-GR" sz="1800" dirty="0" smtClean="0"/>
            <a:t>Εμπεριέχονται δραστηριότητες αυτοαξιολόγησης, ανάπτυξης κριτικής σκέψης, ανάπτυξης διαύλων με στόχο την ανατροφοδότηση, συσχέτισης των δεδομένων με την πραγματικότητα των εκπαιδευόμενων και εφαρμογής της νέας γνώσης στη δική τους πραγματικότητα</a:t>
          </a:r>
          <a:endParaRPr lang="el-GR" sz="1800" dirty="0"/>
        </a:p>
      </dgm:t>
    </dgm:pt>
    <dgm:pt modelId="{D15441DB-D28D-4FBB-BEE5-5CFA265B2CD1}" type="parTrans" cxnId="{2A58BB88-3D0E-41B6-87BB-73E73396DC48}">
      <dgm:prSet/>
      <dgm:spPr/>
      <dgm:t>
        <a:bodyPr/>
        <a:lstStyle/>
        <a:p>
          <a:endParaRPr lang="el-GR"/>
        </a:p>
      </dgm:t>
    </dgm:pt>
    <dgm:pt modelId="{412C3737-ACBE-4BC9-8BF0-E379EA6DC890}" type="sibTrans" cxnId="{2A58BB88-3D0E-41B6-87BB-73E73396DC48}">
      <dgm:prSet/>
      <dgm:spPr/>
      <dgm:t>
        <a:bodyPr/>
        <a:lstStyle/>
        <a:p>
          <a:endParaRPr lang="el-GR"/>
        </a:p>
      </dgm:t>
    </dgm:pt>
    <dgm:pt modelId="{D8BF0CB5-30CB-44C6-A4C5-30F4CCF3ECD7}">
      <dgm:prSet custT="1"/>
      <dgm:spPr/>
      <dgm:t>
        <a:bodyPr/>
        <a:lstStyle/>
        <a:p>
          <a:r>
            <a:rPr lang="el-GR" sz="2400" b="1" dirty="0" smtClean="0">
              <a:solidFill>
                <a:schemeClr val="tx1"/>
              </a:solidFill>
            </a:rPr>
            <a:t>Στο ΕΥ εφαρμόζονται οι Αρχές της Πολυμεσικής μάθησης </a:t>
          </a:r>
          <a:endParaRPr lang="el-GR" sz="2400" b="1" dirty="0">
            <a:solidFill>
              <a:schemeClr val="tx1"/>
            </a:solidFill>
          </a:endParaRPr>
        </a:p>
      </dgm:t>
    </dgm:pt>
    <dgm:pt modelId="{086976A0-6E92-43FB-9A8B-94AC9C7075B4}" type="parTrans" cxnId="{8F408E1C-4382-431E-B525-3023A2B39D39}">
      <dgm:prSet/>
      <dgm:spPr/>
      <dgm:t>
        <a:bodyPr/>
        <a:lstStyle/>
        <a:p>
          <a:endParaRPr lang="el-GR"/>
        </a:p>
      </dgm:t>
    </dgm:pt>
    <dgm:pt modelId="{84BB4A44-D629-473D-89FF-A77BF0DBC2AD}" type="sibTrans" cxnId="{8F408E1C-4382-431E-B525-3023A2B39D39}">
      <dgm:prSet/>
      <dgm:spPr/>
      <dgm:t>
        <a:bodyPr/>
        <a:lstStyle/>
        <a:p>
          <a:endParaRPr lang="el-GR"/>
        </a:p>
      </dgm:t>
    </dgm:pt>
    <dgm:pt modelId="{49AE735C-60B5-4D91-B3E9-69786C80F0F6}">
      <dgm:prSet custT="1"/>
      <dgm:spPr/>
      <dgm:t>
        <a:bodyPr/>
        <a:lstStyle/>
        <a:p>
          <a:r>
            <a:rPr lang="el-GR" sz="2000" dirty="0" smtClean="0"/>
            <a:t>Πολυμεσική αρχή, αρχή της </a:t>
          </a:r>
          <a:r>
            <a:rPr lang="el-GR" sz="2000" dirty="0" err="1" smtClean="0"/>
            <a:t>τροπικότητας</a:t>
          </a:r>
          <a:r>
            <a:rPr lang="el-GR" sz="2000" dirty="0" smtClean="0"/>
            <a:t>, αρχή της συνοχής, αρχή προσωποποίησης, , αρχή της φωνής, αρχή της εικόνας, αρχή της κατάτμηση, αρχή της σηματοδότησης και αρχή της προπαίδευσης</a:t>
          </a:r>
          <a:endParaRPr lang="el-GR" sz="2000" dirty="0"/>
        </a:p>
      </dgm:t>
    </dgm:pt>
    <dgm:pt modelId="{E342CAB1-52BC-4143-B8F1-B03658CCEC6E}" type="parTrans" cxnId="{2E338DC0-16EE-43B1-BF56-A9D90A4C8121}">
      <dgm:prSet/>
      <dgm:spPr/>
      <dgm:t>
        <a:bodyPr/>
        <a:lstStyle/>
        <a:p>
          <a:endParaRPr lang="el-GR"/>
        </a:p>
      </dgm:t>
    </dgm:pt>
    <dgm:pt modelId="{9F9ECE32-7AAA-470C-9402-31F63F10033B}" type="sibTrans" cxnId="{2E338DC0-16EE-43B1-BF56-A9D90A4C8121}">
      <dgm:prSet/>
      <dgm:spPr/>
      <dgm:t>
        <a:bodyPr/>
        <a:lstStyle/>
        <a:p>
          <a:endParaRPr lang="el-GR"/>
        </a:p>
      </dgm:t>
    </dgm:pt>
    <dgm:pt modelId="{F3BE77B7-894C-4FC7-917D-309E1A1155F2}" type="pres">
      <dgm:prSet presAssocID="{4472342F-7963-44A8-88CB-40CBD614182D}" presName="Name0" presStyleCnt="0">
        <dgm:presLayoutVars>
          <dgm:dir/>
          <dgm:animLvl val="lvl"/>
          <dgm:resizeHandles/>
        </dgm:presLayoutVars>
      </dgm:prSet>
      <dgm:spPr/>
      <dgm:t>
        <a:bodyPr/>
        <a:lstStyle/>
        <a:p>
          <a:endParaRPr lang="el-GR"/>
        </a:p>
      </dgm:t>
    </dgm:pt>
    <dgm:pt modelId="{BF92CA8C-479D-4BB9-A9BE-6D967DB6ABB1}" type="pres">
      <dgm:prSet presAssocID="{C7B807C0-B98A-4F1C-9A67-FBE7A9AF90CF}" presName="linNode" presStyleCnt="0"/>
      <dgm:spPr/>
      <dgm:t>
        <a:bodyPr/>
        <a:lstStyle/>
        <a:p>
          <a:endParaRPr lang="el-GR"/>
        </a:p>
      </dgm:t>
    </dgm:pt>
    <dgm:pt modelId="{D48BB5D0-4BDA-43EB-A1D8-30F3E74557B3}" type="pres">
      <dgm:prSet presAssocID="{C7B807C0-B98A-4F1C-9A67-FBE7A9AF90CF}" presName="parentShp" presStyleLbl="node1" presStyleIdx="0" presStyleCnt="2" custScaleY="49808" custLinFactNeighborX="55" custLinFactNeighborY="3714">
        <dgm:presLayoutVars>
          <dgm:bulletEnabled val="1"/>
        </dgm:presLayoutVars>
      </dgm:prSet>
      <dgm:spPr/>
      <dgm:t>
        <a:bodyPr/>
        <a:lstStyle/>
        <a:p>
          <a:endParaRPr lang="el-GR"/>
        </a:p>
      </dgm:t>
    </dgm:pt>
    <dgm:pt modelId="{9B361334-2F86-4A33-905D-A656E3AA87A9}" type="pres">
      <dgm:prSet presAssocID="{C7B807C0-B98A-4F1C-9A67-FBE7A9AF90CF}" presName="childShp" presStyleLbl="bgAccFollowNode1" presStyleIdx="0" presStyleCnt="2" custScaleY="56256" custLinFactNeighborX="17" custLinFactNeighborY="3714">
        <dgm:presLayoutVars>
          <dgm:bulletEnabled val="1"/>
        </dgm:presLayoutVars>
      </dgm:prSet>
      <dgm:spPr/>
      <dgm:t>
        <a:bodyPr/>
        <a:lstStyle/>
        <a:p>
          <a:endParaRPr lang="el-GR"/>
        </a:p>
      </dgm:t>
    </dgm:pt>
    <dgm:pt modelId="{863EE243-153D-4B36-B7DC-220B0E4EEA02}" type="pres">
      <dgm:prSet presAssocID="{C142F516-C7B2-4261-BDCB-C24A08DB5C8E}" presName="spacing" presStyleCnt="0"/>
      <dgm:spPr/>
      <dgm:t>
        <a:bodyPr/>
        <a:lstStyle/>
        <a:p>
          <a:endParaRPr lang="el-GR"/>
        </a:p>
      </dgm:t>
    </dgm:pt>
    <dgm:pt modelId="{3233CFFA-6F65-47C4-8247-5E46FF8BCFCD}" type="pres">
      <dgm:prSet presAssocID="{D8BF0CB5-30CB-44C6-A4C5-30F4CCF3ECD7}" presName="linNode" presStyleCnt="0"/>
      <dgm:spPr/>
      <dgm:t>
        <a:bodyPr/>
        <a:lstStyle/>
        <a:p>
          <a:endParaRPr lang="el-GR"/>
        </a:p>
      </dgm:t>
    </dgm:pt>
    <dgm:pt modelId="{69079B4C-45DE-4A3C-B89C-B917D6DB4FE5}" type="pres">
      <dgm:prSet presAssocID="{D8BF0CB5-30CB-44C6-A4C5-30F4CCF3ECD7}" presName="parentShp" presStyleLbl="node1" presStyleIdx="1" presStyleCnt="2" custScaleY="49249">
        <dgm:presLayoutVars>
          <dgm:bulletEnabled val="1"/>
        </dgm:presLayoutVars>
      </dgm:prSet>
      <dgm:spPr/>
      <dgm:t>
        <a:bodyPr/>
        <a:lstStyle/>
        <a:p>
          <a:endParaRPr lang="el-GR"/>
        </a:p>
      </dgm:t>
    </dgm:pt>
    <dgm:pt modelId="{D7F16F23-CA17-4A62-9DF4-25B6CB51D0B7}" type="pres">
      <dgm:prSet presAssocID="{D8BF0CB5-30CB-44C6-A4C5-30F4CCF3ECD7}" presName="childShp" presStyleLbl="bgAccFollowNode1" presStyleIdx="1" presStyleCnt="2" custScaleY="52326">
        <dgm:presLayoutVars>
          <dgm:bulletEnabled val="1"/>
        </dgm:presLayoutVars>
      </dgm:prSet>
      <dgm:spPr/>
      <dgm:t>
        <a:bodyPr/>
        <a:lstStyle/>
        <a:p>
          <a:endParaRPr lang="el-GR"/>
        </a:p>
      </dgm:t>
    </dgm:pt>
  </dgm:ptLst>
  <dgm:cxnLst>
    <dgm:cxn modelId="{2E338DC0-16EE-43B1-BF56-A9D90A4C8121}" srcId="{D8BF0CB5-30CB-44C6-A4C5-30F4CCF3ECD7}" destId="{49AE735C-60B5-4D91-B3E9-69786C80F0F6}" srcOrd="0" destOrd="0" parTransId="{E342CAB1-52BC-4143-B8F1-B03658CCEC6E}" sibTransId="{9F9ECE32-7AAA-470C-9402-31F63F10033B}"/>
    <dgm:cxn modelId="{2A58BB88-3D0E-41B6-87BB-73E73396DC48}" srcId="{C7B807C0-B98A-4F1C-9A67-FBE7A9AF90CF}" destId="{72449742-8D1C-4E86-BACE-20234F515369}" srcOrd="0" destOrd="0" parTransId="{D15441DB-D28D-4FBB-BEE5-5CFA265B2CD1}" sibTransId="{412C3737-ACBE-4BC9-8BF0-E379EA6DC890}"/>
    <dgm:cxn modelId="{8F408E1C-4382-431E-B525-3023A2B39D39}" srcId="{4472342F-7963-44A8-88CB-40CBD614182D}" destId="{D8BF0CB5-30CB-44C6-A4C5-30F4CCF3ECD7}" srcOrd="1" destOrd="0" parTransId="{086976A0-6E92-43FB-9A8B-94AC9C7075B4}" sibTransId="{84BB4A44-D629-473D-89FF-A77BF0DBC2AD}"/>
    <dgm:cxn modelId="{388855EA-8E50-47A5-9072-7F01F89959C8}" type="presOf" srcId="{72449742-8D1C-4E86-BACE-20234F515369}" destId="{9B361334-2F86-4A33-905D-A656E3AA87A9}" srcOrd="0" destOrd="0" presId="urn:microsoft.com/office/officeart/2005/8/layout/vList6"/>
    <dgm:cxn modelId="{B2C8F235-4D4C-4024-B8B6-2B9CCB2AA2C0}" type="presOf" srcId="{49AE735C-60B5-4D91-B3E9-69786C80F0F6}" destId="{D7F16F23-CA17-4A62-9DF4-25B6CB51D0B7}" srcOrd="0" destOrd="0" presId="urn:microsoft.com/office/officeart/2005/8/layout/vList6"/>
    <dgm:cxn modelId="{C368FD72-5693-4A57-A387-8B3F04405956}" srcId="{4472342F-7963-44A8-88CB-40CBD614182D}" destId="{C7B807C0-B98A-4F1C-9A67-FBE7A9AF90CF}" srcOrd="0" destOrd="0" parTransId="{58072742-EB4E-4AFA-BE97-B41C52C2FFFD}" sibTransId="{C142F516-C7B2-4261-BDCB-C24A08DB5C8E}"/>
    <dgm:cxn modelId="{3A8FB2CD-6EF3-42A7-AECA-B0AA2373F45F}" type="presOf" srcId="{C7B807C0-B98A-4F1C-9A67-FBE7A9AF90CF}" destId="{D48BB5D0-4BDA-43EB-A1D8-30F3E74557B3}" srcOrd="0" destOrd="0" presId="urn:microsoft.com/office/officeart/2005/8/layout/vList6"/>
    <dgm:cxn modelId="{EB5F935A-3B07-4BE4-9C29-69EEC093269C}" type="presOf" srcId="{D8BF0CB5-30CB-44C6-A4C5-30F4CCF3ECD7}" destId="{69079B4C-45DE-4A3C-B89C-B917D6DB4FE5}" srcOrd="0" destOrd="0" presId="urn:microsoft.com/office/officeart/2005/8/layout/vList6"/>
    <dgm:cxn modelId="{86B0E459-82DB-420A-9B38-34E120BA173F}" type="presOf" srcId="{4472342F-7963-44A8-88CB-40CBD614182D}" destId="{F3BE77B7-894C-4FC7-917D-309E1A1155F2}" srcOrd="0" destOrd="0" presId="urn:microsoft.com/office/officeart/2005/8/layout/vList6"/>
    <dgm:cxn modelId="{B3DD81BC-48AC-4112-8EA2-B128D1D6E5B2}" type="presParOf" srcId="{F3BE77B7-894C-4FC7-917D-309E1A1155F2}" destId="{BF92CA8C-479D-4BB9-A9BE-6D967DB6ABB1}" srcOrd="0" destOrd="0" presId="urn:microsoft.com/office/officeart/2005/8/layout/vList6"/>
    <dgm:cxn modelId="{157E9530-3958-4F02-9325-266A7CB1CC9D}" type="presParOf" srcId="{BF92CA8C-479D-4BB9-A9BE-6D967DB6ABB1}" destId="{D48BB5D0-4BDA-43EB-A1D8-30F3E74557B3}" srcOrd="0" destOrd="0" presId="urn:microsoft.com/office/officeart/2005/8/layout/vList6"/>
    <dgm:cxn modelId="{6041808E-3FE9-4253-9E2F-889D92748DAC}" type="presParOf" srcId="{BF92CA8C-479D-4BB9-A9BE-6D967DB6ABB1}" destId="{9B361334-2F86-4A33-905D-A656E3AA87A9}" srcOrd="1" destOrd="0" presId="urn:microsoft.com/office/officeart/2005/8/layout/vList6"/>
    <dgm:cxn modelId="{AB153A9F-9881-474D-AF47-8A2F69A8CFAF}" type="presParOf" srcId="{F3BE77B7-894C-4FC7-917D-309E1A1155F2}" destId="{863EE243-153D-4B36-B7DC-220B0E4EEA02}" srcOrd="1" destOrd="0" presId="urn:microsoft.com/office/officeart/2005/8/layout/vList6"/>
    <dgm:cxn modelId="{FC385D9F-530F-4677-B3BA-FF827E916EC6}" type="presParOf" srcId="{F3BE77B7-894C-4FC7-917D-309E1A1155F2}" destId="{3233CFFA-6F65-47C4-8247-5E46FF8BCFCD}" srcOrd="2" destOrd="0" presId="urn:microsoft.com/office/officeart/2005/8/layout/vList6"/>
    <dgm:cxn modelId="{E08F3FEA-4ED8-42D1-A584-484D56620D05}" type="presParOf" srcId="{3233CFFA-6F65-47C4-8247-5E46FF8BCFCD}" destId="{69079B4C-45DE-4A3C-B89C-B917D6DB4FE5}" srcOrd="0" destOrd="0" presId="urn:microsoft.com/office/officeart/2005/8/layout/vList6"/>
    <dgm:cxn modelId="{88F084C2-725E-438F-8AFB-015E9C601BF1}" type="presParOf" srcId="{3233CFFA-6F65-47C4-8247-5E46FF8BCFCD}" destId="{D7F16F23-CA17-4A62-9DF4-25B6CB51D0B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472342F-7963-44A8-88CB-40CBD614182D}" type="doc">
      <dgm:prSet loTypeId="urn:microsoft.com/office/officeart/2005/8/layout/vList6" loCatId="process" qsTypeId="urn:microsoft.com/office/officeart/2005/8/quickstyle/3d2" qsCatId="3D" csTypeId="urn:microsoft.com/office/officeart/2005/8/colors/accent6_3" csCatId="accent6" phldr="1"/>
      <dgm:spPr/>
      <dgm:t>
        <a:bodyPr/>
        <a:lstStyle/>
        <a:p>
          <a:endParaRPr lang="el-GR"/>
        </a:p>
      </dgm:t>
    </dgm:pt>
    <dgm:pt modelId="{C7B807C0-B98A-4F1C-9A67-FBE7A9AF90CF}">
      <dgm:prSet phldrT="[Κείμενο]" custT="1"/>
      <dgm:spPr/>
      <dgm:t>
        <a:bodyPr/>
        <a:lstStyle/>
        <a:p>
          <a:r>
            <a:rPr lang="el-GR" sz="2400" b="1" dirty="0" smtClean="0">
              <a:solidFill>
                <a:schemeClr val="tx1"/>
              </a:solidFill>
            </a:rPr>
            <a:t>Το </a:t>
          </a:r>
          <a:r>
            <a:rPr lang="el-GR" sz="2400" b="1" dirty="0" smtClean="0">
              <a:solidFill>
                <a:schemeClr val="tx1"/>
              </a:solidFill>
            </a:rPr>
            <a:t>ΕΥ υποστηρίζει και καθοδηγεί τον εκπαιδευόμενο κατά τη διάρκεια της μελέτης του </a:t>
          </a:r>
          <a:endParaRPr lang="el-GR" sz="2400" b="1" dirty="0">
            <a:solidFill>
              <a:schemeClr val="tx1"/>
            </a:solidFill>
          </a:endParaRPr>
        </a:p>
      </dgm:t>
    </dgm:pt>
    <dgm:pt modelId="{58072742-EB4E-4AFA-BE97-B41C52C2FFFD}" type="parTrans" cxnId="{C368FD72-5693-4A57-A387-8B3F04405956}">
      <dgm:prSet/>
      <dgm:spPr/>
      <dgm:t>
        <a:bodyPr/>
        <a:lstStyle/>
        <a:p>
          <a:endParaRPr lang="el-GR"/>
        </a:p>
      </dgm:t>
    </dgm:pt>
    <dgm:pt modelId="{C142F516-C7B2-4261-BDCB-C24A08DB5C8E}" type="sibTrans" cxnId="{C368FD72-5693-4A57-A387-8B3F04405956}">
      <dgm:prSet/>
      <dgm:spPr/>
      <dgm:t>
        <a:bodyPr/>
        <a:lstStyle/>
        <a:p>
          <a:endParaRPr lang="el-GR"/>
        </a:p>
      </dgm:t>
    </dgm:pt>
    <dgm:pt modelId="{72449742-8D1C-4E86-BACE-20234F515369}">
      <dgm:prSet phldrT="[Κείμενο]" custT="1"/>
      <dgm:spPr/>
      <dgm:t>
        <a:bodyPr/>
        <a:lstStyle/>
        <a:p>
          <a:endParaRPr lang="el-GR" sz="2000" dirty="0"/>
        </a:p>
      </dgm:t>
    </dgm:pt>
    <dgm:pt modelId="{D15441DB-D28D-4FBB-BEE5-5CFA265B2CD1}" type="parTrans" cxnId="{2A58BB88-3D0E-41B6-87BB-73E73396DC48}">
      <dgm:prSet/>
      <dgm:spPr/>
      <dgm:t>
        <a:bodyPr/>
        <a:lstStyle/>
        <a:p>
          <a:endParaRPr lang="el-GR"/>
        </a:p>
      </dgm:t>
    </dgm:pt>
    <dgm:pt modelId="{412C3737-ACBE-4BC9-8BF0-E379EA6DC890}" type="sibTrans" cxnId="{2A58BB88-3D0E-41B6-87BB-73E73396DC48}">
      <dgm:prSet/>
      <dgm:spPr/>
      <dgm:t>
        <a:bodyPr/>
        <a:lstStyle/>
        <a:p>
          <a:endParaRPr lang="el-GR"/>
        </a:p>
      </dgm:t>
    </dgm:pt>
    <dgm:pt modelId="{D8BF0CB5-30CB-44C6-A4C5-30F4CCF3ECD7}">
      <dgm:prSet custT="1"/>
      <dgm:spPr/>
      <dgm:t>
        <a:bodyPr/>
        <a:lstStyle/>
        <a:p>
          <a:r>
            <a:rPr lang="el-GR" sz="2400" b="1" dirty="0" smtClean="0">
              <a:solidFill>
                <a:schemeClr val="tx1"/>
              </a:solidFill>
            </a:rPr>
            <a:t>Το ΕΥ διακρίνεται από επιστημονική συνοχή και τεκμηρίωση</a:t>
          </a:r>
          <a:endParaRPr lang="el-GR" sz="2400" b="1" dirty="0">
            <a:solidFill>
              <a:schemeClr val="tx1"/>
            </a:solidFill>
          </a:endParaRPr>
        </a:p>
      </dgm:t>
    </dgm:pt>
    <dgm:pt modelId="{086976A0-6E92-43FB-9A8B-94AC9C7075B4}" type="parTrans" cxnId="{8F408E1C-4382-431E-B525-3023A2B39D39}">
      <dgm:prSet/>
      <dgm:spPr/>
      <dgm:t>
        <a:bodyPr/>
        <a:lstStyle/>
        <a:p>
          <a:endParaRPr lang="el-GR"/>
        </a:p>
      </dgm:t>
    </dgm:pt>
    <dgm:pt modelId="{84BB4A44-D629-473D-89FF-A77BF0DBC2AD}" type="sibTrans" cxnId="{8F408E1C-4382-431E-B525-3023A2B39D39}">
      <dgm:prSet/>
      <dgm:spPr/>
      <dgm:t>
        <a:bodyPr/>
        <a:lstStyle/>
        <a:p>
          <a:endParaRPr lang="el-GR"/>
        </a:p>
      </dgm:t>
    </dgm:pt>
    <dgm:pt modelId="{49AE735C-60B5-4D91-B3E9-69786C80F0F6}">
      <dgm:prSet custT="1"/>
      <dgm:spPr/>
      <dgm:t>
        <a:bodyPr/>
        <a:lstStyle/>
        <a:p>
          <a:endParaRPr lang="el-GR" sz="1800" dirty="0"/>
        </a:p>
      </dgm:t>
    </dgm:pt>
    <dgm:pt modelId="{E342CAB1-52BC-4143-B8F1-B03658CCEC6E}" type="parTrans" cxnId="{2E338DC0-16EE-43B1-BF56-A9D90A4C8121}">
      <dgm:prSet/>
      <dgm:spPr/>
      <dgm:t>
        <a:bodyPr/>
        <a:lstStyle/>
        <a:p>
          <a:endParaRPr lang="el-GR"/>
        </a:p>
      </dgm:t>
    </dgm:pt>
    <dgm:pt modelId="{9F9ECE32-7AAA-470C-9402-31F63F10033B}" type="sibTrans" cxnId="{2E338DC0-16EE-43B1-BF56-A9D90A4C8121}">
      <dgm:prSet/>
      <dgm:spPr/>
      <dgm:t>
        <a:bodyPr/>
        <a:lstStyle/>
        <a:p>
          <a:endParaRPr lang="el-GR"/>
        </a:p>
      </dgm:t>
    </dgm:pt>
    <dgm:pt modelId="{6C9EECE9-5D0C-4843-8FC5-A50FA1830417}">
      <dgm:prSet custT="1"/>
      <dgm:spPr/>
      <dgm:t>
        <a:bodyPr/>
        <a:lstStyle/>
        <a:p>
          <a:r>
            <a:rPr lang="el-GR" sz="2000" dirty="0" smtClean="0"/>
            <a:t>Δίνονται:</a:t>
          </a:r>
          <a:endParaRPr lang="el-GR" sz="2000" dirty="0"/>
        </a:p>
      </dgm:t>
    </dgm:pt>
    <dgm:pt modelId="{67B725BC-E55B-496E-AE93-F8DF40B8886D}" type="parTrans" cxnId="{8CC4BB3D-AC27-46D9-9164-27F29E04DA9D}">
      <dgm:prSet/>
      <dgm:spPr/>
      <dgm:t>
        <a:bodyPr/>
        <a:lstStyle/>
        <a:p>
          <a:endParaRPr lang="el-GR"/>
        </a:p>
      </dgm:t>
    </dgm:pt>
    <dgm:pt modelId="{C8FBE4B8-030E-485E-AC36-0A6A6A0E9D2B}" type="sibTrans" cxnId="{8CC4BB3D-AC27-46D9-9164-27F29E04DA9D}">
      <dgm:prSet/>
      <dgm:spPr/>
      <dgm:t>
        <a:bodyPr/>
        <a:lstStyle/>
        <a:p>
          <a:endParaRPr lang="el-GR"/>
        </a:p>
      </dgm:t>
    </dgm:pt>
    <dgm:pt modelId="{AFEB1F32-4BD7-4A63-A138-24D227ED0F37}">
      <dgm:prSet custT="1"/>
      <dgm:spPr/>
      <dgm:t>
        <a:bodyPr/>
        <a:lstStyle/>
        <a:p>
          <a:r>
            <a:rPr lang="el-GR" sz="2000" smtClean="0"/>
            <a:t>συμβουλές μελέτης</a:t>
          </a:r>
          <a:endParaRPr lang="el-GR" sz="2000" dirty="0"/>
        </a:p>
      </dgm:t>
    </dgm:pt>
    <dgm:pt modelId="{85F5DA7B-15D9-4C2F-92B6-6114CE734BB5}" type="parTrans" cxnId="{C69CCA7D-E233-42DC-9380-FED4B6C36C17}">
      <dgm:prSet/>
      <dgm:spPr/>
      <dgm:t>
        <a:bodyPr/>
        <a:lstStyle/>
        <a:p>
          <a:endParaRPr lang="el-GR"/>
        </a:p>
      </dgm:t>
    </dgm:pt>
    <dgm:pt modelId="{A71AD2F8-13F8-4C58-AEAB-2923BD09E51E}" type="sibTrans" cxnId="{C69CCA7D-E233-42DC-9380-FED4B6C36C17}">
      <dgm:prSet/>
      <dgm:spPr/>
      <dgm:t>
        <a:bodyPr/>
        <a:lstStyle/>
        <a:p>
          <a:endParaRPr lang="el-GR"/>
        </a:p>
      </dgm:t>
    </dgm:pt>
    <dgm:pt modelId="{86BD479F-3D78-4A76-8BBF-5DFD410751C2}">
      <dgm:prSet custT="1"/>
      <dgm:spPr/>
      <dgm:t>
        <a:bodyPr/>
        <a:lstStyle/>
        <a:p>
          <a:r>
            <a:rPr lang="el-GR" sz="2000" dirty="0" smtClean="0"/>
            <a:t>επεξηγηματικά σχόλια</a:t>
          </a:r>
          <a:endParaRPr lang="el-GR" sz="2000" dirty="0"/>
        </a:p>
      </dgm:t>
    </dgm:pt>
    <dgm:pt modelId="{914214ED-E690-4A8D-924A-7366BB36A95A}" type="parTrans" cxnId="{499DC2CA-2653-482D-B0C3-51DF8A1EE258}">
      <dgm:prSet/>
      <dgm:spPr/>
      <dgm:t>
        <a:bodyPr/>
        <a:lstStyle/>
        <a:p>
          <a:endParaRPr lang="el-GR"/>
        </a:p>
      </dgm:t>
    </dgm:pt>
    <dgm:pt modelId="{61AE9B80-31B8-49CE-92E2-87B19A5AE38B}" type="sibTrans" cxnId="{499DC2CA-2653-482D-B0C3-51DF8A1EE258}">
      <dgm:prSet/>
      <dgm:spPr/>
      <dgm:t>
        <a:bodyPr/>
        <a:lstStyle/>
        <a:p>
          <a:endParaRPr lang="el-GR"/>
        </a:p>
      </dgm:t>
    </dgm:pt>
    <dgm:pt modelId="{E0A26207-101B-4324-BCAB-96CACA12B2E2}">
      <dgm:prSet custT="1"/>
      <dgm:spPr/>
      <dgm:t>
        <a:bodyPr/>
        <a:lstStyle/>
        <a:p>
          <a:r>
            <a:rPr lang="el-GR" sz="2000" smtClean="0"/>
            <a:t>έμφαση σε σημεία </a:t>
          </a:r>
          <a:endParaRPr lang="el-GR" sz="2000" dirty="0"/>
        </a:p>
      </dgm:t>
    </dgm:pt>
    <dgm:pt modelId="{002A9376-1371-4194-BF2F-99056AF0E917}" type="parTrans" cxnId="{DF307CB9-F3C2-4268-A5D0-03C6DCCBEB5A}">
      <dgm:prSet/>
      <dgm:spPr/>
      <dgm:t>
        <a:bodyPr/>
        <a:lstStyle/>
        <a:p>
          <a:endParaRPr lang="el-GR"/>
        </a:p>
      </dgm:t>
    </dgm:pt>
    <dgm:pt modelId="{2C1EA3AB-F479-4077-90EF-24808CE52222}" type="sibTrans" cxnId="{DF307CB9-F3C2-4268-A5D0-03C6DCCBEB5A}">
      <dgm:prSet/>
      <dgm:spPr/>
      <dgm:t>
        <a:bodyPr/>
        <a:lstStyle/>
        <a:p>
          <a:endParaRPr lang="el-GR"/>
        </a:p>
      </dgm:t>
    </dgm:pt>
    <dgm:pt modelId="{E48F7BD8-C63E-46D7-BE46-AB34392A7351}">
      <dgm:prSet custT="1"/>
      <dgm:spPr/>
      <dgm:t>
        <a:bodyPr/>
        <a:lstStyle/>
        <a:p>
          <a:r>
            <a:rPr lang="el-GR" sz="1800" smtClean="0"/>
            <a:t>Υπάρχει βιβλιογραφική τεκμηρίωση και αναφορές σε διαφορετικές πηγές</a:t>
          </a:r>
          <a:endParaRPr lang="el-GR" sz="1800" dirty="0"/>
        </a:p>
      </dgm:t>
    </dgm:pt>
    <dgm:pt modelId="{48B5BBCE-6225-4960-82A4-1222247D1CB0}" type="parTrans" cxnId="{576656F0-6CE7-4F2B-835E-DC3B9EEF602D}">
      <dgm:prSet/>
      <dgm:spPr/>
      <dgm:t>
        <a:bodyPr/>
        <a:lstStyle/>
        <a:p>
          <a:endParaRPr lang="el-GR"/>
        </a:p>
      </dgm:t>
    </dgm:pt>
    <dgm:pt modelId="{AAC41BE4-2664-4C76-875B-F468793AB6F6}" type="sibTrans" cxnId="{576656F0-6CE7-4F2B-835E-DC3B9EEF602D}">
      <dgm:prSet/>
      <dgm:spPr/>
      <dgm:t>
        <a:bodyPr/>
        <a:lstStyle/>
        <a:p>
          <a:endParaRPr lang="el-GR"/>
        </a:p>
      </dgm:t>
    </dgm:pt>
    <dgm:pt modelId="{E9B87755-69F2-45FC-8A6D-B18F4E6058E5}">
      <dgm:prSet custT="1"/>
      <dgm:spPr/>
      <dgm:t>
        <a:bodyPr/>
        <a:lstStyle/>
        <a:p>
          <a:r>
            <a:rPr lang="el-GR" sz="1800" smtClean="0"/>
            <a:t>Γίνεται κριτική ερμηνεία και συζήτηση των παρεχόμενων πληροφοριών</a:t>
          </a:r>
          <a:endParaRPr lang="el-GR" sz="1800" dirty="0"/>
        </a:p>
      </dgm:t>
    </dgm:pt>
    <dgm:pt modelId="{F4984FA8-9324-40D7-BC2B-B12D309D92B5}" type="parTrans" cxnId="{AD80FB1A-34E8-4899-BB95-68BF84C84CE9}">
      <dgm:prSet/>
      <dgm:spPr/>
      <dgm:t>
        <a:bodyPr/>
        <a:lstStyle/>
        <a:p>
          <a:endParaRPr lang="el-GR"/>
        </a:p>
      </dgm:t>
    </dgm:pt>
    <dgm:pt modelId="{59BA1B27-5E6D-4965-BD75-B41B070B8C58}" type="sibTrans" cxnId="{AD80FB1A-34E8-4899-BB95-68BF84C84CE9}">
      <dgm:prSet/>
      <dgm:spPr/>
      <dgm:t>
        <a:bodyPr/>
        <a:lstStyle/>
        <a:p>
          <a:endParaRPr lang="el-GR"/>
        </a:p>
      </dgm:t>
    </dgm:pt>
    <dgm:pt modelId="{D996F1AD-AA34-4386-AA6D-9CDE0CF0C624}">
      <dgm:prSet custT="1"/>
      <dgm:spPr/>
      <dgm:t>
        <a:bodyPr/>
        <a:lstStyle/>
        <a:p>
          <a:r>
            <a:rPr lang="el-GR" sz="1800" dirty="0" smtClean="0"/>
            <a:t>Παρέχεται η δυνατότητα για περαιτέρω μελέτη σε διαφορετικές πηγές</a:t>
          </a:r>
          <a:endParaRPr lang="el-GR" sz="1800" dirty="0"/>
        </a:p>
      </dgm:t>
    </dgm:pt>
    <dgm:pt modelId="{7BE2BCAF-7F9B-4D50-BED4-1893383D0FC7}" type="parTrans" cxnId="{BB8F2C64-4356-4CF5-99D4-CD9254FF63FE}">
      <dgm:prSet/>
      <dgm:spPr/>
      <dgm:t>
        <a:bodyPr/>
        <a:lstStyle/>
        <a:p>
          <a:endParaRPr lang="el-GR"/>
        </a:p>
      </dgm:t>
    </dgm:pt>
    <dgm:pt modelId="{B3E52FE1-DA52-49E0-9E06-B1D543305AD9}" type="sibTrans" cxnId="{BB8F2C64-4356-4CF5-99D4-CD9254FF63FE}">
      <dgm:prSet/>
      <dgm:spPr/>
      <dgm:t>
        <a:bodyPr/>
        <a:lstStyle/>
        <a:p>
          <a:endParaRPr lang="el-GR"/>
        </a:p>
      </dgm:t>
    </dgm:pt>
    <dgm:pt modelId="{F3BE77B7-894C-4FC7-917D-309E1A1155F2}" type="pres">
      <dgm:prSet presAssocID="{4472342F-7963-44A8-88CB-40CBD614182D}" presName="Name0" presStyleCnt="0">
        <dgm:presLayoutVars>
          <dgm:dir/>
          <dgm:animLvl val="lvl"/>
          <dgm:resizeHandles/>
        </dgm:presLayoutVars>
      </dgm:prSet>
      <dgm:spPr/>
      <dgm:t>
        <a:bodyPr/>
        <a:lstStyle/>
        <a:p>
          <a:endParaRPr lang="el-GR"/>
        </a:p>
      </dgm:t>
    </dgm:pt>
    <dgm:pt modelId="{BF92CA8C-479D-4BB9-A9BE-6D967DB6ABB1}" type="pres">
      <dgm:prSet presAssocID="{C7B807C0-B98A-4F1C-9A67-FBE7A9AF90CF}" presName="linNode" presStyleCnt="0"/>
      <dgm:spPr/>
      <dgm:t>
        <a:bodyPr/>
        <a:lstStyle/>
        <a:p>
          <a:endParaRPr lang="el-GR"/>
        </a:p>
      </dgm:t>
    </dgm:pt>
    <dgm:pt modelId="{D48BB5D0-4BDA-43EB-A1D8-30F3E74557B3}" type="pres">
      <dgm:prSet presAssocID="{C7B807C0-B98A-4F1C-9A67-FBE7A9AF90CF}" presName="parentShp" presStyleLbl="node1" presStyleIdx="0" presStyleCnt="2" custScaleY="49808" custLinFactNeighborX="55" custLinFactNeighborY="3714">
        <dgm:presLayoutVars>
          <dgm:bulletEnabled val="1"/>
        </dgm:presLayoutVars>
      </dgm:prSet>
      <dgm:spPr/>
      <dgm:t>
        <a:bodyPr/>
        <a:lstStyle/>
        <a:p>
          <a:endParaRPr lang="el-GR"/>
        </a:p>
      </dgm:t>
    </dgm:pt>
    <dgm:pt modelId="{9B361334-2F86-4A33-905D-A656E3AA87A9}" type="pres">
      <dgm:prSet presAssocID="{C7B807C0-B98A-4F1C-9A67-FBE7A9AF90CF}" presName="childShp" presStyleLbl="bgAccFollowNode1" presStyleIdx="0" presStyleCnt="2" custScaleY="49590" custLinFactNeighborX="17" custLinFactNeighborY="5217">
        <dgm:presLayoutVars>
          <dgm:bulletEnabled val="1"/>
        </dgm:presLayoutVars>
      </dgm:prSet>
      <dgm:spPr/>
      <dgm:t>
        <a:bodyPr/>
        <a:lstStyle/>
        <a:p>
          <a:endParaRPr lang="el-GR"/>
        </a:p>
      </dgm:t>
    </dgm:pt>
    <dgm:pt modelId="{863EE243-153D-4B36-B7DC-220B0E4EEA02}" type="pres">
      <dgm:prSet presAssocID="{C142F516-C7B2-4261-BDCB-C24A08DB5C8E}" presName="spacing" presStyleCnt="0"/>
      <dgm:spPr/>
      <dgm:t>
        <a:bodyPr/>
        <a:lstStyle/>
        <a:p>
          <a:endParaRPr lang="el-GR"/>
        </a:p>
      </dgm:t>
    </dgm:pt>
    <dgm:pt modelId="{3233CFFA-6F65-47C4-8247-5E46FF8BCFCD}" type="pres">
      <dgm:prSet presAssocID="{D8BF0CB5-30CB-44C6-A4C5-30F4CCF3ECD7}" presName="linNode" presStyleCnt="0"/>
      <dgm:spPr/>
      <dgm:t>
        <a:bodyPr/>
        <a:lstStyle/>
        <a:p>
          <a:endParaRPr lang="el-GR"/>
        </a:p>
      </dgm:t>
    </dgm:pt>
    <dgm:pt modelId="{69079B4C-45DE-4A3C-B89C-B917D6DB4FE5}" type="pres">
      <dgm:prSet presAssocID="{D8BF0CB5-30CB-44C6-A4C5-30F4CCF3ECD7}" presName="parentShp" presStyleLbl="node1" presStyleIdx="1" presStyleCnt="2" custScaleY="49249">
        <dgm:presLayoutVars>
          <dgm:bulletEnabled val="1"/>
        </dgm:presLayoutVars>
      </dgm:prSet>
      <dgm:spPr/>
      <dgm:t>
        <a:bodyPr/>
        <a:lstStyle/>
        <a:p>
          <a:endParaRPr lang="el-GR"/>
        </a:p>
      </dgm:t>
    </dgm:pt>
    <dgm:pt modelId="{D7F16F23-CA17-4A62-9DF4-25B6CB51D0B7}" type="pres">
      <dgm:prSet presAssocID="{D8BF0CB5-30CB-44C6-A4C5-30F4CCF3ECD7}" presName="childShp" presStyleLbl="bgAccFollowNode1" presStyleIdx="1" presStyleCnt="2" custScaleY="52326">
        <dgm:presLayoutVars>
          <dgm:bulletEnabled val="1"/>
        </dgm:presLayoutVars>
      </dgm:prSet>
      <dgm:spPr/>
      <dgm:t>
        <a:bodyPr/>
        <a:lstStyle/>
        <a:p>
          <a:endParaRPr lang="el-GR"/>
        </a:p>
      </dgm:t>
    </dgm:pt>
  </dgm:ptLst>
  <dgm:cxnLst>
    <dgm:cxn modelId="{C69CCA7D-E233-42DC-9380-FED4B6C36C17}" srcId="{C7B807C0-B98A-4F1C-9A67-FBE7A9AF90CF}" destId="{AFEB1F32-4BD7-4A63-A138-24D227ED0F37}" srcOrd="2" destOrd="0" parTransId="{85F5DA7B-15D9-4C2F-92B6-6114CE734BB5}" sibTransId="{A71AD2F8-13F8-4C58-AEAB-2923BD09E51E}"/>
    <dgm:cxn modelId="{E5F5A51B-623F-4695-82FB-AD2D099074F1}" type="presOf" srcId="{E0A26207-101B-4324-BCAB-96CACA12B2E2}" destId="{9B361334-2F86-4A33-905D-A656E3AA87A9}" srcOrd="0" destOrd="4" presId="urn:microsoft.com/office/officeart/2005/8/layout/vList6"/>
    <dgm:cxn modelId="{C47EBB0C-AE9C-4C12-BE24-43AE0D4A13F4}" type="presOf" srcId="{C7B807C0-B98A-4F1C-9A67-FBE7A9AF90CF}" destId="{D48BB5D0-4BDA-43EB-A1D8-30F3E74557B3}" srcOrd="0" destOrd="0" presId="urn:microsoft.com/office/officeart/2005/8/layout/vList6"/>
    <dgm:cxn modelId="{576656F0-6CE7-4F2B-835E-DC3B9EEF602D}" srcId="{D8BF0CB5-30CB-44C6-A4C5-30F4CCF3ECD7}" destId="{E48F7BD8-C63E-46D7-BE46-AB34392A7351}" srcOrd="1" destOrd="0" parTransId="{48B5BBCE-6225-4960-82A4-1222247D1CB0}" sibTransId="{AAC41BE4-2664-4C76-875B-F468793AB6F6}"/>
    <dgm:cxn modelId="{8CC4BB3D-AC27-46D9-9164-27F29E04DA9D}" srcId="{C7B807C0-B98A-4F1C-9A67-FBE7A9AF90CF}" destId="{6C9EECE9-5D0C-4843-8FC5-A50FA1830417}" srcOrd="1" destOrd="0" parTransId="{67B725BC-E55B-496E-AE93-F8DF40B8886D}" sibTransId="{C8FBE4B8-030E-485E-AC36-0A6A6A0E9D2B}"/>
    <dgm:cxn modelId="{5FA3313F-D7C1-461A-A6F0-75A049B862AD}" type="presOf" srcId="{E9B87755-69F2-45FC-8A6D-B18F4E6058E5}" destId="{D7F16F23-CA17-4A62-9DF4-25B6CB51D0B7}" srcOrd="0" destOrd="2" presId="urn:microsoft.com/office/officeart/2005/8/layout/vList6"/>
    <dgm:cxn modelId="{8F408E1C-4382-431E-B525-3023A2B39D39}" srcId="{4472342F-7963-44A8-88CB-40CBD614182D}" destId="{D8BF0CB5-30CB-44C6-A4C5-30F4CCF3ECD7}" srcOrd="1" destOrd="0" parTransId="{086976A0-6E92-43FB-9A8B-94AC9C7075B4}" sibTransId="{84BB4A44-D629-473D-89FF-A77BF0DBC2AD}"/>
    <dgm:cxn modelId="{3C22DA60-09B5-48D3-8CDD-DA60246EC21A}" type="presOf" srcId="{4472342F-7963-44A8-88CB-40CBD614182D}" destId="{F3BE77B7-894C-4FC7-917D-309E1A1155F2}" srcOrd="0" destOrd="0" presId="urn:microsoft.com/office/officeart/2005/8/layout/vList6"/>
    <dgm:cxn modelId="{DF307CB9-F3C2-4268-A5D0-03C6DCCBEB5A}" srcId="{C7B807C0-B98A-4F1C-9A67-FBE7A9AF90CF}" destId="{E0A26207-101B-4324-BCAB-96CACA12B2E2}" srcOrd="4" destOrd="0" parTransId="{002A9376-1371-4194-BF2F-99056AF0E917}" sibTransId="{2C1EA3AB-F479-4077-90EF-24808CE52222}"/>
    <dgm:cxn modelId="{227F6D21-30F3-4AFB-A66B-0A7CCEDAB33C}" type="presOf" srcId="{49AE735C-60B5-4D91-B3E9-69786C80F0F6}" destId="{D7F16F23-CA17-4A62-9DF4-25B6CB51D0B7}" srcOrd="0" destOrd="0" presId="urn:microsoft.com/office/officeart/2005/8/layout/vList6"/>
    <dgm:cxn modelId="{2A58BB88-3D0E-41B6-87BB-73E73396DC48}" srcId="{C7B807C0-B98A-4F1C-9A67-FBE7A9AF90CF}" destId="{72449742-8D1C-4E86-BACE-20234F515369}" srcOrd="0" destOrd="0" parTransId="{D15441DB-D28D-4FBB-BEE5-5CFA265B2CD1}" sibTransId="{412C3737-ACBE-4BC9-8BF0-E379EA6DC890}"/>
    <dgm:cxn modelId="{B50B6239-5CDE-4B0A-9373-2CE2C2E22506}" type="presOf" srcId="{D996F1AD-AA34-4386-AA6D-9CDE0CF0C624}" destId="{D7F16F23-CA17-4A62-9DF4-25B6CB51D0B7}" srcOrd="0" destOrd="3" presId="urn:microsoft.com/office/officeart/2005/8/layout/vList6"/>
    <dgm:cxn modelId="{322D4546-CD1E-49A0-9D20-F9364AF5FD43}" type="presOf" srcId="{E48F7BD8-C63E-46D7-BE46-AB34392A7351}" destId="{D7F16F23-CA17-4A62-9DF4-25B6CB51D0B7}" srcOrd="0" destOrd="1" presId="urn:microsoft.com/office/officeart/2005/8/layout/vList6"/>
    <dgm:cxn modelId="{EA2173E8-02FF-423E-A913-B4A29A2E59E3}" type="presOf" srcId="{AFEB1F32-4BD7-4A63-A138-24D227ED0F37}" destId="{9B361334-2F86-4A33-905D-A656E3AA87A9}" srcOrd="0" destOrd="2" presId="urn:microsoft.com/office/officeart/2005/8/layout/vList6"/>
    <dgm:cxn modelId="{499DC2CA-2653-482D-B0C3-51DF8A1EE258}" srcId="{C7B807C0-B98A-4F1C-9A67-FBE7A9AF90CF}" destId="{86BD479F-3D78-4A76-8BBF-5DFD410751C2}" srcOrd="3" destOrd="0" parTransId="{914214ED-E690-4A8D-924A-7366BB36A95A}" sibTransId="{61AE9B80-31B8-49CE-92E2-87B19A5AE38B}"/>
    <dgm:cxn modelId="{BB8F2C64-4356-4CF5-99D4-CD9254FF63FE}" srcId="{D8BF0CB5-30CB-44C6-A4C5-30F4CCF3ECD7}" destId="{D996F1AD-AA34-4386-AA6D-9CDE0CF0C624}" srcOrd="3" destOrd="0" parTransId="{7BE2BCAF-7F9B-4D50-BED4-1893383D0FC7}" sibTransId="{B3E52FE1-DA52-49E0-9E06-B1D543305AD9}"/>
    <dgm:cxn modelId="{D0043FB6-D2F6-4CF3-A8F5-5C5B3D7E83F5}" type="presOf" srcId="{86BD479F-3D78-4A76-8BBF-5DFD410751C2}" destId="{9B361334-2F86-4A33-905D-A656E3AA87A9}" srcOrd="0" destOrd="3" presId="urn:microsoft.com/office/officeart/2005/8/layout/vList6"/>
    <dgm:cxn modelId="{079E8292-6F4C-42B6-9A5D-E30E5C4DB91F}" type="presOf" srcId="{6C9EECE9-5D0C-4843-8FC5-A50FA1830417}" destId="{9B361334-2F86-4A33-905D-A656E3AA87A9}" srcOrd="0" destOrd="1" presId="urn:microsoft.com/office/officeart/2005/8/layout/vList6"/>
    <dgm:cxn modelId="{2E338DC0-16EE-43B1-BF56-A9D90A4C8121}" srcId="{D8BF0CB5-30CB-44C6-A4C5-30F4CCF3ECD7}" destId="{49AE735C-60B5-4D91-B3E9-69786C80F0F6}" srcOrd="0" destOrd="0" parTransId="{E342CAB1-52BC-4143-B8F1-B03658CCEC6E}" sibTransId="{9F9ECE32-7AAA-470C-9402-31F63F10033B}"/>
    <dgm:cxn modelId="{FAABE88C-2EBF-4B29-BA8B-8F1B80A02103}" type="presOf" srcId="{D8BF0CB5-30CB-44C6-A4C5-30F4CCF3ECD7}" destId="{69079B4C-45DE-4A3C-B89C-B917D6DB4FE5}" srcOrd="0" destOrd="0" presId="urn:microsoft.com/office/officeart/2005/8/layout/vList6"/>
    <dgm:cxn modelId="{AD80FB1A-34E8-4899-BB95-68BF84C84CE9}" srcId="{D8BF0CB5-30CB-44C6-A4C5-30F4CCF3ECD7}" destId="{E9B87755-69F2-45FC-8A6D-B18F4E6058E5}" srcOrd="2" destOrd="0" parTransId="{F4984FA8-9324-40D7-BC2B-B12D309D92B5}" sibTransId="{59BA1B27-5E6D-4965-BD75-B41B070B8C58}"/>
    <dgm:cxn modelId="{A16E378E-41D8-4CF3-900A-6EC544B4FAB3}" type="presOf" srcId="{72449742-8D1C-4E86-BACE-20234F515369}" destId="{9B361334-2F86-4A33-905D-A656E3AA87A9}" srcOrd="0" destOrd="0" presId="urn:microsoft.com/office/officeart/2005/8/layout/vList6"/>
    <dgm:cxn modelId="{C368FD72-5693-4A57-A387-8B3F04405956}" srcId="{4472342F-7963-44A8-88CB-40CBD614182D}" destId="{C7B807C0-B98A-4F1C-9A67-FBE7A9AF90CF}" srcOrd="0" destOrd="0" parTransId="{58072742-EB4E-4AFA-BE97-B41C52C2FFFD}" sibTransId="{C142F516-C7B2-4261-BDCB-C24A08DB5C8E}"/>
    <dgm:cxn modelId="{E371AA6E-9C3C-473B-B536-76DDFDEA3C8B}" type="presParOf" srcId="{F3BE77B7-894C-4FC7-917D-309E1A1155F2}" destId="{BF92CA8C-479D-4BB9-A9BE-6D967DB6ABB1}" srcOrd="0" destOrd="0" presId="urn:microsoft.com/office/officeart/2005/8/layout/vList6"/>
    <dgm:cxn modelId="{DF29CCD0-0B66-47EA-A76F-BB4EE1F6C125}" type="presParOf" srcId="{BF92CA8C-479D-4BB9-A9BE-6D967DB6ABB1}" destId="{D48BB5D0-4BDA-43EB-A1D8-30F3E74557B3}" srcOrd="0" destOrd="0" presId="urn:microsoft.com/office/officeart/2005/8/layout/vList6"/>
    <dgm:cxn modelId="{53582F79-50C9-46CF-86B1-68DA1E5B518D}" type="presParOf" srcId="{BF92CA8C-479D-4BB9-A9BE-6D967DB6ABB1}" destId="{9B361334-2F86-4A33-905D-A656E3AA87A9}" srcOrd="1" destOrd="0" presId="urn:microsoft.com/office/officeart/2005/8/layout/vList6"/>
    <dgm:cxn modelId="{E2757296-80A9-49CC-B20E-F1F20DAE10EC}" type="presParOf" srcId="{F3BE77B7-894C-4FC7-917D-309E1A1155F2}" destId="{863EE243-153D-4B36-B7DC-220B0E4EEA02}" srcOrd="1" destOrd="0" presId="urn:microsoft.com/office/officeart/2005/8/layout/vList6"/>
    <dgm:cxn modelId="{30FFF6C6-C0BA-4BFA-BD3E-04F63D554B65}" type="presParOf" srcId="{F3BE77B7-894C-4FC7-917D-309E1A1155F2}" destId="{3233CFFA-6F65-47C4-8247-5E46FF8BCFCD}" srcOrd="2" destOrd="0" presId="urn:microsoft.com/office/officeart/2005/8/layout/vList6"/>
    <dgm:cxn modelId="{C318332B-BE84-4F35-95C0-01D5E25279EE}" type="presParOf" srcId="{3233CFFA-6F65-47C4-8247-5E46FF8BCFCD}" destId="{69079B4C-45DE-4A3C-B89C-B917D6DB4FE5}" srcOrd="0" destOrd="0" presId="urn:microsoft.com/office/officeart/2005/8/layout/vList6"/>
    <dgm:cxn modelId="{7917354C-28B7-4EAB-80BA-5EEF3D6C69C4}" type="presParOf" srcId="{3233CFFA-6F65-47C4-8247-5E46FF8BCFCD}" destId="{D7F16F23-CA17-4A62-9DF4-25B6CB51D0B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2A20FC6-E60E-4087-BA74-D488568B1CE6}" type="doc">
      <dgm:prSet loTypeId="urn:microsoft.com/office/officeart/2009/3/layout/PlusandMinus" loCatId="relationship" qsTypeId="urn:microsoft.com/office/officeart/2005/8/quickstyle/simple1" qsCatId="simple" csTypeId="urn:microsoft.com/office/officeart/2005/8/colors/colorful2" csCatId="colorful" phldr="1"/>
      <dgm:spPr/>
      <dgm:t>
        <a:bodyPr/>
        <a:lstStyle/>
        <a:p>
          <a:endParaRPr lang="el-GR"/>
        </a:p>
      </dgm:t>
    </dgm:pt>
    <dgm:pt modelId="{7A381ED0-F28D-4C7C-AE3D-D1A416DCE3A1}">
      <dgm:prSet phldrT="[Κείμενο]" custT="1"/>
      <dgm:spPr>
        <a:ln w="57150"/>
      </dgm:spPr>
      <dgm:t>
        <a:bodyPr/>
        <a:lstStyle/>
        <a:p>
          <a:r>
            <a:rPr lang="el-GR" sz="2000" b="1" u="sng" dirty="0" smtClean="0">
              <a:solidFill>
                <a:srgbClr val="FF0000"/>
              </a:solidFill>
            </a:rPr>
            <a:t>Δυνατά σημεία του ΕΥ</a:t>
          </a:r>
        </a:p>
        <a:p>
          <a:r>
            <a:rPr lang="el-GR" sz="1600" b="1" dirty="0" smtClean="0">
              <a:solidFill>
                <a:srgbClr val="007434"/>
              </a:solidFill>
            </a:rPr>
            <a:t>1)Ποικιλία στα είδη εργασιών αξιολόγησης</a:t>
          </a:r>
        </a:p>
        <a:p>
          <a:r>
            <a:rPr lang="el-GR" sz="1600" b="1" dirty="0" smtClean="0">
              <a:solidFill>
                <a:srgbClr val="007434"/>
              </a:solidFill>
            </a:rPr>
            <a:t>2)Συνδυασμός πολυμέσων και εφαρμογών</a:t>
          </a:r>
        </a:p>
        <a:p>
          <a:r>
            <a:rPr lang="el-GR" sz="1600" b="1" dirty="0" smtClean="0">
              <a:solidFill>
                <a:srgbClr val="007434"/>
              </a:solidFill>
            </a:rPr>
            <a:t>3)Χρωματικοί συνδυασμοί</a:t>
          </a:r>
        </a:p>
        <a:p>
          <a:r>
            <a:rPr lang="el-GR" sz="1600" b="1" dirty="0" smtClean="0">
              <a:solidFill>
                <a:srgbClr val="007434"/>
              </a:solidFill>
            </a:rPr>
            <a:t>4) Διαδραστικότητα</a:t>
          </a:r>
        </a:p>
        <a:p>
          <a:r>
            <a:rPr lang="el-GR" sz="1600" b="1" dirty="0" smtClean="0">
              <a:solidFill>
                <a:srgbClr val="007434"/>
              </a:solidFill>
            </a:rPr>
            <a:t>5) Σαφήνεια, απλότητα καλά οργανωμένη δομή</a:t>
          </a:r>
        </a:p>
        <a:p>
          <a:r>
            <a:rPr lang="el-GR" sz="1600" b="1" dirty="0" smtClean="0">
              <a:solidFill>
                <a:srgbClr val="007434"/>
              </a:solidFill>
            </a:rPr>
            <a:t>6) Ενίσχυση της οπτικής μάθησης</a:t>
          </a:r>
          <a:endParaRPr lang="el-GR" sz="1600" b="1" dirty="0">
            <a:solidFill>
              <a:srgbClr val="007434"/>
            </a:solidFill>
          </a:endParaRPr>
        </a:p>
      </dgm:t>
    </dgm:pt>
    <dgm:pt modelId="{C128716F-8228-42A7-8CFB-486B3E01D602}" type="parTrans" cxnId="{FE964F12-D4F3-47C0-A67A-7644B1803167}">
      <dgm:prSet/>
      <dgm:spPr/>
      <dgm:t>
        <a:bodyPr/>
        <a:lstStyle/>
        <a:p>
          <a:endParaRPr lang="el-GR"/>
        </a:p>
      </dgm:t>
    </dgm:pt>
    <dgm:pt modelId="{94CEDA03-D013-40E6-ABC6-B2E023672170}" type="sibTrans" cxnId="{FE964F12-D4F3-47C0-A67A-7644B1803167}">
      <dgm:prSet/>
      <dgm:spPr/>
      <dgm:t>
        <a:bodyPr/>
        <a:lstStyle/>
        <a:p>
          <a:endParaRPr lang="el-GR"/>
        </a:p>
      </dgm:t>
    </dgm:pt>
    <dgm:pt modelId="{8270BC0E-A08D-40A3-8FC2-361EBC00EDB5}">
      <dgm:prSet phldrT="[Κείμενο]" custT="1"/>
      <dgm:spPr/>
      <dgm:t>
        <a:bodyPr/>
        <a:lstStyle/>
        <a:p>
          <a:r>
            <a:rPr lang="el-GR" sz="2000" b="1" u="sng" dirty="0" smtClean="0">
              <a:solidFill>
                <a:srgbClr val="FF0000"/>
              </a:solidFill>
            </a:rPr>
            <a:t>Βελτιωτικές αλλαγές για το ΕΥ</a:t>
          </a:r>
        </a:p>
        <a:p>
          <a:endParaRPr lang="en-US" sz="2000" dirty="0" smtClean="0">
            <a:solidFill>
              <a:srgbClr val="FF0000"/>
            </a:solidFill>
          </a:endParaRPr>
        </a:p>
        <a:p>
          <a:endParaRPr lang="el-GR" sz="2000" dirty="0" smtClean="0">
            <a:solidFill>
              <a:srgbClr val="FF0000"/>
            </a:solidFill>
          </a:endParaRPr>
        </a:p>
        <a:p>
          <a:r>
            <a:rPr lang="el-GR" sz="2000" dirty="0" smtClean="0">
              <a:solidFill>
                <a:schemeClr val="bg1">
                  <a:lumMod val="75000"/>
                  <a:lumOff val="25000"/>
                </a:schemeClr>
              </a:solidFill>
            </a:rPr>
            <a:t>Το ΕΥ κρίθηκε πλήρες και δεν προτάθηκαν αλλαγές. </a:t>
          </a:r>
          <a:endParaRPr lang="el-GR" sz="2000" dirty="0">
            <a:solidFill>
              <a:schemeClr val="bg1">
                <a:lumMod val="75000"/>
                <a:lumOff val="25000"/>
              </a:schemeClr>
            </a:solidFill>
          </a:endParaRPr>
        </a:p>
      </dgm:t>
    </dgm:pt>
    <dgm:pt modelId="{7FA6C680-9EE2-4684-A553-13FFE6D699D8}" type="parTrans" cxnId="{CF17D30B-A969-4344-96B3-5573D7484DD2}">
      <dgm:prSet/>
      <dgm:spPr/>
      <dgm:t>
        <a:bodyPr/>
        <a:lstStyle/>
        <a:p>
          <a:endParaRPr lang="el-GR"/>
        </a:p>
      </dgm:t>
    </dgm:pt>
    <dgm:pt modelId="{D50F2E26-9B0D-4800-939E-EC0F3FCDF70A}" type="sibTrans" cxnId="{CF17D30B-A969-4344-96B3-5573D7484DD2}">
      <dgm:prSet/>
      <dgm:spPr/>
      <dgm:t>
        <a:bodyPr/>
        <a:lstStyle/>
        <a:p>
          <a:endParaRPr lang="el-GR"/>
        </a:p>
      </dgm:t>
    </dgm:pt>
    <dgm:pt modelId="{43C8C274-493D-4D58-AC7A-BC9F64F36ACB}" type="pres">
      <dgm:prSet presAssocID="{F2A20FC6-E60E-4087-BA74-D488568B1CE6}" presName="Name0" presStyleCnt="0">
        <dgm:presLayoutVars>
          <dgm:chMax val="2"/>
          <dgm:chPref val="2"/>
          <dgm:dir/>
          <dgm:animOne/>
          <dgm:resizeHandles val="exact"/>
        </dgm:presLayoutVars>
      </dgm:prSet>
      <dgm:spPr/>
      <dgm:t>
        <a:bodyPr/>
        <a:lstStyle/>
        <a:p>
          <a:endParaRPr lang="el-GR"/>
        </a:p>
      </dgm:t>
    </dgm:pt>
    <dgm:pt modelId="{829F4155-7E99-4416-A232-D59FBF285C0F}" type="pres">
      <dgm:prSet presAssocID="{F2A20FC6-E60E-4087-BA74-D488568B1CE6}" presName="Background" presStyleLbl="bgImgPlace1" presStyleIdx="0" presStyleCnt="1" custScaleX="108206" custLinFactNeighborX="-2317" custLinFactNeighborY="3920"/>
      <dgm:spPr>
        <a:solidFill>
          <a:srgbClr val="FFFFFF"/>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l-GR"/>
        </a:p>
      </dgm:t>
    </dgm:pt>
    <dgm:pt modelId="{060CEED7-414D-408B-BD87-4CB7D40A22C1}" type="pres">
      <dgm:prSet presAssocID="{F2A20FC6-E60E-4087-BA74-D488568B1CE6}" presName="ParentText1" presStyleLbl="revTx" presStyleIdx="0" presStyleCnt="2" custScaleX="108813" custLinFactNeighborX="-7402" custLinFactNeighborY="-211">
        <dgm:presLayoutVars>
          <dgm:chMax val="0"/>
          <dgm:chPref val="0"/>
          <dgm:bulletEnabled val="1"/>
        </dgm:presLayoutVars>
      </dgm:prSet>
      <dgm:spPr/>
      <dgm:t>
        <a:bodyPr/>
        <a:lstStyle/>
        <a:p>
          <a:endParaRPr lang="el-GR"/>
        </a:p>
      </dgm:t>
    </dgm:pt>
    <dgm:pt modelId="{7C2D6EF7-502A-4689-B2FB-17F24D175285}" type="pres">
      <dgm:prSet presAssocID="{F2A20FC6-E60E-4087-BA74-D488568B1CE6}" presName="ParentText2" presStyleLbl="revTx" presStyleIdx="1" presStyleCnt="2" custScaleX="111431">
        <dgm:presLayoutVars>
          <dgm:chMax val="0"/>
          <dgm:chPref val="0"/>
          <dgm:bulletEnabled val="1"/>
        </dgm:presLayoutVars>
      </dgm:prSet>
      <dgm:spPr/>
      <dgm:t>
        <a:bodyPr/>
        <a:lstStyle/>
        <a:p>
          <a:endParaRPr lang="el-GR"/>
        </a:p>
      </dgm:t>
    </dgm:pt>
    <dgm:pt modelId="{3A5C02C6-746E-46BC-868E-F7EEA41A6D9A}" type="pres">
      <dgm:prSet presAssocID="{F2A20FC6-E60E-4087-BA74-D488568B1CE6}" presName="Plus" presStyleLbl="alignNode1" presStyleIdx="0" presStyleCnt="2" custLinFactNeighborY="-16835"/>
      <dgm:spPr>
        <a:solidFill>
          <a:srgbClr val="00B050"/>
        </a:solidFill>
        <a:ln w="38100">
          <a:solidFill>
            <a:schemeClr val="tx1">
              <a:lumMod val="75000"/>
            </a:schemeClr>
          </a:solidFill>
        </a:ln>
        <a:effectLst>
          <a:outerShdw blurRad="76200" dir="18900000" sy="23000" kx="-1200000" algn="bl" rotWithShape="0">
            <a:prstClr val="black">
              <a:alpha val="20000"/>
            </a:prstClr>
          </a:outerShdw>
        </a:effectLst>
      </dgm:spPr>
      <dgm:t>
        <a:bodyPr/>
        <a:lstStyle/>
        <a:p>
          <a:endParaRPr lang="el-GR"/>
        </a:p>
      </dgm:t>
    </dgm:pt>
    <dgm:pt modelId="{BFED3A0D-C60B-4877-8073-E9BD48963560}" type="pres">
      <dgm:prSet presAssocID="{F2A20FC6-E60E-4087-BA74-D488568B1CE6}" presName="Minus" presStyleLbl="alignNode1" presStyleIdx="1" presStyleCnt="2"/>
      <dgm:spPr/>
    </dgm:pt>
    <dgm:pt modelId="{4DF66CB6-7243-4B4E-96A5-BAF746C81CA4}" type="pres">
      <dgm:prSet presAssocID="{F2A20FC6-E60E-4087-BA74-D488568B1CE6}" presName="Divider" presStyleLbl="parChTrans1D1" presStyleIdx="0" presStyleCnt="1" custLinFactX="-19200000" custLinFactNeighborX="-19217812" custLinFactNeighborY="-445"/>
      <dgm:spPr/>
    </dgm:pt>
  </dgm:ptLst>
  <dgm:cxnLst>
    <dgm:cxn modelId="{CFC73F85-C4F3-4800-ADDC-284914CBEC5C}" type="presOf" srcId="{7A381ED0-F28D-4C7C-AE3D-D1A416DCE3A1}" destId="{060CEED7-414D-408B-BD87-4CB7D40A22C1}" srcOrd="0" destOrd="0" presId="urn:microsoft.com/office/officeart/2009/3/layout/PlusandMinus"/>
    <dgm:cxn modelId="{A69FD401-E1B7-47F2-8ACC-828BC7F0DC7B}" type="presOf" srcId="{F2A20FC6-E60E-4087-BA74-D488568B1CE6}" destId="{43C8C274-493D-4D58-AC7A-BC9F64F36ACB}" srcOrd="0" destOrd="0" presId="urn:microsoft.com/office/officeart/2009/3/layout/PlusandMinus"/>
    <dgm:cxn modelId="{FE964F12-D4F3-47C0-A67A-7644B1803167}" srcId="{F2A20FC6-E60E-4087-BA74-D488568B1CE6}" destId="{7A381ED0-F28D-4C7C-AE3D-D1A416DCE3A1}" srcOrd="0" destOrd="0" parTransId="{C128716F-8228-42A7-8CFB-486B3E01D602}" sibTransId="{94CEDA03-D013-40E6-ABC6-B2E023672170}"/>
    <dgm:cxn modelId="{CF17D30B-A969-4344-96B3-5573D7484DD2}" srcId="{F2A20FC6-E60E-4087-BA74-D488568B1CE6}" destId="{8270BC0E-A08D-40A3-8FC2-361EBC00EDB5}" srcOrd="1" destOrd="0" parTransId="{7FA6C680-9EE2-4684-A553-13FFE6D699D8}" sibTransId="{D50F2E26-9B0D-4800-939E-EC0F3FCDF70A}"/>
    <dgm:cxn modelId="{1D792964-A14C-458C-8DBC-F22A7F03B568}" type="presOf" srcId="{8270BC0E-A08D-40A3-8FC2-361EBC00EDB5}" destId="{7C2D6EF7-502A-4689-B2FB-17F24D175285}" srcOrd="0" destOrd="0" presId="urn:microsoft.com/office/officeart/2009/3/layout/PlusandMinus"/>
    <dgm:cxn modelId="{6357D8CF-4FB0-4DB2-ACB8-C071737EF745}" type="presParOf" srcId="{43C8C274-493D-4D58-AC7A-BC9F64F36ACB}" destId="{829F4155-7E99-4416-A232-D59FBF285C0F}" srcOrd="0" destOrd="0" presId="urn:microsoft.com/office/officeart/2009/3/layout/PlusandMinus"/>
    <dgm:cxn modelId="{6D71E685-28AC-4781-B3AC-0261CF62EB09}" type="presParOf" srcId="{43C8C274-493D-4D58-AC7A-BC9F64F36ACB}" destId="{060CEED7-414D-408B-BD87-4CB7D40A22C1}" srcOrd="1" destOrd="0" presId="urn:microsoft.com/office/officeart/2009/3/layout/PlusandMinus"/>
    <dgm:cxn modelId="{A88F1BFB-E717-41A0-98F6-A87E73A5988A}" type="presParOf" srcId="{43C8C274-493D-4D58-AC7A-BC9F64F36ACB}" destId="{7C2D6EF7-502A-4689-B2FB-17F24D175285}" srcOrd="2" destOrd="0" presId="urn:microsoft.com/office/officeart/2009/3/layout/PlusandMinus"/>
    <dgm:cxn modelId="{7C8B5EBF-8BD8-4B3D-8B6B-770BF8BDC4F0}" type="presParOf" srcId="{43C8C274-493D-4D58-AC7A-BC9F64F36ACB}" destId="{3A5C02C6-746E-46BC-868E-F7EEA41A6D9A}" srcOrd="3" destOrd="0" presId="urn:microsoft.com/office/officeart/2009/3/layout/PlusandMinus"/>
    <dgm:cxn modelId="{DB7FEB87-E92B-412B-B5F6-F85C8250DFAC}" type="presParOf" srcId="{43C8C274-493D-4D58-AC7A-BC9F64F36ACB}" destId="{BFED3A0D-C60B-4877-8073-E9BD48963560}" srcOrd="4" destOrd="0" presId="urn:microsoft.com/office/officeart/2009/3/layout/PlusandMinus"/>
    <dgm:cxn modelId="{C485ED19-0F9D-4E3D-B29D-7FFC036140D5}" type="presParOf" srcId="{43C8C274-493D-4D58-AC7A-BC9F64F36ACB}" destId="{4DF66CB6-7243-4B4E-96A5-BAF746C81CA4}" srcOrd="5" destOrd="0" presId="urn:microsoft.com/office/officeart/2009/3/layout/PlusandMinu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27D9F3-A343-489B-827C-149A55DD02FD}" type="doc">
      <dgm:prSet loTypeId="urn:microsoft.com/office/officeart/2005/8/layout/chevron2" loCatId="list" qsTypeId="urn:microsoft.com/office/officeart/2005/8/quickstyle/3d2" qsCatId="3D" csTypeId="urn:microsoft.com/office/officeart/2005/8/colors/colorful5" csCatId="colorful" phldr="1"/>
      <dgm:spPr/>
      <dgm:t>
        <a:bodyPr/>
        <a:lstStyle/>
        <a:p>
          <a:endParaRPr lang="el-GR"/>
        </a:p>
      </dgm:t>
    </dgm:pt>
    <dgm:pt modelId="{005824FC-2AFF-45D8-B9E5-45FAF2A8BE2E}">
      <dgm:prSet phldrT="[Κείμενο]"/>
      <dgm:spPr/>
      <dgm:t>
        <a:bodyPr/>
        <a:lstStyle/>
        <a:p>
          <a:endParaRPr lang="el-GR"/>
        </a:p>
      </dgm:t>
    </dgm:pt>
    <dgm:pt modelId="{C6BF89B0-A256-465C-8012-C8D8A168122E}" type="parTrans" cxnId="{1C1C3E73-B731-45A9-8DBD-022467167B93}">
      <dgm:prSet/>
      <dgm:spPr/>
      <dgm:t>
        <a:bodyPr/>
        <a:lstStyle/>
        <a:p>
          <a:endParaRPr lang="el-GR"/>
        </a:p>
      </dgm:t>
    </dgm:pt>
    <dgm:pt modelId="{4B8DACC3-04EB-4FBD-961C-453E28EBF836}" type="sibTrans" cxnId="{1C1C3E73-B731-45A9-8DBD-022467167B93}">
      <dgm:prSet/>
      <dgm:spPr/>
      <dgm:t>
        <a:bodyPr/>
        <a:lstStyle/>
        <a:p>
          <a:endParaRPr lang="el-GR"/>
        </a:p>
      </dgm:t>
    </dgm:pt>
    <dgm:pt modelId="{3E314E05-6D52-449A-90E8-ED7480540C3F}">
      <dgm:prSet phldrT="[Κείμενο]"/>
      <dgm:spPr/>
      <dgm:t>
        <a:bodyPr/>
        <a:lstStyle/>
        <a:p>
          <a:endParaRPr lang="el-GR"/>
        </a:p>
      </dgm:t>
    </dgm:pt>
    <dgm:pt modelId="{F211C584-6752-4C57-9287-12E24C3D47A4}" type="parTrans" cxnId="{0ADD7D1E-91E7-4A80-A501-88A763430F93}">
      <dgm:prSet/>
      <dgm:spPr/>
      <dgm:t>
        <a:bodyPr/>
        <a:lstStyle/>
        <a:p>
          <a:endParaRPr lang="el-GR"/>
        </a:p>
      </dgm:t>
    </dgm:pt>
    <dgm:pt modelId="{D32F13D0-5C04-40BE-8AB6-BB0676B1DBD3}" type="sibTrans" cxnId="{0ADD7D1E-91E7-4A80-A501-88A763430F93}">
      <dgm:prSet/>
      <dgm:spPr/>
      <dgm:t>
        <a:bodyPr/>
        <a:lstStyle/>
        <a:p>
          <a:endParaRPr lang="el-GR"/>
        </a:p>
      </dgm:t>
    </dgm:pt>
    <dgm:pt modelId="{2C65AD13-8386-41D6-B946-2A7E97DB3E86}">
      <dgm:prSet phldrT="[Κείμενο]"/>
      <dgm:spPr/>
      <dgm:t>
        <a:bodyPr/>
        <a:lstStyle/>
        <a:p>
          <a:endParaRPr lang="el-GR"/>
        </a:p>
      </dgm:t>
    </dgm:pt>
    <dgm:pt modelId="{BC725610-D1D5-4214-B7CB-F4975C5EC58C}" type="parTrans" cxnId="{D44B2AC6-CDD0-49C1-A92C-81EBAEE35C19}">
      <dgm:prSet/>
      <dgm:spPr/>
      <dgm:t>
        <a:bodyPr/>
        <a:lstStyle/>
        <a:p>
          <a:endParaRPr lang="el-GR"/>
        </a:p>
      </dgm:t>
    </dgm:pt>
    <dgm:pt modelId="{E90AA6F0-BA67-4CD9-9C9B-C5D115349366}" type="sibTrans" cxnId="{D44B2AC6-CDD0-49C1-A92C-81EBAEE35C19}">
      <dgm:prSet/>
      <dgm:spPr/>
      <dgm:t>
        <a:bodyPr/>
        <a:lstStyle/>
        <a:p>
          <a:endParaRPr lang="el-GR"/>
        </a:p>
      </dgm:t>
    </dgm:pt>
    <dgm:pt modelId="{7A736EA8-6692-4567-96BA-A190A547DD60}">
      <dgm:prSet phldrT="[Κείμενο]"/>
      <dgm:spPr/>
      <dgm:t>
        <a:bodyPr/>
        <a:lstStyle/>
        <a:p>
          <a:endParaRPr lang="el-GR" dirty="0"/>
        </a:p>
      </dgm:t>
    </dgm:pt>
    <dgm:pt modelId="{A0E480DB-6091-4922-88BD-540D84DFAE98}" type="parTrans" cxnId="{BE0D8762-A471-4FDC-92E1-F71BE0739685}">
      <dgm:prSet/>
      <dgm:spPr/>
      <dgm:t>
        <a:bodyPr/>
        <a:lstStyle/>
        <a:p>
          <a:endParaRPr lang="el-GR"/>
        </a:p>
      </dgm:t>
    </dgm:pt>
    <dgm:pt modelId="{1BD9C012-5848-4710-AC53-A205C1BD862A}" type="sibTrans" cxnId="{BE0D8762-A471-4FDC-92E1-F71BE0739685}">
      <dgm:prSet/>
      <dgm:spPr/>
      <dgm:t>
        <a:bodyPr/>
        <a:lstStyle/>
        <a:p>
          <a:endParaRPr lang="el-GR"/>
        </a:p>
      </dgm:t>
    </dgm:pt>
    <dgm:pt modelId="{3C300971-7028-47E0-B90B-AA64E571E24E}">
      <dgm:prSet phldrT="[Κείμενο]"/>
      <dgm:spPr/>
      <dgm:t>
        <a:bodyPr/>
        <a:lstStyle/>
        <a:p>
          <a:r>
            <a:rPr lang="el-GR" dirty="0" smtClean="0"/>
            <a:t>Παρουσίαση αποτελεσμάτων έρευνας </a:t>
          </a:r>
          <a:endParaRPr lang="el-GR" dirty="0"/>
        </a:p>
      </dgm:t>
    </dgm:pt>
    <dgm:pt modelId="{443E0671-4BE8-4B85-A4A9-7724E98E6DE1}" type="parTrans" cxnId="{24C41A31-DC30-420B-BBC3-DEE177B9970F}">
      <dgm:prSet/>
      <dgm:spPr/>
      <dgm:t>
        <a:bodyPr/>
        <a:lstStyle/>
        <a:p>
          <a:endParaRPr lang="el-GR"/>
        </a:p>
      </dgm:t>
    </dgm:pt>
    <dgm:pt modelId="{BFD37C45-08BA-4E76-B33C-7B8537143DA8}" type="sibTrans" cxnId="{24C41A31-DC30-420B-BBC3-DEE177B9970F}">
      <dgm:prSet/>
      <dgm:spPr/>
      <dgm:t>
        <a:bodyPr/>
        <a:lstStyle/>
        <a:p>
          <a:endParaRPr lang="el-GR"/>
        </a:p>
      </dgm:t>
    </dgm:pt>
    <dgm:pt modelId="{80A16D5F-EA28-4757-B3CC-E0C23EBF1C88}">
      <dgm:prSet phldrT="[Κείμενο]"/>
      <dgm:spPr/>
      <dgm:t>
        <a:bodyPr/>
        <a:lstStyle/>
        <a:p>
          <a:endParaRPr lang="el-GR" dirty="0"/>
        </a:p>
      </dgm:t>
    </dgm:pt>
    <dgm:pt modelId="{D51CF2EA-B929-4CAC-85A6-AFD1B7DCFBA8}" type="parTrans" cxnId="{0D096A6A-9189-4974-B4B4-10A4285FA1DC}">
      <dgm:prSet/>
      <dgm:spPr/>
      <dgm:t>
        <a:bodyPr/>
        <a:lstStyle/>
        <a:p>
          <a:endParaRPr lang="el-GR"/>
        </a:p>
      </dgm:t>
    </dgm:pt>
    <dgm:pt modelId="{C0F61F41-3F34-4976-BF91-D4FCB057FF42}" type="sibTrans" cxnId="{0D096A6A-9189-4974-B4B4-10A4285FA1DC}">
      <dgm:prSet/>
      <dgm:spPr/>
      <dgm:t>
        <a:bodyPr/>
        <a:lstStyle/>
        <a:p>
          <a:endParaRPr lang="el-GR"/>
        </a:p>
      </dgm:t>
    </dgm:pt>
    <dgm:pt modelId="{ADB98469-74D0-4E8E-BE7E-45D3B3E06E98}">
      <dgm:prSet/>
      <dgm:spPr/>
      <dgm:t>
        <a:bodyPr/>
        <a:lstStyle/>
        <a:p>
          <a:r>
            <a:rPr lang="el-GR" dirty="0" smtClean="0"/>
            <a:t>Σχεδιασμός και ανάπτυξη Εκπαιδευτικού Υλικού </a:t>
          </a:r>
          <a:endParaRPr lang="el-GR" dirty="0"/>
        </a:p>
      </dgm:t>
    </dgm:pt>
    <dgm:pt modelId="{EDFE80A7-2CC7-4953-A3F4-B65274AD9D6C}" type="parTrans" cxnId="{6FD5A2C6-18EE-4101-A7D8-ED52FB96967C}">
      <dgm:prSet/>
      <dgm:spPr/>
      <dgm:t>
        <a:bodyPr/>
        <a:lstStyle/>
        <a:p>
          <a:endParaRPr lang="el-GR"/>
        </a:p>
      </dgm:t>
    </dgm:pt>
    <dgm:pt modelId="{8A8F5FB5-74FF-4EF2-B8E4-52CEE11AF926}" type="sibTrans" cxnId="{6FD5A2C6-18EE-4101-A7D8-ED52FB96967C}">
      <dgm:prSet/>
      <dgm:spPr/>
      <dgm:t>
        <a:bodyPr/>
        <a:lstStyle/>
        <a:p>
          <a:endParaRPr lang="el-GR"/>
        </a:p>
      </dgm:t>
    </dgm:pt>
    <dgm:pt modelId="{B5C63E95-D438-4AEC-9E78-B1BD92226688}">
      <dgm:prSet/>
      <dgm:spPr/>
      <dgm:t>
        <a:bodyPr/>
        <a:lstStyle/>
        <a:p>
          <a:endParaRPr lang="el-GR"/>
        </a:p>
      </dgm:t>
    </dgm:pt>
    <dgm:pt modelId="{FEA8C647-56FA-494A-9F21-20B365F4B828}" type="parTrans" cxnId="{D38C5BBF-94EC-4317-9999-D77C7BA777E0}">
      <dgm:prSet/>
      <dgm:spPr/>
      <dgm:t>
        <a:bodyPr/>
        <a:lstStyle/>
        <a:p>
          <a:endParaRPr lang="el-GR"/>
        </a:p>
      </dgm:t>
    </dgm:pt>
    <dgm:pt modelId="{EFA56E10-3F71-49DA-9FC5-180A45087EA7}" type="sibTrans" cxnId="{D38C5BBF-94EC-4317-9999-D77C7BA777E0}">
      <dgm:prSet/>
      <dgm:spPr/>
      <dgm:t>
        <a:bodyPr/>
        <a:lstStyle/>
        <a:p>
          <a:endParaRPr lang="el-GR"/>
        </a:p>
      </dgm:t>
    </dgm:pt>
    <dgm:pt modelId="{FAEBDB99-DD44-46FE-940C-50DA87A1CA6C}">
      <dgm:prSet/>
      <dgm:spPr/>
      <dgm:t>
        <a:bodyPr/>
        <a:lstStyle/>
        <a:p>
          <a:r>
            <a:rPr lang="el-GR" dirty="0" smtClean="0"/>
            <a:t>Εννοιολογική οριοθέτηση βασικών όρων</a:t>
          </a:r>
          <a:endParaRPr lang="el-GR" dirty="0"/>
        </a:p>
      </dgm:t>
    </dgm:pt>
    <dgm:pt modelId="{D406BC64-E2D3-414A-B742-8D2FF459354A}" type="parTrans" cxnId="{DB3258CF-77DB-45B1-A92F-850E15DBB7B3}">
      <dgm:prSet/>
      <dgm:spPr/>
      <dgm:t>
        <a:bodyPr/>
        <a:lstStyle/>
        <a:p>
          <a:endParaRPr lang="el-GR"/>
        </a:p>
      </dgm:t>
    </dgm:pt>
    <dgm:pt modelId="{93A81514-9378-47CA-8DCE-001EA5D07C4B}" type="sibTrans" cxnId="{DB3258CF-77DB-45B1-A92F-850E15DBB7B3}">
      <dgm:prSet/>
      <dgm:spPr/>
      <dgm:t>
        <a:bodyPr/>
        <a:lstStyle/>
        <a:p>
          <a:endParaRPr lang="el-GR"/>
        </a:p>
      </dgm:t>
    </dgm:pt>
    <dgm:pt modelId="{2D9AE10F-9B8C-49BA-82C2-553EF80B5513}">
      <dgm:prSet/>
      <dgm:spPr/>
      <dgm:t>
        <a:bodyPr/>
        <a:lstStyle/>
        <a:p>
          <a:r>
            <a:rPr lang="el-GR" dirty="0" smtClean="0"/>
            <a:t>Βιβλιογραφική επισκόπηση συναφών ερευνών </a:t>
          </a:r>
          <a:endParaRPr lang="el-GR" dirty="0"/>
        </a:p>
      </dgm:t>
    </dgm:pt>
    <dgm:pt modelId="{E3461126-3361-45B1-8E82-D2B9D5174FD1}" type="parTrans" cxnId="{470B433B-65D8-49E8-8BDF-7714CA98623F}">
      <dgm:prSet/>
      <dgm:spPr/>
      <dgm:t>
        <a:bodyPr/>
        <a:lstStyle/>
        <a:p>
          <a:endParaRPr lang="el-GR"/>
        </a:p>
      </dgm:t>
    </dgm:pt>
    <dgm:pt modelId="{1F8F070D-0D21-4409-B684-F2949F1797B4}" type="sibTrans" cxnId="{470B433B-65D8-49E8-8BDF-7714CA98623F}">
      <dgm:prSet/>
      <dgm:spPr/>
      <dgm:t>
        <a:bodyPr/>
        <a:lstStyle/>
        <a:p>
          <a:endParaRPr lang="el-GR"/>
        </a:p>
      </dgm:t>
    </dgm:pt>
    <dgm:pt modelId="{C848102D-C46C-4627-9DE7-231A5C5B715D}">
      <dgm:prSet/>
      <dgm:spPr/>
      <dgm:t>
        <a:bodyPr/>
        <a:lstStyle/>
        <a:p>
          <a:r>
            <a:rPr lang="el-GR" dirty="0" smtClean="0"/>
            <a:t>Μεθοδολογία έρευνας </a:t>
          </a:r>
          <a:endParaRPr lang="el-GR" dirty="0"/>
        </a:p>
      </dgm:t>
    </dgm:pt>
    <dgm:pt modelId="{E186C339-3FD5-429C-AB89-302EAE0287BF}" type="parTrans" cxnId="{CE11FBA1-1B1A-4A23-BA56-4C611A35A7DA}">
      <dgm:prSet/>
      <dgm:spPr/>
      <dgm:t>
        <a:bodyPr/>
        <a:lstStyle/>
        <a:p>
          <a:endParaRPr lang="el-GR"/>
        </a:p>
      </dgm:t>
    </dgm:pt>
    <dgm:pt modelId="{04562E02-8EB3-4683-9AFC-6D31389E3C44}" type="sibTrans" cxnId="{CE11FBA1-1B1A-4A23-BA56-4C611A35A7DA}">
      <dgm:prSet/>
      <dgm:spPr/>
      <dgm:t>
        <a:bodyPr/>
        <a:lstStyle/>
        <a:p>
          <a:endParaRPr lang="el-GR"/>
        </a:p>
      </dgm:t>
    </dgm:pt>
    <dgm:pt modelId="{1D66E6D2-4393-4F95-AD49-6E90D1E42403}">
      <dgm:prSet/>
      <dgm:spPr/>
      <dgm:t>
        <a:bodyPr/>
        <a:lstStyle/>
        <a:p>
          <a:r>
            <a:rPr lang="el-GR" dirty="0" smtClean="0"/>
            <a:t>Παρουσίαση και σχολιασμός συμπερασμάτων</a:t>
          </a:r>
          <a:endParaRPr lang="el-GR" dirty="0"/>
        </a:p>
      </dgm:t>
    </dgm:pt>
    <dgm:pt modelId="{0C068DAD-2758-4919-A569-6D4BF6133C41}" type="parTrans" cxnId="{E5C48FF9-FAF7-4EAB-AE12-10253C9622F9}">
      <dgm:prSet/>
      <dgm:spPr/>
      <dgm:t>
        <a:bodyPr/>
        <a:lstStyle/>
        <a:p>
          <a:endParaRPr lang="el-GR"/>
        </a:p>
      </dgm:t>
    </dgm:pt>
    <dgm:pt modelId="{77903C61-2A62-4A03-AE5F-363E57C441FE}" type="sibTrans" cxnId="{E5C48FF9-FAF7-4EAB-AE12-10253C9622F9}">
      <dgm:prSet/>
      <dgm:spPr/>
      <dgm:t>
        <a:bodyPr/>
        <a:lstStyle/>
        <a:p>
          <a:endParaRPr lang="el-GR"/>
        </a:p>
      </dgm:t>
    </dgm:pt>
    <dgm:pt modelId="{B16C82B1-9A34-4926-8D7A-C86F01AD7478}" type="pres">
      <dgm:prSet presAssocID="{8E27D9F3-A343-489B-827C-149A55DD02FD}" presName="linearFlow" presStyleCnt="0">
        <dgm:presLayoutVars>
          <dgm:dir/>
          <dgm:animLvl val="lvl"/>
          <dgm:resizeHandles val="exact"/>
        </dgm:presLayoutVars>
      </dgm:prSet>
      <dgm:spPr/>
      <dgm:t>
        <a:bodyPr/>
        <a:lstStyle/>
        <a:p>
          <a:endParaRPr lang="el-GR"/>
        </a:p>
      </dgm:t>
    </dgm:pt>
    <dgm:pt modelId="{9554EBEC-431E-4843-A0E2-5C488C42EA15}" type="pres">
      <dgm:prSet presAssocID="{005824FC-2AFF-45D8-B9E5-45FAF2A8BE2E}" presName="composite" presStyleCnt="0"/>
      <dgm:spPr/>
      <dgm:t>
        <a:bodyPr/>
        <a:lstStyle/>
        <a:p>
          <a:endParaRPr lang="el-GR"/>
        </a:p>
      </dgm:t>
    </dgm:pt>
    <dgm:pt modelId="{3EC977E3-3EF6-4E10-A208-29DEA55F4B99}" type="pres">
      <dgm:prSet presAssocID="{005824FC-2AFF-45D8-B9E5-45FAF2A8BE2E}" presName="parentText" presStyleLbl="alignNode1" presStyleIdx="0" presStyleCnt="6">
        <dgm:presLayoutVars>
          <dgm:chMax val="1"/>
          <dgm:bulletEnabled val="1"/>
        </dgm:presLayoutVars>
      </dgm:prSet>
      <dgm:spPr/>
      <dgm:t>
        <a:bodyPr/>
        <a:lstStyle/>
        <a:p>
          <a:endParaRPr lang="el-GR"/>
        </a:p>
      </dgm:t>
    </dgm:pt>
    <dgm:pt modelId="{E919C76C-F346-45EB-B2EE-DDC38C118E1A}" type="pres">
      <dgm:prSet presAssocID="{005824FC-2AFF-45D8-B9E5-45FAF2A8BE2E}" presName="descendantText" presStyleLbl="alignAcc1" presStyleIdx="0" presStyleCnt="6" custLinFactNeighborY="7029">
        <dgm:presLayoutVars>
          <dgm:bulletEnabled val="1"/>
        </dgm:presLayoutVars>
      </dgm:prSet>
      <dgm:spPr/>
      <dgm:t>
        <a:bodyPr/>
        <a:lstStyle/>
        <a:p>
          <a:endParaRPr lang="el-GR"/>
        </a:p>
      </dgm:t>
    </dgm:pt>
    <dgm:pt modelId="{DCD336CB-E801-4261-8BE2-FE07FEAB7A95}" type="pres">
      <dgm:prSet presAssocID="{4B8DACC3-04EB-4FBD-961C-453E28EBF836}" presName="sp" presStyleCnt="0"/>
      <dgm:spPr/>
      <dgm:t>
        <a:bodyPr/>
        <a:lstStyle/>
        <a:p>
          <a:endParaRPr lang="el-GR"/>
        </a:p>
      </dgm:t>
    </dgm:pt>
    <dgm:pt modelId="{B53A79AC-7D1E-4ACA-A91D-84BD4EDE1FD7}" type="pres">
      <dgm:prSet presAssocID="{B5C63E95-D438-4AEC-9E78-B1BD92226688}" presName="composite" presStyleCnt="0"/>
      <dgm:spPr/>
      <dgm:t>
        <a:bodyPr/>
        <a:lstStyle/>
        <a:p>
          <a:endParaRPr lang="el-GR"/>
        </a:p>
      </dgm:t>
    </dgm:pt>
    <dgm:pt modelId="{E9E302CB-013F-46AC-960A-7575DBD92965}" type="pres">
      <dgm:prSet presAssocID="{B5C63E95-D438-4AEC-9E78-B1BD92226688}" presName="parentText" presStyleLbl="alignNode1" presStyleIdx="1" presStyleCnt="6">
        <dgm:presLayoutVars>
          <dgm:chMax val="1"/>
          <dgm:bulletEnabled val="1"/>
        </dgm:presLayoutVars>
      </dgm:prSet>
      <dgm:spPr/>
      <dgm:t>
        <a:bodyPr/>
        <a:lstStyle/>
        <a:p>
          <a:endParaRPr lang="el-GR"/>
        </a:p>
      </dgm:t>
    </dgm:pt>
    <dgm:pt modelId="{ACC64E19-36D6-4AB8-A6DF-A2166293DDA4}" type="pres">
      <dgm:prSet presAssocID="{B5C63E95-D438-4AEC-9E78-B1BD92226688}" presName="descendantText" presStyleLbl="alignAcc1" presStyleIdx="1" presStyleCnt="6">
        <dgm:presLayoutVars>
          <dgm:bulletEnabled val="1"/>
        </dgm:presLayoutVars>
      </dgm:prSet>
      <dgm:spPr/>
      <dgm:t>
        <a:bodyPr/>
        <a:lstStyle/>
        <a:p>
          <a:endParaRPr lang="el-GR"/>
        </a:p>
      </dgm:t>
    </dgm:pt>
    <dgm:pt modelId="{D420C037-1005-46B9-8EBC-E4F92AE0AAD4}" type="pres">
      <dgm:prSet presAssocID="{EFA56E10-3F71-49DA-9FC5-180A45087EA7}" presName="sp" presStyleCnt="0"/>
      <dgm:spPr/>
      <dgm:t>
        <a:bodyPr/>
        <a:lstStyle/>
        <a:p>
          <a:endParaRPr lang="el-GR"/>
        </a:p>
      </dgm:t>
    </dgm:pt>
    <dgm:pt modelId="{12B6BAAB-7F9C-4C61-B11C-DEE64DEC5904}" type="pres">
      <dgm:prSet presAssocID="{3E314E05-6D52-449A-90E8-ED7480540C3F}" presName="composite" presStyleCnt="0"/>
      <dgm:spPr/>
      <dgm:t>
        <a:bodyPr/>
        <a:lstStyle/>
        <a:p>
          <a:endParaRPr lang="el-GR"/>
        </a:p>
      </dgm:t>
    </dgm:pt>
    <dgm:pt modelId="{5E554108-202C-4B1F-9CC5-6CC6EC08C2E2}" type="pres">
      <dgm:prSet presAssocID="{3E314E05-6D52-449A-90E8-ED7480540C3F}" presName="parentText" presStyleLbl="alignNode1" presStyleIdx="2" presStyleCnt="6">
        <dgm:presLayoutVars>
          <dgm:chMax val="1"/>
          <dgm:bulletEnabled val="1"/>
        </dgm:presLayoutVars>
      </dgm:prSet>
      <dgm:spPr/>
      <dgm:t>
        <a:bodyPr/>
        <a:lstStyle/>
        <a:p>
          <a:endParaRPr lang="el-GR"/>
        </a:p>
      </dgm:t>
    </dgm:pt>
    <dgm:pt modelId="{1CB32AE1-DA93-4B5D-AF99-4E44AD200C90}" type="pres">
      <dgm:prSet presAssocID="{3E314E05-6D52-449A-90E8-ED7480540C3F}" presName="descendantText" presStyleLbl="alignAcc1" presStyleIdx="2" presStyleCnt="6">
        <dgm:presLayoutVars>
          <dgm:bulletEnabled val="1"/>
        </dgm:presLayoutVars>
      </dgm:prSet>
      <dgm:spPr/>
      <dgm:t>
        <a:bodyPr/>
        <a:lstStyle/>
        <a:p>
          <a:endParaRPr lang="el-GR"/>
        </a:p>
      </dgm:t>
    </dgm:pt>
    <dgm:pt modelId="{2E78F60B-E614-462E-8C8F-202A3B96E11C}" type="pres">
      <dgm:prSet presAssocID="{D32F13D0-5C04-40BE-8AB6-BB0676B1DBD3}" presName="sp" presStyleCnt="0"/>
      <dgm:spPr/>
      <dgm:t>
        <a:bodyPr/>
        <a:lstStyle/>
        <a:p>
          <a:endParaRPr lang="el-GR"/>
        </a:p>
      </dgm:t>
    </dgm:pt>
    <dgm:pt modelId="{F1B9D8D4-5744-432F-8F9C-57317F8C1AB3}" type="pres">
      <dgm:prSet presAssocID="{2C65AD13-8386-41D6-B946-2A7E97DB3E86}" presName="composite" presStyleCnt="0"/>
      <dgm:spPr/>
      <dgm:t>
        <a:bodyPr/>
        <a:lstStyle/>
        <a:p>
          <a:endParaRPr lang="el-GR"/>
        </a:p>
      </dgm:t>
    </dgm:pt>
    <dgm:pt modelId="{74EF20D7-31E2-447A-A8B1-CE4FBCAD1055}" type="pres">
      <dgm:prSet presAssocID="{2C65AD13-8386-41D6-B946-2A7E97DB3E86}" presName="parentText" presStyleLbl="alignNode1" presStyleIdx="3" presStyleCnt="6">
        <dgm:presLayoutVars>
          <dgm:chMax val="1"/>
          <dgm:bulletEnabled val="1"/>
        </dgm:presLayoutVars>
      </dgm:prSet>
      <dgm:spPr/>
      <dgm:t>
        <a:bodyPr/>
        <a:lstStyle/>
        <a:p>
          <a:endParaRPr lang="el-GR"/>
        </a:p>
      </dgm:t>
    </dgm:pt>
    <dgm:pt modelId="{23DA7332-37C2-4FD2-BAEE-8AC75B6831EF}" type="pres">
      <dgm:prSet presAssocID="{2C65AD13-8386-41D6-B946-2A7E97DB3E86}" presName="descendantText" presStyleLbl="alignAcc1" presStyleIdx="3" presStyleCnt="6">
        <dgm:presLayoutVars>
          <dgm:bulletEnabled val="1"/>
        </dgm:presLayoutVars>
      </dgm:prSet>
      <dgm:spPr/>
      <dgm:t>
        <a:bodyPr/>
        <a:lstStyle/>
        <a:p>
          <a:endParaRPr lang="el-GR"/>
        </a:p>
      </dgm:t>
    </dgm:pt>
    <dgm:pt modelId="{FEA64267-C44F-4690-B613-0B67393AAA2F}" type="pres">
      <dgm:prSet presAssocID="{E90AA6F0-BA67-4CD9-9C9B-C5D115349366}" presName="sp" presStyleCnt="0"/>
      <dgm:spPr/>
      <dgm:t>
        <a:bodyPr/>
        <a:lstStyle/>
        <a:p>
          <a:endParaRPr lang="el-GR"/>
        </a:p>
      </dgm:t>
    </dgm:pt>
    <dgm:pt modelId="{E56D5561-7D0C-4F1E-8AFE-ECF1C8091558}" type="pres">
      <dgm:prSet presAssocID="{7A736EA8-6692-4567-96BA-A190A547DD60}" presName="composite" presStyleCnt="0"/>
      <dgm:spPr/>
      <dgm:t>
        <a:bodyPr/>
        <a:lstStyle/>
        <a:p>
          <a:endParaRPr lang="el-GR"/>
        </a:p>
      </dgm:t>
    </dgm:pt>
    <dgm:pt modelId="{E5F0D708-C60A-4B79-B8F1-481073CDEB1B}" type="pres">
      <dgm:prSet presAssocID="{7A736EA8-6692-4567-96BA-A190A547DD60}" presName="parentText" presStyleLbl="alignNode1" presStyleIdx="4" presStyleCnt="6">
        <dgm:presLayoutVars>
          <dgm:chMax val="1"/>
          <dgm:bulletEnabled val="1"/>
        </dgm:presLayoutVars>
      </dgm:prSet>
      <dgm:spPr/>
      <dgm:t>
        <a:bodyPr/>
        <a:lstStyle/>
        <a:p>
          <a:endParaRPr lang="el-GR"/>
        </a:p>
      </dgm:t>
    </dgm:pt>
    <dgm:pt modelId="{854318AF-A956-4854-AC04-BC403120FC9F}" type="pres">
      <dgm:prSet presAssocID="{7A736EA8-6692-4567-96BA-A190A547DD60}" presName="descendantText" presStyleLbl="alignAcc1" presStyleIdx="4" presStyleCnt="6" custLinFactNeighborX="-63" custLinFactNeighborY="1399">
        <dgm:presLayoutVars>
          <dgm:bulletEnabled val="1"/>
        </dgm:presLayoutVars>
      </dgm:prSet>
      <dgm:spPr/>
      <dgm:t>
        <a:bodyPr/>
        <a:lstStyle/>
        <a:p>
          <a:endParaRPr lang="el-GR"/>
        </a:p>
      </dgm:t>
    </dgm:pt>
    <dgm:pt modelId="{5947FBA7-3A24-4EAF-8B30-2E7AD38660F1}" type="pres">
      <dgm:prSet presAssocID="{1BD9C012-5848-4710-AC53-A205C1BD862A}" presName="sp" presStyleCnt="0"/>
      <dgm:spPr/>
      <dgm:t>
        <a:bodyPr/>
        <a:lstStyle/>
        <a:p>
          <a:endParaRPr lang="el-GR"/>
        </a:p>
      </dgm:t>
    </dgm:pt>
    <dgm:pt modelId="{26BFE15B-8600-4316-A7C0-A47DA78F0731}" type="pres">
      <dgm:prSet presAssocID="{80A16D5F-EA28-4757-B3CC-E0C23EBF1C88}" presName="composite" presStyleCnt="0"/>
      <dgm:spPr/>
      <dgm:t>
        <a:bodyPr/>
        <a:lstStyle/>
        <a:p>
          <a:endParaRPr lang="el-GR"/>
        </a:p>
      </dgm:t>
    </dgm:pt>
    <dgm:pt modelId="{771C1D7E-38D9-44B2-B12A-D2C7F657A62D}" type="pres">
      <dgm:prSet presAssocID="{80A16D5F-EA28-4757-B3CC-E0C23EBF1C88}" presName="parentText" presStyleLbl="alignNode1" presStyleIdx="5" presStyleCnt="6">
        <dgm:presLayoutVars>
          <dgm:chMax val="1"/>
          <dgm:bulletEnabled val="1"/>
        </dgm:presLayoutVars>
      </dgm:prSet>
      <dgm:spPr/>
      <dgm:t>
        <a:bodyPr/>
        <a:lstStyle/>
        <a:p>
          <a:endParaRPr lang="el-GR"/>
        </a:p>
      </dgm:t>
    </dgm:pt>
    <dgm:pt modelId="{08A3FCA9-4726-4B77-808C-D6955CC49B03}" type="pres">
      <dgm:prSet presAssocID="{80A16D5F-EA28-4757-B3CC-E0C23EBF1C88}" presName="descendantText" presStyleLbl="alignAcc1" presStyleIdx="5" presStyleCnt="6">
        <dgm:presLayoutVars>
          <dgm:bulletEnabled val="1"/>
        </dgm:presLayoutVars>
      </dgm:prSet>
      <dgm:spPr/>
      <dgm:t>
        <a:bodyPr/>
        <a:lstStyle/>
        <a:p>
          <a:endParaRPr lang="el-GR"/>
        </a:p>
      </dgm:t>
    </dgm:pt>
  </dgm:ptLst>
  <dgm:cxnLst>
    <dgm:cxn modelId="{73E86D05-7E3A-4EE9-A2EB-C37D15B12144}" type="presOf" srcId="{3E314E05-6D52-449A-90E8-ED7480540C3F}" destId="{5E554108-202C-4B1F-9CC5-6CC6EC08C2E2}" srcOrd="0" destOrd="0" presId="urn:microsoft.com/office/officeart/2005/8/layout/chevron2"/>
    <dgm:cxn modelId="{F9D12FE0-0D49-40E0-9AA1-F577AAAB5907}" type="presOf" srcId="{ADB98469-74D0-4E8E-BE7E-45D3B3E06E98}" destId="{1CB32AE1-DA93-4B5D-AF99-4E44AD200C90}" srcOrd="0" destOrd="0" presId="urn:microsoft.com/office/officeart/2005/8/layout/chevron2"/>
    <dgm:cxn modelId="{6FD5A2C6-18EE-4101-A7D8-ED52FB96967C}" srcId="{3E314E05-6D52-449A-90E8-ED7480540C3F}" destId="{ADB98469-74D0-4E8E-BE7E-45D3B3E06E98}" srcOrd="0" destOrd="0" parTransId="{EDFE80A7-2CC7-4953-A3F4-B65274AD9D6C}" sibTransId="{8A8F5FB5-74FF-4EF2-B8E4-52CEE11AF926}"/>
    <dgm:cxn modelId="{65851B3E-B743-4DED-9278-2EDD06DA214D}" type="presOf" srcId="{2C65AD13-8386-41D6-B946-2A7E97DB3E86}" destId="{74EF20D7-31E2-447A-A8B1-CE4FBCAD1055}" srcOrd="0" destOrd="0" presId="urn:microsoft.com/office/officeart/2005/8/layout/chevron2"/>
    <dgm:cxn modelId="{24C41A31-DC30-420B-BBC3-DEE177B9970F}" srcId="{7A736EA8-6692-4567-96BA-A190A547DD60}" destId="{3C300971-7028-47E0-B90B-AA64E571E24E}" srcOrd="0" destOrd="0" parTransId="{443E0671-4BE8-4B85-A4A9-7724E98E6DE1}" sibTransId="{BFD37C45-08BA-4E76-B33C-7B8537143DA8}"/>
    <dgm:cxn modelId="{A4B7BC8C-1346-45CF-90D9-AECC8567700F}" type="presOf" srcId="{B5C63E95-D438-4AEC-9E78-B1BD92226688}" destId="{E9E302CB-013F-46AC-960A-7575DBD92965}" srcOrd="0" destOrd="0" presId="urn:microsoft.com/office/officeart/2005/8/layout/chevron2"/>
    <dgm:cxn modelId="{3F17605B-71A7-480F-983F-4E99F655E1CE}" type="presOf" srcId="{FAEBDB99-DD44-46FE-940C-50DA87A1CA6C}" destId="{E919C76C-F346-45EB-B2EE-DDC38C118E1A}" srcOrd="0" destOrd="0" presId="urn:microsoft.com/office/officeart/2005/8/layout/chevron2"/>
    <dgm:cxn modelId="{11E520F2-DA5F-476D-A298-47AB86C3279B}" type="presOf" srcId="{C848102D-C46C-4627-9DE7-231A5C5B715D}" destId="{23DA7332-37C2-4FD2-BAEE-8AC75B6831EF}" srcOrd="0" destOrd="0" presId="urn:microsoft.com/office/officeart/2005/8/layout/chevron2"/>
    <dgm:cxn modelId="{E6759BA3-4964-4609-A339-F9DAA6725351}" type="presOf" srcId="{2D9AE10F-9B8C-49BA-82C2-553EF80B5513}" destId="{ACC64E19-36D6-4AB8-A6DF-A2166293DDA4}" srcOrd="0" destOrd="0" presId="urn:microsoft.com/office/officeart/2005/8/layout/chevron2"/>
    <dgm:cxn modelId="{7CCA3EB7-602E-4A8B-B29E-DAC5FCB7EFB0}" type="presOf" srcId="{1D66E6D2-4393-4F95-AD49-6E90D1E42403}" destId="{08A3FCA9-4726-4B77-808C-D6955CC49B03}" srcOrd="0" destOrd="0" presId="urn:microsoft.com/office/officeart/2005/8/layout/chevron2"/>
    <dgm:cxn modelId="{1C1C3E73-B731-45A9-8DBD-022467167B93}" srcId="{8E27D9F3-A343-489B-827C-149A55DD02FD}" destId="{005824FC-2AFF-45D8-B9E5-45FAF2A8BE2E}" srcOrd="0" destOrd="0" parTransId="{C6BF89B0-A256-465C-8012-C8D8A168122E}" sibTransId="{4B8DACC3-04EB-4FBD-961C-453E28EBF836}"/>
    <dgm:cxn modelId="{D191433C-4CDD-4FE1-84C9-5AF9264FBF4D}" type="presOf" srcId="{3C300971-7028-47E0-B90B-AA64E571E24E}" destId="{854318AF-A956-4854-AC04-BC403120FC9F}" srcOrd="0" destOrd="0" presId="urn:microsoft.com/office/officeart/2005/8/layout/chevron2"/>
    <dgm:cxn modelId="{BE0D8762-A471-4FDC-92E1-F71BE0739685}" srcId="{8E27D9F3-A343-489B-827C-149A55DD02FD}" destId="{7A736EA8-6692-4567-96BA-A190A547DD60}" srcOrd="4" destOrd="0" parTransId="{A0E480DB-6091-4922-88BD-540D84DFAE98}" sibTransId="{1BD9C012-5848-4710-AC53-A205C1BD862A}"/>
    <dgm:cxn modelId="{DB3258CF-77DB-45B1-A92F-850E15DBB7B3}" srcId="{005824FC-2AFF-45D8-B9E5-45FAF2A8BE2E}" destId="{FAEBDB99-DD44-46FE-940C-50DA87A1CA6C}" srcOrd="0" destOrd="0" parTransId="{D406BC64-E2D3-414A-B742-8D2FF459354A}" sibTransId="{93A81514-9378-47CA-8DCE-001EA5D07C4B}"/>
    <dgm:cxn modelId="{9A036FBB-E632-4078-BDDA-643FFF27F1D8}" type="presOf" srcId="{005824FC-2AFF-45D8-B9E5-45FAF2A8BE2E}" destId="{3EC977E3-3EF6-4E10-A208-29DEA55F4B99}" srcOrd="0" destOrd="0" presId="urn:microsoft.com/office/officeart/2005/8/layout/chevron2"/>
    <dgm:cxn modelId="{470B433B-65D8-49E8-8BDF-7714CA98623F}" srcId="{B5C63E95-D438-4AEC-9E78-B1BD92226688}" destId="{2D9AE10F-9B8C-49BA-82C2-553EF80B5513}" srcOrd="0" destOrd="0" parTransId="{E3461126-3361-45B1-8E82-D2B9D5174FD1}" sibTransId="{1F8F070D-0D21-4409-B684-F2949F1797B4}"/>
    <dgm:cxn modelId="{0ADD7D1E-91E7-4A80-A501-88A763430F93}" srcId="{8E27D9F3-A343-489B-827C-149A55DD02FD}" destId="{3E314E05-6D52-449A-90E8-ED7480540C3F}" srcOrd="2" destOrd="0" parTransId="{F211C584-6752-4C57-9287-12E24C3D47A4}" sibTransId="{D32F13D0-5C04-40BE-8AB6-BB0676B1DBD3}"/>
    <dgm:cxn modelId="{CE11FBA1-1B1A-4A23-BA56-4C611A35A7DA}" srcId="{2C65AD13-8386-41D6-B946-2A7E97DB3E86}" destId="{C848102D-C46C-4627-9DE7-231A5C5B715D}" srcOrd="0" destOrd="0" parTransId="{E186C339-3FD5-429C-AB89-302EAE0287BF}" sibTransId="{04562E02-8EB3-4683-9AFC-6D31389E3C44}"/>
    <dgm:cxn modelId="{E5C48FF9-FAF7-4EAB-AE12-10253C9622F9}" srcId="{80A16D5F-EA28-4757-B3CC-E0C23EBF1C88}" destId="{1D66E6D2-4393-4F95-AD49-6E90D1E42403}" srcOrd="0" destOrd="0" parTransId="{0C068DAD-2758-4919-A569-6D4BF6133C41}" sibTransId="{77903C61-2A62-4A03-AE5F-363E57C441FE}"/>
    <dgm:cxn modelId="{D38C5BBF-94EC-4317-9999-D77C7BA777E0}" srcId="{8E27D9F3-A343-489B-827C-149A55DD02FD}" destId="{B5C63E95-D438-4AEC-9E78-B1BD92226688}" srcOrd="1" destOrd="0" parTransId="{FEA8C647-56FA-494A-9F21-20B365F4B828}" sibTransId="{EFA56E10-3F71-49DA-9FC5-180A45087EA7}"/>
    <dgm:cxn modelId="{0D096A6A-9189-4974-B4B4-10A4285FA1DC}" srcId="{8E27D9F3-A343-489B-827C-149A55DD02FD}" destId="{80A16D5F-EA28-4757-B3CC-E0C23EBF1C88}" srcOrd="5" destOrd="0" parTransId="{D51CF2EA-B929-4CAC-85A6-AFD1B7DCFBA8}" sibTransId="{C0F61F41-3F34-4976-BF91-D4FCB057FF42}"/>
    <dgm:cxn modelId="{D44B2AC6-CDD0-49C1-A92C-81EBAEE35C19}" srcId="{8E27D9F3-A343-489B-827C-149A55DD02FD}" destId="{2C65AD13-8386-41D6-B946-2A7E97DB3E86}" srcOrd="3" destOrd="0" parTransId="{BC725610-D1D5-4214-B7CB-F4975C5EC58C}" sibTransId="{E90AA6F0-BA67-4CD9-9C9B-C5D115349366}"/>
    <dgm:cxn modelId="{29691385-6F73-41DA-BD7B-A8491217E798}" type="presOf" srcId="{8E27D9F3-A343-489B-827C-149A55DD02FD}" destId="{B16C82B1-9A34-4926-8D7A-C86F01AD7478}" srcOrd="0" destOrd="0" presId="urn:microsoft.com/office/officeart/2005/8/layout/chevron2"/>
    <dgm:cxn modelId="{ADFB13EE-4F9A-469D-8699-BE1631F8D4DB}" type="presOf" srcId="{7A736EA8-6692-4567-96BA-A190A547DD60}" destId="{E5F0D708-C60A-4B79-B8F1-481073CDEB1B}" srcOrd="0" destOrd="0" presId="urn:microsoft.com/office/officeart/2005/8/layout/chevron2"/>
    <dgm:cxn modelId="{A87763A4-FF1C-4563-ADE1-672853F35A4B}" type="presOf" srcId="{80A16D5F-EA28-4757-B3CC-E0C23EBF1C88}" destId="{771C1D7E-38D9-44B2-B12A-D2C7F657A62D}" srcOrd="0" destOrd="0" presId="urn:microsoft.com/office/officeart/2005/8/layout/chevron2"/>
    <dgm:cxn modelId="{3CF2A20B-BCC6-47A2-AC1E-8D6DB7A3C273}" type="presParOf" srcId="{B16C82B1-9A34-4926-8D7A-C86F01AD7478}" destId="{9554EBEC-431E-4843-A0E2-5C488C42EA15}" srcOrd="0" destOrd="0" presId="urn:microsoft.com/office/officeart/2005/8/layout/chevron2"/>
    <dgm:cxn modelId="{D4370AB1-4087-488B-8947-7086D3BC2C13}" type="presParOf" srcId="{9554EBEC-431E-4843-A0E2-5C488C42EA15}" destId="{3EC977E3-3EF6-4E10-A208-29DEA55F4B99}" srcOrd="0" destOrd="0" presId="urn:microsoft.com/office/officeart/2005/8/layout/chevron2"/>
    <dgm:cxn modelId="{05A8932B-EF01-48E2-B617-3B0A48D5E9C7}" type="presParOf" srcId="{9554EBEC-431E-4843-A0E2-5C488C42EA15}" destId="{E919C76C-F346-45EB-B2EE-DDC38C118E1A}" srcOrd="1" destOrd="0" presId="urn:microsoft.com/office/officeart/2005/8/layout/chevron2"/>
    <dgm:cxn modelId="{62210CF6-5566-40C0-A490-2F1668191D57}" type="presParOf" srcId="{B16C82B1-9A34-4926-8D7A-C86F01AD7478}" destId="{DCD336CB-E801-4261-8BE2-FE07FEAB7A95}" srcOrd="1" destOrd="0" presId="urn:microsoft.com/office/officeart/2005/8/layout/chevron2"/>
    <dgm:cxn modelId="{7616A115-7C5B-4F18-9619-F1DDA3795103}" type="presParOf" srcId="{B16C82B1-9A34-4926-8D7A-C86F01AD7478}" destId="{B53A79AC-7D1E-4ACA-A91D-84BD4EDE1FD7}" srcOrd="2" destOrd="0" presId="urn:microsoft.com/office/officeart/2005/8/layout/chevron2"/>
    <dgm:cxn modelId="{FA9AB3B2-A2E6-4E25-8762-F7EA95E7BA65}" type="presParOf" srcId="{B53A79AC-7D1E-4ACA-A91D-84BD4EDE1FD7}" destId="{E9E302CB-013F-46AC-960A-7575DBD92965}" srcOrd="0" destOrd="0" presId="urn:microsoft.com/office/officeart/2005/8/layout/chevron2"/>
    <dgm:cxn modelId="{A799813E-3354-4E19-956B-0CCBE339A4CD}" type="presParOf" srcId="{B53A79AC-7D1E-4ACA-A91D-84BD4EDE1FD7}" destId="{ACC64E19-36D6-4AB8-A6DF-A2166293DDA4}" srcOrd="1" destOrd="0" presId="urn:microsoft.com/office/officeart/2005/8/layout/chevron2"/>
    <dgm:cxn modelId="{92210D54-D37A-4D0A-90F6-D638859DB0FF}" type="presParOf" srcId="{B16C82B1-9A34-4926-8D7A-C86F01AD7478}" destId="{D420C037-1005-46B9-8EBC-E4F92AE0AAD4}" srcOrd="3" destOrd="0" presId="urn:microsoft.com/office/officeart/2005/8/layout/chevron2"/>
    <dgm:cxn modelId="{D7C7179B-B0C4-4AC7-BA21-80C094DABC8A}" type="presParOf" srcId="{B16C82B1-9A34-4926-8D7A-C86F01AD7478}" destId="{12B6BAAB-7F9C-4C61-B11C-DEE64DEC5904}" srcOrd="4" destOrd="0" presId="urn:microsoft.com/office/officeart/2005/8/layout/chevron2"/>
    <dgm:cxn modelId="{675D7ECF-44EF-42F8-AEFD-0CC6FA93A070}" type="presParOf" srcId="{12B6BAAB-7F9C-4C61-B11C-DEE64DEC5904}" destId="{5E554108-202C-4B1F-9CC5-6CC6EC08C2E2}" srcOrd="0" destOrd="0" presId="urn:microsoft.com/office/officeart/2005/8/layout/chevron2"/>
    <dgm:cxn modelId="{52F9A1D8-EC5A-4986-8C1B-642F6BA79B54}" type="presParOf" srcId="{12B6BAAB-7F9C-4C61-B11C-DEE64DEC5904}" destId="{1CB32AE1-DA93-4B5D-AF99-4E44AD200C90}" srcOrd="1" destOrd="0" presId="urn:microsoft.com/office/officeart/2005/8/layout/chevron2"/>
    <dgm:cxn modelId="{BDDE9FFF-87B8-4C47-97A9-D21EE302F2A8}" type="presParOf" srcId="{B16C82B1-9A34-4926-8D7A-C86F01AD7478}" destId="{2E78F60B-E614-462E-8C8F-202A3B96E11C}" srcOrd="5" destOrd="0" presId="urn:microsoft.com/office/officeart/2005/8/layout/chevron2"/>
    <dgm:cxn modelId="{B43CCD18-D210-4E08-8E3B-F67CF2166093}" type="presParOf" srcId="{B16C82B1-9A34-4926-8D7A-C86F01AD7478}" destId="{F1B9D8D4-5744-432F-8F9C-57317F8C1AB3}" srcOrd="6" destOrd="0" presId="urn:microsoft.com/office/officeart/2005/8/layout/chevron2"/>
    <dgm:cxn modelId="{70BB00AE-8003-4883-ADE2-8C07008397BF}" type="presParOf" srcId="{F1B9D8D4-5744-432F-8F9C-57317F8C1AB3}" destId="{74EF20D7-31E2-447A-A8B1-CE4FBCAD1055}" srcOrd="0" destOrd="0" presId="urn:microsoft.com/office/officeart/2005/8/layout/chevron2"/>
    <dgm:cxn modelId="{62A4FB5F-C493-40C8-BF64-6BE2C2571466}" type="presParOf" srcId="{F1B9D8D4-5744-432F-8F9C-57317F8C1AB3}" destId="{23DA7332-37C2-4FD2-BAEE-8AC75B6831EF}" srcOrd="1" destOrd="0" presId="urn:microsoft.com/office/officeart/2005/8/layout/chevron2"/>
    <dgm:cxn modelId="{ECCDD943-AE92-4E3E-BC96-8E44F7B8EAB8}" type="presParOf" srcId="{B16C82B1-9A34-4926-8D7A-C86F01AD7478}" destId="{FEA64267-C44F-4690-B613-0B67393AAA2F}" srcOrd="7" destOrd="0" presId="urn:microsoft.com/office/officeart/2005/8/layout/chevron2"/>
    <dgm:cxn modelId="{9724083F-B51A-410F-B823-F640B32B8E3C}" type="presParOf" srcId="{B16C82B1-9A34-4926-8D7A-C86F01AD7478}" destId="{E56D5561-7D0C-4F1E-8AFE-ECF1C8091558}" srcOrd="8" destOrd="0" presId="urn:microsoft.com/office/officeart/2005/8/layout/chevron2"/>
    <dgm:cxn modelId="{461E2DAA-26DE-4A2D-916E-8395E1AD77FB}" type="presParOf" srcId="{E56D5561-7D0C-4F1E-8AFE-ECF1C8091558}" destId="{E5F0D708-C60A-4B79-B8F1-481073CDEB1B}" srcOrd="0" destOrd="0" presId="urn:microsoft.com/office/officeart/2005/8/layout/chevron2"/>
    <dgm:cxn modelId="{FFBE3CD2-54A5-4566-A48C-56B18FF6E8EF}" type="presParOf" srcId="{E56D5561-7D0C-4F1E-8AFE-ECF1C8091558}" destId="{854318AF-A956-4854-AC04-BC403120FC9F}" srcOrd="1" destOrd="0" presId="urn:microsoft.com/office/officeart/2005/8/layout/chevron2"/>
    <dgm:cxn modelId="{1BFFCB39-6C5C-4C65-B33C-52B8446AF5AC}" type="presParOf" srcId="{B16C82B1-9A34-4926-8D7A-C86F01AD7478}" destId="{5947FBA7-3A24-4EAF-8B30-2E7AD38660F1}" srcOrd="9" destOrd="0" presId="urn:microsoft.com/office/officeart/2005/8/layout/chevron2"/>
    <dgm:cxn modelId="{1ECBB396-FB45-4E1D-94EA-0591DBDB81A9}" type="presParOf" srcId="{B16C82B1-9A34-4926-8D7A-C86F01AD7478}" destId="{26BFE15B-8600-4316-A7C0-A47DA78F0731}" srcOrd="10" destOrd="0" presId="urn:microsoft.com/office/officeart/2005/8/layout/chevron2"/>
    <dgm:cxn modelId="{1D78D362-321D-4E7B-BD58-0A5577106F12}" type="presParOf" srcId="{26BFE15B-8600-4316-A7C0-A47DA78F0731}" destId="{771C1D7E-38D9-44B2-B12A-D2C7F657A62D}" srcOrd="0" destOrd="0" presId="urn:microsoft.com/office/officeart/2005/8/layout/chevron2"/>
    <dgm:cxn modelId="{001DE1CF-19DA-42AD-B354-AA46AA298221}" type="presParOf" srcId="{26BFE15B-8600-4316-A7C0-A47DA78F0731}" destId="{08A3FCA9-4726-4B77-808C-D6955CC49B0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3A7F97-6573-4E9B-9D95-FFA907B105AE}"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l-GR"/>
        </a:p>
      </dgm:t>
    </dgm:pt>
    <dgm:pt modelId="{1320FA65-BA79-4877-A38A-BA592BDEB2FA}">
      <dgm:prSet phldrT="[Κείμενο]" custT="1"/>
      <dgm:spPr>
        <a:blipFill rotWithShape="0">
          <a:blip xmlns:r="http://schemas.openxmlformats.org/officeDocument/2006/relationships" r:embed="rId1"/>
          <a:tile tx="0" ty="0" sx="100000" sy="100000" flip="none" algn="tl"/>
        </a:blipFill>
        <a:ln>
          <a:noFill/>
        </a:ln>
        <a:effectLst/>
        <a:scene3d>
          <a:camera prst="orthographicFront">
            <a:rot lat="0" lon="0" rev="0"/>
          </a:camera>
          <a:lightRig rig="chilly" dir="t">
            <a:rot lat="0" lon="0" rev="18480000"/>
          </a:lightRig>
        </a:scene3d>
        <a:sp3d prstMaterial="clear">
          <a:bevelT h="63500"/>
        </a:sp3d>
      </dgm:spPr>
      <dgm:t>
        <a:bodyPr/>
        <a:lstStyle/>
        <a:p>
          <a:r>
            <a:rPr lang="el-GR" sz="2400" b="1" i="1" u="sng" dirty="0" smtClean="0"/>
            <a:t>Σχολική ΕξΑΕ </a:t>
          </a:r>
          <a:endParaRPr lang="el-GR" sz="2400" b="1" i="1" u="sng" dirty="0"/>
        </a:p>
      </dgm:t>
    </dgm:pt>
    <dgm:pt modelId="{6D683978-378E-42CB-A5E4-A60B5A43A172}" type="parTrans" cxnId="{F4FE275D-BBC2-4E1D-82DB-BE86C802420B}">
      <dgm:prSet/>
      <dgm:spPr/>
      <dgm:t>
        <a:bodyPr/>
        <a:lstStyle/>
        <a:p>
          <a:endParaRPr lang="el-GR"/>
        </a:p>
      </dgm:t>
    </dgm:pt>
    <dgm:pt modelId="{A5ADDCFA-5B22-410A-AC3D-C6C8FA6D58A1}" type="sibTrans" cxnId="{F4FE275D-BBC2-4E1D-82DB-BE86C802420B}">
      <dgm:prSet/>
      <dgm:spPr/>
      <dgm:t>
        <a:bodyPr/>
        <a:lstStyle/>
        <a:p>
          <a:endParaRPr lang="el-GR"/>
        </a:p>
      </dgm:t>
    </dgm:pt>
    <dgm:pt modelId="{F98D5D45-1BB6-465F-B256-F546B2E66DED}">
      <dgm:prSet phldrT="[Κείμενο]" custT="1"/>
      <dgm:spPr>
        <a:solidFill>
          <a:srgbClr val="EC9090"/>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l-GR" sz="2000" b="0" dirty="0" smtClean="0"/>
            <a:t>Μοντέλα σχεδιασμού ΕΥ</a:t>
          </a:r>
          <a:endParaRPr lang="el-GR" sz="2000" b="0" dirty="0"/>
        </a:p>
      </dgm:t>
    </dgm:pt>
    <dgm:pt modelId="{528C36EE-2866-4FAD-8DBD-31A30AE6DD66}" type="parTrans" cxnId="{A4C1B7D6-4E47-4863-BFE0-6D5B9C9CCBC1}">
      <dgm:prSet/>
      <dgm:spPr/>
      <dgm:t>
        <a:bodyPr/>
        <a:lstStyle/>
        <a:p>
          <a:endParaRPr lang="el-GR"/>
        </a:p>
      </dgm:t>
    </dgm:pt>
    <dgm:pt modelId="{1A7C4271-8F79-49D9-993D-6E95BDEE64C5}" type="sibTrans" cxnId="{A4C1B7D6-4E47-4863-BFE0-6D5B9C9CCBC1}">
      <dgm:prSet/>
      <dgm:spPr>
        <a:solidFill>
          <a:schemeClr val="accent6">
            <a:lumMod val="40000"/>
            <a:lumOff val="60000"/>
          </a:schemeClr>
        </a:solidFill>
      </dgm:spPr>
      <dgm:t>
        <a:bodyPr/>
        <a:lstStyle/>
        <a:p>
          <a:endParaRPr lang="el-GR"/>
        </a:p>
      </dgm:t>
    </dgm:pt>
    <dgm:pt modelId="{59E64C98-FD0E-423C-AA28-0EEA394D6242}">
      <dgm:prSet phldrT="[Κείμενο]" custT="1"/>
      <dgm:spPr>
        <a:solidFill>
          <a:srgbClr val="721C2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l-GR" sz="2000" b="0" dirty="0" smtClean="0"/>
            <a:t>Ευρύτερο πλαίσιο</a:t>
          </a:r>
          <a:endParaRPr lang="el-GR" sz="2000" b="0" dirty="0"/>
        </a:p>
      </dgm:t>
    </dgm:pt>
    <dgm:pt modelId="{A381BC7F-DB61-4CF8-8123-6CEDF87DBAFA}" type="parTrans" cxnId="{5459E1A5-A837-4C81-9CD4-490F6E6E98FE}">
      <dgm:prSet/>
      <dgm:spPr/>
      <dgm:t>
        <a:bodyPr/>
        <a:lstStyle/>
        <a:p>
          <a:endParaRPr lang="el-GR"/>
        </a:p>
      </dgm:t>
    </dgm:pt>
    <dgm:pt modelId="{47DD98A2-22DE-43BF-B32E-DA74C129A02D}" type="sibTrans" cxnId="{5459E1A5-A837-4C81-9CD4-490F6E6E98FE}">
      <dgm:prSet/>
      <dgm:spPr>
        <a:solidFill>
          <a:schemeClr val="accent6">
            <a:lumMod val="40000"/>
            <a:lumOff val="60000"/>
          </a:schemeClr>
        </a:solidFill>
      </dgm:spPr>
      <dgm:t>
        <a:bodyPr/>
        <a:lstStyle/>
        <a:p>
          <a:endParaRPr lang="el-GR"/>
        </a:p>
      </dgm:t>
    </dgm:pt>
    <dgm:pt modelId="{5BC13DD1-1328-48DE-9B71-132004B32916}">
      <dgm:prSet phldrT="[Κείμενο]"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l-GR" sz="1800" b="1" dirty="0" smtClean="0"/>
            <a:t>Βιβλιογραφική επισκόπηση του πεδίου του ΕΥ  </a:t>
          </a:r>
          <a:endParaRPr lang="el-GR" sz="1800" b="1" dirty="0"/>
        </a:p>
      </dgm:t>
    </dgm:pt>
    <dgm:pt modelId="{37BD5AFD-69F6-463E-A3AB-2EA4656A3F3B}" type="parTrans" cxnId="{877EB39E-1C0A-4CD5-ADEE-A5EF53EF2BA4}">
      <dgm:prSet/>
      <dgm:spPr/>
      <dgm:t>
        <a:bodyPr/>
        <a:lstStyle/>
        <a:p>
          <a:endParaRPr lang="el-GR"/>
        </a:p>
      </dgm:t>
    </dgm:pt>
    <dgm:pt modelId="{3502B744-A57F-4F7C-AD4F-2B25947C3AC5}" type="sibTrans" cxnId="{877EB39E-1C0A-4CD5-ADEE-A5EF53EF2BA4}">
      <dgm:prSet/>
      <dgm:spPr>
        <a:solidFill>
          <a:schemeClr val="accent6">
            <a:lumMod val="40000"/>
            <a:lumOff val="60000"/>
          </a:schemeClr>
        </a:solidFill>
      </dgm:spPr>
      <dgm:t>
        <a:bodyPr/>
        <a:lstStyle/>
        <a:p>
          <a:endParaRPr lang="el-GR"/>
        </a:p>
      </dgm:t>
    </dgm:pt>
    <dgm:pt modelId="{CFC75BFB-1982-408A-8460-5A760AC30D6F}">
      <dgm:prSet phldrT="[Κείμενο]" custT="1"/>
      <dgm:spPr>
        <a:ln w="28575">
          <a:noFill/>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dgm:spPr>
      <dgm:t>
        <a:bodyPr/>
        <a:lstStyle/>
        <a:p>
          <a:r>
            <a:rPr lang="el-GR" sz="2000" b="0" dirty="0" smtClean="0"/>
            <a:t>ΕΥ</a:t>
          </a:r>
          <a:endParaRPr lang="el-GR" sz="2000" b="0" dirty="0"/>
        </a:p>
      </dgm:t>
    </dgm:pt>
    <dgm:pt modelId="{F111CD9C-27A9-4216-81C8-417A782D80DA}" type="parTrans" cxnId="{0E1D6AB2-580C-4910-81C8-DC6AA65BC168}">
      <dgm:prSet/>
      <dgm:spPr/>
      <dgm:t>
        <a:bodyPr/>
        <a:lstStyle/>
        <a:p>
          <a:endParaRPr lang="el-GR"/>
        </a:p>
      </dgm:t>
    </dgm:pt>
    <dgm:pt modelId="{186C8F5F-CD61-4706-87ED-8EDC6DED03F3}" type="sibTrans" cxnId="{0E1D6AB2-580C-4910-81C8-DC6AA65BC168}">
      <dgm:prSet/>
      <dgm:spPr>
        <a:solidFill>
          <a:schemeClr val="accent6">
            <a:lumMod val="40000"/>
            <a:lumOff val="60000"/>
          </a:schemeClr>
        </a:solidFill>
      </dgm:spPr>
      <dgm:t>
        <a:bodyPr/>
        <a:lstStyle/>
        <a:p>
          <a:endParaRPr lang="el-GR"/>
        </a:p>
      </dgm:t>
    </dgm:pt>
    <dgm:pt modelId="{FDE75F9E-1721-459B-AFA1-909B69951F3F}" type="pres">
      <dgm:prSet presAssocID="{023A7F97-6573-4E9B-9D95-FFA907B105AE}" presName="Name0" presStyleCnt="0">
        <dgm:presLayoutVars>
          <dgm:chMax val="1"/>
          <dgm:dir/>
          <dgm:animLvl val="ctr"/>
          <dgm:resizeHandles val="exact"/>
        </dgm:presLayoutVars>
      </dgm:prSet>
      <dgm:spPr/>
      <dgm:t>
        <a:bodyPr/>
        <a:lstStyle/>
        <a:p>
          <a:endParaRPr lang="el-GR"/>
        </a:p>
      </dgm:t>
    </dgm:pt>
    <dgm:pt modelId="{5C6F12AE-D407-4D8C-8069-A95326E68247}" type="pres">
      <dgm:prSet presAssocID="{1320FA65-BA79-4877-A38A-BA592BDEB2FA}" presName="centerShape" presStyleLbl="node0" presStyleIdx="0" presStyleCnt="1"/>
      <dgm:spPr/>
      <dgm:t>
        <a:bodyPr/>
        <a:lstStyle/>
        <a:p>
          <a:endParaRPr lang="el-GR"/>
        </a:p>
      </dgm:t>
    </dgm:pt>
    <dgm:pt modelId="{18D9315F-D448-40D4-BE5A-F4B07FD7466D}" type="pres">
      <dgm:prSet presAssocID="{F98D5D45-1BB6-465F-B256-F546B2E66DED}" presName="node" presStyleLbl="node1" presStyleIdx="0" presStyleCnt="4" custScaleX="163761" custRadScaleRad="93994" custRadScaleInc="2246">
        <dgm:presLayoutVars>
          <dgm:bulletEnabled val="1"/>
        </dgm:presLayoutVars>
      </dgm:prSet>
      <dgm:spPr/>
      <dgm:t>
        <a:bodyPr/>
        <a:lstStyle/>
        <a:p>
          <a:endParaRPr lang="el-GR"/>
        </a:p>
      </dgm:t>
    </dgm:pt>
    <dgm:pt modelId="{84C4FE06-ABA8-484E-A247-EA527FA22C3F}" type="pres">
      <dgm:prSet presAssocID="{F98D5D45-1BB6-465F-B256-F546B2E66DED}" presName="dummy" presStyleCnt="0"/>
      <dgm:spPr/>
    </dgm:pt>
    <dgm:pt modelId="{CCE2FA46-5189-4ED7-98BE-CB8CEAF6DB05}" type="pres">
      <dgm:prSet presAssocID="{1A7C4271-8F79-49D9-993D-6E95BDEE64C5}" presName="sibTrans" presStyleLbl="sibTrans2D1" presStyleIdx="0" presStyleCnt="4"/>
      <dgm:spPr/>
      <dgm:t>
        <a:bodyPr/>
        <a:lstStyle/>
        <a:p>
          <a:endParaRPr lang="el-GR"/>
        </a:p>
      </dgm:t>
    </dgm:pt>
    <dgm:pt modelId="{3333861C-6E70-432A-90F4-FE9EDE3D5A75}" type="pres">
      <dgm:prSet presAssocID="{59E64C98-FD0E-423C-AA28-0EEA394D6242}" presName="node" presStyleLbl="node1" presStyleIdx="1" presStyleCnt="4" custScaleX="129463">
        <dgm:presLayoutVars>
          <dgm:bulletEnabled val="1"/>
        </dgm:presLayoutVars>
      </dgm:prSet>
      <dgm:spPr/>
      <dgm:t>
        <a:bodyPr/>
        <a:lstStyle/>
        <a:p>
          <a:endParaRPr lang="el-GR"/>
        </a:p>
      </dgm:t>
    </dgm:pt>
    <dgm:pt modelId="{7A8F095A-5E95-4861-85FC-588F0BE4072F}" type="pres">
      <dgm:prSet presAssocID="{59E64C98-FD0E-423C-AA28-0EEA394D6242}" presName="dummy" presStyleCnt="0"/>
      <dgm:spPr/>
    </dgm:pt>
    <dgm:pt modelId="{45B3F1D8-1583-4250-BCA3-5949BE644650}" type="pres">
      <dgm:prSet presAssocID="{47DD98A2-22DE-43BF-B32E-DA74C129A02D}" presName="sibTrans" presStyleLbl="sibTrans2D1" presStyleIdx="1" presStyleCnt="4"/>
      <dgm:spPr/>
      <dgm:t>
        <a:bodyPr/>
        <a:lstStyle/>
        <a:p>
          <a:endParaRPr lang="el-GR"/>
        </a:p>
      </dgm:t>
    </dgm:pt>
    <dgm:pt modelId="{2B0C9449-030C-40F5-8387-4E6C34E474DE}" type="pres">
      <dgm:prSet presAssocID="{5BC13DD1-1328-48DE-9B71-132004B32916}" presName="node" presStyleLbl="node1" presStyleIdx="2" presStyleCnt="4" custScaleX="190159" custScaleY="107064">
        <dgm:presLayoutVars>
          <dgm:bulletEnabled val="1"/>
        </dgm:presLayoutVars>
      </dgm:prSet>
      <dgm:spPr/>
      <dgm:t>
        <a:bodyPr/>
        <a:lstStyle/>
        <a:p>
          <a:endParaRPr lang="el-GR"/>
        </a:p>
      </dgm:t>
    </dgm:pt>
    <dgm:pt modelId="{2ED8FC6A-4B7D-4419-AA40-969FFB7DB6F9}" type="pres">
      <dgm:prSet presAssocID="{5BC13DD1-1328-48DE-9B71-132004B32916}" presName="dummy" presStyleCnt="0"/>
      <dgm:spPr/>
    </dgm:pt>
    <dgm:pt modelId="{958383A3-EBA9-4B95-B151-2FF816AA0F85}" type="pres">
      <dgm:prSet presAssocID="{3502B744-A57F-4F7C-AD4F-2B25947C3AC5}" presName="sibTrans" presStyleLbl="sibTrans2D1" presStyleIdx="2" presStyleCnt="4"/>
      <dgm:spPr/>
      <dgm:t>
        <a:bodyPr/>
        <a:lstStyle/>
        <a:p>
          <a:endParaRPr lang="el-GR"/>
        </a:p>
      </dgm:t>
    </dgm:pt>
    <dgm:pt modelId="{820C6BD1-E055-41AD-8BBB-2A0EB7F197A5}" type="pres">
      <dgm:prSet presAssocID="{CFC75BFB-1982-408A-8460-5A760AC30D6F}" presName="node" presStyleLbl="node1" presStyleIdx="3" presStyleCnt="4">
        <dgm:presLayoutVars>
          <dgm:bulletEnabled val="1"/>
        </dgm:presLayoutVars>
      </dgm:prSet>
      <dgm:spPr/>
      <dgm:t>
        <a:bodyPr/>
        <a:lstStyle/>
        <a:p>
          <a:endParaRPr lang="el-GR"/>
        </a:p>
      </dgm:t>
    </dgm:pt>
    <dgm:pt modelId="{C753E41F-803E-4EF8-8296-43B93C2FEA78}" type="pres">
      <dgm:prSet presAssocID="{CFC75BFB-1982-408A-8460-5A760AC30D6F}" presName="dummy" presStyleCnt="0"/>
      <dgm:spPr/>
    </dgm:pt>
    <dgm:pt modelId="{0051AB7C-D7CD-445D-84DA-8D9BD16BF3B4}" type="pres">
      <dgm:prSet presAssocID="{186C8F5F-CD61-4706-87ED-8EDC6DED03F3}" presName="sibTrans" presStyleLbl="sibTrans2D1" presStyleIdx="3" presStyleCnt="4"/>
      <dgm:spPr/>
      <dgm:t>
        <a:bodyPr/>
        <a:lstStyle/>
        <a:p>
          <a:endParaRPr lang="el-GR"/>
        </a:p>
      </dgm:t>
    </dgm:pt>
  </dgm:ptLst>
  <dgm:cxnLst>
    <dgm:cxn modelId="{5459E1A5-A837-4C81-9CD4-490F6E6E98FE}" srcId="{1320FA65-BA79-4877-A38A-BA592BDEB2FA}" destId="{59E64C98-FD0E-423C-AA28-0EEA394D6242}" srcOrd="1" destOrd="0" parTransId="{A381BC7F-DB61-4CF8-8123-6CEDF87DBAFA}" sibTransId="{47DD98A2-22DE-43BF-B32E-DA74C129A02D}"/>
    <dgm:cxn modelId="{8137DB34-D7D4-486F-9EF8-31342D50D3A7}" type="presOf" srcId="{59E64C98-FD0E-423C-AA28-0EEA394D6242}" destId="{3333861C-6E70-432A-90F4-FE9EDE3D5A75}" srcOrd="0" destOrd="0" presId="urn:microsoft.com/office/officeart/2005/8/layout/radial6"/>
    <dgm:cxn modelId="{DB5AB020-2B4F-4DF1-B0B4-28CEA7704723}" type="presOf" srcId="{1320FA65-BA79-4877-A38A-BA592BDEB2FA}" destId="{5C6F12AE-D407-4D8C-8069-A95326E68247}" srcOrd="0" destOrd="0" presId="urn:microsoft.com/office/officeart/2005/8/layout/radial6"/>
    <dgm:cxn modelId="{0E1D6AB2-580C-4910-81C8-DC6AA65BC168}" srcId="{1320FA65-BA79-4877-A38A-BA592BDEB2FA}" destId="{CFC75BFB-1982-408A-8460-5A760AC30D6F}" srcOrd="3" destOrd="0" parTransId="{F111CD9C-27A9-4216-81C8-417A782D80DA}" sibTransId="{186C8F5F-CD61-4706-87ED-8EDC6DED03F3}"/>
    <dgm:cxn modelId="{05CD588F-4265-461E-A19D-102965280442}" type="presOf" srcId="{023A7F97-6573-4E9B-9D95-FFA907B105AE}" destId="{FDE75F9E-1721-459B-AFA1-909B69951F3F}" srcOrd="0" destOrd="0" presId="urn:microsoft.com/office/officeart/2005/8/layout/radial6"/>
    <dgm:cxn modelId="{692003DB-ABFD-40CA-843E-3463D606ADBC}" type="presOf" srcId="{5BC13DD1-1328-48DE-9B71-132004B32916}" destId="{2B0C9449-030C-40F5-8387-4E6C34E474DE}" srcOrd="0" destOrd="0" presId="urn:microsoft.com/office/officeart/2005/8/layout/radial6"/>
    <dgm:cxn modelId="{BA71DDF9-C228-4CF4-87B2-31934A86757A}" type="presOf" srcId="{47DD98A2-22DE-43BF-B32E-DA74C129A02D}" destId="{45B3F1D8-1583-4250-BCA3-5949BE644650}" srcOrd="0" destOrd="0" presId="urn:microsoft.com/office/officeart/2005/8/layout/radial6"/>
    <dgm:cxn modelId="{B5CC5157-D596-45A4-B171-62910A2E7778}" type="presOf" srcId="{3502B744-A57F-4F7C-AD4F-2B25947C3AC5}" destId="{958383A3-EBA9-4B95-B151-2FF816AA0F85}" srcOrd="0" destOrd="0" presId="urn:microsoft.com/office/officeart/2005/8/layout/radial6"/>
    <dgm:cxn modelId="{F4FE275D-BBC2-4E1D-82DB-BE86C802420B}" srcId="{023A7F97-6573-4E9B-9D95-FFA907B105AE}" destId="{1320FA65-BA79-4877-A38A-BA592BDEB2FA}" srcOrd="0" destOrd="0" parTransId="{6D683978-378E-42CB-A5E4-A60B5A43A172}" sibTransId="{A5ADDCFA-5B22-410A-AC3D-C6C8FA6D58A1}"/>
    <dgm:cxn modelId="{E76BA130-43C8-4733-98A2-2ABFED853E97}" type="presOf" srcId="{186C8F5F-CD61-4706-87ED-8EDC6DED03F3}" destId="{0051AB7C-D7CD-445D-84DA-8D9BD16BF3B4}" srcOrd="0" destOrd="0" presId="urn:microsoft.com/office/officeart/2005/8/layout/radial6"/>
    <dgm:cxn modelId="{0ACB86A6-6BB1-4850-A58E-67AA6599C989}" type="presOf" srcId="{F98D5D45-1BB6-465F-B256-F546B2E66DED}" destId="{18D9315F-D448-40D4-BE5A-F4B07FD7466D}" srcOrd="0" destOrd="0" presId="urn:microsoft.com/office/officeart/2005/8/layout/radial6"/>
    <dgm:cxn modelId="{A4C1B7D6-4E47-4863-BFE0-6D5B9C9CCBC1}" srcId="{1320FA65-BA79-4877-A38A-BA592BDEB2FA}" destId="{F98D5D45-1BB6-465F-B256-F546B2E66DED}" srcOrd="0" destOrd="0" parTransId="{528C36EE-2866-4FAD-8DBD-31A30AE6DD66}" sibTransId="{1A7C4271-8F79-49D9-993D-6E95BDEE64C5}"/>
    <dgm:cxn modelId="{B1257F0D-C722-4879-9362-B6534AB502AC}" type="presOf" srcId="{CFC75BFB-1982-408A-8460-5A760AC30D6F}" destId="{820C6BD1-E055-41AD-8BBB-2A0EB7F197A5}" srcOrd="0" destOrd="0" presId="urn:microsoft.com/office/officeart/2005/8/layout/radial6"/>
    <dgm:cxn modelId="{B9794289-A9E4-489D-9B7D-081FE6F42678}" type="presOf" srcId="{1A7C4271-8F79-49D9-993D-6E95BDEE64C5}" destId="{CCE2FA46-5189-4ED7-98BE-CB8CEAF6DB05}" srcOrd="0" destOrd="0" presId="urn:microsoft.com/office/officeart/2005/8/layout/radial6"/>
    <dgm:cxn modelId="{877EB39E-1C0A-4CD5-ADEE-A5EF53EF2BA4}" srcId="{1320FA65-BA79-4877-A38A-BA592BDEB2FA}" destId="{5BC13DD1-1328-48DE-9B71-132004B32916}" srcOrd="2" destOrd="0" parTransId="{37BD5AFD-69F6-463E-A3AB-2EA4656A3F3B}" sibTransId="{3502B744-A57F-4F7C-AD4F-2B25947C3AC5}"/>
    <dgm:cxn modelId="{EC11AECD-04F7-41A1-8405-602607B0E232}" type="presParOf" srcId="{FDE75F9E-1721-459B-AFA1-909B69951F3F}" destId="{5C6F12AE-D407-4D8C-8069-A95326E68247}" srcOrd="0" destOrd="0" presId="urn:microsoft.com/office/officeart/2005/8/layout/radial6"/>
    <dgm:cxn modelId="{2832B059-C7DC-42D8-A0D0-B37ABE111E85}" type="presParOf" srcId="{FDE75F9E-1721-459B-AFA1-909B69951F3F}" destId="{18D9315F-D448-40D4-BE5A-F4B07FD7466D}" srcOrd="1" destOrd="0" presId="urn:microsoft.com/office/officeart/2005/8/layout/radial6"/>
    <dgm:cxn modelId="{79936115-7D72-4E0B-B9F4-C4D50B90BE81}" type="presParOf" srcId="{FDE75F9E-1721-459B-AFA1-909B69951F3F}" destId="{84C4FE06-ABA8-484E-A247-EA527FA22C3F}" srcOrd="2" destOrd="0" presId="urn:microsoft.com/office/officeart/2005/8/layout/radial6"/>
    <dgm:cxn modelId="{788C6589-BA5E-49A3-80AA-3997A33617B9}" type="presParOf" srcId="{FDE75F9E-1721-459B-AFA1-909B69951F3F}" destId="{CCE2FA46-5189-4ED7-98BE-CB8CEAF6DB05}" srcOrd="3" destOrd="0" presId="urn:microsoft.com/office/officeart/2005/8/layout/radial6"/>
    <dgm:cxn modelId="{199DC585-2E00-4FB5-A2FE-EED65643F1E1}" type="presParOf" srcId="{FDE75F9E-1721-459B-AFA1-909B69951F3F}" destId="{3333861C-6E70-432A-90F4-FE9EDE3D5A75}" srcOrd="4" destOrd="0" presId="urn:microsoft.com/office/officeart/2005/8/layout/radial6"/>
    <dgm:cxn modelId="{7322D497-2DCB-4E28-805F-E77FC24A94FB}" type="presParOf" srcId="{FDE75F9E-1721-459B-AFA1-909B69951F3F}" destId="{7A8F095A-5E95-4861-85FC-588F0BE4072F}" srcOrd="5" destOrd="0" presId="urn:microsoft.com/office/officeart/2005/8/layout/radial6"/>
    <dgm:cxn modelId="{173A99C0-2212-4C58-A2C4-160985EF6017}" type="presParOf" srcId="{FDE75F9E-1721-459B-AFA1-909B69951F3F}" destId="{45B3F1D8-1583-4250-BCA3-5949BE644650}" srcOrd="6" destOrd="0" presId="urn:microsoft.com/office/officeart/2005/8/layout/radial6"/>
    <dgm:cxn modelId="{16BCC754-3D78-409D-89FF-9AEFAF8042B9}" type="presParOf" srcId="{FDE75F9E-1721-459B-AFA1-909B69951F3F}" destId="{2B0C9449-030C-40F5-8387-4E6C34E474DE}" srcOrd="7" destOrd="0" presId="urn:microsoft.com/office/officeart/2005/8/layout/radial6"/>
    <dgm:cxn modelId="{2B29C55A-5C94-4947-9F4B-B096F8B08D43}" type="presParOf" srcId="{FDE75F9E-1721-459B-AFA1-909B69951F3F}" destId="{2ED8FC6A-4B7D-4419-AA40-969FFB7DB6F9}" srcOrd="8" destOrd="0" presId="urn:microsoft.com/office/officeart/2005/8/layout/radial6"/>
    <dgm:cxn modelId="{6194C684-9B05-43D6-BF0B-3DF5D42C56DC}" type="presParOf" srcId="{FDE75F9E-1721-459B-AFA1-909B69951F3F}" destId="{958383A3-EBA9-4B95-B151-2FF816AA0F85}" srcOrd="9" destOrd="0" presId="urn:microsoft.com/office/officeart/2005/8/layout/radial6"/>
    <dgm:cxn modelId="{077C1285-2247-48C2-995B-BFA5D5375B29}" type="presParOf" srcId="{FDE75F9E-1721-459B-AFA1-909B69951F3F}" destId="{820C6BD1-E055-41AD-8BBB-2A0EB7F197A5}" srcOrd="10" destOrd="0" presId="urn:microsoft.com/office/officeart/2005/8/layout/radial6"/>
    <dgm:cxn modelId="{65F82088-3B39-43A3-BF3C-4923EEB08139}" type="presParOf" srcId="{FDE75F9E-1721-459B-AFA1-909B69951F3F}" destId="{C753E41F-803E-4EF8-8296-43B93C2FEA78}" srcOrd="11" destOrd="0" presId="urn:microsoft.com/office/officeart/2005/8/layout/radial6"/>
    <dgm:cxn modelId="{8A2E95F0-6ACF-42AE-90F7-4D7E1F87BAC4}" type="presParOf" srcId="{FDE75F9E-1721-459B-AFA1-909B69951F3F}" destId="{0051AB7C-D7CD-445D-84DA-8D9BD16BF3B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61D4F1-6943-4264-8FFB-FCE68C8C32CC}" type="doc">
      <dgm:prSet loTypeId="urn:microsoft.com/office/officeart/2005/8/layout/radial2" loCatId="relationship" qsTypeId="urn:microsoft.com/office/officeart/2005/8/quickstyle/3d1" qsCatId="3D" csTypeId="urn:microsoft.com/office/officeart/2005/8/colors/colorful1" csCatId="colorful" phldr="1"/>
      <dgm:spPr/>
      <dgm:t>
        <a:bodyPr/>
        <a:lstStyle/>
        <a:p>
          <a:endParaRPr lang="el-GR"/>
        </a:p>
      </dgm:t>
    </dgm:pt>
    <dgm:pt modelId="{C9082692-7AEB-4816-8C4C-6C8ECF0851EB}">
      <dgm:prSet phldrT="[Κείμενο]" custT="1"/>
      <dgm:spPr>
        <a:solidFill>
          <a:srgbClr val="007434"/>
        </a:solidFill>
      </dgm:spPr>
      <dgm:t>
        <a:bodyPr/>
        <a:lstStyle/>
        <a:p>
          <a:r>
            <a:rPr lang="el-GR" sz="2000" b="1" dirty="0" smtClean="0"/>
            <a:t>Δημιουργία υλικού</a:t>
          </a:r>
          <a:endParaRPr lang="el-GR" sz="2000" b="1" dirty="0"/>
        </a:p>
      </dgm:t>
    </dgm:pt>
    <dgm:pt modelId="{E89A2FFD-B4A6-43D1-9E3F-72C72904F320}" type="parTrans" cxnId="{53683C2D-4BA8-4103-8115-E5DC1A3127F0}">
      <dgm:prSet/>
      <dgm:spPr/>
      <dgm:t>
        <a:bodyPr/>
        <a:lstStyle/>
        <a:p>
          <a:endParaRPr lang="el-GR"/>
        </a:p>
      </dgm:t>
    </dgm:pt>
    <dgm:pt modelId="{D01E242A-98D4-4529-B66B-1B48F61A986F}" type="sibTrans" cxnId="{53683C2D-4BA8-4103-8115-E5DC1A3127F0}">
      <dgm:prSet/>
      <dgm:spPr/>
      <dgm:t>
        <a:bodyPr/>
        <a:lstStyle/>
        <a:p>
          <a:endParaRPr lang="el-GR"/>
        </a:p>
      </dgm:t>
    </dgm:pt>
    <dgm:pt modelId="{412EC2F9-69D5-4960-8532-103494388047}">
      <dgm:prSet phldrT="[Κείμενο]" custT="1"/>
      <dgm:spPr>
        <a:solidFill>
          <a:srgbClr val="92D050"/>
        </a:solidFill>
      </dgm:spPr>
      <dgm:t>
        <a:bodyPr/>
        <a:lstStyle/>
        <a:p>
          <a:r>
            <a:rPr lang="el-GR" sz="2000" b="1" dirty="0" smtClean="0"/>
            <a:t>Ποιοτική  έρευνα</a:t>
          </a:r>
          <a:endParaRPr lang="el-GR" sz="2000" b="1" dirty="0"/>
        </a:p>
      </dgm:t>
    </dgm:pt>
    <dgm:pt modelId="{986BAF4B-6809-4998-84CC-88408869C3C5}" type="parTrans" cxnId="{C643AD5F-275D-40A6-9062-51E643F77291}">
      <dgm:prSet/>
      <dgm:spPr/>
      <dgm:t>
        <a:bodyPr/>
        <a:lstStyle/>
        <a:p>
          <a:endParaRPr lang="el-GR"/>
        </a:p>
      </dgm:t>
    </dgm:pt>
    <dgm:pt modelId="{A63500DC-6FD4-452F-915E-7D25057FC0EC}" type="sibTrans" cxnId="{C643AD5F-275D-40A6-9062-51E643F77291}">
      <dgm:prSet/>
      <dgm:spPr/>
      <dgm:t>
        <a:bodyPr/>
        <a:lstStyle/>
        <a:p>
          <a:endParaRPr lang="el-GR"/>
        </a:p>
      </dgm:t>
    </dgm:pt>
    <dgm:pt modelId="{282B8383-96B5-4AB6-9D78-FCBAD4645668}">
      <dgm:prSet phldrT="[Κείμενο]" custT="1"/>
      <dgm:spPr/>
      <dgm:t>
        <a:bodyPr/>
        <a:lstStyle/>
        <a:p>
          <a:r>
            <a:rPr lang="el-GR" sz="1200" dirty="0" smtClean="0"/>
            <a:t> </a:t>
          </a:r>
          <a:endParaRPr lang="el-GR" sz="1200" dirty="0"/>
        </a:p>
      </dgm:t>
    </dgm:pt>
    <dgm:pt modelId="{60C56071-6649-40D0-89A1-087CCB590F4A}" type="parTrans" cxnId="{2BF3E833-2C2A-450D-BF8D-C5515108F7EF}">
      <dgm:prSet/>
      <dgm:spPr/>
      <dgm:t>
        <a:bodyPr/>
        <a:lstStyle/>
        <a:p>
          <a:endParaRPr lang="el-GR"/>
        </a:p>
      </dgm:t>
    </dgm:pt>
    <dgm:pt modelId="{2B67D5E6-1BF0-40EF-AEB9-9875EFF04E15}" type="sibTrans" cxnId="{2BF3E833-2C2A-450D-BF8D-C5515108F7EF}">
      <dgm:prSet/>
      <dgm:spPr/>
      <dgm:t>
        <a:bodyPr/>
        <a:lstStyle/>
        <a:p>
          <a:endParaRPr lang="el-GR"/>
        </a:p>
      </dgm:t>
    </dgm:pt>
    <dgm:pt modelId="{CD9049D5-EF53-4D5D-BE7B-07F61F3CB697}" type="pres">
      <dgm:prSet presAssocID="{1461D4F1-6943-4264-8FFB-FCE68C8C32CC}" presName="composite" presStyleCnt="0">
        <dgm:presLayoutVars>
          <dgm:chMax val="5"/>
          <dgm:dir/>
          <dgm:animLvl val="ctr"/>
          <dgm:resizeHandles val="exact"/>
        </dgm:presLayoutVars>
      </dgm:prSet>
      <dgm:spPr/>
      <dgm:t>
        <a:bodyPr/>
        <a:lstStyle/>
        <a:p>
          <a:endParaRPr lang="el-GR"/>
        </a:p>
      </dgm:t>
    </dgm:pt>
    <dgm:pt modelId="{82410DDF-F3E7-4EF5-945A-7C76458520CA}" type="pres">
      <dgm:prSet presAssocID="{1461D4F1-6943-4264-8FFB-FCE68C8C32CC}" presName="cycle" presStyleCnt="0"/>
      <dgm:spPr/>
    </dgm:pt>
    <dgm:pt modelId="{0CD1FC14-FBC9-428A-B46D-6C6BFA477737}" type="pres">
      <dgm:prSet presAssocID="{1461D4F1-6943-4264-8FFB-FCE68C8C32CC}" presName="centerShape" presStyleCnt="0"/>
      <dgm:spPr/>
    </dgm:pt>
    <dgm:pt modelId="{BCDED717-D8B9-4069-813E-FA929BE50002}" type="pres">
      <dgm:prSet presAssocID="{1461D4F1-6943-4264-8FFB-FCE68C8C32CC}" presName="connSite" presStyleLbl="node1" presStyleIdx="0" presStyleCnt="3"/>
      <dgm:spPr/>
    </dgm:pt>
    <dgm:pt modelId="{5D862574-B5A9-4592-8449-9AE651AA12F7}" type="pres">
      <dgm:prSet presAssocID="{1461D4F1-6943-4264-8FFB-FCE68C8C32CC}" presName="visible" presStyleLbl="node1" presStyleIdx="0" presStyleCnt="3" custScaleX="80480" custScaleY="77040" custLinFactNeighborX="14491" custLinFactNeighborY="-1076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8000" r="-48000"/>
          </a:stretch>
        </a:blipFill>
      </dgm:spPr>
    </dgm:pt>
    <dgm:pt modelId="{D40EEBFE-FF5E-459A-9222-E4F06F015C90}" type="pres">
      <dgm:prSet presAssocID="{E89A2FFD-B4A6-43D1-9E3F-72C72904F320}" presName="Name25" presStyleLbl="parChTrans1D1" presStyleIdx="0" presStyleCnt="2"/>
      <dgm:spPr/>
      <dgm:t>
        <a:bodyPr/>
        <a:lstStyle/>
        <a:p>
          <a:endParaRPr lang="el-GR"/>
        </a:p>
      </dgm:t>
    </dgm:pt>
    <dgm:pt modelId="{B53FC36E-DBC1-42C2-8158-1962CF7FF97C}" type="pres">
      <dgm:prSet presAssocID="{C9082692-7AEB-4816-8C4C-6C8ECF0851EB}" presName="node" presStyleCnt="0"/>
      <dgm:spPr/>
    </dgm:pt>
    <dgm:pt modelId="{035A0A8A-0689-48A9-9D3E-2B99C4446117}" type="pres">
      <dgm:prSet presAssocID="{C9082692-7AEB-4816-8C4C-6C8ECF0851EB}" presName="parentNode" presStyleLbl="node1" presStyleIdx="1" presStyleCnt="3" custScaleX="208454" custScaleY="125250" custLinFactNeighborX="39692" custLinFactNeighborY="-45909">
        <dgm:presLayoutVars>
          <dgm:chMax val="1"/>
          <dgm:bulletEnabled val="1"/>
        </dgm:presLayoutVars>
      </dgm:prSet>
      <dgm:spPr/>
      <dgm:t>
        <a:bodyPr/>
        <a:lstStyle/>
        <a:p>
          <a:endParaRPr lang="el-GR"/>
        </a:p>
      </dgm:t>
    </dgm:pt>
    <dgm:pt modelId="{30449E83-715A-48BF-B82C-97DD167B3D5B}" type="pres">
      <dgm:prSet presAssocID="{C9082692-7AEB-4816-8C4C-6C8ECF0851EB}" presName="childNode" presStyleLbl="revTx" presStyleIdx="0" presStyleCnt="1">
        <dgm:presLayoutVars>
          <dgm:bulletEnabled val="1"/>
        </dgm:presLayoutVars>
      </dgm:prSet>
      <dgm:spPr/>
      <dgm:t>
        <a:bodyPr/>
        <a:lstStyle/>
        <a:p>
          <a:endParaRPr lang="el-GR"/>
        </a:p>
      </dgm:t>
    </dgm:pt>
    <dgm:pt modelId="{64111D4A-D327-4DC2-9122-920CA6B39EE1}" type="pres">
      <dgm:prSet presAssocID="{986BAF4B-6809-4998-84CC-88408869C3C5}" presName="Name25" presStyleLbl="parChTrans1D1" presStyleIdx="1" presStyleCnt="2"/>
      <dgm:spPr/>
      <dgm:t>
        <a:bodyPr/>
        <a:lstStyle/>
        <a:p>
          <a:endParaRPr lang="el-GR"/>
        </a:p>
      </dgm:t>
    </dgm:pt>
    <dgm:pt modelId="{598F468B-0156-426B-A4A7-0D70215D6B87}" type="pres">
      <dgm:prSet presAssocID="{412EC2F9-69D5-4960-8532-103494388047}" presName="node" presStyleCnt="0"/>
      <dgm:spPr/>
    </dgm:pt>
    <dgm:pt modelId="{A791D470-28E1-4111-A189-AA87CBE08C2D}" type="pres">
      <dgm:prSet presAssocID="{412EC2F9-69D5-4960-8532-103494388047}" presName="parentNode" presStyleLbl="node1" presStyleIdx="2" presStyleCnt="3" custScaleX="183218" custScaleY="99047" custLinFactNeighborX="31370" custLinFactNeighborY="18283">
        <dgm:presLayoutVars>
          <dgm:chMax val="1"/>
          <dgm:bulletEnabled val="1"/>
        </dgm:presLayoutVars>
      </dgm:prSet>
      <dgm:spPr/>
      <dgm:t>
        <a:bodyPr/>
        <a:lstStyle/>
        <a:p>
          <a:endParaRPr lang="el-GR"/>
        </a:p>
      </dgm:t>
    </dgm:pt>
    <dgm:pt modelId="{59E58F6D-9577-47C6-BDCE-28C042DB056A}" type="pres">
      <dgm:prSet presAssocID="{412EC2F9-69D5-4960-8532-103494388047}" presName="childNode" presStyleLbl="revTx" presStyleIdx="0" presStyleCnt="1">
        <dgm:presLayoutVars>
          <dgm:bulletEnabled val="1"/>
        </dgm:presLayoutVars>
      </dgm:prSet>
      <dgm:spPr/>
      <dgm:t>
        <a:bodyPr/>
        <a:lstStyle/>
        <a:p>
          <a:endParaRPr lang="el-GR"/>
        </a:p>
      </dgm:t>
    </dgm:pt>
  </dgm:ptLst>
  <dgm:cxnLst>
    <dgm:cxn modelId="{2BF3E833-2C2A-450D-BF8D-C5515108F7EF}" srcId="{412EC2F9-69D5-4960-8532-103494388047}" destId="{282B8383-96B5-4AB6-9D78-FCBAD4645668}" srcOrd="0" destOrd="0" parTransId="{60C56071-6649-40D0-89A1-087CCB590F4A}" sibTransId="{2B67D5E6-1BF0-40EF-AEB9-9875EFF04E15}"/>
    <dgm:cxn modelId="{1F5FAD01-0B2D-4E8F-B8C9-4C61A73DD1F6}" type="presOf" srcId="{1461D4F1-6943-4264-8FFB-FCE68C8C32CC}" destId="{CD9049D5-EF53-4D5D-BE7B-07F61F3CB697}" srcOrd="0" destOrd="0" presId="urn:microsoft.com/office/officeart/2005/8/layout/radial2"/>
    <dgm:cxn modelId="{B48D70A2-5E5F-4529-BC58-A77CC0DB8965}" type="presOf" srcId="{412EC2F9-69D5-4960-8532-103494388047}" destId="{A791D470-28E1-4111-A189-AA87CBE08C2D}" srcOrd="0" destOrd="0" presId="urn:microsoft.com/office/officeart/2005/8/layout/radial2"/>
    <dgm:cxn modelId="{8383CCD8-300E-4F6C-8939-E90928024539}" type="presOf" srcId="{E89A2FFD-B4A6-43D1-9E3F-72C72904F320}" destId="{D40EEBFE-FF5E-459A-9222-E4F06F015C90}" srcOrd="0" destOrd="0" presId="urn:microsoft.com/office/officeart/2005/8/layout/radial2"/>
    <dgm:cxn modelId="{53683C2D-4BA8-4103-8115-E5DC1A3127F0}" srcId="{1461D4F1-6943-4264-8FFB-FCE68C8C32CC}" destId="{C9082692-7AEB-4816-8C4C-6C8ECF0851EB}" srcOrd="0" destOrd="0" parTransId="{E89A2FFD-B4A6-43D1-9E3F-72C72904F320}" sibTransId="{D01E242A-98D4-4529-B66B-1B48F61A986F}"/>
    <dgm:cxn modelId="{C643AD5F-275D-40A6-9062-51E643F77291}" srcId="{1461D4F1-6943-4264-8FFB-FCE68C8C32CC}" destId="{412EC2F9-69D5-4960-8532-103494388047}" srcOrd="1" destOrd="0" parTransId="{986BAF4B-6809-4998-84CC-88408869C3C5}" sibTransId="{A63500DC-6FD4-452F-915E-7D25057FC0EC}"/>
    <dgm:cxn modelId="{53096C0E-C7A5-4786-BEBE-76C8C3514103}" type="presOf" srcId="{C9082692-7AEB-4816-8C4C-6C8ECF0851EB}" destId="{035A0A8A-0689-48A9-9D3E-2B99C4446117}" srcOrd="0" destOrd="0" presId="urn:microsoft.com/office/officeart/2005/8/layout/radial2"/>
    <dgm:cxn modelId="{A2DC645A-F775-49E3-B246-910CEB49D5D7}" type="presOf" srcId="{986BAF4B-6809-4998-84CC-88408869C3C5}" destId="{64111D4A-D327-4DC2-9122-920CA6B39EE1}" srcOrd="0" destOrd="0" presId="urn:microsoft.com/office/officeart/2005/8/layout/radial2"/>
    <dgm:cxn modelId="{A304D26D-A5CD-4AA6-AD68-87196BC67D89}" type="presOf" srcId="{282B8383-96B5-4AB6-9D78-FCBAD4645668}" destId="{59E58F6D-9577-47C6-BDCE-28C042DB056A}" srcOrd="0" destOrd="0" presId="urn:microsoft.com/office/officeart/2005/8/layout/radial2"/>
    <dgm:cxn modelId="{98F00C38-525B-44C6-BAE1-A36F2A215AF7}" type="presParOf" srcId="{CD9049D5-EF53-4D5D-BE7B-07F61F3CB697}" destId="{82410DDF-F3E7-4EF5-945A-7C76458520CA}" srcOrd="0" destOrd="0" presId="urn:microsoft.com/office/officeart/2005/8/layout/radial2"/>
    <dgm:cxn modelId="{2F9C9F5A-03E3-4077-8FDA-88E00765335E}" type="presParOf" srcId="{82410DDF-F3E7-4EF5-945A-7C76458520CA}" destId="{0CD1FC14-FBC9-428A-B46D-6C6BFA477737}" srcOrd="0" destOrd="0" presId="urn:microsoft.com/office/officeart/2005/8/layout/radial2"/>
    <dgm:cxn modelId="{FAE2FF1C-A54F-4FB0-A321-AAF13D83A92C}" type="presParOf" srcId="{0CD1FC14-FBC9-428A-B46D-6C6BFA477737}" destId="{BCDED717-D8B9-4069-813E-FA929BE50002}" srcOrd="0" destOrd="0" presId="urn:microsoft.com/office/officeart/2005/8/layout/radial2"/>
    <dgm:cxn modelId="{990EB9EE-1E87-4762-8E11-0057F186BF15}" type="presParOf" srcId="{0CD1FC14-FBC9-428A-B46D-6C6BFA477737}" destId="{5D862574-B5A9-4592-8449-9AE651AA12F7}" srcOrd="1" destOrd="0" presId="urn:microsoft.com/office/officeart/2005/8/layout/radial2"/>
    <dgm:cxn modelId="{646EF3C2-FCE5-4836-A0B8-C320950F1B12}" type="presParOf" srcId="{82410DDF-F3E7-4EF5-945A-7C76458520CA}" destId="{D40EEBFE-FF5E-459A-9222-E4F06F015C90}" srcOrd="1" destOrd="0" presId="urn:microsoft.com/office/officeart/2005/8/layout/radial2"/>
    <dgm:cxn modelId="{D07FBCC1-4C6D-4685-AF9D-F5FED405EEE3}" type="presParOf" srcId="{82410DDF-F3E7-4EF5-945A-7C76458520CA}" destId="{B53FC36E-DBC1-42C2-8158-1962CF7FF97C}" srcOrd="2" destOrd="0" presId="urn:microsoft.com/office/officeart/2005/8/layout/radial2"/>
    <dgm:cxn modelId="{31EC6C4E-06E1-40A4-BD9E-4D94BADDA59E}" type="presParOf" srcId="{B53FC36E-DBC1-42C2-8158-1962CF7FF97C}" destId="{035A0A8A-0689-48A9-9D3E-2B99C4446117}" srcOrd="0" destOrd="0" presId="urn:microsoft.com/office/officeart/2005/8/layout/radial2"/>
    <dgm:cxn modelId="{8E2006A0-572A-4416-9AC9-E4F3DF4B6CB2}" type="presParOf" srcId="{B53FC36E-DBC1-42C2-8158-1962CF7FF97C}" destId="{30449E83-715A-48BF-B82C-97DD167B3D5B}" srcOrd="1" destOrd="0" presId="urn:microsoft.com/office/officeart/2005/8/layout/radial2"/>
    <dgm:cxn modelId="{98C1EB32-E980-4CC8-A7B9-73DF2946824C}" type="presParOf" srcId="{82410DDF-F3E7-4EF5-945A-7C76458520CA}" destId="{64111D4A-D327-4DC2-9122-920CA6B39EE1}" srcOrd="3" destOrd="0" presId="urn:microsoft.com/office/officeart/2005/8/layout/radial2"/>
    <dgm:cxn modelId="{AD9FC435-F3A0-4A17-9EDC-202C6C772DAC}" type="presParOf" srcId="{82410DDF-F3E7-4EF5-945A-7C76458520CA}" destId="{598F468B-0156-426B-A4A7-0D70215D6B87}" srcOrd="4" destOrd="0" presId="urn:microsoft.com/office/officeart/2005/8/layout/radial2"/>
    <dgm:cxn modelId="{BFF022E7-1811-4A9D-922C-9D6FB66E9C14}" type="presParOf" srcId="{598F468B-0156-426B-A4A7-0D70215D6B87}" destId="{A791D470-28E1-4111-A189-AA87CBE08C2D}" srcOrd="0" destOrd="0" presId="urn:microsoft.com/office/officeart/2005/8/layout/radial2"/>
    <dgm:cxn modelId="{51ED26BF-2E9A-46A2-B73D-CC3F50484F15}" type="presParOf" srcId="{598F468B-0156-426B-A4A7-0D70215D6B87}" destId="{59E58F6D-9577-47C6-BDCE-28C042DB056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32B743-6E40-4217-BA51-8E489F5B48F8}"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l-GR"/>
        </a:p>
      </dgm:t>
    </dgm:pt>
    <dgm:pt modelId="{DE7B3065-BE9A-4D76-AC0E-0B549CC4A171}" type="pres">
      <dgm:prSet presAssocID="{FF32B743-6E40-4217-BA51-8E489F5B48F8}" presName="hierChild1" presStyleCnt="0">
        <dgm:presLayoutVars>
          <dgm:orgChart val="1"/>
          <dgm:chPref val="1"/>
          <dgm:dir/>
          <dgm:animOne val="branch"/>
          <dgm:animLvl val="lvl"/>
          <dgm:resizeHandles/>
        </dgm:presLayoutVars>
      </dgm:prSet>
      <dgm:spPr/>
      <dgm:t>
        <a:bodyPr/>
        <a:lstStyle/>
        <a:p>
          <a:endParaRPr lang="el-GR"/>
        </a:p>
      </dgm:t>
    </dgm:pt>
  </dgm:ptLst>
  <dgm:cxnLst>
    <dgm:cxn modelId="{DDE4FE29-BB20-4CB2-8EB5-564370D14807}" type="presOf" srcId="{FF32B743-6E40-4217-BA51-8E489F5B48F8}" destId="{DE7B3065-BE9A-4D76-AC0E-0B549CC4A171}" srcOrd="0" destOrd="0" presId="urn:microsoft.com/office/officeart/2008/layout/NameandTitleOrganizational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14CC3B-A455-4405-AEFD-9BE56AF46919}" type="doc">
      <dgm:prSet loTypeId="urn:microsoft.com/office/officeart/2005/8/layout/orgChart1" loCatId="hierarchy" qsTypeId="urn:microsoft.com/office/officeart/2005/8/quickstyle/3d1" qsCatId="3D" csTypeId="urn:microsoft.com/office/officeart/2005/8/colors/colorful5" csCatId="colorful" phldr="1"/>
      <dgm:spPr/>
      <dgm:t>
        <a:bodyPr/>
        <a:lstStyle/>
        <a:p>
          <a:endParaRPr lang="el-GR"/>
        </a:p>
      </dgm:t>
    </dgm:pt>
    <dgm:pt modelId="{9F1B7825-C2E4-47CC-90FB-073F2F878A22}">
      <dgm:prSet phldrT="[Κείμενο]" custT="1"/>
      <dgm:spPr/>
      <dgm:t>
        <a:bodyPr/>
        <a:lstStyle/>
        <a:p>
          <a:r>
            <a:rPr lang="el-GR" sz="2000" b="1" dirty="0" smtClean="0"/>
            <a:t>Ιστορία &amp; Μυθολογία</a:t>
          </a:r>
          <a:endParaRPr lang="el-GR" sz="2000" b="1" dirty="0"/>
        </a:p>
      </dgm:t>
    </dgm:pt>
    <dgm:pt modelId="{DDC55F44-88DE-459B-B32A-DE846CB20376}" type="parTrans" cxnId="{C30B7FCF-13B2-4988-BE05-2CDA3AC0C253}">
      <dgm:prSet/>
      <dgm:spPr/>
      <dgm:t>
        <a:bodyPr/>
        <a:lstStyle/>
        <a:p>
          <a:endParaRPr lang="el-GR"/>
        </a:p>
      </dgm:t>
    </dgm:pt>
    <dgm:pt modelId="{A4D9E08F-541A-4FF6-A572-0128EFE69600}" type="sibTrans" cxnId="{C30B7FCF-13B2-4988-BE05-2CDA3AC0C253}">
      <dgm:prSet/>
      <dgm:spPr/>
      <dgm:t>
        <a:bodyPr/>
        <a:lstStyle/>
        <a:p>
          <a:endParaRPr lang="el-GR"/>
        </a:p>
      </dgm:t>
    </dgm:pt>
    <dgm:pt modelId="{D39DA5CB-6319-4080-8A4B-4AD73187A87C}">
      <dgm:prSet phldrT="[Κείμενο]" custT="1"/>
      <dgm:spPr/>
      <dgm:t>
        <a:bodyPr/>
        <a:lstStyle/>
        <a:p>
          <a:r>
            <a:rPr lang="el-GR" sz="1600" b="1" dirty="0" smtClean="0"/>
            <a:t>Γνωστικό αντικείμενο</a:t>
          </a:r>
          <a:endParaRPr lang="el-GR" sz="1600" b="1" dirty="0"/>
        </a:p>
      </dgm:t>
    </dgm:pt>
    <dgm:pt modelId="{882EE19F-62BD-4CAF-9D91-E8B2970EA030}" type="parTrans" cxnId="{7EEAACF2-178C-4932-A25D-8308AA1DAC2E}">
      <dgm:prSet/>
      <dgm:spPr/>
      <dgm:t>
        <a:bodyPr/>
        <a:lstStyle/>
        <a:p>
          <a:endParaRPr lang="el-GR"/>
        </a:p>
      </dgm:t>
    </dgm:pt>
    <dgm:pt modelId="{BF6855BB-6EFC-4105-BBBC-56E50E5C84BC}" type="sibTrans" cxnId="{7EEAACF2-178C-4932-A25D-8308AA1DAC2E}">
      <dgm:prSet/>
      <dgm:spPr/>
      <dgm:t>
        <a:bodyPr/>
        <a:lstStyle/>
        <a:p>
          <a:endParaRPr lang="el-GR"/>
        </a:p>
      </dgm:t>
    </dgm:pt>
    <dgm:pt modelId="{98377824-C0E2-4111-A5F0-B7E3C0689BD9}">
      <dgm:prSet phldrT="[Κείμενο]" custT="1"/>
      <dgm:spPr/>
      <dgm:t>
        <a:bodyPr/>
        <a:lstStyle/>
        <a:p>
          <a:r>
            <a:rPr lang="el-GR" sz="1600" b="1" dirty="0" smtClean="0"/>
            <a:t>Στόχοι μαθήματος </a:t>
          </a:r>
          <a:endParaRPr lang="el-GR" sz="1600" b="1" dirty="0"/>
        </a:p>
      </dgm:t>
    </dgm:pt>
    <dgm:pt modelId="{1A5D2A32-2539-484D-A69C-2C1BB8876F63}" type="parTrans" cxnId="{B07E908F-C858-4D9C-97EC-0CE732097520}">
      <dgm:prSet/>
      <dgm:spPr/>
      <dgm:t>
        <a:bodyPr/>
        <a:lstStyle/>
        <a:p>
          <a:endParaRPr lang="el-GR"/>
        </a:p>
      </dgm:t>
    </dgm:pt>
    <dgm:pt modelId="{B111D288-79DF-44CF-ACDF-C7E4471D5C65}" type="sibTrans" cxnId="{B07E908F-C858-4D9C-97EC-0CE732097520}">
      <dgm:prSet/>
      <dgm:spPr/>
      <dgm:t>
        <a:bodyPr/>
        <a:lstStyle/>
        <a:p>
          <a:endParaRPr lang="el-GR"/>
        </a:p>
      </dgm:t>
    </dgm:pt>
    <dgm:pt modelId="{A7125227-2D71-443F-8469-3DE6EAD6AD38}">
      <dgm:prSet phldrT="[Κείμενο]" custT="1"/>
      <dgm:spPr/>
      <dgm:t>
        <a:bodyPr/>
        <a:lstStyle/>
        <a:p>
          <a:r>
            <a:rPr lang="el-GR" sz="1600" b="1" dirty="0" smtClean="0"/>
            <a:t>Υποστήριξη του μαθήματος</a:t>
          </a:r>
          <a:endParaRPr lang="el-GR" sz="1600" b="1" dirty="0"/>
        </a:p>
      </dgm:t>
    </dgm:pt>
    <dgm:pt modelId="{2BE825B4-6769-4267-B56D-701630C2427A}" type="parTrans" cxnId="{6763F2EC-C332-4F9B-8581-397D97D68787}">
      <dgm:prSet/>
      <dgm:spPr/>
      <dgm:t>
        <a:bodyPr/>
        <a:lstStyle/>
        <a:p>
          <a:endParaRPr lang="el-GR"/>
        </a:p>
      </dgm:t>
    </dgm:pt>
    <dgm:pt modelId="{CBF76589-D8BD-49AB-87A0-BBEAFBDD4C25}" type="sibTrans" cxnId="{6763F2EC-C332-4F9B-8581-397D97D68787}">
      <dgm:prSet/>
      <dgm:spPr/>
      <dgm:t>
        <a:bodyPr/>
        <a:lstStyle/>
        <a:p>
          <a:endParaRPr lang="el-GR"/>
        </a:p>
      </dgm:t>
    </dgm:pt>
    <dgm:pt modelId="{4D685851-B6E7-4139-9DA6-B0A607BD8C4F}">
      <dgm:prSet custT="1"/>
      <dgm:spPr/>
      <dgm:t>
        <a:bodyPr/>
        <a:lstStyle/>
        <a:p>
          <a:r>
            <a:rPr lang="el-GR" sz="1600" b="1" dirty="0" smtClean="0"/>
            <a:t>Διδακτική προσέγγιση</a:t>
          </a:r>
          <a:endParaRPr lang="el-GR" sz="1600" b="1" dirty="0"/>
        </a:p>
      </dgm:t>
    </dgm:pt>
    <dgm:pt modelId="{99DFFBBF-0137-4385-BFD3-80F39AA790D0}" type="parTrans" cxnId="{624B7838-CE23-48F4-A13D-63AF036B2A3F}">
      <dgm:prSet/>
      <dgm:spPr/>
      <dgm:t>
        <a:bodyPr/>
        <a:lstStyle/>
        <a:p>
          <a:endParaRPr lang="el-GR"/>
        </a:p>
      </dgm:t>
    </dgm:pt>
    <dgm:pt modelId="{7864221E-37A5-452E-B89B-11AE0A4FE64B}" type="sibTrans" cxnId="{624B7838-CE23-48F4-A13D-63AF036B2A3F}">
      <dgm:prSet/>
      <dgm:spPr/>
      <dgm:t>
        <a:bodyPr/>
        <a:lstStyle/>
        <a:p>
          <a:endParaRPr lang="el-GR"/>
        </a:p>
      </dgm:t>
    </dgm:pt>
    <dgm:pt modelId="{E6FA4DC9-A4D9-476E-8F3B-0906BFAC5DAB}" type="pres">
      <dgm:prSet presAssocID="{1F14CC3B-A455-4405-AEFD-9BE56AF46919}" presName="hierChild1" presStyleCnt="0">
        <dgm:presLayoutVars>
          <dgm:orgChart val="1"/>
          <dgm:chPref val="1"/>
          <dgm:dir/>
          <dgm:animOne val="branch"/>
          <dgm:animLvl val="lvl"/>
          <dgm:resizeHandles/>
        </dgm:presLayoutVars>
      </dgm:prSet>
      <dgm:spPr/>
      <dgm:t>
        <a:bodyPr/>
        <a:lstStyle/>
        <a:p>
          <a:endParaRPr lang="el-GR"/>
        </a:p>
      </dgm:t>
    </dgm:pt>
    <dgm:pt modelId="{ED687355-D00E-417C-995F-18395FD5F8B6}" type="pres">
      <dgm:prSet presAssocID="{9F1B7825-C2E4-47CC-90FB-073F2F878A22}" presName="hierRoot1" presStyleCnt="0">
        <dgm:presLayoutVars>
          <dgm:hierBranch val="init"/>
        </dgm:presLayoutVars>
      </dgm:prSet>
      <dgm:spPr/>
    </dgm:pt>
    <dgm:pt modelId="{0415F54E-6937-4025-AE20-B1AC239D7E79}" type="pres">
      <dgm:prSet presAssocID="{9F1B7825-C2E4-47CC-90FB-073F2F878A22}" presName="rootComposite1" presStyleCnt="0"/>
      <dgm:spPr/>
    </dgm:pt>
    <dgm:pt modelId="{6D670A0F-2873-4EAF-8E4F-4DBF301DE866}" type="pres">
      <dgm:prSet presAssocID="{9F1B7825-C2E4-47CC-90FB-073F2F878A22}" presName="rootText1" presStyleLbl="node0" presStyleIdx="0" presStyleCnt="1" custScaleX="585920" custScaleY="565290" custLinFactY="-459672" custLinFactNeighborX="-24006" custLinFactNeighborY="-500000">
        <dgm:presLayoutVars>
          <dgm:chPref val="3"/>
        </dgm:presLayoutVars>
      </dgm:prSet>
      <dgm:spPr/>
      <dgm:t>
        <a:bodyPr/>
        <a:lstStyle/>
        <a:p>
          <a:endParaRPr lang="el-GR"/>
        </a:p>
      </dgm:t>
    </dgm:pt>
    <dgm:pt modelId="{10FFAFEA-7829-4100-A548-3BE3107DB89E}" type="pres">
      <dgm:prSet presAssocID="{9F1B7825-C2E4-47CC-90FB-073F2F878A22}" presName="rootConnector1" presStyleLbl="node1" presStyleIdx="0" presStyleCnt="0"/>
      <dgm:spPr/>
      <dgm:t>
        <a:bodyPr/>
        <a:lstStyle/>
        <a:p>
          <a:endParaRPr lang="el-GR"/>
        </a:p>
      </dgm:t>
    </dgm:pt>
    <dgm:pt modelId="{DC533667-3B45-414A-AE32-631D5CF4E7F8}" type="pres">
      <dgm:prSet presAssocID="{9F1B7825-C2E4-47CC-90FB-073F2F878A22}" presName="hierChild2" presStyleCnt="0"/>
      <dgm:spPr/>
    </dgm:pt>
    <dgm:pt modelId="{151D8780-E620-4BC6-9C28-8B591A678930}" type="pres">
      <dgm:prSet presAssocID="{882EE19F-62BD-4CAF-9D91-E8B2970EA030}" presName="Name37" presStyleLbl="parChTrans1D2" presStyleIdx="0" presStyleCnt="4"/>
      <dgm:spPr/>
      <dgm:t>
        <a:bodyPr/>
        <a:lstStyle/>
        <a:p>
          <a:endParaRPr lang="el-GR"/>
        </a:p>
      </dgm:t>
    </dgm:pt>
    <dgm:pt modelId="{104DF5FE-A7DC-4B95-9CDB-0F7F0160CFA2}" type="pres">
      <dgm:prSet presAssocID="{D39DA5CB-6319-4080-8A4B-4AD73187A87C}" presName="hierRoot2" presStyleCnt="0">
        <dgm:presLayoutVars>
          <dgm:hierBranch val="init"/>
        </dgm:presLayoutVars>
      </dgm:prSet>
      <dgm:spPr/>
    </dgm:pt>
    <dgm:pt modelId="{D4B0F114-E533-4C8E-BF58-5A92F74B9F75}" type="pres">
      <dgm:prSet presAssocID="{D39DA5CB-6319-4080-8A4B-4AD73187A87C}" presName="rootComposite" presStyleCnt="0"/>
      <dgm:spPr/>
    </dgm:pt>
    <dgm:pt modelId="{D2F4076C-EE15-4C53-AF14-5825F05194E5}" type="pres">
      <dgm:prSet presAssocID="{D39DA5CB-6319-4080-8A4B-4AD73187A87C}" presName="rootText" presStyleLbl="node2" presStyleIdx="0" presStyleCnt="4" custScaleX="473993" custScaleY="417740" custLinFactY="500000" custLinFactNeighborX="90940" custLinFactNeighborY="549271">
        <dgm:presLayoutVars>
          <dgm:chPref val="3"/>
        </dgm:presLayoutVars>
      </dgm:prSet>
      <dgm:spPr/>
      <dgm:t>
        <a:bodyPr/>
        <a:lstStyle/>
        <a:p>
          <a:endParaRPr lang="el-GR"/>
        </a:p>
      </dgm:t>
    </dgm:pt>
    <dgm:pt modelId="{20897546-7934-4536-9AE5-A9A65E891B0D}" type="pres">
      <dgm:prSet presAssocID="{D39DA5CB-6319-4080-8A4B-4AD73187A87C}" presName="rootConnector" presStyleLbl="node2" presStyleIdx="0" presStyleCnt="4"/>
      <dgm:spPr/>
      <dgm:t>
        <a:bodyPr/>
        <a:lstStyle/>
        <a:p>
          <a:endParaRPr lang="el-GR"/>
        </a:p>
      </dgm:t>
    </dgm:pt>
    <dgm:pt modelId="{6EAF2881-C5A1-4867-9A9D-2654372AA0F1}" type="pres">
      <dgm:prSet presAssocID="{D39DA5CB-6319-4080-8A4B-4AD73187A87C}" presName="hierChild4" presStyleCnt="0"/>
      <dgm:spPr/>
    </dgm:pt>
    <dgm:pt modelId="{80043795-E9FE-477A-9C12-1A577EEB55BD}" type="pres">
      <dgm:prSet presAssocID="{D39DA5CB-6319-4080-8A4B-4AD73187A87C}" presName="hierChild5" presStyleCnt="0"/>
      <dgm:spPr/>
    </dgm:pt>
    <dgm:pt modelId="{7D358551-F2F6-438C-928E-77DEF950A3CB}" type="pres">
      <dgm:prSet presAssocID="{1A5D2A32-2539-484D-A69C-2C1BB8876F63}" presName="Name37" presStyleLbl="parChTrans1D2" presStyleIdx="1" presStyleCnt="4"/>
      <dgm:spPr/>
      <dgm:t>
        <a:bodyPr/>
        <a:lstStyle/>
        <a:p>
          <a:endParaRPr lang="el-GR"/>
        </a:p>
      </dgm:t>
    </dgm:pt>
    <dgm:pt modelId="{319FEBA6-E2DE-479C-A5BA-D59D9EAA0414}" type="pres">
      <dgm:prSet presAssocID="{98377824-C0E2-4111-A5F0-B7E3C0689BD9}" presName="hierRoot2" presStyleCnt="0">
        <dgm:presLayoutVars>
          <dgm:hierBranch val="init"/>
        </dgm:presLayoutVars>
      </dgm:prSet>
      <dgm:spPr/>
    </dgm:pt>
    <dgm:pt modelId="{FA41B163-18FE-4357-A7E0-38A717B5D127}" type="pres">
      <dgm:prSet presAssocID="{98377824-C0E2-4111-A5F0-B7E3C0689BD9}" presName="rootComposite" presStyleCnt="0"/>
      <dgm:spPr/>
    </dgm:pt>
    <dgm:pt modelId="{AB7F5313-0D1A-4599-9B5A-77AE793851FF}" type="pres">
      <dgm:prSet presAssocID="{98377824-C0E2-4111-A5F0-B7E3C0689BD9}" presName="rootText" presStyleLbl="node2" presStyleIdx="1" presStyleCnt="4" custScaleX="454737" custScaleY="505947" custLinFactX="-100881" custLinFactY="-300000" custLinFactNeighborX="-200000" custLinFactNeighborY="-323655">
        <dgm:presLayoutVars>
          <dgm:chPref val="3"/>
        </dgm:presLayoutVars>
      </dgm:prSet>
      <dgm:spPr/>
      <dgm:t>
        <a:bodyPr/>
        <a:lstStyle/>
        <a:p>
          <a:endParaRPr lang="el-GR"/>
        </a:p>
      </dgm:t>
    </dgm:pt>
    <dgm:pt modelId="{F763D38B-6A66-477F-9272-423085947211}" type="pres">
      <dgm:prSet presAssocID="{98377824-C0E2-4111-A5F0-B7E3C0689BD9}" presName="rootConnector" presStyleLbl="node2" presStyleIdx="1" presStyleCnt="4"/>
      <dgm:spPr/>
      <dgm:t>
        <a:bodyPr/>
        <a:lstStyle/>
        <a:p>
          <a:endParaRPr lang="el-GR"/>
        </a:p>
      </dgm:t>
    </dgm:pt>
    <dgm:pt modelId="{AD6FBAC5-F309-4D95-98E2-817920697644}" type="pres">
      <dgm:prSet presAssocID="{98377824-C0E2-4111-A5F0-B7E3C0689BD9}" presName="hierChild4" presStyleCnt="0"/>
      <dgm:spPr/>
    </dgm:pt>
    <dgm:pt modelId="{F115C683-0F42-44DB-B7E0-EBB5FB9583A2}" type="pres">
      <dgm:prSet presAssocID="{98377824-C0E2-4111-A5F0-B7E3C0689BD9}" presName="hierChild5" presStyleCnt="0"/>
      <dgm:spPr/>
    </dgm:pt>
    <dgm:pt modelId="{6AC578C1-FDCD-45B3-B47E-C604773AF527}" type="pres">
      <dgm:prSet presAssocID="{2BE825B4-6769-4267-B56D-701630C2427A}" presName="Name37" presStyleLbl="parChTrans1D2" presStyleIdx="2" presStyleCnt="4"/>
      <dgm:spPr/>
      <dgm:t>
        <a:bodyPr/>
        <a:lstStyle/>
        <a:p>
          <a:endParaRPr lang="el-GR"/>
        </a:p>
      </dgm:t>
    </dgm:pt>
    <dgm:pt modelId="{1DE43ECA-40A8-4BFD-BE56-4E6E4518E4CF}" type="pres">
      <dgm:prSet presAssocID="{A7125227-2D71-443F-8469-3DE6EAD6AD38}" presName="hierRoot2" presStyleCnt="0">
        <dgm:presLayoutVars>
          <dgm:hierBranch val="init"/>
        </dgm:presLayoutVars>
      </dgm:prSet>
      <dgm:spPr/>
    </dgm:pt>
    <dgm:pt modelId="{9AD71ECE-8A29-4545-8C48-543C5526B47B}" type="pres">
      <dgm:prSet presAssocID="{A7125227-2D71-443F-8469-3DE6EAD6AD38}" presName="rootComposite" presStyleCnt="0"/>
      <dgm:spPr/>
    </dgm:pt>
    <dgm:pt modelId="{34A2A31B-56D2-436F-B08D-273E35D6D622}" type="pres">
      <dgm:prSet presAssocID="{A7125227-2D71-443F-8469-3DE6EAD6AD38}" presName="rootText" presStyleLbl="node2" presStyleIdx="2" presStyleCnt="4" custScaleX="460546" custScaleY="575172" custLinFactX="100000" custLinFactY="300000" custLinFactNeighborX="123142" custLinFactNeighborY="382969">
        <dgm:presLayoutVars>
          <dgm:chPref val="3"/>
        </dgm:presLayoutVars>
      </dgm:prSet>
      <dgm:spPr/>
      <dgm:t>
        <a:bodyPr/>
        <a:lstStyle/>
        <a:p>
          <a:endParaRPr lang="el-GR"/>
        </a:p>
      </dgm:t>
    </dgm:pt>
    <dgm:pt modelId="{916D0E2D-3968-4C76-9244-152D5C2E7C5C}" type="pres">
      <dgm:prSet presAssocID="{A7125227-2D71-443F-8469-3DE6EAD6AD38}" presName="rootConnector" presStyleLbl="node2" presStyleIdx="2" presStyleCnt="4"/>
      <dgm:spPr/>
      <dgm:t>
        <a:bodyPr/>
        <a:lstStyle/>
        <a:p>
          <a:endParaRPr lang="el-GR"/>
        </a:p>
      </dgm:t>
    </dgm:pt>
    <dgm:pt modelId="{C8A59357-5BDC-4F7C-BD33-6E2BEB8AA5A7}" type="pres">
      <dgm:prSet presAssocID="{A7125227-2D71-443F-8469-3DE6EAD6AD38}" presName="hierChild4" presStyleCnt="0"/>
      <dgm:spPr/>
    </dgm:pt>
    <dgm:pt modelId="{62F896F7-28F4-4A35-9348-AAC323B2DBB2}" type="pres">
      <dgm:prSet presAssocID="{A7125227-2D71-443F-8469-3DE6EAD6AD38}" presName="hierChild5" presStyleCnt="0"/>
      <dgm:spPr/>
    </dgm:pt>
    <dgm:pt modelId="{D4E9ED09-0A30-4F10-8658-F5F6A182E457}" type="pres">
      <dgm:prSet presAssocID="{99DFFBBF-0137-4385-BFD3-80F39AA790D0}" presName="Name37" presStyleLbl="parChTrans1D2" presStyleIdx="3" presStyleCnt="4"/>
      <dgm:spPr/>
      <dgm:t>
        <a:bodyPr/>
        <a:lstStyle/>
        <a:p>
          <a:endParaRPr lang="el-GR"/>
        </a:p>
      </dgm:t>
    </dgm:pt>
    <dgm:pt modelId="{AF110765-8C2D-4641-AEA1-C272FCE72607}" type="pres">
      <dgm:prSet presAssocID="{4D685851-B6E7-4139-9DA6-B0A607BD8C4F}" presName="hierRoot2" presStyleCnt="0">
        <dgm:presLayoutVars>
          <dgm:hierBranch val="init"/>
        </dgm:presLayoutVars>
      </dgm:prSet>
      <dgm:spPr/>
    </dgm:pt>
    <dgm:pt modelId="{E851C87A-25E6-4835-936A-0EABC767B470}" type="pres">
      <dgm:prSet presAssocID="{4D685851-B6E7-4139-9DA6-B0A607BD8C4F}" presName="rootComposite" presStyleCnt="0"/>
      <dgm:spPr/>
    </dgm:pt>
    <dgm:pt modelId="{FC9C3767-4504-45DD-A286-FE24636D3398}" type="pres">
      <dgm:prSet presAssocID="{4D685851-B6E7-4139-9DA6-B0A607BD8C4F}" presName="rootText" presStyleLbl="node2" presStyleIdx="3" presStyleCnt="4" custScaleX="454439" custScaleY="495475" custLinFactX="-4516" custLinFactY="-100000" custLinFactNeighborX="-100000" custLinFactNeighborY="-105295">
        <dgm:presLayoutVars>
          <dgm:chPref val="3"/>
        </dgm:presLayoutVars>
      </dgm:prSet>
      <dgm:spPr/>
      <dgm:t>
        <a:bodyPr/>
        <a:lstStyle/>
        <a:p>
          <a:endParaRPr lang="el-GR"/>
        </a:p>
      </dgm:t>
    </dgm:pt>
    <dgm:pt modelId="{C3765331-BE84-4E22-8D9B-806F57F95A26}" type="pres">
      <dgm:prSet presAssocID="{4D685851-B6E7-4139-9DA6-B0A607BD8C4F}" presName="rootConnector" presStyleLbl="node2" presStyleIdx="3" presStyleCnt="4"/>
      <dgm:spPr/>
      <dgm:t>
        <a:bodyPr/>
        <a:lstStyle/>
        <a:p>
          <a:endParaRPr lang="el-GR"/>
        </a:p>
      </dgm:t>
    </dgm:pt>
    <dgm:pt modelId="{9924CAE0-AC4D-4B8B-A8E1-2D848EF86894}" type="pres">
      <dgm:prSet presAssocID="{4D685851-B6E7-4139-9DA6-B0A607BD8C4F}" presName="hierChild4" presStyleCnt="0"/>
      <dgm:spPr/>
    </dgm:pt>
    <dgm:pt modelId="{65DA19F1-23E8-4C3B-9E86-C5E60C6231D9}" type="pres">
      <dgm:prSet presAssocID="{4D685851-B6E7-4139-9DA6-B0A607BD8C4F}" presName="hierChild5" presStyleCnt="0"/>
      <dgm:spPr/>
    </dgm:pt>
    <dgm:pt modelId="{79936514-D8FD-41E1-8B8E-655115803421}" type="pres">
      <dgm:prSet presAssocID="{9F1B7825-C2E4-47CC-90FB-073F2F878A22}" presName="hierChild3" presStyleCnt="0"/>
      <dgm:spPr/>
    </dgm:pt>
  </dgm:ptLst>
  <dgm:cxnLst>
    <dgm:cxn modelId="{4A1278DD-158A-4E86-AB8B-6DFB2D06F675}" type="presOf" srcId="{D39DA5CB-6319-4080-8A4B-4AD73187A87C}" destId="{D2F4076C-EE15-4C53-AF14-5825F05194E5}" srcOrd="0" destOrd="0" presId="urn:microsoft.com/office/officeart/2005/8/layout/orgChart1"/>
    <dgm:cxn modelId="{34BEA9E5-4CAC-495D-985D-B94ADD481863}" type="presOf" srcId="{D39DA5CB-6319-4080-8A4B-4AD73187A87C}" destId="{20897546-7934-4536-9AE5-A9A65E891B0D}" srcOrd="1" destOrd="0" presId="urn:microsoft.com/office/officeart/2005/8/layout/orgChart1"/>
    <dgm:cxn modelId="{76B10A99-76B8-4709-8B13-0DA346EE9B3A}" type="presOf" srcId="{882EE19F-62BD-4CAF-9D91-E8B2970EA030}" destId="{151D8780-E620-4BC6-9C28-8B591A678930}" srcOrd="0" destOrd="0" presId="urn:microsoft.com/office/officeart/2005/8/layout/orgChart1"/>
    <dgm:cxn modelId="{6763F2EC-C332-4F9B-8581-397D97D68787}" srcId="{9F1B7825-C2E4-47CC-90FB-073F2F878A22}" destId="{A7125227-2D71-443F-8469-3DE6EAD6AD38}" srcOrd="2" destOrd="0" parTransId="{2BE825B4-6769-4267-B56D-701630C2427A}" sibTransId="{CBF76589-D8BD-49AB-87A0-BBEAFBDD4C25}"/>
    <dgm:cxn modelId="{BF80B3AE-9252-4531-9990-4D81C61962AE}" type="presOf" srcId="{1F14CC3B-A455-4405-AEFD-9BE56AF46919}" destId="{E6FA4DC9-A4D9-476E-8F3B-0906BFAC5DAB}" srcOrd="0" destOrd="0" presId="urn:microsoft.com/office/officeart/2005/8/layout/orgChart1"/>
    <dgm:cxn modelId="{8AE8F945-75EF-406F-91BC-820A2D9E1FF1}" type="presOf" srcId="{99DFFBBF-0137-4385-BFD3-80F39AA790D0}" destId="{D4E9ED09-0A30-4F10-8658-F5F6A182E457}" srcOrd="0" destOrd="0" presId="urn:microsoft.com/office/officeart/2005/8/layout/orgChart1"/>
    <dgm:cxn modelId="{B07E908F-C858-4D9C-97EC-0CE732097520}" srcId="{9F1B7825-C2E4-47CC-90FB-073F2F878A22}" destId="{98377824-C0E2-4111-A5F0-B7E3C0689BD9}" srcOrd="1" destOrd="0" parTransId="{1A5D2A32-2539-484D-A69C-2C1BB8876F63}" sibTransId="{B111D288-79DF-44CF-ACDF-C7E4471D5C65}"/>
    <dgm:cxn modelId="{0D591865-FC3F-4E12-8D6F-0B3CFB148C07}" type="presOf" srcId="{9F1B7825-C2E4-47CC-90FB-073F2F878A22}" destId="{6D670A0F-2873-4EAF-8E4F-4DBF301DE866}" srcOrd="0" destOrd="0" presId="urn:microsoft.com/office/officeart/2005/8/layout/orgChart1"/>
    <dgm:cxn modelId="{7EEAACF2-178C-4932-A25D-8308AA1DAC2E}" srcId="{9F1B7825-C2E4-47CC-90FB-073F2F878A22}" destId="{D39DA5CB-6319-4080-8A4B-4AD73187A87C}" srcOrd="0" destOrd="0" parTransId="{882EE19F-62BD-4CAF-9D91-E8B2970EA030}" sibTransId="{BF6855BB-6EFC-4105-BBBC-56E50E5C84BC}"/>
    <dgm:cxn modelId="{E4734F2A-89F5-48BF-BBCB-29F1BD1891FF}" type="presOf" srcId="{A7125227-2D71-443F-8469-3DE6EAD6AD38}" destId="{916D0E2D-3968-4C76-9244-152D5C2E7C5C}" srcOrd="1" destOrd="0" presId="urn:microsoft.com/office/officeart/2005/8/layout/orgChart1"/>
    <dgm:cxn modelId="{940EB949-E71B-47CD-A4F5-2588C16E04D7}" type="presOf" srcId="{4D685851-B6E7-4139-9DA6-B0A607BD8C4F}" destId="{C3765331-BE84-4E22-8D9B-806F57F95A26}" srcOrd="1" destOrd="0" presId="urn:microsoft.com/office/officeart/2005/8/layout/orgChart1"/>
    <dgm:cxn modelId="{A0BDED19-781F-4B92-AD75-97AD3E9AFF7D}" type="presOf" srcId="{98377824-C0E2-4111-A5F0-B7E3C0689BD9}" destId="{AB7F5313-0D1A-4599-9B5A-77AE793851FF}" srcOrd="0" destOrd="0" presId="urn:microsoft.com/office/officeart/2005/8/layout/orgChart1"/>
    <dgm:cxn modelId="{C30B7FCF-13B2-4988-BE05-2CDA3AC0C253}" srcId="{1F14CC3B-A455-4405-AEFD-9BE56AF46919}" destId="{9F1B7825-C2E4-47CC-90FB-073F2F878A22}" srcOrd="0" destOrd="0" parTransId="{DDC55F44-88DE-459B-B32A-DE846CB20376}" sibTransId="{A4D9E08F-541A-4FF6-A572-0128EFE69600}"/>
    <dgm:cxn modelId="{624B7838-CE23-48F4-A13D-63AF036B2A3F}" srcId="{9F1B7825-C2E4-47CC-90FB-073F2F878A22}" destId="{4D685851-B6E7-4139-9DA6-B0A607BD8C4F}" srcOrd="3" destOrd="0" parTransId="{99DFFBBF-0137-4385-BFD3-80F39AA790D0}" sibTransId="{7864221E-37A5-452E-B89B-11AE0A4FE64B}"/>
    <dgm:cxn modelId="{429E7296-30DC-4077-B763-B9AE71AE6842}" type="presOf" srcId="{98377824-C0E2-4111-A5F0-B7E3C0689BD9}" destId="{F763D38B-6A66-477F-9272-423085947211}" srcOrd="1" destOrd="0" presId="urn:microsoft.com/office/officeart/2005/8/layout/orgChart1"/>
    <dgm:cxn modelId="{7D4AAC5F-34CF-4E64-8DD0-85FC5734800F}" type="presOf" srcId="{4D685851-B6E7-4139-9DA6-B0A607BD8C4F}" destId="{FC9C3767-4504-45DD-A286-FE24636D3398}" srcOrd="0" destOrd="0" presId="urn:microsoft.com/office/officeart/2005/8/layout/orgChart1"/>
    <dgm:cxn modelId="{91E7356B-A406-4D33-AEB8-43A2E6BA429D}" type="presOf" srcId="{9F1B7825-C2E4-47CC-90FB-073F2F878A22}" destId="{10FFAFEA-7829-4100-A548-3BE3107DB89E}" srcOrd="1" destOrd="0" presId="urn:microsoft.com/office/officeart/2005/8/layout/orgChart1"/>
    <dgm:cxn modelId="{770A7060-0B41-4B9E-8758-2639734249F5}" type="presOf" srcId="{1A5D2A32-2539-484D-A69C-2C1BB8876F63}" destId="{7D358551-F2F6-438C-928E-77DEF950A3CB}" srcOrd="0" destOrd="0" presId="urn:microsoft.com/office/officeart/2005/8/layout/orgChart1"/>
    <dgm:cxn modelId="{3FF91627-1CCF-4258-AC27-7261A38E5D87}" type="presOf" srcId="{2BE825B4-6769-4267-B56D-701630C2427A}" destId="{6AC578C1-FDCD-45B3-B47E-C604773AF527}" srcOrd="0" destOrd="0" presId="urn:microsoft.com/office/officeart/2005/8/layout/orgChart1"/>
    <dgm:cxn modelId="{7E0F23E0-C5D9-4C6E-AD9F-CC08CB2DDB41}" type="presOf" srcId="{A7125227-2D71-443F-8469-3DE6EAD6AD38}" destId="{34A2A31B-56D2-436F-B08D-273E35D6D622}" srcOrd="0" destOrd="0" presId="urn:microsoft.com/office/officeart/2005/8/layout/orgChart1"/>
    <dgm:cxn modelId="{7BAC13E8-0F72-4942-B0F1-B37ACC7EC73C}" type="presParOf" srcId="{E6FA4DC9-A4D9-476E-8F3B-0906BFAC5DAB}" destId="{ED687355-D00E-417C-995F-18395FD5F8B6}" srcOrd="0" destOrd="0" presId="urn:microsoft.com/office/officeart/2005/8/layout/orgChart1"/>
    <dgm:cxn modelId="{441C63A2-6C2F-42E0-B8D2-DAEA21339E88}" type="presParOf" srcId="{ED687355-D00E-417C-995F-18395FD5F8B6}" destId="{0415F54E-6937-4025-AE20-B1AC239D7E79}" srcOrd="0" destOrd="0" presId="urn:microsoft.com/office/officeart/2005/8/layout/orgChart1"/>
    <dgm:cxn modelId="{F6DC6929-5E36-43C9-8F73-ED1E02C880E2}" type="presParOf" srcId="{0415F54E-6937-4025-AE20-B1AC239D7E79}" destId="{6D670A0F-2873-4EAF-8E4F-4DBF301DE866}" srcOrd="0" destOrd="0" presId="urn:microsoft.com/office/officeart/2005/8/layout/orgChart1"/>
    <dgm:cxn modelId="{F8ECE52A-3455-41D9-8971-81B2200C5C8C}" type="presParOf" srcId="{0415F54E-6937-4025-AE20-B1AC239D7E79}" destId="{10FFAFEA-7829-4100-A548-3BE3107DB89E}" srcOrd="1" destOrd="0" presId="urn:microsoft.com/office/officeart/2005/8/layout/orgChart1"/>
    <dgm:cxn modelId="{0680056A-28A0-437A-9B9E-77B786ECC828}" type="presParOf" srcId="{ED687355-D00E-417C-995F-18395FD5F8B6}" destId="{DC533667-3B45-414A-AE32-631D5CF4E7F8}" srcOrd="1" destOrd="0" presId="urn:microsoft.com/office/officeart/2005/8/layout/orgChart1"/>
    <dgm:cxn modelId="{0AABF299-61AE-403E-AC34-9DF5C729AE1D}" type="presParOf" srcId="{DC533667-3B45-414A-AE32-631D5CF4E7F8}" destId="{151D8780-E620-4BC6-9C28-8B591A678930}" srcOrd="0" destOrd="0" presId="urn:microsoft.com/office/officeart/2005/8/layout/orgChart1"/>
    <dgm:cxn modelId="{4DEBA286-DCA3-4A9F-B1DF-43E7F77B18D1}" type="presParOf" srcId="{DC533667-3B45-414A-AE32-631D5CF4E7F8}" destId="{104DF5FE-A7DC-4B95-9CDB-0F7F0160CFA2}" srcOrd="1" destOrd="0" presId="urn:microsoft.com/office/officeart/2005/8/layout/orgChart1"/>
    <dgm:cxn modelId="{1D62C336-F472-40A3-BC13-4B7CEC8667E5}" type="presParOf" srcId="{104DF5FE-A7DC-4B95-9CDB-0F7F0160CFA2}" destId="{D4B0F114-E533-4C8E-BF58-5A92F74B9F75}" srcOrd="0" destOrd="0" presId="urn:microsoft.com/office/officeart/2005/8/layout/orgChart1"/>
    <dgm:cxn modelId="{92885886-763A-42E6-8DA5-3D02CC9BE3E6}" type="presParOf" srcId="{D4B0F114-E533-4C8E-BF58-5A92F74B9F75}" destId="{D2F4076C-EE15-4C53-AF14-5825F05194E5}" srcOrd="0" destOrd="0" presId="urn:microsoft.com/office/officeart/2005/8/layout/orgChart1"/>
    <dgm:cxn modelId="{BD38B772-3CBA-4A2C-A080-7A7A5EAC0D4B}" type="presParOf" srcId="{D4B0F114-E533-4C8E-BF58-5A92F74B9F75}" destId="{20897546-7934-4536-9AE5-A9A65E891B0D}" srcOrd="1" destOrd="0" presId="urn:microsoft.com/office/officeart/2005/8/layout/orgChart1"/>
    <dgm:cxn modelId="{26D1258D-D96B-4641-8ED0-35C4EFE11742}" type="presParOf" srcId="{104DF5FE-A7DC-4B95-9CDB-0F7F0160CFA2}" destId="{6EAF2881-C5A1-4867-9A9D-2654372AA0F1}" srcOrd="1" destOrd="0" presId="urn:microsoft.com/office/officeart/2005/8/layout/orgChart1"/>
    <dgm:cxn modelId="{79B681CE-D16A-4C8B-AF6B-F3FD098AE567}" type="presParOf" srcId="{104DF5FE-A7DC-4B95-9CDB-0F7F0160CFA2}" destId="{80043795-E9FE-477A-9C12-1A577EEB55BD}" srcOrd="2" destOrd="0" presId="urn:microsoft.com/office/officeart/2005/8/layout/orgChart1"/>
    <dgm:cxn modelId="{4D126A3A-3C2E-4D92-A4DD-DB020C4CAB9F}" type="presParOf" srcId="{DC533667-3B45-414A-AE32-631D5CF4E7F8}" destId="{7D358551-F2F6-438C-928E-77DEF950A3CB}" srcOrd="2" destOrd="0" presId="urn:microsoft.com/office/officeart/2005/8/layout/orgChart1"/>
    <dgm:cxn modelId="{9BF12B5A-AA9E-4059-89E9-C8AB06EF3471}" type="presParOf" srcId="{DC533667-3B45-414A-AE32-631D5CF4E7F8}" destId="{319FEBA6-E2DE-479C-A5BA-D59D9EAA0414}" srcOrd="3" destOrd="0" presId="urn:microsoft.com/office/officeart/2005/8/layout/orgChart1"/>
    <dgm:cxn modelId="{EA75D788-BB6B-46D7-82AE-8BDB550E0858}" type="presParOf" srcId="{319FEBA6-E2DE-479C-A5BA-D59D9EAA0414}" destId="{FA41B163-18FE-4357-A7E0-38A717B5D127}" srcOrd="0" destOrd="0" presId="urn:microsoft.com/office/officeart/2005/8/layout/orgChart1"/>
    <dgm:cxn modelId="{9E48CFFF-7478-42C0-822B-696A7215189F}" type="presParOf" srcId="{FA41B163-18FE-4357-A7E0-38A717B5D127}" destId="{AB7F5313-0D1A-4599-9B5A-77AE793851FF}" srcOrd="0" destOrd="0" presId="urn:microsoft.com/office/officeart/2005/8/layout/orgChart1"/>
    <dgm:cxn modelId="{71AB02A0-4BDD-43D0-8659-52250642A8E3}" type="presParOf" srcId="{FA41B163-18FE-4357-A7E0-38A717B5D127}" destId="{F763D38B-6A66-477F-9272-423085947211}" srcOrd="1" destOrd="0" presId="urn:microsoft.com/office/officeart/2005/8/layout/orgChart1"/>
    <dgm:cxn modelId="{79239248-875F-40DF-86DD-67828BCB0C7D}" type="presParOf" srcId="{319FEBA6-E2DE-479C-A5BA-D59D9EAA0414}" destId="{AD6FBAC5-F309-4D95-98E2-817920697644}" srcOrd="1" destOrd="0" presId="urn:microsoft.com/office/officeart/2005/8/layout/orgChart1"/>
    <dgm:cxn modelId="{D68442BA-5483-4720-BCA5-2A079DF3DCDF}" type="presParOf" srcId="{319FEBA6-E2DE-479C-A5BA-D59D9EAA0414}" destId="{F115C683-0F42-44DB-B7E0-EBB5FB9583A2}" srcOrd="2" destOrd="0" presId="urn:microsoft.com/office/officeart/2005/8/layout/orgChart1"/>
    <dgm:cxn modelId="{31E53EC2-1B7B-4E76-9282-BC49F2E17E88}" type="presParOf" srcId="{DC533667-3B45-414A-AE32-631D5CF4E7F8}" destId="{6AC578C1-FDCD-45B3-B47E-C604773AF527}" srcOrd="4" destOrd="0" presId="urn:microsoft.com/office/officeart/2005/8/layout/orgChart1"/>
    <dgm:cxn modelId="{15F57615-04EA-48F8-9C97-3A054D217FCC}" type="presParOf" srcId="{DC533667-3B45-414A-AE32-631D5CF4E7F8}" destId="{1DE43ECA-40A8-4BFD-BE56-4E6E4518E4CF}" srcOrd="5" destOrd="0" presId="urn:microsoft.com/office/officeart/2005/8/layout/orgChart1"/>
    <dgm:cxn modelId="{59956415-EB0D-42F3-BAA1-3F6837C78D39}" type="presParOf" srcId="{1DE43ECA-40A8-4BFD-BE56-4E6E4518E4CF}" destId="{9AD71ECE-8A29-4545-8C48-543C5526B47B}" srcOrd="0" destOrd="0" presId="urn:microsoft.com/office/officeart/2005/8/layout/orgChart1"/>
    <dgm:cxn modelId="{286A6A63-740E-43B2-B78E-14053177FE43}" type="presParOf" srcId="{9AD71ECE-8A29-4545-8C48-543C5526B47B}" destId="{34A2A31B-56D2-436F-B08D-273E35D6D622}" srcOrd="0" destOrd="0" presId="urn:microsoft.com/office/officeart/2005/8/layout/orgChart1"/>
    <dgm:cxn modelId="{25E49359-B869-4F5F-90BD-54F8355A2055}" type="presParOf" srcId="{9AD71ECE-8A29-4545-8C48-543C5526B47B}" destId="{916D0E2D-3968-4C76-9244-152D5C2E7C5C}" srcOrd="1" destOrd="0" presId="urn:microsoft.com/office/officeart/2005/8/layout/orgChart1"/>
    <dgm:cxn modelId="{17A65D71-8F4A-4A15-8142-D00F2FC8933A}" type="presParOf" srcId="{1DE43ECA-40A8-4BFD-BE56-4E6E4518E4CF}" destId="{C8A59357-5BDC-4F7C-BD33-6E2BEB8AA5A7}" srcOrd="1" destOrd="0" presId="urn:microsoft.com/office/officeart/2005/8/layout/orgChart1"/>
    <dgm:cxn modelId="{702DDB74-63CE-4B39-B2B5-5D62239DF656}" type="presParOf" srcId="{1DE43ECA-40A8-4BFD-BE56-4E6E4518E4CF}" destId="{62F896F7-28F4-4A35-9348-AAC323B2DBB2}" srcOrd="2" destOrd="0" presId="urn:microsoft.com/office/officeart/2005/8/layout/orgChart1"/>
    <dgm:cxn modelId="{92CD3CDA-DF6C-49A8-B61C-C24F7E33C2C3}" type="presParOf" srcId="{DC533667-3B45-414A-AE32-631D5CF4E7F8}" destId="{D4E9ED09-0A30-4F10-8658-F5F6A182E457}" srcOrd="6" destOrd="0" presId="urn:microsoft.com/office/officeart/2005/8/layout/orgChart1"/>
    <dgm:cxn modelId="{816CD03D-352C-46B8-A1D3-D05077B6C456}" type="presParOf" srcId="{DC533667-3B45-414A-AE32-631D5CF4E7F8}" destId="{AF110765-8C2D-4641-AEA1-C272FCE72607}" srcOrd="7" destOrd="0" presId="urn:microsoft.com/office/officeart/2005/8/layout/orgChart1"/>
    <dgm:cxn modelId="{D7790D49-4EF7-4D1A-A8FB-9FCB865933DE}" type="presParOf" srcId="{AF110765-8C2D-4641-AEA1-C272FCE72607}" destId="{E851C87A-25E6-4835-936A-0EABC767B470}" srcOrd="0" destOrd="0" presId="urn:microsoft.com/office/officeart/2005/8/layout/orgChart1"/>
    <dgm:cxn modelId="{E5E79C71-21A0-450F-9985-637FCB853FFA}" type="presParOf" srcId="{E851C87A-25E6-4835-936A-0EABC767B470}" destId="{FC9C3767-4504-45DD-A286-FE24636D3398}" srcOrd="0" destOrd="0" presId="urn:microsoft.com/office/officeart/2005/8/layout/orgChart1"/>
    <dgm:cxn modelId="{3D1E2C3C-BC18-41EC-9626-3766A444FCA5}" type="presParOf" srcId="{E851C87A-25E6-4835-936A-0EABC767B470}" destId="{C3765331-BE84-4E22-8D9B-806F57F95A26}" srcOrd="1" destOrd="0" presId="urn:microsoft.com/office/officeart/2005/8/layout/orgChart1"/>
    <dgm:cxn modelId="{66D93862-3C87-4239-ADAD-A4646F62EE97}" type="presParOf" srcId="{AF110765-8C2D-4641-AEA1-C272FCE72607}" destId="{9924CAE0-AC4D-4B8B-A8E1-2D848EF86894}" srcOrd="1" destOrd="0" presId="urn:microsoft.com/office/officeart/2005/8/layout/orgChart1"/>
    <dgm:cxn modelId="{BC7D9D14-7466-4BED-B368-1506DB9B2D32}" type="presParOf" srcId="{AF110765-8C2D-4641-AEA1-C272FCE72607}" destId="{65DA19F1-23E8-4C3B-9E86-C5E60C6231D9}" srcOrd="2" destOrd="0" presId="urn:microsoft.com/office/officeart/2005/8/layout/orgChart1"/>
    <dgm:cxn modelId="{B70B8742-1796-4730-839F-EAEF55A8EB12}" type="presParOf" srcId="{ED687355-D00E-417C-995F-18395FD5F8B6}" destId="{79936514-D8FD-41E1-8B8E-655115803421}"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51AB4F-CAE3-4E4A-A40D-9A2170404193}"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l-GR"/>
        </a:p>
      </dgm:t>
    </dgm:pt>
    <dgm:pt modelId="{3426CA0B-A8D6-4E75-B8DD-E391C58E5ED3}">
      <dgm:prSet phldrT="[Κείμενο]"/>
      <dgm:spPr/>
      <dgm:t>
        <a:bodyPr/>
        <a:lstStyle/>
        <a:p>
          <a:r>
            <a:rPr lang="el-GR" dirty="0" smtClean="0"/>
            <a:t>Περιεχόμενα</a:t>
          </a:r>
          <a:endParaRPr lang="el-GR" dirty="0"/>
        </a:p>
      </dgm:t>
    </dgm:pt>
    <dgm:pt modelId="{73EC7666-7FCC-4EDD-88FA-E4DFC8B45E17}" type="parTrans" cxnId="{ED1B24B8-8DA8-4061-BF11-418A15E7947E}">
      <dgm:prSet/>
      <dgm:spPr/>
      <dgm:t>
        <a:bodyPr/>
        <a:lstStyle/>
        <a:p>
          <a:endParaRPr lang="el-GR"/>
        </a:p>
      </dgm:t>
    </dgm:pt>
    <dgm:pt modelId="{646B8426-045B-4530-8947-DCA60AF18D82}" type="sibTrans" cxnId="{ED1B24B8-8DA8-4061-BF11-418A15E7947E}">
      <dgm:prSet/>
      <dgm:spPr/>
      <dgm:t>
        <a:bodyPr/>
        <a:lstStyle/>
        <a:p>
          <a:endParaRPr lang="el-GR"/>
        </a:p>
      </dgm:t>
    </dgm:pt>
    <dgm:pt modelId="{FDD9611A-0135-4C4B-9B4A-B1001F0BDD16}">
      <dgm:prSet phldrT="[Κείμενο]" custT="1"/>
      <dgm:spPr>
        <a:blipFill rotWithShape="0">
          <a:blip xmlns:r="http://schemas.openxmlformats.org/officeDocument/2006/relationships" r:embed="rId1"/>
          <a:tile tx="0" ty="0" sx="100000" sy="100000" flip="none" algn="tl"/>
        </a:blipFill>
      </dgm:spPr>
      <dgm:t>
        <a:bodyPr/>
        <a:lstStyle/>
        <a:p>
          <a:r>
            <a:rPr lang="el-GR" sz="2400" b="1" dirty="0" smtClean="0">
              <a:solidFill>
                <a:schemeClr val="bg1"/>
              </a:solidFill>
            </a:rPr>
            <a:t>Εισαγωγή</a:t>
          </a:r>
          <a:endParaRPr lang="el-GR" sz="2400" b="1" dirty="0">
            <a:solidFill>
              <a:schemeClr val="bg1"/>
            </a:solidFill>
          </a:endParaRPr>
        </a:p>
      </dgm:t>
    </dgm:pt>
    <dgm:pt modelId="{F8F6EDDB-5776-437D-8645-411E68F08300}" type="parTrans" cxnId="{02A2D5E1-289D-4389-B947-C02B009D0E5C}">
      <dgm:prSet/>
      <dgm:spPr/>
      <dgm:t>
        <a:bodyPr/>
        <a:lstStyle/>
        <a:p>
          <a:endParaRPr lang="el-GR"/>
        </a:p>
      </dgm:t>
    </dgm:pt>
    <dgm:pt modelId="{C433E664-86AF-445F-87C0-10B2ED4C4DE5}" type="sibTrans" cxnId="{02A2D5E1-289D-4389-B947-C02B009D0E5C}">
      <dgm:prSet/>
      <dgm:spPr/>
      <dgm:t>
        <a:bodyPr/>
        <a:lstStyle/>
        <a:p>
          <a:endParaRPr lang="el-GR"/>
        </a:p>
      </dgm:t>
    </dgm:pt>
    <dgm:pt modelId="{5BB96EDB-9B4D-4D8A-AAF3-F5FB3E9F2DA1}">
      <dgm:prSet custT="1"/>
      <dgm:spPr>
        <a:blipFill rotWithShape="0">
          <a:blip xmlns:r="http://schemas.openxmlformats.org/officeDocument/2006/relationships" r:embed="rId2"/>
          <a:tile tx="0" ty="0" sx="100000" sy="100000" flip="none" algn="tl"/>
        </a:blipFill>
      </dgm:spPr>
      <dgm:t>
        <a:bodyPr/>
        <a:lstStyle/>
        <a:p>
          <a:r>
            <a:rPr lang="el-GR" sz="2000" b="1" dirty="0" smtClean="0">
              <a:solidFill>
                <a:schemeClr val="bg1"/>
              </a:solidFill>
            </a:rPr>
            <a:t>2</a:t>
          </a:r>
          <a:r>
            <a:rPr lang="el-GR" sz="2000" b="1" baseline="30000" dirty="0" smtClean="0">
              <a:solidFill>
                <a:schemeClr val="bg1"/>
              </a:solidFill>
            </a:rPr>
            <a:t>η</a:t>
          </a:r>
          <a:r>
            <a:rPr lang="el-GR" sz="2000" b="1" dirty="0" smtClean="0">
              <a:solidFill>
                <a:schemeClr val="bg1"/>
              </a:solidFill>
            </a:rPr>
            <a:t> Διδακτική Ενότητα: Στο νησί των Κυκλώπων.</a:t>
          </a:r>
          <a:endParaRPr lang="el-GR" sz="2000" b="1" dirty="0">
            <a:solidFill>
              <a:schemeClr val="bg1"/>
            </a:solidFill>
          </a:endParaRPr>
        </a:p>
      </dgm:t>
    </dgm:pt>
    <dgm:pt modelId="{97DAE959-2997-4530-AC59-9A760578D626}" type="parTrans" cxnId="{892E9CA9-76C9-47A3-BDEC-644EBDB45FE7}">
      <dgm:prSet/>
      <dgm:spPr/>
      <dgm:t>
        <a:bodyPr/>
        <a:lstStyle/>
        <a:p>
          <a:endParaRPr lang="el-GR"/>
        </a:p>
      </dgm:t>
    </dgm:pt>
    <dgm:pt modelId="{BD48E695-10AD-4A28-8A9F-789012E05034}" type="sibTrans" cxnId="{892E9CA9-76C9-47A3-BDEC-644EBDB45FE7}">
      <dgm:prSet/>
      <dgm:spPr/>
      <dgm:t>
        <a:bodyPr/>
        <a:lstStyle/>
        <a:p>
          <a:endParaRPr lang="el-GR"/>
        </a:p>
      </dgm:t>
    </dgm:pt>
    <dgm:pt modelId="{669CB9E8-F01E-4A07-AA87-45E08968EED6}">
      <dgm:prSet custT="1"/>
      <dgm:spPr>
        <a:blipFill rotWithShape="0">
          <a:blip xmlns:r="http://schemas.openxmlformats.org/officeDocument/2006/relationships" r:embed="rId3"/>
          <a:tile tx="0" ty="0" sx="100000" sy="100000" flip="none" algn="tl"/>
        </a:blipFill>
      </dgm:spPr>
      <dgm:t>
        <a:bodyPr/>
        <a:lstStyle/>
        <a:p>
          <a:r>
            <a:rPr lang="el-GR" sz="2000" b="1" dirty="0" smtClean="0">
              <a:solidFill>
                <a:schemeClr val="bg1"/>
              </a:solidFill>
            </a:rPr>
            <a:t>5</a:t>
          </a:r>
          <a:r>
            <a:rPr lang="el-GR" sz="2000" b="1" baseline="30000" dirty="0" smtClean="0">
              <a:solidFill>
                <a:schemeClr val="bg1"/>
              </a:solidFill>
            </a:rPr>
            <a:t>η</a:t>
          </a:r>
          <a:r>
            <a:rPr lang="el-GR" sz="2000" b="1" dirty="0" smtClean="0">
              <a:solidFill>
                <a:schemeClr val="bg1"/>
              </a:solidFill>
            </a:rPr>
            <a:t> Διδακτική Ενότητα: Στο νησί του Ήλιου, στην Καλυψώ και στο νησί των Φαιάκων. </a:t>
          </a:r>
          <a:endParaRPr lang="el-GR" sz="2000" b="1" dirty="0">
            <a:solidFill>
              <a:schemeClr val="bg1"/>
            </a:solidFill>
          </a:endParaRPr>
        </a:p>
      </dgm:t>
    </dgm:pt>
    <dgm:pt modelId="{5BFB00F7-B9BF-4EE4-A248-535D05913F2D}" type="parTrans" cxnId="{2CE55F28-09EB-4F7F-BD47-5B7420CE78C3}">
      <dgm:prSet/>
      <dgm:spPr/>
      <dgm:t>
        <a:bodyPr/>
        <a:lstStyle/>
        <a:p>
          <a:endParaRPr lang="el-GR"/>
        </a:p>
      </dgm:t>
    </dgm:pt>
    <dgm:pt modelId="{8299C943-2FA0-4521-8963-12291257C2FB}" type="sibTrans" cxnId="{2CE55F28-09EB-4F7F-BD47-5B7420CE78C3}">
      <dgm:prSet/>
      <dgm:spPr/>
      <dgm:t>
        <a:bodyPr/>
        <a:lstStyle/>
        <a:p>
          <a:endParaRPr lang="el-GR"/>
        </a:p>
      </dgm:t>
    </dgm:pt>
    <dgm:pt modelId="{61863CA4-A5EF-4B33-BBE0-C7B0B052415F}">
      <dgm:prSet custT="1"/>
      <dgm:spPr>
        <a:blipFill rotWithShape="0">
          <a:blip xmlns:r="http://schemas.openxmlformats.org/officeDocument/2006/relationships" r:embed="rId4"/>
          <a:tile tx="0" ty="0" sx="100000" sy="100000" flip="none" algn="tl"/>
        </a:blipFill>
      </dgm:spPr>
      <dgm:t>
        <a:bodyPr/>
        <a:lstStyle/>
        <a:p>
          <a:r>
            <a:rPr lang="el-GR" sz="2000" b="1" dirty="0" smtClean="0">
              <a:solidFill>
                <a:schemeClr val="bg1"/>
              </a:solidFill>
            </a:rPr>
            <a:t>3</a:t>
          </a:r>
          <a:r>
            <a:rPr lang="el-GR" sz="2000" b="1" baseline="30000" dirty="0" smtClean="0">
              <a:solidFill>
                <a:schemeClr val="bg1"/>
              </a:solidFill>
            </a:rPr>
            <a:t>η</a:t>
          </a:r>
          <a:r>
            <a:rPr lang="el-GR" sz="2000" b="1" dirty="0" smtClean="0">
              <a:solidFill>
                <a:schemeClr val="bg1"/>
              </a:solidFill>
            </a:rPr>
            <a:t> Διδακτική Ενότητα: Στον Αίολο, στους Λαιστρυγόνες και στο νησί της Κίρκης. </a:t>
          </a:r>
          <a:endParaRPr lang="el-GR" sz="2000" b="1" dirty="0">
            <a:solidFill>
              <a:schemeClr val="bg1"/>
            </a:solidFill>
          </a:endParaRPr>
        </a:p>
      </dgm:t>
    </dgm:pt>
    <dgm:pt modelId="{6C31277F-0046-49B4-87F0-282E48EFB3B1}" type="parTrans" cxnId="{1CED0B8A-0027-4BE0-B36D-71B2F3084474}">
      <dgm:prSet/>
      <dgm:spPr/>
      <dgm:t>
        <a:bodyPr/>
        <a:lstStyle/>
        <a:p>
          <a:endParaRPr lang="el-GR"/>
        </a:p>
      </dgm:t>
    </dgm:pt>
    <dgm:pt modelId="{34FA91B9-C84E-43B5-BFAC-513667D6B05E}" type="sibTrans" cxnId="{1CED0B8A-0027-4BE0-B36D-71B2F3084474}">
      <dgm:prSet/>
      <dgm:spPr/>
      <dgm:t>
        <a:bodyPr/>
        <a:lstStyle/>
        <a:p>
          <a:endParaRPr lang="el-GR"/>
        </a:p>
      </dgm:t>
    </dgm:pt>
    <dgm:pt modelId="{74919AA9-D08F-4726-AA2A-131CCB64A5BF}">
      <dgm:prSet custT="1"/>
      <dgm:spPr>
        <a:blipFill rotWithShape="0">
          <a:blip xmlns:r="http://schemas.openxmlformats.org/officeDocument/2006/relationships" r:embed="rId5"/>
          <a:tile tx="0" ty="0" sx="100000" sy="100000" flip="none" algn="tl"/>
        </a:blipFill>
      </dgm:spPr>
      <dgm:t>
        <a:bodyPr/>
        <a:lstStyle/>
        <a:p>
          <a:r>
            <a:rPr lang="el-GR" sz="2000" b="1" dirty="0" smtClean="0">
              <a:solidFill>
                <a:schemeClr val="bg1"/>
              </a:solidFill>
            </a:rPr>
            <a:t>4</a:t>
          </a:r>
          <a:r>
            <a:rPr lang="el-GR" sz="2000" b="1" baseline="30000" dirty="0" smtClean="0">
              <a:solidFill>
                <a:schemeClr val="bg1"/>
              </a:solidFill>
            </a:rPr>
            <a:t>η</a:t>
          </a:r>
          <a:r>
            <a:rPr lang="el-GR" sz="2000" b="1" dirty="0" smtClean="0">
              <a:solidFill>
                <a:schemeClr val="bg1"/>
              </a:solidFill>
            </a:rPr>
            <a:t> Διδακτική Ενότητα: Στον </a:t>
          </a:r>
          <a:r>
            <a:rPr lang="el-GR" sz="2000" b="1" dirty="0" err="1" smtClean="0">
              <a:solidFill>
                <a:schemeClr val="bg1"/>
              </a:solidFill>
            </a:rPr>
            <a:t>Άδη</a:t>
          </a:r>
          <a:r>
            <a:rPr lang="el-GR" sz="2000" b="1" dirty="0" smtClean="0">
              <a:solidFill>
                <a:schemeClr val="bg1"/>
              </a:solidFill>
            </a:rPr>
            <a:t>, στις Σειρήνες, στη Σκύλλα και στη Χάρυβδη</a:t>
          </a:r>
          <a:r>
            <a:rPr lang="el-GR" sz="2000" dirty="0" smtClean="0"/>
            <a:t>.</a:t>
          </a:r>
          <a:endParaRPr lang="el-GR" sz="2000" dirty="0"/>
        </a:p>
      </dgm:t>
    </dgm:pt>
    <dgm:pt modelId="{89821715-C9CC-4416-94E5-61C78E756AF8}" type="parTrans" cxnId="{309E6123-3BA2-445E-8618-90CCAA1FD6F1}">
      <dgm:prSet/>
      <dgm:spPr/>
      <dgm:t>
        <a:bodyPr/>
        <a:lstStyle/>
        <a:p>
          <a:endParaRPr lang="el-GR"/>
        </a:p>
      </dgm:t>
    </dgm:pt>
    <dgm:pt modelId="{67583659-AA7C-4F90-B4D7-0C8A270679E0}" type="sibTrans" cxnId="{309E6123-3BA2-445E-8618-90CCAA1FD6F1}">
      <dgm:prSet/>
      <dgm:spPr/>
      <dgm:t>
        <a:bodyPr/>
        <a:lstStyle/>
        <a:p>
          <a:endParaRPr lang="el-GR"/>
        </a:p>
      </dgm:t>
    </dgm:pt>
    <dgm:pt modelId="{D2690074-795B-4CC7-BFD8-3FAAFC14C023}">
      <dgm:prSet phldrT="[Κείμενο]" custT="1"/>
      <dgm:spPr>
        <a:blipFill rotWithShape="0">
          <a:blip xmlns:r="http://schemas.openxmlformats.org/officeDocument/2006/relationships" r:embed="rId6"/>
          <a:tile tx="0" ty="0" sx="100000" sy="100000" flip="none" algn="tl"/>
        </a:blipFill>
      </dgm:spPr>
      <dgm:t>
        <a:bodyPr/>
        <a:lstStyle/>
        <a:p>
          <a:r>
            <a:rPr lang="el-GR" sz="2000" b="1" dirty="0" smtClean="0">
              <a:solidFill>
                <a:schemeClr val="bg1"/>
              </a:solidFill>
            </a:rPr>
            <a:t>1</a:t>
          </a:r>
          <a:r>
            <a:rPr lang="el-GR" sz="2000" b="1" baseline="30000" dirty="0" smtClean="0">
              <a:solidFill>
                <a:schemeClr val="bg1"/>
              </a:solidFill>
            </a:rPr>
            <a:t>η</a:t>
          </a:r>
          <a:r>
            <a:rPr lang="el-GR" sz="2000" b="1" dirty="0" smtClean="0">
              <a:solidFill>
                <a:schemeClr val="bg1"/>
              </a:solidFill>
            </a:rPr>
            <a:t> Διδακτική Ενότητα: Στους Κίκονες και στους Λωτοφάγους</a:t>
          </a:r>
          <a:r>
            <a:rPr lang="en-US" sz="2000" b="1" dirty="0" smtClean="0">
              <a:solidFill>
                <a:schemeClr val="bg1"/>
              </a:solidFill>
            </a:rPr>
            <a:t>.</a:t>
          </a:r>
          <a:endParaRPr lang="el-GR" sz="2000" b="1" dirty="0">
            <a:solidFill>
              <a:schemeClr val="bg1"/>
            </a:solidFill>
          </a:endParaRPr>
        </a:p>
      </dgm:t>
    </dgm:pt>
    <dgm:pt modelId="{ECBC1F5D-9AFF-4E4D-8B29-0D13C8488341}" type="parTrans" cxnId="{64EA3DFE-8B35-4F4A-A28B-AA81F2E09466}">
      <dgm:prSet/>
      <dgm:spPr/>
      <dgm:t>
        <a:bodyPr/>
        <a:lstStyle/>
        <a:p>
          <a:endParaRPr lang="el-GR"/>
        </a:p>
      </dgm:t>
    </dgm:pt>
    <dgm:pt modelId="{6D622123-2CFD-436D-80F2-9F515EE3B9A0}" type="sibTrans" cxnId="{64EA3DFE-8B35-4F4A-A28B-AA81F2E09466}">
      <dgm:prSet/>
      <dgm:spPr/>
      <dgm:t>
        <a:bodyPr/>
        <a:lstStyle/>
        <a:p>
          <a:endParaRPr lang="el-GR"/>
        </a:p>
      </dgm:t>
    </dgm:pt>
    <dgm:pt modelId="{6279D3CE-F409-44BA-86E7-E37F5F322F66}" type="pres">
      <dgm:prSet presAssocID="{F551AB4F-CAE3-4E4A-A40D-9A2170404193}" presName="layout" presStyleCnt="0">
        <dgm:presLayoutVars>
          <dgm:chMax/>
          <dgm:chPref/>
          <dgm:dir/>
          <dgm:animOne val="branch"/>
          <dgm:animLvl val="lvl"/>
          <dgm:resizeHandles/>
        </dgm:presLayoutVars>
      </dgm:prSet>
      <dgm:spPr/>
      <dgm:t>
        <a:bodyPr/>
        <a:lstStyle/>
        <a:p>
          <a:endParaRPr lang="el-GR"/>
        </a:p>
      </dgm:t>
    </dgm:pt>
    <dgm:pt modelId="{6957971D-FB73-4336-9D58-B9E4A8BDA239}" type="pres">
      <dgm:prSet presAssocID="{3426CA0B-A8D6-4E75-B8DD-E391C58E5ED3}" presName="root" presStyleCnt="0">
        <dgm:presLayoutVars>
          <dgm:chMax/>
          <dgm:chPref val="4"/>
        </dgm:presLayoutVars>
      </dgm:prSet>
      <dgm:spPr/>
    </dgm:pt>
    <dgm:pt modelId="{68FD0F30-39E6-47B4-99F8-FA67BA312E16}" type="pres">
      <dgm:prSet presAssocID="{3426CA0B-A8D6-4E75-B8DD-E391C58E5ED3}" presName="rootComposite" presStyleCnt="0">
        <dgm:presLayoutVars/>
      </dgm:prSet>
      <dgm:spPr/>
    </dgm:pt>
    <dgm:pt modelId="{428A5C69-D8E1-4B3C-B458-96BDF4B8377C}" type="pres">
      <dgm:prSet presAssocID="{3426CA0B-A8D6-4E75-B8DD-E391C58E5ED3}" presName="rootText" presStyleLbl="node0" presStyleIdx="0" presStyleCnt="1" custLinFactNeighborX="-165" custLinFactNeighborY="-5894">
        <dgm:presLayoutVars>
          <dgm:chMax/>
          <dgm:chPref val="4"/>
        </dgm:presLayoutVars>
      </dgm:prSet>
      <dgm:spPr/>
      <dgm:t>
        <a:bodyPr/>
        <a:lstStyle/>
        <a:p>
          <a:endParaRPr lang="el-GR"/>
        </a:p>
      </dgm:t>
    </dgm:pt>
    <dgm:pt modelId="{0811C2EB-63BC-4C36-AC37-035B7E65472D}" type="pres">
      <dgm:prSet presAssocID="{3426CA0B-A8D6-4E75-B8DD-E391C58E5ED3}" presName="childShape" presStyleCnt="0">
        <dgm:presLayoutVars>
          <dgm:chMax val="0"/>
          <dgm:chPref val="0"/>
        </dgm:presLayoutVars>
      </dgm:prSet>
      <dgm:spPr/>
    </dgm:pt>
    <dgm:pt modelId="{331B1085-FC97-4609-99C6-E48A7A05B982}" type="pres">
      <dgm:prSet presAssocID="{FDD9611A-0135-4C4B-9B4A-B1001F0BDD16}" presName="childComposite" presStyleCnt="0">
        <dgm:presLayoutVars>
          <dgm:chMax val="0"/>
          <dgm:chPref val="0"/>
        </dgm:presLayoutVars>
      </dgm:prSet>
      <dgm:spPr/>
    </dgm:pt>
    <dgm:pt modelId="{4B6DDFE9-3939-4760-8587-4117B63F4438}" type="pres">
      <dgm:prSet presAssocID="{FDD9611A-0135-4C4B-9B4A-B1001F0BDD16}" presName="Image" presStyleLbl="node1" presStyleIdx="0" presStyleCnt="6" custScaleX="166889" custScaleY="98064" custLinFactX="-89601" custLinFactNeighborX="-100000" custLinFactNeighborY="-378"/>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10000" r="-10000"/>
          </a:stretch>
        </a:blipFill>
      </dgm:spPr>
      <dgm:t>
        <a:bodyPr/>
        <a:lstStyle/>
        <a:p>
          <a:endParaRPr lang="el-GR"/>
        </a:p>
      </dgm:t>
    </dgm:pt>
    <dgm:pt modelId="{D0202994-3D18-4DCA-B0AB-6CA655122E94}" type="pres">
      <dgm:prSet presAssocID="{FDD9611A-0135-4C4B-9B4A-B1001F0BDD16}" presName="childText" presStyleLbl="lnNode1" presStyleIdx="0" presStyleCnt="6" custScaleX="144379" custLinFactNeighborX="-649" custLinFactNeighborY="-1510">
        <dgm:presLayoutVars>
          <dgm:chMax val="0"/>
          <dgm:chPref val="0"/>
          <dgm:bulletEnabled val="1"/>
        </dgm:presLayoutVars>
      </dgm:prSet>
      <dgm:spPr/>
      <dgm:t>
        <a:bodyPr/>
        <a:lstStyle/>
        <a:p>
          <a:endParaRPr lang="el-GR"/>
        </a:p>
      </dgm:t>
    </dgm:pt>
    <dgm:pt modelId="{F84869DE-E7E7-4045-9A52-45BF101879F5}" type="pres">
      <dgm:prSet presAssocID="{D2690074-795B-4CC7-BFD8-3FAAFC14C023}" presName="childComposite" presStyleCnt="0">
        <dgm:presLayoutVars>
          <dgm:chMax val="0"/>
          <dgm:chPref val="0"/>
        </dgm:presLayoutVars>
      </dgm:prSet>
      <dgm:spPr/>
    </dgm:pt>
    <dgm:pt modelId="{6E343B24-60DF-415E-A5C5-AE9F472C9159}" type="pres">
      <dgm:prSet presAssocID="{D2690074-795B-4CC7-BFD8-3FAAFC14C023}" presName="Image" presStyleLbl="node1" presStyleIdx="1" presStyleCnt="6" custScaleX="159666" custLinFactX="-93212" custLinFactNeighborX="-100000" custLinFactNeighborY="625"/>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42000" r="-42000"/>
          </a:stretch>
        </a:blipFill>
      </dgm:spPr>
      <dgm:t>
        <a:bodyPr/>
        <a:lstStyle/>
        <a:p>
          <a:endParaRPr lang="el-GR"/>
        </a:p>
      </dgm:t>
    </dgm:pt>
    <dgm:pt modelId="{FE45C38C-A6D3-4786-8834-27D836567CF0}" type="pres">
      <dgm:prSet presAssocID="{D2690074-795B-4CC7-BFD8-3FAAFC14C023}" presName="childText" presStyleLbl="lnNode1" presStyleIdx="1" presStyleCnt="6" custScaleX="144379" custLinFactNeighborX="-649" custLinFactNeighborY="212">
        <dgm:presLayoutVars>
          <dgm:chMax val="0"/>
          <dgm:chPref val="0"/>
          <dgm:bulletEnabled val="1"/>
        </dgm:presLayoutVars>
      </dgm:prSet>
      <dgm:spPr/>
      <dgm:t>
        <a:bodyPr/>
        <a:lstStyle/>
        <a:p>
          <a:endParaRPr lang="el-GR"/>
        </a:p>
      </dgm:t>
    </dgm:pt>
    <dgm:pt modelId="{691DD7BE-EB65-4451-BA2D-70D98C15F491}" type="pres">
      <dgm:prSet presAssocID="{5BB96EDB-9B4D-4D8A-AAF3-F5FB3E9F2DA1}" presName="childComposite" presStyleCnt="0">
        <dgm:presLayoutVars>
          <dgm:chMax val="0"/>
          <dgm:chPref val="0"/>
        </dgm:presLayoutVars>
      </dgm:prSet>
      <dgm:spPr/>
    </dgm:pt>
    <dgm:pt modelId="{DB3828D4-C579-4306-BB3E-A66E165C41E6}" type="pres">
      <dgm:prSet presAssocID="{5BB96EDB-9B4D-4D8A-AAF3-F5FB3E9F2DA1}" presName="Image" presStyleLbl="node1" presStyleIdx="2" presStyleCnt="6" custScaleX="160791" custLinFactX="-92650" custLinFactNeighborX="-100000" custLinFactNeighborY="661"/>
      <dgm:spPr>
        <a:blipFill>
          <a:blip xmlns:r="http://schemas.openxmlformats.org/officeDocument/2006/relationships" r:embed="rId9">
            <a:extLst>
              <a:ext uri="{28A0092B-C50C-407E-A947-70E740481C1C}">
                <a14:useLocalDpi xmlns:a14="http://schemas.microsoft.com/office/drawing/2010/main" val="0"/>
              </a:ext>
            </a:extLst>
          </a:blip>
          <a:srcRect/>
          <a:stretch>
            <a:fillRect t="-37000" b="-37000"/>
          </a:stretch>
        </a:blipFill>
      </dgm:spPr>
      <dgm:t>
        <a:bodyPr/>
        <a:lstStyle/>
        <a:p>
          <a:endParaRPr lang="el-GR"/>
        </a:p>
      </dgm:t>
    </dgm:pt>
    <dgm:pt modelId="{F412FF31-0F66-424D-99A4-1C14A9425164}" type="pres">
      <dgm:prSet presAssocID="{5BB96EDB-9B4D-4D8A-AAF3-F5FB3E9F2DA1}" presName="childText" presStyleLbl="lnNode1" presStyleIdx="2" presStyleCnt="6" custScaleX="144379">
        <dgm:presLayoutVars>
          <dgm:chMax val="0"/>
          <dgm:chPref val="0"/>
          <dgm:bulletEnabled val="1"/>
        </dgm:presLayoutVars>
      </dgm:prSet>
      <dgm:spPr/>
      <dgm:t>
        <a:bodyPr/>
        <a:lstStyle/>
        <a:p>
          <a:endParaRPr lang="el-GR"/>
        </a:p>
      </dgm:t>
    </dgm:pt>
    <dgm:pt modelId="{BF925654-7834-4088-9F00-E2B4E66AAC33}" type="pres">
      <dgm:prSet presAssocID="{61863CA4-A5EF-4B33-BBE0-C7B0B052415F}" presName="childComposite" presStyleCnt="0">
        <dgm:presLayoutVars>
          <dgm:chMax val="0"/>
          <dgm:chPref val="0"/>
        </dgm:presLayoutVars>
      </dgm:prSet>
      <dgm:spPr/>
    </dgm:pt>
    <dgm:pt modelId="{1EE2366D-09B5-435C-B8C6-6CEC87CA12CD}" type="pres">
      <dgm:prSet presAssocID="{61863CA4-A5EF-4B33-BBE0-C7B0B052415F}" presName="Image" presStyleLbl="node1" presStyleIdx="3" presStyleCnt="6" custScaleX="162871" custLinFactX="-94527" custLinFactNeighborX="-100000" custLinFactNeighborY="696"/>
      <dgm:spPr>
        <a:blipFill>
          <a:blip xmlns:r="http://schemas.openxmlformats.org/officeDocument/2006/relationships" r:embed="rId10">
            <a:extLst>
              <a:ext uri="{28A0092B-C50C-407E-A947-70E740481C1C}">
                <a14:useLocalDpi xmlns:a14="http://schemas.microsoft.com/office/drawing/2010/main" val="0"/>
              </a:ext>
            </a:extLst>
          </a:blip>
          <a:srcRect/>
          <a:stretch>
            <a:fillRect l="-21000" r="-21000"/>
          </a:stretch>
        </a:blipFill>
      </dgm:spPr>
      <dgm:t>
        <a:bodyPr/>
        <a:lstStyle/>
        <a:p>
          <a:endParaRPr lang="el-GR"/>
        </a:p>
      </dgm:t>
    </dgm:pt>
    <dgm:pt modelId="{CD849F36-E58C-4E46-BF2A-A319BFF86175}" type="pres">
      <dgm:prSet presAssocID="{61863CA4-A5EF-4B33-BBE0-C7B0B052415F}" presName="childText" presStyleLbl="lnNode1" presStyleIdx="3" presStyleCnt="6" custScaleX="144379">
        <dgm:presLayoutVars>
          <dgm:chMax val="0"/>
          <dgm:chPref val="0"/>
          <dgm:bulletEnabled val="1"/>
        </dgm:presLayoutVars>
      </dgm:prSet>
      <dgm:spPr/>
      <dgm:t>
        <a:bodyPr/>
        <a:lstStyle/>
        <a:p>
          <a:endParaRPr lang="el-GR"/>
        </a:p>
      </dgm:t>
    </dgm:pt>
    <dgm:pt modelId="{91CEAFFE-9C8D-445A-9AE0-66FD21649498}" type="pres">
      <dgm:prSet presAssocID="{74919AA9-D08F-4726-AA2A-131CCB64A5BF}" presName="childComposite" presStyleCnt="0">
        <dgm:presLayoutVars>
          <dgm:chMax val="0"/>
          <dgm:chPref val="0"/>
        </dgm:presLayoutVars>
      </dgm:prSet>
      <dgm:spPr/>
    </dgm:pt>
    <dgm:pt modelId="{1D8689E0-554B-43ED-9741-3C73F58F948C}" type="pres">
      <dgm:prSet presAssocID="{74919AA9-D08F-4726-AA2A-131CCB64A5BF}" presName="Image" presStyleLbl="node1" presStyleIdx="4" presStyleCnt="6" custScaleX="170376" custLinFactX="-94534" custLinFactNeighborX="-100000" custLinFactNeighborY="731"/>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l="-39000" r="-39000"/>
          </a:stretch>
        </a:blipFill>
      </dgm:spPr>
      <dgm:t>
        <a:bodyPr/>
        <a:lstStyle/>
        <a:p>
          <a:endParaRPr lang="el-GR"/>
        </a:p>
      </dgm:t>
    </dgm:pt>
    <dgm:pt modelId="{8694D531-FE0D-4B87-9CCE-FEF4498DB65D}" type="pres">
      <dgm:prSet presAssocID="{74919AA9-D08F-4726-AA2A-131CCB64A5BF}" presName="childText" presStyleLbl="lnNode1" presStyleIdx="4" presStyleCnt="6" custScaleX="144383" custLinFactNeighborX="-12" custLinFactNeighborY="-930">
        <dgm:presLayoutVars>
          <dgm:chMax val="0"/>
          <dgm:chPref val="0"/>
          <dgm:bulletEnabled val="1"/>
        </dgm:presLayoutVars>
      </dgm:prSet>
      <dgm:spPr/>
      <dgm:t>
        <a:bodyPr/>
        <a:lstStyle/>
        <a:p>
          <a:endParaRPr lang="el-GR"/>
        </a:p>
      </dgm:t>
    </dgm:pt>
    <dgm:pt modelId="{2671BE0F-DE4C-4F9F-A523-201364432430}" type="pres">
      <dgm:prSet presAssocID="{669CB9E8-F01E-4A07-AA87-45E08968EED6}" presName="childComposite" presStyleCnt="0">
        <dgm:presLayoutVars>
          <dgm:chMax val="0"/>
          <dgm:chPref val="0"/>
        </dgm:presLayoutVars>
      </dgm:prSet>
      <dgm:spPr/>
    </dgm:pt>
    <dgm:pt modelId="{6432AE28-6629-4E13-B0DA-B3F8882D5ECB}" type="pres">
      <dgm:prSet presAssocID="{669CB9E8-F01E-4A07-AA87-45E08968EED6}" presName="Image" presStyleLbl="node1" presStyleIdx="5" presStyleCnt="6" custScaleX="174376" custLinFactX="-98306" custLinFactNeighborX="-100000" custLinFactNeighborY="767"/>
      <dgm:spPr>
        <a:blipFill>
          <a:blip xmlns:r="http://schemas.openxmlformats.org/officeDocument/2006/relationships" r:embed="rId12" cstate="print">
            <a:extLst>
              <a:ext uri="{28A0092B-C50C-407E-A947-70E740481C1C}">
                <a14:useLocalDpi xmlns:a14="http://schemas.microsoft.com/office/drawing/2010/main" val="0"/>
              </a:ext>
            </a:extLst>
          </a:blip>
          <a:srcRect/>
          <a:stretch>
            <a:fillRect l="-45000" r="-45000"/>
          </a:stretch>
        </a:blipFill>
      </dgm:spPr>
      <dgm:t>
        <a:bodyPr/>
        <a:lstStyle/>
        <a:p>
          <a:endParaRPr lang="el-GR"/>
        </a:p>
      </dgm:t>
    </dgm:pt>
    <dgm:pt modelId="{870B6F70-01D5-4CA3-BE19-81499F128B48}" type="pres">
      <dgm:prSet presAssocID="{669CB9E8-F01E-4A07-AA87-45E08968EED6}" presName="childText" presStyleLbl="lnNode1" presStyleIdx="5" presStyleCnt="6" custScaleX="144379" custLinFactNeighborX="1187" custLinFactNeighborY="767">
        <dgm:presLayoutVars>
          <dgm:chMax val="0"/>
          <dgm:chPref val="0"/>
          <dgm:bulletEnabled val="1"/>
        </dgm:presLayoutVars>
      </dgm:prSet>
      <dgm:spPr/>
      <dgm:t>
        <a:bodyPr/>
        <a:lstStyle/>
        <a:p>
          <a:endParaRPr lang="el-GR"/>
        </a:p>
      </dgm:t>
    </dgm:pt>
  </dgm:ptLst>
  <dgm:cxnLst>
    <dgm:cxn modelId="{02A2D5E1-289D-4389-B947-C02B009D0E5C}" srcId="{3426CA0B-A8D6-4E75-B8DD-E391C58E5ED3}" destId="{FDD9611A-0135-4C4B-9B4A-B1001F0BDD16}" srcOrd="0" destOrd="0" parTransId="{F8F6EDDB-5776-437D-8645-411E68F08300}" sibTransId="{C433E664-86AF-445F-87C0-10B2ED4C4DE5}"/>
    <dgm:cxn modelId="{363D96A9-348A-4550-A5D2-A7786138F751}" type="presOf" srcId="{F551AB4F-CAE3-4E4A-A40D-9A2170404193}" destId="{6279D3CE-F409-44BA-86E7-E37F5F322F66}" srcOrd="0" destOrd="0" presId="urn:microsoft.com/office/officeart/2008/layout/PictureAccentList"/>
    <dgm:cxn modelId="{648E9F28-CF91-4E57-8E18-BB408A608C1D}" type="presOf" srcId="{61863CA4-A5EF-4B33-BBE0-C7B0B052415F}" destId="{CD849F36-E58C-4E46-BF2A-A319BFF86175}" srcOrd="0" destOrd="0" presId="urn:microsoft.com/office/officeart/2008/layout/PictureAccentList"/>
    <dgm:cxn modelId="{2CE55F28-09EB-4F7F-BD47-5B7420CE78C3}" srcId="{3426CA0B-A8D6-4E75-B8DD-E391C58E5ED3}" destId="{669CB9E8-F01E-4A07-AA87-45E08968EED6}" srcOrd="5" destOrd="0" parTransId="{5BFB00F7-B9BF-4EE4-A248-535D05913F2D}" sibTransId="{8299C943-2FA0-4521-8963-12291257C2FB}"/>
    <dgm:cxn modelId="{309E6123-3BA2-445E-8618-90CCAA1FD6F1}" srcId="{3426CA0B-A8D6-4E75-B8DD-E391C58E5ED3}" destId="{74919AA9-D08F-4726-AA2A-131CCB64A5BF}" srcOrd="4" destOrd="0" parTransId="{89821715-C9CC-4416-94E5-61C78E756AF8}" sibTransId="{67583659-AA7C-4F90-B4D7-0C8A270679E0}"/>
    <dgm:cxn modelId="{7E588483-3B0D-44FA-86FB-45A3E5689879}" type="presOf" srcId="{FDD9611A-0135-4C4B-9B4A-B1001F0BDD16}" destId="{D0202994-3D18-4DCA-B0AB-6CA655122E94}" srcOrd="0" destOrd="0" presId="urn:microsoft.com/office/officeart/2008/layout/PictureAccentList"/>
    <dgm:cxn modelId="{64EA3DFE-8B35-4F4A-A28B-AA81F2E09466}" srcId="{3426CA0B-A8D6-4E75-B8DD-E391C58E5ED3}" destId="{D2690074-795B-4CC7-BFD8-3FAAFC14C023}" srcOrd="1" destOrd="0" parTransId="{ECBC1F5D-9AFF-4E4D-8B29-0D13C8488341}" sibTransId="{6D622123-2CFD-436D-80F2-9F515EE3B9A0}"/>
    <dgm:cxn modelId="{892E9CA9-76C9-47A3-BDEC-644EBDB45FE7}" srcId="{3426CA0B-A8D6-4E75-B8DD-E391C58E5ED3}" destId="{5BB96EDB-9B4D-4D8A-AAF3-F5FB3E9F2DA1}" srcOrd="2" destOrd="0" parTransId="{97DAE959-2997-4530-AC59-9A760578D626}" sibTransId="{BD48E695-10AD-4A28-8A9F-789012E05034}"/>
    <dgm:cxn modelId="{BC2AC4C2-A28E-419F-806E-B99F7195C6DB}" type="presOf" srcId="{5BB96EDB-9B4D-4D8A-AAF3-F5FB3E9F2DA1}" destId="{F412FF31-0F66-424D-99A4-1C14A9425164}" srcOrd="0" destOrd="0" presId="urn:microsoft.com/office/officeart/2008/layout/PictureAccentList"/>
    <dgm:cxn modelId="{3DF9EFFD-AEE6-4456-B596-A59F16A26A99}" type="presOf" srcId="{D2690074-795B-4CC7-BFD8-3FAAFC14C023}" destId="{FE45C38C-A6D3-4786-8834-27D836567CF0}" srcOrd="0" destOrd="0" presId="urn:microsoft.com/office/officeart/2008/layout/PictureAccentList"/>
    <dgm:cxn modelId="{967E0E5C-C1B2-4B43-9EB7-BBAA8832781B}" type="presOf" srcId="{74919AA9-D08F-4726-AA2A-131CCB64A5BF}" destId="{8694D531-FE0D-4B87-9CCE-FEF4498DB65D}" srcOrd="0" destOrd="0" presId="urn:microsoft.com/office/officeart/2008/layout/PictureAccentList"/>
    <dgm:cxn modelId="{ED1B24B8-8DA8-4061-BF11-418A15E7947E}" srcId="{F551AB4F-CAE3-4E4A-A40D-9A2170404193}" destId="{3426CA0B-A8D6-4E75-B8DD-E391C58E5ED3}" srcOrd="0" destOrd="0" parTransId="{73EC7666-7FCC-4EDD-88FA-E4DFC8B45E17}" sibTransId="{646B8426-045B-4530-8947-DCA60AF18D82}"/>
    <dgm:cxn modelId="{F26EF8EA-74FD-438F-B75D-B838FDC6C87F}" type="presOf" srcId="{3426CA0B-A8D6-4E75-B8DD-E391C58E5ED3}" destId="{428A5C69-D8E1-4B3C-B458-96BDF4B8377C}" srcOrd="0" destOrd="0" presId="urn:microsoft.com/office/officeart/2008/layout/PictureAccentList"/>
    <dgm:cxn modelId="{1CED0B8A-0027-4BE0-B36D-71B2F3084474}" srcId="{3426CA0B-A8D6-4E75-B8DD-E391C58E5ED3}" destId="{61863CA4-A5EF-4B33-BBE0-C7B0B052415F}" srcOrd="3" destOrd="0" parTransId="{6C31277F-0046-49B4-87F0-282E48EFB3B1}" sibTransId="{34FA91B9-C84E-43B5-BFAC-513667D6B05E}"/>
    <dgm:cxn modelId="{8E6DC387-366E-4197-86F0-47E2193CCD0C}" type="presOf" srcId="{669CB9E8-F01E-4A07-AA87-45E08968EED6}" destId="{870B6F70-01D5-4CA3-BE19-81499F128B48}" srcOrd="0" destOrd="0" presId="urn:microsoft.com/office/officeart/2008/layout/PictureAccentList"/>
    <dgm:cxn modelId="{7AED47DF-1328-4789-8306-A284F397B8CF}" type="presParOf" srcId="{6279D3CE-F409-44BA-86E7-E37F5F322F66}" destId="{6957971D-FB73-4336-9D58-B9E4A8BDA239}" srcOrd="0" destOrd="0" presId="urn:microsoft.com/office/officeart/2008/layout/PictureAccentList"/>
    <dgm:cxn modelId="{6947B007-2E57-445C-AEB6-54244E860609}" type="presParOf" srcId="{6957971D-FB73-4336-9D58-B9E4A8BDA239}" destId="{68FD0F30-39E6-47B4-99F8-FA67BA312E16}" srcOrd="0" destOrd="0" presId="urn:microsoft.com/office/officeart/2008/layout/PictureAccentList"/>
    <dgm:cxn modelId="{139124A8-CB86-452D-AE4B-B58888A0FFA8}" type="presParOf" srcId="{68FD0F30-39E6-47B4-99F8-FA67BA312E16}" destId="{428A5C69-D8E1-4B3C-B458-96BDF4B8377C}" srcOrd="0" destOrd="0" presId="urn:microsoft.com/office/officeart/2008/layout/PictureAccentList"/>
    <dgm:cxn modelId="{3BBA2E47-D65A-43FE-B914-F52E1615B932}" type="presParOf" srcId="{6957971D-FB73-4336-9D58-B9E4A8BDA239}" destId="{0811C2EB-63BC-4C36-AC37-035B7E65472D}" srcOrd="1" destOrd="0" presId="urn:microsoft.com/office/officeart/2008/layout/PictureAccentList"/>
    <dgm:cxn modelId="{D5F8CDA1-16E1-42A2-B13D-B93547F6A3AA}" type="presParOf" srcId="{0811C2EB-63BC-4C36-AC37-035B7E65472D}" destId="{331B1085-FC97-4609-99C6-E48A7A05B982}" srcOrd="0" destOrd="0" presId="urn:microsoft.com/office/officeart/2008/layout/PictureAccentList"/>
    <dgm:cxn modelId="{F479000E-EA49-41AA-9FB8-6745E61B021F}" type="presParOf" srcId="{331B1085-FC97-4609-99C6-E48A7A05B982}" destId="{4B6DDFE9-3939-4760-8587-4117B63F4438}" srcOrd="0" destOrd="0" presId="urn:microsoft.com/office/officeart/2008/layout/PictureAccentList"/>
    <dgm:cxn modelId="{1881700C-9521-447D-B2DD-E8024F12D6C7}" type="presParOf" srcId="{331B1085-FC97-4609-99C6-E48A7A05B982}" destId="{D0202994-3D18-4DCA-B0AB-6CA655122E94}" srcOrd="1" destOrd="0" presId="urn:microsoft.com/office/officeart/2008/layout/PictureAccentList"/>
    <dgm:cxn modelId="{C8D67BFF-62DC-4F01-8B1F-723F6700BE9E}" type="presParOf" srcId="{0811C2EB-63BC-4C36-AC37-035B7E65472D}" destId="{F84869DE-E7E7-4045-9A52-45BF101879F5}" srcOrd="1" destOrd="0" presId="urn:microsoft.com/office/officeart/2008/layout/PictureAccentList"/>
    <dgm:cxn modelId="{CB847D06-5069-4CC5-B391-71E1E72EDC09}" type="presParOf" srcId="{F84869DE-E7E7-4045-9A52-45BF101879F5}" destId="{6E343B24-60DF-415E-A5C5-AE9F472C9159}" srcOrd="0" destOrd="0" presId="urn:microsoft.com/office/officeart/2008/layout/PictureAccentList"/>
    <dgm:cxn modelId="{2179273E-A1FD-4EF1-A1C5-2BA923F0CCE9}" type="presParOf" srcId="{F84869DE-E7E7-4045-9A52-45BF101879F5}" destId="{FE45C38C-A6D3-4786-8834-27D836567CF0}" srcOrd="1" destOrd="0" presId="urn:microsoft.com/office/officeart/2008/layout/PictureAccentList"/>
    <dgm:cxn modelId="{F896EDFA-855B-460A-8AC1-C0399424EF8F}" type="presParOf" srcId="{0811C2EB-63BC-4C36-AC37-035B7E65472D}" destId="{691DD7BE-EB65-4451-BA2D-70D98C15F491}" srcOrd="2" destOrd="0" presId="urn:microsoft.com/office/officeart/2008/layout/PictureAccentList"/>
    <dgm:cxn modelId="{CF8D3B1C-13F2-4B2A-B966-5C5C3ECC45E1}" type="presParOf" srcId="{691DD7BE-EB65-4451-BA2D-70D98C15F491}" destId="{DB3828D4-C579-4306-BB3E-A66E165C41E6}" srcOrd="0" destOrd="0" presId="urn:microsoft.com/office/officeart/2008/layout/PictureAccentList"/>
    <dgm:cxn modelId="{FD551EBE-435C-46F1-B7AB-3D0C57457A7A}" type="presParOf" srcId="{691DD7BE-EB65-4451-BA2D-70D98C15F491}" destId="{F412FF31-0F66-424D-99A4-1C14A9425164}" srcOrd="1" destOrd="0" presId="urn:microsoft.com/office/officeart/2008/layout/PictureAccentList"/>
    <dgm:cxn modelId="{713AF9F8-1AC9-4484-8F90-D6C6F5C58D4E}" type="presParOf" srcId="{0811C2EB-63BC-4C36-AC37-035B7E65472D}" destId="{BF925654-7834-4088-9F00-E2B4E66AAC33}" srcOrd="3" destOrd="0" presId="urn:microsoft.com/office/officeart/2008/layout/PictureAccentList"/>
    <dgm:cxn modelId="{6ADCDF42-00BB-4DE2-AB3F-135F8846A4A9}" type="presParOf" srcId="{BF925654-7834-4088-9F00-E2B4E66AAC33}" destId="{1EE2366D-09B5-435C-B8C6-6CEC87CA12CD}" srcOrd="0" destOrd="0" presId="urn:microsoft.com/office/officeart/2008/layout/PictureAccentList"/>
    <dgm:cxn modelId="{E63AFFA4-896A-41EB-AAC7-5BEF99C60151}" type="presParOf" srcId="{BF925654-7834-4088-9F00-E2B4E66AAC33}" destId="{CD849F36-E58C-4E46-BF2A-A319BFF86175}" srcOrd="1" destOrd="0" presId="urn:microsoft.com/office/officeart/2008/layout/PictureAccentList"/>
    <dgm:cxn modelId="{B098D3E3-15A0-4222-A3C8-29CD5F7798A9}" type="presParOf" srcId="{0811C2EB-63BC-4C36-AC37-035B7E65472D}" destId="{91CEAFFE-9C8D-445A-9AE0-66FD21649498}" srcOrd="4" destOrd="0" presId="urn:microsoft.com/office/officeart/2008/layout/PictureAccentList"/>
    <dgm:cxn modelId="{45CDC64C-7539-4C38-A8C3-009F70945822}" type="presParOf" srcId="{91CEAFFE-9C8D-445A-9AE0-66FD21649498}" destId="{1D8689E0-554B-43ED-9741-3C73F58F948C}" srcOrd="0" destOrd="0" presId="urn:microsoft.com/office/officeart/2008/layout/PictureAccentList"/>
    <dgm:cxn modelId="{BEEE461F-11CD-4396-BF11-791759AC64F7}" type="presParOf" srcId="{91CEAFFE-9C8D-445A-9AE0-66FD21649498}" destId="{8694D531-FE0D-4B87-9CCE-FEF4498DB65D}" srcOrd="1" destOrd="0" presId="urn:microsoft.com/office/officeart/2008/layout/PictureAccentList"/>
    <dgm:cxn modelId="{D869C0E6-8A2A-4DD5-A7F1-AC6F8A6C7280}" type="presParOf" srcId="{0811C2EB-63BC-4C36-AC37-035B7E65472D}" destId="{2671BE0F-DE4C-4F9F-A523-201364432430}" srcOrd="5" destOrd="0" presId="urn:microsoft.com/office/officeart/2008/layout/PictureAccentList"/>
    <dgm:cxn modelId="{45F8280C-8FB1-42B2-ABEA-B15BB46B76A7}" type="presParOf" srcId="{2671BE0F-DE4C-4F9F-A523-201364432430}" destId="{6432AE28-6629-4E13-B0DA-B3F8882D5ECB}" srcOrd="0" destOrd="0" presId="urn:microsoft.com/office/officeart/2008/layout/PictureAccentList"/>
    <dgm:cxn modelId="{20A42607-8E44-4EC7-AE4B-2223E7D5FD46}" type="presParOf" srcId="{2671BE0F-DE4C-4F9F-A523-201364432430}" destId="{870B6F70-01D5-4CA3-BE19-81499F128B48}"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F97DC1-B467-480E-B910-28D7FD6E37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B2D33A7C-DBB2-4ABC-990A-37FEBD9E2DAB}">
      <dgm:prSet phldrT="[Κείμενο]" custT="1"/>
      <dgm:spPr>
        <a:blipFill rotWithShape="0">
          <a:blip xmlns:r="http://schemas.openxmlformats.org/officeDocument/2006/relationships" r:embed="rId1"/>
          <a:tile tx="0" ty="0" sx="100000" sy="100000" flip="none" algn="tl"/>
        </a:blipFill>
      </dgm:spPr>
      <dgm:t>
        <a:bodyPr/>
        <a:lstStyle/>
        <a:p>
          <a:pPr algn="ctr"/>
          <a:r>
            <a:rPr lang="el-GR" sz="1800" b="1" dirty="0" smtClean="0">
              <a:solidFill>
                <a:schemeClr val="bg1"/>
              </a:solidFill>
            </a:rPr>
            <a:t>Αρχές σύμφωνα με τις οποίες σχεδιάστηκε το Εκπαιδευτικό Υλικό</a:t>
          </a:r>
          <a:endParaRPr lang="el-GR" sz="1800" b="1" dirty="0">
            <a:solidFill>
              <a:schemeClr val="bg1"/>
            </a:solidFill>
          </a:endParaRPr>
        </a:p>
      </dgm:t>
    </dgm:pt>
    <dgm:pt modelId="{16D6887D-A752-4DE6-BBEA-0EB9216B7059}" type="parTrans" cxnId="{51D38656-9584-4FE9-A1BC-FD078DA1C418}">
      <dgm:prSet/>
      <dgm:spPr/>
      <dgm:t>
        <a:bodyPr/>
        <a:lstStyle/>
        <a:p>
          <a:endParaRPr lang="el-GR"/>
        </a:p>
      </dgm:t>
    </dgm:pt>
    <dgm:pt modelId="{ED35AC31-96E6-4970-9478-F829C11E4C5F}" type="sibTrans" cxnId="{51D38656-9584-4FE9-A1BC-FD078DA1C418}">
      <dgm:prSet/>
      <dgm:spPr/>
      <dgm:t>
        <a:bodyPr/>
        <a:lstStyle/>
        <a:p>
          <a:endParaRPr lang="el-GR"/>
        </a:p>
      </dgm:t>
    </dgm:pt>
    <dgm:pt modelId="{C8119EA7-6AB3-4CE8-A6EA-7807B99876F2}">
      <dgm:prSet phldrT="[Κείμενο]"/>
      <dgm:spPr/>
      <dgm:t>
        <a:bodyPr/>
        <a:lstStyle/>
        <a:p>
          <a:endParaRPr lang="el-GR" sz="800" dirty="0"/>
        </a:p>
      </dgm:t>
    </dgm:pt>
    <dgm:pt modelId="{EACC2C5B-C8C9-4BBF-B3BA-047E351985B8}" type="parTrans" cxnId="{0719DF3E-02D5-4765-AB2D-AED037780B71}">
      <dgm:prSet/>
      <dgm:spPr/>
      <dgm:t>
        <a:bodyPr/>
        <a:lstStyle/>
        <a:p>
          <a:endParaRPr lang="el-GR"/>
        </a:p>
      </dgm:t>
    </dgm:pt>
    <dgm:pt modelId="{7AB3ED03-FB77-4932-AB96-693BFDF8E09A}" type="sibTrans" cxnId="{0719DF3E-02D5-4765-AB2D-AED037780B71}">
      <dgm:prSet/>
      <dgm:spPr/>
      <dgm:t>
        <a:bodyPr/>
        <a:lstStyle/>
        <a:p>
          <a:endParaRPr lang="el-GR"/>
        </a:p>
      </dgm:t>
    </dgm:pt>
    <dgm:pt modelId="{CA02E909-C14A-4D36-82AD-D8B76FEACFAE}">
      <dgm:prSet phldrT="[Κείμενο]"/>
      <dgm:spPr/>
      <dgm:t>
        <a:bodyPr/>
        <a:lstStyle/>
        <a:p>
          <a:endParaRPr lang="el-GR" sz="800"/>
        </a:p>
      </dgm:t>
    </dgm:pt>
    <dgm:pt modelId="{ECA1C061-D43E-4EA8-BF42-362CEB555822}" type="parTrans" cxnId="{9914C9B3-0F06-495F-A0BC-605CE1D6B45F}">
      <dgm:prSet/>
      <dgm:spPr/>
      <dgm:t>
        <a:bodyPr/>
        <a:lstStyle/>
        <a:p>
          <a:endParaRPr lang="el-GR"/>
        </a:p>
      </dgm:t>
    </dgm:pt>
    <dgm:pt modelId="{B9AF6769-D931-4D51-9218-926452511273}" type="sibTrans" cxnId="{9914C9B3-0F06-495F-A0BC-605CE1D6B45F}">
      <dgm:prSet/>
      <dgm:spPr/>
      <dgm:t>
        <a:bodyPr/>
        <a:lstStyle/>
        <a:p>
          <a:endParaRPr lang="el-GR"/>
        </a:p>
      </dgm:t>
    </dgm:pt>
    <dgm:pt modelId="{4E6280BB-8739-4FE3-8775-C3CD5A21936A}">
      <dgm:prSet phldrT="[Κείμενο]"/>
      <dgm:spPr/>
      <dgm:t>
        <a:bodyPr/>
        <a:lstStyle/>
        <a:p>
          <a:endParaRPr lang="el-GR" sz="800" dirty="0"/>
        </a:p>
      </dgm:t>
    </dgm:pt>
    <dgm:pt modelId="{14F357B6-4F7C-4972-A1BE-BFB883F9260D}" type="parTrans" cxnId="{3D320A92-D179-4EAB-93CC-86AEF1ACD7B4}">
      <dgm:prSet/>
      <dgm:spPr/>
      <dgm:t>
        <a:bodyPr/>
        <a:lstStyle/>
        <a:p>
          <a:endParaRPr lang="el-GR"/>
        </a:p>
      </dgm:t>
    </dgm:pt>
    <dgm:pt modelId="{FA98A709-195F-4B65-9BBD-8DE5ABF2B205}" type="sibTrans" cxnId="{3D320A92-D179-4EAB-93CC-86AEF1ACD7B4}">
      <dgm:prSet/>
      <dgm:spPr/>
      <dgm:t>
        <a:bodyPr/>
        <a:lstStyle/>
        <a:p>
          <a:endParaRPr lang="el-GR"/>
        </a:p>
      </dgm:t>
    </dgm:pt>
    <dgm:pt modelId="{B06A59A3-9718-430C-B2A3-F675AD00FD62}">
      <dgm:prSet phldrT="[Κείμενο]"/>
      <dgm:spPr/>
      <dgm:t>
        <a:bodyPr/>
        <a:lstStyle/>
        <a:p>
          <a:endParaRPr lang="el-GR" sz="800" dirty="0"/>
        </a:p>
      </dgm:t>
    </dgm:pt>
    <dgm:pt modelId="{AA71E39A-ED87-4977-BEA5-6F646F510C38}" type="parTrans" cxnId="{97DC13A0-F35B-49F9-9AE0-DBEDFF748683}">
      <dgm:prSet/>
      <dgm:spPr/>
      <dgm:t>
        <a:bodyPr/>
        <a:lstStyle/>
        <a:p>
          <a:endParaRPr lang="el-GR"/>
        </a:p>
      </dgm:t>
    </dgm:pt>
    <dgm:pt modelId="{CF45BA70-0A51-4E34-9A03-327BA7EAF53D}" type="sibTrans" cxnId="{97DC13A0-F35B-49F9-9AE0-DBEDFF748683}">
      <dgm:prSet/>
      <dgm:spPr/>
      <dgm:t>
        <a:bodyPr/>
        <a:lstStyle/>
        <a:p>
          <a:endParaRPr lang="el-GR"/>
        </a:p>
      </dgm:t>
    </dgm:pt>
    <dgm:pt modelId="{47952DFB-6081-4760-91E1-A55B3DEBC762}">
      <dgm:prSet phldrT="[Κείμενο]"/>
      <dgm:spPr/>
      <dgm:t>
        <a:bodyPr/>
        <a:lstStyle/>
        <a:p>
          <a:endParaRPr lang="el-GR" sz="800" dirty="0"/>
        </a:p>
      </dgm:t>
    </dgm:pt>
    <dgm:pt modelId="{CE4860E6-D782-4F29-AB87-D3E318901CE0}" type="parTrans" cxnId="{AA2EB272-E596-43E1-B84C-DFD5B7D441D8}">
      <dgm:prSet/>
      <dgm:spPr/>
      <dgm:t>
        <a:bodyPr/>
        <a:lstStyle/>
        <a:p>
          <a:endParaRPr lang="el-GR"/>
        </a:p>
      </dgm:t>
    </dgm:pt>
    <dgm:pt modelId="{88A460C9-A1DD-4B34-B4F9-40B8A708133E}" type="sibTrans" cxnId="{AA2EB272-E596-43E1-B84C-DFD5B7D441D8}">
      <dgm:prSet/>
      <dgm:spPr/>
      <dgm:t>
        <a:bodyPr/>
        <a:lstStyle/>
        <a:p>
          <a:endParaRPr lang="el-GR"/>
        </a:p>
      </dgm:t>
    </dgm:pt>
    <dgm:pt modelId="{D4445B98-3FC1-463A-BC79-3CFCCCC4D4CE}">
      <dgm:prSet phldrT="[Κείμενο]" custT="1"/>
      <dgm:spPr/>
      <dgm:t>
        <a:bodyPr/>
        <a:lstStyle/>
        <a:p>
          <a:pPr algn="ctr"/>
          <a:r>
            <a:rPr lang="el-GR" sz="1800" b="1" i="1" dirty="0" smtClean="0"/>
            <a:t>Μοντέλο  των  </a:t>
          </a:r>
          <a:r>
            <a:rPr lang="en-US" sz="1800" b="1" i="1" dirty="0" smtClean="0"/>
            <a:t>West - </a:t>
          </a:r>
          <a:r>
            <a:rPr lang="el-GR" sz="1800" b="1" i="1" dirty="0" err="1" smtClean="0"/>
            <a:t>Λιοναράκη</a:t>
          </a:r>
          <a:endParaRPr lang="el-GR" sz="1800" b="1" i="1" dirty="0"/>
        </a:p>
      </dgm:t>
    </dgm:pt>
    <dgm:pt modelId="{C8D90EEA-164B-4F2F-9677-22330EF3F584}" type="sibTrans" cxnId="{C6504F27-39F1-4608-9770-F613DBA397E8}">
      <dgm:prSet/>
      <dgm:spPr/>
      <dgm:t>
        <a:bodyPr/>
        <a:lstStyle/>
        <a:p>
          <a:endParaRPr lang="el-GR"/>
        </a:p>
      </dgm:t>
    </dgm:pt>
    <dgm:pt modelId="{F5204DB8-425C-4E60-8B8C-063E9AA1DA42}" type="parTrans" cxnId="{C6504F27-39F1-4608-9770-F613DBA397E8}">
      <dgm:prSet/>
      <dgm:spPr/>
      <dgm:t>
        <a:bodyPr/>
        <a:lstStyle/>
        <a:p>
          <a:endParaRPr lang="el-GR"/>
        </a:p>
      </dgm:t>
    </dgm:pt>
    <dgm:pt modelId="{7DDA6FF7-CB32-4D48-9075-5B8D106915EC}">
      <dgm:prSet phldrT="[Κείμενο]"/>
      <dgm:spPr/>
      <dgm:t>
        <a:bodyPr/>
        <a:lstStyle/>
        <a:p>
          <a:endParaRPr lang="el-GR" sz="600" dirty="0"/>
        </a:p>
      </dgm:t>
    </dgm:pt>
    <dgm:pt modelId="{7CCA6008-8BE4-4580-8C40-6373F7D10E82}" type="parTrans" cxnId="{603186AA-F7A7-4DFC-91A6-817E6F73731A}">
      <dgm:prSet/>
      <dgm:spPr/>
      <dgm:t>
        <a:bodyPr/>
        <a:lstStyle/>
        <a:p>
          <a:endParaRPr lang="el-GR"/>
        </a:p>
      </dgm:t>
    </dgm:pt>
    <dgm:pt modelId="{92E3FE88-C8AA-44DA-8F96-13F799F81EE2}" type="sibTrans" cxnId="{603186AA-F7A7-4DFC-91A6-817E6F73731A}">
      <dgm:prSet/>
      <dgm:spPr/>
      <dgm:t>
        <a:bodyPr/>
        <a:lstStyle/>
        <a:p>
          <a:endParaRPr lang="el-GR"/>
        </a:p>
      </dgm:t>
    </dgm:pt>
    <dgm:pt modelId="{91CC10F2-5D60-49F6-8C16-5FF6A8C7CBC9}">
      <dgm:prSet phldrT="[Κείμενο]" custT="1"/>
      <dgm:spPr/>
      <dgm:t>
        <a:bodyPr/>
        <a:lstStyle/>
        <a:p>
          <a:endParaRPr lang="el-GR" sz="600" dirty="0"/>
        </a:p>
      </dgm:t>
    </dgm:pt>
    <dgm:pt modelId="{655A219F-9782-4C4F-84B0-D147CA8C44B3}" type="parTrans" cxnId="{C4F125C8-7F57-4E06-8505-379FE201E79D}">
      <dgm:prSet/>
      <dgm:spPr/>
      <dgm:t>
        <a:bodyPr/>
        <a:lstStyle/>
        <a:p>
          <a:endParaRPr lang="el-GR"/>
        </a:p>
      </dgm:t>
    </dgm:pt>
    <dgm:pt modelId="{18D915DA-AFA9-4BE9-884F-6E6F4898F4BB}" type="sibTrans" cxnId="{C4F125C8-7F57-4E06-8505-379FE201E79D}">
      <dgm:prSet/>
      <dgm:spPr/>
      <dgm:t>
        <a:bodyPr/>
        <a:lstStyle/>
        <a:p>
          <a:endParaRPr lang="el-GR"/>
        </a:p>
      </dgm:t>
    </dgm:pt>
    <dgm:pt modelId="{4E2315E5-3FF0-4425-A854-1F6E5EAC5A55}">
      <dgm:prSet phldrT="[Κείμενο]"/>
      <dgm:spPr/>
      <dgm:t>
        <a:bodyPr/>
        <a:lstStyle/>
        <a:p>
          <a:endParaRPr lang="el-GR" sz="600" dirty="0"/>
        </a:p>
      </dgm:t>
    </dgm:pt>
    <dgm:pt modelId="{26C8A293-7F52-40D6-98AE-1D67FA215837}" type="parTrans" cxnId="{58B25E2C-04A8-4268-A807-5837F7D3C925}">
      <dgm:prSet/>
      <dgm:spPr/>
      <dgm:t>
        <a:bodyPr/>
        <a:lstStyle/>
        <a:p>
          <a:endParaRPr lang="el-GR"/>
        </a:p>
      </dgm:t>
    </dgm:pt>
    <dgm:pt modelId="{64D569C2-793D-49F6-8193-EF2D809309C8}" type="sibTrans" cxnId="{58B25E2C-04A8-4268-A807-5837F7D3C925}">
      <dgm:prSet/>
      <dgm:spPr/>
      <dgm:t>
        <a:bodyPr/>
        <a:lstStyle/>
        <a:p>
          <a:endParaRPr lang="el-GR"/>
        </a:p>
      </dgm:t>
    </dgm:pt>
    <dgm:pt modelId="{E7828DC7-1F1A-4323-A3E5-556F1EA9CBB7}">
      <dgm:prSet phldrT="[Κείμενο]"/>
      <dgm:spPr/>
      <dgm:t>
        <a:bodyPr/>
        <a:lstStyle/>
        <a:p>
          <a:endParaRPr lang="el-GR" sz="600" dirty="0"/>
        </a:p>
      </dgm:t>
    </dgm:pt>
    <dgm:pt modelId="{CFB15679-FEA1-4D0F-A780-F95B177DF4C0}" type="parTrans" cxnId="{E59999E8-9CB3-44F1-B331-666A6C43B627}">
      <dgm:prSet/>
      <dgm:spPr/>
      <dgm:t>
        <a:bodyPr/>
        <a:lstStyle/>
        <a:p>
          <a:endParaRPr lang="el-GR"/>
        </a:p>
      </dgm:t>
    </dgm:pt>
    <dgm:pt modelId="{7A1AA36B-C427-4B3E-940A-F8EFA7A10AD6}" type="sibTrans" cxnId="{E59999E8-9CB3-44F1-B331-666A6C43B627}">
      <dgm:prSet/>
      <dgm:spPr/>
      <dgm:t>
        <a:bodyPr/>
        <a:lstStyle/>
        <a:p>
          <a:endParaRPr lang="el-GR"/>
        </a:p>
      </dgm:t>
    </dgm:pt>
    <dgm:pt modelId="{6EE5FB8A-43DF-458E-9AD7-6C8B59C42380}">
      <dgm:prSet phldrT="[Κείμενο]" custT="1"/>
      <dgm:spPr/>
      <dgm:t>
        <a:bodyPr/>
        <a:lstStyle/>
        <a:p>
          <a:endParaRPr lang="el-GR" sz="1050" dirty="0"/>
        </a:p>
      </dgm:t>
    </dgm:pt>
    <dgm:pt modelId="{4DDC0D00-AF43-489F-80E9-BFBE669234E3}" type="parTrans" cxnId="{5120706C-0922-4049-91BD-42A9A2F5D95D}">
      <dgm:prSet/>
      <dgm:spPr/>
      <dgm:t>
        <a:bodyPr/>
        <a:lstStyle/>
        <a:p>
          <a:endParaRPr lang="el-GR"/>
        </a:p>
      </dgm:t>
    </dgm:pt>
    <dgm:pt modelId="{0858851B-6205-467F-A8D2-0BD2C4D2A803}" type="sibTrans" cxnId="{5120706C-0922-4049-91BD-42A9A2F5D95D}">
      <dgm:prSet/>
      <dgm:spPr/>
      <dgm:t>
        <a:bodyPr/>
        <a:lstStyle/>
        <a:p>
          <a:endParaRPr lang="el-GR"/>
        </a:p>
      </dgm:t>
    </dgm:pt>
    <dgm:pt modelId="{963F97D5-4D7A-4358-8A87-9A20B0DB81A7}" type="pres">
      <dgm:prSet presAssocID="{8BF97DC1-B467-480E-B910-28D7FD6E378C}" presName="linear" presStyleCnt="0">
        <dgm:presLayoutVars>
          <dgm:animLvl val="lvl"/>
          <dgm:resizeHandles val="exact"/>
        </dgm:presLayoutVars>
      </dgm:prSet>
      <dgm:spPr/>
      <dgm:t>
        <a:bodyPr/>
        <a:lstStyle/>
        <a:p>
          <a:endParaRPr lang="el-GR"/>
        </a:p>
      </dgm:t>
    </dgm:pt>
    <dgm:pt modelId="{C4B41BB0-A881-4C55-8148-E183EC260D9B}" type="pres">
      <dgm:prSet presAssocID="{B2D33A7C-DBB2-4ABC-990A-37FEBD9E2DAB}" presName="parentText" presStyleLbl="node1" presStyleIdx="0" presStyleCnt="3" custScaleY="68015" custLinFactNeighborY="-7384">
        <dgm:presLayoutVars>
          <dgm:chMax val="0"/>
          <dgm:bulletEnabled val="1"/>
        </dgm:presLayoutVars>
      </dgm:prSet>
      <dgm:spPr/>
      <dgm:t>
        <a:bodyPr/>
        <a:lstStyle/>
        <a:p>
          <a:endParaRPr lang="el-GR"/>
        </a:p>
      </dgm:t>
    </dgm:pt>
    <dgm:pt modelId="{4F7C46FC-8611-4E35-BF69-4079799B6F63}" type="pres">
      <dgm:prSet presAssocID="{B2D33A7C-DBB2-4ABC-990A-37FEBD9E2DAB}" presName="childText" presStyleLbl="revTx" presStyleIdx="0" presStyleCnt="2" custFlipVert="1" custScaleY="8391" custLinFactNeighborX="3415" custLinFactNeighborY="12448">
        <dgm:presLayoutVars>
          <dgm:bulletEnabled val="1"/>
        </dgm:presLayoutVars>
      </dgm:prSet>
      <dgm:spPr/>
      <dgm:t>
        <a:bodyPr/>
        <a:lstStyle/>
        <a:p>
          <a:endParaRPr lang="el-GR"/>
        </a:p>
      </dgm:t>
    </dgm:pt>
    <dgm:pt modelId="{1C2C9D23-940F-416B-85BE-C3286BC25D82}" type="pres">
      <dgm:prSet presAssocID="{B06A59A3-9718-430C-B2A3-F675AD00FD62}" presName="parentText" presStyleLbl="node1" presStyleIdx="1" presStyleCnt="3" custFlipVert="1" custFlipHor="0" custScaleX="731" custScaleY="12855" custLinFactNeighborX="731" custLinFactNeighborY="81019">
        <dgm:presLayoutVars>
          <dgm:chMax val="0"/>
          <dgm:bulletEnabled val="1"/>
        </dgm:presLayoutVars>
      </dgm:prSet>
      <dgm:spPr/>
      <dgm:t>
        <a:bodyPr/>
        <a:lstStyle/>
        <a:p>
          <a:endParaRPr lang="el-GR"/>
        </a:p>
      </dgm:t>
    </dgm:pt>
    <dgm:pt modelId="{1F6C5EF1-83BB-4A59-ABC4-506D35D45F6B}" type="pres">
      <dgm:prSet presAssocID="{B06A59A3-9718-430C-B2A3-F675AD00FD62}" presName="childText" presStyleLbl="revTx" presStyleIdx="1" presStyleCnt="2">
        <dgm:presLayoutVars>
          <dgm:bulletEnabled val="1"/>
        </dgm:presLayoutVars>
      </dgm:prSet>
      <dgm:spPr/>
      <dgm:t>
        <a:bodyPr/>
        <a:lstStyle/>
        <a:p>
          <a:endParaRPr lang="el-GR"/>
        </a:p>
      </dgm:t>
    </dgm:pt>
    <dgm:pt modelId="{303944EF-CE5C-4D20-9136-87303BFD71F5}" type="pres">
      <dgm:prSet presAssocID="{D4445B98-3FC1-463A-BC79-3CFCCCC4D4CE}" presName="parentText" presStyleLbl="node1" presStyleIdx="2" presStyleCnt="3" custScaleY="35384" custLinFactY="-38017" custLinFactNeighborY="-100000">
        <dgm:presLayoutVars>
          <dgm:chMax val="0"/>
          <dgm:bulletEnabled val="1"/>
        </dgm:presLayoutVars>
      </dgm:prSet>
      <dgm:spPr/>
      <dgm:t>
        <a:bodyPr/>
        <a:lstStyle/>
        <a:p>
          <a:endParaRPr lang="el-GR"/>
        </a:p>
      </dgm:t>
    </dgm:pt>
  </dgm:ptLst>
  <dgm:cxnLst>
    <dgm:cxn modelId="{AA2EB272-E596-43E1-B84C-DFD5B7D441D8}" srcId="{B06A59A3-9718-430C-B2A3-F675AD00FD62}" destId="{47952DFB-6081-4760-91E1-A55B3DEBC762}" srcOrd="0" destOrd="0" parTransId="{CE4860E6-D782-4F29-AB87-D3E318901CE0}" sibTransId="{88A460C9-A1DD-4B34-B4F9-40B8A708133E}"/>
    <dgm:cxn modelId="{D11775E0-ED88-4972-87CD-FC25EE36F8CE}" type="presOf" srcId="{6EE5FB8A-43DF-458E-9AD7-6C8B59C42380}" destId="{4F7C46FC-8611-4E35-BF69-4079799B6F63}" srcOrd="0" destOrd="1" presId="urn:microsoft.com/office/officeart/2005/8/layout/vList2"/>
    <dgm:cxn modelId="{8ADD043B-B9C2-46A5-AD01-4218623591D7}" type="presOf" srcId="{B2D33A7C-DBB2-4ABC-990A-37FEBD9E2DAB}" destId="{C4B41BB0-A881-4C55-8148-E183EC260D9B}" srcOrd="0" destOrd="0" presId="urn:microsoft.com/office/officeart/2005/8/layout/vList2"/>
    <dgm:cxn modelId="{0719DF3E-02D5-4765-AB2D-AED037780B71}" srcId="{B06A59A3-9718-430C-B2A3-F675AD00FD62}" destId="{C8119EA7-6AB3-4CE8-A6EA-7807B99876F2}" srcOrd="3" destOrd="0" parTransId="{EACC2C5B-C8C9-4BBF-B3BA-047E351985B8}" sibTransId="{7AB3ED03-FB77-4932-AB96-693BFDF8E09A}"/>
    <dgm:cxn modelId="{46BDD30F-6AF9-4AE9-84F2-5E51E339DC61}" type="presOf" srcId="{7DDA6FF7-CB32-4D48-9075-5B8D106915EC}" destId="{4F7C46FC-8611-4E35-BF69-4079799B6F63}" srcOrd="0" destOrd="4" presId="urn:microsoft.com/office/officeart/2005/8/layout/vList2"/>
    <dgm:cxn modelId="{97DC13A0-F35B-49F9-9AE0-DBEDFF748683}" srcId="{8BF97DC1-B467-480E-B910-28D7FD6E378C}" destId="{B06A59A3-9718-430C-B2A3-F675AD00FD62}" srcOrd="1" destOrd="0" parTransId="{AA71E39A-ED87-4977-BEA5-6F646F510C38}" sibTransId="{CF45BA70-0A51-4E34-9A03-327BA7EAF53D}"/>
    <dgm:cxn modelId="{5120706C-0922-4049-91BD-42A9A2F5D95D}" srcId="{B2D33A7C-DBB2-4ABC-990A-37FEBD9E2DAB}" destId="{6EE5FB8A-43DF-458E-9AD7-6C8B59C42380}" srcOrd="1" destOrd="0" parTransId="{4DDC0D00-AF43-489F-80E9-BFBE669234E3}" sibTransId="{0858851B-6205-467F-A8D2-0BD2C4D2A803}"/>
    <dgm:cxn modelId="{B0690033-31D4-471C-B035-D4117F82323D}" type="presOf" srcId="{C8119EA7-6AB3-4CE8-A6EA-7807B99876F2}" destId="{1F6C5EF1-83BB-4A59-ABC4-506D35D45F6B}" srcOrd="0" destOrd="3" presId="urn:microsoft.com/office/officeart/2005/8/layout/vList2"/>
    <dgm:cxn modelId="{9914C9B3-0F06-495F-A0BC-605CE1D6B45F}" srcId="{B06A59A3-9718-430C-B2A3-F675AD00FD62}" destId="{CA02E909-C14A-4D36-82AD-D8B76FEACFAE}" srcOrd="2" destOrd="0" parTransId="{ECA1C061-D43E-4EA8-BF42-362CEB555822}" sibTransId="{B9AF6769-D931-4D51-9218-926452511273}"/>
    <dgm:cxn modelId="{3D320A92-D179-4EAB-93CC-86AEF1ACD7B4}" srcId="{B06A59A3-9718-430C-B2A3-F675AD00FD62}" destId="{4E6280BB-8739-4FE3-8775-C3CD5A21936A}" srcOrd="1" destOrd="0" parTransId="{14F357B6-4F7C-4972-A1BE-BFB883F9260D}" sibTransId="{FA98A709-195F-4B65-9BBD-8DE5ABF2B205}"/>
    <dgm:cxn modelId="{64DE5D18-DCF3-4A4E-B1C4-2C368ACBEC0E}" type="presOf" srcId="{4E2315E5-3FF0-4425-A854-1F6E5EAC5A55}" destId="{4F7C46FC-8611-4E35-BF69-4079799B6F63}" srcOrd="0" destOrd="3" presId="urn:microsoft.com/office/officeart/2005/8/layout/vList2"/>
    <dgm:cxn modelId="{51D38656-9584-4FE9-A1BC-FD078DA1C418}" srcId="{8BF97DC1-B467-480E-B910-28D7FD6E378C}" destId="{B2D33A7C-DBB2-4ABC-990A-37FEBD9E2DAB}" srcOrd="0" destOrd="0" parTransId="{16D6887D-A752-4DE6-BBEA-0EB9216B7059}" sibTransId="{ED35AC31-96E6-4970-9478-F829C11E4C5F}"/>
    <dgm:cxn modelId="{BF578D3A-6487-4CB1-BC8E-3FCD40E44D53}" type="presOf" srcId="{91CC10F2-5D60-49F6-8C16-5FF6A8C7CBC9}" destId="{4F7C46FC-8611-4E35-BF69-4079799B6F63}" srcOrd="0" destOrd="0" presId="urn:microsoft.com/office/officeart/2005/8/layout/vList2"/>
    <dgm:cxn modelId="{603186AA-F7A7-4DFC-91A6-817E6F73731A}" srcId="{B2D33A7C-DBB2-4ABC-990A-37FEBD9E2DAB}" destId="{7DDA6FF7-CB32-4D48-9075-5B8D106915EC}" srcOrd="4" destOrd="0" parTransId="{7CCA6008-8BE4-4580-8C40-6373F7D10E82}" sibTransId="{92E3FE88-C8AA-44DA-8F96-13F799F81EE2}"/>
    <dgm:cxn modelId="{37C213C2-6E27-4A35-B803-59C86EC7D4DA}" type="presOf" srcId="{47952DFB-6081-4760-91E1-A55B3DEBC762}" destId="{1F6C5EF1-83BB-4A59-ABC4-506D35D45F6B}" srcOrd="0" destOrd="0" presId="urn:microsoft.com/office/officeart/2005/8/layout/vList2"/>
    <dgm:cxn modelId="{EF69E1F5-2ACE-487A-9474-8B7DA0A1E77B}" type="presOf" srcId="{CA02E909-C14A-4D36-82AD-D8B76FEACFAE}" destId="{1F6C5EF1-83BB-4A59-ABC4-506D35D45F6B}" srcOrd="0" destOrd="2" presId="urn:microsoft.com/office/officeart/2005/8/layout/vList2"/>
    <dgm:cxn modelId="{28D14883-1D05-4A19-B67B-609950BE71F2}" type="presOf" srcId="{E7828DC7-1F1A-4323-A3E5-556F1EA9CBB7}" destId="{4F7C46FC-8611-4E35-BF69-4079799B6F63}" srcOrd="0" destOrd="2" presId="urn:microsoft.com/office/officeart/2005/8/layout/vList2"/>
    <dgm:cxn modelId="{C6504F27-39F1-4608-9770-F613DBA397E8}" srcId="{8BF97DC1-B467-480E-B910-28D7FD6E378C}" destId="{D4445B98-3FC1-463A-BC79-3CFCCCC4D4CE}" srcOrd="2" destOrd="0" parTransId="{F5204DB8-425C-4E60-8B8C-063E9AA1DA42}" sibTransId="{C8D90EEA-164B-4F2F-9677-22330EF3F584}"/>
    <dgm:cxn modelId="{A8072C40-01F8-4B4B-A0E0-9E0664E7D90F}" type="presOf" srcId="{D4445B98-3FC1-463A-BC79-3CFCCCC4D4CE}" destId="{303944EF-CE5C-4D20-9136-87303BFD71F5}" srcOrd="0" destOrd="0" presId="urn:microsoft.com/office/officeart/2005/8/layout/vList2"/>
    <dgm:cxn modelId="{58B25E2C-04A8-4268-A807-5837F7D3C925}" srcId="{B2D33A7C-DBB2-4ABC-990A-37FEBD9E2DAB}" destId="{4E2315E5-3FF0-4425-A854-1F6E5EAC5A55}" srcOrd="3" destOrd="0" parTransId="{26C8A293-7F52-40D6-98AE-1D67FA215837}" sibTransId="{64D569C2-793D-49F6-8193-EF2D809309C8}"/>
    <dgm:cxn modelId="{2C7EAA0B-AA66-4CE7-82F3-1B38902BAB05}" type="presOf" srcId="{8BF97DC1-B467-480E-B910-28D7FD6E378C}" destId="{963F97D5-4D7A-4358-8A87-9A20B0DB81A7}" srcOrd="0" destOrd="0" presId="urn:microsoft.com/office/officeart/2005/8/layout/vList2"/>
    <dgm:cxn modelId="{C4F125C8-7F57-4E06-8505-379FE201E79D}" srcId="{B2D33A7C-DBB2-4ABC-990A-37FEBD9E2DAB}" destId="{91CC10F2-5D60-49F6-8C16-5FF6A8C7CBC9}" srcOrd="0" destOrd="0" parTransId="{655A219F-9782-4C4F-84B0-D147CA8C44B3}" sibTransId="{18D915DA-AFA9-4BE9-884F-6E6F4898F4BB}"/>
    <dgm:cxn modelId="{D04C908A-3273-4D2D-871D-78EECB1567B5}" type="presOf" srcId="{B06A59A3-9718-430C-B2A3-F675AD00FD62}" destId="{1C2C9D23-940F-416B-85BE-C3286BC25D82}" srcOrd="0" destOrd="0" presId="urn:microsoft.com/office/officeart/2005/8/layout/vList2"/>
    <dgm:cxn modelId="{E59999E8-9CB3-44F1-B331-666A6C43B627}" srcId="{B2D33A7C-DBB2-4ABC-990A-37FEBD9E2DAB}" destId="{E7828DC7-1F1A-4323-A3E5-556F1EA9CBB7}" srcOrd="2" destOrd="0" parTransId="{CFB15679-FEA1-4D0F-A780-F95B177DF4C0}" sibTransId="{7A1AA36B-C427-4B3E-940A-F8EFA7A10AD6}"/>
    <dgm:cxn modelId="{9CC01C68-FDE0-4AE1-967E-5B3E07A5363E}" type="presOf" srcId="{4E6280BB-8739-4FE3-8775-C3CD5A21936A}" destId="{1F6C5EF1-83BB-4A59-ABC4-506D35D45F6B}" srcOrd="0" destOrd="1" presId="urn:microsoft.com/office/officeart/2005/8/layout/vList2"/>
    <dgm:cxn modelId="{27CCB0BA-74AA-4F6F-A582-755944E3626A}" type="presParOf" srcId="{963F97D5-4D7A-4358-8A87-9A20B0DB81A7}" destId="{C4B41BB0-A881-4C55-8148-E183EC260D9B}" srcOrd="0" destOrd="0" presId="urn:microsoft.com/office/officeart/2005/8/layout/vList2"/>
    <dgm:cxn modelId="{763971D5-3555-44C5-90BF-945ED8D4A24D}" type="presParOf" srcId="{963F97D5-4D7A-4358-8A87-9A20B0DB81A7}" destId="{4F7C46FC-8611-4E35-BF69-4079799B6F63}" srcOrd="1" destOrd="0" presId="urn:microsoft.com/office/officeart/2005/8/layout/vList2"/>
    <dgm:cxn modelId="{3FF9440B-CBE1-45D2-8D32-0F6486BB836E}" type="presParOf" srcId="{963F97D5-4D7A-4358-8A87-9A20B0DB81A7}" destId="{1C2C9D23-940F-416B-85BE-C3286BC25D82}" srcOrd="2" destOrd="0" presId="urn:microsoft.com/office/officeart/2005/8/layout/vList2"/>
    <dgm:cxn modelId="{CC22C2F4-6760-4ECF-A894-BEB68528096D}" type="presParOf" srcId="{963F97D5-4D7A-4358-8A87-9A20B0DB81A7}" destId="{1F6C5EF1-83BB-4A59-ABC4-506D35D45F6B}" srcOrd="3" destOrd="0" presId="urn:microsoft.com/office/officeart/2005/8/layout/vList2"/>
    <dgm:cxn modelId="{EA0BB56E-9A4F-4CE2-BC45-66745746B375}" type="presParOf" srcId="{963F97D5-4D7A-4358-8A87-9A20B0DB81A7}" destId="{303944EF-CE5C-4D20-9136-87303BFD71F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103B0-1954-4FA1-97A2-CAF2C3729396}">
      <dsp:nvSpPr>
        <dsp:cNvPr id="0" name=""/>
        <dsp:cNvSpPr/>
      </dsp:nvSpPr>
      <dsp:spPr>
        <a:xfrm>
          <a:off x="956348" y="0"/>
          <a:ext cx="5040560" cy="5040560"/>
        </a:xfrm>
        <a:prstGeom prst="triangle">
          <a:avLst/>
        </a:prstGeom>
        <a:solidFill>
          <a:srgbClr val="EF393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36873-B15C-4603-86B3-F9CA7E96E652}">
      <dsp:nvSpPr>
        <dsp:cNvPr id="0" name=""/>
        <dsp:cNvSpPr/>
      </dsp:nvSpPr>
      <dsp:spPr>
        <a:xfrm>
          <a:off x="3283077" y="3960444"/>
          <a:ext cx="3699440" cy="8958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Το ΕΥ να ακολουθεί τη μεθοδολογία της Εξ Αποστάσεως Εκπαίδευσης.</a:t>
          </a:r>
          <a:endParaRPr lang="el-GR" sz="2000" kern="1200" dirty="0"/>
        </a:p>
      </dsp:txBody>
      <dsp:txXfrm>
        <a:off x="3326810" y="4004177"/>
        <a:ext cx="3611974" cy="808414"/>
      </dsp:txXfrm>
    </dsp:sp>
    <dsp:sp modelId="{0BE27F87-37A1-4A23-A0FB-587FAA2396FA}">
      <dsp:nvSpPr>
        <dsp:cNvPr id="0" name=""/>
        <dsp:cNvSpPr/>
      </dsp:nvSpPr>
      <dsp:spPr>
        <a:xfrm>
          <a:off x="3287582" y="2880316"/>
          <a:ext cx="3690430" cy="8958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Να εφαρμοστούν τα μοντέλα και οι Αρχές Σχεδιασμού Εκπαιδευτικού υλικού.</a:t>
          </a:r>
          <a:endParaRPr lang="el-GR" sz="2000" kern="1200" dirty="0"/>
        </a:p>
      </dsp:txBody>
      <dsp:txXfrm>
        <a:off x="3331315" y="2924049"/>
        <a:ext cx="3602964" cy="808414"/>
      </dsp:txXfrm>
    </dsp:sp>
    <dsp:sp modelId="{33D655E8-0DF3-4874-A0E1-5BC5F3CB1765}">
      <dsp:nvSpPr>
        <dsp:cNvPr id="0" name=""/>
        <dsp:cNvSpPr/>
      </dsp:nvSpPr>
      <dsp:spPr>
        <a:xfrm>
          <a:off x="3242630" y="593948"/>
          <a:ext cx="3636370" cy="8958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Να δημιουργηθεί εκπαιδευτικό υλικό για τις περιπέτειες του Οδυσσέα.</a:t>
          </a:r>
          <a:endParaRPr lang="el-GR" sz="2000" kern="1200" dirty="0"/>
        </a:p>
      </dsp:txBody>
      <dsp:txXfrm>
        <a:off x="3286363" y="637681"/>
        <a:ext cx="3548904" cy="808414"/>
      </dsp:txXfrm>
    </dsp:sp>
    <dsp:sp modelId="{2A32FBEB-276A-4439-A55B-D572DAAA70DE}">
      <dsp:nvSpPr>
        <dsp:cNvPr id="0" name=""/>
        <dsp:cNvSpPr/>
      </dsp:nvSpPr>
      <dsp:spPr>
        <a:xfrm>
          <a:off x="3224627" y="1656185"/>
          <a:ext cx="3672378" cy="8958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Να εξεταστεί ο σχεδιασμός και η ποιότητα του παραγόμενου εκπαιδευτικού υλικού.</a:t>
          </a:r>
          <a:endParaRPr lang="el-GR" sz="2000" kern="1200" dirty="0"/>
        </a:p>
      </dsp:txBody>
      <dsp:txXfrm>
        <a:off x="3268360" y="1699918"/>
        <a:ext cx="3584912" cy="8084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A8C92-8065-4967-808B-D492D8474EB0}">
      <dsp:nvSpPr>
        <dsp:cNvPr id="0" name=""/>
        <dsp:cNvSpPr/>
      </dsp:nvSpPr>
      <dsp:spPr>
        <a:xfrm>
          <a:off x="2261317" y="2059629"/>
          <a:ext cx="1956492" cy="2004370"/>
        </a:xfrm>
        <a:prstGeom prst="gear9">
          <a:avLst/>
        </a:prstGeom>
        <a:solidFill>
          <a:srgbClr val="FFC000"/>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solidFill>
                <a:srgbClr val="002060"/>
              </a:solidFill>
            </a:rPr>
            <a:t>Παρακείμενα (φωτογραφίες, σχήματα, εικόνες)</a:t>
          </a:r>
          <a:endParaRPr lang="el-GR" sz="1600" b="1" kern="1200" dirty="0">
            <a:solidFill>
              <a:srgbClr val="002060"/>
            </a:solidFill>
          </a:endParaRPr>
        </a:p>
      </dsp:txBody>
      <dsp:txXfrm>
        <a:off x="2654659" y="2525962"/>
        <a:ext cx="1169808" cy="1036440"/>
      </dsp:txXfrm>
    </dsp:sp>
    <dsp:sp modelId="{6E375805-0398-4F29-AD53-8FEFF6B7B070}">
      <dsp:nvSpPr>
        <dsp:cNvPr id="0" name=""/>
        <dsp:cNvSpPr/>
      </dsp:nvSpPr>
      <dsp:spPr>
        <a:xfrm>
          <a:off x="544691" y="1353846"/>
          <a:ext cx="1910502" cy="1625600"/>
        </a:xfrm>
        <a:prstGeom prst="gear6">
          <a:avLst/>
        </a:prstGeom>
        <a:solidFill>
          <a:srgbClr val="EFC33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b="1" kern="1200" dirty="0" smtClean="0">
              <a:solidFill>
                <a:srgbClr val="002060"/>
              </a:solidFill>
            </a:rPr>
            <a:t>Περικείμενα (παράλληλα κείμενα)</a:t>
          </a:r>
          <a:endParaRPr lang="el-GR" sz="1200" b="1" kern="1200" dirty="0">
            <a:solidFill>
              <a:srgbClr val="002060"/>
            </a:solidFill>
          </a:endParaRPr>
        </a:p>
      </dsp:txBody>
      <dsp:txXfrm>
        <a:off x="995354" y="1765569"/>
        <a:ext cx="1009176" cy="802154"/>
      </dsp:txXfrm>
    </dsp:sp>
    <dsp:sp modelId="{E39D14B1-83CF-45ED-9FA1-6D9F71339B63}">
      <dsp:nvSpPr>
        <dsp:cNvPr id="0" name=""/>
        <dsp:cNvSpPr/>
      </dsp:nvSpPr>
      <dsp:spPr>
        <a:xfrm rot="20700000">
          <a:off x="1575135" y="271050"/>
          <a:ext cx="1849233" cy="1524033"/>
        </a:xfrm>
        <a:prstGeom prst="gear6">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b="1" kern="1200" dirty="0" smtClean="0">
              <a:solidFill>
                <a:srgbClr val="002060"/>
              </a:solidFill>
            </a:rPr>
            <a:t>Επικείμενα (ορισμοί, επεξηγήσεις, γλωσσάρι)</a:t>
          </a:r>
          <a:endParaRPr lang="el-GR" sz="1200" b="1" kern="1200" dirty="0">
            <a:solidFill>
              <a:srgbClr val="002060"/>
            </a:solidFill>
          </a:endParaRPr>
        </a:p>
      </dsp:txBody>
      <dsp:txXfrm rot="-20700000">
        <a:off x="2000014" y="586027"/>
        <a:ext cx="999474" cy="894080"/>
      </dsp:txXfrm>
    </dsp:sp>
    <dsp:sp modelId="{F540A04A-2377-4E78-B83A-8DE4230A6D2F}">
      <dsp:nvSpPr>
        <dsp:cNvPr id="0" name=""/>
        <dsp:cNvSpPr/>
      </dsp:nvSpPr>
      <dsp:spPr>
        <a:xfrm>
          <a:off x="2052024" y="1550027"/>
          <a:ext cx="2597123" cy="2861056"/>
        </a:xfrm>
        <a:prstGeom prst="circularArrow">
          <a:avLst>
            <a:gd name="adj1" fmla="val 4687"/>
            <a:gd name="adj2" fmla="val 299029"/>
            <a:gd name="adj3" fmla="val 2513083"/>
            <a:gd name="adj4" fmla="val 15867933"/>
            <a:gd name="adj5" fmla="val 5469"/>
          </a:avLst>
        </a:prstGeom>
        <a:solidFill>
          <a:srgbClr val="94FEF9"/>
        </a:solidFill>
        <a:ln w="28575">
          <a:solidFill>
            <a:srgbClr val="007434"/>
          </a:solidFill>
        </a:ln>
        <a:effectLst>
          <a:glow rad="63500">
            <a:schemeClr val="accent4">
              <a:satMod val="175000"/>
              <a:alpha val="40000"/>
            </a:schemeClr>
          </a:glow>
        </a:effectLst>
      </dsp:spPr>
      <dsp:style>
        <a:lnRef idx="0">
          <a:scrgbClr r="0" g="0" b="0"/>
        </a:lnRef>
        <a:fillRef idx="1">
          <a:scrgbClr r="0" g="0" b="0"/>
        </a:fillRef>
        <a:effectRef idx="0">
          <a:scrgbClr r="0" g="0" b="0"/>
        </a:effectRef>
        <a:fontRef idx="minor">
          <a:schemeClr val="lt1"/>
        </a:fontRef>
      </dsp:style>
    </dsp:sp>
    <dsp:sp modelId="{339C98BF-ED39-4806-B3B7-72638BBB64D2}">
      <dsp:nvSpPr>
        <dsp:cNvPr id="0" name=""/>
        <dsp:cNvSpPr/>
      </dsp:nvSpPr>
      <dsp:spPr>
        <a:xfrm>
          <a:off x="360031" y="1008105"/>
          <a:ext cx="2078736" cy="2078736"/>
        </a:xfrm>
        <a:prstGeom prst="leftCircularArrow">
          <a:avLst>
            <a:gd name="adj1" fmla="val 6452"/>
            <a:gd name="adj2" fmla="val 429999"/>
            <a:gd name="adj3" fmla="val 10489124"/>
            <a:gd name="adj4" fmla="val 14837806"/>
            <a:gd name="adj5" fmla="val 7527"/>
          </a:avLst>
        </a:prstGeom>
        <a:solidFill>
          <a:srgbClr val="94FEF9"/>
        </a:solidFill>
        <a:ln w="28575">
          <a:solidFill>
            <a:srgbClr val="007434"/>
          </a:solidFill>
        </a:ln>
        <a:effectLst>
          <a:glow rad="63500">
            <a:schemeClr val="accent4">
              <a:satMod val="175000"/>
              <a:alpha val="40000"/>
            </a:schemeClr>
          </a:glow>
        </a:effectLst>
      </dsp:spPr>
      <dsp:style>
        <a:lnRef idx="0">
          <a:scrgbClr r="0" g="0" b="0"/>
        </a:lnRef>
        <a:fillRef idx="1">
          <a:scrgbClr r="0" g="0" b="0"/>
        </a:fillRef>
        <a:effectRef idx="0">
          <a:scrgbClr r="0" g="0" b="0"/>
        </a:effectRef>
        <a:fontRef idx="minor">
          <a:schemeClr val="lt1"/>
        </a:fontRef>
      </dsp:style>
    </dsp:sp>
    <dsp:sp modelId="{9948D276-F637-4A94-B441-92BA7145DD1B}">
      <dsp:nvSpPr>
        <dsp:cNvPr id="0" name=""/>
        <dsp:cNvSpPr/>
      </dsp:nvSpPr>
      <dsp:spPr>
        <a:xfrm>
          <a:off x="1368157" y="-72010"/>
          <a:ext cx="2174886" cy="2162066"/>
        </a:xfrm>
        <a:prstGeom prst="circularArrow">
          <a:avLst>
            <a:gd name="adj1" fmla="val 5984"/>
            <a:gd name="adj2" fmla="val 394124"/>
            <a:gd name="adj3" fmla="val 13313824"/>
            <a:gd name="adj4" fmla="val 10508221"/>
            <a:gd name="adj5" fmla="val 6981"/>
          </a:avLst>
        </a:prstGeom>
        <a:solidFill>
          <a:srgbClr val="94FEF9"/>
        </a:solidFill>
        <a:ln w="28575">
          <a:solidFill>
            <a:srgbClr val="007434"/>
          </a:solidFill>
        </a:ln>
        <a:effectLst>
          <a:glow rad="63500">
            <a:schemeClr val="accent4">
              <a:satMod val="175000"/>
              <a:alpha val="40000"/>
            </a:schemeClr>
          </a:glow>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0E43D-0407-4597-B172-35A67B8BA9BB}">
      <dsp:nvSpPr>
        <dsp:cNvPr id="0" name=""/>
        <dsp:cNvSpPr/>
      </dsp:nvSpPr>
      <dsp:spPr>
        <a:xfrm>
          <a:off x="1080112" y="1728182"/>
          <a:ext cx="2219441" cy="1787400"/>
        </a:xfrm>
        <a:prstGeom prst="gear9">
          <a:avLst/>
        </a:prstGeom>
        <a:solidFill>
          <a:srgbClr val="F6B136"/>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b="1" kern="1200" dirty="0" smtClean="0">
              <a:solidFill>
                <a:srgbClr val="002060"/>
              </a:solidFill>
            </a:rPr>
            <a:t>Διακείμενα (σύνοψη, συμπεράσματα, ασκήσεις αυτοαξιολόγησης)</a:t>
          </a:r>
          <a:endParaRPr lang="el-GR" sz="1200" b="1" kern="1200" dirty="0">
            <a:solidFill>
              <a:srgbClr val="002060"/>
            </a:solidFill>
          </a:endParaRPr>
        </a:p>
      </dsp:txBody>
      <dsp:txXfrm>
        <a:off x="1494028" y="2146872"/>
        <a:ext cx="1391609" cy="918760"/>
      </dsp:txXfrm>
    </dsp:sp>
    <dsp:sp modelId="{5B06A795-9DD3-4EF5-94B0-6C076AE31D4A}">
      <dsp:nvSpPr>
        <dsp:cNvPr id="0" name=""/>
        <dsp:cNvSpPr/>
      </dsp:nvSpPr>
      <dsp:spPr>
        <a:xfrm rot="17298662">
          <a:off x="981118" y="1203206"/>
          <a:ext cx="2318151" cy="2542136"/>
        </a:xfrm>
        <a:prstGeom prst="circularArrow">
          <a:avLst>
            <a:gd name="adj1" fmla="val 4878"/>
            <a:gd name="adj2" fmla="val 312630"/>
            <a:gd name="adj3" fmla="val 3133259"/>
            <a:gd name="adj4" fmla="val 15234156"/>
            <a:gd name="adj5" fmla="val 5691"/>
          </a:avLst>
        </a:prstGeom>
        <a:solidFill>
          <a:srgbClr val="94FEF9"/>
        </a:solidFill>
        <a:ln w="28575">
          <a:solidFill>
            <a:srgbClr val="007434"/>
          </a:solidFill>
        </a:ln>
        <a:effectLst>
          <a:glow rad="63500">
            <a:schemeClr val="accent4">
              <a:satMod val="175000"/>
              <a:alpha val="40000"/>
            </a:schemeClr>
          </a:glow>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14C14-1CD1-4290-82D9-3C9A5E2F367C}">
      <dsp:nvSpPr>
        <dsp:cNvPr id="0" name=""/>
        <dsp:cNvSpPr/>
      </dsp:nvSpPr>
      <dsp:spPr>
        <a:xfrm>
          <a:off x="775455" y="1812771"/>
          <a:ext cx="1766792" cy="1833993"/>
        </a:xfrm>
        <a:prstGeom prst="gear9">
          <a:avLst/>
        </a:prstGeom>
        <a:solidFill>
          <a:srgbClr val="FFC000"/>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smtClean="0">
              <a:solidFill>
                <a:srgbClr val="002060"/>
              </a:solidFill>
            </a:rPr>
            <a:t>Προκείμενα (σκοπός, προσδοκώμενα αποτελέσματα κ.α.)</a:t>
          </a:r>
          <a:endParaRPr lang="el-GR" sz="1100" b="1" kern="1200" dirty="0">
            <a:solidFill>
              <a:srgbClr val="002060"/>
            </a:solidFill>
          </a:endParaRPr>
        </a:p>
      </dsp:txBody>
      <dsp:txXfrm>
        <a:off x="1130659" y="2237910"/>
        <a:ext cx="1056384" cy="951346"/>
      </dsp:txXfrm>
    </dsp:sp>
    <dsp:sp modelId="{446EA570-7773-48E5-BC24-6C7F948C1D14}">
      <dsp:nvSpPr>
        <dsp:cNvPr id="0" name=""/>
        <dsp:cNvSpPr/>
      </dsp:nvSpPr>
      <dsp:spPr>
        <a:xfrm>
          <a:off x="2757177" y="2172814"/>
          <a:ext cx="1707318" cy="1543283"/>
        </a:xfrm>
        <a:prstGeom prst="gear6">
          <a:avLst/>
        </a:prstGeom>
        <a:solidFill>
          <a:srgbClr val="D98F0B"/>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l-GR" sz="1050" b="1" kern="1200" dirty="0" err="1" smtClean="0">
              <a:solidFill>
                <a:srgbClr val="002060"/>
              </a:solidFill>
            </a:rPr>
            <a:t>Μετακείμενα</a:t>
          </a:r>
          <a:r>
            <a:rPr lang="el-GR" sz="1050" b="1" kern="1200" dirty="0" smtClean="0">
              <a:solidFill>
                <a:srgbClr val="002060"/>
              </a:solidFill>
            </a:rPr>
            <a:t> (βιβλιογραφία, σύνοψη κ.α.)</a:t>
          </a:r>
          <a:endParaRPr lang="el-GR" sz="1050" b="1" kern="1200" dirty="0">
            <a:solidFill>
              <a:srgbClr val="002060"/>
            </a:solidFill>
          </a:endParaRPr>
        </a:p>
      </dsp:txBody>
      <dsp:txXfrm>
        <a:off x="3169548" y="2563688"/>
        <a:ext cx="882576" cy="761535"/>
      </dsp:txXfrm>
    </dsp:sp>
    <dsp:sp modelId="{CA939B22-9780-467D-AA5F-D5E12858B931}">
      <dsp:nvSpPr>
        <dsp:cNvPr id="0" name=""/>
        <dsp:cNvSpPr/>
      </dsp:nvSpPr>
      <dsp:spPr>
        <a:xfrm rot="20700000">
          <a:off x="908262" y="182495"/>
          <a:ext cx="1512102" cy="1512102"/>
        </a:xfrm>
        <a:prstGeom prst="gear6">
          <a:avLst/>
        </a:prstGeom>
        <a:solidFill>
          <a:srgbClr val="DBE004"/>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smtClean="0">
              <a:solidFill>
                <a:srgbClr val="002060"/>
              </a:solidFill>
            </a:rPr>
            <a:t>Βασικό κείμενο</a:t>
          </a:r>
          <a:endParaRPr lang="el-GR" sz="1400" b="1" kern="1200" dirty="0">
            <a:solidFill>
              <a:srgbClr val="002060"/>
            </a:solidFill>
          </a:endParaRPr>
        </a:p>
      </dsp:txBody>
      <dsp:txXfrm rot="-20700000">
        <a:off x="1239910" y="514143"/>
        <a:ext cx="848805" cy="848805"/>
      </dsp:txXfrm>
    </dsp:sp>
    <dsp:sp modelId="{CA108D7D-BB06-4E26-920E-809341861C9E}">
      <dsp:nvSpPr>
        <dsp:cNvPr id="0" name=""/>
        <dsp:cNvSpPr/>
      </dsp:nvSpPr>
      <dsp:spPr>
        <a:xfrm rot="14073686">
          <a:off x="2323632" y="2006692"/>
          <a:ext cx="2716178" cy="2287321"/>
        </a:xfrm>
        <a:prstGeom prst="circularArrow">
          <a:avLst>
            <a:gd name="adj1" fmla="val 4688"/>
            <a:gd name="adj2" fmla="val 299029"/>
            <a:gd name="adj3" fmla="val 2507713"/>
            <a:gd name="adj4" fmla="val 15879606"/>
            <a:gd name="adj5" fmla="val 5469"/>
          </a:avLst>
        </a:prstGeom>
        <a:solidFill>
          <a:srgbClr val="94FEF9"/>
        </a:solidFill>
        <a:ln w="28575">
          <a:solidFill>
            <a:srgbClr val="007434"/>
          </a:solidFill>
        </a:ln>
        <a:effectLst>
          <a:glow rad="63500">
            <a:schemeClr val="accent4">
              <a:satMod val="175000"/>
              <a:alpha val="40000"/>
            </a:schemeClr>
          </a:glow>
        </a:effectLst>
      </dsp:spPr>
      <dsp:style>
        <a:lnRef idx="0">
          <a:scrgbClr r="0" g="0" b="0"/>
        </a:lnRef>
        <a:fillRef idx="1">
          <a:scrgbClr r="0" g="0" b="0"/>
        </a:fillRef>
        <a:effectRef idx="0">
          <a:scrgbClr r="0" g="0" b="0"/>
        </a:effectRef>
        <a:fontRef idx="minor">
          <a:schemeClr val="lt1"/>
        </a:fontRef>
      </dsp:style>
    </dsp:sp>
    <dsp:sp modelId="{9FF90984-ECB5-4A38-B830-F3AFDE021EB8}">
      <dsp:nvSpPr>
        <dsp:cNvPr id="0" name=""/>
        <dsp:cNvSpPr/>
      </dsp:nvSpPr>
      <dsp:spPr>
        <a:xfrm rot="18371480">
          <a:off x="554528" y="1989021"/>
          <a:ext cx="1973473" cy="1973473"/>
        </a:xfrm>
        <a:prstGeom prst="leftCircularArrow">
          <a:avLst>
            <a:gd name="adj1" fmla="val 6452"/>
            <a:gd name="adj2" fmla="val 429999"/>
            <a:gd name="adj3" fmla="val 10489124"/>
            <a:gd name="adj4" fmla="val 14837806"/>
            <a:gd name="adj5" fmla="val 7527"/>
          </a:avLst>
        </a:prstGeom>
        <a:solidFill>
          <a:srgbClr val="94FEF9"/>
        </a:solidFill>
        <a:ln w="28575">
          <a:solidFill>
            <a:srgbClr val="007434"/>
          </a:solidFill>
        </a:ln>
        <a:effectLst>
          <a:glow rad="63500">
            <a:schemeClr val="accent4">
              <a:satMod val="175000"/>
              <a:alpha val="40000"/>
            </a:schemeClr>
          </a:glow>
        </a:effectLst>
      </dsp:spPr>
      <dsp:style>
        <a:lnRef idx="0">
          <a:scrgbClr r="0" g="0" b="0"/>
        </a:lnRef>
        <a:fillRef idx="1">
          <a:scrgbClr r="0" g="0" b="0"/>
        </a:fillRef>
        <a:effectRef idx="0">
          <a:scrgbClr r="0" g="0" b="0"/>
        </a:effectRef>
        <a:fontRef idx="minor">
          <a:schemeClr val="lt1"/>
        </a:fontRef>
      </dsp:style>
    </dsp:sp>
    <dsp:sp modelId="{238AFC8B-EC31-44F8-860A-066724F68263}">
      <dsp:nvSpPr>
        <dsp:cNvPr id="0" name=""/>
        <dsp:cNvSpPr/>
      </dsp:nvSpPr>
      <dsp:spPr>
        <a:xfrm rot="10152460">
          <a:off x="594320" y="-131439"/>
          <a:ext cx="2127801" cy="2127801"/>
        </a:xfrm>
        <a:prstGeom prst="circularArrow">
          <a:avLst>
            <a:gd name="adj1" fmla="val 5984"/>
            <a:gd name="adj2" fmla="val 394124"/>
            <a:gd name="adj3" fmla="val 13313824"/>
            <a:gd name="adj4" fmla="val 10508221"/>
            <a:gd name="adj5" fmla="val 6981"/>
          </a:avLst>
        </a:prstGeom>
        <a:solidFill>
          <a:srgbClr val="94FEF9"/>
        </a:solidFill>
        <a:ln w="28575">
          <a:solidFill>
            <a:srgbClr val="007434"/>
          </a:solidFill>
        </a:ln>
        <a:effectLst>
          <a:glow rad="63500">
            <a:schemeClr val="accent4">
              <a:satMod val="175000"/>
              <a:alpha val="40000"/>
            </a:schemeClr>
          </a:glow>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41BB0-A881-4C55-8148-E183EC260D9B}">
      <dsp:nvSpPr>
        <dsp:cNvPr id="0" name=""/>
        <dsp:cNvSpPr/>
      </dsp:nvSpPr>
      <dsp:spPr>
        <a:xfrm>
          <a:off x="0" y="0"/>
          <a:ext cx="8435280" cy="617156"/>
        </a:xfrm>
        <a:prstGeom prst="roundRect">
          <a:avLst/>
        </a:prstGeom>
        <a:pattFill prst="pct40">
          <a:fgClr>
            <a:srgbClr val="FF0000"/>
          </a:fgClr>
          <a:bgClr>
            <a:schemeClr val="accent4">
              <a:lumMod val="50000"/>
            </a:schemeClr>
          </a:bgClr>
        </a:patt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Αρχές σύμφωνα με τις οποίες σχεδιάστηκε το Εκπαιδευτικό Υλικό</a:t>
          </a:r>
          <a:r>
            <a:rPr lang="en-US" sz="1800" kern="1200" dirty="0" smtClean="0"/>
            <a:t> (III)</a:t>
          </a:r>
          <a:endParaRPr lang="el-GR" sz="1800" kern="1200" dirty="0"/>
        </a:p>
      </dsp:txBody>
      <dsp:txXfrm>
        <a:off x="30127" y="30127"/>
        <a:ext cx="8375026" cy="556902"/>
      </dsp:txXfrm>
    </dsp:sp>
    <dsp:sp modelId="{4F7C46FC-8611-4E35-BF69-4079799B6F63}">
      <dsp:nvSpPr>
        <dsp:cNvPr id="0" name=""/>
        <dsp:cNvSpPr/>
      </dsp:nvSpPr>
      <dsp:spPr>
        <a:xfrm>
          <a:off x="0" y="784405"/>
          <a:ext cx="8435280" cy="904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20"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l-GR" sz="400" kern="1200" dirty="0"/>
        </a:p>
        <a:p>
          <a:pPr marL="57150" lvl="1" indent="-57150" algn="l" defTabSz="177800">
            <a:lnSpc>
              <a:spcPct val="90000"/>
            </a:lnSpc>
            <a:spcBef>
              <a:spcPct val="0"/>
            </a:spcBef>
            <a:spcAft>
              <a:spcPct val="20000"/>
            </a:spcAft>
            <a:buChar char="••"/>
          </a:pPr>
          <a:endParaRPr lang="el-GR" sz="400" kern="1200"/>
        </a:p>
      </dsp:txBody>
      <dsp:txXfrm>
        <a:off x="0" y="784405"/>
        <a:ext cx="8435280" cy="904223"/>
      </dsp:txXfrm>
    </dsp:sp>
    <dsp:sp modelId="{F9F2CE8C-371E-422D-A160-B2EE0C76E449}">
      <dsp:nvSpPr>
        <dsp:cNvPr id="0" name=""/>
        <dsp:cNvSpPr/>
      </dsp:nvSpPr>
      <dsp:spPr>
        <a:xfrm flipH="1">
          <a:off x="3888411" y="1044796"/>
          <a:ext cx="370477" cy="45718"/>
        </a:xfrm>
        <a:prstGeom prst="roundRect">
          <a:avLst/>
        </a:prstGeom>
        <a:solidFill>
          <a:schemeClr val="bg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endParaRPr lang="el-GR" sz="500" kern="1200" dirty="0">
            <a:solidFill>
              <a:schemeClr val="bg1"/>
            </a:solidFill>
          </a:endParaRPr>
        </a:p>
      </dsp:txBody>
      <dsp:txXfrm>
        <a:off x="3890643" y="1047028"/>
        <a:ext cx="366013" cy="41254"/>
      </dsp:txXfrm>
    </dsp:sp>
    <dsp:sp modelId="{6E5CC987-328E-46E0-A0DC-672B681AD5C1}">
      <dsp:nvSpPr>
        <dsp:cNvPr id="0" name=""/>
        <dsp:cNvSpPr/>
      </dsp:nvSpPr>
      <dsp:spPr>
        <a:xfrm>
          <a:off x="0" y="1734347"/>
          <a:ext cx="8435280" cy="225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20"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l-GR" sz="400" kern="1200" dirty="0"/>
        </a:p>
        <a:p>
          <a:pPr marL="57150" lvl="1" indent="-57150" algn="l" defTabSz="177800">
            <a:lnSpc>
              <a:spcPct val="90000"/>
            </a:lnSpc>
            <a:spcBef>
              <a:spcPct val="0"/>
            </a:spcBef>
            <a:spcAft>
              <a:spcPct val="20000"/>
            </a:spcAft>
            <a:buChar char="••"/>
          </a:pPr>
          <a:endParaRPr lang="el-GR" sz="400" kern="1200" dirty="0"/>
        </a:p>
        <a:p>
          <a:pPr marL="57150" lvl="1" indent="-57150" algn="l" defTabSz="177800">
            <a:lnSpc>
              <a:spcPct val="90000"/>
            </a:lnSpc>
            <a:spcBef>
              <a:spcPct val="0"/>
            </a:spcBef>
            <a:spcAft>
              <a:spcPct val="20000"/>
            </a:spcAft>
            <a:buChar char="••"/>
          </a:pPr>
          <a:endParaRPr lang="el-GR" sz="400" kern="1200" dirty="0"/>
        </a:p>
        <a:p>
          <a:pPr marL="57150" lvl="1" indent="-57150" algn="l" defTabSz="177800">
            <a:lnSpc>
              <a:spcPct val="90000"/>
            </a:lnSpc>
            <a:spcBef>
              <a:spcPct val="0"/>
            </a:spcBef>
            <a:spcAft>
              <a:spcPct val="20000"/>
            </a:spcAft>
            <a:buChar char="••"/>
          </a:pPr>
          <a:endParaRPr lang="el-GR" sz="400" kern="1200"/>
        </a:p>
        <a:p>
          <a:pPr marL="57150" lvl="1" indent="-57150" algn="l" defTabSz="177800">
            <a:lnSpc>
              <a:spcPct val="90000"/>
            </a:lnSpc>
            <a:spcBef>
              <a:spcPct val="0"/>
            </a:spcBef>
            <a:spcAft>
              <a:spcPct val="20000"/>
            </a:spcAft>
            <a:buChar char="••"/>
          </a:pPr>
          <a:endParaRPr lang="el-GR" sz="400" kern="1200" dirty="0"/>
        </a:p>
      </dsp:txBody>
      <dsp:txXfrm>
        <a:off x="0" y="1734347"/>
        <a:ext cx="8435280" cy="2252028"/>
      </dsp:txXfrm>
    </dsp:sp>
    <dsp:sp modelId="{303944EF-CE5C-4D20-9136-87303BFD71F5}">
      <dsp:nvSpPr>
        <dsp:cNvPr id="0" name=""/>
        <dsp:cNvSpPr/>
      </dsp:nvSpPr>
      <dsp:spPr>
        <a:xfrm>
          <a:off x="0" y="720091"/>
          <a:ext cx="8435280" cy="42283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i="1" kern="1200" dirty="0" smtClean="0"/>
            <a:t>Αρχές Πολυμεσικής μάθησης κατά </a:t>
          </a:r>
          <a:r>
            <a:rPr lang="en-US" sz="1800" b="1" i="1" kern="1200" dirty="0" smtClean="0"/>
            <a:t>Mayer </a:t>
          </a:r>
          <a:endParaRPr lang="el-GR" sz="1800" b="1" i="1" kern="1200" dirty="0"/>
        </a:p>
      </dsp:txBody>
      <dsp:txXfrm>
        <a:off x="20641" y="740732"/>
        <a:ext cx="8393998" cy="3815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583B8-3546-4969-847C-B3B754C6B7E6}">
      <dsp:nvSpPr>
        <dsp:cNvPr id="0" name=""/>
        <dsp:cNvSpPr/>
      </dsp:nvSpPr>
      <dsp:spPr>
        <a:xfrm rot="16200000">
          <a:off x="318801" y="1965604"/>
          <a:ext cx="48961" cy="49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6540" bIns="0" numCol="1" spcCol="1270" anchor="t" anchorCtr="0">
          <a:noAutofit/>
        </a:bodyPr>
        <a:lstStyle/>
        <a:p>
          <a:pPr lvl="0" algn="r" defTabSz="222250">
            <a:lnSpc>
              <a:spcPct val="90000"/>
            </a:lnSpc>
            <a:spcBef>
              <a:spcPct val="0"/>
            </a:spcBef>
            <a:spcAft>
              <a:spcPct val="35000"/>
            </a:spcAft>
          </a:pPr>
          <a:endParaRPr lang="el-GR" sz="500" kern="1200" dirty="0">
            <a:solidFill>
              <a:schemeClr val="bg1"/>
            </a:solidFill>
          </a:endParaRPr>
        </a:p>
      </dsp:txBody>
      <dsp:txXfrm>
        <a:off x="318801" y="1965604"/>
        <a:ext cx="48961" cy="49114"/>
      </dsp:txXfrm>
    </dsp:sp>
    <dsp:sp modelId="{95526A3B-D65D-46CB-926E-D684A5A8CFDD}">
      <dsp:nvSpPr>
        <dsp:cNvPr id="0" name=""/>
        <dsp:cNvSpPr/>
      </dsp:nvSpPr>
      <dsp:spPr>
        <a:xfrm>
          <a:off x="249377" y="356704"/>
          <a:ext cx="2470114" cy="3266913"/>
        </a:xfrm>
        <a:prstGeom prst="rect">
          <a:avLst/>
        </a:prstGeom>
        <a:blipFill rotWithShape="0">
          <a:blip xmlns:r="http://schemas.openxmlformats.org/officeDocument/2006/relationships" r:embed="rId1"/>
          <a:tile tx="0" ty="0" sx="100000" sy="100000" flip="none" algn="tl"/>
        </a:blip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a:scene3d>
          <a:camera prst="orthographicFront"/>
          <a:lightRig rig="threePt" dir="t"/>
        </a:scene3d>
        <a:sp3d>
          <a:bevelT w="165100" prst="coolSlant"/>
        </a:sp3d>
      </dsp:spPr>
      <dsp:style>
        <a:lnRef idx="3">
          <a:scrgbClr r="0" g="0" b="0"/>
        </a:lnRef>
        <a:fillRef idx="1">
          <a:scrgbClr r="0" g="0" b="0"/>
        </a:fillRef>
        <a:effectRef idx="1">
          <a:scrgbClr r="0" g="0" b="0"/>
        </a:effectRef>
        <a:fontRef idx="minor">
          <a:schemeClr val="lt1"/>
        </a:fontRef>
      </dsp:style>
      <dsp:txBody>
        <a:bodyPr spcFirstLastPara="0" vert="horz" wrap="square" lIns="113792" tIns="336540" rIns="113792" bIns="113792" numCol="1" spcCol="1270" anchor="t" anchorCtr="0">
          <a:noAutofit/>
        </a:bodyPr>
        <a:lstStyle/>
        <a:p>
          <a:pPr marL="171450" lvl="1" indent="-171450" algn="l" defTabSz="711200">
            <a:lnSpc>
              <a:spcPct val="90000"/>
            </a:lnSpc>
            <a:spcBef>
              <a:spcPct val="0"/>
            </a:spcBef>
            <a:spcAft>
              <a:spcPct val="15000"/>
            </a:spcAft>
            <a:buChar char="••"/>
          </a:pPr>
          <a:r>
            <a:rPr lang="el-GR" sz="1600" b="1" kern="1200" dirty="0" smtClean="0">
              <a:solidFill>
                <a:schemeClr val="bg1"/>
              </a:solidFill>
            </a:rPr>
            <a:t>Αρχή της </a:t>
          </a:r>
          <a:r>
            <a:rPr lang="el-GR" sz="1600" b="1" kern="1200" dirty="0" smtClean="0">
              <a:solidFill>
                <a:schemeClr val="bg1"/>
              </a:solidFill>
            </a:rPr>
            <a:t>Συνοχής</a:t>
          </a:r>
          <a:br>
            <a:rPr lang="el-GR" sz="1600" b="1" kern="1200" dirty="0" smtClean="0">
              <a:solidFill>
                <a:schemeClr val="bg1"/>
              </a:solidFill>
            </a:rPr>
          </a:br>
          <a:r>
            <a:rPr lang="el-GR" sz="1600" b="1" kern="1200" dirty="0" smtClean="0">
              <a:solidFill>
                <a:schemeClr val="bg1"/>
              </a:solidFill>
            </a:rPr>
            <a:t> </a:t>
          </a:r>
          <a:endParaRPr lang="el-GR" sz="1600" b="1" kern="1200" dirty="0">
            <a:solidFill>
              <a:schemeClr val="bg1"/>
            </a:solidFill>
          </a:endParaRPr>
        </a:p>
        <a:p>
          <a:pPr marL="171450" lvl="1" indent="-171450" algn="l" defTabSz="711200">
            <a:lnSpc>
              <a:spcPct val="90000"/>
            </a:lnSpc>
            <a:spcBef>
              <a:spcPct val="0"/>
            </a:spcBef>
            <a:spcAft>
              <a:spcPct val="15000"/>
            </a:spcAft>
            <a:buChar char="••"/>
          </a:pPr>
          <a:r>
            <a:rPr lang="el-GR" sz="1600" b="1" kern="1200" dirty="0" smtClean="0">
              <a:solidFill>
                <a:schemeClr val="bg1"/>
              </a:solidFill>
            </a:rPr>
            <a:t>Αρχή της Προπαίδευσης</a:t>
          </a:r>
          <a:br>
            <a:rPr lang="el-GR" sz="1600" b="1" kern="1200" dirty="0" smtClean="0">
              <a:solidFill>
                <a:schemeClr val="bg1"/>
              </a:solidFill>
            </a:rPr>
          </a:br>
          <a:endParaRPr lang="el-GR" sz="1600" b="1" kern="1200" dirty="0">
            <a:solidFill>
              <a:schemeClr val="bg1"/>
            </a:solidFill>
          </a:endParaRPr>
        </a:p>
        <a:p>
          <a:pPr marL="171450" lvl="1" indent="-171450" algn="l" defTabSz="711200">
            <a:lnSpc>
              <a:spcPct val="90000"/>
            </a:lnSpc>
            <a:spcBef>
              <a:spcPct val="0"/>
            </a:spcBef>
            <a:spcAft>
              <a:spcPct val="15000"/>
            </a:spcAft>
            <a:buChar char="••"/>
          </a:pPr>
          <a:r>
            <a:rPr lang="el-GR" sz="1600" b="1" kern="1200" dirty="0" smtClean="0">
              <a:solidFill>
                <a:schemeClr val="bg1"/>
              </a:solidFill>
            </a:rPr>
            <a:t>Αρχή της Χρονικής &amp; Χωρικής Γειτνίασης  (Συνάφειας)</a:t>
          </a:r>
          <a:br>
            <a:rPr lang="el-GR" sz="1600" b="1" kern="1200" dirty="0" smtClean="0">
              <a:solidFill>
                <a:schemeClr val="bg1"/>
              </a:solidFill>
            </a:rPr>
          </a:br>
          <a:endParaRPr lang="el-GR" sz="1600" b="1" kern="1200" dirty="0">
            <a:solidFill>
              <a:schemeClr val="bg1"/>
            </a:solidFill>
          </a:endParaRPr>
        </a:p>
        <a:p>
          <a:pPr marL="171450" lvl="1" indent="-171450" algn="l" defTabSz="711200">
            <a:lnSpc>
              <a:spcPct val="90000"/>
            </a:lnSpc>
            <a:spcBef>
              <a:spcPct val="0"/>
            </a:spcBef>
            <a:spcAft>
              <a:spcPct val="15000"/>
            </a:spcAft>
            <a:buChar char="••"/>
          </a:pPr>
          <a:r>
            <a:rPr lang="el-GR" sz="1600" b="1" kern="1200" dirty="0" smtClean="0">
              <a:solidFill>
                <a:schemeClr val="bg1"/>
              </a:solidFill>
            </a:rPr>
            <a:t>Αρχή της Σηματοδότησης</a:t>
          </a:r>
          <a:endParaRPr lang="el-GR" sz="1600" b="1" kern="1200" dirty="0">
            <a:solidFill>
              <a:schemeClr val="bg1"/>
            </a:solidFill>
          </a:endParaRPr>
        </a:p>
      </dsp:txBody>
      <dsp:txXfrm>
        <a:off x="249377" y="356704"/>
        <a:ext cx="2470114" cy="3266913"/>
      </dsp:txXfrm>
    </dsp:sp>
    <dsp:sp modelId="{24341B26-869A-45CB-82C9-957B807C72EE}">
      <dsp:nvSpPr>
        <dsp:cNvPr id="0" name=""/>
        <dsp:cNvSpPr/>
      </dsp:nvSpPr>
      <dsp:spPr>
        <a:xfrm flipV="1">
          <a:off x="509986" y="309437"/>
          <a:ext cx="48179" cy="49446"/>
        </a:xfrm>
        <a:prstGeom prst="rect">
          <a:avLst/>
        </a:prstGeom>
        <a:solidFill>
          <a:schemeClr val="accent1">
            <a:tint val="50000"/>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93660B63-6F9F-41E9-8588-000F4998228A}">
      <dsp:nvSpPr>
        <dsp:cNvPr id="0" name=""/>
        <dsp:cNvSpPr/>
      </dsp:nvSpPr>
      <dsp:spPr>
        <a:xfrm rot="16200000">
          <a:off x="3386120" y="1800046"/>
          <a:ext cx="48961" cy="381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6540" bIns="0" numCol="1" spcCol="1270" anchor="t" anchorCtr="0">
          <a:noAutofit/>
        </a:bodyPr>
        <a:lstStyle/>
        <a:p>
          <a:pPr lvl="0" algn="r" defTabSz="222250">
            <a:lnSpc>
              <a:spcPct val="90000"/>
            </a:lnSpc>
            <a:spcBef>
              <a:spcPct val="0"/>
            </a:spcBef>
            <a:spcAft>
              <a:spcPct val="35000"/>
            </a:spcAft>
          </a:pPr>
          <a:endParaRPr lang="el-GR" sz="500" kern="1200" dirty="0">
            <a:solidFill>
              <a:schemeClr val="bg1"/>
            </a:solidFill>
          </a:endParaRPr>
        </a:p>
      </dsp:txBody>
      <dsp:txXfrm>
        <a:off x="3386120" y="1800046"/>
        <a:ext cx="48961" cy="381588"/>
      </dsp:txXfrm>
    </dsp:sp>
    <dsp:sp modelId="{18CDA78D-A7A9-4444-8F19-8F2BFF549346}">
      <dsp:nvSpPr>
        <dsp:cNvPr id="0" name=""/>
        <dsp:cNvSpPr/>
      </dsp:nvSpPr>
      <dsp:spPr>
        <a:xfrm>
          <a:off x="3388801" y="405501"/>
          <a:ext cx="2302756" cy="3067783"/>
        </a:xfrm>
        <a:prstGeom prst="rect">
          <a:avLst/>
        </a:prstGeom>
        <a:blipFill rotWithShape="0">
          <a:blip xmlns:r="http://schemas.openxmlformats.org/officeDocument/2006/relationships" r:embed="rId1"/>
          <a:tile tx="0" ty="0" sx="100000" sy="100000" flip="none" algn="tl"/>
        </a:blip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a:scene3d>
          <a:camera prst="orthographicFront"/>
          <a:lightRig rig="threePt" dir="t"/>
        </a:scene3d>
        <a:sp3d>
          <a:bevelT w="165100" prst="coolSlant"/>
        </a:sp3d>
      </dsp:spPr>
      <dsp:style>
        <a:lnRef idx="3">
          <a:scrgbClr r="0" g="0" b="0"/>
        </a:lnRef>
        <a:fillRef idx="1">
          <a:scrgbClr r="0" g="0" b="0"/>
        </a:fillRef>
        <a:effectRef idx="1">
          <a:scrgbClr r="0" g="0" b="0"/>
        </a:effectRef>
        <a:fontRef idx="minor">
          <a:schemeClr val="lt1"/>
        </a:fontRef>
      </dsp:style>
      <dsp:txBody>
        <a:bodyPr spcFirstLastPara="0" vert="horz" wrap="square" lIns="113792" tIns="336540" rIns="113792" bIns="113792" numCol="1" spcCol="1270" anchor="t" anchorCtr="0">
          <a:noAutofit/>
        </a:bodyPr>
        <a:lstStyle/>
        <a:p>
          <a:pPr marL="171450" lvl="1" indent="-171450" algn="l" defTabSz="711200">
            <a:lnSpc>
              <a:spcPct val="90000"/>
            </a:lnSpc>
            <a:spcBef>
              <a:spcPct val="0"/>
            </a:spcBef>
            <a:spcAft>
              <a:spcPct val="15000"/>
            </a:spcAft>
            <a:buChar char="••"/>
          </a:pPr>
          <a:r>
            <a:rPr lang="el-GR" sz="1600" b="1" kern="1200" dirty="0" smtClean="0">
              <a:solidFill>
                <a:schemeClr val="bg1"/>
              </a:solidFill>
            </a:rPr>
            <a:t>Αρχή της Τροπικότητας</a:t>
          </a:r>
          <a:br>
            <a:rPr lang="el-GR" sz="1600" b="1" kern="1200" dirty="0" smtClean="0">
              <a:solidFill>
                <a:schemeClr val="bg1"/>
              </a:solidFill>
            </a:rPr>
          </a:br>
          <a:endParaRPr lang="el-GR" sz="1600" b="1" kern="1200" dirty="0">
            <a:solidFill>
              <a:schemeClr val="bg1"/>
            </a:solidFill>
          </a:endParaRPr>
        </a:p>
        <a:p>
          <a:pPr marL="171450" lvl="1" indent="-171450" algn="l" defTabSz="711200">
            <a:lnSpc>
              <a:spcPct val="90000"/>
            </a:lnSpc>
            <a:spcBef>
              <a:spcPct val="0"/>
            </a:spcBef>
            <a:spcAft>
              <a:spcPct val="15000"/>
            </a:spcAft>
            <a:buChar char="••"/>
          </a:pPr>
          <a:r>
            <a:rPr lang="el-GR" sz="1600" b="1" kern="1200" dirty="0" smtClean="0">
              <a:solidFill>
                <a:schemeClr val="bg1"/>
              </a:solidFill>
            </a:rPr>
            <a:t>Αρχή του Πλεονασμού</a:t>
          </a:r>
          <a:br>
            <a:rPr lang="el-GR" sz="1600" b="1" kern="1200" dirty="0" smtClean="0">
              <a:solidFill>
                <a:schemeClr val="bg1"/>
              </a:solidFill>
            </a:rPr>
          </a:br>
          <a:endParaRPr lang="el-GR" sz="1600" b="1" kern="1200" dirty="0">
            <a:solidFill>
              <a:schemeClr val="bg1"/>
            </a:solidFill>
          </a:endParaRPr>
        </a:p>
        <a:p>
          <a:pPr marL="171450" lvl="1" indent="-171450" algn="l" defTabSz="711200">
            <a:lnSpc>
              <a:spcPct val="90000"/>
            </a:lnSpc>
            <a:spcBef>
              <a:spcPct val="0"/>
            </a:spcBef>
            <a:spcAft>
              <a:spcPct val="15000"/>
            </a:spcAft>
            <a:buChar char="••"/>
          </a:pPr>
          <a:r>
            <a:rPr lang="el-GR" sz="1600" b="1" kern="1200" dirty="0" smtClean="0">
              <a:solidFill>
                <a:schemeClr val="bg1"/>
              </a:solidFill>
            </a:rPr>
            <a:t>Πολυμεσική αρχή</a:t>
          </a:r>
          <a:br>
            <a:rPr lang="el-GR" sz="1600" b="1" kern="1200" dirty="0" smtClean="0">
              <a:solidFill>
                <a:schemeClr val="bg1"/>
              </a:solidFill>
            </a:rPr>
          </a:br>
          <a:endParaRPr lang="el-GR" sz="1600" b="1" kern="1200" dirty="0">
            <a:solidFill>
              <a:schemeClr val="bg1"/>
            </a:solidFill>
          </a:endParaRPr>
        </a:p>
        <a:p>
          <a:pPr marL="171450" lvl="1" indent="-171450" algn="l" defTabSz="711200">
            <a:lnSpc>
              <a:spcPct val="90000"/>
            </a:lnSpc>
            <a:spcBef>
              <a:spcPct val="0"/>
            </a:spcBef>
            <a:spcAft>
              <a:spcPct val="15000"/>
            </a:spcAft>
            <a:buChar char="••"/>
          </a:pPr>
          <a:r>
            <a:rPr lang="el-GR" sz="1600" b="1" kern="1200" dirty="0" smtClean="0">
              <a:solidFill>
                <a:schemeClr val="bg1"/>
              </a:solidFill>
            </a:rPr>
            <a:t>Αρχή της Κατάτμησης </a:t>
          </a:r>
          <a:endParaRPr lang="el-GR" sz="1600" b="1" kern="1200" dirty="0">
            <a:solidFill>
              <a:schemeClr val="bg1"/>
            </a:solidFill>
          </a:endParaRPr>
        </a:p>
      </dsp:txBody>
      <dsp:txXfrm>
        <a:off x="3388801" y="405501"/>
        <a:ext cx="2302756" cy="3067783"/>
      </dsp:txXfrm>
    </dsp:sp>
    <dsp:sp modelId="{795BF71D-1539-4E80-9A12-60624223B813}">
      <dsp:nvSpPr>
        <dsp:cNvPr id="0" name=""/>
        <dsp:cNvSpPr/>
      </dsp:nvSpPr>
      <dsp:spPr>
        <a:xfrm flipH="1">
          <a:off x="3518656" y="309437"/>
          <a:ext cx="165479" cy="50804"/>
        </a:xfrm>
        <a:prstGeom prst="rect">
          <a:avLst/>
        </a:prstGeom>
        <a:solidFill>
          <a:schemeClr val="accent1">
            <a:tint val="50000"/>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D8439786-33D0-4AAE-94BD-A3DCE4505021}">
      <dsp:nvSpPr>
        <dsp:cNvPr id="0" name=""/>
        <dsp:cNvSpPr/>
      </dsp:nvSpPr>
      <dsp:spPr>
        <a:xfrm rot="5400000" flipV="1">
          <a:off x="6219734" y="1940524"/>
          <a:ext cx="116575" cy="149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6540" bIns="0" numCol="1" spcCol="1270" anchor="t" anchorCtr="0">
          <a:noAutofit/>
        </a:bodyPr>
        <a:lstStyle/>
        <a:p>
          <a:pPr lvl="0" algn="r" defTabSz="222250">
            <a:lnSpc>
              <a:spcPct val="90000"/>
            </a:lnSpc>
            <a:spcBef>
              <a:spcPct val="0"/>
            </a:spcBef>
            <a:spcAft>
              <a:spcPct val="35000"/>
            </a:spcAft>
          </a:pPr>
          <a:endParaRPr lang="el-GR" sz="500" kern="1200" dirty="0">
            <a:solidFill>
              <a:schemeClr val="bg1"/>
            </a:solidFill>
          </a:endParaRPr>
        </a:p>
      </dsp:txBody>
      <dsp:txXfrm rot="10800000">
        <a:off x="6219734" y="1940524"/>
        <a:ext cx="116575" cy="149147"/>
      </dsp:txXfrm>
    </dsp:sp>
    <dsp:sp modelId="{09A50982-607B-4128-9076-5B46177F9AB9}">
      <dsp:nvSpPr>
        <dsp:cNvPr id="0" name=""/>
        <dsp:cNvSpPr/>
      </dsp:nvSpPr>
      <dsp:spPr>
        <a:xfrm>
          <a:off x="6374759" y="481206"/>
          <a:ext cx="2088830" cy="3067783"/>
        </a:xfrm>
        <a:prstGeom prst="rect">
          <a:avLst/>
        </a:prstGeom>
        <a:blipFill rotWithShape="0">
          <a:blip xmlns:r="http://schemas.openxmlformats.org/officeDocument/2006/relationships" r:embed="rId1"/>
          <a:tile tx="0" ty="0" sx="100000" sy="100000" flip="none" algn="tl"/>
        </a:blip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a:scene3d>
          <a:camera prst="orthographicFront"/>
          <a:lightRig rig="threePt" dir="t"/>
        </a:scene3d>
        <a:sp3d>
          <a:bevelT w="165100" prst="coolSlant"/>
        </a:sp3d>
      </dsp:spPr>
      <dsp:style>
        <a:lnRef idx="3">
          <a:scrgbClr r="0" g="0" b="0"/>
        </a:lnRef>
        <a:fillRef idx="1">
          <a:scrgbClr r="0" g="0" b="0"/>
        </a:fillRef>
        <a:effectRef idx="1">
          <a:scrgbClr r="0" g="0" b="0"/>
        </a:effectRef>
        <a:fontRef idx="minor">
          <a:schemeClr val="lt1"/>
        </a:fontRef>
      </dsp:style>
      <dsp:txBody>
        <a:bodyPr spcFirstLastPara="0" vert="horz" wrap="square" lIns="113792" tIns="336540" rIns="113792" bIns="113792" numCol="1" spcCol="1270" anchor="t" anchorCtr="0">
          <a:noAutofit/>
        </a:bodyPr>
        <a:lstStyle/>
        <a:p>
          <a:pPr marL="171450" lvl="1" indent="-171450" algn="l" defTabSz="711200">
            <a:lnSpc>
              <a:spcPct val="90000"/>
            </a:lnSpc>
            <a:spcBef>
              <a:spcPct val="0"/>
            </a:spcBef>
            <a:spcAft>
              <a:spcPct val="15000"/>
            </a:spcAft>
            <a:buChar char="••"/>
          </a:pPr>
          <a:r>
            <a:rPr lang="el-GR" sz="1600" b="1" kern="1200" dirty="0" smtClean="0">
              <a:solidFill>
                <a:schemeClr val="bg1"/>
              </a:solidFill>
            </a:rPr>
            <a:t>Αρχή της Εικόνας </a:t>
          </a:r>
          <a:br>
            <a:rPr lang="el-GR" sz="1600" b="1" kern="1200" dirty="0" smtClean="0">
              <a:solidFill>
                <a:schemeClr val="bg1"/>
              </a:solidFill>
            </a:rPr>
          </a:br>
          <a:endParaRPr lang="el-GR" sz="1600" b="1" kern="1200" dirty="0">
            <a:solidFill>
              <a:schemeClr val="bg1"/>
            </a:solidFill>
          </a:endParaRPr>
        </a:p>
        <a:p>
          <a:pPr marL="171450" lvl="1" indent="-171450" algn="l" defTabSz="711200">
            <a:lnSpc>
              <a:spcPct val="90000"/>
            </a:lnSpc>
            <a:spcBef>
              <a:spcPct val="0"/>
            </a:spcBef>
            <a:spcAft>
              <a:spcPct val="15000"/>
            </a:spcAft>
            <a:buChar char="••"/>
          </a:pPr>
          <a:r>
            <a:rPr lang="el-GR" sz="1600" b="1" kern="1200" dirty="0" smtClean="0">
              <a:solidFill>
                <a:schemeClr val="bg1"/>
              </a:solidFill>
            </a:rPr>
            <a:t>Αρχή της Φωνής</a:t>
          </a:r>
          <a:br>
            <a:rPr lang="el-GR" sz="1600" b="1" kern="1200" dirty="0" smtClean="0">
              <a:solidFill>
                <a:schemeClr val="bg1"/>
              </a:solidFill>
            </a:rPr>
          </a:br>
          <a:endParaRPr lang="el-GR" sz="1600" b="1" kern="1200" dirty="0">
            <a:solidFill>
              <a:schemeClr val="bg1"/>
            </a:solidFill>
          </a:endParaRPr>
        </a:p>
        <a:p>
          <a:pPr marL="171450" lvl="1" indent="-171450" algn="l" defTabSz="711200">
            <a:lnSpc>
              <a:spcPct val="90000"/>
            </a:lnSpc>
            <a:spcBef>
              <a:spcPct val="0"/>
            </a:spcBef>
            <a:spcAft>
              <a:spcPct val="15000"/>
            </a:spcAft>
            <a:buChar char="••"/>
          </a:pPr>
          <a:r>
            <a:rPr lang="el-GR" sz="1600" b="1" kern="1200" dirty="0" smtClean="0">
              <a:solidFill>
                <a:schemeClr val="bg1"/>
              </a:solidFill>
            </a:rPr>
            <a:t>Αρχή της Εξατομίκευσης- Προσωποποίησης</a:t>
          </a:r>
          <a:endParaRPr lang="el-GR" sz="1600" b="1" kern="1200" dirty="0">
            <a:solidFill>
              <a:schemeClr val="bg1"/>
            </a:solidFill>
          </a:endParaRPr>
        </a:p>
        <a:p>
          <a:pPr marL="114300" lvl="1" indent="-114300" algn="l" defTabSz="622300">
            <a:lnSpc>
              <a:spcPct val="90000"/>
            </a:lnSpc>
            <a:spcBef>
              <a:spcPct val="0"/>
            </a:spcBef>
            <a:spcAft>
              <a:spcPct val="15000"/>
            </a:spcAft>
            <a:buChar char="••"/>
          </a:pPr>
          <a:endParaRPr lang="el-GR" sz="1400" kern="1200" dirty="0">
            <a:solidFill>
              <a:schemeClr val="bg1"/>
            </a:solidFill>
          </a:endParaRPr>
        </a:p>
      </dsp:txBody>
      <dsp:txXfrm>
        <a:off x="6374759" y="481206"/>
        <a:ext cx="2088830" cy="3067783"/>
      </dsp:txXfrm>
    </dsp:sp>
    <dsp:sp modelId="{CFAB6F4F-1BD8-4908-A445-23125AC57805}">
      <dsp:nvSpPr>
        <dsp:cNvPr id="0" name=""/>
        <dsp:cNvSpPr/>
      </dsp:nvSpPr>
      <dsp:spPr>
        <a:xfrm flipV="1">
          <a:off x="6403537" y="309437"/>
          <a:ext cx="130556" cy="99319"/>
        </a:xfrm>
        <a:prstGeom prst="rect">
          <a:avLst/>
        </a:prstGeom>
        <a:solidFill>
          <a:schemeClr val="accent1">
            <a:tint val="50000"/>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D360A-5BE6-49EF-BB24-44B136E45F4E}">
      <dsp:nvSpPr>
        <dsp:cNvPr id="0" name=""/>
        <dsp:cNvSpPr/>
      </dsp:nvSpPr>
      <dsp:spPr>
        <a:xfrm>
          <a:off x="4063860" y="2105473"/>
          <a:ext cx="846055" cy="846055"/>
        </a:xfrm>
        <a:prstGeom prst="ellipse">
          <a:avLst/>
        </a:prstGeom>
        <a:gradFill rotWithShape="0">
          <a:gsLst>
            <a:gs pos="0">
              <a:schemeClr val="accent1">
                <a:hueOff val="0"/>
                <a:satOff val="0"/>
                <a:lumOff val="0"/>
                <a:alphaOff val="0"/>
                <a:shade val="63000"/>
                <a:satMod val="110000"/>
              </a:schemeClr>
            </a:gs>
            <a:gs pos="30000">
              <a:schemeClr val="accent1">
                <a:hueOff val="0"/>
                <a:satOff val="0"/>
                <a:lumOff val="0"/>
                <a:alphaOff val="0"/>
                <a:shade val="90000"/>
                <a:satMod val="120000"/>
              </a:schemeClr>
            </a:gs>
            <a:gs pos="45000">
              <a:schemeClr val="accent1">
                <a:hueOff val="0"/>
                <a:satOff val="0"/>
                <a:lumOff val="0"/>
                <a:alphaOff val="0"/>
                <a:shade val="100000"/>
                <a:satMod val="128000"/>
              </a:schemeClr>
            </a:gs>
            <a:gs pos="55000">
              <a:schemeClr val="accent1">
                <a:hueOff val="0"/>
                <a:satOff val="0"/>
                <a:lumOff val="0"/>
                <a:alphaOff val="0"/>
                <a:shade val="100000"/>
                <a:satMod val="128000"/>
              </a:schemeClr>
            </a:gs>
            <a:gs pos="73000">
              <a:schemeClr val="accent1">
                <a:hueOff val="0"/>
                <a:satOff val="0"/>
                <a:lumOff val="0"/>
                <a:alphaOff val="0"/>
                <a:shade val="90000"/>
                <a:satMod val="120000"/>
              </a:schemeClr>
            </a:gs>
            <a:gs pos="100000">
              <a:schemeClr val="accent1">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t>
          </a:r>
          <a:endParaRPr lang="el-GR" sz="1200" b="1" kern="1200" dirty="0"/>
        </a:p>
      </dsp:txBody>
      <dsp:txXfrm>
        <a:off x="4187762" y="2229375"/>
        <a:ext cx="598251" cy="598251"/>
      </dsp:txXfrm>
    </dsp:sp>
    <dsp:sp modelId="{1564F5D1-46D4-4551-926B-A0E9B0DB6F4F}">
      <dsp:nvSpPr>
        <dsp:cNvPr id="0" name=""/>
        <dsp:cNvSpPr/>
      </dsp:nvSpPr>
      <dsp:spPr>
        <a:xfrm rot="16200000">
          <a:off x="4149871" y="1284375"/>
          <a:ext cx="674033" cy="408587"/>
        </a:xfrm>
        <a:prstGeom prst="rightArrow">
          <a:avLst>
            <a:gd name="adj1" fmla="val 60000"/>
            <a:gd name="adj2" fmla="val 50000"/>
          </a:avLst>
        </a:prstGeom>
        <a:gradFill rotWithShape="0">
          <a:gsLst>
            <a:gs pos="0">
              <a:schemeClr val="accent2">
                <a:hueOff val="0"/>
                <a:satOff val="0"/>
                <a:lumOff val="0"/>
                <a:alphaOff val="0"/>
                <a:shade val="63000"/>
                <a:satMod val="110000"/>
              </a:schemeClr>
            </a:gs>
            <a:gs pos="30000">
              <a:schemeClr val="accent2">
                <a:hueOff val="0"/>
                <a:satOff val="0"/>
                <a:lumOff val="0"/>
                <a:alphaOff val="0"/>
                <a:shade val="90000"/>
                <a:satMod val="120000"/>
              </a:schemeClr>
            </a:gs>
            <a:gs pos="45000">
              <a:schemeClr val="accent2">
                <a:hueOff val="0"/>
                <a:satOff val="0"/>
                <a:lumOff val="0"/>
                <a:alphaOff val="0"/>
                <a:shade val="100000"/>
                <a:satMod val="128000"/>
              </a:schemeClr>
            </a:gs>
            <a:gs pos="55000">
              <a:schemeClr val="accent2">
                <a:hueOff val="0"/>
                <a:satOff val="0"/>
                <a:lumOff val="0"/>
                <a:alphaOff val="0"/>
                <a:shade val="100000"/>
                <a:satMod val="128000"/>
              </a:schemeClr>
            </a:gs>
            <a:gs pos="73000">
              <a:schemeClr val="accent2">
                <a:hueOff val="0"/>
                <a:satOff val="0"/>
                <a:lumOff val="0"/>
                <a:alphaOff val="0"/>
                <a:shade val="90000"/>
                <a:satMod val="120000"/>
              </a:schemeClr>
            </a:gs>
            <a:gs pos="100000">
              <a:schemeClr val="accent2">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a:off x="4211159" y="1427380"/>
        <a:ext cx="551457" cy="245153"/>
      </dsp:txXfrm>
    </dsp:sp>
    <dsp:sp modelId="{965A24A0-4546-4397-BD00-E6212C9B4565}">
      <dsp:nvSpPr>
        <dsp:cNvPr id="0" name=""/>
        <dsp:cNvSpPr/>
      </dsp:nvSpPr>
      <dsp:spPr>
        <a:xfrm>
          <a:off x="4066282" y="-7497"/>
          <a:ext cx="841209" cy="841209"/>
        </a:xfrm>
        <a:prstGeom prst="ellipse">
          <a:avLst/>
        </a:prstGeom>
        <a:gradFill rotWithShape="0">
          <a:gsLst>
            <a:gs pos="0">
              <a:schemeClr val="accent2">
                <a:hueOff val="0"/>
                <a:satOff val="0"/>
                <a:lumOff val="0"/>
                <a:alphaOff val="0"/>
                <a:shade val="63000"/>
                <a:satMod val="110000"/>
              </a:schemeClr>
            </a:gs>
            <a:gs pos="30000">
              <a:schemeClr val="accent2">
                <a:hueOff val="0"/>
                <a:satOff val="0"/>
                <a:lumOff val="0"/>
                <a:alphaOff val="0"/>
                <a:shade val="90000"/>
                <a:satMod val="120000"/>
              </a:schemeClr>
            </a:gs>
            <a:gs pos="45000">
              <a:schemeClr val="accent2">
                <a:hueOff val="0"/>
                <a:satOff val="0"/>
                <a:lumOff val="0"/>
                <a:alphaOff val="0"/>
                <a:shade val="100000"/>
                <a:satMod val="128000"/>
              </a:schemeClr>
            </a:gs>
            <a:gs pos="55000">
              <a:schemeClr val="accent2">
                <a:hueOff val="0"/>
                <a:satOff val="0"/>
                <a:lumOff val="0"/>
                <a:alphaOff val="0"/>
                <a:shade val="100000"/>
                <a:satMod val="128000"/>
              </a:schemeClr>
            </a:gs>
            <a:gs pos="73000">
              <a:schemeClr val="accent2">
                <a:hueOff val="0"/>
                <a:satOff val="0"/>
                <a:lumOff val="0"/>
                <a:alphaOff val="0"/>
                <a:shade val="90000"/>
                <a:satMod val="120000"/>
              </a:schemeClr>
            </a:gs>
            <a:gs pos="100000">
              <a:schemeClr val="accent2">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H5P</a:t>
          </a:r>
          <a:endParaRPr lang="el-GR" sz="2000" b="1" kern="1200" dirty="0">
            <a:solidFill>
              <a:schemeClr val="bg1"/>
            </a:solidFill>
          </a:endParaRPr>
        </a:p>
      </dsp:txBody>
      <dsp:txXfrm>
        <a:off x="4189474" y="115695"/>
        <a:ext cx="594825" cy="594825"/>
      </dsp:txXfrm>
    </dsp:sp>
    <dsp:sp modelId="{50C60CFA-B9E9-49E0-AD89-64CBEB1A3AFB}">
      <dsp:nvSpPr>
        <dsp:cNvPr id="0" name=""/>
        <dsp:cNvSpPr/>
      </dsp:nvSpPr>
      <dsp:spPr>
        <a:xfrm rot="17886528">
          <a:off x="4637538" y="1380687"/>
          <a:ext cx="706655" cy="408587"/>
        </a:xfrm>
        <a:prstGeom prst="rightArrow">
          <a:avLst>
            <a:gd name="adj1" fmla="val 60000"/>
            <a:gd name="adj2" fmla="val 50000"/>
          </a:avLst>
        </a:prstGeom>
        <a:gradFill rotWithShape="0">
          <a:gsLst>
            <a:gs pos="0">
              <a:schemeClr val="accent3">
                <a:hueOff val="0"/>
                <a:satOff val="0"/>
                <a:lumOff val="0"/>
                <a:alphaOff val="0"/>
                <a:shade val="63000"/>
                <a:satMod val="110000"/>
              </a:schemeClr>
            </a:gs>
            <a:gs pos="30000">
              <a:schemeClr val="accent3">
                <a:hueOff val="0"/>
                <a:satOff val="0"/>
                <a:lumOff val="0"/>
                <a:alphaOff val="0"/>
                <a:shade val="90000"/>
                <a:satMod val="120000"/>
              </a:schemeClr>
            </a:gs>
            <a:gs pos="45000">
              <a:schemeClr val="accent3">
                <a:hueOff val="0"/>
                <a:satOff val="0"/>
                <a:lumOff val="0"/>
                <a:alphaOff val="0"/>
                <a:shade val="100000"/>
                <a:satMod val="128000"/>
              </a:schemeClr>
            </a:gs>
            <a:gs pos="55000">
              <a:schemeClr val="accent3">
                <a:hueOff val="0"/>
                <a:satOff val="0"/>
                <a:lumOff val="0"/>
                <a:alphaOff val="0"/>
                <a:shade val="100000"/>
                <a:satMod val="128000"/>
              </a:schemeClr>
            </a:gs>
            <a:gs pos="73000">
              <a:schemeClr val="accent3">
                <a:hueOff val="0"/>
                <a:satOff val="0"/>
                <a:lumOff val="0"/>
                <a:alphaOff val="0"/>
                <a:shade val="90000"/>
                <a:satMod val="120000"/>
              </a:schemeClr>
            </a:gs>
            <a:gs pos="100000">
              <a:schemeClr val="accent3">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a:off x="4669950" y="1516463"/>
        <a:ext cx="584079" cy="245153"/>
      </dsp:txXfrm>
    </dsp:sp>
    <dsp:sp modelId="{D5742184-2E51-4895-8AFD-5336B958403D}">
      <dsp:nvSpPr>
        <dsp:cNvPr id="0" name=""/>
        <dsp:cNvSpPr/>
      </dsp:nvSpPr>
      <dsp:spPr>
        <a:xfrm>
          <a:off x="4905569" y="163263"/>
          <a:ext cx="1240077" cy="841209"/>
        </a:xfrm>
        <a:prstGeom prst="ellipse">
          <a:avLst/>
        </a:prstGeom>
        <a:gradFill rotWithShape="0">
          <a:gsLst>
            <a:gs pos="0">
              <a:schemeClr val="accent3">
                <a:hueOff val="0"/>
                <a:satOff val="0"/>
                <a:lumOff val="0"/>
                <a:alphaOff val="0"/>
                <a:shade val="63000"/>
                <a:satMod val="110000"/>
              </a:schemeClr>
            </a:gs>
            <a:gs pos="30000">
              <a:schemeClr val="accent3">
                <a:hueOff val="0"/>
                <a:satOff val="0"/>
                <a:lumOff val="0"/>
                <a:alphaOff val="0"/>
                <a:shade val="90000"/>
                <a:satMod val="120000"/>
              </a:schemeClr>
            </a:gs>
            <a:gs pos="45000">
              <a:schemeClr val="accent3">
                <a:hueOff val="0"/>
                <a:satOff val="0"/>
                <a:lumOff val="0"/>
                <a:alphaOff val="0"/>
                <a:shade val="100000"/>
                <a:satMod val="128000"/>
              </a:schemeClr>
            </a:gs>
            <a:gs pos="55000">
              <a:schemeClr val="accent3">
                <a:hueOff val="0"/>
                <a:satOff val="0"/>
                <a:lumOff val="0"/>
                <a:alphaOff val="0"/>
                <a:shade val="100000"/>
                <a:satMod val="128000"/>
              </a:schemeClr>
            </a:gs>
            <a:gs pos="73000">
              <a:schemeClr val="accent3">
                <a:hueOff val="0"/>
                <a:satOff val="0"/>
                <a:lumOff val="0"/>
                <a:alphaOff val="0"/>
                <a:shade val="90000"/>
                <a:satMod val="120000"/>
              </a:schemeClr>
            </a:gs>
            <a:gs pos="100000">
              <a:schemeClr val="accent3">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Book Creator</a:t>
          </a:r>
          <a:endParaRPr lang="el-GR" sz="2000" b="1" kern="1200" dirty="0">
            <a:solidFill>
              <a:schemeClr val="bg1"/>
            </a:solidFill>
          </a:endParaRPr>
        </a:p>
      </dsp:txBody>
      <dsp:txXfrm>
        <a:off x="5087174" y="286455"/>
        <a:ext cx="876867" cy="594825"/>
      </dsp:txXfrm>
    </dsp:sp>
    <dsp:sp modelId="{64EA81E3-FF41-49E0-9E4A-5D8087B6212A}">
      <dsp:nvSpPr>
        <dsp:cNvPr id="0" name=""/>
        <dsp:cNvSpPr/>
      </dsp:nvSpPr>
      <dsp:spPr>
        <a:xfrm rot="19751121">
          <a:off x="5017158" y="1833759"/>
          <a:ext cx="583970" cy="408587"/>
        </a:xfrm>
        <a:prstGeom prst="rightArrow">
          <a:avLst>
            <a:gd name="adj1" fmla="val 60000"/>
            <a:gd name="adj2" fmla="val 50000"/>
          </a:avLst>
        </a:prstGeom>
        <a:gradFill rotWithShape="0">
          <a:gsLst>
            <a:gs pos="0">
              <a:schemeClr val="accent4">
                <a:hueOff val="0"/>
                <a:satOff val="0"/>
                <a:lumOff val="0"/>
                <a:alphaOff val="0"/>
                <a:shade val="63000"/>
                <a:satMod val="110000"/>
              </a:schemeClr>
            </a:gs>
            <a:gs pos="30000">
              <a:schemeClr val="accent4">
                <a:hueOff val="0"/>
                <a:satOff val="0"/>
                <a:lumOff val="0"/>
                <a:alphaOff val="0"/>
                <a:shade val="90000"/>
                <a:satMod val="120000"/>
              </a:schemeClr>
            </a:gs>
            <a:gs pos="45000">
              <a:schemeClr val="accent4">
                <a:hueOff val="0"/>
                <a:satOff val="0"/>
                <a:lumOff val="0"/>
                <a:alphaOff val="0"/>
                <a:shade val="100000"/>
                <a:satMod val="128000"/>
              </a:schemeClr>
            </a:gs>
            <a:gs pos="55000">
              <a:schemeClr val="accent4">
                <a:hueOff val="0"/>
                <a:satOff val="0"/>
                <a:lumOff val="0"/>
                <a:alphaOff val="0"/>
                <a:shade val="100000"/>
                <a:satMod val="128000"/>
              </a:schemeClr>
            </a:gs>
            <a:gs pos="73000">
              <a:schemeClr val="accent4">
                <a:hueOff val="0"/>
                <a:satOff val="0"/>
                <a:lumOff val="0"/>
                <a:alphaOff val="0"/>
                <a:shade val="90000"/>
                <a:satMod val="120000"/>
              </a:schemeClr>
            </a:gs>
            <a:gs pos="100000">
              <a:schemeClr val="accent4">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a:off x="5025810" y="1946872"/>
        <a:ext cx="461394" cy="245153"/>
      </dsp:txXfrm>
    </dsp:sp>
    <dsp:sp modelId="{BBE43A1E-2355-42FA-97DA-CF4C9333C203}">
      <dsp:nvSpPr>
        <dsp:cNvPr id="0" name=""/>
        <dsp:cNvSpPr/>
      </dsp:nvSpPr>
      <dsp:spPr>
        <a:xfrm>
          <a:off x="5642077" y="826131"/>
          <a:ext cx="1480655" cy="1143515"/>
        </a:xfrm>
        <a:prstGeom prst="ellipse">
          <a:avLst/>
        </a:prstGeom>
        <a:gradFill rotWithShape="0">
          <a:gsLst>
            <a:gs pos="0">
              <a:schemeClr val="accent4">
                <a:hueOff val="0"/>
                <a:satOff val="0"/>
                <a:lumOff val="0"/>
                <a:alphaOff val="0"/>
                <a:shade val="63000"/>
                <a:satMod val="110000"/>
              </a:schemeClr>
            </a:gs>
            <a:gs pos="30000">
              <a:schemeClr val="accent4">
                <a:hueOff val="0"/>
                <a:satOff val="0"/>
                <a:lumOff val="0"/>
                <a:alphaOff val="0"/>
                <a:shade val="90000"/>
                <a:satMod val="120000"/>
              </a:schemeClr>
            </a:gs>
            <a:gs pos="45000">
              <a:schemeClr val="accent4">
                <a:hueOff val="0"/>
                <a:satOff val="0"/>
                <a:lumOff val="0"/>
                <a:alphaOff val="0"/>
                <a:shade val="100000"/>
                <a:satMod val="128000"/>
              </a:schemeClr>
            </a:gs>
            <a:gs pos="55000">
              <a:schemeClr val="accent4">
                <a:hueOff val="0"/>
                <a:satOff val="0"/>
                <a:lumOff val="0"/>
                <a:alphaOff val="0"/>
                <a:shade val="100000"/>
                <a:satMod val="128000"/>
              </a:schemeClr>
            </a:gs>
            <a:gs pos="73000">
              <a:schemeClr val="accent4">
                <a:hueOff val="0"/>
                <a:satOff val="0"/>
                <a:lumOff val="0"/>
                <a:alphaOff val="0"/>
                <a:shade val="90000"/>
                <a:satMod val="120000"/>
              </a:schemeClr>
            </a:gs>
            <a:gs pos="100000">
              <a:schemeClr val="accent4">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Plotagon</a:t>
          </a:r>
          <a:r>
            <a:rPr lang="en-US" sz="2000" b="1" kern="1200" dirty="0" smtClean="0">
              <a:solidFill>
                <a:schemeClr val="bg1"/>
              </a:solidFill>
            </a:rPr>
            <a:t> Studio</a:t>
          </a:r>
          <a:endParaRPr lang="el-GR" sz="2000" b="1" kern="1200" dirty="0">
            <a:solidFill>
              <a:schemeClr val="bg1"/>
            </a:solidFill>
          </a:endParaRPr>
        </a:p>
      </dsp:txBody>
      <dsp:txXfrm>
        <a:off x="5858914" y="993595"/>
        <a:ext cx="1046981" cy="808587"/>
      </dsp:txXfrm>
    </dsp:sp>
    <dsp:sp modelId="{A8BD1C55-2DFE-4E08-87A4-167D4F14CE88}">
      <dsp:nvSpPr>
        <dsp:cNvPr id="0" name=""/>
        <dsp:cNvSpPr/>
      </dsp:nvSpPr>
      <dsp:spPr>
        <a:xfrm rot="21549699">
          <a:off x="5151938" y="2310207"/>
          <a:ext cx="583302" cy="408587"/>
        </a:xfrm>
        <a:prstGeom prst="rightArrow">
          <a:avLst>
            <a:gd name="adj1" fmla="val 60000"/>
            <a:gd name="adj2" fmla="val 50000"/>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a:off x="5151945" y="2392821"/>
        <a:ext cx="460726" cy="245153"/>
      </dsp:txXfrm>
    </dsp:sp>
    <dsp:sp modelId="{D1A36E3B-02D1-4164-B7B7-C1611CA3A084}">
      <dsp:nvSpPr>
        <dsp:cNvPr id="0" name=""/>
        <dsp:cNvSpPr/>
      </dsp:nvSpPr>
      <dsp:spPr>
        <a:xfrm>
          <a:off x="6010204" y="2004336"/>
          <a:ext cx="1293477" cy="984820"/>
        </a:xfrm>
        <a:prstGeom prst="ellipse">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Doodly</a:t>
          </a:r>
          <a:endParaRPr lang="el-GR" sz="2000" b="1" kern="1200" dirty="0">
            <a:solidFill>
              <a:schemeClr val="bg1"/>
            </a:solidFill>
          </a:endParaRPr>
        </a:p>
      </dsp:txBody>
      <dsp:txXfrm>
        <a:off x="6199629" y="2148560"/>
        <a:ext cx="914627" cy="696372"/>
      </dsp:txXfrm>
    </dsp:sp>
    <dsp:sp modelId="{D15613A4-6C60-4DF0-BFD1-2AB52A2017F8}">
      <dsp:nvSpPr>
        <dsp:cNvPr id="0" name=""/>
        <dsp:cNvSpPr/>
      </dsp:nvSpPr>
      <dsp:spPr>
        <a:xfrm rot="1476603">
          <a:off x="5078973" y="2738553"/>
          <a:ext cx="625010" cy="408587"/>
        </a:xfrm>
        <a:prstGeom prst="rightArrow">
          <a:avLst>
            <a:gd name="adj1" fmla="val 60000"/>
            <a:gd name="adj2" fmla="val 50000"/>
          </a:avLst>
        </a:prstGeom>
        <a:gradFill rotWithShape="0">
          <a:gsLst>
            <a:gs pos="0">
              <a:schemeClr val="accent6">
                <a:hueOff val="0"/>
                <a:satOff val="0"/>
                <a:lumOff val="0"/>
                <a:alphaOff val="0"/>
                <a:shade val="63000"/>
                <a:satMod val="110000"/>
              </a:schemeClr>
            </a:gs>
            <a:gs pos="30000">
              <a:schemeClr val="accent6">
                <a:hueOff val="0"/>
                <a:satOff val="0"/>
                <a:lumOff val="0"/>
                <a:alphaOff val="0"/>
                <a:shade val="90000"/>
                <a:satMod val="120000"/>
              </a:schemeClr>
            </a:gs>
            <a:gs pos="45000">
              <a:schemeClr val="accent6">
                <a:hueOff val="0"/>
                <a:satOff val="0"/>
                <a:lumOff val="0"/>
                <a:alphaOff val="0"/>
                <a:shade val="100000"/>
                <a:satMod val="128000"/>
              </a:schemeClr>
            </a:gs>
            <a:gs pos="55000">
              <a:schemeClr val="accent6">
                <a:hueOff val="0"/>
                <a:satOff val="0"/>
                <a:lumOff val="0"/>
                <a:alphaOff val="0"/>
                <a:shade val="100000"/>
                <a:satMod val="128000"/>
              </a:schemeClr>
            </a:gs>
            <a:gs pos="73000">
              <a:schemeClr val="accent6">
                <a:hueOff val="0"/>
                <a:satOff val="0"/>
                <a:lumOff val="0"/>
                <a:alphaOff val="0"/>
                <a:shade val="90000"/>
                <a:satMod val="120000"/>
              </a:schemeClr>
            </a:gs>
            <a:gs pos="100000">
              <a:schemeClr val="accent6">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a:off x="5084540" y="2794747"/>
        <a:ext cx="502434" cy="245153"/>
      </dsp:txXfrm>
    </dsp:sp>
    <dsp:sp modelId="{32F00E04-CCC2-4927-8993-8DC142524321}">
      <dsp:nvSpPr>
        <dsp:cNvPr id="0" name=""/>
        <dsp:cNvSpPr/>
      </dsp:nvSpPr>
      <dsp:spPr>
        <a:xfrm>
          <a:off x="5789339" y="3035261"/>
          <a:ext cx="1442741" cy="840494"/>
        </a:xfrm>
        <a:prstGeom prst="ellipse">
          <a:avLst/>
        </a:prstGeom>
        <a:gradFill rotWithShape="0">
          <a:gsLst>
            <a:gs pos="0">
              <a:schemeClr val="accent6">
                <a:hueOff val="0"/>
                <a:satOff val="0"/>
                <a:lumOff val="0"/>
                <a:alphaOff val="0"/>
                <a:shade val="63000"/>
                <a:satMod val="110000"/>
              </a:schemeClr>
            </a:gs>
            <a:gs pos="30000">
              <a:schemeClr val="accent6">
                <a:hueOff val="0"/>
                <a:satOff val="0"/>
                <a:lumOff val="0"/>
                <a:alphaOff val="0"/>
                <a:shade val="90000"/>
                <a:satMod val="120000"/>
              </a:schemeClr>
            </a:gs>
            <a:gs pos="45000">
              <a:schemeClr val="accent6">
                <a:hueOff val="0"/>
                <a:satOff val="0"/>
                <a:lumOff val="0"/>
                <a:alphaOff val="0"/>
                <a:shade val="100000"/>
                <a:satMod val="128000"/>
              </a:schemeClr>
            </a:gs>
            <a:gs pos="55000">
              <a:schemeClr val="accent6">
                <a:hueOff val="0"/>
                <a:satOff val="0"/>
                <a:lumOff val="0"/>
                <a:alphaOff val="0"/>
                <a:shade val="100000"/>
                <a:satMod val="128000"/>
              </a:schemeClr>
            </a:gs>
            <a:gs pos="73000">
              <a:schemeClr val="accent6">
                <a:hueOff val="0"/>
                <a:satOff val="0"/>
                <a:lumOff val="0"/>
                <a:alphaOff val="0"/>
                <a:shade val="90000"/>
                <a:satMod val="120000"/>
              </a:schemeClr>
            </a:gs>
            <a:gs pos="100000">
              <a:schemeClr val="accent6">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Artsteps</a:t>
          </a:r>
          <a:endParaRPr lang="el-GR" sz="2000" b="1" kern="1200" dirty="0">
            <a:solidFill>
              <a:schemeClr val="bg1"/>
            </a:solidFill>
          </a:endParaRPr>
        </a:p>
      </dsp:txBody>
      <dsp:txXfrm>
        <a:off x="6000624" y="3158348"/>
        <a:ext cx="1020171" cy="594320"/>
      </dsp:txXfrm>
    </dsp:sp>
    <dsp:sp modelId="{66BE0D34-5674-4042-89D2-71EA85152F7E}">
      <dsp:nvSpPr>
        <dsp:cNvPr id="0" name=""/>
        <dsp:cNvSpPr/>
      </dsp:nvSpPr>
      <dsp:spPr>
        <a:xfrm rot="3039678">
          <a:off x="4812308" y="3157451"/>
          <a:ext cx="715044" cy="408587"/>
        </a:xfrm>
        <a:prstGeom prst="rightArrow">
          <a:avLst>
            <a:gd name="adj1" fmla="val 60000"/>
            <a:gd name="adj2" fmla="val 50000"/>
          </a:avLst>
        </a:prstGeom>
        <a:gradFill rotWithShape="0">
          <a:gsLst>
            <a:gs pos="0">
              <a:schemeClr val="accent2">
                <a:hueOff val="0"/>
                <a:satOff val="0"/>
                <a:lumOff val="0"/>
                <a:alphaOff val="0"/>
                <a:shade val="63000"/>
                <a:satMod val="110000"/>
              </a:schemeClr>
            </a:gs>
            <a:gs pos="30000">
              <a:schemeClr val="accent2">
                <a:hueOff val="0"/>
                <a:satOff val="0"/>
                <a:lumOff val="0"/>
                <a:alphaOff val="0"/>
                <a:shade val="90000"/>
                <a:satMod val="120000"/>
              </a:schemeClr>
            </a:gs>
            <a:gs pos="45000">
              <a:schemeClr val="accent2">
                <a:hueOff val="0"/>
                <a:satOff val="0"/>
                <a:lumOff val="0"/>
                <a:alphaOff val="0"/>
                <a:shade val="100000"/>
                <a:satMod val="128000"/>
              </a:schemeClr>
            </a:gs>
            <a:gs pos="55000">
              <a:schemeClr val="accent2">
                <a:hueOff val="0"/>
                <a:satOff val="0"/>
                <a:lumOff val="0"/>
                <a:alphaOff val="0"/>
                <a:shade val="100000"/>
                <a:satMod val="128000"/>
              </a:schemeClr>
            </a:gs>
            <a:gs pos="73000">
              <a:schemeClr val="accent2">
                <a:hueOff val="0"/>
                <a:satOff val="0"/>
                <a:lumOff val="0"/>
                <a:alphaOff val="0"/>
                <a:shade val="90000"/>
                <a:satMod val="120000"/>
              </a:schemeClr>
            </a:gs>
            <a:gs pos="100000">
              <a:schemeClr val="accent2">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a:off x="4834745" y="3191767"/>
        <a:ext cx="592468" cy="245153"/>
      </dsp:txXfrm>
    </dsp:sp>
    <dsp:sp modelId="{6BF99EF0-5E3A-4138-9832-0EEC74FDDDF9}">
      <dsp:nvSpPr>
        <dsp:cNvPr id="0" name=""/>
        <dsp:cNvSpPr/>
      </dsp:nvSpPr>
      <dsp:spPr>
        <a:xfrm>
          <a:off x="5200240" y="3845359"/>
          <a:ext cx="1518433" cy="959584"/>
        </a:xfrm>
        <a:prstGeom prst="ellipse">
          <a:avLst/>
        </a:prstGeom>
        <a:gradFill rotWithShape="0">
          <a:gsLst>
            <a:gs pos="0">
              <a:schemeClr val="accent2">
                <a:hueOff val="0"/>
                <a:satOff val="0"/>
                <a:lumOff val="0"/>
                <a:alphaOff val="0"/>
                <a:shade val="63000"/>
                <a:satMod val="110000"/>
              </a:schemeClr>
            </a:gs>
            <a:gs pos="30000">
              <a:schemeClr val="accent2">
                <a:hueOff val="0"/>
                <a:satOff val="0"/>
                <a:lumOff val="0"/>
                <a:alphaOff val="0"/>
                <a:shade val="90000"/>
                <a:satMod val="120000"/>
              </a:schemeClr>
            </a:gs>
            <a:gs pos="45000">
              <a:schemeClr val="accent2">
                <a:hueOff val="0"/>
                <a:satOff val="0"/>
                <a:lumOff val="0"/>
                <a:alphaOff val="0"/>
                <a:shade val="100000"/>
                <a:satMod val="128000"/>
              </a:schemeClr>
            </a:gs>
            <a:gs pos="55000">
              <a:schemeClr val="accent2">
                <a:hueOff val="0"/>
                <a:satOff val="0"/>
                <a:lumOff val="0"/>
                <a:alphaOff val="0"/>
                <a:shade val="100000"/>
                <a:satMod val="128000"/>
              </a:schemeClr>
            </a:gs>
            <a:gs pos="73000">
              <a:schemeClr val="accent2">
                <a:hueOff val="0"/>
                <a:satOff val="0"/>
                <a:lumOff val="0"/>
                <a:alphaOff val="0"/>
                <a:shade val="90000"/>
                <a:satMod val="120000"/>
              </a:schemeClr>
            </a:gs>
            <a:gs pos="100000">
              <a:schemeClr val="accent2">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Audacity</a:t>
          </a:r>
          <a:endParaRPr lang="el-GR" sz="2000" b="1" kern="1200" dirty="0">
            <a:solidFill>
              <a:schemeClr val="bg1"/>
            </a:solidFill>
          </a:endParaRPr>
        </a:p>
      </dsp:txBody>
      <dsp:txXfrm>
        <a:off x="5422609" y="3985887"/>
        <a:ext cx="1073695" cy="678528"/>
      </dsp:txXfrm>
    </dsp:sp>
    <dsp:sp modelId="{CDA420B0-1BE1-42FC-8158-613B4EDCD88F}">
      <dsp:nvSpPr>
        <dsp:cNvPr id="0" name=""/>
        <dsp:cNvSpPr/>
      </dsp:nvSpPr>
      <dsp:spPr>
        <a:xfrm rot="5557897">
          <a:off x="4117549" y="3336932"/>
          <a:ext cx="645580" cy="408587"/>
        </a:xfrm>
        <a:prstGeom prst="rightArrow">
          <a:avLst>
            <a:gd name="adj1" fmla="val 60000"/>
            <a:gd name="adj2" fmla="val 50000"/>
          </a:avLst>
        </a:prstGeom>
        <a:gradFill rotWithShape="0">
          <a:gsLst>
            <a:gs pos="0">
              <a:schemeClr val="accent3">
                <a:hueOff val="0"/>
                <a:satOff val="0"/>
                <a:lumOff val="0"/>
                <a:alphaOff val="0"/>
                <a:shade val="63000"/>
                <a:satMod val="110000"/>
              </a:schemeClr>
            </a:gs>
            <a:gs pos="30000">
              <a:schemeClr val="accent3">
                <a:hueOff val="0"/>
                <a:satOff val="0"/>
                <a:lumOff val="0"/>
                <a:alphaOff val="0"/>
                <a:shade val="90000"/>
                <a:satMod val="120000"/>
              </a:schemeClr>
            </a:gs>
            <a:gs pos="45000">
              <a:schemeClr val="accent3">
                <a:hueOff val="0"/>
                <a:satOff val="0"/>
                <a:lumOff val="0"/>
                <a:alphaOff val="0"/>
                <a:shade val="100000"/>
                <a:satMod val="128000"/>
              </a:schemeClr>
            </a:gs>
            <a:gs pos="55000">
              <a:schemeClr val="accent3">
                <a:hueOff val="0"/>
                <a:satOff val="0"/>
                <a:lumOff val="0"/>
                <a:alphaOff val="0"/>
                <a:shade val="100000"/>
                <a:satMod val="128000"/>
              </a:schemeClr>
            </a:gs>
            <a:gs pos="73000">
              <a:schemeClr val="accent3">
                <a:hueOff val="0"/>
                <a:satOff val="0"/>
                <a:lumOff val="0"/>
                <a:alphaOff val="0"/>
                <a:shade val="90000"/>
                <a:satMod val="120000"/>
              </a:schemeClr>
            </a:gs>
            <a:gs pos="100000">
              <a:schemeClr val="accent3">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rot="10800000">
        <a:off x="4181651" y="3357426"/>
        <a:ext cx="523004" cy="245153"/>
      </dsp:txXfrm>
    </dsp:sp>
    <dsp:sp modelId="{729B8E98-42F9-4568-B5A7-AC759DC2C5B5}">
      <dsp:nvSpPr>
        <dsp:cNvPr id="0" name=""/>
        <dsp:cNvSpPr/>
      </dsp:nvSpPr>
      <dsp:spPr>
        <a:xfrm>
          <a:off x="3519801" y="4167723"/>
          <a:ext cx="1739714" cy="952341"/>
        </a:xfrm>
        <a:prstGeom prst="ellipse">
          <a:avLst/>
        </a:prstGeom>
        <a:gradFill rotWithShape="0">
          <a:gsLst>
            <a:gs pos="0">
              <a:schemeClr val="accent3">
                <a:hueOff val="0"/>
                <a:satOff val="0"/>
                <a:lumOff val="0"/>
                <a:alphaOff val="0"/>
                <a:shade val="63000"/>
                <a:satMod val="110000"/>
              </a:schemeClr>
            </a:gs>
            <a:gs pos="30000">
              <a:schemeClr val="accent3">
                <a:hueOff val="0"/>
                <a:satOff val="0"/>
                <a:lumOff val="0"/>
                <a:alphaOff val="0"/>
                <a:shade val="90000"/>
                <a:satMod val="120000"/>
              </a:schemeClr>
            </a:gs>
            <a:gs pos="45000">
              <a:schemeClr val="accent3">
                <a:hueOff val="0"/>
                <a:satOff val="0"/>
                <a:lumOff val="0"/>
                <a:alphaOff val="0"/>
                <a:shade val="100000"/>
                <a:satMod val="128000"/>
              </a:schemeClr>
            </a:gs>
            <a:gs pos="55000">
              <a:schemeClr val="accent3">
                <a:hueOff val="0"/>
                <a:satOff val="0"/>
                <a:lumOff val="0"/>
                <a:alphaOff val="0"/>
                <a:shade val="100000"/>
                <a:satMod val="128000"/>
              </a:schemeClr>
            </a:gs>
            <a:gs pos="73000">
              <a:schemeClr val="accent3">
                <a:hueOff val="0"/>
                <a:satOff val="0"/>
                <a:lumOff val="0"/>
                <a:alphaOff val="0"/>
                <a:shade val="90000"/>
                <a:satMod val="120000"/>
              </a:schemeClr>
            </a:gs>
            <a:gs pos="100000">
              <a:schemeClr val="accent3">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Wordwall</a:t>
          </a:r>
          <a:endParaRPr lang="el-GR" sz="2000" b="1" kern="1200" dirty="0">
            <a:solidFill>
              <a:schemeClr val="bg1"/>
            </a:solidFill>
          </a:endParaRPr>
        </a:p>
      </dsp:txBody>
      <dsp:txXfrm>
        <a:off x="3774576" y="4307190"/>
        <a:ext cx="1230164" cy="673407"/>
      </dsp:txXfrm>
    </dsp:sp>
    <dsp:sp modelId="{C67026D0-DB1B-484A-9594-A21D46739A21}">
      <dsp:nvSpPr>
        <dsp:cNvPr id="0" name=""/>
        <dsp:cNvSpPr/>
      </dsp:nvSpPr>
      <dsp:spPr>
        <a:xfrm rot="7800624">
          <a:off x="3426334" y="3156064"/>
          <a:ext cx="724570" cy="408587"/>
        </a:xfrm>
        <a:prstGeom prst="rightArrow">
          <a:avLst>
            <a:gd name="adj1" fmla="val 60000"/>
            <a:gd name="adj2" fmla="val 50000"/>
          </a:avLst>
        </a:prstGeom>
        <a:gradFill rotWithShape="0">
          <a:gsLst>
            <a:gs pos="0">
              <a:schemeClr val="accent4">
                <a:hueOff val="0"/>
                <a:satOff val="0"/>
                <a:lumOff val="0"/>
                <a:alphaOff val="0"/>
                <a:shade val="63000"/>
                <a:satMod val="110000"/>
              </a:schemeClr>
            </a:gs>
            <a:gs pos="30000">
              <a:schemeClr val="accent4">
                <a:hueOff val="0"/>
                <a:satOff val="0"/>
                <a:lumOff val="0"/>
                <a:alphaOff val="0"/>
                <a:shade val="90000"/>
                <a:satMod val="120000"/>
              </a:schemeClr>
            </a:gs>
            <a:gs pos="45000">
              <a:schemeClr val="accent4">
                <a:hueOff val="0"/>
                <a:satOff val="0"/>
                <a:lumOff val="0"/>
                <a:alphaOff val="0"/>
                <a:shade val="100000"/>
                <a:satMod val="128000"/>
              </a:schemeClr>
            </a:gs>
            <a:gs pos="55000">
              <a:schemeClr val="accent4">
                <a:hueOff val="0"/>
                <a:satOff val="0"/>
                <a:lumOff val="0"/>
                <a:alphaOff val="0"/>
                <a:shade val="100000"/>
                <a:satMod val="128000"/>
              </a:schemeClr>
            </a:gs>
            <a:gs pos="73000">
              <a:schemeClr val="accent4">
                <a:hueOff val="0"/>
                <a:satOff val="0"/>
                <a:lumOff val="0"/>
                <a:alphaOff val="0"/>
                <a:shade val="90000"/>
                <a:satMod val="120000"/>
              </a:schemeClr>
            </a:gs>
            <a:gs pos="100000">
              <a:schemeClr val="accent4">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rot="10800000">
        <a:off x="3527026" y="3190839"/>
        <a:ext cx="601994" cy="245153"/>
      </dsp:txXfrm>
    </dsp:sp>
    <dsp:sp modelId="{829013A8-EE27-443A-AF78-08418367F074}">
      <dsp:nvSpPr>
        <dsp:cNvPr id="0" name=""/>
        <dsp:cNvSpPr/>
      </dsp:nvSpPr>
      <dsp:spPr>
        <a:xfrm>
          <a:off x="2482769" y="3845290"/>
          <a:ext cx="1133269" cy="791410"/>
        </a:xfrm>
        <a:prstGeom prst="ellipse">
          <a:avLst/>
        </a:prstGeom>
        <a:gradFill rotWithShape="0">
          <a:gsLst>
            <a:gs pos="0">
              <a:schemeClr val="accent4">
                <a:hueOff val="0"/>
                <a:satOff val="0"/>
                <a:lumOff val="0"/>
                <a:alphaOff val="0"/>
                <a:shade val="63000"/>
                <a:satMod val="110000"/>
              </a:schemeClr>
            </a:gs>
            <a:gs pos="30000">
              <a:schemeClr val="accent4">
                <a:hueOff val="0"/>
                <a:satOff val="0"/>
                <a:lumOff val="0"/>
                <a:alphaOff val="0"/>
                <a:shade val="90000"/>
                <a:satMod val="120000"/>
              </a:schemeClr>
            </a:gs>
            <a:gs pos="45000">
              <a:schemeClr val="accent4">
                <a:hueOff val="0"/>
                <a:satOff val="0"/>
                <a:lumOff val="0"/>
                <a:alphaOff val="0"/>
                <a:shade val="100000"/>
                <a:satMod val="128000"/>
              </a:schemeClr>
            </a:gs>
            <a:gs pos="55000">
              <a:schemeClr val="accent4">
                <a:hueOff val="0"/>
                <a:satOff val="0"/>
                <a:lumOff val="0"/>
                <a:alphaOff val="0"/>
                <a:shade val="100000"/>
                <a:satMod val="128000"/>
              </a:schemeClr>
            </a:gs>
            <a:gs pos="73000">
              <a:schemeClr val="accent4">
                <a:hueOff val="0"/>
                <a:satOff val="0"/>
                <a:lumOff val="0"/>
                <a:alphaOff val="0"/>
                <a:shade val="90000"/>
                <a:satMod val="120000"/>
              </a:schemeClr>
            </a:gs>
            <a:gs pos="100000">
              <a:schemeClr val="accent4">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Padlet</a:t>
          </a:r>
          <a:endParaRPr lang="el-GR" sz="2000" b="1" kern="1200" dirty="0">
            <a:solidFill>
              <a:schemeClr val="bg1"/>
            </a:solidFill>
          </a:endParaRPr>
        </a:p>
      </dsp:txBody>
      <dsp:txXfrm>
        <a:off x="2648732" y="3961189"/>
        <a:ext cx="801343" cy="559612"/>
      </dsp:txXfrm>
    </dsp:sp>
    <dsp:sp modelId="{E0461030-36D1-4541-9236-4CDAD21793EB}">
      <dsp:nvSpPr>
        <dsp:cNvPr id="0" name=""/>
        <dsp:cNvSpPr/>
      </dsp:nvSpPr>
      <dsp:spPr>
        <a:xfrm rot="9327852">
          <a:off x="3348987" y="2714641"/>
          <a:ext cx="565172" cy="408587"/>
        </a:xfrm>
        <a:prstGeom prst="rightArrow">
          <a:avLst>
            <a:gd name="adj1" fmla="val 60000"/>
            <a:gd name="adj2" fmla="val 50000"/>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rot="10800000">
        <a:off x="3466029" y="2770907"/>
        <a:ext cx="442596" cy="245153"/>
      </dsp:txXfrm>
    </dsp:sp>
    <dsp:sp modelId="{8B8CB19B-EEFA-44FA-AC8B-0BC020124C0B}">
      <dsp:nvSpPr>
        <dsp:cNvPr id="0" name=""/>
        <dsp:cNvSpPr/>
      </dsp:nvSpPr>
      <dsp:spPr>
        <a:xfrm>
          <a:off x="1826385" y="2961643"/>
          <a:ext cx="1444499" cy="903265"/>
        </a:xfrm>
        <a:prstGeom prst="ellipse">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Kdenlive</a:t>
          </a:r>
          <a:endParaRPr lang="el-GR" sz="2000" b="1" kern="1200" dirty="0">
            <a:solidFill>
              <a:schemeClr val="bg1"/>
            </a:solidFill>
          </a:endParaRPr>
        </a:p>
      </dsp:txBody>
      <dsp:txXfrm>
        <a:off x="2037927" y="3093923"/>
        <a:ext cx="1021415" cy="638705"/>
      </dsp:txXfrm>
    </dsp:sp>
    <dsp:sp modelId="{BE36407F-802F-43EC-8F16-EC724E554D70}">
      <dsp:nvSpPr>
        <dsp:cNvPr id="0" name=""/>
        <dsp:cNvSpPr/>
      </dsp:nvSpPr>
      <dsp:spPr>
        <a:xfrm rot="11116719">
          <a:off x="3248603" y="2236546"/>
          <a:ext cx="578970" cy="408587"/>
        </a:xfrm>
        <a:prstGeom prst="rightArrow">
          <a:avLst>
            <a:gd name="adj1" fmla="val 60000"/>
            <a:gd name="adj2" fmla="val 50000"/>
          </a:avLst>
        </a:prstGeom>
        <a:gradFill rotWithShape="0">
          <a:gsLst>
            <a:gs pos="0">
              <a:schemeClr val="accent6">
                <a:hueOff val="0"/>
                <a:satOff val="0"/>
                <a:lumOff val="0"/>
                <a:alphaOff val="0"/>
                <a:shade val="63000"/>
                <a:satMod val="110000"/>
              </a:schemeClr>
            </a:gs>
            <a:gs pos="30000">
              <a:schemeClr val="accent6">
                <a:hueOff val="0"/>
                <a:satOff val="0"/>
                <a:lumOff val="0"/>
                <a:alphaOff val="0"/>
                <a:shade val="90000"/>
                <a:satMod val="120000"/>
              </a:schemeClr>
            </a:gs>
            <a:gs pos="45000">
              <a:schemeClr val="accent6">
                <a:hueOff val="0"/>
                <a:satOff val="0"/>
                <a:lumOff val="0"/>
                <a:alphaOff val="0"/>
                <a:shade val="100000"/>
                <a:satMod val="128000"/>
              </a:schemeClr>
            </a:gs>
            <a:gs pos="55000">
              <a:schemeClr val="accent6">
                <a:hueOff val="0"/>
                <a:satOff val="0"/>
                <a:lumOff val="0"/>
                <a:alphaOff val="0"/>
                <a:shade val="100000"/>
                <a:satMod val="128000"/>
              </a:schemeClr>
            </a:gs>
            <a:gs pos="73000">
              <a:schemeClr val="accent6">
                <a:hueOff val="0"/>
                <a:satOff val="0"/>
                <a:lumOff val="0"/>
                <a:alphaOff val="0"/>
                <a:shade val="90000"/>
                <a:satMod val="120000"/>
              </a:schemeClr>
            </a:gs>
            <a:gs pos="100000">
              <a:schemeClr val="accent6">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rot="10800000">
        <a:off x="3370919" y="2323901"/>
        <a:ext cx="456394" cy="245153"/>
      </dsp:txXfrm>
    </dsp:sp>
    <dsp:sp modelId="{64147ECC-FB85-45AE-A88A-798C7F47DAD3}">
      <dsp:nvSpPr>
        <dsp:cNvPr id="0" name=""/>
        <dsp:cNvSpPr/>
      </dsp:nvSpPr>
      <dsp:spPr>
        <a:xfrm>
          <a:off x="1812624" y="1783454"/>
          <a:ext cx="1168036" cy="1103852"/>
        </a:xfrm>
        <a:prstGeom prst="ellipse">
          <a:avLst/>
        </a:prstGeom>
        <a:gradFill rotWithShape="0">
          <a:gsLst>
            <a:gs pos="0">
              <a:schemeClr val="accent6">
                <a:hueOff val="0"/>
                <a:satOff val="0"/>
                <a:lumOff val="0"/>
                <a:alphaOff val="0"/>
                <a:shade val="63000"/>
                <a:satMod val="110000"/>
              </a:schemeClr>
            </a:gs>
            <a:gs pos="30000">
              <a:schemeClr val="accent6">
                <a:hueOff val="0"/>
                <a:satOff val="0"/>
                <a:lumOff val="0"/>
                <a:alphaOff val="0"/>
                <a:shade val="90000"/>
                <a:satMod val="120000"/>
              </a:schemeClr>
            </a:gs>
            <a:gs pos="45000">
              <a:schemeClr val="accent6">
                <a:hueOff val="0"/>
                <a:satOff val="0"/>
                <a:lumOff val="0"/>
                <a:alphaOff val="0"/>
                <a:shade val="100000"/>
                <a:satMod val="128000"/>
              </a:schemeClr>
            </a:gs>
            <a:gs pos="55000">
              <a:schemeClr val="accent6">
                <a:hueOff val="0"/>
                <a:satOff val="0"/>
                <a:lumOff val="0"/>
                <a:alphaOff val="0"/>
                <a:shade val="100000"/>
                <a:satMod val="128000"/>
              </a:schemeClr>
            </a:gs>
            <a:gs pos="73000">
              <a:schemeClr val="accent6">
                <a:hueOff val="0"/>
                <a:satOff val="0"/>
                <a:lumOff val="0"/>
                <a:alphaOff val="0"/>
                <a:shade val="90000"/>
                <a:satMod val="120000"/>
              </a:schemeClr>
            </a:gs>
            <a:gs pos="100000">
              <a:schemeClr val="accent6">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Powerpoint</a:t>
          </a:r>
          <a:endParaRPr lang="el-GR" sz="2000" b="1" kern="1200" dirty="0">
            <a:solidFill>
              <a:schemeClr val="bg1"/>
            </a:solidFill>
          </a:endParaRPr>
        </a:p>
      </dsp:txBody>
      <dsp:txXfrm>
        <a:off x="1983679" y="1945109"/>
        <a:ext cx="825926" cy="780542"/>
      </dsp:txXfrm>
    </dsp:sp>
    <dsp:sp modelId="{8F834A62-5C2A-4B02-9C36-C766DBFD4EE6}">
      <dsp:nvSpPr>
        <dsp:cNvPr id="0" name=""/>
        <dsp:cNvSpPr/>
      </dsp:nvSpPr>
      <dsp:spPr>
        <a:xfrm rot="12920634">
          <a:off x="3361169" y="1747945"/>
          <a:ext cx="626310" cy="408587"/>
        </a:xfrm>
        <a:prstGeom prst="rightArrow">
          <a:avLst>
            <a:gd name="adj1" fmla="val 60000"/>
            <a:gd name="adj2" fmla="val 50000"/>
          </a:avLst>
        </a:prstGeom>
        <a:gradFill rotWithShape="0">
          <a:gsLst>
            <a:gs pos="0">
              <a:schemeClr val="accent2">
                <a:hueOff val="0"/>
                <a:satOff val="0"/>
                <a:lumOff val="0"/>
                <a:alphaOff val="0"/>
                <a:shade val="63000"/>
                <a:satMod val="110000"/>
              </a:schemeClr>
            </a:gs>
            <a:gs pos="30000">
              <a:schemeClr val="accent2">
                <a:hueOff val="0"/>
                <a:satOff val="0"/>
                <a:lumOff val="0"/>
                <a:alphaOff val="0"/>
                <a:shade val="90000"/>
                <a:satMod val="120000"/>
              </a:schemeClr>
            </a:gs>
            <a:gs pos="45000">
              <a:schemeClr val="accent2">
                <a:hueOff val="0"/>
                <a:satOff val="0"/>
                <a:lumOff val="0"/>
                <a:alphaOff val="0"/>
                <a:shade val="100000"/>
                <a:satMod val="128000"/>
              </a:schemeClr>
            </a:gs>
            <a:gs pos="55000">
              <a:schemeClr val="accent2">
                <a:hueOff val="0"/>
                <a:satOff val="0"/>
                <a:lumOff val="0"/>
                <a:alphaOff val="0"/>
                <a:shade val="100000"/>
                <a:satMod val="128000"/>
              </a:schemeClr>
            </a:gs>
            <a:gs pos="73000">
              <a:schemeClr val="accent2">
                <a:hueOff val="0"/>
                <a:satOff val="0"/>
                <a:lumOff val="0"/>
                <a:alphaOff val="0"/>
                <a:shade val="90000"/>
                <a:satMod val="120000"/>
              </a:schemeClr>
            </a:gs>
            <a:gs pos="100000">
              <a:schemeClr val="accent2">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rot="10800000">
        <a:off x="3472449" y="1865116"/>
        <a:ext cx="503734" cy="245153"/>
      </dsp:txXfrm>
    </dsp:sp>
    <dsp:sp modelId="{562FA0D0-EDC1-426B-B4AD-D5928397D4E1}">
      <dsp:nvSpPr>
        <dsp:cNvPr id="0" name=""/>
        <dsp:cNvSpPr/>
      </dsp:nvSpPr>
      <dsp:spPr>
        <a:xfrm>
          <a:off x="2254433" y="899669"/>
          <a:ext cx="1057568" cy="841209"/>
        </a:xfrm>
        <a:prstGeom prst="ellipse">
          <a:avLst/>
        </a:prstGeom>
        <a:gradFill rotWithShape="0">
          <a:gsLst>
            <a:gs pos="0">
              <a:schemeClr val="accent2">
                <a:hueOff val="0"/>
                <a:satOff val="0"/>
                <a:lumOff val="0"/>
                <a:alphaOff val="0"/>
                <a:shade val="63000"/>
                <a:satMod val="110000"/>
              </a:schemeClr>
            </a:gs>
            <a:gs pos="30000">
              <a:schemeClr val="accent2">
                <a:hueOff val="0"/>
                <a:satOff val="0"/>
                <a:lumOff val="0"/>
                <a:alphaOff val="0"/>
                <a:shade val="90000"/>
                <a:satMod val="120000"/>
              </a:schemeClr>
            </a:gs>
            <a:gs pos="45000">
              <a:schemeClr val="accent2">
                <a:hueOff val="0"/>
                <a:satOff val="0"/>
                <a:lumOff val="0"/>
                <a:alphaOff val="0"/>
                <a:shade val="100000"/>
                <a:satMod val="128000"/>
              </a:schemeClr>
            </a:gs>
            <a:gs pos="55000">
              <a:schemeClr val="accent2">
                <a:hueOff val="0"/>
                <a:satOff val="0"/>
                <a:lumOff val="0"/>
                <a:alphaOff val="0"/>
                <a:shade val="100000"/>
                <a:satMod val="128000"/>
              </a:schemeClr>
            </a:gs>
            <a:gs pos="73000">
              <a:schemeClr val="accent2">
                <a:hueOff val="0"/>
                <a:satOff val="0"/>
                <a:lumOff val="0"/>
                <a:alphaOff val="0"/>
                <a:shade val="90000"/>
                <a:satMod val="120000"/>
              </a:schemeClr>
            </a:gs>
            <a:gs pos="100000">
              <a:schemeClr val="accent2">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Ezgif</a:t>
          </a:r>
          <a:endParaRPr lang="el-GR" sz="2000" b="1" kern="1200" dirty="0">
            <a:solidFill>
              <a:schemeClr val="bg1"/>
            </a:solidFill>
          </a:endParaRPr>
        </a:p>
      </dsp:txBody>
      <dsp:txXfrm>
        <a:off x="2409310" y="1022861"/>
        <a:ext cx="747814" cy="594825"/>
      </dsp:txXfrm>
    </dsp:sp>
    <dsp:sp modelId="{BD0F5ECD-B838-4DDE-BBEE-4C959265585C}">
      <dsp:nvSpPr>
        <dsp:cNvPr id="0" name=""/>
        <dsp:cNvSpPr/>
      </dsp:nvSpPr>
      <dsp:spPr>
        <a:xfrm rot="14371533">
          <a:off x="3531104" y="1353242"/>
          <a:ext cx="768850" cy="408587"/>
        </a:xfrm>
        <a:prstGeom prst="rightArrow">
          <a:avLst>
            <a:gd name="adj1" fmla="val 60000"/>
            <a:gd name="adj2" fmla="val 50000"/>
          </a:avLst>
        </a:prstGeom>
        <a:gradFill rotWithShape="0">
          <a:gsLst>
            <a:gs pos="0">
              <a:schemeClr val="accent3">
                <a:hueOff val="0"/>
                <a:satOff val="0"/>
                <a:lumOff val="0"/>
                <a:alphaOff val="0"/>
                <a:shade val="63000"/>
                <a:satMod val="110000"/>
              </a:schemeClr>
            </a:gs>
            <a:gs pos="30000">
              <a:schemeClr val="accent3">
                <a:hueOff val="0"/>
                <a:satOff val="0"/>
                <a:lumOff val="0"/>
                <a:alphaOff val="0"/>
                <a:shade val="90000"/>
                <a:satMod val="120000"/>
              </a:schemeClr>
            </a:gs>
            <a:gs pos="45000">
              <a:schemeClr val="accent3">
                <a:hueOff val="0"/>
                <a:satOff val="0"/>
                <a:lumOff val="0"/>
                <a:alphaOff val="0"/>
                <a:shade val="100000"/>
                <a:satMod val="128000"/>
              </a:schemeClr>
            </a:gs>
            <a:gs pos="55000">
              <a:schemeClr val="accent3">
                <a:hueOff val="0"/>
                <a:satOff val="0"/>
                <a:lumOff val="0"/>
                <a:alphaOff val="0"/>
                <a:shade val="100000"/>
                <a:satMod val="128000"/>
              </a:schemeClr>
            </a:gs>
            <a:gs pos="73000">
              <a:schemeClr val="accent3">
                <a:hueOff val="0"/>
                <a:satOff val="0"/>
                <a:lumOff val="0"/>
                <a:alphaOff val="0"/>
                <a:shade val="90000"/>
                <a:satMod val="120000"/>
              </a:schemeClr>
            </a:gs>
            <a:gs pos="100000">
              <a:schemeClr val="accent3">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rot="10800000">
        <a:off x="3623474" y="1487780"/>
        <a:ext cx="646274" cy="245153"/>
      </dsp:txXfrm>
    </dsp:sp>
    <dsp:sp modelId="{824318F5-A32E-47B0-9C89-F262E392D787}">
      <dsp:nvSpPr>
        <dsp:cNvPr id="0" name=""/>
        <dsp:cNvSpPr/>
      </dsp:nvSpPr>
      <dsp:spPr>
        <a:xfrm>
          <a:off x="2559835" y="72011"/>
          <a:ext cx="1472335" cy="865411"/>
        </a:xfrm>
        <a:prstGeom prst="ellipse">
          <a:avLst/>
        </a:prstGeom>
        <a:gradFill rotWithShape="0">
          <a:gsLst>
            <a:gs pos="0">
              <a:schemeClr val="accent3">
                <a:hueOff val="0"/>
                <a:satOff val="0"/>
                <a:lumOff val="0"/>
                <a:alphaOff val="0"/>
                <a:shade val="63000"/>
                <a:satMod val="110000"/>
              </a:schemeClr>
            </a:gs>
            <a:gs pos="30000">
              <a:schemeClr val="accent3">
                <a:hueOff val="0"/>
                <a:satOff val="0"/>
                <a:lumOff val="0"/>
                <a:alphaOff val="0"/>
                <a:shade val="90000"/>
                <a:satMod val="120000"/>
              </a:schemeClr>
            </a:gs>
            <a:gs pos="45000">
              <a:schemeClr val="accent3">
                <a:hueOff val="0"/>
                <a:satOff val="0"/>
                <a:lumOff val="0"/>
                <a:alphaOff val="0"/>
                <a:shade val="100000"/>
                <a:satMod val="128000"/>
              </a:schemeClr>
            </a:gs>
            <a:gs pos="55000">
              <a:schemeClr val="accent3">
                <a:hueOff val="0"/>
                <a:satOff val="0"/>
                <a:lumOff val="0"/>
                <a:alphaOff val="0"/>
                <a:shade val="100000"/>
                <a:satMod val="128000"/>
              </a:schemeClr>
            </a:gs>
            <a:gs pos="73000">
              <a:schemeClr val="accent3">
                <a:hueOff val="0"/>
                <a:satOff val="0"/>
                <a:lumOff val="0"/>
                <a:alphaOff val="0"/>
                <a:shade val="90000"/>
                <a:satMod val="120000"/>
              </a:schemeClr>
            </a:gs>
            <a:gs pos="100000">
              <a:schemeClr val="accent3">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Chamilo</a:t>
          </a:r>
          <a:endParaRPr lang="el-GR" sz="2000" b="1" kern="1200" dirty="0">
            <a:solidFill>
              <a:schemeClr val="bg1"/>
            </a:solidFill>
          </a:endParaRPr>
        </a:p>
      </dsp:txBody>
      <dsp:txXfrm>
        <a:off x="2775453" y="198748"/>
        <a:ext cx="1041099" cy="6119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A51B1-C845-4B6F-9961-BD34D20D864D}">
      <dsp:nvSpPr>
        <dsp:cNvPr id="0" name=""/>
        <dsp:cNvSpPr/>
      </dsp:nvSpPr>
      <dsp:spPr>
        <a:xfrm>
          <a:off x="8743" y="111448"/>
          <a:ext cx="1895796" cy="907942"/>
        </a:xfrm>
        <a:prstGeom prst="roundRect">
          <a:avLst>
            <a:gd name="adj" fmla="val 10000"/>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lvl="0" algn="ctr" defTabSz="1066800">
            <a:lnSpc>
              <a:spcPct val="90000"/>
            </a:lnSpc>
            <a:spcBef>
              <a:spcPct val="0"/>
            </a:spcBef>
            <a:spcAft>
              <a:spcPct val="35000"/>
            </a:spcAft>
          </a:pPr>
          <a:r>
            <a:rPr lang="el-GR" sz="2400" b="1" kern="1200" dirty="0" smtClean="0"/>
            <a:t>Είδος</a:t>
          </a:r>
          <a:endParaRPr lang="el-GR" sz="2400" b="1" kern="1200" dirty="0"/>
        </a:p>
      </dsp:txBody>
      <dsp:txXfrm>
        <a:off x="8743" y="111448"/>
        <a:ext cx="1895796" cy="605294"/>
      </dsp:txXfrm>
    </dsp:sp>
    <dsp:sp modelId="{BFF9B6E6-F81F-43FD-8C9E-9CD5C265852F}">
      <dsp:nvSpPr>
        <dsp:cNvPr id="0" name=""/>
        <dsp:cNvSpPr/>
      </dsp:nvSpPr>
      <dsp:spPr>
        <a:xfrm>
          <a:off x="397039" y="716743"/>
          <a:ext cx="1895796" cy="9000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35400" h="16350" prst="convex"/>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ln>
                <a:solidFill>
                  <a:srgbClr val="721C2E"/>
                </a:solidFill>
              </a:ln>
            </a:rPr>
            <a:t>Ποιοτική έρευνα</a:t>
          </a:r>
          <a:endParaRPr lang="el-GR" sz="2000" kern="1200" dirty="0">
            <a:ln>
              <a:solidFill>
                <a:srgbClr val="721C2E"/>
              </a:solidFill>
            </a:ln>
          </a:endParaRPr>
        </a:p>
      </dsp:txBody>
      <dsp:txXfrm>
        <a:off x="423399" y="743103"/>
        <a:ext cx="1843076" cy="847280"/>
      </dsp:txXfrm>
    </dsp:sp>
    <dsp:sp modelId="{39C5799A-20FB-4077-A643-FEF83BA088A2}">
      <dsp:nvSpPr>
        <dsp:cNvPr id="0" name=""/>
        <dsp:cNvSpPr/>
      </dsp:nvSpPr>
      <dsp:spPr>
        <a:xfrm>
          <a:off x="2191935" y="178096"/>
          <a:ext cx="609279" cy="471998"/>
        </a:xfrm>
        <a:prstGeom prst="rightArrow">
          <a:avLst>
            <a:gd name="adj1" fmla="val 60000"/>
            <a:gd name="adj2" fmla="val 50000"/>
          </a:avLst>
        </a:prstGeom>
        <a:solidFill>
          <a:schemeClr val="accent5">
            <a:hueOff val="0"/>
            <a:satOff val="0"/>
            <a:lumOff val="0"/>
            <a:alphaOff val="0"/>
          </a:schemeClr>
        </a:solidFill>
        <a:ln>
          <a:noFill/>
        </a:ln>
        <a:effectLst>
          <a:outerShdw blurRad="50800" dist="41909"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l-GR" sz="400" kern="1200"/>
        </a:p>
      </dsp:txBody>
      <dsp:txXfrm>
        <a:off x="2191935" y="272496"/>
        <a:ext cx="467680" cy="283198"/>
      </dsp:txXfrm>
    </dsp:sp>
    <dsp:sp modelId="{34F0F968-8974-4D26-B4DD-4BDC994B6CDC}">
      <dsp:nvSpPr>
        <dsp:cNvPr id="0" name=""/>
        <dsp:cNvSpPr/>
      </dsp:nvSpPr>
      <dsp:spPr>
        <a:xfrm>
          <a:off x="3054123" y="111448"/>
          <a:ext cx="1895796" cy="907942"/>
        </a:xfrm>
        <a:prstGeom prst="roundRect">
          <a:avLst>
            <a:gd name="adj" fmla="val 10000"/>
          </a:avLst>
        </a:prstGeom>
        <a:gradFill rotWithShape="0">
          <a:gsLst>
            <a:gs pos="0">
              <a:schemeClr val="accent5">
                <a:hueOff val="9300841"/>
                <a:satOff val="-3552"/>
                <a:lumOff val="-1079"/>
                <a:alphaOff val="0"/>
                <a:shade val="63000"/>
                <a:satMod val="110000"/>
              </a:schemeClr>
            </a:gs>
            <a:gs pos="30000">
              <a:schemeClr val="accent5">
                <a:hueOff val="9300841"/>
                <a:satOff val="-3552"/>
                <a:lumOff val="-1079"/>
                <a:alphaOff val="0"/>
                <a:shade val="90000"/>
                <a:satMod val="120000"/>
              </a:schemeClr>
            </a:gs>
            <a:gs pos="45000">
              <a:schemeClr val="accent5">
                <a:hueOff val="9300841"/>
                <a:satOff val="-3552"/>
                <a:lumOff val="-1079"/>
                <a:alphaOff val="0"/>
                <a:shade val="100000"/>
                <a:satMod val="128000"/>
              </a:schemeClr>
            </a:gs>
            <a:gs pos="55000">
              <a:schemeClr val="accent5">
                <a:hueOff val="9300841"/>
                <a:satOff val="-3552"/>
                <a:lumOff val="-1079"/>
                <a:alphaOff val="0"/>
                <a:shade val="100000"/>
                <a:satMod val="128000"/>
              </a:schemeClr>
            </a:gs>
            <a:gs pos="73000">
              <a:schemeClr val="accent5">
                <a:hueOff val="9300841"/>
                <a:satOff val="-3552"/>
                <a:lumOff val="-1079"/>
                <a:alphaOff val="0"/>
                <a:shade val="90000"/>
                <a:satMod val="120000"/>
              </a:schemeClr>
            </a:gs>
            <a:gs pos="100000">
              <a:schemeClr val="accent5">
                <a:hueOff val="9300841"/>
                <a:satOff val="-3552"/>
                <a:lumOff val="-1079"/>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lvl="0" algn="ctr" defTabSz="1066800">
            <a:lnSpc>
              <a:spcPct val="90000"/>
            </a:lnSpc>
            <a:spcBef>
              <a:spcPct val="0"/>
            </a:spcBef>
            <a:spcAft>
              <a:spcPct val="35000"/>
            </a:spcAft>
          </a:pPr>
          <a:r>
            <a:rPr lang="el-GR" sz="2400" b="1" kern="1200" dirty="0" smtClean="0"/>
            <a:t>Δείγμα</a:t>
          </a:r>
          <a:endParaRPr lang="el-GR" sz="2400" b="1" kern="1200" dirty="0"/>
        </a:p>
      </dsp:txBody>
      <dsp:txXfrm>
        <a:off x="3054123" y="111448"/>
        <a:ext cx="1895796" cy="605294"/>
      </dsp:txXfrm>
    </dsp:sp>
    <dsp:sp modelId="{20454ECE-DA3D-4670-BDD9-C69237CD3017}">
      <dsp:nvSpPr>
        <dsp:cNvPr id="0" name=""/>
        <dsp:cNvSpPr/>
      </dsp:nvSpPr>
      <dsp:spPr>
        <a:xfrm>
          <a:off x="3442418" y="716743"/>
          <a:ext cx="1895796" cy="9000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300841"/>
              <a:satOff val="-3552"/>
              <a:lumOff val="-1079"/>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35400" h="16350" prst="convex"/>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ln>
                <a:solidFill>
                  <a:srgbClr val="721C2E"/>
                </a:solidFill>
              </a:ln>
            </a:rPr>
            <a:t>3 ειδικοί της ΕξΑΕ</a:t>
          </a:r>
          <a:endParaRPr lang="el-GR" sz="2000" kern="1200" dirty="0">
            <a:ln>
              <a:solidFill>
                <a:srgbClr val="721C2E"/>
              </a:solidFill>
            </a:ln>
          </a:endParaRPr>
        </a:p>
      </dsp:txBody>
      <dsp:txXfrm>
        <a:off x="3468778" y="743103"/>
        <a:ext cx="1843076" cy="847280"/>
      </dsp:txXfrm>
    </dsp:sp>
    <dsp:sp modelId="{2F9121FC-2323-43F7-B163-43D4E9573496}">
      <dsp:nvSpPr>
        <dsp:cNvPr id="0" name=""/>
        <dsp:cNvSpPr/>
      </dsp:nvSpPr>
      <dsp:spPr>
        <a:xfrm>
          <a:off x="5237314" y="178096"/>
          <a:ext cx="609279" cy="471998"/>
        </a:xfrm>
        <a:prstGeom prst="rightArrow">
          <a:avLst>
            <a:gd name="adj1" fmla="val 60000"/>
            <a:gd name="adj2" fmla="val 50000"/>
          </a:avLst>
        </a:prstGeom>
        <a:solidFill>
          <a:schemeClr val="accent5">
            <a:hueOff val="18601683"/>
            <a:satOff val="-7104"/>
            <a:lumOff val="-2157"/>
            <a:alphaOff val="0"/>
          </a:schemeClr>
        </a:solidFill>
        <a:ln>
          <a:noFill/>
        </a:ln>
        <a:effectLst>
          <a:outerShdw blurRad="50800" dist="41909"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l-GR" sz="400" kern="1200"/>
        </a:p>
      </dsp:txBody>
      <dsp:txXfrm>
        <a:off x="5237314" y="272496"/>
        <a:ext cx="467680" cy="283198"/>
      </dsp:txXfrm>
    </dsp:sp>
    <dsp:sp modelId="{1999C0F6-AB55-44AD-A068-18FD4E3EA2D1}">
      <dsp:nvSpPr>
        <dsp:cNvPr id="0" name=""/>
        <dsp:cNvSpPr/>
      </dsp:nvSpPr>
      <dsp:spPr>
        <a:xfrm>
          <a:off x="6099502" y="111448"/>
          <a:ext cx="2367337" cy="907942"/>
        </a:xfrm>
        <a:prstGeom prst="roundRect">
          <a:avLst>
            <a:gd name="adj" fmla="val 10000"/>
          </a:avLst>
        </a:prstGeom>
        <a:gradFill rotWithShape="0">
          <a:gsLst>
            <a:gs pos="0">
              <a:schemeClr val="accent5">
                <a:hueOff val="18601683"/>
                <a:satOff val="-7104"/>
                <a:lumOff val="-2157"/>
                <a:alphaOff val="0"/>
                <a:shade val="63000"/>
                <a:satMod val="110000"/>
              </a:schemeClr>
            </a:gs>
            <a:gs pos="30000">
              <a:schemeClr val="accent5">
                <a:hueOff val="18601683"/>
                <a:satOff val="-7104"/>
                <a:lumOff val="-2157"/>
                <a:alphaOff val="0"/>
                <a:shade val="90000"/>
                <a:satMod val="120000"/>
              </a:schemeClr>
            </a:gs>
            <a:gs pos="45000">
              <a:schemeClr val="accent5">
                <a:hueOff val="18601683"/>
                <a:satOff val="-7104"/>
                <a:lumOff val="-2157"/>
                <a:alphaOff val="0"/>
                <a:shade val="100000"/>
                <a:satMod val="128000"/>
              </a:schemeClr>
            </a:gs>
            <a:gs pos="55000">
              <a:schemeClr val="accent5">
                <a:hueOff val="18601683"/>
                <a:satOff val="-7104"/>
                <a:lumOff val="-2157"/>
                <a:alphaOff val="0"/>
                <a:shade val="100000"/>
                <a:satMod val="128000"/>
              </a:schemeClr>
            </a:gs>
            <a:gs pos="73000">
              <a:schemeClr val="accent5">
                <a:hueOff val="18601683"/>
                <a:satOff val="-7104"/>
                <a:lumOff val="-2157"/>
                <a:alphaOff val="0"/>
                <a:shade val="90000"/>
                <a:satMod val="120000"/>
              </a:schemeClr>
            </a:gs>
            <a:gs pos="100000">
              <a:schemeClr val="accent5">
                <a:hueOff val="18601683"/>
                <a:satOff val="-7104"/>
                <a:lumOff val="-2157"/>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ctr" defTabSz="889000">
            <a:lnSpc>
              <a:spcPct val="90000"/>
            </a:lnSpc>
            <a:spcBef>
              <a:spcPct val="0"/>
            </a:spcBef>
            <a:spcAft>
              <a:spcPct val="35000"/>
            </a:spcAft>
          </a:pPr>
          <a:r>
            <a:rPr lang="el-GR" sz="2000" b="1" kern="1200" dirty="0" smtClean="0"/>
            <a:t>Μέθοδος Δειγματοληψίας </a:t>
          </a:r>
          <a:endParaRPr lang="el-GR" sz="2000" b="1" kern="1200" dirty="0"/>
        </a:p>
      </dsp:txBody>
      <dsp:txXfrm>
        <a:off x="6099502" y="111448"/>
        <a:ext cx="2367337" cy="605294"/>
      </dsp:txXfrm>
    </dsp:sp>
    <dsp:sp modelId="{FD42CE32-BE8B-4EBD-97A5-2CC5201A0334}">
      <dsp:nvSpPr>
        <dsp:cNvPr id="0" name=""/>
        <dsp:cNvSpPr/>
      </dsp:nvSpPr>
      <dsp:spPr>
        <a:xfrm>
          <a:off x="6532292" y="828192"/>
          <a:ext cx="2209531" cy="9000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8601683"/>
              <a:satOff val="-7104"/>
              <a:lumOff val="-2157"/>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35400" h="16350" prst="convex"/>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ln>
                <a:solidFill>
                  <a:srgbClr val="721C2E"/>
                </a:solidFill>
              </a:ln>
            </a:rPr>
            <a:t>Σκόπιμη δειγματοληψία</a:t>
          </a:r>
          <a:endParaRPr lang="el-GR" sz="2000" kern="1200" dirty="0">
            <a:ln>
              <a:solidFill>
                <a:srgbClr val="721C2E"/>
              </a:solidFill>
            </a:ln>
          </a:endParaRPr>
        </a:p>
      </dsp:txBody>
      <dsp:txXfrm>
        <a:off x="6558652" y="854552"/>
        <a:ext cx="2156811" cy="8472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A51B1-C845-4B6F-9961-BD34D20D864D}">
      <dsp:nvSpPr>
        <dsp:cNvPr id="0" name=""/>
        <dsp:cNvSpPr/>
      </dsp:nvSpPr>
      <dsp:spPr>
        <a:xfrm>
          <a:off x="0" y="1387209"/>
          <a:ext cx="1899750" cy="820800"/>
        </a:xfrm>
        <a:prstGeom prst="roundRect">
          <a:avLst>
            <a:gd name="adj" fmla="val 10000"/>
          </a:avLst>
        </a:prstGeom>
        <a:solidFill>
          <a:srgbClr val="0070C0"/>
        </a:soli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lvl="0" algn="ctr" defTabSz="1066800">
            <a:lnSpc>
              <a:spcPct val="90000"/>
            </a:lnSpc>
            <a:spcBef>
              <a:spcPct val="0"/>
            </a:spcBef>
            <a:spcAft>
              <a:spcPct val="35000"/>
            </a:spcAft>
          </a:pPr>
          <a:r>
            <a:rPr lang="el-GR" sz="2400" b="1" kern="1200" dirty="0" smtClean="0"/>
            <a:t>Μέθοδος</a:t>
          </a:r>
          <a:r>
            <a:rPr lang="el-GR" sz="2400" kern="1200" dirty="0" smtClean="0"/>
            <a:t> </a:t>
          </a:r>
          <a:r>
            <a:rPr lang="el-GR" sz="2400" b="1" kern="1200" dirty="0" smtClean="0"/>
            <a:t>έρευνας</a:t>
          </a:r>
          <a:endParaRPr lang="el-GR" sz="2400" b="1" kern="1200" dirty="0"/>
        </a:p>
      </dsp:txBody>
      <dsp:txXfrm>
        <a:off x="0" y="1387209"/>
        <a:ext cx="1899750" cy="547200"/>
      </dsp:txXfrm>
    </dsp:sp>
    <dsp:sp modelId="{BFF9B6E6-F81F-43FD-8C9E-9CD5C265852F}">
      <dsp:nvSpPr>
        <dsp:cNvPr id="0" name=""/>
        <dsp:cNvSpPr/>
      </dsp:nvSpPr>
      <dsp:spPr>
        <a:xfrm>
          <a:off x="412880" y="2237358"/>
          <a:ext cx="1899750" cy="10944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35400" h="16350" prst="convex"/>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l-GR" sz="1900" kern="1200" dirty="0" smtClean="0">
              <a:ln>
                <a:solidFill>
                  <a:srgbClr val="721C2E"/>
                </a:solidFill>
              </a:ln>
            </a:rPr>
            <a:t>Ποιοτική ανάλυση περιεχομένου</a:t>
          </a:r>
          <a:endParaRPr lang="el-GR" sz="1900" kern="1200" dirty="0">
            <a:ln>
              <a:solidFill>
                <a:srgbClr val="721C2E"/>
              </a:solidFill>
            </a:ln>
          </a:endParaRPr>
        </a:p>
      </dsp:txBody>
      <dsp:txXfrm>
        <a:off x="444934" y="2269412"/>
        <a:ext cx="1835642" cy="1030292"/>
      </dsp:txXfrm>
    </dsp:sp>
    <dsp:sp modelId="{39C5799A-20FB-4077-A643-FEF83BA088A2}">
      <dsp:nvSpPr>
        <dsp:cNvPr id="0" name=""/>
        <dsp:cNvSpPr/>
      </dsp:nvSpPr>
      <dsp:spPr>
        <a:xfrm rot="138125">
          <a:off x="2187624" y="1486363"/>
          <a:ext cx="611310" cy="472982"/>
        </a:xfrm>
        <a:prstGeom prst="rightArrow">
          <a:avLst>
            <a:gd name="adj1" fmla="val 60000"/>
            <a:gd name="adj2" fmla="val 50000"/>
          </a:avLst>
        </a:prstGeom>
        <a:solidFill>
          <a:schemeClr val="accent5">
            <a:hueOff val="0"/>
            <a:satOff val="0"/>
            <a:lumOff val="0"/>
            <a:alphaOff val="0"/>
          </a:schemeClr>
        </a:solidFill>
        <a:ln>
          <a:noFill/>
        </a:ln>
        <a:effectLst>
          <a:outerShdw blurRad="50800" dist="41909"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a:off x="2187681" y="1578109"/>
        <a:ext cx="469415" cy="283790"/>
      </dsp:txXfrm>
    </dsp:sp>
    <dsp:sp modelId="{34F0F968-8974-4D26-B4DD-4BDC994B6CDC}">
      <dsp:nvSpPr>
        <dsp:cNvPr id="0" name=""/>
        <dsp:cNvSpPr/>
      </dsp:nvSpPr>
      <dsp:spPr>
        <a:xfrm>
          <a:off x="3052234" y="1460105"/>
          <a:ext cx="1899750" cy="970218"/>
        </a:xfrm>
        <a:prstGeom prst="roundRect">
          <a:avLst>
            <a:gd name="adj" fmla="val 10000"/>
          </a:avLst>
        </a:prstGeom>
        <a:solidFill>
          <a:srgbClr val="721C2E"/>
        </a:soli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ctr" defTabSz="889000">
            <a:lnSpc>
              <a:spcPct val="90000"/>
            </a:lnSpc>
            <a:spcBef>
              <a:spcPct val="0"/>
            </a:spcBef>
            <a:spcAft>
              <a:spcPct val="35000"/>
            </a:spcAft>
          </a:pPr>
          <a:r>
            <a:rPr lang="el-GR" sz="2000" b="1" kern="1200" dirty="0" smtClean="0"/>
            <a:t>Μέσο</a:t>
          </a:r>
          <a:r>
            <a:rPr lang="el-GR" sz="2000" kern="1200" dirty="0" smtClean="0"/>
            <a:t> </a:t>
          </a:r>
          <a:r>
            <a:rPr lang="el-GR" sz="2000" b="1" kern="1200" dirty="0" smtClean="0"/>
            <a:t>συλλογής</a:t>
          </a:r>
          <a:r>
            <a:rPr lang="el-GR" sz="2000" kern="1200" dirty="0" smtClean="0"/>
            <a:t> </a:t>
          </a:r>
          <a:r>
            <a:rPr lang="el-GR" sz="2000" b="1" kern="1200" dirty="0" smtClean="0"/>
            <a:t>δεδομένων</a:t>
          </a:r>
          <a:endParaRPr lang="el-GR" sz="2000" b="1" kern="1200" dirty="0"/>
        </a:p>
      </dsp:txBody>
      <dsp:txXfrm>
        <a:off x="3052234" y="1460105"/>
        <a:ext cx="1899750" cy="646812"/>
      </dsp:txXfrm>
    </dsp:sp>
    <dsp:sp modelId="{20454ECE-DA3D-4670-BDD9-C69237CD3017}">
      <dsp:nvSpPr>
        <dsp:cNvPr id="0" name=""/>
        <dsp:cNvSpPr/>
      </dsp:nvSpPr>
      <dsp:spPr>
        <a:xfrm>
          <a:off x="3384376" y="2447013"/>
          <a:ext cx="2539035" cy="75035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300841"/>
              <a:satOff val="-3552"/>
              <a:lumOff val="-1079"/>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35400" h="16350" prst="convex"/>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ln>
                <a:solidFill>
                  <a:srgbClr val="721C2E"/>
                </a:solidFill>
              </a:ln>
            </a:rPr>
            <a:t>Ερωτηματολόγιο</a:t>
          </a:r>
          <a:endParaRPr lang="el-GR" sz="2000" kern="1200" dirty="0">
            <a:ln>
              <a:solidFill>
                <a:srgbClr val="721C2E"/>
              </a:solidFill>
            </a:ln>
          </a:endParaRPr>
        </a:p>
      </dsp:txBody>
      <dsp:txXfrm>
        <a:off x="3406353" y="2468990"/>
        <a:ext cx="2495081" cy="706399"/>
      </dsp:txXfrm>
    </dsp:sp>
    <dsp:sp modelId="{2F9121FC-2323-43F7-B163-43D4E9573496}">
      <dsp:nvSpPr>
        <dsp:cNvPr id="0" name=""/>
        <dsp:cNvSpPr/>
      </dsp:nvSpPr>
      <dsp:spPr>
        <a:xfrm rot="21510125">
          <a:off x="5319757" y="1502362"/>
          <a:ext cx="780227" cy="472982"/>
        </a:xfrm>
        <a:prstGeom prst="rightArrow">
          <a:avLst>
            <a:gd name="adj1" fmla="val 60000"/>
            <a:gd name="adj2" fmla="val 50000"/>
          </a:avLst>
        </a:prstGeom>
        <a:solidFill>
          <a:schemeClr val="accent5">
            <a:hueOff val="18601683"/>
            <a:satOff val="-7104"/>
            <a:lumOff val="-2157"/>
            <a:alphaOff val="0"/>
          </a:schemeClr>
        </a:solidFill>
        <a:ln>
          <a:noFill/>
        </a:ln>
        <a:effectLst>
          <a:outerShdw blurRad="50800" dist="41909"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a:off x="5319781" y="1598813"/>
        <a:ext cx="638332" cy="283790"/>
      </dsp:txXfrm>
    </dsp:sp>
    <dsp:sp modelId="{1999C0F6-AB55-44AD-A068-18FD4E3EA2D1}">
      <dsp:nvSpPr>
        <dsp:cNvPr id="0" name=""/>
        <dsp:cNvSpPr/>
      </dsp:nvSpPr>
      <dsp:spPr>
        <a:xfrm>
          <a:off x="6423608" y="1380536"/>
          <a:ext cx="1899750" cy="944445"/>
        </a:xfrm>
        <a:prstGeom prst="roundRect">
          <a:avLst>
            <a:gd name="adj" fmla="val 10000"/>
          </a:avLst>
        </a:prstGeom>
        <a:solidFill>
          <a:srgbClr val="007434"/>
        </a:soli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ctr" defTabSz="889000">
            <a:lnSpc>
              <a:spcPct val="90000"/>
            </a:lnSpc>
            <a:spcBef>
              <a:spcPct val="0"/>
            </a:spcBef>
            <a:spcAft>
              <a:spcPct val="35000"/>
            </a:spcAft>
          </a:pPr>
          <a:r>
            <a:rPr lang="el-GR" sz="2000" b="1" kern="1200" dirty="0" smtClean="0"/>
            <a:t>Χρονική</a:t>
          </a:r>
          <a:r>
            <a:rPr lang="el-GR" sz="2000" kern="1200" dirty="0" smtClean="0"/>
            <a:t> </a:t>
          </a:r>
          <a:r>
            <a:rPr lang="el-GR" sz="2000" b="1" kern="1200" dirty="0" smtClean="0"/>
            <a:t>περίοδος</a:t>
          </a:r>
          <a:r>
            <a:rPr lang="el-GR" sz="2000" kern="1200" dirty="0" smtClean="0"/>
            <a:t> </a:t>
          </a:r>
          <a:r>
            <a:rPr lang="el-GR" sz="2000" b="1" kern="1200" dirty="0" smtClean="0"/>
            <a:t>διεξαγωγής</a:t>
          </a:r>
          <a:endParaRPr lang="el-GR" sz="2000" b="1" kern="1200" dirty="0"/>
        </a:p>
      </dsp:txBody>
      <dsp:txXfrm>
        <a:off x="6423608" y="1380536"/>
        <a:ext cx="1899750" cy="629630"/>
      </dsp:txXfrm>
    </dsp:sp>
    <dsp:sp modelId="{FD42CE32-BE8B-4EBD-97A5-2CC5201A0334}">
      <dsp:nvSpPr>
        <dsp:cNvPr id="0" name=""/>
        <dsp:cNvSpPr/>
      </dsp:nvSpPr>
      <dsp:spPr>
        <a:xfrm>
          <a:off x="6768754" y="2297041"/>
          <a:ext cx="1899750" cy="10944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8601683"/>
              <a:satOff val="-7104"/>
              <a:lumOff val="-2157"/>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35400" h="16350" prst="convex"/>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ln>
                <a:solidFill>
                  <a:srgbClr val="721C2E"/>
                </a:solidFill>
              </a:ln>
            </a:rPr>
            <a:t>Οκτώβριος-     Νοέμβριος 2024</a:t>
          </a:r>
          <a:endParaRPr lang="el-GR" sz="2000" kern="1200" dirty="0">
            <a:ln>
              <a:solidFill>
                <a:srgbClr val="721C2E"/>
              </a:solidFill>
            </a:ln>
          </a:endParaRPr>
        </a:p>
      </dsp:txBody>
      <dsp:txXfrm>
        <a:off x="6800808" y="2329095"/>
        <a:ext cx="1835642" cy="10302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A647C-BA0A-4359-885F-2894D649E9FD}">
      <dsp:nvSpPr>
        <dsp:cNvPr id="0" name=""/>
        <dsp:cNvSpPr/>
      </dsp:nvSpPr>
      <dsp:spPr>
        <a:xfrm>
          <a:off x="3602987" y="488274"/>
          <a:ext cx="5326004" cy="2466394"/>
        </a:xfrm>
        <a:prstGeom prst="rightArrow">
          <a:avLst>
            <a:gd name="adj1" fmla="val 75000"/>
            <a:gd name="adj2" fmla="val 50000"/>
          </a:avLst>
        </a:prstGeom>
        <a:solidFill>
          <a:schemeClr val="accent6">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t>Κουμπιά &amp; εικόνες κατανοητά και αναγνωρίσιμα</a:t>
          </a:r>
          <a:br>
            <a:rPr lang="el-GR" sz="2000" kern="1200" dirty="0" smtClean="0"/>
          </a:br>
          <a:endParaRPr lang="el-GR" sz="2000" kern="1200" dirty="0"/>
        </a:p>
        <a:p>
          <a:pPr marL="228600" lvl="1" indent="-228600" algn="l" defTabSz="889000">
            <a:lnSpc>
              <a:spcPct val="90000"/>
            </a:lnSpc>
            <a:spcBef>
              <a:spcPct val="0"/>
            </a:spcBef>
            <a:spcAft>
              <a:spcPct val="15000"/>
            </a:spcAft>
            <a:buChar char="••"/>
          </a:pPr>
          <a:r>
            <a:rPr lang="el-GR" sz="2000" kern="1200" dirty="0" smtClean="0"/>
            <a:t>Αξιόπιστοι υπερσύνδεσμοι</a:t>
          </a:r>
          <a:br>
            <a:rPr lang="el-GR" sz="2000" kern="1200" dirty="0" smtClean="0"/>
          </a:br>
          <a:endParaRPr lang="el-GR" sz="2000" kern="1200" dirty="0"/>
        </a:p>
        <a:p>
          <a:pPr marL="228600" lvl="1" indent="-228600" algn="l" defTabSz="889000">
            <a:lnSpc>
              <a:spcPct val="90000"/>
            </a:lnSpc>
            <a:spcBef>
              <a:spcPct val="0"/>
            </a:spcBef>
            <a:spcAft>
              <a:spcPct val="15000"/>
            </a:spcAft>
            <a:buChar char="••"/>
          </a:pPr>
          <a:r>
            <a:rPr lang="el-GR" sz="2000" kern="1200" dirty="0" smtClean="0"/>
            <a:t>Εύκολη πλοήγηση </a:t>
          </a:r>
          <a:endParaRPr lang="el-GR" sz="2000" kern="1200" dirty="0"/>
        </a:p>
      </dsp:txBody>
      <dsp:txXfrm>
        <a:off x="3602987" y="796573"/>
        <a:ext cx="4401106" cy="1849796"/>
      </dsp:txXfrm>
    </dsp:sp>
    <dsp:sp modelId="{DC2D2B0A-2340-40FF-8829-7D0A5C58CB7E}">
      <dsp:nvSpPr>
        <dsp:cNvPr id="0" name=""/>
        <dsp:cNvSpPr/>
      </dsp:nvSpPr>
      <dsp:spPr>
        <a:xfrm>
          <a:off x="0" y="629363"/>
          <a:ext cx="3597928" cy="2146116"/>
        </a:xfrm>
        <a:prstGeom prst="roundRect">
          <a:avLst/>
        </a:prstGeom>
        <a:gradFill rotWithShape="0">
          <a:gsLst>
            <a:gs pos="0">
              <a:schemeClr val="accent6">
                <a:shade val="80000"/>
                <a:hueOff val="0"/>
                <a:satOff val="0"/>
                <a:lumOff val="0"/>
                <a:alphaOff val="0"/>
                <a:shade val="63000"/>
                <a:satMod val="110000"/>
              </a:schemeClr>
            </a:gs>
            <a:gs pos="30000">
              <a:schemeClr val="accent6">
                <a:shade val="80000"/>
                <a:hueOff val="0"/>
                <a:satOff val="0"/>
                <a:lumOff val="0"/>
                <a:alphaOff val="0"/>
                <a:shade val="90000"/>
                <a:satMod val="120000"/>
              </a:schemeClr>
            </a:gs>
            <a:gs pos="45000">
              <a:schemeClr val="accent6">
                <a:shade val="80000"/>
                <a:hueOff val="0"/>
                <a:satOff val="0"/>
                <a:lumOff val="0"/>
                <a:alphaOff val="0"/>
                <a:shade val="100000"/>
                <a:satMod val="128000"/>
              </a:schemeClr>
            </a:gs>
            <a:gs pos="55000">
              <a:schemeClr val="accent6">
                <a:shade val="80000"/>
                <a:hueOff val="0"/>
                <a:satOff val="0"/>
                <a:lumOff val="0"/>
                <a:alphaOff val="0"/>
                <a:shade val="100000"/>
                <a:satMod val="128000"/>
              </a:schemeClr>
            </a:gs>
            <a:gs pos="73000">
              <a:schemeClr val="accent6">
                <a:shade val="80000"/>
                <a:hueOff val="0"/>
                <a:satOff val="0"/>
                <a:lumOff val="0"/>
                <a:alphaOff val="0"/>
                <a:shade val="90000"/>
                <a:satMod val="120000"/>
              </a:schemeClr>
            </a:gs>
            <a:gs pos="100000">
              <a:schemeClr val="accent6">
                <a:shade val="80000"/>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tx1"/>
              </a:solidFill>
            </a:rPr>
            <a:t>Το ΕΥ είναι εύκολο στη χρήση του</a:t>
          </a:r>
          <a:endParaRPr lang="el-GR" sz="2400" b="1" kern="1200" dirty="0">
            <a:solidFill>
              <a:schemeClr val="tx1"/>
            </a:solidFill>
          </a:endParaRPr>
        </a:p>
      </dsp:txBody>
      <dsp:txXfrm>
        <a:off x="104765" y="734128"/>
        <a:ext cx="3388398" cy="1936586"/>
      </dsp:txXfrm>
    </dsp:sp>
    <dsp:sp modelId="{80DDF84B-3F0A-4F8C-B069-5520FC286DDE}">
      <dsp:nvSpPr>
        <dsp:cNvPr id="0" name=""/>
        <dsp:cNvSpPr/>
      </dsp:nvSpPr>
      <dsp:spPr>
        <a:xfrm>
          <a:off x="3571596" y="2775587"/>
          <a:ext cx="5357395" cy="3052884"/>
        </a:xfrm>
        <a:prstGeom prst="rightArrow">
          <a:avLst>
            <a:gd name="adj1" fmla="val 75000"/>
            <a:gd name="adj2" fmla="val 50000"/>
          </a:avLst>
        </a:prstGeom>
        <a:solidFill>
          <a:schemeClr val="accent6">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Προσωπικές αντωνυμίες</a:t>
          </a:r>
          <a:endParaRPr lang="el-GR" sz="1600" kern="1200" dirty="0"/>
        </a:p>
        <a:p>
          <a:pPr marL="171450" lvl="1" indent="-171450" algn="l" defTabSz="711200">
            <a:lnSpc>
              <a:spcPct val="90000"/>
            </a:lnSpc>
            <a:spcBef>
              <a:spcPct val="0"/>
            </a:spcBef>
            <a:spcAft>
              <a:spcPct val="15000"/>
            </a:spcAft>
            <a:buChar char="••"/>
          </a:pPr>
          <a:r>
            <a:rPr lang="el-GR" sz="1600" kern="1200" dirty="0" smtClean="0"/>
            <a:t>Ευανάγνωστη γραφή, φιλικό ύφος, χρήση της καθομιλούμενης γλώσσας</a:t>
          </a:r>
          <a:endParaRPr lang="el-GR" sz="1600" kern="1200" dirty="0"/>
        </a:p>
        <a:p>
          <a:pPr marL="171450" lvl="1" indent="-171450" algn="l" defTabSz="711200">
            <a:lnSpc>
              <a:spcPct val="90000"/>
            </a:lnSpc>
            <a:spcBef>
              <a:spcPct val="0"/>
            </a:spcBef>
            <a:spcAft>
              <a:spcPct val="15000"/>
            </a:spcAft>
            <a:buChar char="••"/>
          </a:pPr>
          <a:r>
            <a:rPr lang="el-GR" sz="1600" kern="1200" dirty="0" smtClean="0"/>
            <a:t>Σωστά κατανεμημένη πυκνότητα πληροφοριών</a:t>
          </a:r>
          <a:endParaRPr lang="el-GR" sz="1600" kern="1200" dirty="0"/>
        </a:p>
        <a:p>
          <a:pPr marL="171450" lvl="1" indent="-171450" algn="l" defTabSz="711200">
            <a:lnSpc>
              <a:spcPct val="90000"/>
            </a:lnSpc>
            <a:spcBef>
              <a:spcPct val="0"/>
            </a:spcBef>
            <a:spcAft>
              <a:spcPct val="15000"/>
            </a:spcAft>
            <a:buChar char="••"/>
          </a:pPr>
          <a:r>
            <a:rPr lang="el-GR" sz="1600" kern="1200" dirty="0" smtClean="0"/>
            <a:t>Τμηματική παρουσίαση στο μέγεθος της οθόνης</a:t>
          </a:r>
          <a:endParaRPr lang="el-GR" sz="1600" kern="1200" dirty="0"/>
        </a:p>
        <a:p>
          <a:pPr marL="171450" lvl="1" indent="-171450" algn="l" defTabSz="711200">
            <a:lnSpc>
              <a:spcPct val="90000"/>
            </a:lnSpc>
            <a:spcBef>
              <a:spcPct val="0"/>
            </a:spcBef>
            <a:spcAft>
              <a:spcPct val="15000"/>
            </a:spcAft>
            <a:buChar char="••"/>
          </a:pPr>
          <a:r>
            <a:rPr lang="el-GR" sz="1600" kern="1200" dirty="0" smtClean="0"/>
            <a:t>Κείμενο, εικόνες &amp; βίντεο</a:t>
          </a:r>
          <a:endParaRPr lang="el-GR" sz="1600" kern="1200" dirty="0"/>
        </a:p>
        <a:p>
          <a:pPr marL="171450" lvl="1" indent="-171450" algn="l" defTabSz="711200">
            <a:lnSpc>
              <a:spcPct val="90000"/>
            </a:lnSpc>
            <a:spcBef>
              <a:spcPct val="0"/>
            </a:spcBef>
            <a:spcAft>
              <a:spcPct val="15000"/>
            </a:spcAft>
            <a:buChar char="••"/>
          </a:pPr>
          <a:r>
            <a:rPr lang="el-GR" sz="1600" kern="1200" dirty="0" smtClean="0"/>
            <a:t>Βοηθητικές χρωματικές συνθέσεις</a:t>
          </a:r>
          <a:endParaRPr lang="el-GR" sz="1600" kern="1200" dirty="0"/>
        </a:p>
      </dsp:txBody>
      <dsp:txXfrm>
        <a:off x="3571596" y="3157198"/>
        <a:ext cx="4212564" cy="2289663"/>
      </dsp:txXfrm>
    </dsp:sp>
    <dsp:sp modelId="{BC1212BD-DE4B-4DCB-BB88-45DEBE7B1E9B}">
      <dsp:nvSpPr>
        <dsp:cNvPr id="0" name=""/>
        <dsp:cNvSpPr/>
      </dsp:nvSpPr>
      <dsp:spPr>
        <a:xfrm>
          <a:off x="0" y="3135369"/>
          <a:ext cx="3571596" cy="2333319"/>
        </a:xfrm>
        <a:prstGeom prst="roundRect">
          <a:avLst/>
        </a:prstGeom>
        <a:gradFill rotWithShape="0">
          <a:gsLst>
            <a:gs pos="0">
              <a:schemeClr val="accent6">
                <a:shade val="80000"/>
                <a:hueOff val="97152"/>
                <a:satOff val="-4621"/>
                <a:lumOff val="26070"/>
                <a:alphaOff val="0"/>
                <a:shade val="63000"/>
                <a:satMod val="110000"/>
              </a:schemeClr>
            </a:gs>
            <a:gs pos="30000">
              <a:schemeClr val="accent6">
                <a:shade val="80000"/>
                <a:hueOff val="97152"/>
                <a:satOff val="-4621"/>
                <a:lumOff val="26070"/>
                <a:alphaOff val="0"/>
                <a:shade val="90000"/>
                <a:satMod val="120000"/>
              </a:schemeClr>
            </a:gs>
            <a:gs pos="45000">
              <a:schemeClr val="accent6">
                <a:shade val="80000"/>
                <a:hueOff val="97152"/>
                <a:satOff val="-4621"/>
                <a:lumOff val="26070"/>
                <a:alphaOff val="0"/>
                <a:shade val="100000"/>
                <a:satMod val="128000"/>
              </a:schemeClr>
            </a:gs>
            <a:gs pos="55000">
              <a:schemeClr val="accent6">
                <a:shade val="80000"/>
                <a:hueOff val="97152"/>
                <a:satOff val="-4621"/>
                <a:lumOff val="26070"/>
                <a:alphaOff val="0"/>
                <a:shade val="100000"/>
                <a:satMod val="128000"/>
              </a:schemeClr>
            </a:gs>
            <a:gs pos="73000">
              <a:schemeClr val="accent6">
                <a:shade val="80000"/>
                <a:hueOff val="97152"/>
                <a:satOff val="-4621"/>
                <a:lumOff val="26070"/>
                <a:alphaOff val="0"/>
                <a:shade val="90000"/>
                <a:satMod val="120000"/>
              </a:schemeClr>
            </a:gs>
            <a:gs pos="100000">
              <a:schemeClr val="accent6">
                <a:shade val="80000"/>
                <a:hueOff val="97152"/>
                <a:satOff val="-4621"/>
                <a:lumOff val="2607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tx1"/>
              </a:solidFill>
            </a:rPr>
            <a:t>Το γνωστικό αντικείμενο παρουσιάζεται με απλό και κατανοητό τρόπο</a:t>
          </a:r>
          <a:endParaRPr lang="el-GR" sz="2400" b="1" kern="1200" dirty="0">
            <a:solidFill>
              <a:schemeClr val="tx1"/>
            </a:solidFill>
          </a:endParaRPr>
        </a:p>
      </dsp:txBody>
      <dsp:txXfrm>
        <a:off x="113903" y="3249272"/>
        <a:ext cx="3343790" cy="210551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FF670-4ACF-441E-AA2C-2F9DB7052A79}">
      <dsp:nvSpPr>
        <dsp:cNvPr id="0" name=""/>
        <dsp:cNvSpPr/>
      </dsp:nvSpPr>
      <dsp:spPr>
        <a:xfrm>
          <a:off x="3494804" y="214561"/>
          <a:ext cx="5270985" cy="2708211"/>
        </a:xfrm>
        <a:prstGeom prst="rightArrow">
          <a:avLst>
            <a:gd name="adj1" fmla="val 75000"/>
            <a:gd name="adj2" fmla="val 50000"/>
          </a:avLst>
        </a:prstGeom>
        <a:solidFill>
          <a:schemeClr val="accent6">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Οι δραστηριότητες ενθαρρύνουν τον εκπαιδευόμενο να εκφράσει δικές του απόψεις, να διατυπώσει ερωτήσεις, να εμπλακεί συναισθηματικά με βάση τα προσωπικά του ενδιαφέροντα, να ανταλλάξει απόψεις με άλλους εκπαιδευόμενους, να αισθανθεί μέλος ομάδας και να ενσωματώσει/ εμπλουτίσει τις απόψεις του σε αυτό.</a:t>
          </a:r>
          <a:endParaRPr lang="el-GR" sz="1600" kern="1200" dirty="0"/>
        </a:p>
      </dsp:txBody>
      <dsp:txXfrm>
        <a:off x="3494804" y="553087"/>
        <a:ext cx="4255406" cy="2031159"/>
      </dsp:txXfrm>
    </dsp:sp>
    <dsp:sp modelId="{E67E2246-CDDB-4130-9802-DFE14F37D63C}">
      <dsp:nvSpPr>
        <dsp:cNvPr id="0" name=""/>
        <dsp:cNvSpPr/>
      </dsp:nvSpPr>
      <dsp:spPr>
        <a:xfrm>
          <a:off x="0" y="442850"/>
          <a:ext cx="3513990" cy="2280449"/>
        </a:xfrm>
        <a:prstGeom prst="roundRect">
          <a:avLst/>
        </a:prstGeom>
        <a:gradFill rotWithShape="0">
          <a:gsLst>
            <a:gs pos="0">
              <a:schemeClr val="accent6">
                <a:shade val="80000"/>
                <a:hueOff val="0"/>
                <a:satOff val="0"/>
                <a:lumOff val="0"/>
                <a:alphaOff val="0"/>
                <a:shade val="63000"/>
                <a:satMod val="110000"/>
              </a:schemeClr>
            </a:gs>
            <a:gs pos="30000">
              <a:schemeClr val="accent6">
                <a:shade val="80000"/>
                <a:hueOff val="0"/>
                <a:satOff val="0"/>
                <a:lumOff val="0"/>
                <a:alphaOff val="0"/>
                <a:shade val="90000"/>
                <a:satMod val="120000"/>
              </a:schemeClr>
            </a:gs>
            <a:gs pos="45000">
              <a:schemeClr val="accent6">
                <a:shade val="80000"/>
                <a:hueOff val="0"/>
                <a:satOff val="0"/>
                <a:lumOff val="0"/>
                <a:alphaOff val="0"/>
                <a:shade val="100000"/>
                <a:satMod val="128000"/>
              </a:schemeClr>
            </a:gs>
            <a:gs pos="55000">
              <a:schemeClr val="accent6">
                <a:shade val="80000"/>
                <a:hueOff val="0"/>
                <a:satOff val="0"/>
                <a:lumOff val="0"/>
                <a:alphaOff val="0"/>
                <a:shade val="100000"/>
                <a:satMod val="128000"/>
              </a:schemeClr>
            </a:gs>
            <a:gs pos="73000">
              <a:schemeClr val="accent6">
                <a:shade val="80000"/>
                <a:hueOff val="0"/>
                <a:satOff val="0"/>
                <a:lumOff val="0"/>
                <a:alphaOff val="0"/>
                <a:shade val="90000"/>
                <a:satMod val="120000"/>
              </a:schemeClr>
            </a:gs>
            <a:gs pos="100000">
              <a:schemeClr val="accent6">
                <a:shade val="80000"/>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tx1"/>
              </a:solidFill>
            </a:rPr>
            <a:t>Υποστηρίζεται η αλληλεπίδραση με τον εκπαιδευόμενο στο παρόν ΕΥ</a:t>
          </a:r>
          <a:endParaRPr lang="el-GR" sz="2400" b="1" kern="1200" dirty="0">
            <a:solidFill>
              <a:schemeClr val="tx1"/>
            </a:solidFill>
          </a:endParaRPr>
        </a:p>
      </dsp:txBody>
      <dsp:txXfrm>
        <a:off x="111322" y="554172"/>
        <a:ext cx="3291346" cy="2057805"/>
      </dsp:txXfrm>
    </dsp:sp>
    <dsp:sp modelId="{0509A543-3A39-42EA-B7F7-7FF849828832}">
      <dsp:nvSpPr>
        <dsp:cNvPr id="0" name=""/>
        <dsp:cNvSpPr/>
      </dsp:nvSpPr>
      <dsp:spPr>
        <a:xfrm>
          <a:off x="3513990" y="2979726"/>
          <a:ext cx="5270985" cy="2708211"/>
        </a:xfrm>
        <a:prstGeom prst="rightArrow">
          <a:avLst>
            <a:gd name="adj1" fmla="val 75000"/>
            <a:gd name="adj2" fmla="val 50000"/>
          </a:avLst>
        </a:prstGeom>
        <a:solidFill>
          <a:schemeClr val="accent6">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Η διατύπωση του σκοπού και των προσδοκώμενων αποτελεσμάτων είναι σαφής.</a:t>
          </a:r>
          <a:endParaRPr lang="el-GR" sz="1600" kern="1200" dirty="0"/>
        </a:p>
        <a:p>
          <a:pPr marL="171450" lvl="1" indent="-171450" algn="l" defTabSz="711200">
            <a:lnSpc>
              <a:spcPct val="90000"/>
            </a:lnSpc>
            <a:spcBef>
              <a:spcPct val="0"/>
            </a:spcBef>
            <a:spcAft>
              <a:spcPct val="15000"/>
            </a:spcAft>
            <a:buChar char="••"/>
          </a:pPr>
          <a:r>
            <a:rPr lang="el-GR" sz="1600" kern="1200" dirty="0" smtClean="0"/>
            <a:t>Τα προσδοκώμενα παρακινούν τον εκπαιδευόμενο σε επίπεδο γνώσεων, δεξιοτήτων και στάσεων</a:t>
          </a:r>
          <a:endParaRPr lang="el-GR" sz="1600" kern="1200" dirty="0"/>
        </a:p>
        <a:p>
          <a:pPr marL="171450" lvl="1" indent="-171450" algn="l" defTabSz="711200">
            <a:lnSpc>
              <a:spcPct val="90000"/>
            </a:lnSpc>
            <a:spcBef>
              <a:spcPct val="0"/>
            </a:spcBef>
            <a:spcAft>
              <a:spcPct val="15000"/>
            </a:spcAft>
            <a:buChar char="••"/>
          </a:pPr>
          <a:r>
            <a:rPr lang="el-GR" sz="1600" kern="1200" dirty="0" smtClean="0"/>
            <a:t>Παρέχεται η δυνατότητα ελέγχου της προόδου με βάση τα προσδοκώμενα αποτελέσματα</a:t>
          </a:r>
          <a:endParaRPr lang="el-GR" sz="1600" kern="1200" dirty="0"/>
        </a:p>
      </dsp:txBody>
      <dsp:txXfrm>
        <a:off x="3513990" y="3318252"/>
        <a:ext cx="4255406" cy="2031159"/>
      </dsp:txXfrm>
    </dsp:sp>
    <dsp:sp modelId="{604D517C-29CB-4F15-AEB4-70BEC3AA0234}">
      <dsp:nvSpPr>
        <dsp:cNvPr id="0" name=""/>
        <dsp:cNvSpPr/>
      </dsp:nvSpPr>
      <dsp:spPr>
        <a:xfrm>
          <a:off x="0" y="3179416"/>
          <a:ext cx="3513990" cy="2308831"/>
        </a:xfrm>
        <a:prstGeom prst="roundRect">
          <a:avLst/>
        </a:prstGeom>
        <a:gradFill rotWithShape="0">
          <a:gsLst>
            <a:gs pos="0">
              <a:schemeClr val="accent6">
                <a:shade val="80000"/>
                <a:hueOff val="97152"/>
                <a:satOff val="-4621"/>
                <a:lumOff val="26070"/>
                <a:alphaOff val="0"/>
                <a:shade val="63000"/>
                <a:satMod val="110000"/>
              </a:schemeClr>
            </a:gs>
            <a:gs pos="30000">
              <a:schemeClr val="accent6">
                <a:shade val="80000"/>
                <a:hueOff val="97152"/>
                <a:satOff val="-4621"/>
                <a:lumOff val="26070"/>
                <a:alphaOff val="0"/>
                <a:shade val="90000"/>
                <a:satMod val="120000"/>
              </a:schemeClr>
            </a:gs>
            <a:gs pos="45000">
              <a:schemeClr val="accent6">
                <a:shade val="80000"/>
                <a:hueOff val="97152"/>
                <a:satOff val="-4621"/>
                <a:lumOff val="26070"/>
                <a:alphaOff val="0"/>
                <a:shade val="100000"/>
                <a:satMod val="128000"/>
              </a:schemeClr>
            </a:gs>
            <a:gs pos="55000">
              <a:schemeClr val="accent6">
                <a:shade val="80000"/>
                <a:hueOff val="97152"/>
                <a:satOff val="-4621"/>
                <a:lumOff val="26070"/>
                <a:alphaOff val="0"/>
                <a:shade val="100000"/>
                <a:satMod val="128000"/>
              </a:schemeClr>
            </a:gs>
            <a:gs pos="73000">
              <a:schemeClr val="accent6">
                <a:shade val="80000"/>
                <a:hueOff val="97152"/>
                <a:satOff val="-4621"/>
                <a:lumOff val="26070"/>
                <a:alphaOff val="0"/>
                <a:shade val="90000"/>
                <a:satMod val="120000"/>
              </a:schemeClr>
            </a:gs>
            <a:gs pos="100000">
              <a:schemeClr val="accent6">
                <a:shade val="80000"/>
                <a:hueOff val="97152"/>
                <a:satOff val="-4621"/>
                <a:lumOff val="2607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tx1"/>
              </a:solidFill>
            </a:rPr>
            <a:t>Ο σκοπός και τα προσδοκώμενα μαθησιακά αποτελέσματα διατυπώνονται με σαφήνεια</a:t>
          </a:r>
          <a:endParaRPr lang="el-GR" sz="2400" b="1" kern="1200" dirty="0">
            <a:solidFill>
              <a:schemeClr val="tx1"/>
            </a:solidFill>
          </a:endParaRPr>
        </a:p>
      </dsp:txBody>
      <dsp:txXfrm>
        <a:off x="112708" y="3292124"/>
        <a:ext cx="3288574" cy="2083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AD122-BC87-4D9A-B348-490579A5C65C}">
      <dsp:nvSpPr>
        <dsp:cNvPr id="0" name=""/>
        <dsp:cNvSpPr/>
      </dsp:nvSpPr>
      <dsp:spPr>
        <a:xfrm>
          <a:off x="-7435968" y="-1136411"/>
          <a:ext cx="8848470" cy="8848470"/>
        </a:xfrm>
        <a:prstGeom prst="blockArc">
          <a:avLst>
            <a:gd name="adj1" fmla="val 18900000"/>
            <a:gd name="adj2" fmla="val 2700000"/>
            <a:gd name="adj3" fmla="val 244"/>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465E2-A7F3-4F07-AC1D-D903938D809F}">
      <dsp:nvSpPr>
        <dsp:cNvPr id="0" name=""/>
        <dsp:cNvSpPr/>
      </dsp:nvSpPr>
      <dsp:spPr>
        <a:xfrm>
          <a:off x="1624672" y="1811137"/>
          <a:ext cx="7481578" cy="504102"/>
        </a:xfrm>
        <a:prstGeom prst="rect">
          <a:avLst/>
        </a:prstGeom>
        <a:gradFill rotWithShape="0">
          <a:gsLst>
            <a:gs pos="0">
              <a:schemeClr val="accent4">
                <a:hueOff val="0"/>
                <a:satOff val="0"/>
                <a:lumOff val="0"/>
                <a:alphaOff val="0"/>
                <a:tint val="45000"/>
                <a:satMod val="220000"/>
              </a:schemeClr>
            </a:gs>
            <a:gs pos="30000">
              <a:schemeClr val="accent4">
                <a:hueOff val="0"/>
                <a:satOff val="0"/>
                <a:lumOff val="0"/>
                <a:alphaOff val="0"/>
                <a:tint val="61000"/>
                <a:satMod val="220000"/>
              </a:schemeClr>
            </a:gs>
            <a:gs pos="45000">
              <a:schemeClr val="accent4">
                <a:hueOff val="0"/>
                <a:satOff val="0"/>
                <a:lumOff val="0"/>
                <a:alphaOff val="0"/>
                <a:tint val="66000"/>
                <a:satMod val="240000"/>
              </a:schemeClr>
            </a:gs>
            <a:gs pos="55000">
              <a:schemeClr val="accent4">
                <a:hueOff val="0"/>
                <a:satOff val="0"/>
                <a:lumOff val="0"/>
                <a:alphaOff val="0"/>
                <a:tint val="66000"/>
                <a:satMod val="220000"/>
              </a:schemeClr>
            </a:gs>
            <a:gs pos="73000">
              <a:schemeClr val="accent4">
                <a:hueOff val="0"/>
                <a:satOff val="0"/>
                <a:lumOff val="0"/>
                <a:alphaOff val="0"/>
                <a:tint val="61000"/>
                <a:satMod val="220000"/>
              </a:schemeClr>
            </a:gs>
            <a:gs pos="100000">
              <a:schemeClr val="accent4">
                <a:hueOff val="0"/>
                <a:satOff val="0"/>
                <a:lumOff val="0"/>
                <a:alphaOff val="0"/>
                <a:tint val="45000"/>
                <a:satMod val="22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3884" tIns="38100" rIns="38100" bIns="38100" numCol="1" spcCol="1270" anchor="ctr" anchorCtr="0">
          <a:noAutofit/>
        </a:bodyPr>
        <a:lstStyle/>
        <a:p>
          <a:pPr lvl="0" algn="l" defTabSz="666750">
            <a:lnSpc>
              <a:spcPct val="90000"/>
            </a:lnSpc>
            <a:spcBef>
              <a:spcPct val="0"/>
            </a:spcBef>
            <a:spcAft>
              <a:spcPct val="35000"/>
            </a:spcAft>
          </a:pPr>
          <a:r>
            <a:rPr lang="el-GR" sz="1500" kern="1200" baseline="30000" dirty="0" smtClean="0"/>
            <a:t>      </a:t>
          </a:r>
          <a:r>
            <a:rPr lang="el-GR" sz="1500" kern="1200" dirty="0" smtClean="0"/>
            <a:t> </a:t>
          </a:r>
          <a:r>
            <a:rPr lang="el-GR" sz="2000" kern="1200" dirty="0" smtClean="0"/>
            <a:t>Το εκπαιδευτικό υλικό ακολουθεί τις αρχές και τη μεθοδολογία της εξ αποστάσεως εκπαίδευσης;  </a:t>
          </a:r>
          <a:endParaRPr lang="el-GR" sz="2000" kern="1200" dirty="0"/>
        </a:p>
      </dsp:txBody>
      <dsp:txXfrm>
        <a:off x="1624672" y="1811137"/>
        <a:ext cx="7481578" cy="504102"/>
      </dsp:txXfrm>
    </dsp:sp>
    <dsp:sp modelId="{C7254C41-800F-49A2-9CA7-0A61828AE287}">
      <dsp:nvSpPr>
        <dsp:cNvPr id="0" name=""/>
        <dsp:cNvSpPr/>
      </dsp:nvSpPr>
      <dsp:spPr>
        <a:xfrm>
          <a:off x="875512" y="1651112"/>
          <a:ext cx="732592" cy="712405"/>
        </a:xfrm>
        <a:prstGeom prst="ellipse">
          <a:avLst/>
        </a:prstGeom>
        <a:gradFill rotWithShape="0">
          <a:gsLst>
            <a:gs pos="0">
              <a:schemeClr val="lt1">
                <a:hueOff val="0"/>
                <a:satOff val="0"/>
                <a:lumOff val="0"/>
                <a:alphaOff val="0"/>
                <a:tint val="45000"/>
                <a:satMod val="220000"/>
              </a:schemeClr>
            </a:gs>
            <a:gs pos="30000">
              <a:schemeClr val="lt1">
                <a:hueOff val="0"/>
                <a:satOff val="0"/>
                <a:lumOff val="0"/>
                <a:alphaOff val="0"/>
                <a:tint val="61000"/>
                <a:satMod val="220000"/>
              </a:schemeClr>
            </a:gs>
            <a:gs pos="45000">
              <a:schemeClr val="lt1">
                <a:hueOff val="0"/>
                <a:satOff val="0"/>
                <a:lumOff val="0"/>
                <a:alphaOff val="0"/>
                <a:tint val="66000"/>
                <a:satMod val="240000"/>
              </a:schemeClr>
            </a:gs>
            <a:gs pos="55000">
              <a:schemeClr val="lt1">
                <a:hueOff val="0"/>
                <a:satOff val="0"/>
                <a:lumOff val="0"/>
                <a:alphaOff val="0"/>
                <a:tint val="66000"/>
                <a:satMod val="220000"/>
              </a:schemeClr>
            </a:gs>
            <a:gs pos="73000">
              <a:schemeClr val="lt1">
                <a:hueOff val="0"/>
                <a:satOff val="0"/>
                <a:lumOff val="0"/>
                <a:alphaOff val="0"/>
                <a:tint val="61000"/>
                <a:satMod val="220000"/>
              </a:schemeClr>
            </a:gs>
            <a:gs pos="100000">
              <a:schemeClr val="lt1">
                <a:hueOff val="0"/>
                <a:satOff val="0"/>
                <a:lumOff val="0"/>
                <a:alphaOff val="0"/>
                <a:tint val="45000"/>
                <a:satMod val="220000"/>
              </a:schemeClr>
            </a:gs>
          </a:gsLst>
          <a:lin ang="95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4C646FB-8712-4944-807F-46550C718DE3}">
      <dsp:nvSpPr>
        <dsp:cNvPr id="0" name=""/>
        <dsp:cNvSpPr/>
      </dsp:nvSpPr>
      <dsp:spPr>
        <a:xfrm>
          <a:off x="1322119" y="5035493"/>
          <a:ext cx="7662506" cy="1037229"/>
        </a:xfrm>
        <a:prstGeom prst="rect">
          <a:avLst/>
        </a:prstGeom>
        <a:gradFill rotWithShape="0">
          <a:gsLst>
            <a:gs pos="0">
              <a:schemeClr val="accent4">
                <a:hueOff val="-5189321"/>
                <a:satOff val="-24"/>
                <a:lumOff val="-7255"/>
                <a:alphaOff val="0"/>
                <a:tint val="45000"/>
                <a:satMod val="220000"/>
              </a:schemeClr>
            </a:gs>
            <a:gs pos="30000">
              <a:schemeClr val="accent4">
                <a:hueOff val="-5189321"/>
                <a:satOff val="-24"/>
                <a:lumOff val="-7255"/>
                <a:alphaOff val="0"/>
                <a:tint val="61000"/>
                <a:satMod val="220000"/>
              </a:schemeClr>
            </a:gs>
            <a:gs pos="45000">
              <a:schemeClr val="accent4">
                <a:hueOff val="-5189321"/>
                <a:satOff val="-24"/>
                <a:lumOff val="-7255"/>
                <a:alphaOff val="0"/>
                <a:tint val="66000"/>
                <a:satMod val="240000"/>
              </a:schemeClr>
            </a:gs>
            <a:gs pos="55000">
              <a:schemeClr val="accent4">
                <a:hueOff val="-5189321"/>
                <a:satOff val="-24"/>
                <a:lumOff val="-7255"/>
                <a:alphaOff val="0"/>
                <a:tint val="66000"/>
                <a:satMod val="220000"/>
              </a:schemeClr>
            </a:gs>
            <a:gs pos="73000">
              <a:schemeClr val="accent4">
                <a:hueOff val="-5189321"/>
                <a:satOff val="-24"/>
                <a:lumOff val="-7255"/>
                <a:alphaOff val="0"/>
                <a:tint val="61000"/>
                <a:satMod val="220000"/>
              </a:schemeClr>
            </a:gs>
            <a:gs pos="100000">
              <a:schemeClr val="accent4">
                <a:hueOff val="-5189321"/>
                <a:satOff val="-24"/>
                <a:lumOff val="-7255"/>
                <a:alphaOff val="0"/>
                <a:tint val="45000"/>
                <a:satMod val="22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3884" tIns="50800" rIns="50800" bIns="50800" numCol="1" spcCol="1270" anchor="ctr" anchorCtr="0">
          <a:noAutofit/>
        </a:bodyPr>
        <a:lstStyle/>
        <a:p>
          <a:pPr lvl="0" algn="l" defTabSz="889000">
            <a:lnSpc>
              <a:spcPct val="90000"/>
            </a:lnSpc>
            <a:spcBef>
              <a:spcPct val="0"/>
            </a:spcBef>
            <a:spcAft>
              <a:spcPct val="35000"/>
            </a:spcAft>
          </a:pPr>
          <a:r>
            <a:rPr lang="el-GR" sz="2000" kern="1200" dirty="0" smtClean="0"/>
            <a:t>Ποιες είναι οι προδιαγραφές δημιουργίας εκπαιδευτικού υλικού για την Εξ Αποστάσεως Εκπαίδευση της Ιστορίας και πιο συγκεκριμένα της Μυθολογίας;</a:t>
          </a:r>
          <a:endParaRPr lang="el-GR" sz="2000" kern="1200" dirty="0"/>
        </a:p>
      </dsp:txBody>
      <dsp:txXfrm>
        <a:off x="1322119" y="5035493"/>
        <a:ext cx="7662506" cy="1037229"/>
      </dsp:txXfrm>
    </dsp:sp>
    <dsp:sp modelId="{1436B0EB-26B4-470A-B3C5-BC2D84D4A064}">
      <dsp:nvSpPr>
        <dsp:cNvPr id="0" name=""/>
        <dsp:cNvSpPr/>
      </dsp:nvSpPr>
      <dsp:spPr>
        <a:xfrm>
          <a:off x="1080788" y="3206105"/>
          <a:ext cx="754095" cy="681138"/>
        </a:xfrm>
        <a:prstGeom prst="ellipse">
          <a:avLst/>
        </a:prstGeom>
        <a:gradFill rotWithShape="0">
          <a:gsLst>
            <a:gs pos="0">
              <a:schemeClr val="lt1">
                <a:hueOff val="0"/>
                <a:satOff val="0"/>
                <a:lumOff val="0"/>
                <a:alphaOff val="0"/>
                <a:tint val="45000"/>
                <a:satMod val="220000"/>
              </a:schemeClr>
            </a:gs>
            <a:gs pos="30000">
              <a:schemeClr val="lt1">
                <a:hueOff val="0"/>
                <a:satOff val="0"/>
                <a:lumOff val="0"/>
                <a:alphaOff val="0"/>
                <a:tint val="61000"/>
                <a:satMod val="220000"/>
              </a:schemeClr>
            </a:gs>
            <a:gs pos="45000">
              <a:schemeClr val="lt1">
                <a:hueOff val="0"/>
                <a:satOff val="0"/>
                <a:lumOff val="0"/>
                <a:alphaOff val="0"/>
                <a:tint val="66000"/>
                <a:satMod val="240000"/>
              </a:schemeClr>
            </a:gs>
            <a:gs pos="55000">
              <a:schemeClr val="lt1">
                <a:hueOff val="0"/>
                <a:satOff val="0"/>
                <a:lumOff val="0"/>
                <a:alphaOff val="0"/>
                <a:tint val="66000"/>
                <a:satMod val="220000"/>
              </a:schemeClr>
            </a:gs>
            <a:gs pos="73000">
              <a:schemeClr val="lt1">
                <a:hueOff val="0"/>
                <a:satOff val="0"/>
                <a:lumOff val="0"/>
                <a:alphaOff val="0"/>
                <a:tint val="61000"/>
                <a:satMod val="220000"/>
              </a:schemeClr>
            </a:gs>
            <a:gs pos="100000">
              <a:schemeClr val="lt1">
                <a:hueOff val="0"/>
                <a:satOff val="0"/>
                <a:lumOff val="0"/>
                <a:alphaOff val="0"/>
                <a:tint val="45000"/>
                <a:satMod val="220000"/>
              </a:schemeClr>
            </a:gs>
          </a:gsLst>
          <a:lin ang="950000" scaled="1"/>
        </a:gradFill>
        <a:ln w="9525" cap="flat" cmpd="sng" algn="ctr">
          <a:solidFill>
            <a:schemeClr val="accent4">
              <a:hueOff val="-5189321"/>
              <a:satOff val="-24"/>
              <a:lumOff val="-7255"/>
              <a:alphaOff val="0"/>
            </a:schemeClr>
          </a:solidFill>
          <a:prstDash val="solid"/>
        </a:ln>
        <a:effectLst/>
      </dsp:spPr>
      <dsp:style>
        <a:lnRef idx="1">
          <a:scrgbClr r="0" g="0" b="0"/>
        </a:lnRef>
        <a:fillRef idx="2">
          <a:scrgbClr r="0" g="0" b="0"/>
        </a:fillRef>
        <a:effectRef idx="0">
          <a:scrgbClr r="0" g="0" b="0"/>
        </a:effectRef>
        <a:fontRef idx="minor"/>
      </dsp:style>
    </dsp:sp>
    <dsp:sp modelId="{FB0FF61C-454A-4425-8CC5-0430A55BF713}">
      <dsp:nvSpPr>
        <dsp:cNvPr id="0" name=""/>
        <dsp:cNvSpPr/>
      </dsp:nvSpPr>
      <dsp:spPr>
        <a:xfrm>
          <a:off x="1835675" y="3285706"/>
          <a:ext cx="7184610" cy="595043"/>
        </a:xfrm>
        <a:prstGeom prst="rect">
          <a:avLst/>
        </a:prstGeom>
        <a:gradFill rotWithShape="0">
          <a:gsLst>
            <a:gs pos="0">
              <a:schemeClr val="accent4">
                <a:hueOff val="-10378642"/>
                <a:satOff val="-49"/>
                <a:lumOff val="-14510"/>
                <a:alphaOff val="0"/>
                <a:tint val="45000"/>
                <a:satMod val="220000"/>
              </a:schemeClr>
            </a:gs>
            <a:gs pos="30000">
              <a:schemeClr val="accent4">
                <a:hueOff val="-10378642"/>
                <a:satOff val="-49"/>
                <a:lumOff val="-14510"/>
                <a:alphaOff val="0"/>
                <a:tint val="61000"/>
                <a:satMod val="220000"/>
              </a:schemeClr>
            </a:gs>
            <a:gs pos="45000">
              <a:schemeClr val="accent4">
                <a:hueOff val="-10378642"/>
                <a:satOff val="-49"/>
                <a:lumOff val="-14510"/>
                <a:alphaOff val="0"/>
                <a:tint val="66000"/>
                <a:satMod val="240000"/>
              </a:schemeClr>
            </a:gs>
            <a:gs pos="55000">
              <a:schemeClr val="accent4">
                <a:hueOff val="-10378642"/>
                <a:satOff val="-49"/>
                <a:lumOff val="-14510"/>
                <a:alphaOff val="0"/>
                <a:tint val="66000"/>
                <a:satMod val="220000"/>
              </a:schemeClr>
            </a:gs>
            <a:gs pos="73000">
              <a:schemeClr val="accent4">
                <a:hueOff val="-10378642"/>
                <a:satOff val="-49"/>
                <a:lumOff val="-14510"/>
                <a:alphaOff val="0"/>
                <a:tint val="61000"/>
                <a:satMod val="220000"/>
              </a:schemeClr>
            </a:gs>
            <a:gs pos="100000">
              <a:schemeClr val="accent4">
                <a:hueOff val="-10378642"/>
                <a:satOff val="-49"/>
                <a:lumOff val="-14510"/>
                <a:alphaOff val="0"/>
                <a:tint val="45000"/>
                <a:satMod val="22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3884" tIns="55880" rIns="55880" bIns="55880" numCol="1" spcCol="1270" anchor="ctr" anchorCtr="0">
          <a:noAutofit/>
        </a:bodyPr>
        <a:lstStyle/>
        <a:p>
          <a:pPr lvl="0" algn="l" defTabSz="977900">
            <a:lnSpc>
              <a:spcPct val="90000"/>
            </a:lnSpc>
            <a:spcBef>
              <a:spcPct val="0"/>
            </a:spcBef>
            <a:spcAft>
              <a:spcPct val="35000"/>
            </a:spcAft>
          </a:pPr>
          <a:r>
            <a:rPr lang="el-GR" sz="2200" kern="1200" dirty="0" smtClean="0"/>
            <a:t>Το εκπαιδευτικό υλικό έχει δημιουργηθεί βάσει των αρχών της Πολυμεσικής Μάθησης;</a:t>
          </a:r>
          <a:endParaRPr lang="el-GR" sz="2200" kern="1200" dirty="0"/>
        </a:p>
      </dsp:txBody>
      <dsp:txXfrm>
        <a:off x="1835675" y="3285706"/>
        <a:ext cx="7184610" cy="595043"/>
      </dsp:txXfrm>
    </dsp:sp>
    <dsp:sp modelId="{2C214295-EB42-42A6-8A4B-E42E35F0D71F}">
      <dsp:nvSpPr>
        <dsp:cNvPr id="0" name=""/>
        <dsp:cNvSpPr/>
      </dsp:nvSpPr>
      <dsp:spPr>
        <a:xfrm>
          <a:off x="529066" y="5248994"/>
          <a:ext cx="748588" cy="736505"/>
        </a:xfrm>
        <a:prstGeom prst="ellipse">
          <a:avLst/>
        </a:prstGeom>
        <a:gradFill rotWithShape="0">
          <a:gsLst>
            <a:gs pos="0">
              <a:schemeClr val="lt1">
                <a:hueOff val="0"/>
                <a:satOff val="0"/>
                <a:lumOff val="0"/>
                <a:alphaOff val="0"/>
                <a:tint val="45000"/>
                <a:satMod val="220000"/>
              </a:schemeClr>
            </a:gs>
            <a:gs pos="30000">
              <a:schemeClr val="lt1">
                <a:hueOff val="0"/>
                <a:satOff val="0"/>
                <a:lumOff val="0"/>
                <a:alphaOff val="0"/>
                <a:tint val="61000"/>
                <a:satMod val="220000"/>
              </a:schemeClr>
            </a:gs>
            <a:gs pos="45000">
              <a:schemeClr val="lt1">
                <a:hueOff val="0"/>
                <a:satOff val="0"/>
                <a:lumOff val="0"/>
                <a:alphaOff val="0"/>
                <a:tint val="66000"/>
                <a:satMod val="240000"/>
              </a:schemeClr>
            </a:gs>
            <a:gs pos="55000">
              <a:schemeClr val="lt1">
                <a:hueOff val="0"/>
                <a:satOff val="0"/>
                <a:lumOff val="0"/>
                <a:alphaOff val="0"/>
                <a:tint val="66000"/>
                <a:satMod val="220000"/>
              </a:schemeClr>
            </a:gs>
            <a:gs pos="73000">
              <a:schemeClr val="lt1">
                <a:hueOff val="0"/>
                <a:satOff val="0"/>
                <a:lumOff val="0"/>
                <a:alphaOff val="0"/>
                <a:tint val="61000"/>
                <a:satMod val="220000"/>
              </a:schemeClr>
            </a:gs>
            <a:gs pos="100000">
              <a:schemeClr val="lt1">
                <a:hueOff val="0"/>
                <a:satOff val="0"/>
                <a:lumOff val="0"/>
                <a:alphaOff val="0"/>
                <a:tint val="45000"/>
                <a:satMod val="220000"/>
              </a:schemeClr>
            </a:gs>
          </a:gsLst>
          <a:lin ang="950000" scaled="1"/>
        </a:gradFill>
        <a:ln w="9525" cap="flat" cmpd="sng" algn="ctr">
          <a:solidFill>
            <a:schemeClr val="accent4">
              <a:hueOff val="-10378642"/>
              <a:satOff val="-49"/>
              <a:lumOff val="-1451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61334-2F86-4A33-905D-A656E3AA87A9}">
      <dsp:nvSpPr>
        <dsp:cNvPr id="0" name=""/>
        <dsp:cNvSpPr/>
      </dsp:nvSpPr>
      <dsp:spPr>
        <a:xfrm>
          <a:off x="3542793" y="172995"/>
          <a:ext cx="5314190" cy="2594563"/>
        </a:xfrm>
        <a:prstGeom prst="rightArrow">
          <a:avLst>
            <a:gd name="adj1" fmla="val 75000"/>
            <a:gd name="adj2" fmla="val 50000"/>
          </a:avLst>
        </a:prstGeom>
        <a:solidFill>
          <a:schemeClr val="accent6">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t>Εμπεριέχονται δραστηριότητες αυτοαξιολόγησης, ανάπτυξης κριτικής σκέψης, ανάπτυξης διαύλων με στόχο την ανατροφοδότηση, συσχέτισης των δεδομένων με την πραγματικότητα των εκπαιδευόμενων και εφαρμογής της νέας γνώσης στη δική τους πραγματικότητα</a:t>
          </a:r>
          <a:endParaRPr lang="el-GR" sz="1800" kern="1200" dirty="0"/>
        </a:p>
      </dsp:txBody>
      <dsp:txXfrm>
        <a:off x="3542793" y="497315"/>
        <a:ext cx="4341229" cy="1945923"/>
      </dsp:txXfrm>
    </dsp:sp>
    <dsp:sp modelId="{D48BB5D0-4BDA-43EB-A1D8-30F3E74557B3}">
      <dsp:nvSpPr>
        <dsp:cNvPr id="0" name=""/>
        <dsp:cNvSpPr/>
      </dsp:nvSpPr>
      <dsp:spPr>
        <a:xfrm>
          <a:off x="2922" y="321688"/>
          <a:ext cx="3542793" cy="2297177"/>
        </a:xfrm>
        <a:prstGeom prst="roundRect">
          <a:avLst/>
        </a:prstGeom>
        <a:gradFill rotWithShape="0">
          <a:gsLst>
            <a:gs pos="0">
              <a:schemeClr val="accent6">
                <a:shade val="80000"/>
                <a:hueOff val="0"/>
                <a:satOff val="0"/>
                <a:lumOff val="0"/>
                <a:alphaOff val="0"/>
                <a:shade val="63000"/>
                <a:satMod val="110000"/>
              </a:schemeClr>
            </a:gs>
            <a:gs pos="30000">
              <a:schemeClr val="accent6">
                <a:shade val="80000"/>
                <a:hueOff val="0"/>
                <a:satOff val="0"/>
                <a:lumOff val="0"/>
                <a:alphaOff val="0"/>
                <a:shade val="90000"/>
                <a:satMod val="120000"/>
              </a:schemeClr>
            </a:gs>
            <a:gs pos="45000">
              <a:schemeClr val="accent6">
                <a:shade val="80000"/>
                <a:hueOff val="0"/>
                <a:satOff val="0"/>
                <a:lumOff val="0"/>
                <a:alphaOff val="0"/>
                <a:shade val="100000"/>
                <a:satMod val="128000"/>
              </a:schemeClr>
            </a:gs>
            <a:gs pos="55000">
              <a:schemeClr val="accent6">
                <a:shade val="80000"/>
                <a:hueOff val="0"/>
                <a:satOff val="0"/>
                <a:lumOff val="0"/>
                <a:alphaOff val="0"/>
                <a:shade val="100000"/>
                <a:satMod val="128000"/>
              </a:schemeClr>
            </a:gs>
            <a:gs pos="73000">
              <a:schemeClr val="accent6">
                <a:shade val="80000"/>
                <a:hueOff val="0"/>
                <a:satOff val="0"/>
                <a:lumOff val="0"/>
                <a:alphaOff val="0"/>
                <a:shade val="90000"/>
                <a:satMod val="120000"/>
              </a:schemeClr>
            </a:gs>
            <a:gs pos="100000">
              <a:schemeClr val="accent6">
                <a:shade val="80000"/>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tx1"/>
              </a:solidFill>
            </a:rPr>
            <a:t>Το ΕΥ παρέχει τη δυνατότητα αναστοχασμού και αυτοαξιολόγησης του εκπαιδευόμενου </a:t>
          </a:r>
          <a:endParaRPr lang="el-GR" sz="2400" b="1" kern="1200" dirty="0">
            <a:solidFill>
              <a:schemeClr val="tx1"/>
            </a:solidFill>
          </a:endParaRPr>
        </a:p>
      </dsp:txBody>
      <dsp:txXfrm>
        <a:off x="115061" y="433827"/>
        <a:ext cx="3318515" cy="2072899"/>
      </dsp:txXfrm>
    </dsp:sp>
    <dsp:sp modelId="{D7F16F23-CA17-4A62-9DF4-25B6CB51D0B7}">
      <dsp:nvSpPr>
        <dsp:cNvPr id="0" name=""/>
        <dsp:cNvSpPr/>
      </dsp:nvSpPr>
      <dsp:spPr>
        <a:xfrm>
          <a:off x="3542793" y="3057472"/>
          <a:ext cx="5314190" cy="2413309"/>
        </a:xfrm>
        <a:prstGeom prst="rightArrow">
          <a:avLst>
            <a:gd name="adj1" fmla="val 75000"/>
            <a:gd name="adj2" fmla="val 50000"/>
          </a:avLst>
        </a:prstGeom>
        <a:solidFill>
          <a:schemeClr val="accent6">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t>Πολυμεσική αρχή, αρχή της </a:t>
          </a:r>
          <a:r>
            <a:rPr lang="el-GR" sz="2000" kern="1200" dirty="0" err="1" smtClean="0"/>
            <a:t>τροπικότητας</a:t>
          </a:r>
          <a:r>
            <a:rPr lang="el-GR" sz="2000" kern="1200" dirty="0" smtClean="0"/>
            <a:t>, αρχή της συνοχής, αρχή προσωποποίησης, , αρχή της φωνής, αρχή της εικόνας, αρχή της κατάτμηση, αρχή της σηματοδότησης και αρχή της προπαίδευσης</a:t>
          </a:r>
          <a:endParaRPr lang="el-GR" sz="2000" kern="1200" dirty="0"/>
        </a:p>
      </dsp:txBody>
      <dsp:txXfrm>
        <a:off x="3542793" y="3359136"/>
        <a:ext cx="4409199" cy="1809981"/>
      </dsp:txXfrm>
    </dsp:sp>
    <dsp:sp modelId="{69079B4C-45DE-4A3C-B89C-B917D6DB4FE5}">
      <dsp:nvSpPr>
        <dsp:cNvPr id="0" name=""/>
        <dsp:cNvSpPr/>
      </dsp:nvSpPr>
      <dsp:spPr>
        <a:xfrm>
          <a:off x="0" y="3128429"/>
          <a:ext cx="3542793" cy="2271395"/>
        </a:xfrm>
        <a:prstGeom prst="roundRect">
          <a:avLst/>
        </a:prstGeom>
        <a:gradFill rotWithShape="0">
          <a:gsLst>
            <a:gs pos="0">
              <a:schemeClr val="accent6">
                <a:shade val="80000"/>
                <a:hueOff val="97152"/>
                <a:satOff val="-4621"/>
                <a:lumOff val="26070"/>
                <a:alphaOff val="0"/>
                <a:shade val="63000"/>
                <a:satMod val="110000"/>
              </a:schemeClr>
            </a:gs>
            <a:gs pos="30000">
              <a:schemeClr val="accent6">
                <a:shade val="80000"/>
                <a:hueOff val="97152"/>
                <a:satOff val="-4621"/>
                <a:lumOff val="26070"/>
                <a:alphaOff val="0"/>
                <a:shade val="90000"/>
                <a:satMod val="120000"/>
              </a:schemeClr>
            </a:gs>
            <a:gs pos="45000">
              <a:schemeClr val="accent6">
                <a:shade val="80000"/>
                <a:hueOff val="97152"/>
                <a:satOff val="-4621"/>
                <a:lumOff val="26070"/>
                <a:alphaOff val="0"/>
                <a:shade val="100000"/>
                <a:satMod val="128000"/>
              </a:schemeClr>
            </a:gs>
            <a:gs pos="55000">
              <a:schemeClr val="accent6">
                <a:shade val="80000"/>
                <a:hueOff val="97152"/>
                <a:satOff val="-4621"/>
                <a:lumOff val="26070"/>
                <a:alphaOff val="0"/>
                <a:shade val="100000"/>
                <a:satMod val="128000"/>
              </a:schemeClr>
            </a:gs>
            <a:gs pos="73000">
              <a:schemeClr val="accent6">
                <a:shade val="80000"/>
                <a:hueOff val="97152"/>
                <a:satOff val="-4621"/>
                <a:lumOff val="26070"/>
                <a:alphaOff val="0"/>
                <a:shade val="90000"/>
                <a:satMod val="120000"/>
              </a:schemeClr>
            </a:gs>
            <a:gs pos="100000">
              <a:schemeClr val="accent6">
                <a:shade val="80000"/>
                <a:hueOff val="97152"/>
                <a:satOff val="-4621"/>
                <a:lumOff val="2607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tx1"/>
              </a:solidFill>
            </a:rPr>
            <a:t>Στο ΕΥ εφαρμόζονται οι Αρχές της Πολυμεσικής μάθησης </a:t>
          </a:r>
          <a:endParaRPr lang="el-GR" sz="2400" b="1" kern="1200" dirty="0">
            <a:solidFill>
              <a:schemeClr val="tx1"/>
            </a:solidFill>
          </a:endParaRPr>
        </a:p>
      </dsp:txBody>
      <dsp:txXfrm>
        <a:off x="110880" y="3239309"/>
        <a:ext cx="3321033" cy="204963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61334-2F86-4A33-905D-A656E3AA87A9}">
      <dsp:nvSpPr>
        <dsp:cNvPr id="0" name=""/>
        <dsp:cNvSpPr/>
      </dsp:nvSpPr>
      <dsp:spPr>
        <a:xfrm>
          <a:off x="3515037" y="267303"/>
          <a:ext cx="5272555" cy="2483309"/>
        </a:xfrm>
        <a:prstGeom prst="rightArrow">
          <a:avLst>
            <a:gd name="adj1" fmla="val 75000"/>
            <a:gd name="adj2" fmla="val 50000"/>
          </a:avLst>
        </a:prstGeom>
        <a:solidFill>
          <a:schemeClr val="accent6">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l-GR" sz="2000" kern="1200" dirty="0"/>
        </a:p>
        <a:p>
          <a:pPr marL="228600" lvl="1" indent="-228600" algn="l" defTabSz="889000">
            <a:lnSpc>
              <a:spcPct val="90000"/>
            </a:lnSpc>
            <a:spcBef>
              <a:spcPct val="0"/>
            </a:spcBef>
            <a:spcAft>
              <a:spcPct val="15000"/>
            </a:spcAft>
            <a:buChar char="••"/>
          </a:pPr>
          <a:r>
            <a:rPr lang="el-GR" sz="2000" kern="1200" dirty="0" smtClean="0"/>
            <a:t>Δίνονται:</a:t>
          </a:r>
          <a:endParaRPr lang="el-GR" sz="2000" kern="1200" dirty="0"/>
        </a:p>
        <a:p>
          <a:pPr marL="228600" lvl="1" indent="-228600" algn="l" defTabSz="889000">
            <a:lnSpc>
              <a:spcPct val="90000"/>
            </a:lnSpc>
            <a:spcBef>
              <a:spcPct val="0"/>
            </a:spcBef>
            <a:spcAft>
              <a:spcPct val="15000"/>
            </a:spcAft>
            <a:buChar char="••"/>
          </a:pPr>
          <a:r>
            <a:rPr lang="el-GR" sz="2000" kern="1200" smtClean="0"/>
            <a:t>συμβουλές μελέτης</a:t>
          </a:r>
          <a:endParaRPr lang="el-GR" sz="2000" kern="1200" dirty="0"/>
        </a:p>
        <a:p>
          <a:pPr marL="228600" lvl="1" indent="-228600" algn="l" defTabSz="889000">
            <a:lnSpc>
              <a:spcPct val="90000"/>
            </a:lnSpc>
            <a:spcBef>
              <a:spcPct val="0"/>
            </a:spcBef>
            <a:spcAft>
              <a:spcPct val="15000"/>
            </a:spcAft>
            <a:buChar char="••"/>
          </a:pPr>
          <a:r>
            <a:rPr lang="el-GR" sz="2000" kern="1200" dirty="0" smtClean="0"/>
            <a:t>επεξηγηματικά σχόλια</a:t>
          </a:r>
          <a:endParaRPr lang="el-GR" sz="2000" kern="1200" dirty="0"/>
        </a:p>
        <a:p>
          <a:pPr marL="228600" lvl="1" indent="-228600" algn="l" defTabSz="889000">
            <a:lnSpc>
              <a:spcPct val="90000"/>
            </a:lnSpc>
            <a:spcBef>
              <a:spcPct val="0"/>
            </a:spcBef>
            <a:spcAft>
              <a:spcPct val="15000"/>
            </a:spcAft>
            <a:buChar char="••"/>
          </a:pPr>
          <a:r>
            <a:rPr lang="el-GR" sz="2000" kern="1200" smtClean="0"/>
            <a:t>έμφαση σε σημεία </a:t>
          </a:r>
          <a:endParaRPr lang="el-GR" sz="2000" kern="1200" dirty="0"/>
        </a:p>
      </dsp:txBody>
      <dsp:txXfrm>
        <a:off x="3515037" y="577717"/>
        <a:ext cx="4341314" cy="1862481"/>
      </dsp:txXfrm>
    </dsp:sp>
    <dsp:sp modelId="{D48BB5D0-4BDA-43EB-A1D8-30F3E74557B3}">
      <dsp:nvSpPr>
        <dsp:cNvPr id="0" name=""/>
        <dsp:cNvSpPr/>
      </dsp:nvSpPr>
      <dsp:spPr>
        <a:xfrm>
          <a:off x="2899" y="186579"/>
          <a:ext cx="3515037" cy="2494225"/>
        </a:xfrm>
        <a:prstGeom prst="roundRect">
          <a:avLst/>
        </a:prstGeom>
        <a:gradFill rotWithShape="0">
          <a:gsLst>
            <a:gs pos="0">
              <a:schemeClr val="accent6">
                <a:shade val="80000"/>
                <a:hueOff val="0"/>
                <a:satOff val="0"/>
                <a:lumOff val="0"/>
                <a:alphaOff val="0"/>
                <a:shade val="63000"/>
                <a:satMod val="110000"/>
              </a:schemeClr>
            </a:gs>
            <a:gs pos="30000">
              <a:schemeClr val="accent6">
                <a:shade val="80000"/>
                <a:hueOff val="0"/>
                <a:satOff val="0"/>
                <a:lumOff val="0"/>
                <a:alphaOff val="0"/>
                <a:shade val="90000"/>
                <a:satMod val="120000"/>
              </a:schemeClr>
            </a:gs>
            <a:gs pos="45000">
              <a:schemeClr val="accent6">
                <a:shade val="80000"/>
                <a:hueOff val="0"/>
                <a:satOff val="0"/>
                <a:lumOff val="0"/>
                <a:alphaOff val="0"/>
                <a:shade val="100000"/>
                <a:satMod val="128000"/>
              </a:schemeClr>
            </a:gs>
            <a:gs pos="55000">
              <a:schemeClr val="accent6">
                <a:shade val="80000"/>
                <a:hueOff val="0"/>
                <a:satOff val="0"/>
                <a:lumOff val="0"/>
                <a:alphaOff val="0"/>
                <a:shade val="100000"/>
                <a:satMod val="128000"/>
              </a:schemeClr>
            </a:gs>
            <a:gs pos="73000">
              <a:schemeClr val="accent6">
                <a:shade val="80000"/>
                <a:hueOff val="0"/>
                <a:satOff val="0"/>
                <a:lumOff val="0"/>
                <a:alphaOff val="0"/>
                <a:shade val="90000"/>
                <a:satMod val="120000"/>
              </a:schemeClr>
            </a:gs>
            <a:gs pos="100000">
              <a:schemeClr val="accent6">
                <a:shade val="80000"/>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tx1"/>
              </a:solidFill>
            </a:rPr>
            <a:t>Το </a:t>
          </a:r>
          <a:r>
            <a:rPr lang="el-GR" sz="2400" b="1" kern="1200" dirty="0" smtClean="0">
              <a:solidFill>
                <a:schemeClr val="tx1"/>
              </a:solidFill>
            </a:rPr>
            <a:t>ΕΥ υποστηρίζει και καθοδηγεί τον εκπαιδευόμενο κατά τη διάρκεια της μελέτης του </a:t>
          </a:r>
          <a:endParaRPr lang="el-GR" sz="2400" b="1" kern="1200" dirty="0">
            <a:solidFill>
              <a:schemeClr val="tx1"/>
            </a:solidFill>
          </a:endParaRPr>
        </a:p>
      </dsp:txBody>
      <dsp:txXfrm>
        <a:off x="124657" y="308337"/>
        <a:ext cx="3271521" cy="2250709"/>
      </dsp:txXfrm>
    </dsp:sp>
    <dsp:sp modelId="{D7F16F23-CA17-4A62-9DF4-25B6CB51D0B7}">
      <dsp:nvSpPr>
        <dsp:cNvPr id="0" name=""/>
        <dsp:cNvSpPr/>
      </dsp:nvSpPr>
      <dsp:spPr>
        <a:xfrm>
          <a:off x="3515037" y="2995587"/>
          <a:ext cx="5272555" cy="2620319"/>
        </a:xfrm>
        <a:prstGeom prst="rightArrow">
          <a:avLst>
            <a:gd name="adj1" fmla="val 75000"/>
            <a:gd name="adj2" fmla="val 50000"/>
          </a:avLst>
        </a:prstGeom>
        <a:solidFill>
          <a:schemeClr val="accent6">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el-GR" sz="1800" kern="1200" dirty="0"/>
        </a:p>
        <a:p>
          <a:pPr marL="171450" lvl="1" indent="-171450" algn="l" defTabSz="800100">
            <a:lnSpc>
              <a:spcPct val="90000"/>
            </a:lnSpc>
            <a:spcBef>
              <a:spcPct val="0"/>
            </a:spcBef>
            <a:spcAft>
              <a:spcPct val="15000"/>
            </a:spcAft>
            <a:buChar char="••"/>
          </a:pPr>
          <a:r>
            <a:rPr lang="el-GR" sz="1800" kern="1200" smtClean="0"/>
            <a:t>Υπάρχει βιβλιογραφική τεκμηρίωση και αναφορές σε διαφορετικές πηγές</a:t>
          </a:r>
          <a:endParaRPr lang="el-GR" sz="1800" kern="1200" dirty="0"/>
        </a:p>
        <a:p>
          <a:pPr marL="171450" lvl="1" indent="-171450" algn="l" defTabSz="800100">
            <a:lnSpc>
              <a:spcPct val="90000"/>
            </a:lnSpc>
            <a:spcBef>
              <a:spcPct val="0"/>
            </a:spcBef>
            <a:spcAft>
              <a:spcPct val="15000"/>
            </a:spcAft>
            <a:buChar char="••"/>
          </a:pPr>
          <a:r>
            <a:rPr lang="el-GR" sz="1800" kern="1200" smtClean="0"/>
            <a:t>Γίνεται κριτική ερμηνεία και συζήτηση των παρεχόμενων πληροφοριών</a:t>
          </a:r>
          <a:endParaRPr lang="el-GR" sz="1800" kern="1200" dirty="0"/>
        </a:p>
        <a:p>
          <a:pPr marL="171450" lvl="1" indent="-171450" algn="l" defTabSz="800100">
            <a:lnSpc>
              <a:spcPct val="90000"/>
            </a:lnSpc>
            <a:spcBef>
              <a:spcPct val="0"/>
            </a:spcBef>
            <a:spcAft>
              <a:spcPct val="15000"/>
            </a:spcAft>
            <a:buChar char="••"/>
          </a:pPr>
          <a:r>
            <a:rPr lang="el-GR" sz="1800" kern="1200" dirty="0" smtClean="0"/>
            <a:t>Παρέχεται η δυνατότητα για περαιτέρω μελέτη σε διαφορετικές πηγές</a:t>
          </a:r>
          <a:endParaRPr lang="el-GR" sz="1800" kern="1200" dirty="0"/>
        </a:p>
      </dsp:txBody>
      <dsp:txXfrm>
        <a:off x="3515037" y="3323127"/>
        <a:ext cx="4289935" cy="1965239"/>
      </dsp:txXfrm>
    </dsp:sp>
    <dsp:sp modelId="{69079B4C-45DE-4A3C-B89C-B917D6DB4FE5}">
      <dsp:nvSpPr>
        <dsp:cNvPr id="0" name=""/>
        <dsp:cNvSpPr/>
      </dsp:nvSpPr>
      <dsp:spPr>
        <a:xfrm>
          <a:off x="0" y="3072631"/>
          <a:ext cx="3515037" cy="2466232"/>
        </a:xfrm>
        <a:prstGeom prst="roundRect">
          <a:avLst/>
        </a:prstGeom>
        <a:gradFill rotWithShape="0">
          <a:gsLst>
            <a:gs pos="0">
              <a:schemeClr val="accent6">
                <a:shade val="80000"/>
                <a:hueOff val="97152"/>
                <a:satOff val="-4621"/>
                <a:lumOff val="26070"/>
                <a:alphaOff val="0"/>
                <a:shade val="63000"/>
                <a:satMod val="110000"/>
              </a:schemeClr>
            </a:gs>
            <a:gs pos="30000">
              <a:schemeClr val="accent6">
                <a:shade val="80000"/>
                <a:hueOff val="97152"/>
                <a:satOff val="-4621"/>
                <a:lumOff val="26070"/>
                <a:alphaOff val="0"/>
                <a:shade val="90000"/>
                <a:satMod val="120000"/>
              </a:schemeClr>
            </a:gs>
            <a:gs pos="45000">
              <a:schemeClr val="accent6">
                <a:shade val="80000"/>
                <a:hueOff val="97152"/>
                <a:satOff val="-4621"/>
                <a:lumOff val="26070"/>
                <a:alphaOff val="0"/>
                <a:shade val="100000"/>
                <a:satMod val="128000"/>
              </a:schemeClr>
            </a:gs>
            <a:gs pos="55000">
              <a:schemeClr val="accent6">
                <a:shade val="80000"/>
                <a:hueOff val="97152"/>
                <a:satOff val="-4621"/>
                <a:lumOff val="26070"/>
                <a:alphaOff val="0"/>
                <a:shade val="100000"/>
                <a:satMod val="128000"/>
              </a:schemeClr>
            </a:gs>
            <a:gs pos="73000">
              <a:schemeClr val="accent6">
                <a:shade val="80000"/>
                <a:hueOff val="97152"/>
                <a:satOff val="-4621"/>
                <a:lumOff val="26070"/>
                <a:alphaOff val="0"/>
                <a:shade val="90000"/>
                <a:satMod val="120000"/>
              </a:schemeClr>
            </a:gs>
            <a:gs pos="100000">
              <a:schemeClr val="accent6">
                <a:shade val="80000"/>
                <a:hueOff val="97152"/>
                <a:satOff val="-4621"/>
                <a:lumOff val="2607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tx1"/>
              </a:solidFill>
            </a:rPr>
            <a:t>Το ΕΥ διακρίνεται από επιστημονική συνοχή και τεκμηρίωση</a:t>
          </a:r>
          <a:endParaRPr lang="el-GR" sz="2400" b="1" kern="1200" dirty="0">
            <a:solidFill>
              <a:schemeClr val="tx1"/>
            </a:solidFill>
          </a:endParaRPr>
        </a:p>
      </dsp:txBody>
      <dsp:txXfrm>
        <a:off x="120392" y="3193023"/>
        <a:ext cx="3274253" cy="222544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F4155-7E99-4416-A232-D59FBF285C0F}">
      <dsp:nvSpPr>
        <dsp:cNvPr id="0" name=""/>
        <dsp:cNvSpPr/>
      </dsp:nvSpPr>
      <dsp:spPr>
        <a:xfrm>
          <a:off x="288031" y="1116140"/>
          <a:ext cx="7940906" cy="3792592"/>
        </a:xfrm>
        <a:prstGeom prst="rect">
          <a:avLst/>
        </a:prstGeom>
        <a:solidFill>
          <a:srgbClr val="FFFFFF"/>
        </a:solidFill>
        <a:ln w="762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060CEED7-414D-408B-BD87-4CB7D40A22C1}">
      <dsp:nvSpPr>
        <dsp:cNvPr id="0" name=""/>
        <dsp:cNvSpPr/>
      </dsp:nvSpPr>
      <dsp:spPr>
        <a:xfrm>
          <a:off x="576076" y="1404172"/>
          <a:ext cx="3708187" cy="3244516"/>
        </a:xfrm>
        <a:prstGeom prst="rect">
          <a:avLst/>
        </a:prstGeom>
        <a:noFill/>
        <a:ln w="57150">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el-GR" sz="2000" b="1" u="sng" kern="1200" dirty="0" smtClean="0">
              <a:solidFill>
                <a:srgbClr val="FF0000"/>
              </a:solidFill>
            </a:rPr>
            <a:t>Δυνατά σημεία του ΕΥ</a:t>
          </a:r>
        </a:p>
        <a:p>
          <a:pPr lvl="0" algn="l" defTabSz="889000">
            <a:lnSpc>
              <a:spcPct val="90000"/>
            </a:lnSpc>
            <a:spcBef>
              <a:spcPct val="0"/>
            </a:spcBef>
            <a:spcAft>
              <a:spcPct val="35000"/>
            </a:spcAft>
          </a:pPr>
          <a:r>
            <a:rPr lang="el-GR" sz="1600" b="1" kern="1200" dirty="0" smtClean="0">
              <a:solidFill>
                <a:srgbClr val="007434"/>
              </a:solidFill>
            </a:rPr>
            <a:t>1)Ποικιλία στα είδη εργασιών αξιολόγησης</a:t>
          </a:r>
        </a:p>
        <a:p>
          <a:pPr lvl="0" algn="l" defTabSz="889000">
            <a:lnSpc>
              <a:spcPct val="90000"/>
            </a:lnSpc>
            <a:spcBef>
              <a:spcPct val="0"/>
            </a:spcBef>
            <a:spcAft>
              <a:spcPct val="35000"/>
            </a:spcAft>
          </a:pPr>
          <a:r>
            <a:rPr lang="el-GR" sz="1600" b="1" kern="1200" dirty="0" smtClean="0">
              <a:solidFill>
                <a:srgbClr val="007434"/>
              </a:solidFill>
            </a:rPr>
            <a:t>2)Συνδυασμός πολυμέσων και εφαρμογών</a:t>
          </a:r>
        </a:p>
        <a:p>
          <a:pPr lvl="0" algn="l" defTabSz="889000">
            <a:lnSpc>
              <a:spcPct val="90000"/>
            </a:lnSpc>
            <a:spcBef>
              <a:spcPct val="0"/>
            </a:spcBef>
            <a:spcAft>
              <a:spcPct val="35000"/>
            </a:spcAft>
          </a:pPr>
          <a:r>
            <a:rPr lang="el-GR" sz="1600" b="1" kern="1200" dirty="0" smtClean="0">
              <a:solidFill>
                <a:srgbClr val="007434"/>
              </a:solidFill>
            </a:rPr>
            <a:t>3)Χρωματικοί συνδυασμοί</a:t>
          </a:r>
        </a:p>
        <a:p>
          <a:pPr lvl="0" algn="l" defTabSz="889000">
            <a:lnSpc>
              <a:spcPct val="90000"/>
            </a:lnSpc>
            <a:spcBef>
              <a:spcPct val="0"/>
            </a:spcBef>
            <a:spcAft>
              <a:spcPct val="35000"/>
            </a:spcAft>
          </a:pPr>
          <a:r>
            <a:rPr lang="el-GR" sz="1600" b="1" kern="1200" dirty="0" smtClean="0">
              <a:solidFill>
                <a:srgbClr val="007434"/>
              </a:solidFill>
            </a:rPr>
            <a:t>4) Διαδραστικότητα</a:t>
          </a:r>
        </a:p>
        <a:p>
          <a:pPr lvl="0" algn="l" defTabSz="889000">
            <a:lnSpc>
              <a:spcPct val="90000"/>
            </a:lnSpc>
            <a:spcBef>
              <a:spcPct val="0"/>
            </a:spcBef>
            <a:spcAft>
              <a:spcPct val="35000"/>
            </a:spcAft>
          </a:pPr>
          <a:r>
            <a:rPr lang="el-GR" sz="1600" b="1" kern="1200" dirty="0" smtClean="0">
              <a:solidFill>
                <a:srgbClr val="007434"/>
              </a:solidFill>
            </a:rPr>
            <a:t>5) Σαφήνεια, απλότητα καλά οργανωμένη δομή</a:t>
          </a:r>
        </a:p>
        <a:p>
          <a:pPr lvl="0" algn="l" defTabSz="889000">
            <a:lnSpc>
              <a:spcPct val="90000"/>
            </a:lnSpc>
            <a:spcBef>
              <a:spcPct val="0"/>
            </a:spcBef>
            <a:spcAft>
              <a:spcPct val="35000"/>
            </a:spcAft>
          </a:pPr>
          <a:r>
            <a:rPr lang="el-GR" sz="1600" b="1" kern="1200" dirty="0" smtClean="0">
              <a:solidFill>
                <a:srgbClr val="007434"/>
              </a:solidFill>
            </a:rPr>
            <a:t>6) Ενίσχυση της οπτικής μάθησης</a:t>
          </a:r>
          <a:endParaRPr lang="el-GR" sz="1600" b="1" kern="1200" dirty="0">
            <a:solidFill>
              <a:srgbClr val="007434"/>
            </a:solidFill>
          </a:endParaRPr>
        </a:p>
      </dsp:txBody>
      <dsp:txXfrm>
        <a:off x="576076" y="1404172"/>
        <a:ext cx="3708187" cy="3244516"/>
      </dsp:txXfrm>
    </dsp:sp>
    <dsp:sp modelId="{7C2D6EF7-502A-4689-B2FB-17F24D175285}">
      <dsp:nvSpPr>
        <dsp:cNvPr id="0" name=""/>
        <dsp:cNvSpPr/>
      </dsp:nvSpPr>
      <dsp:spPr>
        <a:xfrm>
          <a:off x="4267487" y="1411018"/>
          <a:ext cx="3797404" cy="3244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el-GR" sz="2000" b="1" u="sng" kern="1200" dirty="0" smtClean="0">
              <a:solidFill>
                <a:srgbClr val="FF0000"/>
              </a:solidFill>
            </a:rPr>
            <a:t>Βελτιωτικές αλλαγές για το ΕΥ</a:t>
          </a:r>
        </a:p>
        <a:p>
          <a:pPr lvl="0" algn="l" defTabSz="889000">
            <a:lnSpc>
              <a:spcPct val="90000"/>
            </a:lnSpc>
            <a:spcBef>
              <a:spcPct val="0"/>
            </a:spcBef>
            <a:spcAft>
              <a:spcPct val="35000"/>
            </a:spcAft>
          </a:pPr>
          <a:endParaRPr lang="en-US" sz="2000" kern="1200" dirty="0" smtClean="0">
            <a:solidFill>
              <a:srgbClr val="FF0000"/>
            </a:solidFill>
          </a:endParaRPr>
        </a:p>
        <a:p>
          <a:pPr lvl="0" algn="l" defTabSz="889000">
            <a:lnSpc>
              <a:spcPct val="90000"/>
            </a:lnSpc>
            <a:spcBef>
              <a:spcPct val="0"/>
            </a:spcBef>
            <a:spcAft>
              <a:spcPct val="35000"/>
            </a:spcAft>
          </a:pPr>
          <a:endParaRPr lang="el-GR" sz="2000" kern="1200" dirty="0" smtClean="0">
            <a:solidFill>
              <a:srgbClr val="FF0000"/>
            </a:solidFill>
          </a:endParaRPr>
        </a:p>
        <a:p>
          <a:pPr lvl="0" algn="l" defTabSz="889000">
            <a:lnSpc>
              <a:spcPct val="90000"/>
            </a:lnSpc>
            <a:spcBef>
              <a:spcPct val="0"/>
            </a:spcBef>
            <a:spcAft>
              <a:spcPct val="35000"/>
            </a:spcAft>
          </a:pPr>
          <a:r>
            <a:rPr lang="el-GR" sz="2000" kern="1200" dirty="0" smtClean="0">
              <a:solidFill>
                <a:schemeClr val="bg1">
                  <a:lumMod val="75000"/>
                  <a:lumOff val="25000"/>
                </a:schemeClr>
              </a:solidFill>
            </a:rPr>
            <a:t>Το ΕΥ κρίθηκε πλήρες και δεν προτάθηκαν αλλαγές. </a:t>
          </a:r>
          <a:endParaRPr lang="el-GR" sz="2000" kern="1200" dirty="0">
            <a:solidFill>
              <a:schemeClr val="bg1">
                <a:lumMod val="75000"/>
                <a:lumOff val="25000"/>
              </a:schemeClr>
            </a:solidFill>
          </a:endParaRPr>
        </a:p>
      </dsp:txBody>
      <dsp:txXfrm>
        <a:off x="4267487" y="1411018"/>
        <a:ext cx="3797404" cy="3244516"/>
      </dsp:txXfrm>
    </dsp:sp>
    <dsp:sp modelId="{3A5C02C6-746E-46BC-868E-F7EEA41A6D9A}">
      <dsp:nvSpPr>
        <dsp:cNvPr id="0" name=""/>
        <dsp:cNvSpPr/>
      </dsp:nvSpPr>
      <dsp:spPr>
        <a:xfrm>
          <a:off x="0" y="0"/>
          <a:ext cx="1433997" cy="1433997"/>
        </a:xfrm>
        <a:prstGeom prst="plus">
          <a:avLst>
            <a:gd name="adj" fmla="val 32810"/>
          </a:avLst>
        </a:prstGeom>
        <a:solidFill>
          <a:srgbClr val="00B050"/>
        </a:solidFill>
        <a:ln w="38100" cap="flat" cmpd="sng" algn="ctr">
          <a:solidFill>
            <a:schemeClr val="tx1">
              <a:lumMod val="75000"/>
            </a:schemeClr>
          </a:solidFill>
          <a:prstDash val="solid"/>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sp>
    <dsp:sp modelId="{BFED3A0D-C60B-4877-8073-E9BD48963560}">
      <dsp:nvSpPr>
        <dsp:cNvPr id="0" name=""/>
        <dsp:cNvSpPr/>
      </dsp:nvSpPr>
      <dsp:spPr>
        <a:xfrm>
          <a:off x="7085635" y="724189"/>
          <a:ext cx="1349644" cy="462511"/>
        </a:xfrm>
        <a:prstGeom prst="rect">
          <a:avLst/>
        </a:prstGeom>
        <a:solidFill>
          <a:schemeClr val="accent2">
            <a:hueOff val="-2767945"/>
            <a:satOff val="-1591"/>
            <a:lumOff val="4314"/>
            <a:alphaOff val="0"/>
          </a:schemeClr>
        </a:solidFill>
        <a:ln w="19050" cap="flat" cmpd="sng" algn="ctr">
          <a:solidFill>
            <a:schemeClr val="accent2">
              <a:hueOff val="-2767945"/>
              <a:satOff val="-1591"/>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F66CB6-7243-4B4E-96A5-BAF746C81CA4}">
      <dsp:nvSpPr>
        <dsp:cNvPr id="0" name=""/>
        <dsp:cNvSpPr/>
      </dsp:nvSpPr>
      <dsp:spPr>
        <a:xfrm>
          <a:off x="4104456" y="1404166"/>
          <a:ext cx="843" cy="3098825"/>
        </a:xfrm>
        <a:prstGeom prst="line">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977E3-3EF6-4E10-A208-29DEA55F4B99}">
      <dsp:nvSpPr>
        <dsp:cNvPr id="0" name=""/>
        <dsp:cNvSpPr/>
      </dsp:nvSpPr>
      <dsp:spPr>
        <a:xfrm rot="5400000">
          <a:off x="-126710" y="128064"/>
          <a:ext cx="844734" cy="591314"/>
        </a:xfrm>
        <a:prstGeom prst="chevron">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l-GR" sz="1600" kern="1200"/>
        </a:p>
      </dsp:txBody>
      <dsp:txXfrm rot="-5400000">
        <a:off x="0" y="297011"/>
        <a:ext cx="591314" cy="253420"/>
      </dsp:txXfrm>
    </dsp:sp>
    <dsp:sp modelId="{E919C76C-F346-45EB-B2EE-DDC38C118E1A}">
      <dsp:nvSpPr>
        <dsp:cNvPr id="0" name=""/>
        <dsp:cNvSpPr/>
      </dsp:nvSpPr>
      <dsp:spPr>
        <a:xfrm rot="5400000">
          <a:off x="4166874" y="-3535611"/>
          <a:ext cx="549077" cy="7700197"/>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l-GR" sz="2700" kern="1200" dirty="0" smtClean="0"/>
            <a:t>Εννοιολογική οριοθέτηση βασικών όρων</a:t>
          </a:r>
          <a:endParaRPr lang="el-GR" sz="2700" kern="1200" dirty="0"/>
        </a:p>
      </dsp:txBody>
      <dsp:txXfrm rot="-5400000">
        <a:off x="591314" y="66753"/>
        <a:ext cx="7673393" cy="495469"/>
      </dsp:txXfrm>
    </dsp:sp>
    <dsp:sp modelId="{E9E302CB-013F-46AC-960A-7575DBD92965}">
      <dsp:nvSpPr>
        <dsp:cNvPr id="0" name=""/>
        <dsp:cNvSpPr/>
      </dsp:nvSpPr>
      <dsp:spPr>
        <a:xfrm rot="5400000">
          <a:off x="-126710" y="873928"/>
          <a:ext cx="844734" cy="591314"/>
        </a:xfrm>
        <a:prstGeom prst="chevron">
          <a:avLst/>
        </a:prstGeom>
        <a:gradFill rotWithShape="0">
          <a:gsLst>
            <a:gs pos="0">
              <a:schemeClr val="accent5">
                <a:hueOff val="3720337"/>
                <a:satOff val="-1421"/>
                <a:lumOff val="-431"/>
                <a:alphaOff val="0"/>
                <a:shade val="63000"/>
                <a:satMod val="110000"/>
              </a:schemeClr>
            </a:gs>
            <a:gs pos="30000">
              <a:schemeClr val="accent5">
                <a:hueOff val="3720337"/>
                <a:satOff val="-1421"/>
                <a:lumOff val="-431"/>
                <a:alphaOff val="0"/>
                <a:shade val="90000"/>
                <a:satMod val="120000"/>
              </a:schemeClr>
            </a:gs>
            <a:gs pos="45000">
              <a:schemeClr val="accent5">
                <a:hueOff val="3720337"/>
                <a:satOff val="-1421"/>
                <a:lumOff val="-431"/>
                <a:alphaOff val="0"/>
                <a:shade val="100000"/>
                <a:satMod val="128000"/>
              </a:schemeClr>
            </a:gs>
            <a:gs pos="55000">
              <a:schemeClr val="accent5">
                <a:hueOff val="3720337"/>
                <a:satOff val="-1421"/>
                <a:lumOff val="-431"/>
                <a:alphaOff val="0"/>
                <a:shade val="100000"/>
                <a:satMod val="128000"/>
              </a:schemeClr>
            </a:gs>
            <a:gs pos="73000">
              <a:schemeClr val="accent5">
                <a:hueOff val="3720337"/>
                <a:satOff val="-1421"/>
                <a:lumOff val="-431"/>
                <a:alphaOff val="0"/>
                <a:shade val="90000"/>
                <a:satMod val="120000"/>
              </a:schemeClr>
            </a:gs>
            <a:gs pos="100000">
              <a:schemeClr val="accent5">
                <a:hueOff val="3720337"/>
                <a:satOff val="-1421"/>
                <a:lumOff val="-431"/>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l-GR" sz="1600" kern="1200"/>
        </a:p>
      </dsp:txBody>
      <dsp:txXfrm rot="-5400000">
        <a:off x="0" y="1042875"/>
        <a:ext cx="591314" cy="253420"/>
      </dsp:txXfrm>
    </dsp:sp>
    <dsp:sp modelId="{ACC64E19-36D6-4AB8-A6DF-A2166293DDA4}">
      <dsp:nvSpPr>
        <dsp:cNvPr id="0" name=""/>
        <dsp:cNvSpPr/>
      </dsp:nvSpPr>
      <dsp:spPr>
        <a:xfrm rot="5400000">
          <a:off x="4166874" y="-2828342"/>
          <a:ext cx="549077" cy="7700197"/>
        </a:xfrm>
        <a:prstGeom prst="round2SameRect">
          <a:avLst/>
        </a:prstGeom>
        <a:solidFill>
          <a:schemeClr val="lt1">
            <a:alpha val="90000"/>
            <a:hueOff val="0"/>
            <a:satOff val="0"/>
            <a:lumOff val="0"/>
            <a:alphaOff val="0"/>
          </a:schemeClr>
        </a:solidFill>
        <a:ln w="9525" cap="flat" cmpd="sng" algn="ctr">
          <a:solidFill>
            <a:schemeClr val="accent5">
              <a:hueOff val="3720337"/>
              <a:satOff val="-1421"/>
              <a:lumOff val="-431"/>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l-GR" sz="2700" kern="1200" dirty="0" smtClean="0"/>
            <a:t>Βιβλιογραφική επισκόπηση συναφών ερευνών </a:t>
          </a:r>
          <a:endParaRPr lang="el-GR" sz="2700" kern="1200" dirty="0"/>
        </a:p>
      </dsp:txBody>
      <dsp:txXfrm rot="-5400000">
        <a:off x="591314" y="774022"/>
        <a:ext cx="7673393" cy="495469"/>
      </dsp:txXfrm>
    </dsp:sp>
    <dsp:sp modelId="{5E554108-202C-4B1F-9CC5-6CC6EC08C2E2}">
      <dsp:nvSpPr>
        <dsp:cNvPr id="0" name=""/>
        <dsp:cNvSpPr/>
      </dsp:nvSpPr>
      <dsp:spPr>
        <a:xfrm rot="5400000">
          <a:off x="-126710" y="1619792"/>
          <a:ext cx="844734" cy="591314"/>
        </a:xfrm>
        <a:prstGeom prst="chevron">
          <a:avLst/>
        </a:prstGeom>
        <a:gradFill rotWithShape="0">
          <a:gsLst>
            <a:gs pos="0">
              <a:schemeClr val="accent5">
                <a:hueOff val="7440673"/>
                <a:satOff val="-2842"/>
                <a:lumOff val="-863"/>
                <a:alphaOff val="0"/>
                <a:shade val="63000"/>
                <a:satMod val="110000"/>
              </a:schemeClr>
            </a:gs>
            <a:gs pos="30000">
              <a:schemeClr val="accent5">
                <a:hueOff val="7440673"/>
                <a:satOff val="-2842"/>
                <a:lumOff val="-863"/>
                <a:alphaOff val="0"/>
                <a:shade val="90000"/>
                <a:satMod val="120000"/>
              </a:schemeClr>
            </a:gs>
            <a:gs pos="45000">
              <a:schemeClr val="accent5">
                <a:hueOff val="7440673"/>
                <a:satOff val="-2842"/>
                <a:lumOff val="-863"/>
                <a:alphaOff val="0"/>
                <a:shade val="100000"/>
                <a:satMod val="128000"/>
              </a:schemeClr>
            </a:gs>
            <a:gs pos="55000">
              <a:schemeClr val="accent5">
                <a:hueOff val="7440673"/>
                <a:satOff val="-2842"/>
                <a:lumOff val="-863"/>
                <a:alphaOff val="0"/>
                <a:shade val="100000"/>
                <a:satMod val="128000"/>
              </a:schemeClr>
            </a:gs>
            <a:gs pos="73000">
              <a:schemeClr val="accent5">
                <a:hueOff val="7440673"/>
                <a:satOff val="-2842"/>
                <a:lumOff val="-863"/>
                <a:alphaOff val="0"/>
                <a:shade val="90000"/>
                <a:satMod val="120000"/>
              </a:schemeClr>
            </a:gs>
            <a:gs pos="100000">
              <a:schemeClr val="accent5">
                <a:hueOff val="7440673"/>
                <a:satOff val="-2842"/>
                <a:lumOff val="-863"/>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l-GR" sz="1600" kern="1200"/>
        </a:p>
      </dsp:txBody>
      <dsp:txXfrm rot="-5400000">
        <a:off x="0" y="1788739"/>
        <a:ext cx="591314" cy="253420"/>
      </dsp:txXfrm>
    </dsp:sp>
    <dsp:sp modelId="{1CB32AE1-DA93-4B5D-AF99-4E44AD200C90}">
      <dsp:nvSpPr>
        <dsp:cNvPr id="0" name=""/>
        <dsp:cNvSpPr/>
      </dsp:nvSpPr>
      <dsp:spPr>
        <a:xfrm rot="5400000">
          <a:off x="4166874" y="-2082478"/>
          <a:ext cx="549077" cy="7700197"/>
        </a:xfrm>
        <a:prstGeom prst="round2SameRect">
          <a:avLst/>
        </a:prstGeom>
        <a:solidFill>
          <a:schemeClr val="lt1">
            <a:alpha val="90000"/>
            <a:hueOff val="0"/>
            <a:satOff val="0"/>
            <a:lumOff val="0"/>
            <a:alphaOff val="0"/>
          </a:schemeClr>
        </a:solidFill>
        <a:ln w="9525" cap="flat" cmpd="sng" algn="ctr">
          <a:solidFill>
            <a:schemeClr val="accent5">
              <a:hueOff val="7440673"/>
              <a:satOff val="-2842"/>
              <a:lumOff val="-863"/>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l-GR" sz="2700" kern="1200" dirty="0" smtClean="0"/>
            <a:t>Σχεδιασμός και ανάπτυξη Εκπαιδευτικού Υλικού </a:t>
          </a:r>
          <a:endParaRPr lang="el-GR" sz="2700" kern="1200" dirty="0"/>
        </a:p>
      </dsp:txBody>
      <dsp:txXfrm rot="-5400000">
        <a:off x="591314" y="1519886"/>
        <a:ext cx="7673393" cy="495469"/>
      </dsp:txXfrm>
    </dsp:sp>
    <dsp:sp modelId="{74EF20D7-31E2-447A-A8B1-CE4FBCAD1055}">
      <dsp:nvSpPr>
        <dsp:cNvPr id="0" name=""/>
        <dsp:cNvSpPr/>
      </dsp:nvSpPr>
      <dsp:spPr>
        <a:xfrm rot="5400000">
          <a:off x="-126710" y="2365655"/>
          <a:ext cx="844734" cy="591314"/>
        </a:xfrm>
        <a:prstGeom prst="chevron">
          <a:avLst/>
        </a:prstGeom>
        <a:gradFill rotWithShape="0">
          <a:gsLst>
            <a:gs pos="0">
              <a:schemeClr val="accent5">
                <a:hueOff val="11161010"/>
                <a:satOff val="-4262"/>
                <a:lumOff val="-1294"/>
                <a:alphaOff val="0"/>
                <a:shade val="63000"/>
                <a:satMod val="110000"/>
              </a:schemeClr>
            </a:gs>
            <a:gs pos="30000">
              <a:schemeClr val="accent5">
                <a:hueOff val="11161010"/>
                <a:satOff val="-4262"/>
                <a:lumOff val="-1294"/>
                <a:alphaOff val="0"/>
                <a:shade val="90000"/>
                <a:satMod val="120000"/>
              </a:schemeClr>
            </a:gs>
            <a:gs pos="45000">
              <a:schemeClr val="accent5">
                <a:hueOff val="11161010"/>
                <a:satOff val="-4262"/>
                <a:lumOff val="-1294"/>
                <a:alphaOff val="0"/>
                <a:shade val="100000"/>
                <a:satMod val="128000"/>
              </a:schemeClr>
            </a:gs>
            <a:gs pos="55000">
              <a:schemeClr val="accent5">
                <a:hueOff val="11161010"/>
                <a:satOff val="-4262"/>
                <a:lumOff val="-1294"/>
                <a:alphaOff val="0"/>
                <a:shade val="100000"/>
                <a:satMod val="128000"/>
              </a:schemeClr>
            </a:gs>
            <a:gs pos="73000">
              <a:schemeClr val="accent5">
                <a:hueOff val="11161010"/>
                <a:satOff val="-4262"/>
                <a:lumOff val="-1294"/>
                <a:alphaOff val="0"/>
                <a:shade val="90000"/>
                <a:satMod val="120000"/>
              </a:schemeClr>
            </a:gs>
            <a:gs pos="100000">
              <a:schemeClr val="accent5">
                <a:hueOff val="11161010"/>
                <a:satOff val="-4262"/>
                <a:lumOff val="-1294"/>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l-GR" sz="1600" kern="1200"/>
        </a:p>
      </dsp:txBody>
      <dsp:txXfrm rot="-5400000">
        <a:off x="0" y="2534602"/>
        <a:ext cx="591314" cy="253420"/>
      </dsp:txXfrm>
    </dsp:sp>
    <dsp:sp modelId="{23DA7332-37C2-4FD2-BAEE-8AC75B6831EF}">
      <dsp:nvSpPr>
        <dsp:cNvPr id="0" name=""/>
        <dsp:cNvSpPr/>
      </dsp:nvSpPr>
      <dsp:spPr>
        <a:xfrm rot="5400000">
          <a:off x="4166874" y="-1336614"/>
          <a:ext cx="549077" cy="7700197"/>
        </a:xfrm>
        <a:prstGeom prst="round2SameRect">
          <a:avLst/>
        </a:prstGeom>
        <a:solidFill>
          <a:schemeClr val="lt1">
            <a:alpha val="90000"/>
            <a:hueOff val="0"/>
            <a:satOff val="0"/>
            <a:lumOff val="0"/>
            <a:alphaOff val="0"/>
          </a:schemeClr>
        </a:solidFill>
        <a:ln w="9525" cap="flat" cmpd="sng" algn="ctr">
          <a:solidFill>
            <a:schemeClr val="accent5">
              <a:hueOff val="11161010"/>
              <a:satOff val="-4262"/>
              <a:lumOff val="-1294"/>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l-GR" sz="2700" kern="1200" dirty="0" smtClean="0"/>
            <a:t>Μεθοδολογία έρευνας </a:t>
          </a:r>
          <a:endParaRPr lang="el-GR" sz="2700" kern="1200" dirty="0"/>
        </a:p>
      </dsp:txBody>
      <dsp:txXfrm rot="-5400000">
        <a:off x="591314" y="2265750"/>
        <a:ext cx="7673393" cy="495469"/>
      </dsp:txXfrm>
    </dsp:sp>
    <dsp:sp modelId="{E5F0D708-C60A-4B79-B8F1-481073CDEB1B}">
      <dsp:nvSpPr>
        <dsp:cNvPr id="0" name=""/>
        <dsp:cNvSpPr/>
      </dsp:nvSpPr>
      <dsp:spPr>
        <a:xfrm rot="5400000">
          <a:off x="-126710" y="3111519"/>
          <a:ext cx="844734" cy="591314"/>
        </a:xfrm>
        <a:prstGeom prst="chevron">
          <a:avLst/>
        </a:prstGeom>
        <a:gradFill rotWithShape="0">
          <a:gsLst>
            <a:gs pos="0">
              <a:schemeClr val="accent5">
                <a:hueOff val="14881347"/>
                <a:satOff val="-5683"/>
                <a:lumOff val="-1726"/>
                <a:alphaOff val="0"/>
                <a:shade val="63000"/>
                <a:satMod val="110000"/>
              </a:schemeClr>
            </a:gs>
            <a:gs pos="30000">
              <a:schemeClr val="accent5">
                <a:hueOff val="14881347"/>
                <a:satOff val="-5683"/>
                <a:lumOff val="-1726"/>
                <a:alphaOff val="0"/>
                <a:shade val="90000"/>
                <a:satMod val="120000"/>
              </a:schemeClr>
            </a:gs>
            <a:gs pos="45000">
              <a:schemeClr val="accent5">
                <a:hueOff val="14881347"/>
                <a:satOff val="-5683"/>
                <a:lumOff val="-1726"/>
                <a:alphaOff val="0"/>
                <a:shade val="100000"/>
                <a:satMod val="128000"/>
              </a:schemeClr>
            </a:gs>
            <a:gs pos="55000">
              <a:schemeClr val="accent5">
                <a:hueOff val="14881347"/>
                <a:satOff val="-5683"/>
                <a:lumOff val="-1726"/>
                <a:alphaOff val="0"/>
                <a:shade val="100000"/>
                <a:satMod val="128000"/>
              </a:schemeClr>
            </a:gs>
            <a:gs pos="73000">
              <a:schemeClr val="accent5">
                <a:hueOff val="14881347"/>
                <a:satOff val="-5683"/>
                <a:lumOff val="-1726"/>
                <a:alphaOff val="0"/>
                <a:shade val="90000"/>
                <a:satMod val="120000"/>
              </a:schemeClr>
            </a:gs>
            <a:gs pos="100000">
              <a:schemeClr val="accent5">
                <a:hueOff val="14881347"/>
                <a:satOff val="-5683"/>
                <a:lumOff val="-1726"/>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l-GR" sz="1600" kern="1200" dirty="0"/>
        </a:p>
      </dsp:txBody>
      <dsp:txXfrm rot="-5400000">
        <a:off x="0" y="3280466"/>
        <a:ext cx="591314" cy="253420"/>
      </dsp:txXfrm>
    </dsp:sp>
    <dsp:sp modelId="{854318AF-A956-4854-AC04-BC403120FC9F}">
      <dsp:nvSpPr>
        <dsp:cNvPr id="0" name=""/>
        <dsp:cNvSpPr/>
      </dsp:nvSpPr>
      <dsp:spPr>
        <a:xfrm rot="5400000">
          <a:off x="4162023" y="-583069"/>
          <a:ext cx="549077" cy="7700197"/>
        </a:xfrm>
        <a:prstGeom prst="round2SameRect">
          <a:avLst/>
        </a:prstGeom>
        <a:solidFill>
          <a:schemeClr val="lt1">
            <a:alpha val="90000"/>
            <a:hueOff val="0"/>
            <a:satOff val="0"/>
            <a:lumOff val="0"/>
            <a:alphaOff val="0"/>
          </a:schemeClr>
        </a:solidFill>
        <a:ln w="9525" cap="flat" cmpd="sng" algn="ctr">
          <a:solidFill>
            <a:schemeClr val="accent5">
              <a:hueOff val="14881347"/>
              <a:satOff val="-5683"/>
              <a:lumOff val="-1726"/>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l-GR" sz="2700" kern="1200" dirty="0" smtClean="0"/>
            <a:t>Παρουσίαση αποτελεσμάτων έρευνας </a:t>
          </a:r>
          <a:endParaRPr lang="el-GR" sz="2700" kern="1200" dirty="0"/>
        </a:p>
      </dsp:txBody>
      <dsp:txXfrm rot="-5400000">
        <a:off x="586463" y="3019295"/>
        <a:ext cx="7673393" cy="495469"/>
      </dsp:txXfrm>
    </dsp:sp>
    <dsp:sp modelId="{771C1D7E-38D9-44B2-B12A-D2C7F657A62D}">
      <dsp:nvSpPr>
        <dsp:cNvPr id="0" name=""/>
        <dsp:cNvSpPr/>
      </dsp:nvSpPr>
      <dsp:spPr>
        <a:xfrm rot="5400000">
          <a:off x="-126710" y="3857383"/>
          <a:ext cx="844734" cy="591314"/>
        </a:xfrm>
        <a:prstGeom prst="chevron">
          <a:avLst/>
        </a:prstGeom>
        <a:gradFill rotWithShape="0">
          <a:gsLst>
            <a:gs pos="0">
              <a:schemeClr val="accent5">
                <a:hueOff val="18601683"/>
                <a:satOff val="-7104"/>
                <a:lumOff val="-2157"/>
                <a:alphaOff val="0"/>
                <a:shade val="63000"/>
                <a:satMod val="110000"/>
              </a:schemeClr>
            </a:gs>
            <a:gs pos="30000">
              <a:schemeClr val="accent5">
                <a:hueOff val="18601683"/>
                <a:satOff val="-7104"/>
                <a:lumOff val="-2157"/>
                <a:alphaOff val="0"/>
                <a:shade val="90000"/>
                <a:satMod val="120000"/>
              </a:schemeClr>
            </a:gs>
            <a:gs pos="45000">
              <a:schemeClr val="accent5">
                <a:hueOff val="18601683"/>
                <a:satOff val="-7104"/>
                <a:lumOff val="-2157"/>
                <a:alphaOff val="0"/>
                <a:shade val="100000"/>
                <a:satMod val="128000"/>
              </a:schemeClr>
            </a:gs>
            <a:gs pos="55000">
              <a:schemeClr val="accent5">
                <a:hueOff val="18601683"/>
                <a:satOff val="-7104"/>
                <a:lumOff val="-2157"/>
                <a:alphaOff val="0"/>
                <a:shade val="100000"/>
                <a:satMod val="128000"/>
              </a:schemeClr>
            </a:gs>
            <a:gs pos="73000">
              <a:schemeClr val="accent5">
                <a:hueOff val="18601683"/>
                <a:satOff val="-7104"/>
                <a:lumOff val="-2157"/>
                <a:alphaOff val="0"/>
                <a:shade val="90000"/>
                <a:satMod val="120000"/>
              </a:schemeClr>
            </a:gs>
            <a:gs pos="100000">
              <a:schemeClr val="accent5">
                <a:hueOff val="18601683"/>
                <a:satOff val="-7104"/>
                <a:lumOff val="-2157"/>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l-GR" sz="1600" kern="1200" dirty="0"/>
        </a:p>
      </dsp:txBody>
      <dsp:txXfrm rot="-5400000">
        <a:off x="0" y="4026330"/>
        <a:ext cx="591314" cy="253420"/>
      </dsp:txXfrm>
    </dsp:sp>
    <dsp:sp modelId="{08A3FCA9-4726-4B77-808C-D6955CC49B03}">
      <dsp:nvSpPr>
        <dsp:cNvPr id="0" name=""/>
        <dsp:cNvSpPr/>
      </dsp:nvSpPr>
      <dsp:spPr>
        <a:xfrm rot="5400000">
          <a:off x="4166874" y="155112"/>
          <a:ext cx="549077" cy="7700197"/>
        </a:xfrm>
        <a:prstGeom prst="round2SameRect">
          <a:avLst/>
        </a:prstGeom>
        <a:solidFill>
          <a:schemeClr val="lt1">
            <a:alpha val="90000"/>
            <a:hueOff val="0"/>
            <a:satOff val="0"/>
            <a:lumOff val="0"/>
            <a:alphaOff val="0"/>
          </a:schemeClr>
        </a:solidFill>
        <a:ln w="9525" cap="flat" cmpd="sng" algn="ctr">
          <a:solidFill>
            <a:schemeClr val="accent5">
              <a:hueOff val="18601683"/>
              <a:satOff val="-7104"/>
              <a:lumOff val="-2157"/>
              <a:alphaOff val="0"/>
            </a:schemeClr>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l-GR" sz="2700" kern="1200" dirty="0" smtClean="0"/>
            <a:t>Παρουσίαση και σχολιασμός συμπερασμάτων</a:t>
          </a:r>
          <a:endParaRPr lang="el-GR" sz="2700" kern="1200" dirty="0"/>
        </a:p>
      </dsp:txBody>
      <dsp:txXfrm rot="-5400000">
        <a:off x="591314" y="3757476"/>
        <a:ext cx="7673393" cy="495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1AB7C-D7CD-445D-84DA-8D9BD16BF3B4}">
      <dsp:nvSpPr>
        <dsp:cNvPr id="0" name=""/>
        <dsp:cNvSpPr/>
      </dsp:nvSpPr>
      <dsp:spPr>
        <a:xfrm>
          <a:off x="2106931" y="673807"/>
          <a:ext cx="3876138" cy="3876138"/>
        </a:xfrm>
        <a:prstGeom prst="blockArc">
          <a:avLst>
            <a:gd name="adj1" fmla="val 11006535"/>
            <a:gd name="adj2" fmla="val 16244203"/>
            <a:gd name="adj3" fmla="val 4642"/>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958383A3-EBA9-4B95-B151-2FF816AA0F85}">
      <dsp:nvSpPr>
        <dsp:cNvPr id="0" name=""/>
        <dsp:cNvSpPr/>
      </dsp:nvSpPr>
      <dsp:spPr>
        <a:xfrm>
          <a:off x="2110346" y="560142"/>
          <a:ext cx="3876138" cy="3876138"/>
        </a:xfrm>
        <a:prstGeom prst="blockArc">
          <a:avLst>
            <a:gd name="adj1" fmla="val 5400000"/>
            <a:gd name="adj2" fmla="val 10800000"/>
            <a:gd name="adj3" fmla="val 4642"/>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45B3F1D8-1583-4250-BCA3-5949BE644650}">
      <dsp:nvSpPr>
        <dsp:cNvPr id="0" name=""/>
        <dsp:cNvSpPr/>
      </dsp:nvSpPr>
      <dsp:spPr>
        <a:xfrm>
          <a:off x="2110346" y="560142"/>
          <a:ext cx="3876138" cy="3876138"/>
        </a:xfrm>
        <a:prstGeom prst="blockArc">
          <a:avLst>
            <a:gd name="adj1" fmla="val 0"/>
            <a:gd name="adj2" fmla="val 5400000"/>
            <a:gd name="adj3" fmla="val 4642"/>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CCE2FA46-5189-4ED7-98BE-CB8CEAF6DB05}">
      <dsp:nvSpPr>
        <dsp:cNvPr id="0" name=""/>
        <dsp:cNvSpPr/>
      </dsp:nvSpPr>
      <dsp:spPr>
        <a:xfrm>
          <a:off x="2113766" y="673883"/>
          <a:ext cx="3876138" cy="3876138"/>
        </a:xfrm>
        <a:prstGeom prst="blockArc">
          <a:avLst>
            <a:gd name="adj1" fmla="val 16231789"/>
            <a:gd name="adj2" fmla="val 21393328"/>
            <a:gd name="adj3" fmla="val 4642"/>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5C6F12AE-D407-4D8C-8069-A95326E68247}">
      <dsp:nvSpPr>
        <dsp:cNvPr id="0" name=""/>
        <dsp:cNvSpPr/>
      </dsp:nvSpPr>
      <dsp:spPr>
        <a:xfrm>
          <a:off x="3155831" y="1605627"/>
          <a:ext cx="1785169" cy="1785169"/>
        </a:xfrm>
        <a:prstGeom prst="ellipse">
          <a:avLst/>
        </a:prstGeom>
        <a:blipFill rotWithShape="0">
          <a:blip xmlns:r="http://schemas.openxmlformats.org/officeDocument/2006/relationships" r:embed="rId1"/>
          <a:tile tx="0" ty="0" sx="100000" sy="100000" flip="none" algn="tl"/>
        </a:blipFill>
        <a:ln w="19050" cap="flat" cmpd="sng" algn="ctr">
          <a:noFill/>
          <a:prstDash val="solid"/>
        </a:ln>
        <a:effectLst/>
        <a:scene3d>
          <a:camera prst="orthographicFront">
            <a:rot lat="0" lon="0" rev="0"/>
          </a:camera>
          <a:lightRig rig="chilly" dir="t">
            <a:rot lat="0" lon="0" rev="18480000"/>
          </a:lightRig>
        </a:scene3d>
        <a:sp3d prstMaterial="clear">
          <a:bevelT h="635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l-GR" sz="2400" b="1" i="1" u="sng" kern="1200" dirty="0" smtClean="0"/>
            <a:t>Σχολική ΕξΑΕ </a:t>
          </a:r>
          <a:endParaRPr lang="el-GR" sz="2400" b="1" i="1" u="sng" kern="1200" dirty="0"/>
        </a:p>
      </dsp:txBody>
      <dsp:txXfrm>
        <a:off x="3417263" y="1867059"/>
        <a:ext cx="1262305" cy="1262305"/>
      </dsp:txXfrm>
    </dsp:sp>
    <dsp:sp modelId="{18D9315F-D448-40D4-BE5A-F4B07FD7466D}">
      <dsp:nvSpPr>
        <dsp:cNvPr id="0" name=""/>
        <dsp:cNvSpPr/>
      </dsp:nvSpPr>
      <dsp:spPr>
        <a:xfrm>
          <a:off x="3046147" y="94141"/>
          <a:ext cx="2046387" cy="1249618"/>
        </a:xfrm>
        <a:prstGeom prst="ellipse">
          <a:avLst/>
        </a:prstGeom>
        <a:solidFill>
          <a:srgbClr val="EC9090"/>
        </a:solidFill>
        <a:ln w="285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0" kern="1200" dirty="0" smtClean="0"/>
            <a:t>Μοντέλα σχεδιασμού ΕΥ</a:t>
          </a:r>
          <a:endParaRPr lang="el-GR" sz="2000" b="0" kern="1200" dirty="0"/>
        </a:p>
      </dsp:txBody>
      <dsp:txXfrm>
        <a:off x="3345833" y="277143"/>
        <a:ext cx="1447015" cy="883614"/>
      </dsp:txXfrm>
    </dsp:sp>
    <dsp:sp modelId="{3333861C-6E70-432A-90F4-FE9EDE3D5A75}">
      <dsp:nvSpPr>
        <dsp:cNvPr id="0" name=""/>
        <dsp:cNvSpPr/>
      </dsp:nvSpPr>
      <dsp:spPr>
        <a:xfrm>
          <a:off x="5132602" y="1873402"/>
          <a:ext cx="1617793" cy="1249618"/>
        </a:xfrm>
        <a:prstGeom prst="ellipse">
          <a:avLst/>
        </a:prstGeom>
        <a:solidFill>
          <a:srgbClr val="721C2E"/>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0" kern="1200" dirty="0" smtClean="0"/>
            <a:t>Ευρύτερο πλαίσιο</a:t>
          </a:r>
          <a:endParaRPr lang="el-GR" sz="2000" b="0" kern="1200" dirty="0"/>
        </a:p>
      </dsp:txBody>
      <dsp:txXfrm>
        <a:off x="5369522" y="2056404"/>
        <a:ext cx="1143953" cy="883614"/>
      </dsp:txXfrm>
    </dsp:sp>
    <dsp:sp modelId="{2B0C9449-030C-40F5-8387-4E6C34E474DE}">
      <dsp:nvSpPr>
        <dsp:cNvPr id="0" name=""/>
        <dsp:cNvSpPr/>
      </dsp:nvSpPr>
      <dsp:spPr>
        <a:xfrm>
          <a:off x="2860285" y="3722349"/>
          <a:ext cx="2376261" cy="1337891"/>
        </a:xfrm>
        <a:prstGeom prst="ellipse">
          <a:avLst/>
        </a:prstGeom>
        <a:solidFill>
          <a:schemeClr val="accent5">
            <a:hueOff val="12401122"/>
            <a:satOff val="-4736"/>
            <a:lumOff val="-1438"/>
            <a:alphaOff val="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t>Βιβλιογραφική επισκόπηση του πεδίου του ΕΥ  </a:t>
          </a:r>
          <a:endParaRPr lang="el-GR" sz="1800" b="1" kern="1200" dirty="0"/>
        </a:p>
      </dsp:txBody>
      <dsp:txXfrm>
        <a:off x="3208280" y="3918279"/>
        <a:ext cx="1680271" cy="946031"/>
      </dsp:txXfrm>
    </dsp:sp>
    <dsp:sp modelId="{820C6BD1-E055-41AD-8BBB-2A0EB7F197A5}">
      <dsp:nvSpPr>
        <dsp:cNvPr id="0" name=""/>
        <dsp:cNvSpPr/>
      </dsp:nvSpPr>
      <dsp:spPr>
        <a:xfrm>
          <a:off x="1530523" y="1873402"/>
          <a:ext cx="1249618" cy="1249618"/>
        </a:xfrm>
        <a:prstGeom prst="ellipse">
          <a:avLst/>
        </a:prstGeom>
        <a:solidFill>
          <a:schemeClr val="accent5">
            <a:hueOff val="18601683"/>
            <a:satOff val="-7104"/>
            <a:lumOff val="-2157"/>
            <a:alphaOff val="0"/>
          </a:schemeClr>
        </a:solidFill>
        <a:ln w="28575" cap="flat" cmpd="sng" algn="ctr">
          <a:noFill/>
          <a:prstDash val="solid"/>
        </a:ln>
        <a:effectLst>
          <a:outerShdw blurRad="149987" dist="250190" dir="8460000" algn="ctr" rotWithShape="0">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0" kern="1200" dirty="0" smtClean="0"/>
            <a:t>ΕΥ</a:t>
          </a:r>
          <a:endParaRPr lang="el-GR" sz="2000" b="0" kern="1200" dirty="0"/>
        </a:p>
      </dsp:txBody>
      <dsp:txXfrm>
        <a:off x="1713525" y="2056404"/>
        <a:ext cx="883614" cy="8836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11D4A-D327-4DC2-9122-920CA6B39EE1}">
      <dsp:nvSpPr>
        <dsp:cNvPr id="0" name=""/>
        <dsp:cNvSpPr/>
      </dsp:nvSpPr>
      <dsp:spPr>
        <a:xfrm rot="1820577">
          <a:off x="950242" y="2549705"/>
          <a:ext cx="685566" cy="66357"/>
        </a:xfrm>
        <a:custGeom>
          <a:avLst/>
          <a:gdLst/>
          <a:ahLst/>
          <a:cxnLst/>
          <a:rect l="0" t="0" r="0" b="0"/>
          <a:pathLst>
            <a:path>
              <a:moveTo>
                <a:pt x="0" y="33178"/>
              </a:moveTo>
              <a:lnTo>
                <a:pt x="685566" y="33178"/>
              </a:lnTo>
            </a:path>
          </a:pathLst>
        </a:custGeom>
        <a:noFill/>
        <a:ln w="1905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40EEBFE-FF5E-459A-9222-E4F06F015C90}">
      <dsp:nvSpPr>
        <dsp:cNvPr id="0" name=""/>
        <dsp:cNvSpPr/>
      </dsp:nvSpPr>
      <dsp:spPr>
        <a:xfrm rot="19458209">
          <a:off x="928230" y="1401551"/>
          <a:ext cx="734162" cy="66357"/>
        </a:xfrm>
        <a:custGeom>
          <a:avLst/>
          <a:gdLst/>
          <a:ahLst/>
          <a:cxnLst/>
          <a:rect l="0" t="0" r="0" b="0"/>
          <a:pathLst>
            <a:path>
              <a:moveTo>
                <a:pt x="0" y="33178"/>
              </a:moveTo>
              <a:lnTo>
                <a:pt x="734162" y="33178"/>
              </a:lnTo>
            </a:path>
          </a:pathLst>
        </a:custGeom>
        <a:noFill/>
        <a:ln w="1905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862574-B5A9-4592-8449-9AE651AA12F7}">
      <dsp:nvSpPr>
        <dsp:cNvPr id="0" name=""/>
        <dsp:cNvSpPr/>
      </dsp:nvSpPr>
      <dsp:spPr>
        <a:xfrm>
          <a:off x="-15587" y="1246546"/>
          <a:ext cx="1341733" cy="12843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8000" r="-48000"/>
          </a:stretch>
        </a:blip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35A0A8A-0689-48A9-9D3E-2B99C4446117}">
      <dsp:nvSpPr>
        <dsp:cNvPr id="0" name=""/>
        <dsp:cNvSpPr/>
      </dsp:nvSpPr>
      <dsp:spPr>
        <a:xfrm>
          <a:off x="1219679" y="113559"/>
          <a:ext cx="2085161" cy="1252873"/>
        </a:xfrm>
        <a:prstGeom prst="ellipse">
          <a:avLst/>
        </a:prstGeom>
        <a:solidFill>
          <a:srgbClr val="007434"/>
        </a:soli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smtClean="0"/>
            <a:t>Δημιουργία υλικού</a:t>
          </a:r>
          <a:endParaRPr lang="el-GR" sz="2000" b="1" kern="1200" dirty="0"/>
        </a:p>
      </dsp:txBody>
      <dsp:txXfrm>
        <a:off x="1525044" y="297038"/>
        <a:ext cx="1474431" cy="885915"/>
      </dsp:txXfrm>
    </dsp:sp>
    <dsp:sp modelId="{A791D470-28E1-4111-A189-AA87CBE08C2D}">
      <dsp:nvSpPr>
        <dsp:cNvPr id="0" name=""/>
        <dsp:cNvSpPr/>
      </dsp:nvSpPr>
      <dsp:spPr>
        <a:xfrm>
          <a:off x="1294206" y="2624594"/>
          <a:ext cx="1832726" cy="990765"/>
        </a:xfrm>
        <a:prstGeom prst="ellipse">
          <a:avLst/>
        </a:prstGeom>
        <a:solidFill>
          <a:srgbClr val="92D050"/>
        </a:soli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smtClean="0"/>
            <a:t>Ποιοτική  έρευνα</a:t>
          </a:r>
          <a:endParaRPr lang="el-GR" sz="2000" b="1" kern="1200" dirty="0"/>
        </a:p>
      </dsp:txBody>
      <dsp:txXfrm>
        <a:off x="1562603" y="2769688"/>
        <a:ext cx="1295932" cy="700577"/>
      </dsp:txXfrm>
    </dsp:sp>
    <dsp:sp modelId="{59E58F6D-9577-47C6-BDCE-28C042DB056A}">
      <dsp:nvSpPr>
        <dsp:cNvPr id="0" name=""/>
        <dsp:cNvSpPr/>
      </dsp:nvSpPr>
      <dsp:spPr>
        <a:xfrm>
          <a:off x="2186427" y="2624594"/>
          <a:ext cx="2749089" cy="99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l-GR" sz="1200" kern="1200" dirty="0" smtClean="0"/>
            <a:t> </a:t>
          </a:r>
          <a:endParaRPr lang="el-GR" sz="1200" kern="1200" dirty="0"/>
        </a:p>
      </dsp:txBody>
      <dsp:txXfrm>
        <a:off x="2186427" y="2624594"/>
        <a:ext cx="2749089" cy="9907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9ED09-0A30-4F10-8658-F5F6A182E457}">
      <dsp:nvSpPr>
        <dsp:cNvPr id="0" name=""/>
        <dsp:cNvSpPr/>
      </dsp:nvSpPr>
      <dsp:spPr>
        <a:xfrm>
          <a:off x="2354578" y="1186807"/>
          <a:ext cx="1634711" cy="1008202"/>
        </a:xfrm>
        <a:custGeom>
          <a:avLst/>
          <a:gdLst/>
          <a:ahLst/>
          <a:cxnLst/>
          <a:rect l="0" t="0" r="0" b="0"/>
          <a:pathLst>
            <a:path>
              <a:moveTo>
                <a:pt x="0" y="0"/>
              </a:moveTo>
              <a:lnTo>
                <a:pt x="0" y="981616"/>
              </a:lnTo>
              <a:lnTo>
                <a:pt x="1634711" y="981616"/>
              </a:lnTo>
              <a:lnTo>
                <a:pt x="1634711" y="1008202"/>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AC578C1-FDCD-45B3-B47E-C604773AF527}">
      <dsp:nvSpPr>
        <dsp:cNvPr id="0" name=""/>
        <dsp:cNvSpPr/>
      </dsp:nvSpPr>
      <dsp:spPr>
        <a:xfrm>
          <a:off x="2354578" y="1186807"/>
          <a:ext cx="1252803" cy="2132731"/>
        </a:xfrm>
        <a:custGeom>
          <a:avLst/>
          <a:gdLst/>
          <a:ahLst/>
          <a:cxnLst/>
          <a:rect l="0" t="0" r="0" b="0"/>
          <a:pathLst>
            <a:path>
              <a:moveTo>
                <a:pt x="0" y="0"/>
              </a:moveTo>
              <a:lnTo>
                <a:pt x="0" y="2106146"/>
              </a:lnTo>
              <a:lnTo>
                <a:pt x="1252803" y="2106146"/>
              </a:lnTo>
              <a:lnTo>
                <a:pt x="1252803" y="2132731"/>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358551-F2F6-438C-928E-77DEF950A3CB}">
      <dsp:nvSpPr>
        <dsp:cNvPr id="0" name=""/>
        <dsp:cNvSpPr/>
      </dsp:nvSpPr>
      <dsp:spPr>
        <a:xfrm>
          <a:off x="1068663" y="1186807"/>
          <a:ext cx="1285915" cy="478564"/>
        </a:xfrm>
        <a:custGeom>
          <a:avLst/>
          <a:gdLst/>
          <a:ahLst/>
          <a:cxnLst/>
          <a:rect l="0" t="0" r="0" b="0"/>
          <a:pathLst>
            <a:path>
              <a:moveTo>
                <a:pt x="1285915" y="0"/>
              </a:moveTo>
              <a:lnTo>
                <a:pt x="1285915" y="451978"/>
              </a:lnTo>
              <a:lnTo>
                <a:pt x="0" y="451978"/>
              </a:lnTo>
              <a:lnTo>
                <a:pt x="0" y="478564"/>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51D8780-E620-4BC6-9C28-8B591A678930}">
      <dsp:nvSpPr>
        <dsp:cNvPr id="0" name=""/>
        <dsp:cNvSpPr/>
      </dsp:nvSpPr>
      <dsp:spPr>
        <a:xfrm>
          <a:off x="831812" y="1186807"/>
          <a:ext cx="1522765" cy="2596464"/>
        </a:xfrm>
        <a:custGeom>
          <a:avLst/>
          <a:gdLst/>
          <a:ahLst/>
          <a:cxnLst/>
          <a:rect l="0" t="0" r="0" b="0"/>
          <a:pathLst>
            <a:path>
              <a:moveTo>
                <a:pt x="1522765" y="0"/>
              </a:moveTo>
              <a:lnTo>
                <a:pt x="1522765" y="2569879"/>
              </a:lnTo>
              <a:lnTo>
                <a:pt x="0" y="2569879"/>
              </a:lnTo>
              <a:lnTo>
                <a:pt x="0" y="2596464"/>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D670A0F-2873-4EAF-8E4F-4DBF301DE866}">
      <dsp:nvSpPr>
        <dsp:cNvPr id="0" name=""/>
        <dsp:cNvSpPr/>
      </dsp:nvSpPr>
      <dsp:spPr>
        <a:xfrm>
          <a:off x="1612812" y="471158"/>
          <a:ext cx="1483532" cy="715649"/>
        </a:xfrm>
        <a:prstGeom prst="rect">
          <a:avLst/>
        </a:prstGeom>
        <a:gradFill rotWithShape="0">
          <a:gsLst>
            <a:gs pos="0">
              <a:schemeClr val="accent4">
                <a:hueOff val="0"/>
                <a:satOff val="0"/>
                <a:lumOff val="0"/>
                <a:alphaOff val="0"/>
                <a:shade val="63000"/>
                <a:satMod val="110000"/>
              </a:schemeClr>
            </a:gs>
            <a:gs pos="30000">
              <a:schemeClr val="accent4">
                <a:hueOff val="0"/>
                <a:satOff val="0"/>
                <a:lumOff val="0"/>
                <a:alphaOff val="0"/>
                <a:shade val="90000"/>
                <a:satMod val="120000"/>
              </a:schemeClr>
            </a:gs>
            <a:gs pos="45000">
              <a:schemeClr val="accent4">
                <a:hueOff val="0"/>
                <a:satOff val="0"/>
                <a:lumOff val="0"/>
                <a:alphaOff val="0"/>
                <a:shade val="100000"/>
                <a:satMod val="128000"/>
              </a:schemeClr>
            </a:gs>
            <a:gs pos="55000">
              <a:schemeClr val="accent4">
                <a:hueOff val="0"/>
                <a:satOff val="0"/>
                <a:lumOff val="0"/>
                <a:alphaOff val="0"/>
                <a:shade val="100000"/>
                <a:satMod val="128000"/>
              </a:schemeClr>
            </a:gs>
            <a:gs pos="73000">
              <a:schemeClr val="accent4">
                <a:hueOff val="0"/>
                <a:satOff val="0"/>
                <a:lumOff val="0"/>
                <a:alphaOff val="0"/>
                <a:shade val="90000"/>
                <a:satMod val="120000"/>
              </a:schemeClr>
            </a:gs>
            <a:gs pos="100000">
              <a:schemeClr val="accent4">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smtClean="0"/>
            <a:t>Ιστορία &amp; Μυθολογία</a:t>
          </a:r>
          <a:endParaRPr lang="el-GR" sz="2000" b="1" kern="1200" dirty="0"/>
        </a:p>
      </dsp:txBody>
      <dsp:txXfrm>
        <a:off x="1612812" y="471158"/>
        <a:ext cx="1483532" cy="715649"/>
      </dsp:txXfrm>
    </dsp:sp>
    <dsp:sp modelId="{D2F4076C-EE15-4C53-AF14-5825F05194E5}">
      <dsp:nvSpPr>
        <dsp:cNvPr id="0" name=""/>
        <dsp:cNvSpPr/>
      </dsp:nvSpPr>
      <dsp:spPr>
        <a:xfrm>
          <a:off x="231744" y="3783272"/>
          <a:ext cx="1200136" cy="528852"/>
        </a:xfrm>
        <a:prstGeom prst="rect">
          <a:avLst/>
        </a:prstGeom>
        <a:gradFill rotWithShape="0">
          <a:gsLst>
            <a:gs pos="0">
              <a:schemeClr val="accent6">
                <a:hueOff val="0"/>
                <a:satOff val="0"/>
                <a:lumOff val="0"/>
                <a:alphaOff val="0"/>
                <a:shade val="63000"/>
                <a:satMod val="110000"/>
              </a:schemeClr>
            </a:gs>
            <a:gs pos="30000">
              <a:schemeClr val="accent6">
                <a:hueOff val="0"/>
                <a:satOff val="0"/>
                <a:lumOff val="0"/>
                <a:alphaOff val="0"/>
                <a:shade val="90000"/>
                <a:satMod val="120000"/>
              </a:schemeClr>
            </a:gs>
            <a:gs pos="45000">
              <a:schemeClr val="accent6">
                <a:hueOff val="0"/>
                <a:satOff val="0"/>
                <a:lumOff val="0"/>
                <a:alphaOff val="0"/>
                <a:shade val="100000"/>
                <a:satMod val="128000"/>
              </a:schemeClr>
            </a:gs>
            <a:gs pos="55000">
              <a:schemeClr val="accent6">
                <a:hueOff val="0"/>
                <a:satOff val="0"/>
                <a:lumOff val="0"/>
                <a:alphaOff val="0"/>
                <a:shade val="100000"/>
                <a:satMod val="128000"/>
              </a:schemeClr>
            </a:gs>
            <a:gs pos="73000">
              <a:schemeClr val="accent6">
                <a:hueOff val="0"/>
                <a:satOff val="0"/>
                <a:lumOff val="0"/>
                <a:alphaOff val="0"/>
                <a:shade val="90000"/>
                <a:satMod val="120000"/>
              </a:schemeClr>
            </a:gs>
            <a:gs pos="100000">
              <a:schemeClr val="accent6">
                <a:hueOff val="0"/>
                <a:satOff val="0"/>
                <a:lumOff val="0"/>
                <a:alphaOff val="0"/>
                <a:shade val="63000"/>
                <a:satMod val="11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kern="1200" dirty="0" smtClean="0"/>
            <a:t>Γνωστικό αντικείμενο</a:t>
          </a:r>
          <a:endParaRPr lang="el-GR" sz="1600" b="1" kern="1200" dirty="0"/>
        </a:p>
      </dsp:txBody>
      <dsp:txXfrm>
        <a:off x="231744" y="3783272"/>
        <a:ext cx="1200136" cy="528852"/>
      </dsp:txXfrm>
    </dsp:sp>
    <dsp:sp modelId="{AB7F5313-0D1A-4599-9B5A-77AE793851FF}">
      <dsp:nvSpPr>
        <dsp:cNvPr id="0" name=""/>
        <dsp:cNvSpPr/>
      </dsp:nvSpPr>
      <dsp:spPr>
        <a:xfrm>
          <a:off x="492972" y="1665372"/>
          <a:ext cx="1151381" cy="640521"/>
        </a:xfrm>
        <a:prstGeom prst="rect">
          <a:avLst/>
        </a:prstGeom>
        <a:gradFill rotWithShape="0">
          <a:gsLst>
            <a:gs pos="0">
              <a:schemeClr val="accent6">
                <a:hueOff val="0"/>
                <a:satOff val="0"/>
                <a:lumOff val="0"/>
                <a:alphaOff val="0"/>
                <a:shade val="63000"/>
                <a:satMod val="110000"/>
              </a:schemeClr>
            </a:gs>
            <a:gs pos="30000">
              <a:schemeClr val="accent6">
                <a:hueOff val="0"/>
                <a:satOff val="0"/>
                <a:lumOff val="0"/>
                <a:alphaOff val="0"/>
                <a:shade val="90000"/>
                <a:satMod val="120000"/>
              </a:schemeClr>
            </a:gs>
            <a:gs pos="45000">
              <a:schemeClr val="accent6">
                <a:hueOff val="0"/>
                <a:satOff val="0"/>
                <a:lumOff val="0"/>
                <a:alphaOff val="0"/>
                <a:shade val="100000"/>
                <a:satMod val="128000"/>
              </a:schemeClr>
            </a:gs>
            <a:gs pos="55000">
              <a:schemeClr val="accent6">
                <a:hueOff val="0"/>
                <a:satOff val="0"/>
                <a:lumOff val="0"/>
                <a:alphaOff val="0"/>
                <a:shade val="100000"/>
                <a:satMod val="128000"/>
              </a:schemeClr>
            </a:gs>
            <a:gs pos="73000">
              <a:schemeClr val="accent6">
                <a:hueOff val="0"/>
                <a:satOff val="0"/>
                <a:lumOff val="0"/>
                <a:alphaOff val="0"/>
                <a:shade val="90000"/>
                <a:satMod val="120000"/>
              </a:schemeClr>
            </a:gs>
            <a:gs pos="100000">
              <a:schemeClr val="accent6">
                <a:hueOff val="0"/>
                <a:satOff val="0"/>
                <a:lumOff val="0"/>
                <a:alphaOff val="0"/>
                <a:shade val="63000"/>
                <a:satMod val="11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kern="1200" dirty="0" smtClean="0"/>
            <a:t>Στόχοι μαθήματος </a:t>
          </a:r>
          <a:endParaRPr lang="el-GR" sz="1600" b="1" kern="1200" dirty="0"/>
        </a:p>
      </dsp:txBody>
      <dsp:txXfrm>
        <a:off x="492972" y="1665372"/>
        <a:ext cx="1151381" cy="640521"/>
      </dsp:txXfrm>
    </dsp:sp>
    <dsp:sp modelId="{34A2A31B-56D2-436F-B08D-273E35D6D622}">
      <dsp:nvSpPr>
        <dsp:cNvPr id="0" name=""/>
        <dsp:cNvSpPr/>
      </dsp:nvSpPr>
      <dsp:spPr>
        <a:xfrm>
          <a:off x="3024336" y="3319539"/>
          <a:ext cx="1166089" cy="728159"/>
        </a:xfrm>
        <a:prstGeom prst="rect">
          <a:avLst/>
        </a:prstGeom>
        <a:gradFill rotWithShape="0">
          <a:gsLst>
            <a:gs pos="0">
              <a:schemeClr val="accent6">
                <a:hueOff val="0"/>
                <a:satOff val="0"/>
                <a:lumOff val="0"/>
                <a:alphaOff val="0"/>
                <a:shade val="63000"/>
                <a:satMod val="110000"/>
              </a:schemeClr>
            </a:gs>
            <a:gs pos="30000">
              <a:schemeClr val="accent6">
                <a:hueOff val="0"/>
                <a:satOff val="0"/>
                <a:lumOff val="0"/>
                <a:alphaOff val="0"/>
                <a:shade val="90000"/>
                <a:satMod val="120000"/>
              </a:schemeClr>
            </a:gs>
            <a:gs pos="45000">
              <a:schemeClr val="accent6">
                <a:hueOff val="0"/>
                <a:satOff val="0"/>
                <a:lumOff val="0"/>
                <a:alphaOff val="0"/>
                <a:shade val="100000"/>
                <a:satMod val="128000"/>
              </a:schemeClr>
            </a:gs>
            <a:gs pos="55000">
              <a:schemeClr val="accent6">
                <a:hueOff val="0"/>
                <a:satOff val="0"/>
                <a:lumOff val="0"/>
                <a:alphaOff val="0"/>
                <a:shade val="100000"/>
                <a:satMod val="128000"/>
              </a:schemeClr>
            </a:gs>
            <a:gs pos="73000">
              <a:schemeClr val="accent6">
                <a:hueOff val="0"/>
                <a:satOff val="0"/>
                <a:lumOff val="0"/>
                <a:alphaOff val="0"/>
                <a:shade val="90000"/>
                <a:satMod val="120000"/>
              </a:schemeClr>
            </a:gs>
            <a:gs pos="100000">
              <a:schemeClr val="accent6">
                <a:hueOff val="0"/>
                <a:satOff val="0"/>
                <a:lumOff val="0"/>
                <a:alphaOff val="0"/>
                <a:shade val="63000"/>
                <a:satMod val="11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kern="1200" dirty="0" smtClean="0"/>
            <a:t>Υποστήριξη του μαθήματος</a:t>
          </a:r>
          <a:endParaRPr lang="el-GR" sz="1600" b="1" kern="1200" dirty="0"/>
        </a:p>
      </dsp:txBody>
      <dsp:txXfrm>
        <a:off x="3024336" y="3319539"/>
        <a:ext cx="1166089" cy="728159"/>
      </dsp:txXfrm>
    </dsp:sp>
    <dsp:sp modelId="{FC9C3767-4504-45DD-A286-FE24636D3398}">
      <dsp:nvSpPr>
        <dsp:cNvPr id="0" name=""/>
        <dsp:cNvSpPr/>
      </dsp:nvSpPr>
      <dsp:spPr>
        <a:xfrm>
          <a:off x="3413976" y="2195009"/>
          <a:ext cx="1150626" cy="627264"/>
        </a:xfrm>
        <a:prstGeom prst="rect">
          <a:avLst/>
        </a:prstGeom>
        <a:gradFill rotWithShape="0">
          <a:gsLst>
            <a:gs pos="0">
              <a:schemeClr val="accent6">
                <a:hueOff val="0"/>
                <a:satOff val="0"/>
                <a:lumOff val="0"/>
                <a:alphaOff val="0"/>
                <a:shade val="63000"/>
                <a:satMod val="110000"/>
              </a:schemeClr>
            </a:gs>
            <a:gs pos="30000">
              <a:schemeClr val="accent6">
                <a:hueOff val="0"/>
                <a:satOff val="0"/>
                <a:lumOff val="0"/>
                <a:alphaOff val="0"/>
                <a:shade val="90000"/>
                <a:satMod val="120000"/>
              </a:schemeClr>
            </a:gs>
            <a:gs pos="45000">
              <a:schemeClr val="accent6">
                <a:hueOff val="0"/>
                <a:satOff val="0"/>
                <a:lumOff val="0"/>
                <a:alphaOff val="0"/>
                <a:shade val="100000"/>
                <a:satMod val="128000"/>
              </a:schemeClr>
            </a:gs>
            <a:gs pos="55000">
              <a:schemeClr val="accent6">
                <a:hueOff val="0"/>
                <a:satOff val="0"/>
                <a:lumOff val="0"/>
                <a:alphaOff val="0"/>
                <a:shade val="100000"/>
                <a:satMod val="128000"/>
              </a:schemeClr>
            </a:gs>
            <a:gs pos="73000">
              <a:schemeClr val="accent6">
                <a:hueOff val="0"/>
                <a:satOff val="0"/>
                <a:lumOff val="0"/>
                <a:alphaOff val="0"/>
                <a:shade val="90000"/>
                <a:satMod val="120000"/>
              </a:schemeClr>
            </a:gs>
            <a:gs pos="100000">
              <a:schemeClr val="accent6">
                <a:hueOff val="0"/>
                <a:satOff val="0"/>
                <a:lumOff val="0"/>
                <a:alphaOff val="0"/>
                <a:shade val="63000"/>
                <a:satMod val="11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kern="1200" dirty="0" smtClean="0"/>
            <a:t>Διδακτική προσέγγιση</a:t>
          </a:r>
          <a:endParaRPr lang="el-GR" sz="1600" b="1" kern="1200" dirty="0"/>
        </a:p>
      </dsp:txBody>
      <dsp:txXfrm>
        <a:off x="3413976" y="2195009"/>
        <a:ext cx="1150626" cy="6272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A5C69-D8E1-4B3C-B458-96BDF4B8377C}">
      <dsp:nvSpPr>
        <dsp:cNvPr id="0" name=""/>
        <dsp:cNvSpPr/>
      </dsp:nvSpPr>
      <dsp:spPr>
        <a:xfrm>
          <a:off x="2026558" y="0"/>
          <a:ext cx="4295977" cy="5784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l-GR" sz="3300" kern="1200" dirty="0" smtClean="0"/>
            <a:t>Περιεχόμενα</a:t>
          </a:r>
          <a:endParaRPr lang="el-GR" sz="3300" kern="1200" dirty="0"/>
        </a:p>
      </dsp:txBody>
      <dsp:txXfrm>
        <a:off x="2043500" y="16942"/>
        <a:ext cx="4262093" cy="544569"/>
      </dsp:txXfrm>
    </dsp:sp>
    <dsp:sp modelId="{4B6DDFE9-3939-4760-8587-4117B63F4438}">
      <dsp:nvSpPr>
        <dsp:cNvPr id="0" name=""/>
        <dsp:cNvSpPr/>
      </dsp:nvSpPr>
      <dsp:spPr>
        <a:xfrm>
          <a:off x="442391" y="688032"/>
          <a:ext cx="965374" cy="567254"/>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202994-3D18-4DCA-B0AB-6CA655122E94}">
      <dsp:nvSpPr>
        <dsp:cNvPr id="0" name=""/>
        <dsp:cNvSpPr/>
      </dsp:nvSpPr>
      <dsp:spPr>
        <a:xfrm>
          <a:off x="1504665" y="675885"/>
          <a:ext cx="5317214" cy="578453"/>
        </a:xfrm>
        <a:prstGeom prst="roundRect">
          <a:avLst>
            <a:gd name="adj" fmla="val 16670"/>
          </a:avLst>
        </a:prstGeom>
        <a:blipFill rotWithShape="0">
          <a:blip xmlns:r="http://schemas.openxmlformats.org/officeDocument/2006/relationships" r:embed="rId2"/>
          <a:tile tx="0" ty="0" sx="100000" sy="100000" flip="none" algn="tl"/>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bg1"/>
              </a:solidFill>
            </a:rPr>
            <a:t>Εισαγωγή</a:t>
          </a:r>
          <a:endParaRPr lang="el-GR" sz="2400" b="1" kern="1200" dirty="0">
            <a:solidFill>
              <a:schemeClr val="bg1"/>
            </a:solidFill>
          </a:endParaRPr>
        </a:p>
      </dsp:txBody>
      <dsp:txXfrm>
        <a:off x="1532908" y="704128"/>
        <a:ext cx="5260728" cy="521967"/>
      </dsp:txXfrm>
    </dsp:sp>
    <dsp:sp modelId="{6E343B24-60DF-415E-A5C5-AE9F472C9159}">
      <dsp:nvSpPr>
        <dsp:cNvPr id="0" name=""/>
        <dsp:cNvSpPr/>
      </dsp:nvSpPr>
      <dsp:spPr>
        <a:xfrm>
          <a:off x="442394" y="1336102"/>
          <a:ext cx="923592" cy="578453"/>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2000" r="-4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45C38C-A6D3-4786-8834-27D836567CF0}">
      <dsp:nvSpPr>
        <dsp:cNvPr id="0" name=""/>
        <dsp:cNvSpPr/>
      </dsp:nvSpPr>
      <dsp:spPr>
        <a:xfrm>
          <a:off x="1504665" y="1333713"/>
          <a:ext cx="5317214" cy="578453"/>
        </a:xfrm>
        <a:prstGeom prst="roundRect">
          <a:avLst>
            <a:gd name="adj" fmla="val 16670"/>
          </a:avLst>
        </a:prstGeom>
        <a:blipFill rotWithShape="0">
          <a:blip xmlns:r="http://schemas.openxmlformats.org/officeDocument/2006/relationships" r:embed="rId4"/>
          <a:tile tx="0" ty="0" sx="100000" sy="100000" flip="none" algn="tl"/>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1"/>
              </a:solidFill>
            </a:rPr>
            <a:t>1</a:t>
          </a:r>
          <a:r>
            <a:rPr lang="el-GR" sz="2000" b="1" kern="1200" baseline="30000" dirty="0" smtClean="0">
              <a:solidFill>
                <a:schemeClr val="bg1"/>
              </a:solidFill>
            </a:rPr>
            <a:t>η</a:t>
          </a:r>
          <a:r>
            <a:rPr lang="el-GR" sz="2000" b="1" kern="1200" dirty="0" smtClean="0">
              <a:solidFill>
                <a:schemeClr val="bg1"/>
              </a:solidFill>
            </a:rPr>
            <a:t> Διδακτική Ενότητα: Στους Κίκονες και στους Λωτοφάγους</a:t>
          </a:r>
          <a:r>
            <a:rPr lang="en-US" sz="2000" b="1" kern="1200" dirty="0" smtClean="0">
              <a:solidFill>
                <a:schemeClr val="bg1"/>
              </a:solidFill>
            </a:rPr>
            <a:t>.</a:t>
          </a:r>
          <a:endParaRPr lang="el-GR" sz="2000" b="1" kern="1200" dirty="0">
            <a:solidFill>
              <a:schemeClr val="bg1"/>
            </a:solidFill>
          </a:endParaRPr>
        </a:p>
      </dsp:txBody>
      <dsp:txXfrm>
        <a:off x="1532908" y="1361956"/>
        <a:ext cx="5260728" cy="521967"/>
      </dsp:txXfrm>
    </dsp:sp>
    <dsp:sp modelId="{DB3828D4-C579-4306-BB3E-A66E165C41E6}">
      <dsp:nvSpPr>
        <dsp:cNvPr id="0" name=""/>
        <dsp:cNvSpPr/>
      </dsp:nvSpPr>
      <dsp:spPr>
        <a:xfrm>
          <a:off x="442391" y="1984178"/>
          <a:ext cx="930100" cy="578453"/>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7000" b="-3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12FF31-0F66-424D-99A4-1C14A9425164}">
      <dsp:nvSpPr>
        <dsp:cNvPr id="0" name=""/>
        <dsp:cNvSpPr/>
      </dsp:nvSpPr>
      <dsp:spPr>
        <a:xfrm>
          <a:off x="1528566" y="1980355"/>
          <a:ext cx="5317214" cy="578453"/>
        </a:xfrm>
        <a:prstGeom prst="roundRect">
          <a:avLst>
            <a:gd name="adj" fmla="val 16670"/>
          </a:avLst>
        </a:prstGeom>
        <a:blipFill rotWithShape="0">
          <a:blip xmlns:r="http://schemas.openxmlformats.org/officeDocument/2006/relationships" r:embed="rId6"/>
          <a:tile tx="0" ty="0" sx="100000" sy="100000" flip="none" algn="tl"/>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1"/>
              </a:solidFill>
            </a:rPr>
            <a:t>2</a:t>
          </a:r>
          <a:r>
            <a:rPr lang="el-GR" sz="2000" b="1" kern="1200" baseline="30000" dirty="0" smtClean="0">
              <a:solidFill>
                <a:schemeClr val="bg1"/>
              </a:solidFill>
            </a:rPr>
            <a:t>η</a:t>
          </a:r>
          <a:r>
            <a:rPr lang="el-GR" sz="2000" b="1" kern="1200" dirty="0" smtClean="0">
              <a:solidFill>
                <a:schemeClr val="bg1"/>
              </a:solidFill>
            </a:rPr>
            <a:t> Διδακτική Ενότητα: Στο νησί των Κυκλώπων.</a:t>
          </a:r>
          <a:endParaRPr lang="el-GR" sz="2000" b="1" kern="1200" dirty="0">
            <a:solidFill>
              <a:schemeClr val="bg1"/>
            </a:solidFill>
          </a:endParaRPr>
        </a:p>
      </dsp:txBody>
      <dsp:txXfrm>
        <a:off x="1556809" y="2008598"/>
        <a:ext cx="5260728" cy="521967"/>
      </dsp:txXfrm>
    </dsp:sp>
    <dsp:sp modelId="{1EE2366D-09B5-435C-B8C6-6CEC87CA12CD}">
      <dsp:nvSpPr>
        <dsp:cNvPr id="0" name=""/>
        <dsp:cNvSpPr/>
      </dsp:nvSpPr>
      <dsp:spPr>
        <a:xfrm>
          <a:off x="425518" y="2632248"/>
          <a:ext cx="942132" cy="578453"/>
        </a:xfrm>
        <a:prstGeom prst="roundRect">
          <a:avLst>
            <a:gd name="adj" fmla="val 166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1000" r="-2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49F36-E58C-4E46-BF2A-A319BFF86175}">
      <dsp:nvSpPr>
        <dsp:cNvPr id="0" name=""/>
        <dsp:cNvSpPr/>
      </dsp:nvSpPr>
      <dsp:spPr>
        <a:xfrm>
          <a:off x="1528566" y="2628222"/>
          <a:ext cx="5317214" cy="578453"/>
        </a:xfrm>
        <a:prstGeom prst="roundRect">
          <a:avLst>
            <a:gd name="adj" fmla="val 16670"/>
          </a:avLst>
        </a:prstGeom>
        <a:blipFill rotWithShape="0">
          <a:blip xmlns:r="http://schemas.openxmlformats.org/officeDocument/2006/relationships" r:embed="rId8"/>
          <a:tile tx="0" ty="0" sx="100000" sy="100000" flip="none" algn="tl"/>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1"/>
              </a:solidFill>
            </a:rPr>
            <a:t>3</a:t>
          </a:r>
          <a:r>
            <a:rPr lang="el-GR" sz="2000" b="1" kern="1200" baseline="30000" dirty="0" smtClean="0">
              <a:solidFill>
                <a:schemeClr val="bg1"/>
              </a:solidFill>
            </a:rPr>
            <a:t>η</a:t>
          </a:r>
          <a:r>
            <a:rPr lang="el-GR" sz="2000" b="1" kern="1200" dirty="0" smtClean="0">
              <a:solidFill>
                <a:schemeClr val="bg1"/>
              </a:solidFill>
            </a:rPr>
            <a:t> Διδακτική Ενότητα: Στον Αίολο, στους Λαιστρυγόνες και στο νησί της Κίρκης. </a:t>
          </a:r>
          <a:endParaRPr lang="el-GR" sz="2000" b="1" kern="1200" dirty="0">
            <a:solidFill>
              <a:schemeClr val="bg1"/>
            </a:solidFill>
          </a:endParaRPr>
        </a:p>
      </dsp:txBody>
      <dsp:txXfrm>
        <a:off x="1556809" y="2656465"/>
        <a:ext cx="5260728" cy="521967"/>
      </dsp:txXfrm>
    </dsp:sp>
    <dsp:sp modelId="{1D8689E0-554B-43ED-9741-3C73F58F948C}">
      <dsp:nvSpPr>
        <dsp:cNvPr id="0" name=""/>
        <dsp:cNvSpPr/>
      </dsp:nvSpPr>
      <dsp:spPr>
        <a:xfrm>
          <a:off x="403697" y="3280318"/>
          <a:ext cx="985545" cy="578453"/>
        </a:xfrm>
        <a:prstGeom prst="roundRect">
          <a:avLst>
            <a:gd name="adj" fmla="val 16670"/>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39000" r="-3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4D531-FE0D-4B87-9CCE-FEF4498DB65D}">
      <dsp:nvSpPr>
        <dsp:cNvPr id="0" name=""/>
        <dsp:cNvSpPr/>
      </dsp:nvSpPr>
      <dsp:spPr>
        <a:xfrm>
          <a:off x="1527977" y="3270710"/>
          <a:ext cx="5317362" cy="578453"/>
        </a:xfrm>
        <a:prstGeom prst="roundRect">
          <a:avLst>
            <a:gd name="adj" fmla="val 16670"/>
          </a:avLst>
        </a:prstGeom>
        <a:blipFill rotWithShape="0">
          <a:blip xmlns:r="http://schemas.openxmlformats.org/officeDocument/2006/relationships" r:embed="rId10"/>
          <a:tile tx="0" ty="0" sx="100000" sy="100000" flip="none" algn="tl"/>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1"/>
              </a:solidFill>
            </a:rPr>
            <a:t>4</a:t>
          </a:r>
          <a:r>
            <a:rPr lang="el-GR" sz="2000" b="1" kern="1200" baseline="30000" dirty="0" smtClean="0">
              <a:solidFill>
                <a:schemeClr val="bg1"/>
              </a:solidFill>
            </a:rPr>
            <a:t>η</a:t>
          </a:r>
          <a:r>
            <a:rPr lang="el-GR" sz="2000" b="1" kern="1200" dirty="0" smtClean="0">
              <a:solidFill>
                <a:schemeClr val="bg1"/>
              </a:solidFill>
            </a:rPr>
            <a:t> Διδακτική Ενότητα: Στον </a:t>
          </a:r>
          <a:r>
            <a:rPr lang="el-GR" sz="2000" b="1" kern="1200" dirty="0" err="1" smtClean="0">
              <a:solidFill>
                <a:schemeClr val="bg1"/>
              </a:solidFill>
            </a:rPr>
            <a:t>Άδη</a:t>
          </a:r>
          <a:r>
            <a:rPr lang="el-GR" sz="2000" b="1" kern="1200" dirty="0" smtClean="0">
              <a:solidFill>
                <a:schemeClr val="bg1"/>
              </a:solidFill>
            </a:rPr>
            <a:t>, στις Σειρήνες, στη Σκύλλα και στη Χάρυβδη</a:t>
          </a:r>
          <a:r>
            <a:rPr lang="el-GR" sz="2000" kern="1200" dirty="0" smtClean="0"/>
            <a:t>.</a:t>
          </a:r>
          <a:endParaRPr lang="el-GR" sz="2000" kern="1200" dirty="0"/>
        </a:p>
      </dsp:txBody>
      <dsp:txXfrm>
        <a:off x="1556220" y="3298953"/>
        <a:ext cx="5260876" cy="521967"/>
      </dsp:txXfrm>
    </dsp:sp>
    <dsp:sp modelId="{6432AE28-6629-4E13-B0DA-B3F8882D5ECB}">
      <dsp:nvSpPr>
        <dsp:cNvPr id="0" name=""/>
        <dsp:cNvSpPr/>
      </dsp:nvSpPr>
      <dsp:spPr>
        <a:xfrm>
          <a:off x="370383" y="3926002"/>
          <a:ext cx="1008683" cy="578453"/>
        </a:xfrm>
        <a:prstGeom prst="roundRect">
          <a:avLst>
            <a:gd name="adj" fmla="val 16670"/>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45000" r="-4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B6F70-01D5-4CA3-BE19-81499F128B48}">
      <dsp:nvSpPr>
        <dsp:cNvPr id="0" name=""/>
        <dsp:cNvSpPr/>
      </dsp:nvSpPr>
      <dsp:spPr>
        <a:xfrm>
          <a:off x="1572281" y="3926002"/>
          <a:ext cx="5317214" cy="578453"/>
        </a:xfrm>
        <a:prstGeom prst="roundRect">
          <a:avLst>
            <a:gd name="adj" fmla="val 16670"/>
          </a:avLst>
        </a:prstGeom>
        <a:blipFill rotWithShape="0">
          <a:blip xmlns:r="http://schemas.openxmlformats.org/officeDocument/2006/relationships" r:embed="rId12"/>
          <a:tile tx="0" ty="0" sx="100000" sy="100000" flip="none" algn="tl"/>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1"/>
              </a:solidFill>
            </a:rPr>
            <a:t>5</a:t>
          </a:r>
          <a:r>
            <a:rPr lang="el-GR" sz="2000" b="1" kern="1200" baseline="30000" dirty="0" smtClean="0">
              <a:solidFill>
                <a:schemeClr val="bg1"/>
              </a:solidFill>
            </a:rPr>
            <a:t>η</a:t>
          </a:r>
          <a:r>
            <a:rPr lang="el-GR" sz="2000" b="1" kern="1200" dirty="0" smtClean="0">
              <a:solidFill>
                <a:schemeClr val="bg1"/>
              </a:solidFill>
            </a:rPr>
            <a:t> Διδακτική Ενότητα: Στο νησί του Ήλιου, στην Καλυψώ και στο νησί των Φαιάκων. </a:t>
          </a:r>
          <a:endParaRPr lang="el-GR" sz="2000" b="1" kern="1200" dirty="0">
            <a:solidFill>
              <a:schemeClr val="bg1"/>
            </a:solidFill>
          </a:endParaRPr>
        </a:p>
      </dsp:txBody>
      <dsp:txXfrm>
        <a:off x="1600524" y="3954245"/>
        <a:ext cx="5260728" cy="5219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41BB0-A881-4C55-8148-E183EC260D9B}">
      <dsp:nvSpPr>
        <dsp:cNvPr id="0" name=""/>
        <dsp:cNvSpPr/>
      </dsp:nvSpPr>
      <dsp:spPr>
        <a:xfrm>
          <a:off x="0" y="0"/>
          <a:ext cx="8435280" cy="801358"/>
        </a:xfrm>
        <a:prstGeom prst="roundRect">
          <a:avLst/>
        </a:prstGeom>
        <a:blipFill rotWithShape="0">
          <a:blip xmlns:r="http://schemas.openxmlformats.org/officeDocument/2006/relationships" r:embed="rId1"/>
          <a:tile tx="0" ty="0" sx="100000" sy="100000" flip="none" algn="tl"/>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bg1"/>
              </a:solidFill>
            </a:rPr>
            <a:t>Αρχές σύμφωνα με τις οποίες σχεδιάστηκε το Εκπαιδευτικό Υλικό</a:t>
          </a:r>
          <a:endParaRPr lang="el-GR" sz="1800" b="1" kern="1200" dirty="0">
            <a:solidFill>
              <a:schemeClr val="bg1"/>
            </a:solidFill>
          </a:endParaRPr>
        </a:p>
      </dsp:txBody>
      <dsp:txXfrm>
        <a:off x="39119" y="39119"/>
        <a:ext cx="8357042" cy="723120"/>
      </dsp:txXfrm>
    </dsp:sp>
    <dsp:sp modelId="{4F7C46FC-8611-4E35-BF69-4079799B6F63}">
      <dsp:nvSpPr>
        <dsp:cNvPr id="0" name=""/>
        <dsp:cNvSpPr/>
      </dsp:nvSpPr>
      <dsp:spPr>
        <a:xfrm flipV="1">
          <a:off x="0" y="974034"/>
          <a:ext cx="8435280" cy="8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20" tIns="7620" rIns="42672" bIns="7620" numCol="1" spcCol="1270" anchor="t" anchorCtr="0">
          <a:noAutofit/>
        </a:bodyPr>
        <a:lstStyle/>
        <a:p>
          <a:pPr marL="57150" lvl="1" indent="-57150" algn="l" defTabSz="266700">
            <a:lnSpc>
              <a:spcPct val="90000"/>
            </a:lnSpc>
            <a:spcBef>
              <a:spcPct val="0"/>
            </a:spcBef>
            <a:spcAft>
              <a:spcPct val="20000"/>
            </a:spcAft>
            <a:buChar char="••"/>
          </a:pPr>
          <a:endParaRPr lang="el-GR" sz="600" kern="1200" dirty="0"/>
        </a:p>
        <a:p>
          <a:pPr marL="57150" lvl="1" indent="-57150" algn="l" defTabSz="466725">
            <a:lnSpc>
              <a:spcPct val="90000"/>
            </a:lnSpc>
            <a:spcBef>
              <a:spcPct val="0"/>
            </a:spcBef>
            <a:spcAft>
              <a:spcPct val="20000"/>
            </a:spcAft>
            <a:buChar char="••"/>
          </a:pPr>
          <a:endParaRPr lang="el-GR" sz="1050" kern="1200" dirty="0"/>
        </a:p>
        <a:p>
          <a:pPr marL="57150" lvl="1" indent="-57150" algn="l" defTabSz="266700">
            <a:lnSpc>
              <a:spcPct val="90000"/>
            </a:lnSpc>
            <a:spcBef>
              <a:spcPct val="0"/>
            </a:spcBef>
            <a:spcAft>
              <a:spcPct val="20000"/>
            </a:spcAft>
            <a:buChar char="••"/>
          </a:pPr>
          <a:endParaRPr lang="el-GR" sz="600" kern="1200" dirty="0"/>
        </a:p>
        <a:p>
          <a:pPr marL="57150" lvl="1" indent="-57150" algn="l" defTabSz="266700">
            <a:lnSpc>
              <a:spcPct val="90000"/>
            </a:lnSpc>
            <a:spcBef>
              <a:spcPct val="0"/>
            </a:spcBef>
            <a:spcAft>
              <a:spcPct val="20000"/>
            </a:spcAft>
            <a:buChar char="••"/>
          </a:pPr>
          <a:endParaRPr lang="el-GR" sz="600" kern="1200" dirty="0"/>
        </a:p>
        <a:p>
          <a:pPr marL="57150" lvl="1" indent="-57150" algn="l" defTabSz="266700">
            <a:lnSpc>
              <a:spcPct val="90000"/>
            </a:lnSpc>
            <a:spcBef>
              <a:spcPct val="0"/>
            </a:spcBef>
            <a:spcAft>
              <a:spcPct val="20000"/>
            </a:spcAft>
            <a:buChar char="••"/>
          </a:pPr>
          <a:endParaRPr lang="el-GR" sz="600" kern="1200" dirty="0"/>
        </a:p>
      </dsp:txBody>
      <dsp:txXfrm rot="10800000">
        <a:off x="0" y="974034"/>
        <a:ext cx="8435280" cy="87456"/>
      </dsp:txXfrm>
    </dsp:sp>
    <dsp:sp modelId="{1C2C9D23-940F-416B-85BE-C3286BC25D82}">
      <dsp:nvSpPr>
        <dsp:cNvPr id="0" name=""/>
        <dsp:cNvSpPr/>
      </dsp:nvSpPr>
      <dsp:spPr>
        <a:xfrm flipV="1">
          <a:off x="4248470" y="3659223"/>
          <a:ext cx="61661" cy="15145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endParaRPr lang="el-GR" sz="500" kern="1200" dirty="0"/>
        </a:p>
      </dsp:txBody>
      <dsp:txXfrm rot="10800000">
        <a:off x="4251480" y="3662233"/>
        <a:ext cx="55641" cy="145438"/>
      </dsp:txXfrm>
    </dsp:sp>
    <dsp:sp modelId="{1F6C5EF1-83BB-4A59-ABC4-506D35D45F6B}">
      <dsp:nvSpPr>
        <dsp:cNvPr id="0" name=""/>
        <dsp:cNvSpPr/>
      </dsp:nvSpPr>
      <dsp:spPr>
        <a:xfrm>
          <a:off x="0" y="1066285"/>
          <a:ext cx="8435280" cy="338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20"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l-GR" sz="400" kern="1200" dirty="0"/>
        </a:p>
        <a:p>
          <a:pPr marL="57150" lvl="1" indent="-57150" algn="l" defTabSz="177800">
            <a:lnSpc>
              <a:spcPct val="90000"/>
            </a:lnSpc>
            <a:spcBef>
              <a:spcPct val="0"/>
            </a:spcBef>
            <a:spcAft>
              <a:spcPct val="20000"/>
            </a:spcAft>
            <a:buChar char="••"/>
          </a:pPr>
          <a:endParaRPr lang="el-GR" sz="400" kern="1200" dirty="0"/>
        </a:p>
        <a:p>
          <a:pPr marL="57150" lvl="1" indent="-57150" algn="l" defTabSz="177800">
            <a:lnSpc>
              <a:spcPct val="90000"/>
            </a:lnSpc>
            <a:spcBef>
              <a:spcPct val="0"/>
            </a:spcBef>
            <a:spcAft>
              <a:spcPct val="20000"/>
            </a:spcAft>
            <a:buChar char="••"/>
          </a:pPr>
          <a:endParaRPr lang="el-GR" sz="400" kern="1200"/>
        </a:p>
        <a:p>
          <a:pPr marL="57150" lvl="1" indent="-57150" algn="l" defTabSz="177800">
            <a:lnSpc>
              <a:spcPct val="90000"/>
            </a:lnSpc>
            <a:spcBef>
              <a:spcPct val="0"/>
            </a:spcBef>
            <a:spcAft>
              <a:spcPct val="20000"/>
            </a:spcAft>
            <a:buChar char="••"/>
          </a:pPr>
          <a:endParaRPr lang="el-GR" sz="400" kern="1200" dirty="0"/>
        </a:p>
      </dsp:txBody>
      <dsp:txXfrm>
        <a:off x="0" y="1066285"/>
        <a:ext cx="8435280" cy="3387348"/>
      </dsp:txXfrm>
    </dsp:sp>
    <dsp:sp modelId="{303944EF-CE5C-4D20-9136-87303BFD71F5}">
      <dsp:nvSpPr>
        <dsp:cNvPr id="0" name=""/>
        <dsp:cNvSpPr/>
      </dsp:nvSpPr>
      <dsp:spPr>
        <a:xfrm>
          <a:off x="0" y="618366"/>
          <a:ext cx="8435280" cy="41689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i="1" kern="1200" dirty="0" smtClean="0"/>
            <a:t>Μοντέλο  των  </a:t>
          </a:r>
          <a:r>
            <a:rPr lang="en-US" sz="1800" b="1" i="1" kern="1200" dirty="0" smtClean="0"/>
            <a:t>West - </a:t>
          </a:r>
          <a:r>
            <a:rPr lang="el-GR" sz="1800" b="1" i="1" kern="1200" dirty="0" err="1" smtClean="0"/>
            <a:t>Λιοναράκη</a:t>
          </a:r>
          <a:endParaRPr lang="el-GR" sz="1800" b="1" i="1" kern="1200" dirty="0"/>
        </a:p>
      </dsp:txBody>
      <dsp:txXfrm>
        <a:off x="20351" y="638717"/>
        <a:ext cx="8394578" cy="37619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72F976-EF30-4669-B639-02973DB24D9C}" type="datetimeFigureOut">
              <a:rPr lang="el-GR" smtClean="0"/>
              <a:t>14/3/2025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7871D8-DD15-493D-8446-F80C8A01A363}" type="slidenum">
              <a:rPr lang="el-GR" smtClean="0"/>
              <a:t>‹#›</a:t>
            </a:fld>
            <a:endParaRPr lang="el-GR"/>
          </a:p>
        </p:txBody>
      </p:sp>
    </p:spTree>
    <p:extLst>
      <p:ext uri="{BB962C8B-B14F-4D97-AF65-F5344CB8AC3E}">
        <p14:creationId xmlns:p14="http://schemas.microsoft.com/office/powerpoint/2010/main" val="2000081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F7871D8-DD15-493D-8446-F80C8A01A363}" type="slidenum">
              <a:rPr lang="el-GR" smtClean="0"/>
              <a:t>12</a:t>
            </a:fld>
            <a:endParaRPr lang="el-GR"/>
          </a:p>
        </p:txBody>
      </p:sp>
    </p:spTree>
    <p:extLst>
      <p:ext uri="{BB962C8B-B14F-4D97-AF65-F5344CB8AC3E}">
        <p14:creationId xmlns:p14="http://schemas.microsoft.com/office/powerpoint/2010/main" val="317902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l-GR" smtClean="0"/>
              <a:t>Στυλ κύριου τίτλου</a:t>
            </a:r>
            <a:endParaRPr lang="en-US" dirty="0"/>
          </a:p>
        </p:txBody>
      </p:sp>
      <p:sp>
        <p:nvSpPr>
          <p:cNvPr id="11" name="Date Placeholder 10"/>
          <p:cNvSpPr>
            <a:spLocks noGrp="1"/>
          </p:cNvSpPr>
          <p:nvPr>
            <p:ph type="dt" sz="half" idx="10"/>
          </p:nvPr>
        </p:nvSpPr>
        <p:spPr bwMode="black"/>
        <p:txBody>
          <a:bodyPr/>
          <a:lstStyle/>
          <a:p>
            <a:fld id="{A99CE9D6-7790-49A8-A77A-7C36D9C6176A}" type="datetimeFigureOut">
              <a:rPr lang="el-GR" smtClean="0"/>
              <a:t>14/3/2025</a:t>
            </a:fld>
            <a:endParaRPr lang="el-GR"/>
          </a:p>
        </p:txBody>
      </p:sp>
      <p:sp>
        <p:nvSpPr>
          <p:cNvPr id="17" name="Slide Number Placeholder 16"/>
          <p:cNvSpPr>
            <a:spLocks noGrp="1"/>
          </p:cNvSpPr>
          <p:nvPr>
            <p:ph type="sldNum" sz="quarter" idx="11"/>
          </p:nvPr>
        </p:nvSpPr>
        <p:spPr/>
        <p:txBody>
          <a:bodyPr/>
          <a:lstStyle/>
          <a:p>
            <a:fld id="{CB047793-1373-470C-90D7-A7F35DA255E5}" type="slidenum">
              <a:rPr lang="el-GR" smtClean="0"/>
              <a:t>‹#›</a:t>
            </a:fld>
            <a:endParaRPr lang="el-GR"/>
          </a:p>
        </p:txBody>
      </p:sp>
      <p:sp>
        <p:nvSpPr>
          <p:cNvPr id="19" name="Footer Placeholder 18"/>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A99CE9D6-7790-49A8-A77A-7C36D9C6176A}" type="datetimeFigureOut">
              <a:rPr lang="el-GR" smtClean="0"/>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047793-1373-470C-90D7-A7F35DA255E5}"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A99CE9D6-7790-49A8-A77A-7C36D9C6176A}" type="datetimeFigureOut">
              <a:rPr lang="el-GR" smtClean="0"/>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047793-1373-470C-90D7-A7F35DA255E5}" type="slidenum">
              <a:rPr lang="el-GR" smtClean="0"/>
              <a:t>‹#›</a:t>
            </a:fld>
            <a:endParaRPr lang="el-GR"/>
          </a:p>
        </p:txBody>
      </p:sp>
      <p:sp>
        <p:nvSpPr>
          <p:cNvPr id="2" name="Vertical Title 1"/>
          <p:cNvSpPr>
            <a:spLocks noGrp="1"/>
          </p:cNvSpPr>
          <p:nvPr>
            <p:ph type="title" orient="vert"/>
          </p:nvPr>
        </p:nvSpPr>
        <p:spPr>
          <a:xfrm>
            <a:off x="7239000" y="914401"/>
            <a:ext cx="926980" cy="5029200"/>
          </a:xfrm>
        </p:spPr>
        <p:txBody>
          <a:bodyPr vert="eaVert"/>
          <a:lstStyle/>
          <a:p>
            <a:r>
              <a:rPr lang="el-GR" smtClean="0"/>
              <a:t>Στυλ κύριου τίτλου</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9" name="Title 8"/>
          <p:cNvSpPr>
            <a:spLocks noGrp="1"/>
          </p:cNvSpPr>
          <p:nvPr>
            <p:ph type="title"/>
          </p:nvPr>
        </p:nvSpPr>
        <p:spPr/>
        <p:txBody>
          <a:bodyPr/>
          <a:lstStyle/>
          <a:p>
            <a:r>
              <a:rPr lang="el-GR" smtClean="0"/>
              <a:t>Στυλ κύριου τίτλου</a:t>
            </a:r>
            <a:endParaRPr lang="en-US"/>
          </a:p>
        </p:txBody>
      </p:sp>
      <p:sp>
        <p:nvSpPr>
          <p:cNvPr id="11" name="Date Placeholder 10"/>
          <p:cNvSpPr>
            <a:spLocks noGrp="1"/>
          </p:cNvSpPr>
          <p:nvPr>
            <p:ph type="dt" sz="half" idx="14"/>
          </p:nvPr>
        </p:nvSpPr>
        <p:spPr/>
        <p:txBody>
          <a:bodyPr/>
          <a:lstStyle/>
          <a:p>
            <a:fld id="{A99CE9D6-7790-49A8-A77A-7C36D9C6176A}" type="datetimeFigureOut">
              <a:rPr lang="el-GR" smtClean="0"/>
              <a:t>14/3/2025</a:t>
            </a:fld>
            <a:endParaRPr lang="el-GR"/>
          </a:p>
        </p:txBody>
      </p:sp>
      <p:sp>
        <p:nvSpPr>
          <p:cNvPr id="12" name="Slide Number Placeholder 11"/>
          <p:cNvSpPr>
            <a:spLocks noGrp="1"/>
          </p:cNvSpPr>
          <p:nvPr>
            <p:ph type="sldNum" sz="quarter" idx="15"/>
          </p:nvPr>
        </p:nvSpPr>
        <p:spPr/>
        <p:txBody>
          <a:bodyPr/>
          <a:lstStyle/>
          <a:p>
            <a:fld id="{CB047793-1373-470C-90D7-A7F35DA255E5}" type="slidenum">
              <a:rPr lang="el-GR" smtClean="0"/>
              <a:t>‹#›</a:t>
            </a:fld>
            <a:endParaRPr lang="el-GR"/>
          </a:p>
        </p:txBody>
      </p:sp>
      <p:sp>
        <p:nvSpPr>
          <p:cNvPr id="13" name="Footer Placeholder 12"/>
          <p:cNvSpPr>
            <a:spLocks noGrp="1"/>
          </p:cNvSpPr>
          <p:nvPr>
            <p:ph type="ftr" sz="quarter" idx="16"/>
          </p:nvPr>
        </p:nvSpPr>
        <p:spPr/>
        <p:txBody>
          <a:bodyPr/>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l-GR" smtClean="0"/>
              <a:t>Στυλ κύριου τίτλου</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3" name="Date Placeholder 12"/>
          <p:cNvSpPr>
            <a:spLocks noGrp="1"/>
          </p:cNvSpPr>
          <p:nvPr>
            <p:ph type="dt" sz="half" idx="10"/>
          </p:nvPr>
        </p:nvSpPr>
        <p:spPr/>
        <p:txBody>
          <a:bodyPr/>
          <a:lstStyle/>
          <a:p>
            <a:fld id="{A99CE9D6-7790-49A8-A77A-7C36D9C6176A}" type="datetimeFigureOut">
              <a:rPr lang="el-GR" smtClean="0"/>
              <a:t>14/3/2025</a:t>
            </a:fld>
            <a:endParaRPr lang="el-GR"/>
          </a:p>
        </p:txBody>
      </p:sp>
      <p:sp>
        <p:nvSpPr>
          <p:cNvPr id="14" name="Slide Number Placeholder 13"/>
          <p:cNvSpPr>
            <a:spLocks noGrp="1"/>
          </p:cNvSpPr>
          <p:nvPr>
            <p:ph type="sldNum" sz="quarter" idx="11"/>
          </p:nvPr>
        </p:nvSpPr>
        <p:spPr/>
        <p:txBody>
          <a:bodyPr/>
          <a:lstStyle/>
          <a:p>
            <a:fld id="{CB047793-1373-470C-90D7-A7F35DA255E5}" type="slidenum">
              <a:rPr lang="el-GR" smtClean="0"/>
              <a:t>‹#›</a:t>
            </a:fld>
            <a:endParaRPr lang="el-GR"/>
          </a:p>
        </p:txBody>
      </p:sp>
      <p:sp>
        <p:nvSpPr>
          <p:cNvPr id="15" name="Footer Placeholder 14"/>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9" name="Date Placeholder 8"/>
          <p:cNvSpPr>
            <a:spLocks noGrp="1"/>
          </p:cNvSpPr>
          <p:nvPr>
            <p:ph type="dt" sz="half" idx="15"/>
          </p:nvPr>
        </p:nvSpPr>
        <p:spPr/>
        <p:txBody>
          <a:bodyPr/>
          <a:lstStyle/>
          <a:p>
            <a:fld id="{A99CE9D6-7790-49A8-A77A-7C36D9C6176A}" type="datetimeFigureOut">
              <a:rPr lang="el-GR" smtClean="0"/>
              <a:t>14/3/2025</a:t>
            </a:fld>
            <a:endParaRPr lang="el-GR"/>
          </a:p>
        </p:txBody>
      </p:sp>
      <p:sp>
        <p:nvSpPr>
          <p:cNvPr id="12" name="Slide Number Placeholder 11"/>
          <p:cNvSpPr>
            <a:spLocks noGrp="1"/>
          </p:cNvSpPr>
          <p:nvPr>
            <p:ph type="sldNum" sz="quarter" idx="16"/>
          </p:nvPr>
        </p:nvSpPr>
        <p:spPr/>
        <p:txBody>
          <a:bodyPr/>
          <a:lstStyle/>
          <a:p>
            <a:fld id="{CB047793-1373-470C-90D7-A7F35DA255E5}" type="slidenum">
              <a:rPr lang="el-GR" smtClean="0"/>
              <a:t>‹#›</a:t>
            </a:fld>
            <a:endParaRPr lang="el-GR"/>
          </a:p>
        </p:txBody>
      </p:sp>
      <p:sp>
        <p:nvSpPr>
          <p:cNvPr id="13" name="Footer Placeholder 12"/>
          <p:cNvSpPr>
            <a:spLocks noGrp="1"/>
          </p:cNvSpPr>
          <p:nvPr>
            <p:ph type="ftr" sz="quarter" idx="17"/>
          </p:nvPr>
        </p:nvSpPr>
        <p:spPr/>
        <p:txBody>
          <a:bodyPr/>
          <a:lstStyle/>
          <a:p>
            <a:endParaRPr lang="el-GR"/>
          </a:p>
        </p:txBody>
      </p:sp>
      <p:sp>
        <p:nvSpPr>
          <p:cNvPr id="16" name="Title 15"/>
          <p:cNvSpPr>
            <a:spLocks noGrp="1"/>
          </p:cNvSpPr>
          <p:nvPr>
            <p:ph type="title"/>
          </p:nvPr>
        </p:nvSpPr>
        <p:spPr/>
        <p:txBody>
          <a:bodyPr/>
          <a:lstStyle/>
          <a:p>
            <a:r>
              <a:rPr lang="el-GR" smtClean="0"/>
              <a:t>Στυλ κύριου τίτλου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l-GR" smtClean="0"/>
              <a:t>Στυλ υποδείγματος κειμένου</a:t>
            </a:r>
          </a:p>
        </p:txBody>
      </p:sp>
      <p:sp>
        <p:nvSpPr>
          <p:cNvPr id="11" name="Date Placeholder 10"/>
          <p:cNvSpPr>
            <a:spLocks noGrp="1"/>
          </p:cNvSpPr>
          <p:nvPr>
            <p:ph type="dt" sz="half" idx="16"/>
          </p:nvPr>
        </p:nvSpPr>
        <p:spPr/>
        <p:txBody>
          <a:bodyPr/>
          <a:lstStyle/>
          <a:p>
            <a:fld id="{A99CE9D6-7790-49A8-A77A-7C36D9C6176A}" type="datetimeFigureOut">
              <a:rPr lang="el-GR" smtClean="0"/>
              <a:t>14/3/2025</a:t>
            </a:fld>
            <a:endParaRPr lang="el-GR"/>
          </a:p>
        </p:txBody>
      </p:sp>
      <p:sp>
        <p:nvSpPr>
          <p:cNvPr id="12" name="Slide Number Placeholder 11"/>
          <p:cNvSpPr>
            <a:spLocks noGrp="1"/>
          </p:cNvSpPr>
          <p:nvPr>
            <p:ph type="sldNum" sz="quarter" idx="17"/>
          </p:nvPr>
        </p:nvSpPr>
        <p:spPr/>
        <p:txBody>
          <a:bodyPr/>
          <a:lstStyle/>
          <a:p>
            <a:fld id="{CB047793-1373-470C-90D7-A7F35DA255E5}" type="slidenum">
              <a:rPr lang="el-GR" smtClean="0"/>
              <a:t>‹#›</a:t>
            </a:fld>
            <a:endParaRPr lang="el-GR"/>
          </a:p>
        </p:txBody>
      </p:sp>
      <p:sp>
        <p:nvSpPr>
          <p:cNvPr id="13" name="Footer Placeholder 12"/>
          <p:cNvSpPr>
            <a:spLocks noGrp="1"/>
          </p:cNvSpPr>
          <p:nvPr>
            <p:ph type="ftr" sz="quarter" idx="18"/>
          </p:nvPr>
        </p:nvSpPr>
        <p:spPr/>
        <p:txBody>
          <a:bodyPr/>
          <a:lstStyle/>
          <a:p>
            <a:endParaRPr lang="el-GR"/>
          </a:p>
        </p:txBody>
      </p:sp>
      <p:sp>
        <p:nvSpPr>
          <p:cNvPr id="18" name="Title 17"/>
          <p:cNvSpPr>
            <a:spLocks noGrp="1"/>
          </p:cNvSpPr>
          <p:nvPr>
            <p:ph type="title"/>
          </p:nvPr>
        </p:nvSpPr>
        <p:spPr/>
        <p:txBody>
          <a:bodyPr/>
          <a:lstStyle/>
          <a:p>
            <a:r>
              <a:rPr lang="el-GR" smtClean="0"/>
              <a:t>Στυλ κύριου τίτλου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mtClean="0"/>
              <a:t>Στυλ κύριου τίτλου</a:t>
            </a:r>
            <a:endParaRPr lang="en-US"/>
          </a:p>
        </p:txBody>
      </p:sp>
      <p:sp>
        <p:nvSpPr>
          <p:cNvPr id="15" name="Date Placeholder 14"/>
          <p:cNvSpPr>
            <a:spLocks noGrp="1"/>
          </p:cNvSpPr>
          <p:nvPr>
            <p:ph type="dt" sz="half" idx="10"/>
          </p:nvPr>
        </p:nvSpPr>
        <p:spPr/>
        <p:txBody>
          <a:bodyPr/>
          <a:lstStyle/>
          <a:p>
            <a:fld id="{A99CE9D6-7790-49A8-A77A-7C36D9C6176A}" type="datetimeFigureOut">
              <a:rPr lang="el-GR" smtClean="0"/>
              <a:t>14/3/2025</a:t>
            </a:fld>
            <a:endParaRPr lang="el-GR"/>
          </a:p>
        </p:txBody>
      </p:sp>
      <p:sp>
        <p:nvSpPr>
          <p:cNvPr id="16" name="Slide Number Placeholder 15"/>
          <p:cNvSpPr>
            <a:spLocks noGrp="1"/>
          </p:cNvSpPr>
          <p:nvPr>
            <p:ph type="sldNum" sz="quarter" idx="11"/>
          </p:nvPr>
        </p:nvSpPr>
        <p:spPr/>
        <p:txBody>
          <a:bodyPr/>
          <a:lstStyle/>
          <a:p>
            <a:fld id="{CB047793-1373-470C-90D7-A7F35DA255E5}" type="slidenum">
              <a:rPr lang="el-GR" smtClean="0"/>
              <a:t>‹#›</a:t>
            </a:fld>
            <a:endParaRPr lang="el-GR"/>
          </a:p>
        </p:txBody>
      </p:sp>
      <p:sp>
        <p:nvSpPr>
          <p:cNvPr id="17" name="Footer Placeholder 16"/>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99CE9D6-7790-49A8-A77A-7C36D9C6176A}" type="datetimeFigureOut">
              <a:rPr lang="el-GR" smtClean="0"/>
              <a:t>14/3/2025</a:t>
            </a:fld>
            <a:endParaRPr lang="el-GR"/>
          </a:p>
        </p:txBody>
      </p:sp>
      <p:sp>
        <p:nvSpPr>
          <p:cNvPr id="8" name="Slide Number Placeholder 7"/>
          <p:cNvSpPr>
            <a:spLocks noGrp="1"/>
          </p:cNvSpPr>
          <p:nvPr>
            <p:ph type="sldNum" sz="quarter" idx="11"/>
          </p:nvPr>
        </p:nvSpPr>
        <p:spPr/>
        <p:txBody>
          <a:bodyPr/>
          <a:lstStyle/>
          <a:p>
            <a:fld id="{CB047793-1373-470C-90D7-A7F35DA255E5}" type="slidenum">
              <a:rPr lang="el-GR" smtClean="0"/>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3" name="Title 12"/>
          <p:cNvSpPr>
            <a:spLocks noGrp="1"/>
          </p:cNvSpPr>
          <p:nvPr>
            <p:ph type="title"/>
          </p:nvPr>
        </p:nvSpPr>
        <p:spPr/>
        <p:txBody>
          <a:bodyPr/>
          <a:lstStyle/>
          <a:p>
            <a:r>
              <a:rPr lang="el-GR" smtClean="0"/>
              <a:t>Στυλ κύριου τίτλου</a:t>
            </a:r>
            <a:endParaRPr lang="en-US"/>
          </a:p>
        </p:txBody>
      </p:sp>
      <p:sp>
        <p:nvSpPr>
          <p:cNvPr id="16" name="Date Placeholder 15"/>
          <p:cNvSpPr>
            <a:spLocks noGrp="1"/>
          </p:cNvSpPr>
          <p:nvPr>
            <p:ph type="dt" sz="half" idx="15"/>
          </p:nvPr>
        </p:nvSpPr>
        <p:spPr/>
        <p:txBody>
          <a:bodyPr/>
          <a:lstStyle/>
          <a:p>
            <a:fld id="{A99CE9D6-7790-49A8-A77A-7C36D9C6176A}" type="datetimeFigureOut">
              <a:rPr lang="el-GR" smtClean="0"/>
              <a:t>14/3/2025</a:t>
            </a:fld>
            <a:endParaRPr lang="el-GR"/>
          </a:p>
        </p:txBody>
      </p:sp>
      <p:sp>
        <p:nvSpPr>
          <p:cNvPr id="19" name="Slide Number Placeholder 18"/>
          <p:cNvSpPr>
            <a:spLocks noGrp="1"/>
          </p:cNvSpPr>
          <p:nvPr>
            <p:ph type="sldNum" sz="quarter" idx="16"/>
          </p:nvPr>
        </p:nvSpPr>
        <p:spPr/>
        <p:txBody>
          <a:bodyPr/>
          <a:lstStyle/>
          <a:p>
            <a:fld id="{CB047793-1373-470C-90D7-A7F35DA255E5}" type="slidenum">
              <a:rPr lang="el-GR" smtClean="0"/>
              <a:t>‹#›</a:t>
            </a:fld>
            <a:endParaRPr lang="el-GR"/>
          </a:p>
        </p:txBody>
      </p:sp>
      <p:sp>
        <p:nvSpPr>
          <p:cNvPr id="23" name="Footer Placeholder 22"/>
          <p:cNvSpPr>
            <a:spLocks noGrp="1"/>
          </p:cNvSpPr>
          <p:nvPr>
            <p:ph type="ftr" sz="quarter" idx="17"/>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l-GR" smtClean="0"/>
              <a:t>Στυλ υποδείγματος κειμένου</a:t>
            </a:r>
          </a:p>
        </p:txBody>
      </p:sp>
      <p:sp>
        <p:nvSpPr>
          <p:cNvPr id="12" name="Title 11"/>
          <p:cNvSpPr>
            <a:spLocks noGrp="1"/>
          </p:cNvSpPr>
          <p:nvPr>
            <p:ph type="title"/>
          </p:nvPr>
        </p:nvSpPr>
        <p:spPr>
          <a:xfrm>
            <a:off x="2514600" y="975360"/>
            <a:ext cx="4114800" cy="701040"/>
          </a:xfrm>
        </p:spPr>
        <p:txBody>
          <a:bodyPr/>
          <a:lstStyle/>
          <a:p>
            <a:r>
              <a:rPr lang="el-GR" smtClean="0"/>
              <a:t>Στυλ κύριου τίτλου</a:t>
            </a:r>
            <a:endParaRPr lang="en-US"/>
          </a:p>
        </p:txBody>
      </p:sp>
      <p:sp>
        <p:nvSpPr>
          <p:cNvPr id="13" name="Date Placeholder 12"/>
          <p:cNvSpPr>
            <a:spLocks noGrp="1"/>
          </p:cNvSpPr>
          <p:nvPr>
            <p:ph type="dt" sz="half" idx="14"/>
          </p:nvPr>
        </p:nvSpPr>
        <p:spPr>
          <a:xfrm>
            <a:off x="2981325" y="273180"/>
            <a:ext cx="3181350" cy="292100"/>
          </a:xfrm>
        </p:spPr>
        <p:txBody>
          <a:bodyPr/>
          <a:lstStyle/>
          <a:p>
            <a:fld id="{A99CE9D6-7790-49A8-A77A-7C36D9C6176A}" type="datetimeFigureOut">
              <a:rPr lang="el-GR" smtClean="0"/>
              <a:t>14/3/2025</a:t>
            </a:fld>
            <a:endParaRPr lang="el-GR"/>
          </a:p>
        </p:txBody>
      </p:sp>
      <p:sp>
        <p:nvSpPr>
          <p:cNvPr id="14" name="Slide Number Placeholder 13"/>
          <p:cNvSpPr>
            <a:spLocks noGrp="1"/>
          </p:cNvSpPr>
          <p:nvPr>
            <p:ph type="sldNum" sz="quarter" idx="15"/>
          </p:nvPr>
        </p:nvSpPr>
        <p:spPr>
          <a:xfrm>
            <a:off x="4038600" y="6172200"/>
            <a:ext cx="1066800" cy="304800"/>
          </a:xfrm>
        </p:spPr>
        <p:txBody>
          <a:bodyPr/>
          <a:lstStyle/>
          <a:p>
            <a:fld id="{CB047793-1373-470C-90D7-A7F35DA255E5}" type="slidenum">
              <a:rPr lang="el-GR" smtClean="0"/>
              <a:t>‹#›</a:t>
            </a:fld>
            <a:endParaRPr lang="el-GR"/>
          </a:p>
        </p:txBody>
      </p:sp>
      <p:sp>
        <p:nvSpPr>
          <p:cNvPr id="15" name="Footer Placeholder 14"/>
          <p:cNvSpPr>
            <a:spLocks noGrp="1"/>
          </p:cNvSpPr>
          <p:nvPr>
            <p:ph type="ftr" sz="quarter" idx="16"/>
          </p:nvPr>
        </p:nvSpPr>
        <p:spPr>
          <a:xfrm>
            <a:off x="1447800" y="6486525"/>
            <a:ext cx="6248400" cy="29210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A99CE9D6-7790-49A8-A77A-7C36D9C6176A}" type="datetimeFigureOut">
              <a:rPr lang="el-GR" smtClean="0"/>
              <a:t>14/3/2025</a:t>
            </a:fld>
            <a:endParaRPr lang="el-G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l-G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CB047793-1373-470C-90D7-A7F35DA255E5}" type="slidenum">
              <a:rPr lang="el-GR" smtClean="0"/>
              <a:t>‹#›</a:t>
            </a:fld>
            <a:endParaRPr lang="el-G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l-GR" smtClean="0"/>
              <a:t>Στυλ κύριου τίτλου</a:t>
            </a:r>
            <a:endParaRPr lang="en-US" dirty="0"/>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image" Target="../media/image13.jpeg"/><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1.xml"/><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27.jp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5.xml"/><Relationship Id="rId7" Type="http://schemas.openxmlformats.org/officeDocument/2006/relationships/image" Target="../media/image28.jp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chamilo.datacenter.uoc.gr/metchamilo/courses/OIPERIPETEIESTOYODYSSEA/index.php?id_session=0" TargetMode="Externa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hyperlink" Target="https://www.artsteps.com/view/668c7f21f7e550994c9f206b"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gi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2555776" y="2996952"/>
            <a:ext cx="4013200" cy="432048"/>
          </a:xfrm>
        </p:spPr>
        <p:txBody>
          <a:bodyPr/>
          <a:lstStyle/>
          <a:p>
            <a:endParaRPr lang="el-GR" dirty="0" smtClean="0"/>
          </a:p>
          <a:p>
            <a:endParaRPr lang="el-GR" dirty="0"/>
          </a:p>
        </p:txBody>
      </p:sp>
      <p:sp>
        <p:nvSpPr>
          <p:cNvPr id="4" name="Ορθογώνιο 3"/>
          <p:cNvSpPr/>
          <p:nvPr/>
        </p:nvSpPr>
        <p:spPr>
          <a:xfrm>
            <a:off x="2195838" y="2276872"/>
            <a:ext cx="4896544" cy="20989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2475046" y="2060848"/>
            <a:ext cx="4392488" cy="2160240"/>
          </a:xfrm>
        </p:spPr>
        <p:txBody>
          <a:bodyPr>
            <a:normAutofit/>
          </a:bodyPr>
          <a:lstStyle/>
          <a:p>
            <a:r>
              <a:rPr lang="el-GR" i="1" dirty="0"/>
              <a:t>ΣΧΕΔΙΑΣΜΟΣ, ΥΛΟΠΟΙΗΣΗ ΚΑΙ ΑΠΟΤΙΜΗΣΗ ΕΚΠΑΙΔΕΥΤΙΚΟΥ ΥΛΙΚΟΥ ΣΕ E - LEARNING ΠΕΡΙΒΑΛΛΟΝΤΑ ΣΤΟ ΜΑΘΗΜΑ ΤΗΣ ΙΣΤΟΡΙΑΣ ΤΗΣ Γ΄ ΔΗΜΟΤΙΚΟΥ: «ΟΙ ΠΕΡΙΠΕΤΕΙΕΣ ΤΟΥ ΟΔΥΣΣΕΑ».</a:t>
            </a:r>
          </a:p>
        </p:txBody>
      </p:sp>
      <p:sp>
        <p:nvSpPr>
          <p:cNvPr id="5" name="Ορθογώνιο 4"/>
          <p:cNvSpPr/>
          <p:nvPr/>
        </p:nvSpPr>
        <p:spPr>
          <a:xfrm>
            <a:off x="0" y="0"/>
            <a:ext cx="9144000" cy="476672"/>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1200" dirty="0" smtClean="0">
              <a:solidFill>
                <a:schemeClr val="bg1"/>
              </a:solidFill>
            </a:endParaRPr>
          </a:p>
          <a:p>
            <a:pPr algn="ctr"/>
            <a:r>
              <a:rPr lang="el-GR" sz="1200" dirty="0" smtClean="0">
                <a:solidFill>
                  <a:schemeClr val="bg1"/>
                </a:solidFill>
              </a:rPr>
              <a:t>Πρόγραμμα Μεταπτυχιακών Σπουδών: «Επιστήμες της Αγωγής - Εξ Αποστάσεως Εκπαίδευση με την χρήση των ΤΠΕ  (e-</a:t>
            </a:r>
            <a:r>
              <a:rPr lang="el-GR" sz="1200" dirty="0" err="1" smtClean="0">
                <a:solidFill>
                  <a:schemeClr val="bg1"/>
                </a:solidFill>
              </a:rPr>
              <a:t>Learnin</a:t>
            </a:r>
            <a:r>
              <a:rPr lang="el-GR" sz="1200" dirty="0" smtClean="0">
                <a:solidFill>
                  <a:schemeClr val="bg1"/>
                </a:solidFill>
              </a:rPr>
              <a:t>g)».</a:t>
            </a:r>
            <a:endParaRPr lang="el-GR" sz="1200" dirty="0">
              <a:solidFill>
                <a:schemeClr val="bg1"/>
              </a:solidFill>
            </a:endParaRPr>
          </a:p>
        </p:txBody>
      </p:sp>
      <p:sp>
        <p:nvSpPr>
          <p:cNvPr id="6" name="Ορθογώνιο 5"/>
          <p:cNvSpPr/>
          <p:nvPr/>
        </p:nvSpPr>
        <p:spPr>
          <a:xfrm>
            <a:off x="3085491" y="5733256"/>
            <a:ext cx="29523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Ρέθυμνο, 2025</a:t>
            </a:r>
            <a:endParaRPr lang="el-GR" dirty="0"/>
          </a:p>
        </p:txBody>
      </p:sp>
      <p:sp>
        <p:nvSpPr>
          <p:cNvPr id="7" name="Ορθογώνιο 6"/>
          <p:cNvSpPr/>
          <p:nvPr/>
        </p:nvSpPr>
        <p:spPr>
          <a:xfrm>
            <a:off x="1319064" y="1484784"/>
            <a:ext cx="698477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t>Ντέρου Βασιλική</a:t>
            </a:r>
            <a:endParaRPr lang="el-GR" sz="2400" b="1" dirty="0"/>
          </a:p>
        </p:txBody>
      </p:sp>
    </p:spTree>
    <p:extLst>
      <p:ext uri="{BB962C8B-B14F-4D97-AF65-F5344CB8AC3E}">
        <p14:creationId xmlns:p14="http://schemas.microsoft.com/office/powerpoint/2010/main" val="1453412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sz="quarter" idx="14"/>
            <p:extLst>
              <p:ext uri="{D42A27DB-BD31-4B8C-83A1-F6EECF244321}">
                <p14:modId xmlns:p14="http://schemas.microsoft.com/office/powerpoint/2010/main" val="4014524285"/>
              </p:ext>
            </p:extLst>
          </p:nvPr>
        </p:nvGraphicFramePr>
        <p:xfrm>
          <a:off x="5335176" y="2110445"/>
          <a:ext cx="4522320" cy="4005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Τίτλος 1"/>
          <p:cNvSpPr>
            <a:spLocks noGrp="1"/>
          </p:cNvSpPr>
          <p:nvPr>
            <p:ph type="title"/>
          </p:nvPr>
        </p:nvSpPr>
        <p:spPr/>
        <p:txBody>
          <a:bodyPr/>
          <a:lstStyle/>
          <a:p>
            <a:r>
              <a:rPr lang="el-GR" dirty="0" err="1" smtClean="0"/>
              <a:t>Θεωρητικο</a:t>
            </a:r>
            <a:r>
              <a:rPr lang="el-GR" dirty="0" smtClean="0"/>
              <a:t> </a:t>
            </a:r>
            <a:r>
              <a:rPr lang="el-GR" dirty="0" err="1" smtClean="0"/>
              <a:t>πλαισιο</a:t>
            </a:r>
            <a:r>
              <a:rPr lang="el-GR" dirty="0" smtClean="0"/>
              <a:t> (2/2)</a:t>
            </a:r>
            <a:endParaRPr lang="el-GR" dirty="0"/>
          </a:p>
        </p:txBody>
      </p:sp>
      <p:sp>
        <p:nvSpPr>
          <p:cNvPr id="8" name="Ορθογώνιο 7"/>
          <p:cNvSpPr/>
          <p:nvPr/>
        </p:nvSpPr>
        <p:spPr>
          <a:xfrm>
            <a:off x="5436095" y="3789040"/>
            <a:ext cx="1181549"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bg1"/>
                </a:solidFill>
              </a:rPr>
              <a:t>Έρευνα</a:t>
            </a:r>
            <a:endParaRPr lang="el-GR" dirty="0">
              <a:solidFill>
                <a:schemeClr val="bg1"/>
              </a:solidFill>
            </a:endParaRPr>
          </a:p>
        </p:txBody>
      </p:sp>
      <p:graphicFrame>
        <p:nvGraphicFramePr>
          <p:cNvPr id="9" name="Θέση περιεχομένου 8"/>
          <p:cNvGraphicFramePr>
            <a:graphicFrameLocks noGrp="1"/>
          </p:cNvGraphicFramePr>
          <p:nvPr>
            <p:ph sz="quarter" idx="13"/>
            <p:extLst>
              <p:ext uri="{D42A27DB-BD31-4B8C-83A1-F6EECF244321}">
                <p14:modId xmlns:p14="http://schemas.microsoft.com/office/powerpoint/2010/main" val="203223245"/>
              </p:ext>
            </p:extLst>
          </p:nvPr>
        </p:nvGraphicFramePr>
        <p:xfrm>
          <a:off x="457200" y="2020888"/>
          <a:ext cx="4022725" cy="40052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Διάγραμμα 9"/>
          <p:cNvGraphicFramePr/>
          <p:nvPr>
            <p:extLst>
              <p:ext uri="{D42A27DB-BD31-4B8C-83A1-F6EECF244321}">
                <p14:modId xmlns:p14="http://schemas.microsoft.com/office/powerpoint/2010/main" val="3348629857"/>
              </p:ext>
            </p:extLst>
          </p:nvPr>
        </p:nvGraphicFramePr>
        <p:xfrm>
          <a:off x="107504" y="1988840"/>
          <a:ext cx="4830722" cy="48691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Διάγραμμα ροής: Παραπομπή 10"/>
          <p:cNvSpPr/>
          <p:nvPr/>
        </p:nvSpPr>
        <p:spPr>
          <a:xfrm>
            <a:off x="4938226" y="1824945"/>
            <a:ext cx="694319" cy="57606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bg1"/>
                </a:solidFill>
              </a:rPr>
              <a:t>Γ)</a:t>
            </a:r>
            <a:endParaRPr lang="el-GR" sz="2000" b="1" dirty="0">
              <a:solidFill>
                <a:schemeClr val="bg1"/>
              </a:solidFill>
            </a:endParaRPr>
          </a:p>
        </p:txBody>
      </p:sp>
      <p:cxnSp>
        <p:nvCxnSpPr>
          <p:cNvPr id="14" name="Ευθεία γραμμή σύνδεσης 13"/>
          <p:cNvCxnSpPr/>
          <p:nvPr/>
        </p:nvCxnSpPr>
        <p:spPr>
          <a:xfrm>
            <a:off x="4860032" y="1988840"/>
            <a:ext cx="0" cy="4608512"/>
          </a:xfrm>
          <a:prstGeom prst="line">
            <a:avLst/>
          </a:prstGeom>
        </p:spPr>
        <p:style>
          <a:lnRef idx="1">
            <a:schemeClr val="accent1"/>
          </a:lnRef>
          <a:fillRef idx="0">
            <a:schemeClr val="accent1"/>
          </a:fillRef>
          <a:effectRef idx="0">
            <a:schemeClr val="accent1"/>
          </a:effectRef>
          <a:fontRef idx="minor">
            <a:schemeClr val="tx1"/>
          </a:fontRef>
        </p:style>
      </p:cxnSp>
      <p:sp>
        <p:nvSpPr>
          <p:cNvPr id="15" name="Διάγραμμα ροής: Παραπομπή 14"/>
          <p:cNvSpPr/>
          <p:nvPr/>
        </p:nvSpPr>
        <p:spPr>
          <a:xfrm>
            <a:off x="107504" y="1903647"/>
            <a:ext cx="694319" cy="57606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bg1"/>
                </a:solidFill>
              </a:rPr>
              <a:t>Β</a:t>
            </a:r>
            <a:r>
              <a:rPr lang="el-GR" sz="2000" b="1" dirty="0" smtClean="0">
                <a:solidFill>
                  <a:schemeClr val="bg1"/>
                </a:solidFill>
              </a:rPr>
              <a:t>)</a:t>
            </a:r>
            <a:endParaRPr lang="el-GR" sz="2000" b="1" dirty="0">
              <a:solidFill>
                <a:schemeClr val="bg1"/>
              </a:solidFill>
            </a:endParaRPr>
          </a:p>
        </p:txBody>
      </p:sp>
      <p:pic>
        <p:nvPicPr>
          <p:cNvPr id="17" name="Εικόνα 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07684" y="5805264"/>
            <a:ext cx="1502493" cy="966604"/>
          </a:xfrm>
          <a:prstGeom prst="rect">
            <a:avLst/>
          </a:prstGeom>
          <a:ln>
            <a:noFill/>
          </a:ln>
          <a:effectLst>
            <a:softEdge rad="112500"/>
          </a:effectLst>
        </p:spPr>
      </p:pic>
      <p:cxnSp>
        <p:nvCxnSpPr>
          <p:cNvPr id="4" name="Ευθεία γραμμή σύνδεσης 3"/>
          <p:cNvCxnSpPr/>
          <p:nvPr/>
        </p:nvCxnSpPr>
        <p:spPr>
          <a:xfrm>
            <a:off x="7596336" y="3501008"/>
            <a:ext cx="0" cy="12241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97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ΠΑΡΑΓΟΜΕΝΟ ΕΚΠΑΙΔΕΥΤΙΚΟ ΥΛΙΚΟ (1/5)</a:t>
            </a:r>
            <a:endParaRPr lang="el-GR" dirty="0"/>
          </a:p>
        </p:txBody>
      </p:sp>
      <p:graphicFrame>
        <p:nvGraphicFramePr>
          <p:cNvPr id="3" name="Θέση περιεχομένου 2"/>
          <p:cNvGraphicFramePr>
            <a:graphicFrameLocks noGrp="1"/>
          </p:cNvGraphicFramePr>
          <p:nvPr>
            <p:ph sz="quarter" idx="13"/>
            <p:extLst>
              <p:ext uri="{D42A27DB-BD31-4B8C-83A1-F6EECF244321}">
                <p14:modId xmlns:p14="http://schemas.microsoft.com/office/powerpoint/2010/main" val="1270247135"/>
              </p:ext>
            </p:extLst>
          </p:nvPr>
        </p:nvGraphicFramePr>
        <p:xfrm>
          <a:off x="457200" y="2092896"/>
          <a:ext cx="8363272" cy="45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217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ΠΑΡΑΓΟΜΕΝΟ ΕΚΠΑΙΔΕΥΤΙΚΟ ΥΛΙΚΟ</a:t>
            </a:r>
            <a:r>
              <a:rPr lang="en-US" dirty="0" smtClean="0"/>
              <a:t> (</a:t>
            </a:r>
            <a:r>
              <a:rPr lang="el-GR" dirty="0" smtClean="0"/>
              <a:t>2/5</a:t>
            </a:r>
            <a:r>
              <a:rPr lang="en-US" dirty="0" smtClean="0"/>
              <a:t>)</a:t>
            </a:r>
            <a:endParaRPr lang="el-GR" dirty="0"/>
          </a:p>
        </p:txBody>
      </p:sp>
      <p:graphicFrame>
        <p:nvGraphicFramePr>
          <p:cNvPr id="6" name="Θέση περιεχομένου 5"/>
          <p:cNvGraphicFramePr>
            <a:graphicFrameLocks noGrp="1"/>
          </p:cNvGraphicFramePr>
          <p:nvPr>
            <p:ph sz="quarter" idx="13"/>
            <p:extLst>
              <p:ext uri="{D42A27DB-BD31-4B8C-83A1-F6EECF244321}">
                <p14:modId xmlns:p14="http://schemas.microsoft.com/office/powerpoint/2010/main" val="4017252292"/>
              </p:ext>
            </p:extLst>
          </p:nvPr>
        </p:nvGraphicFramePr>
        <p:xfrm>
          <a:off x="323528" y="1772816"/>
          <a:ext cx="843528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Διάγραμμα 2"/>
          <p:cNvGraphicFramePr/>
          <p:nvPr>
            <p:extLst>
              <p:ext uri="{D42A27DB-BD31-4B8C-83A1-F6EECF244321}">
                <p14:modId xmlns:p14="http://schemas.microsoft.com/office/powerpoint/2010/main" val="2258470481"/>
              </p:ext>
            </p:extLst>
          </p:nvPr>
        </p:nvGraphicFramePr>
        <p:xfrm>
          <a:off x="4596680" y="2564904"/>
          <a:ext cx="451182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Διάγραμμα 4"/>
          <p:cNvGraphicFramePr/>
          <p:nvPr>
            <p:extLst>
              <p:ext uri="{D42A27DB-BD31-4B8C-83A1-F6EECF244321}">
                <p14:modId xmlns:p14="http://schemas.microsoft.com/office/powerpoint/2010/main" val="88543825"/>
              </p:ext>
            </p:extLst>
          </p:nvPr>
        </p:nvGraphicFramePr>
        <p:xfrm>
          <a:off x="1763688" y="1556792"/>
          <a:ext cx="6096000" cy="406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 name="Διάγραμμα 3"/>
          <p:cNvGraphicFramePr/>
          <p:nvPr>
            <p:extLst>
              <p:ext uri="{D42A27DB-BD31-4B8C-83A1-F6EECF244321}">
                <p14:modId xmlns:p14="http://schemas.microsoft.com/office/powerpoint/2010/main" val="3566275027"/>
              </p:ext>
            </p:extLst>
          </p:nvPr>
        </p:nvGraphicFramePr>
        <p:xfrm>
          <a:off x="-396552" y="2984376"/>
          <a:ext cx="4464496" cy="385820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4039424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ΠΑΡΑΓΟΜΕΝΟ ΕΚΠΑΙΔΕΥΤΙΚΟ ΥΛΙΚΟ</a:t>
            </a:r>
            <a:r>
              <a:rPr lang="en-US" dirty="0" smtClean="0"/>
              <a:t>  (</a:t>
            </a:r>
            <a:r>
              <a:rPr lang="el-GR" dirty="0" smtClean="0"/>
              <a:t>3/5</a:t>
            </a:r>
            <a:r>
              <a:rPr lang="en-US" dirty="0" smtClean="0"/>
              <a:t>)</a:t>
            </a:r>
            <a:endParaRPr lang="el-GR" dirty="0"/>
          </a:p>
        </p:txBody>
      </p:sp>
      <p:grpSp>
        <p:nvGrpSpPr>
          <p:cNvPr id="4" name="Ομάδα 3"/>
          <p:cNvGrpSpPr/>
          <p:nvPr/>
        </p:nvGrpSpPr>
        <p:grpSpPr>
          <a:xfrm>
            <a:off x="219546" y="1803120"/>
            <a:ext cx="8435280" cy="252029"/>
            <a:chOff x="0" y="2183520"/>
            <a:chExt cx="8435280" cy="167731"/>
          </a:xfrm>
        </p:grpSpPr>
        <p:sp>
          <p:nvSpPr>
            <p:cNvPr id="5" name="Στρογγυλεμένο ορθογώνιο 4"/>
            <p:cNvSpPr/>
            <p:nvPr/>
          </p:nvSpPr>
          <p:spPr>
            <a:xfrm>
              <a:off x="0" y="2183520"/>
              <a:ext cx="8435280" cy="16773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Στρογγυλεμένο ορθογώνιο 4"/>
            <p:cNvSpPr/>
            <p:nvPr/>
          </p:nvSpPr>
          <p:spPr>
            <a:xfrm>
              <a:off x="8188" y="2191708"/>
              <a:ext cx="8418904" cy="122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l-GR" sz="2000" b="1" i="1" kern="1200" dirty="0" smtClean="0"/>
                <a:t>Μοντέλο του </a:t>
              </a:r>
              <a:r>
                <a:rPr lang="en-US" sz="2000" b="1" i="1" kern="1200" dirty="0" smtClean="0"/>
                <a:t>Gagne</a:t>
              </a:r>
              <a:endParaRPr lang="el-GR" sz="2000" b="1" i="1" kern="1200" dirty="0"/>
            </a:p>
          </p:txBody>
        </p:sp>
      </p:grpSp>
      <p:sp useBgFill="1">
        <p:nvSpPr>
          <p:cNvPr id="3" name="Έλλειψη 2"/>
          <p:cNvSpPr/>
          <p:nvPr/>
        </p:nvSpPr>
        <p:spPr>
          <a:xfrm>
            <a:off x="280778" y="3760388"/>
            <a:ext cx="2461763" cy="1336357"/>
          </a:xfrm>
          <a:prstGeom prst="ellipse">
            <a:avLst/>
          </a:prstGeom>
          <a:ln w="5715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Προσέλκυση </a:t>
            </a:r>
            <a:r>
              <a:rPr lang="el-GR" dirty="0" smtClean="0"/>
              <a:t>ενδιαφέροντος/ προσοχής</a:t>
            </a:r>
            <a:endParaRPr lang="el-GR" dirty="0"/>
          </a:p>
        </p:txBody>
      </p:sp>
      <p:sp>
        <p:nvSpPr>
          <p:cNvPr id="8" name="Έλλειψη 7"/>
          <p:cNvSpPr/>
          <p:nvPr/>
        </p:nvSpPr>
        <p:spPr>
          <a:xfrm>
            <a:off x="107504" y="2091932"/>
            <a:ext cx="2808312" cy="1529207"/>
          </a:xfrm>
          <a:prstGeom prst="ellipse">
            <a:avLst/>
          </a:prstGeom>
          <a:gradFill flip="none" rotWithShape="1">
            <a:gsLst>
              <a:gs pos="0">
                <a:srgbClr val="9BBCFF">
                  <a:shade val="30000"/>
                  <a:satMod val="115000"/>
                </a:srgbClr>
              </a:gs>
              <a:gs pos="50000">
                <a:srgbClr val="9BBCFF">
                  <a:shade val="67500"/>
                  <a:satMod val="115000"/>
                </a:srgbClr>
              </a:gs>
              <a:gs pos="100000">
                <a:srgbClr val="9BBCFF">
                  <a:shade val="100000"/>
                  <a:satMod val="115000"/>
                </a:srgbClr>
              </a:gs>
            </a:gsLst>
            <a:lin ang="2700000" scaled="1"/>
            <a:tileRect/>
          </a:gradFill>
          <a:ln w="5715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Ανάκληση </a:t>
            </a:r>
            <a:r>
              <a:rPr lang="el-GR" sz="2000" dirty="0" err="1" smtClean="0"/>
              <a:t>προϋπάρχουσων</a:t>
            </a:r>
            <a:r>
              <a:rPr lang="el-GR" sz="2000" dirty="0" smtClean="0"/>
              <a:t> γνώσεων</a:t>
            </a:r>
            <a:endParaRPr lang="el-GR" sz="2000" dirty="0"/>
          </a:p>
        </p:txBody>
      </p:sp>
      <p:sp>
        <p:nvSpPr>
          <p:cNvPr id="9" name="Έλλειψη 8"/>
          <p:cNvSpPr/>
          <p:nvPr/>
        </p:nvSpPr>
        <p:spPr>
          <a:xfrm>
            <a:off x="6300192" y="2132856"/>
            <a:ext cx="2736304" cy="1368152"/>
          </a:xfrm>
          <a:prstGeom prst="ellipse">
            <a:avLst/>
          </a:prstGeom>
          <a:pattFill prst="pct5">
            <a:fgClr>
              <a:srgbClr val="C00000"/>
            </a:fgClr>
            <a:bgClr>
              <a:schemeClr val="bg1"/>
            </a:bgClr>
          </a:pattFill>
          <a:ln w="5715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Ανατροφοδότηση</a:t>
            </a:r>
            <a:endParaRPr lang="el-GR" dirty="0"/>
          </a:p>
        </p:txBody>
      </p:sp>
      <p:sp>
        <p:nvSpPr>
          <p:cNvPr id="10" name="Έλλειψη 9"/>
          <p:cNvSpPr/>
          <p:nvPr/>
        </p:nvSpPr>
        <p:spPr>
          <a:xfrm>
            <a:off x="6660232" y="3667438"/>
            <a:ext cx="2088232" cy="1253142"/>
          </a:xfrm>
          <a:prstGeom prst="ellipse">
            <a:avLst/>
          </a:prstGeom>
          <a:solidFill>
            <a:srgbClr val="DA00A1"/>
          </a:solidFill>
          <a:ln w="5715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Αξιολόγηση</a:t>
            </a:r>
            <a:endParaRPr lang="el-GR" sz="2000" dirty="0"/>
          </a:p>
        </p:txBody>
      </p:sp>
      <p:sp>
        <p:nvSpPr>
          <p:cNvPr id="11" name="Έλλειψη 10"/>
          <p:cNvSpPr/>
          <p:nvPr/>
        </p:nvSpPr>
        <p:spPr>
          <a:xfrm>
            <a:off x="3743908" y="5229200"/>
            <a:ext cx="1800199" cy="1253142"/>
          </a:xfrm>
          <a:prstGeom prst="ellipse">
            <a:avLst/>
          </a:prstGeom>
          <a:pattFill prst="pct70">
            <a:fgClr>
              <a:srgbClr val="92D050"/>
            </a:fgClr>
            <a:bgClr>
              <a:schemeClr val="bg1"/>
            </a:bgClr>
          </a:pattFill>
          <a:ln w="5715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Πρακτική εξάσκηση</a:t>
            </a:r>
            <a:endParaRPr lang="el-GR" sz="2000" dirty="0"/>
          </a:p>
        </p:txBody>
      </p:sp>
      <p:sp>
        <p:nvSpPr>
          <p:cNvPr id="12" name="Έλλειψη 11"/>
          <p:cNvSpPr/>
          <p:nvPr/>
        </p:nvSpPr>
        <p:spPr>
          <a:xfrm>
            <a:off x="455651" y="5301208"/>
            <a:ext cx="2112018" cy="1253142"/>
          </a:xfrm>
          <a:prstGeom prst="ellipse">
            <a:avLst/>
          </a:prstGeom>
          <a:pattFill prst="pct90">
            <a:fgClr>
              <a:srgbClr val="0070C0"/>
            </a:fgClr>
            <a:bgClr>
              <a:schemeClr val="bg1"/>
            </a:bgClr>
          </a:pattFill>
          <a:ln w="5715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Σαφής παρουσίαση υλικού</a:t>
            </a:r>
            <a:endParaRPr lang="el-GR" sz="2000" dirty="0"/>
          </a:p>
        </p:txBody>
      </p:sp>
      <p:sp>
        <p:nvSpPr>
          <p:cNvPr id="14" name="Έλλειψη 13"/>
          <p:cNvSpPr/>
          <p:nvPr/>
        </p:nvSpPr>
        <p:spPr>
          <a:xfrm>
            <a:off x="6732240" y="5229200"/>
            <a:ext cx="2160240" cy="1325150"/>
          </a:xfrm>
          <a:prstGeom prst="ellipse">
            <a:avLst/>
          </a:prstGeom>
          <a:solidFill>
            <a:srgbClr val="721C2E"/>
          </a:solidFill>
          <a:ln w="5715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Συγκράτηση της γνώσης</a:t>
            </a:r>
            <a:endParaRPr lang="el-GR" sz="2000" dirty="0"/>
          </a:p>
        </p:txBody>
      </p:sp>
      <p:sp>
        <p:nvSpPr>
          <p:cNvPr id="15" name="Έλλειψη 14"/>
          <p:cNvSpPr/>
          <p:nvPr/>
        </p:nvSpPr>
        <p:spPr>
          <a:xfrm>
            <a:off x="3347864" y="2132856"/>
            <a:ext cx="2592288" cy="1368152"/>
          </a:xfrm>
          <a:prstGeom prst="ellipse">
            <a:avLst/>
          </a:prstGeom>
          <a:solidFill>
            <a:srgbClr val="007434"/>
          </a:solidFill>
          <a:ln w="5715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Πληροφόρηση σχετικά με τους στόχους</a:t>
            </a:r>
            <a:endParaRPr lang="el-GR" sz="2000" dirty="0">
              <a:solidFill>
                <a:schemeClr val="tx1"/>
              </a:solidFill>
            </a:endParaRPr>
          </a:p>
        </p:txBody>
      </p:sp>
      <p:sp>
        <p:nvSpPr>
          <p:cNvPr id="16" name="Έλλειψη 15"/>
          <p:cNvSpPr/>
          <p:nvPr/>
        </p:nvSpPr>
        <p:spPr>
          <a:xfrm>
            <a:off x="3491880" y="3653999"/>
            <a:ext cx="2304256" cy="1345738"/>
          </a:xfrm>
          <a:prstGeom prst="ellipse">
            <a:avLst/>
          </a:prstGeom>
          <a:blipFill>
            <a:blip r:embed="rId2"/>
            <a:tile tx="0" ty="0" sx="100000" sy="100000" flip="none" algn="tl"/>
          </a:blipFill>
          <a:ln w="5715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Καθοδήγηση της μάθησης</a:t>
            </a:r>
            <a:endParaRPr lang="el-GR" sz="2000" dirty="0"/>
          </a:p>
        </p:txBody>
      </p:sp>
    </p:spTree>
    <p:extLst>
      <p:ext uri="{BB962C8B-B14F-4D97-AF65-F5344CB8AC3E}">
        <p14:creationId xmlns:p14="http://schemas.microsoft.com/office/powerpoint/2010/main" val="1762148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ΠΑΡΑΓΟΜΕΝΟ ΕΚΠΑΙΔΕΥΤΙΚΟ ΥΛΙΚΟ</a:t>
            </a:r>
            <a:r>
              <a:rPr lang="en-US" dirty="0" smtClean="0"/>
              <a:t> (</a:t>
            </a:r>
            <a:r>
              <a:rPr lang="el-GR" dirty="0" smtClean="0"/>
              <a:t>4/5</a:t>
            </a:r>
            <a:r>
              <a:rPr lang="en-US" dirty="0" smtClean="0"/>
              <a:t>)</a:t>
            </a:r>
            <a:endParaRPr lang="el-GR" dirty="0"/>
          </a:p>
        </p:txBody>
      </p:sp>
      <p:graphicFrame>
        <p:nvGraphicFramePr>
          <p:cNvPr id="6" name="Θέση περιεχομένου 5"/>
          <p:cNvGraphicFramePr>
            <a:graphicFrameLocks noGrp="1"/>
          </p:cNvGraphicFramePr>
          <p:nvPr>
            <p:ph sz="quarter" idx="13"/>
            <p:extLst>
              <p:ext uri="{D42A27DB-BD31-4B8C-83A1-F6EECF244321}">
                <p14:modId xmlns:p14="http://schemas.microsoft.com/office/powerpoint/2010/main" val="1642196590"/>
              </p:ext>
            </p:extLst>
          </p:nvPr>
        </p:nvGraphicFramePr>
        <p:xfrm>
          <a:off x="323528" y="1844824"/>
          <a:ext cx="8435280" cy="45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Διάγραμμα 2"/>
          <p:cNvGraphicFramePr/>
          <p:nvPr>
            <p:extLst>
              <p:ext uri="{D42A27DB-BD31-4B8C-83A1-F6EECF244321}">
                <p14:modId xmlns:p14="http://schemas.microsoft.com/office/powerpoint/2010/main" val="2708653880"/>
              </p:ext>
            </p:extLst>
          </p:nvPr>
        </p:nvGraphicFramePr>
        <p:xfrm>
          <a:off x="251520" y="2924944"/>
          <a:ext cx="8712968" cy="3933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Έλλειψη 3"/>
          <p:cNvSpPr/>
          <p:nvPr/>
        </p:nvSpPr>
        <p:spPr>
          <a:xfrm>
            <a:off x="359334" y="3051315"/>
            <a:ext cx="468052" cy="40608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Έλλειψη 6"/>
          <p:cNvSpPr/>
          <p:nvPr/>
        </p:nvSpPr>
        <p:spPr>
          <a:xfrm>
            <a:off x="6373646" y="3130758"/>
            <a:ext cx="468052" cy="40608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Έλλειψη 7"/>
          <p:cNvSpPr/>
          <p:nvPr/>
        </p:nvSpPr>
        <p:spPr>
          <a:xfrm>
            <a:off x="3527116" y="3058750"/>
            <a:ext cx="468052" cy="40608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Αριστερό-δεξιό-άνω βέλος 4"/>
          <p:cNvSpPr/>
          <p:nvPr/>
        </p:nvSpPr>
        <p:spPr>
          <a:xfrm rot="10800000">
            <a:off x="3644129" y="3189784"/>
            <a:ext cx="234026" cy="144016"/>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Αριστερό-άνω βέλος 8"/>
          <p:cNvSpPr/>
          <p:nvPr/>
        </p:nvSpPr>
        <p:spPr>
          <a:xfrm rot="16200000">
            <a:off x="6500875" y="3255582"/>
            <a:ext cx="207026" cy="19404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Αριστερό-άνω βέλος 9"/>
          <p:cNvSpPr/>
          <p:nvPr/>
        </p:nvSpPr>
        <p:spPr>
          <a:xfrm rot="10800000">
            <a:off x="531569" y="3158278"/>
            <a:ext cx="173757" cy="207028"/>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01408" y="664366"/>
            <a:ext cx="1254967" cy="1104185"/>
          </a:xfrm>
          <a:prstGeom prst="rect">
            <a:avLst/>
          </a:prstGeom>
          <a:ln>
            <a:noFill/>
          </a:ln>
          <a:effectLst>
            <a:softEdge rad="112500"/>
          </a:effectLst>
        </p:spPr>
      </p:pic>
    </p:spTree>
    <p:extLst>
      <p:ext uri="{BB962C8B-B14F-4D97-AF65-F5344CB8AC3E}">
        <p14:creationId xmlns:p14="http://schemas.microsoft.com/office/powerpoint/2010/main" val="178314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ιζόντιος πάπυρος 1"/>
          <p:cNvSpPr/>
          <p:nvPr/>
        </p:nvSpPr>
        <p:spPr>
          <a:xfrm>
            <a:off x="6876256" y="68204"/>
            <a:ext cx="2127279" cy="1204359"/>
          </a:xfrm>
          <a:prstGeom prst="horizontalScrol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4" name="Θέση περιεχομένου 3"/>
          <p:cNvGraphicFramePr>
            <a:graphicFrameLocks noGrp="1"/>
          </p:cNvGraphicFramePr>
          <p:nvPr>
            <p:ph sz="quarter" idx="13"/>
            <p:extLst>
              <p:ext uri="{D42A27DB-BD31-4B8C-83A1-F6EECF244321}">
                <p14:modId xmlns:p14="http://schemas.microsoft.com/office/powerpoint/2010/main" val="1868934852"/>
              </p:ext>
            </p:extLst>
          </p:nvPr>
        </p:nvGraphicFramePr>
        <p:xfrm>
          <a:off x="107504" y="1700808"/>
          <a:ext cx="903649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p:txBody>
          <a:bodyPr/>
          <a:lstStyle/>
          <a:p>
            <a:r>
              <a:rPr lang="el-GR" dirty="0" err="1" smtClean="0"/>
              <a:t>Παραγομενο</a:t>
            </a:r>
            <a:r>
              <a:rPr lang="el-GR" dirty="0" smtClean="0"/>
              <a:t> </a:t>
            </a:r>
            <a:r>
              <a:rPr lang="el-GR" dirty="0" err="1" smtClean="0"/>
              <a:t>εκπαιδευτικο</a:t>
            </a:r>
            <a:r>
              <a:rPr lang="el-GR" dirty="0" smtClean="0"/>
              <a:t> </a:t>
            </a:r>
            <a:r>
              <a:rPr lang="el-GR" dirty="0" err="1" smtClean="0"/>
              <a:t>υλικο</a:t>
            </a:r>
            <a:r>
              <a:rPr lang="el-GR" dirty="0" smtClean="0"/>
              <a:t> (5/5)</a:t>
            </a:r>
            <a:endParaRPr lang="el-GR" dirty="0"/>
          </a:p>
        </p:txBody>
      </p:sp>
      <p:sp>
        <p:nvSpPr>
          <p:cNvPr id="6" name="Οριζόντιος πάπυρος 5"/>
          <p:cNvSpPr/>
          <p:nvPr/>
        </p:nvSpPr>
        <p:spPr>
          <a:xfrm>
            <a:off x="179512" y="34101"/>
            <a:ext cx="1872209" cy="1272564"/>
          </a:xfrm>
          <a:prstGeom prst="horizontalScroll">
            <a:avLst/>
          </a:prstGeom>
          <a:blipFill dpi="0" rotWithShape="1">
            <a:blip r:embed="rId7">
              <a:extLst>
                <a:ext uri="{28A0092B-C50C-407E-A947-70E740481C1C}">
                  <a14:useLocalDpi xmlns:a14="http://schemas.microsoft.com/office/drawing/2010/main" val="0"/>
                </a:ext>
              </a:extLst>
            </a:blip>
            <a:srcRect/>
            <a:stretch>
              <a:fillRect/>
            </a:stretch>
          </a:blipFill>
          <a:ln>
            <a:solidFill>
              <a:srgbClr val="721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i="1" dirty="0">
              <a:solidFill>
                <a:schemeClr val="bg1"/>
              </a:solidFill>
            </a:endParaRPr>
          </a:p>
        </p:txBody>
      </p:sp>
      <p:pic>
        <p:nvPicPr>
          <p:cNvPr id="5" name="Εικόνα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78695" y="3766018"/>
            <a:ext cx="1080120" cy="1080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Ορθογώνιο 7"/>
          <p:cNvSpPr/>
          <p:nvPr/>
        </p:nvSpPr>
        <p:spPr>
          <a:xfrm>
            <a:off x="7092280" y="352433"/>
            <a:ext cx="1800200" cy="6480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1400" b="1" i="1" dirty="0">
                <a:solidFill>
                  <a:srgbClr val="000000"/>
                </a:solidFill>
              </a:rPr>
              <a:t>Ψηφιακά εργαλεία &amp; εφαρμογές που χρησιμοποιήθηκαν</a:t>
            </a:r>
          </a:p>
        </p:txBody>
      </p:sp>
    </p:spTree>
    <p:extLst>
      <p:ext uri="{BB962C8B-B14F-4D97-AF65-F5344CB8AC3E}">
        <p14:creationId xmlns:p14="http://schemas.microsoft.com/office/powerpoint/2010/main" val="2594221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Διάγραμμα ροής: Εναλλακτική διεργασία 6"/>
          <p:cNvSpPr/>
          <p:nvPr/>
        </p:nvSpPr>
        <p:spPr>
          <a:xfrm>
            <a:off x="2987824" y="1556792"/>
            <a:ext cx="3240360" cy="1080120"/>
          </a:xfrm>
          <a:prstGeom prst="flowChartAlternateProcess">
            <a:avLst/>
          </a:prstGeom>
          <a:solidFill>
            <a:srgbClr val="EC9090"/>
          </a:solidFill>
          <a:ln w="57150">
            <a:solidFill>
              <a:srgbClr val="721C2E"/>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2411760" y="116632"/>
            <a:ext cx="4085897" cy="706821"/>
          </a:xfrm>
          <a:solidFill>
            <a:schemeClr val="tx1"/>
          </a:solidFill>
          <a:ln w="28575">
            <a:solidFill>
              <a:schemeClr val="bg1"/>
            </a:solidFill>
          </a:ln>
        </p:spPr>
        <p:txBody>
          <a:bodyPr/>
          <a:lstStyle/>
          <a:p>
            <a:r>
              <a:rPr lang="el-GR" dirty="0" smtClean="0"/>
              <a:t>ΠΑΡΟΥΣΙΑΣΗ ΒΑΣΙΚΟΥ ΜΕΡΟΥΣ ΤΗΣ ΕΡΓΑΣΙΑΣ</a:t>
            </a:r>
            <a:r>
              <a:rPr lang="en-US" dirty="0" smtClean="0"/>
              <a:t> (1/2)</a:t>
            </a:r>
            <a:endParaRPr lang="el-GR" dirty="0"/>
          </a:p>
        </p:txBody>
      </p:sp>
      <p:sp>
        <p:nvSpPr>
          <p:cNvPr id="6" name="Υπότιτλος 5"/>
          <p:cNvSpPr>
            <a:spLocks noGrp="1"/>
          </p:cNvSpPr>
          <p:nvPr>
            <p:ph type="subTitle" idx="1"/>
          </p:nvPr>
        </p:nvSpPr>
        <p:spPr>
          <a:xfrm>
            <a:off x="2483768" y="1682281"/>
            <a:ext cx="4106917" cy="397094"/>
          </a:xfrm>
        </p:spPr>
        <p:txBody>
          <a:bodyPr>
            <a:noAutofit/>
          </a:bodyPr>
          <a:lstStyle/>
          <a:p>
            <a:r>
              <a:rPr lang="el-GR" sz="2400" b="1" i="1" u="sng" dirty="0" smtClean="0">
                <a:hlinkClick r:id="rId2"/>
              </a:rPr>
              <a:t>Περιήγηση</a:t>
            </a:r>
            <a:r>
              <a:rPr lang="el-GR" sz="2400" b="1" i="1" u="sng" dirty="0" smtClean="0">
                <a:effectLst>
                  <a:outerShdw blurRad="38100" dist="38100" dir="2700000" algn="tl">
                    <a:srgbClr val="000000">
                      <a:alpha val="43137"/>
                    </a:srgbClr>
                  </a:outerShdw>
                </a:effectLst>
                <a:hlinkClick r:id="rId2"/>
              </a:rPr>
              <a:t> </a:t>
            </a:r>
            <a:r>
              <a:rPr lang="el-GR" sz="2400" b="1" i="1" u="sng" dirty="0" smtClean="0">
                <a:hlinkClick r:id="rId2"/>
              </a:rPr>
              <a:t>στο ΕΥ</a:t>
            </a:r>
            <a:endParaRPr lang="el-GR" sz="2400" b="1" i="1" u="sng" dirty="0"/>
          </a:p>
        </p:txBody>
      </p:sp>
      <p:pic>
        <p:nvPicPr>
          <p:cNvPr id="4" name="Θέση περιεχομένου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115616" y="3068960"/>
            <a:ext cx="6861831" cy="3369296"/>
          </a:xfrm>
          <a:prstGeom prst="rect">
            <a:avLst/>
          </a:prstGeom>
          <a:ln w="88900" cap="sq" cmpd="thickThin">
            <a:solidFill>
              <a:srgbClr val="000000"/>
            </a:solidFill>
            <a:prstDash val="solid"/>
            <a:miter lim="800000"/>
          </a:ln>
          <a:effectLst>
            <a:innerShdw blurRad="76200">
              <a:srgbClr val="000000"/>
            </a:innerShdw>
          </a:effectLst>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972" y="2066831"/>
            <a:ext cx="428632" cy="4286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4416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ΠΑΡΟΥΣΙΑΣΗ ΒΑΣΙΚΟΥ ΜΕΡΟΥΣ ΤΗΣ ΕΡΓΑΣΙΑΣ (2/2)</a:t>
            </a:r>
            <a:endParaRPr lang="el-GR" dirty="0"/>
          </a:p>
        </p:txBody>
      </p:sp>
      <p:sp>
        <p:nvSpPr>
          <p:cNvPr id="6" name="Ορθογώνιο 5"/>
          <p:cNvSpPr/>
          <p:nvPr/>
        </p:nvSpPr>
        <p:spPr>
          <a:xfrm>
            <a:off x="688841" y="2507288"/>
            <a:ext cx="7776864" cy="3643137"/>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391" y="2557440"/>
            <a:ext cx="7049215" cy="3391840"/>
          </a:xfrm>
          <a:prstGeom prst="rect">
            <a:avLst/>
          </a:prstGeom>
          <a:ln>
            <a:noFill/>
          </a:ln>
          <a:effectLst>
            <a:softEdge rad="112500"/>
          </a:effectLst>
        </p:spPr>
      </p:pic>
      <p:sp useBgFill="1">
        <p:nvSpPr>
          <p:cNvPr id="5" name="Θέση περιεχομένου 4"/>
          <p:cNvSpPr>
            <a:spLocks noGrp="1"/>
          </p:cNvSpPr>
          <p:nvPr>
            <p:ph sz="quarter" idx="13"/>
          </p:nvPr>
        </p:nvSpPr>
        <p:spPr>
          <a:xfrm>
            <a:off x="1619672" y="1700808"/>
            <a:ext cx="5904656" cy="720080"/>
          </a:xfrm>
        </p:spPr>
        <p:txBody>
          <a:bodyPr>
            <a:noAutofit/>
          </a:bodyPr>
          <a:lstStyle/>
          <a:p>
            <a:r>
              <a:rPr lang="el-GR" b="1" dirty="0" smtClean="0"/>
              <a:t>Εισαγωγή</a:t>
            </a:r>
            <a:br>
              <a:rPr lang="el-GR" b="1" dirty="0" smtClean="0"/>
            </a:br>
            <a:r>
              <a:rPr lang="el-GR" b="1" dirty="0" smtClean="0"/>
              <a:t>Εικονική περιήγηση </a:t>
            </a:r>
            <a:r>
              <a:rPr lang="en-US" b="1" dirty="0" err="1" smtClean="0"/>
              <a:t>Artsteps</a:t>
            </a:r>
            <a:endParaRPr lang="el-GR" b="1" dirty="0"/>
          </a:p>
        </p:txBody>
      </p:sp>
      <p:pic>
        <p:nvPicPr>
          <p:cNvPr id="7" name="Εικόνα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6240659"/>
            <a:ext cx="504058" cy="5040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86857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35496" y="980728"/>
            <a:ext cx="4114800" cy="701675"/>
          </a:xfrm>
        </p:spPr>
        <p:txBody>
          <a:bodyPr/>
          <a:lstStyle/>
          <a:p>
            <a:r>
              <a:rPr lang="el-GR" dirty="0" smtClean="0"/>
              <a:t>ΜΕΘΟΔΟΛΟΓΙΑ ΑΠΟΤΙΜΗΣΗΣ</a:t>
            </a:r>
            <a:endParaRPr lang="el-GR" dirty="0"/>
          </a:p>
        </p:txBody>
      </p:sp>
      <p:graphicFrame>
        <p:nvGraphicFramePr>
          <p:cNvPr id="4" name="Διάγραμμα 3"/>
          <p:cNvGraphicFramePr/>
          <p:nvPr>
            <p:extLst>
              <p:ext uri="{D42A27DB-BD31-4B8C-83A1-F6EECF244321}">
                <p14:modId xmlns:p14="http://schemas.microsoft.com/office/powerpoint/2010/main" val="3138684831"/>
              </p:ext>
            </p:extLst>
          </p:nvPr>
        </p:nvGraphicFramePr>
        <p:xfrm>
          <a:off x="251520" y="1988840"/>
          <a:ext cx="8784976"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Διάγραμμα 6"/>
          <p:cNvGraphicFramePr/>
          <p:nvPr>
            <p:extLst>
              <p:ext uri="{D42A27DB-BD31-4B8C-83A1-F6EECF244321}">
                <p14:modId xmlns:p14="http://schemas.microsoft.com/office/powerpoint/2010/main" val="1340139687"/>
              </p:ext>
            </p:extLst>
          </p:nvPr>
        </p:nvGraphicFramePr>
        <p:xfrm>
          <a:off x="323528" y="3068960"/>
          <a:ext cx="8712968" cy="44644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431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83768" y="116632"/>
            <a:ext cx="4085897" cy="706821"/>
          </a:xfrm>
          <a:solidFill>
            <a:schemeClr val="tx1"/>
          </a:solidFill>
          <a:ln>
            <a:solidFill>
              <a:schemeClr val="bg1"/>
            </a:solidFill>
          </a:ln>
        </p:spPr>
        <p:txBody>
          <a:bodyPr/>
          <a:lstStyle/>
          <a:p>
            <a:r>
              <a:rPr lang="el-GR" dirty="0" smtClean="0"/>
              <a:t>ΑΠΟΤΕΛΕΣΜΑΤΑ – ΚΥΡΙΑ ΕΥΡΗΜΑΤΑ (</a:t>
            </a:r>
            <a:r>
              <a:rPr lang="el-GR" dirty="0" smtClean="0"/>
              <a:t>1/5)</a:t>
            </a:r>
            <a:endParaRPr lang="el-GR" dirty="0"/>
          </a:p>
        </p:txBody>
      </p:sp>
      <p:sp>
        <p:nvSpPr>
          <p:cNvPr id="4" name="Υπότιτλος 3"/>
          <p:cNvSpPr>
            <a:spLocks noGrp="1"/>
          </p:cNvSpPr>
          <p:nvPr>
            <p:ph type="subTitle" idx="1"/>
          </p:nvPr>
        </p:nvSpPr>
        <p:spPr/>
        <p:txBody>
          <a:bodyPr/>
          <a:lstStyle/>
          <a:p>
            <a:endParaRPr lang="el-GR"/>
          </a:p>
        </p:txBody>
      </p:sp>
      <p:sp>
        <p:nvSpPr>
          <p:cNvPr id="5" name="Ορθογώνιο 4"/>
          <p:cNvSpPr/>
          <p:nvPr/>
        </p:nvSpPr>
        <p:spPr>
          <a:xfrm>
            <a:off x="2411760" y="3284984"/>
            <a:ext cx="439248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3" name="Θέση περιεχομένου 2"/>
          <p:cNvGraphicFramePr>
            <a:graphicFrameLocks noGrp="1"/>
          </p:cNvGraphicFramePr>
          <p:nvPr>
            <p:ph sz="quarter" idx="4294967295"/>
            <p:extLst>
              <p:ext uri="{D42A27DB-BD31-4B8C-83A1-F6EECF244321}">
                <p14:modId xmlns:p14="http://schemas.microsoft.com/office/powerpoint/2010/main" val="2170064770"/>
              </p:ext>
            </p:extLst>
          </p:nvPr>
        </p:nvGraphicFramePr>
        <p:xfrm>
          <a:off x="107505" y="908720"/>
          <a:ext cx="8928992" cy="5832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080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err="1" smtClean="0"/>
              <a:t>Ευχαριστιεσ</a:t>
            </a:r>
            <a:r>
              <a:rPr lang="el-GR" dirty="0" smtClean="0"/>
              <a:t> </a:t>
            </a:r>
            <a:endParaRPr lang="el-GR" dirty="0"/>
          </a:p>
        </p:txBody>
      </p:sp>
      <p:sp>
        <p:nvSpPr>
          <p:cNvPr id="2" name="Θέση περιεχομένου 1"/>
          <p:cNvSpPr>
            <a:spLocks noGrp="1"/>
          </p:cNvSpPr>
          <p:nvPr>
            <p:ph type="subTitle" idx="1"/>
          </p:nvPr>
        </p:nvSpPr>
        <p:spPr>
          <a:xfrm>
            <a:off x="251521" y="5013176"/>
            <a:ext cx="6048672" cy="1261190"/>
          </a:xfrm>
        </p:spPr>
        <p:txBody>
          <a:bodyPr>
            <a:normAutofit/>
          </a:bodyPr>
          <a:lstStyle/>
          <a:p>
            <a:pPr algn="l"/>
            <a:r>
              <a:rPr lang="el-GR" b="1" i="1" dirty="0" smtClean="0">
                <a:solidFill>
                  <a:srgbClr val="721C2E"/>
                </a:solidFill>
              </a:rPr>
              <a:t>Ένα μεγάλο ευχαριστώ σε όσους συνέβαλλαν και υποστήριξαν την προσπάθεια για την ολοκλήρωση της παρούσας Διπλωματικής Εργασίας!</a:t>
            </a:r>
            <a:endParaRPr lang="el-GR" b="1" i="1" dirty="0">
              <a:solidFill>
                <a:srgbClr val="721C2E"/>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5246340"/>
            <a:ext cx="3203848" cy="1601924"/>
          </a:xfrm>
          <a:prstGeom prst="rect">
            <a:avLst/>
          </a:prstGeom>
          <a:ln>
            <a:noFill/>
          </a:ln>
          <a:effectLst>
            <a:softEdge rad="127000"/>
          </a:effectLst>
        </p:spPr>
      </p:pic>
    </p:spTree>
    <p:extLst>
      <p:ext uri="{BB962C8B-B14F-4D97-AF65-F5344CB8AC3E}">
        <p14:creationId xmlns:p14="http://schemas.microsoft.com/office/powerpoint/2010/main" val="306623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39752" y="116632"/>
            <a:ext cx="4085897" cy="706821"/>
          </a:xfrm>
          <a:solidFill>
            <a:schemeClr val="tx1"/>
          </a:solidFill>
          <a:ln>
            <a:solidFill>
              <a:schemeClr val="bg1"/>
            </a:solidFill>
          </a:ln>
        </p:spPr>
        <p:txBody>
          <a:bodyPr/>
          <a:lstStyle/>
          <a:p>
            <a:r>
              <a:rPr lang="el-GR" dirty="0" smtClean="0"/>
              <a:t>ΑΠΟΤΕΛΕΣΜΑΤΑ – ΚΥΡΙΑ ΕΥΡΗΜΑΤΑ (</a:t>
            </a:r>
            <a:r>
              <a:rPr lang="el-GR" dirty="0" smtClean="0"/>
              <a:t>2/5)</a:t>
            </a:r>
            <a:endParaRPr lang="el-GR" dirty="0"/>
          </a:p>
        </p:txBody>
      </p:sp>
      <p:sp>
        <p:nvSpPr>
          <p:cNvPr id="5" name="Ορθογώνιο 4"/>
          <p:cNvSpPr/>
          <p:nvPr/>
        </p:nvSpPr>
        <p:spPr>
          <a:xfrm>
            <a:off x="2339752" y="3284984"/>
            <a:ext cx="4392488"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Υπότιτλος 3"/>
          <p:cNvSpPr>
            <a:spLocks noGrp="1"/>
          </p:cNvSpPr>
          <p:nvPr>
            <p:ph type="subTitle" idx="1"/>
          </p:nvPr>
        </p:nvSpPr>
        <p:spPr>
          <a:xfrm>
            <a:off x="2518542" y="4435951"/>
            <a:ext cx="4106917" cy="45719"/>
          </a:xfrm>
        </p:spPr>
        <p:txBody>
          <a:bodyPr>
            <a:normAutofit fontScale="25000" lnSpcReduction="20000"/>
          </a:bodyPr>
          <a:lstStyle/>
          <a:p>
            <a:endParaRPr lang="el-GR" dirty="0"/>
          </a:p>
        </p:txBody>
      </p:sp>
      <p:graphicFrame>
        <p:nvGraphicFramePr>
          <p:cNvPr id="3" name="Θέση περιεχομένου 2"/>
          <p:cNvGraphicFramePr>
            <a:graphicFrameLocks noGrp="1"/>
          </p:cNvGraphicFramePr>
          <p:nvPr>
            <p:ph sz="quarter" idx="4294967295"/>
            <p:extLst>
              <p:ext uri="{D42A27DB-BD31-4B8C-83A1-F6EECF244321}">
                <p14:modId xmlns:p14="http://schemas.microsoft.com/office/powerpoint/2010/main" val="69979561"/>
              </p:ext>
            </p:extLst>
          </p:nvPr>
        </p:nvGraphicFramePr>
        <p:xfrm>
          <a:off x="143508" y="980728"/>
          <a:ext cx="878497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5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95736" y="116632"/>
            <a:ext cx="4085897" cy="706821"/>
          </a:xfrm>
          <a:solidFill>
            <a:schemeClr val="tx1"/>
          </a:solidFill>
          <a:ln>
            <a:solidFill>
              <a:schemeClr val="bg1"/>
            </a:solidFill>
          </a:ln>
        </p:spPr>
        <p:txBody>
          <a:bodyPr/>
          <a:lstStyle/>
          <a:p>
            <a:r>
              <a:rPr lang="el-GR" dirty="0" smtClean="0"/>
              <a:t>ΑΠΟΤΕΛΕΣΜΑΤΑ – ΚΥΡΙΑ ΕΥΡΗΜΑΤΑ (</a:t>
            </a:r>
            <a:r>
              <a:rPr lang="el-GR" dirty="0" smtClean="0"/>
              <a:t>3/5)</a:t>
            </a:r>
            <a:endParaRPr lang="el-GR" dirty="0"/>
          </a:p>
        </p:txBody>
      </p:sp>
      <p:sp>
        <p:nvSpPr>
          <p:cNvPr id="5" name="Υπότιτλος 4"/>
          <p:cNvSpPr>
            <a:spLocks noGrp="1"/>
          </p:cNvSpPr>
          <p:nvPr>
            <p:ph type="subTitle" idx="1"/>
          </p:nvPr>
        </p:nvSpPr>
        <p:spPr/>
        <p:txBody>
          <a:bodyPr/>
          <a:lstStyle/>
          <a:p>
            <a:endParaRPr lang="el-GR"/>
          </a:p>
        </p:txBody>
      </p:sp>
      <p:sp>
        <p:nvSpPr>
          <p:cNvPr id="6" name="Ορθογώνιο 5"/>
          <p:cNvSpPr/>
          <p:nvPr/>
        </p:nvSpPr>
        <p:spPr>
          <a:xfrm>
            <a:off x="2267744" y="3068960"/>
            <a:ext cx="4464496"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3" name="Θέση περιεχομένου 2"/>
          <p:cNvGraphicFramePr>
            <a:graphicFrameLocks noGrp="1"/>
          </p:cNvGraphicFramePr>
          <p:nvPr>
            <p:ph sz="quarter" idx="4294967295"/>
            <p:extLst>
              <p:ext uri="{D42A27DB-BD31-4B8C-83A1-F6EECF244321}">
                <p14:modId xmlns:p14="http://schemas.microsoft.com/office/powerpoint/2010/main" val="591767882"/>
              </p:ext>
            </p:extLst>
          </p:nvPr>
        </p:nvGraphicFramePr>
        <p:xfrm>
          <a:off x="179512" y="1124744"/>
          <a:ext cx="8856984" cy="5472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263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95736" y="116632"/>
            <a:ext cx="4085897" cy="706821"/>
          </a:xfrm>
          <a:solidFill>
            <a:schemeClr val="tx1"/>
          </a:solidFill>
          <a:ln>
            <a:solidFill>
              <a:schemeClr val="bg1"/>
            </a:solidFill>
          </a:ln>
        </p:spPr>
        <p:txBody>
          <a:bodyPr/>
          <a:lstStyle/>
          <a:p>
            <a:r>
              <a:rPr lang="el-GR" dirty="0" smtClean="0"/>
              <a:t>ΑΠΟΤΕΛΕΣΜΑΤΑ – ΚΥΡΙΑ ΕΥΡΗΜΑΤΑ </a:t>
            </a:r>
            <a:r>
              <a:rPr lang="el-GR" dirty="0" smtClean="0"/>
              <a:t>(4/5)</a:t>
            </a:r>
            <a:endParaRPr lang="el-GR" dirty="0"/>
          </a:p>
        </p:txBody>
      </p:sp>
      <p:sp>
        <p:nvSpPr>
          <p:cNvPr id="5" name="Υπότιτλος 4"/>
          <p:cNvSpPr>
            <a:spLocks noGrp="1"/>
          </p:cNvSpPr>
          <p:nvPr>
            <p:ph type="subTitle" idx="1"/>
          </p:nvPr>
        </p:nvSpPr>
        <p:spPr/>
        <p:txBody>
          <a:bodyPr/>
          <a:lstStyle/>
          <a:p>
            <a:endParaRPr lang="el-GR"/>
          </a:p>
        </p:txBody>
      </p:sp>
      <p:sp>
        <p:nvSpPr>
          <p:cNvPr id="6" name="Ορθογώνιο 5"/>
          <p:cNvSpPr/>
          <p:nvPr/>
        </p:nvSpPr>
        <p:spPr>
          <a:xfrm>
            <a:off x="2267744" y="3068960"/>
            <a:ext cx="4464496"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3" name="Θέση περιεχομένου 2"/>
          <p:cNvGraphicFramePr>
            <a:graphicFrameLocks noGrp="1"/>
          </p:cNvGraphicFramePr>
          <p:nvPr>
            <p:ph sz="quarter" idx="4294967295"/>
            <p:extLst>
              <p:ext uri="{D42A27DB-BD31-4B8C-83A1-F6EECF244321}">
                <p14:modId xmlns:p14="http://schemas.microsoft.com/office/powerpoint/2010/main" val="373960114"/>
              </p:ext>
            </p:extLst>
          </p:nvPr>
        </p:nvGraphicFramePr>
        <p:xfrm>
          <a:off x="179512" y="908720"/>
          <a:ext cx="8787593" cy="5616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92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ΑΠΟΤΕΛΕΣΜΑΤΑ – ΚΥΡΙΑ </a:t>
            </a:r>
            <a:r>
              <a:rPr lang="el-GR" dirty="0" smtClean="0"/>
              <a:t>ΕΥΡΗΜΑΤΑ </a:t>
            </a:r>
            <a:r>
              <a:rPr lang="el-GR" dirty="0" smtClean="0"/>
              <a:t>(</a:t>
            </a:r>
            <a:r>
              <a:rPr lang="el-GR" dirty="0"/>
              <a:t>5</a:t>
            </a:r>
            <a:r>
              <a:rPr lang="el-GR" dirty="0" smtClean="0"/>
              <a:t>/5)</a:t>
            </a:r>
            <a:endParaRPr lang="el-GR" dirty="0"/>
          </a:p>
        </p:txBody>
      </p:sp>
      <p:graphicFrame>
        <p:nvGraphicFramePr>
          <p:cNvPr id="3" name="Θέση περιεχομένου 2"/>
          <p:cNvGraphicFramePr>
            <a:graphicFrameLocks noGrp="1"/>
          </p:cNvGraphicFramePr>
          <p:nvPr>
            <p:ph sz="quarter" idx="13"/>
            <p:extLst>
              <p:ext uri="{D42A27DB-BD31-4B8C-83A1-F6EECF244321}">
                <p14:modId xmlns:p14="http://schemas.microsoft.com/office/powerpoint/2010/main" val="1944346814"/>
              </p:ext>
            </p:extLst>
          </p:nvPr>
        </p:nvGraphicFramePr>
        <p:xfrm>
          <a:off x="251520" y="1772816"/>
          <a:ext cx="843528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Ορθογώνιο 3"/>
          <p:cNvSpPr/>
          <p:nvPr/>
        </p:nvSpPr>
        <p:spPr>
          <a:xfrm>
            <a:off x="7308304" y="2420888"/>
            <a:ext cx="1440160" cy="504056"/>
          </a:xfrm>
          <a:prstGeom prst="rect">
            <a:avLst/>
          </a:prstGeom>
          <a:solidFill>
            <a:srgbClr val="FF0000"/>
          </a:solidFill>
          <a:ln w="38100">
            <a:solidFill>
              <a:schemeClr val="tx1">
                <a:lumMod val="75000"/>
              </a:schemeClr>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2992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01059" y="116632"/>
            <a:ext cx="4085897" cy="706821"/>
          </a:xfrm>
          <a:solidFill>
            <a:schemeClr val="tx1"/>
          </a:solidFill>
          <a:ln>
            <a:solidFill>
              <a:schemeClr val="bg1"/>
            </a:solidFill>
          </a:ln>
        </p:spPr>
        <p:txBody>
          <a:bodyPr/>
          <a:lstStyle/>
          <a:p>
            <a:r>
              <a:rPr lang="el-GR" dirty="0" smtClean="0"/>
              <a:t>ΣΥΜΠΕΡΑΣΜΑΤΑ</a:t>
            </a:r>
            <a:endParaRPr lang="el-GR" dirty="0"/>
          </a:p>
        </p:txBody>
      </p:sp>
      <p:sp>
        <p:nvSpPr>
          <p:cNvPr id="5" name="Ορθογώνιο 4"/>
          <p:cNvSpPr/>
          <p:nvPr/>
        </p:nvSpPr>
        <p:spPr>
          <a:xfrm>
            <a:off x="872168" y="4653136"/>
            <a:ext cx="3627824" cy="194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0000"/>
                </a:solidFill>
              </a:rPr>
              <a:t>2</a:t>
            </a:r>
            <a:r>
              <a:rPr lang="el-GR" sz="2000" b="1" baseline="30000" dirty="0" smtClean="0">
                <a:solidFill>
                  <a:srgbClr val="FF0000"/>
                </a:solidFill>
              </a:rPr>
              <a:t>ο</a:t>
            </a:r>
            <a:r>
              <a:rPr lang="el-GR" sz="2000" b="1" dirty="0" smtClean="0">
                <a:solidFill>
                  <a:srgbClr val="FF0000"/>
                </a:solidFill>
              </a:rPr>
              <a:t> </a:t>
            </a:r>
            <a:r>
              <a:rPr lang="el-GR" sz="2000" b="1" dirty="0" smtClean="0">
                <a:solidFill>
                  <a:srgbClr val="FF0000"/>
                </a:solidFill>
              </a:rPr>
              <a:t>Ερευνητικό ερώτημα</a:t>
            </a:r>
          </a:p>
          <a:p>
            <a:pPr algn="ctr"/>
            <a:r>
              <a:rPr lang="el-GR" i="1" dirty="0">
                <a:solidFill>
                  <a:schemeClr val="tx1"/>
                </a:solidFill>
              </a:rPr>
              <a:t>Το ΕΥ έχει δημιουργηθεί σύμφωνα με τις αρχές τις Πολυμεσικής Μάθησης</a:t>
            </a:r>
          </a:p>
          <a:p>
            <a:pPr algn="ctr"/>
            <a:endParaRPr lang="el-GR" i="1" dirty="0" smtClean="0">
              <a:solidFill>
                <a:schemeClr val="tx1"/>
              </a:solidFill>
            </a:endParaRPr>
          </a:p>
        </p:txBody>
      </p:sp>
      <p:pic>
        <p:nvPicPr>
          <p:cNvPr id="3" name="Θέση περιεχομένου 2"/>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3347864" y="1052736"/>
            <a:ext cx="2448880" cy="1858963"/>
          </a:xfrm>
          <a:prstGeom prst="rect">
            <a:avLst/>
          </a:prstGeom>
          <a:ln>
            <a:noFill/>
          </a:ln>
          <a:effectLst>
            <a:softEdge rad="112500"/>
          </a:effectLst>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76604"/>
            <a:ext cx="1097280" cy="1097280"/>
          </a:xfrm>
          <a:prstGeom prst="rect">
            <a:avLst/>
          </a:prstGeom>
        </p:spPr>
      </p:pic>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7396" y="5076604"/>
            <a:ext cx="1097280" cy="1097280"/>
          </a:xfrm>
          <a:prstGeom prst="rect">
            <a:avLst/>
          </a:prstGeom>
        </p:spPr>
      </p:pic>
      <p:sp>
        <p:nvSpPr>
          <p:cNvPr id="9" name="Ορθογώνιο 8"/>
          <p:cNvSpPr/>
          <p:nvPr/>
        </p:nvSpPr>
        <p:spPr>
          <a:xfrm>
            <a:off x="2483768" y="3021698"/>
            <a:ext cx="4320480" cy="1944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i="1" dirty="0">
                <a:solidFill>
                  <a:schemeClr val="tx1"/>
                </a:solidFill>
              </a:rPr>
              <a:t>Το ΕΥ ακολουθεί τις αρχές και τη μεθοδολογία της Εξ Αποστάσεως Εκπαίδευσης </a:t>
            </a:r>
          </a:p>
        </p:txBody>
      </p:sp>
      <p:sp>
        <p:nvSpPr>
          <p:cNvPr id="4" name="Ορθογώνιο 3"/>
          <p:cNvSpPr/>
          <p:nvPr/>
        </p:nvSpPr>
        <p:spPr>
          <a:xfrm>
            <a:off x="3117717" y="3021698"/>
            <a:ext cx="3052582" cy="454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0000"/>
                </a:solidFill>
              </a:rPr>
              <a:t>1</a:t>
            </a:r>
            <a:r>
              <a:rPr lang="el-GR" sz="2000" b="1" baseline="30000" dirty="0">
                <a:solidFill>
                  <a:srgbClr val="FF0000"/>
                </a:solidFill>
              </a:rPr>
              <a:t>ο</a:t>
            </a:r>
            <a:r>
              <a:rPr lang="el-GR" sz="2000" b="1" dirty="0">
                <a:solidFill>
                  <a:srgbClr val="FF0000"/>
                </a:solidFill>
              </a:rPr>
              <a:t> Ερευνητικό ερώτημα</a:t>
            </a:r>
          </a:p>
        </p:txBody>
      </p:sp>
      <p:pic>
        <p:nvPicPr>
          <p:cNvPr id="11" name="Εικόνα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488" y="3021698"/>
            <a:ext cx="1097280" cy="1097280"/>
          </a:xfrm>
          <a:prstGeom prst="rect">
            <a:avLst/>
          </a:prstGeom>
        </p:spPr>
      </p:pic>
      <p:sp>
        <p:nvSpPr>
          <p:cNvPr id="7" name="Ορθογώνιο 6"/>
          <p:cNvSpPr/>
          <p:nvPr/>
        </p:nvSpPr>
        <p:spPr>
          <a:xfrm>
            <a:off x="5367335" y="4787816"/>
            <a:ext cx="3689323" cy="2055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0000"/>
                </a:solidFill>
              </a:rPr>
              <a:t>3</a:t>
            </a:r>
            <a:r>
              <a:rPr lang="el-GR" sz="2000" b="1" baseline="30000" dirty="0" smtClean="0">
                <a:solidFill>
                  <a:srgbClr val="FF0000"/>
                </a:solidFill>
              </a:rPr>
              <a:t>ο</a:t>
            </a:r>
            <a:r>
              <a:rPr lang="el-GR" sz="2000" b="1" dirty="0" smtClean="0">
                <a:solidFill>
                  <a:srgbClr val="FF0000"/>
                </a:solidFill>
              </a:rPr>
              <a:t> </a:t>
            </a:r>
            <a:r>
              <a:rPr lang="el-GR" sz="2000" b="1" dirty="0" smtClean="0">
                <a:solidFill>
                  <a:srgbClr val="FF0000"/>
                </a:solidFill>
              </a:rPr>
              <a:t>Ερευνητικό ερώτημα</a:t>
            </a:r>
          </a:p>
          <a:p>
            <a:pPr lvl="0" algn="ctr"/>
            <a:r>
              <a:rPr lang="el-GR" dirty="0" smtClean="0">
                <a:solidFill>
                  <a:schemeClr val="tx1"/>
                </a:solidFill>
              </a:rPr>
              <a:t>Εντοπίζονται οι </a:t>
            </a:r>
            <a:r>
              <a:rPr lang="el-GR" dirty="0">
                <a:solidFill>
                  <a:schemeClr val="tx1"/>
                </a:solidFill>
              </a:rPr>
              <a:t>προδιαγραφές δημιουργίας εκπαιδευτικού υλικού για την Εξ Αποστάσεως Εκπαίδευση της Ιστορίας και πιο συγκεκριμένα της Μυθολογίας</a:t>
            </a:r>
          </a:p>
          <a:p>
            <a:pPr algn="ctr"/>
            <a:endParaRPr lang="el-GR" dirty="0">
              <a:solidFill>
                <a:schemeClr val="tx1"/>
              </a:solidFill>
            </a:endParaRPr>
          </a:p>
        </p:txBody>
      </p:sp>
    </p:spTree>
    <p:extLst>
      <p:ext uri="{BB962C8B-B14F-4D97-AF65-F5344CB8AC3E}">
        <p14:creationId xmlns:p14="http://schemas.microsoft.com/office/powerpoint/2010/main" val="24288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ΣΑΣ   ΕΥΧΑΡΙΣΤΩ  ΠΟΛΥ   ΓΙΑ   ΤΗΝ ΠΡΟΣΟΧΗ   ΣΑΣ !!!</a:t>
            </a:r>
            <a:endParaRPr lang="el-GR"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321" y="1127418"/>
            <a:ext cx="4876800" cy="2743200"/>
          </a:xfrm>
          <a:prstGeom prst="rect">
            <a:avLst/>
          </a:prstGeom>
        </p:spPr>
      </p:pic>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00" y="1295058"/>
            <a:ext cx="4572000" cy="2575560"/>
          </a:xfrm>
          <a:prstGeom prst="rect">
            <a:avLst/>
          </a:prstGeom>
        </p:spPr>
      </p:pic>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5013176"/>
            <a:ext cx="2941320" cy="1097280"/>
          </a:xfrm>
          <a:prstGeom prst="rect">
            <a:avLst/>
          </a:prstGeom>
        </p:spPr>
      </p:pic>
    </p:spTree>
    <p:extLst>
      <p:ext uri="{BB962C8B-B14F-4D97-AF65-F5344CB8AC3E}">
        <p14:creationId xmlns:p14="http://schemas.microsoft.com/office/powerpoint/2010/main" val="1958398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endParaRPr lang="el-GR"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1173128"/>
            <a:ext cx="4752528" cy="2743200"/>
          </a:xfrm>
          <a:prstGeom prst="rect">
            <a:avLst/>
          </a:prstGeom>
        </p:spPr>
      </p:pic>
      <p:sp>
        <p:nvSpPr>
          <p:cNvPr id="5" name="Υπότιτλος 4"/>
          <p:cNvSpPr>
            <a:spLocks noGrp="1"/>
          </p:cNvSpPr>
          <p:nvPr>
            <p:ph type="subTitle" idx="1"/>
          </p:nvPr>
        </p:nvSpPr>
        <p:spPr/>
        <p:txBody>
          <a:bodyPr/>
          <a:lstStyle/>
          <a:p>
            <a:endParaRPr lang="el-GR" dirty="0"/>
          </a:p>
        </p:txBody>
      </p: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656" y="1340768"/>
            <a:ext cx="4572000" cy="2575560"/>
          </a:xfrm>
          <a:prstGeom prst="rect">
            <a:avLst/>
          </a:prstGeom>
        </p:spPr>
      </p:pic>
      <p:graphicFrame>
        <p:nvGraphicFramePr>
          <p:cNvPr id="10" name="Πίνακας 9"/>
          <p:cNvGraphicFramePr>
            <a:graphicFrameLocks noGrp="1"/>
          </p:cNvGraphicFramePr>
          <p:nvPr>
            <p:extLst>
              <p:ext uri="{D42A27DB-BD31-4B8C-83A1-F6EECF244321}">
                <p14:modId xmlns:p14="http://schemas.microsoft.com/office/powerpoint/2010/main" val="1537371653"/>
              </p:ext>
            </p:extLst>
          </p:nvPr>
        </p:nvGraphicFramePr>
        <p:xfrm>
          <a:off x="1691680" y="3306738"/>
          <a:ext cx="6048672" cy="2554425"/>
        </p:xfrm>
        <a:graphic>
          <a:graphicData uri="http://schemas.openxmlformats.org/drawingml/2006/table">
            <a:tbl>
              <a:tblPr firstRow="1" bandRow="1">
                <a:tableStyleId>{073A0DAA-6AF3-43AB-8588-CEC1D06C72B9}</a:tableStyleId>
              </a:tblPr>
              <a:tblGrid>
                <a:gridCol w="2016224"/>
                <a:gridCol w="2016224"/>
                <a:gridCol w="2016224"/>
              </a:tblGrid>
              <a:tr h="542745">
                <a:tc gridSpan="3">
                  <a:txBody>
                    <a:bodyPr/>
                    <a:lstStyle/>
                    <a:p>
                      <a:pPr algn="ctr"/>
                      <a:r>
                        <a:rPr lang="el-GR" dirty="0" smtClean="0"/>
                        <a:t>Επιτροπή κρίσης</a:t>
                      </a:r>
                      <a:r>
                        <a:rPr lang="el-GR" baseline="0" dirty="0" smtClean="0"/>
                        <a:t> ΔΕ</a:t>
                      </a:r>
                      <a:endParaRPr lang="el-GR" dirty="0"/>
                    </a:p>
                  </a:txBody>
                  <a:tcPr/>
                </a:tc>
                <a:tc hMerge="1">
                  <a:txBody>
                    <a:bodyPr/>
                    <a:lstStyle/>
                    <a:p>
                      <a:endParaRPr lang="el-GR" dirty="0"/>
                    </a:p>
                  </a:txBody>
                  <a:tcPr/>
                </a:tc>
                <a:tc hMerge="1">
                  <a:txBody>
                    <a:bodyPr/>
                    <a:lstStyle/>
                    <a:p>
                      <a:endParaRPr lang="el-GR" dirty="0"/>
                    </a:p>
                  </a:txBody>
                  <a:tcPr/>
                </a:tc>
              </a:tr>
              <a:tr h="1739757">
                <a:tc>
                  <a:txBody>
                    <a:bodyPr/>
                    <a:lstStyle/>
                    <a:p>
                      <a:pPr algn="ctr"/>
                      <a:r>
                        <a:rPr lang="el-GR" b="1" dirty="0" smtClean="0"/>
                        <a:t>Μανούσου Ευαγγελία</a:t>
                      </a:r>
                    </a:p>
                    <a:p>
                      <a:pPr algn="ctr"/>
                      <a:endParaRPr lang="el-GR" b="1" dirty="0" smtClean="0"/>
                    </a:p>
                    <a:p>
                      <a:pPr algn="ctr"/>
                      <a:r>
                        <a:rPr lang="el-GR" dirty="0" smtClean="0"/>
                        <a:t>Επίκουρη</a:t>
                      </a:r>
                      <a:r>
                        <a:rPr lang="el-GR" baseline="0" dirty="0" smtClean="0"/>
                        <a:t> </a:t>
                      </a:r>
                      <a:r>
                        <a:rPr lang="el-GR" dirty="0" smtClean="0"/>
                        <a:t>Καθηγήτρια</a:t>
                      </a:r>
                      <a:r>
                        <a:rPr lang="el-GR" baseline="0" dirty="0" smtClean="0"/>
                        <a:t>  Ε.Α.Π.</a:t>
                      </a:r>
                      <a:endParaRPr lang="el-GR" dirty="0"/>
                    </a:p>
                  </a:txBody>
                  <a:tcPr/>
                </a:tc>
                <a:tc>
                  <a:txBody>
                    <a:bodyPr/>
                    <a:lstStyle/>
                    <a:p>
                      <a:pPr algn="ctr"/>
                      <a:r>
                        <a:rPr lang="el-GR" sz="1800" b="1" kern="1200" dirty="0" err="1" smtClean="0">
                          <a:solidFill>
                            <a:schemeClr val="dk1"/>
                          </a:solidFill>
                          <a:effectLst/>
                          <a:latin typeface="+mn-lt"/>
                          <a:ea typeface="+mn-ea"/>
                          <a:cs typeface="+mn-cs"/>
                        </a:rPr>
                        <a:t>Κελεσίδης</a:t>
                      </a:r>
                      <a:r>
                        <a:rPr lang="el-GR" sz="1800" b="1" kern="1200" dirty="0" smtClean="0">
                          <a:solidFill>
                            <a:schemeClr val="dk1"/>
                          </a:solidFill>
                          <a:effectLst/>
                          <a:latin typeface="+mn-lt"/>
                          <a:ea typeface="+mn-ea"/>
                          <a:cs typeface="+mn-cs"/>
                        </a:rPr>
                        <a:t> Ευάγγελος</a:t>
                      </a:r>
                    </a:p>
                    <a:p>
                      <a:pPr algn="ctr"/>
                      <a:endParaRPr lang="el-GR" sz="1800" kern="1200" dirty="0" smtClean="0">
                        <a:solidFill>
                          <a:schemeClr val="dk1"/>
                        </a:solidFill>
                        <a:effectLst/>
                        <a:latin typeface="+mn-lt"/>
                        <a:ea typeface="+mn-ea"/>
                        <a:cs typeface="+mn-cs"/>
                      </a:endParaRPr>
                    </a:p>
                    <a:p>
                      <a:pPr algn="ctr"/>
                      <a:r>
                        <a:rPr lang="el-GR" sz="1800" kern="1200" dirty="0" smtClean="0">
                          <a:solidFill>
                            <a:schemeClr val="dk1"/>
                          </a:solidFill>
                          <a:effectLst/>
                          <a:latin typeface="+mn-lt"/>
                          <a:ea typeface="+mn-ea"/>
                          <a:cs typeface="+mn-cs"/>
                        </a:rPr>
                        <a:t>ΣΕΠ, </a:t>
                      </a:r>
                    </a:p>
                    <a:p>
                      <a:pPr algn="ctr"/>
                      <a:r>
                        <a:rPr lang="el-GR" sz="1800" kern="1200" dirty="0" smtClean="0">
                          <a:solidFill>
                            <a:schemeClr val="dk1"/>
                          </a:solidFill>
                          <a:effectLst/>
                          <a:latin typeface="+mn-lt"/>
                          <a:ea typeface="+mn-ea"/>
                          <a:cs typeface="+mn-cs"/>
                        </a:rPr>
                        <a:t>Ελληνικό Ανοιχτό Πανεπιστήμιο</a:t>
                      </a:r>
                    </a:p>
                    <a:p>
                      <a:pPr algn="ctr"/>
                      <a:endParaRPr lang="el-GR" dirty="0"/>
                    </a:p>
                  </a:txBody>
                  <a:tcPr/>
                </a:tc>
                <a:tc>
                  <a:txBody>
                    <a:bodyPr/>
                    <a:lstStyle/>
                    <a:p>
                      <a:pPr algn="ctr"/>
                      <a:r>
                        <a:rPr lang="el-GR" sz="1800" b="1" kern="1200" dirty="0" smtClean="0">
                          <a:solidFill>
                            <a:schemeClr val="dk1"/>
                          </a:solidFill>
                          <a:effectLst/>
                          <a:latin typeface="+mn-lt"/>
                          <a:ea typeface="+mn-ea"/>
                          <a:cs typeface="+mn-cs"/>
                        </a:rPr>
                        <a:t>Χαλκιαδάκης Εμμανουήλ</a:t>
                      </a:r>
                    </a:p>
                    <a:p>
                      <a:pPr algn="ctr"/>
                      <a:endParaRPr lang="el-GR" sz="1800" kern="1200" dirty="0" smtClean="0">
                        <a:solidFill>
                          <a:schemeClr val="dk1"/>
                        </a:solidFill>
                        <a:effectLst/>
                        <a:latin typeface="+mn-lt"/>
                        <a:ea typeface="+mn-ea"/>
                        <a:cs typeface="+mn-cs"/>
                      </a:endParaRPr>
                    </a:p>
                    <a:p>
                      <a:pPr algn="ctr"/>
                      <a:r>
                        <a:rPr lang="el-GR" sz="1800" kern="1200" dirty="0" smtClean="0">
                          <a:solidFill>
                            <a:schemeClr val="dk1"/>
                          </a:solidFill>
                          <a:effectLst/>
                          <a:latin typeface="+mn-lt"/>
                          <a:ea typeface="+mn-ea"/>
                          <a:cs typeface="+mn-cs"/>
                        </a:rPr>
                        <a:t>ΕΔΙΠ, Πανεπιστήμιο Κρήτης</a:t>
                      </a:r>
                      <a:endParaRPr lang="el-GR" dirty="0"/>
                    </a:p>
                  </a:txBody>
                  <a:tcPr/>
                </a:tc>
              </a:tr>
            </a:tbl>
          </a:graphicData>
        </a:graphic>
      </p:graphicFrame>
    </p:spTree>
    <p:extLst>
      <p:ext uri="{BB962C8B-B14F-4D97-AF65-F5344CB8AC3E}">
        <p14:creationId xmlns:p14="http://schemas.microsoft.com/office/powerpoint/2010/main" val="3008863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483767" y="332656"/>
            <a:ext cx="4085897" cy="706821"/>
          </a:xfrm>
          <a:solidFill>
            <a:schemeClr val="tx1"/>
          </a:solidFill>
          <a:ln>
            <a:solidFill>
              <a:schemeClr val="bg1"/>
            </a:solidFill>
          </a:ln>
        </p:spPr>
        <p:txBody>
          <a:bodyPr/>
          <a:lstStyle/>
          <a:p>
            <a:r>
              <a:rPr lang="el-GR" dirty="0" smtClean="0"/>
              <a:t>ΣΚΟΠΟΣ  ΤΗΣ  ΔΕ </a:t>
            </a:r>
            <a:endParaRPr lang="el-GR" dirty="0"/>
          </a:p>
        </p:txBody>
      </p:sp>
      <p:sp>
        <p:nvSpPr>
          <p:cNvPr id="5" name="Ορθογώνιο 4"/>
          <p:cNvSpPr/>
          <p:nvPr/>
        </p:nvSpPr>
        <p:spPr>
          <a:xfrm>
            <a:off x="2411760" y="3212976"/>
            <a:ext cx="432048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1124744"/>
            <a:ext cx="2010340" cy="1595358"/>
          </a:xfrm>
          <a:prstGeom prst="rect">
            <a:avLst/>
          </a:prstGeom>
          <a:ln>
            <a:noFill/>
          </a:ln>
          <a:effectLst>
            <a:softEdge rad="112500"/>
          </a:effectLst>
        </p:spPr>
      </p:pic>
      <p:sp>
        <p:nvSpPr>
          <p:cNvPr id="8" name="Ταινία προς τα επάνω 7"/>
          <p:cNvSpPr/>
          <p:nvPr/>
        </p:nvSpPr>
        <p:spPr>
          <a:xfrm>
            <a:off x="143508" y="2852936"/>
            <a:ext cx="8856984" cy="3672408"/>
          </a:xfrm>
          <a:prstGeom prst="ribbon2">
            <a:avLst/>
          </a:prstGeom>
          <a:solidFill>
            <a:srgbClr val="66B698"/>
          </a:solidFill>
          <a:ln w="38100">
            <a:solidFill>
              <a:schemeClr val="bg1">
                <a:lumMod val="75000"/>
              </a:schemeClr>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2000" dirty="0" smtClean="0">
                <a:solidFill>
                  <a:schemeClr val="tx1"/>
                </a:solidFill>
              </a:rPr>
              <a:t>Ο </a:t>
            </a:r>
            <a:r>
              <a:rPr lang="el-GR" sz="2000" b="1" dirty="0" smtClean="0">
                <a:solidFill>
                  <a:schemeClr val="tx1"/>
                </a:solidFill>
              </a:rPr>
              <a:t>σχεδιασμός</a:t>
            </a:r>
            <a:r>
              <a:rPr lang="el-GR" sz="2000" dirty="0" smtClean="0">
                <a:solidFill>
                  <a:schemeClr val="tx1"/>
                </a:solidFill>
              </a:rPr>
              <a:t>, η </a:t>
            </a:r>
            <a:r>
              <a:rPr lang="el-GR" sz="2000" b="1" dirty="0" smtClean="0">
                <a:solidFill>
                  <a:schemeClr val="tx1"/>
                </a:solidFill>
              </a:rPr>
              <a:t>υλοποίηση</a:t>
            </a:r>
            <a:r>
              <a:rPr lang="el-GR" sz="2000" dirty="0" smtClean="0">
                <a:solidFill>
                  <a:schemeClr val="tx1"/>
                </a:solidFill>
              </a:rPr>
              <a:t> και η </a:t>
            </a:r>
            <a:r>
              <a:rPr lang="el-GR" sz="2000" b="1" dirty="0" smtClean="0">
                <a:solidFill>
                  <a:schemeClr val="tx1"/>
                </a:solidFill>
              </a:rPr>
              <a:t>αποτίμηση</a:t>
            </a:r>
            <a:r>
              <a:rPr lang="el-GR" sz="2000" dirty="0" smtClean="0">
                <a:solidFill>
                  <a:schemeClr val="tx1"/>
                </a:solidFill>
              </a:rPr>
              <a:t> </a:t>
            </a:r>
            <a:r>
              <a:rPr lang="el-GR" sz="2000" dirty="0" err="1" smtClean="0">
                <a:solidFill>
                  <a:schemeClr val="tx1"/>
                </a:solidFill>
              </a:rPr>
              <a:t>διαδραστικού</a:t>
            </a:r>
            <a:r>
              <a:rPr lang="el-GR" sz="2000" dirty="0" smtClean="0">
                <a:solidFill>
                  <a:schemeClr val="tx1"/>
                </a:solidFill>
              </a:rPr>
              <a:t> εκπαιδευτικού υλικού με τη μέθοδο της Εξ Αποστάσεως Εκπαίδευσης για τη διδασκαλία της Μυθολογίας και ειδικότερα για τις περιπέτειες του Οδυσσέα σε μαθητές της Γ΄ Δημοτικού</a:t>
            </a:r>
            <a:endParaRPr lang="el-GR" sz="2000" dirty="0">
              <a:solidFill>
                <a:schemeClr val="tx1"/>
              </a:solidFill>
            </a:endParaRPr>
          </a:p>
        </p:txBody>
      </p:sp>
    </p:spTree>
    <p:extLst>
      <p:ext uri="{BB962C8B-B14F-4D97-AF65-F5344CB8AC3E}">
        <p14:creationId xmlns:p14="http://schemas.microsoft.com/office/powerpoint/2010/main" val="355648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ΣΤΟΧΟΙ</a:t>
            </a:r>
            <a:endParaRPr lang="el-GR" dirty="0"/>
          </a:p>
        </p:txBody>
      </p:sp>
      <p:graphicFrame>
        <p:nvGraphicFramePr>
          <p:cNvPr id="5" name="Διάγραμμα 4"/>
          <p:cNvGraphicFramePr/>
          <p:nvPr>
            <p:extLst>
              <p:ext uri="{D42A27DB-BD31-4B8C-83A1-F6EECF244321}">
                <p14:modId xmlns:p14="http://schemas.microsoft.com/office/powerpoint/2010/main" val="1642775609"/>
              </p:ext>
            </p:extLst>
          </p:nvPr>
        </p:nvGraphicFramePr>
        <p:xfrm>
          <a:off x="683568" y="1772816"/>
          <a:ext cx="79208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Εικόνα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020272" y="620088"/>
            <a:ext cx="1800200" cy="1404697"/>
          </a:xfrm>
          <a:prstGeom prst="rect">
            <a:avLst/>
          </a:prstGeom>
          <a:ln>
            <a:noFill/>
          </a:ln>
          <a:effectLst>
            <a:softEdge rad="112500"/>
          </a:effectLst>
        </p:spPr>
      </p:pic>
    </p:spTree>
    <p:extLst>
      <p:ext uri="{BB962C8B-B14F-4D97-AF65-F5344CB8AC3E}">
        <p14:creationId xmlns:p14="http://schemas.microsoft.com/office/powerpoint/2010/main" val="3390712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83768" y="3356992"/>
            <a:ext cx="4085897" cy="706821"/>
          </a:xfrm>
        </p:spPr>
        <p:txBody>
          <a:bodyPr/>
          <a:lstStyle/>
          <a:p>
            <a:r>
              <a:rPr lang="en-US" dirty="0" smtClean="0"/>
              <a:t/>
            </a:r>
            <a:br>
              <a:rPr lang="en-US" dirty="0" smtClean="0"/>
            </a:br>
            <a:r>
              <a:rPr lang="el-GR" dirty="0" smtClean="0"/>
              <a:t>ΕΡΕΥΝΗΤΙΚΑ ΕΡΩΤΗΜΑΤΑ</a:t>
            </a:r>
            <a:endParaRPr lang="el-GR" dirty="0"/>
          </a:p>
        </p:txBody>
      </p:sp>
      <p:sp>
        <p:nvSpPr>
          <p:cNvPr id="6" name="Ορθογώνιο 5"/>
          <p:cNvSpPr/>
          <p:nvPr/>
        </p:nvSpPr>
        <p:spPr>
          <a:xfrm>
            <a:off x="2411760" y="3284984"/>
            <a:ext cx="4320480"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4" name="Θέση περιεχομένου 3"/>
          <p:cNvGraphicFramePr>
            <a:graphicFrameLocks noGrp="1"/>
          </p:cNvGraphicFramePr>
          <p:nvPr>
            <p:ph sz="quarter" idx="4294967295"/>
            <p:extLst>
              <p:ext uri="{D42A27DB-BD31-4B8C-83A1-F6EECF244321}">
                <p14:modId xmlns:p14="http://schemas.microsoft.com/office/powerpoint/2010/main" val="3793312200"/>
              </p:ext>
            </p:extLst>
          </p:nvPr>
        </p:nvGraphicFramePr>
        <p:xfrm>
          <a:off x="0" y="265719"/>
          <a:ext cx="9144000" cy="6575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5616" y="1988840"/>
            <a:ext cx="342214" cy="552808"/>
          </a:xfrm>
          <a:prstGeom prst="rect">
            <a:avLst/>
          </a:prstGeom>
        </p:spPr>
      </p:pic>
      <p:pic>
        <p:nvPicPr>
          <p:cNvPr id="5" name="Εικόνα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1806" y="3573016"/>
            <a:ext cx="432048" cy="478756"/>
          </a:xfrm>
          <a:prstGeom prst="rect">
            <a:avLst/>
          </a:prstGeom>
        </p:spPr>
      </p:pic>
      <p:sp>
        <p:nvSpPr>
          <p:cNvPr id="7" name="Ορθογώνιο 6"/>
          <p:cNvSpPr/>
          <p:nvPr/>
        </p:nvSpPr>
        <p:spPr>
          <a:xfrm>
            <a:off x="2915816" y="44624"/>
            <a:ext cx="3528392" cy="108012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ΕΡΕΥΝΗΤΙΚΑ ΕΡΩΤΗΜΑΤΑ</a:t>
            </a:r>
            <a:endParaRPr lang="el-GR" b="1" dirty="0"/>
          </a:p>
        </p:txBody>
      </p:sp>
      <p:sp>
        <p:nvSpPr>
          <p:cNvPr id="8" name="Έλλειψη 7"/>
          <p:cNvSpPr/>
          <p:nvPr/>
        </p:nvSpPr>
        <p:spPr>
          <a:xfrm>
            <a:off x="719924" y="5589240"/>
            <a:ext cx="521882"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smtClean="0">
                <a:solidFill>
                  <a:schemeClr val="tx1"/>
                </a:solidFill>
              </a:rPr>
              <a:t>3</a:t>
            </a:r>
            <a:endParaRPr lang="el-GR" sz="4400" b="1" dirty="0">
              <a:solidFill>
                <a:schemeClr val="tx1"/>
              </a:solidFill>
            </a:endParaRPr>
          </a:p>
        </p:txBody>
      </p:sp>
    </p:spTree>
    <p:extLst>
      <p:ext uri="{BB962C8B-B14F-4D97-AF65-F5344CB8AC3E}">
        <p14:creationId xmlns:p14="http://schemas.microsoft.com/office/powerpoint/2010/main" val="2643638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Διάγραμμα ροής: Εναλλακτική διεργασία 6"/>
          <p:cNvSpPr/>
          <p:nvPr/>
        </p:nvSpPr>
        <p:spPr>
          <a:xfrm>
            <a:off x="6078693" y="3036910"/>
            <a:ext cx="2808312" cy="2524135"/>
          </a:xfrm>
          <a:prstGeom prst="flowChartAlternateProcess">
            <a:avLst/>
          </a:prstGeom>
          <a:solidFill>
            <a:srgbClr val="D9FF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Διάγραμμα ροής: Εναλλακτική διεργασία 5"/>
          <p:cNvSpPr/>
          <p:nvPr/>
        </p:nvSpPr>
        <p:spPr>
          <a:xfrm>
            <a:off x="3134477" y="2996952"/>
            <a:ext cx="2736304" cy="2556994"/>
          </a:xfrm>
          <a:prstGeom prst="flowChartAlternateProcess">
            <a:avLst/>
          </a:prstGeom>
          <a:solidFill>
            <a:srgbClr val="89F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Διάγραμμα ροής: Εναλλακτική διεργασία 2"/>
          <p:cNvSpPr/>
          <p:nvPr/>
        </p:nvSpPr>
        <p:spPr>
          <a:xfrm>
            <a:off x="227990" y="2983767"/>
            <a:ext cx="2736304" cy="2570179"/>
          </a:xfrm>
          <a:prstGeom prst="flowChartAlternate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Θέση περιεχομένου 4"/>
          <p:cNvSpPr>
            <a:spLocks noGrp="1"/>
          </p:cNvSpPr>
          <p:nvPr>
            <p:ph sz="quarter" idx="13"/>
          </p:nvPr>
        </p:nvSpPr>
        <p:spPr>
          <a:xfrm>
            <a:off x="179512" y="3284984"/>
            <a:ext cx="8712968" cy="2160240"/>
          </a:xfrm>
        </p:spPr>
        <p:txBody>
          <a:bodyPr numCol="3" spcCol="180000">
            <a:noAutofit/>
          </a:bodyPr>
          <a:lstStyle/>
          <a:p>
            <a:r>
              <a:rPr lang="el-GR" sz="2400" i="1" dirty="0" smtClean="0">
                <a:solidFill>
                  <a:schemeClr val="bg1"/>
                </a:solidFill>
              </a:rPr>
              <a:t>Ενισχύει </a:t>
            </a:r>
            <a:r>
              <a:rPr lang="el-GR" sz="2400" i="1" dirty="0">
                <a:solidFill>
                  <a:schemeClr val="bg1"/>
                </a:solidFill>
              </a:rPr>
              <a:t>την καινοτομία </a:t>
            </a:r>
            <a:r>
              <a:rPr lang="el-GR" sz="2400" i="1" dirty="0" smtClean="0">
                <a:solidFill>
                  <a:schemeClr val="bg1"/>
                </a:solidFill>
              </a:rPr>
              <a:t/>
            </a:r>
            <a:br>
              <a:rPr lang="el-GR" sz="2400" i="1" dirty="0" smtClean="0">
                <a:solidFill>
                  <a:schemeClr val="bg1"/>
                </a:solidFill>
              </a:rPr>
            </a:br>
            <a:r>
              <a:rPr lang="el-GR" sz="2400" i="1" dirty="0" smtClean="0">
                <a:solidFill>
                  <a:schemeClr val="bg1"/>
                </a:solidFill>
              </a:rPr>
              <a:t>στη </a:t>
            </a:r>
            <a:r>
              <a:rPr lang="el-GR" sz="2400" i="1" dirty="0">
                <a:solidFill>
                  <a:schemeClr val="bg1"/>
                </a:solidFill>
              </a:rPr>
              <a:t>διδασκαλία της </a:t>
            </a:r>
            <a:r>
              <a:rPr lang="el-GR" sz="2400" i="1" dirty="0" smtClean="0">
                <a:solidFill>
                  <a:schemeClr val="bg1"/>
                </a:solidFill>
              </a:rPr>
              <a:t>Μυθολογίας</a:t>
            </a:r>
            <a:endParaRPr lang="el-GR" sz="2400" dirty="0" smtClean="0">
              <a:solidFill>
                <a:schemeClr val="bg1"/>
              </a:solidFill>
            </a:endParaRPr>
          </a:p>
          <a:p>
            <a:pPr algn="l"/>
            <a:endParaRPr lang="el-GR" sz="1800" dirty="0" smtClean="0">
              <a:solidFill>
                <a:srgbClr val="92D050"/>
              </a:solidFill>
            </a:endParaRPr>
          </a:p>
          <a:p>
            <a:pPr algn="l"/>
            <a:endParaRPr lang="el-GR" sz="1800" dirty="0" smtClean="0">
              <a:solidFill>
                <a:srgbClr val="92D050"/>
              </a:solidFill>
            </a:endParaRPr>
          </a:p>
          <a:p>
            <a:pPr algn="l"/>
            <a:endParaRPr lang="el-GR" sz="1800" dirty="0">
              <a:solidFill>
                <a:srgbClr val="92D050"/>
              </a:solidFill>
            </a:endParaRPr>
          </a:p>
          <a:p>
            <a:pPr algn="l"/>
            <a:endParaRPr lang="el-GR" sz="1800" dirty="0" smtClean="0">
              <a:solidFill>
                <a:srgbClr val="92D050"/>
              </a:solidFill>
            </a:endParaRPr>
          </a:p>
          <a:p>
            <a:pPr algn="l"/>
            <a:endParaRPr lang="el-GR" sz="1800" dirty="0" smtClean="0">
              <a:solidFill>
                <a:srgbClr val="92D050"/>
              </a:solidFill>
            </a:endParaRPr>
          </a:p>
          <a:p>
            <a:pPr marL="457200" indent="-457200" algn="l">
              <a:buAutoNum type="arabicParenR"/>
            </a:pPr>
            <a:endParaRPr lang="el-GR" dirty="0">
              <a:solidFill>
                <a:srgbClr val="92D050"/>
              </a:solidFill>
            </a:endParaRPr>
          </a:p>
          <a:p>
            <a:endParaRPr lang="el-GR" sz="1600" b="1" i="1" u="sng" dirty="0" smtClean="0">
              <a:solidFill>
                <a:srgbClr val="C00000"/>
              </a:solidFill>
            </a:endParaRPr>
          </a:p>
          <a:p>
            <a:r>
              <a:rPr lang="el-GR" sz="2400" i="1" dirty="0" smtClean="0">
                <a:solidFill>
                  <a:schemeClr val="bg1"/>
                </a:solidFill>
              </a:rPr>
              <a:t>Διευκολύνει </a:t>
            </a:r>
            <a:r>
              <a:rPr lang="el-GR" sz="2400" i="1" dirty="0">
                <a:solidFill>
                  <a:schemeClr val="bg1"/>
                </a:solidFill>
              </a:rPr>
              <a:t>την προσβασιμότητα στη </a:t>
            </a:r>
            <a:r>
              <a:rPr lang="el-GR" sz="2400" i="1" dirty="0" smtClean="0">
                <a:solidFill>
                  <a:schemeClr val="bg1"/>
                </a:solidFill>
              </a:rPr>
              <a:t>γνώση</a:t>
            </a:r>
            <a:endParaRPr lang="el-GR" sz="2400" dirty="0" smtClean="0">
              <a:solidFill>
                <a:schemeClr val="bg1"/>
              </a:solidFill>
            </a:endParaRPr>
          </a:p>
          <a:p>
            <a:pPr algn="l"/>
            <a:endParaRPr lang="el-GR" dirty="0">
              <a:solidFill>
                <a:srgbClr val="92D050"/>
              </a:solidFill>
            </a:endParaRPr>
          </a:p>
          <a:p>
            <a:pPr algn="l"/>
            <a:endParaRPr lang="el-GR" dirty="0" smtClean="0">
              <a:solidFill>
                <a:srgbClr val="92D050"/>
              </a:solidFill>
            </a:endParaRPr>
          </a:p>
          <a:p>
            <a:pPr algn="l"/>
            <a:endParaRPr lang="el-GR" dirty="0">
              <a:solidFill>
                <a:srgbClr val="92D050"/>
              </a:solidFill>
            </a:endParaRPr>
          </a:p>
          <a:p>
            <a:pPr algn="l"/>
            <a:endParaRPr lang="el-GR" dirty="0" smtClean="0">
              <a:solidFill>
                <a:srgbClr val="92D050"/>
              </a:solidFill>
            </a:endParaRPr>
          </a:p>
          <a:p>
            <a:pPr algn="l"/>
            <a:endParaRPr lang="el-GR" dirty="0">
              <a:solidFill>
                <a:srgbClr val="92D050"/>
              </a:solidFill>
            </a:endParaRPr>
          </a:p>
          <a:p>
            <a:pPr algn="l"/>
            <a:endParaRPr lang="el-GR" dirty="0">
              <a:solidFill>
                <a:srgbClr val="92D050"/>
              </a:solidFill>
            </a:endParaRPr>
          </a:p>
          <a:p>
            <a:pPr algn="l"/>
            <a:endParaRPr lang="el-GR" dirty="0">
              <a:solidFill>
                <a:srgbClr val="92D050"/>
              </a:solidFill>
            </a:endParaRPr>
          </a:p>
          <a:p>
            <a:r>
              <a:rPr lang="el-GR" sz="2200" i="1" dirty="0" smtClean="0">
                <a:solidFill>
                  <a:schemeClr val="bg1"/>
                </a:solidFill>
              </a:rPr>
              <a:t>Προσαρμόζεται </a:t>
            </a:r>
            <a:r>
              <a:rPr lang="el-GR" sz="2200" i="1" dirty="0">
                <a:solidFill>
                  <a:schemeClr val="bg1"/>
                </a:solidFill>
              </a:rPr>
              <a:t>στις γνωστικές ανάγκες των παιδιών, κάνοντας τη μάθηση περισσότερο ελκυστική και </a:t>
            </a:r>
            <a:r>
              <a:rPr lang="el-GR" sz="2200" i="1" dirty="0" err="1">
                <a:solidFill>
                  <a:schemeClr val="bg1"/>
                </a:solidFill>
              </a:rPr>
              <a:t>διαδραστική</a:t>
            </a:r>
            <a:r>
              <a:rPr lang="el-GR" sz="1600" i="1" dirty="0">
                <a:solidFill>
                  <a:schemeClr val="bg1"/>
                </a:solidFill>
              </a:rPr>
              <a:t>. </a:t>
            </a:r>
            <a:endParaRPr lang="el-GR" sz="1600" dirty="0" smtClean="0">
              <a:solidFill>
                <a:schemeClr val="bg1"/>
              </a:solidFill>
            </a:endParaRPr>
          </a:p>
          <a:p>
            <a:endParaRPr lang="el-GR" sz="1600" dirty="0"/>
          </a:p>
          <a:p>
            <a:endParaRPr lang="el-GR" dirty="0" smtClean="0"/>
          </a:p>
          <a:p>
            <a:endParaRPr lang="el-GR" dirty="0"/>
          </a:p>
          <a:p>
            <a:endParaRPr lang="el-GR" dirty="0"/>
          </a:p>
        </p:txBody>
      </p:sp>
      <p:sp>
        <p:nvSpPr>
          <p:cNvPr id="4" name="Τίτλος 3"/>
          <p:cNvSpPr>
            <a:spLocks noGrp="1"/>
          </p:cNvSpPr>
          <p:nvPr>
            <p:ph type="title"/>
          </p:nvPr>
        </p:nvSpPr>
        <p:spPr/>
        <p:txBody>
          <a:bodyPr/>
          <a:lstStyle/>
          <a:p>
            <a:r>
              <a:rPr lang="el-GR" dirty="0" err="1" smtClean="0"/>
              <a:t>Συνεισφορα</a:t>
            </a:r>
            <a:r>
              <a:rPr lang="el-GR" dirty="0" smtClean="0"/>
              <a:t>  ΤΗΣ ΔΕ </a:t>
            </a:r>
            <a:endParaRPr lang="el-GR" dirty="0"/>
          </a:p>
        </p:txBody>
      </p:sp>
      <p:sp>
        <p:nvSpPr>
          <p:cNvPr id="2" name="Στρογγυλεμένο ορθογώνιο 1"/>
          <p:cNvSpPr/>
          <p:nvPr/>
        </p:nvSpPr>
        <p:spPr>
          <a:xfrm>
            <a:off x="935596" y="1734276"/>
            <a:ext cx="712879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Το ΕΥ που δημιουργήθηκε στα πλαίσια της παρούσας εργασίας:</a:t>
            </a:r>
            <a:endParaRPr lang="el-GR" dirty="0"/>
          </a:p>
        </p:txBody>
      </p:sp>
      <p:pic>
        <p:nvPicPr>
          <p:cNvPr id="8"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5733256"/>
            <a:ext cx="1440160" cy="960107"/>
          </a:xfrm>
          <a:prstGeom prst="rect">
            <a:avLst/>
          </a:prstGeom>
          <a:effectLst>
            <a:reflection blurRad="6350" stA="52000" endA="300" endPos="35000" dir="5400000" sy="-100000" algn="bl" rotWithShape="0"/>
          </a:effectLst>
        </p:spPr>
      </p:pic>
      <p:sp>
        <p:nvSpPr>
          <p:cNvPr id="9" name="Έλλειψη 8"/>
          <p:cNvSpPr/>
          <p:nvPr/>
        </p:nvSpPr>
        <p:spPr>
          <a:xfrm>
            <a:off x="1272106" y="2348880"/>
            <a:ext cx="648072" cy="5444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bg1"/>
                </a:solidFill>
              </a:rPr>
              <a:t>1</a:t>
            </a:r>
            <a:endParaRPr lang="el-GR" sz="2400" b="1" dirty="0">
              <a:solidFill>
                <a:schemeClr val="bg1"/>
              </a:solidFill>
            </a:endParaRPr>
          </a:p>
        </p:txBody>
      </p:sp>
      <p:sp>
        <p:nvSpPr>
          <p:cNvPr id="10" name="Έλλειψη 9"/>
          <p:cNvSpPr/>
          <p:nvPr/>
        </p:nvSpPr>
        <p:spPr>
          <a:xfrm>
            <a:off x="4178593" y="2348880"/>
            <a:ext cx="648072" cy="5444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bg1"/>
                </a:solidFill>
              </a:rPr>
              <a:t>2</a:t>
            </a:r>
            <a:endParaRPr lang="el-GR" sz="2400" b="1" dirty="0">
              <a:solidFill>
                <a:schemeClr val="bg1"/>
              </a:solidFill>
            </a:endParaRPr>
          </a:p>
        </p:txBody>
      </p:sp>
      <p:sp>
        <p:nvSpPr>
          <p:cNvPr id="11" name="Έλλειψη 10"/>
          <p:cNvSpPr/>
          <p:nvPr/>
        </p:nvSpPr>
        <p:spPr>
          <a:xfrm>
            <a:off x="7177272" y="2395129"/>
            <a:ext cx="648072" cy="5444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bg1"/>
                </a:solidFill>
              </a:rPr>
              <a:t>3</a:t>
            </a:r>
            <a:endParaRPr lang="el-GR" sz="2400" b="1" dirty="0">
              <a:solidFill>
                <a:schemeClr val="bg1"/>
              </a:solidFill>
            </a:endParaRPr>
          </a:p>
        </p:txBody>
      </p:sp>
    </p:spTree>
    <p:extLst>
      <p:ext uri="{BB962C8B-B14F-4D97-AF65-F5344CB8AC3E}">
        <p14:creationId xmlns:p14="http://schemas.microsoft.com/office/powerpoint/2010/main" val="126753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0" y="974725"/>
            <a:ext cx="4114800" cy="701675"/>
          </a:xfrm>
        </p:spPr>
        <p:txBody>
          <a:bodyPr>
            <a:normAutofit/>
          </a:bodyPr>
          <a:lstStyle/>
          <a:p>
            <a:r>
              <a:rPr lang="el-GR" sz="2800" dirty="0" smtClean="0"/>
              <a:t>ΔΟΜΗ  ΤΗΣ  ΔΕ</a:t>
            </a:r>
            <a:endParaRPr lang="el-GR" sz="2800" dirty="0"/>
          </a:p>
        </p:txBody>
      </p:sp>
      <p:graphicFrame>
        <p:nvGraphicFramePr>
          <p:cNvPr id="5" name="Θέση περιεχομένου 4"/>
          <p:cNvGraphicFramePr>
            <a:graphicFrameLocks noGrp="1"/>
          </p:cNvGraphicFramePr>
          <p:nvPr>
            <p:ph sz="quarter" idx="4294967295"/>
            <p:extLst>
              <p:ext uri="{D42A27DB-BD31-4B8C-83A1-F6EECF244321}">
                <p14:modId xmlns:p14="http://schemas.microsoft.com/office/powerpoint/2010/main" val="1545329460"/>
              </p:ext>
            </p:extLst>
          </p:nvPr>
        </p:nvGraphicFramePr>
        <p:xfrm>
          <a:off x="852488" y="2020888"/>
          <a:ext cx="8291512" cy="4576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40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Θεωρητικο</a:t>
            </a:r>
            <a:r>
              <a:rPr lang="el-GR" dirty="0" smtClean="0"/>
              <a:t> </a:t>
            </a:r>
            <a:r>
              <a:rPr lang="el-GR" dirty="0" err="1" smtClean="0"/>
              <a:t>πλαισιο</a:t>
            </a:r>
            <a:r>
              <a:rPr lang="el-GR" dirty="0" smtClean="0"/>
              <a:t> (1/2)</a:t>
            </a:r>
            <a:endParaRPr lang="el-GR" dirty="0"/>
          </a:p>
        </p:txBody>
      </p:sp>
      <p:sp>
        <p:nvSpPr>
          <p:cNvPr id="4" name="Θέση περιεχομένου 3"/>
          <p:cNvSpPr>
            <a:spLocks noGrp="1"/>
          </p:cNvSpPr>
          <p:nvPr>
            <p:ph sz="quarter" idx="13"/>
          </p:nvPr>
        </p:nvSpPr>
        <p:spPr>
          <a:xfrm>
            <a:off x="251520" y="1844824"/>
            <a:ext cx="730424" cy="72278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Α</a:t>
            </a:r>
            <a:r>
              <a:rPr lang="el-GR" sz="2000" b="1" dirty="0" smtClean="0">
                <a:solidFill>
                  <a:schemeClr val="bg1"/>
                </a:solidFill>
              </a:rPr>
              <a:t>)</a:t>
            </a:r>
            <a:endParaRPr lang="el-GR" sz="2000" b="1" dirty="0">
              <a:solidFill>
                <a:schemeClr val="bg1"/>
              </a:solidFill>
            </a:endParaRPr>
          </a:p>
        </p:txBody>
      </p:sp>
      <p:graphicFrame>
        <p:nvGraphicFramePr>
          <p:cNvPr id="3" name="Διάγραμμα 2"/>
          <p:cNvGraphicFramePr/>
          <p:nvPr>
            <p:extLst>
              <p:ext uri="{D42A27DB-BD31-4B8C-83A1-F6EECF244321}">
                <p14:modId xmlns:p14="http://schemas.microsoft.com/office/powerpoint/2010/main" val="3928226305"/>
              </p:ext>
            </p:extLst>
          </p:nvPr>
        </p:nvGraphicFramePr>
        <p:xfrm>
          <a:off x="467544" y="1628801"/>
          <a:ext cx="828092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Ορθογώνιο 11"/>
          <p:cNvSpPr/>
          <p:nvPr/>
        </p:nvSpPr>
        <p:spPr>
          <a:xfrm>
            <a:off x="7524328" y="3771190"/>
            <a:ext cx="1619672" cy="1097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
            </a:pPr>
            <a:r>
              <a:rPr lang="el-GR" b="1" dirty="0" smtClean="0"/>
              <a:t>Βασικές αρχές</a:t>
            </a:r>
          </a:p>
          <a:p>
            <a:pPr marL="285750" indent="-285750">
              <a:buFont typeface="Wingdings" pitchFamily="2" charset="2"/>
              <a:buChar char="§"/>
            </a:pPr>
            <a:endParaRPr lang="el-GR" sz="1200" dirty="0"/>
          </a:p>
          <a:p>
            <a:endParaRPr lang="el-GR" sz="1200" dirty="0" smtClean="0"/>
          </a:p>
          <a:p>
            <a:endParaRPr lang="el-GR" sz="1200" dirty="0"/>
          </a:p>
          <a:p>
            <a:r>
              <a:rPr lang="el-GR" sz="1200" dirty="0" smtClean="0"/>
              <a:t> </a:t>
            </a:r>
          </a:p>
          <a:p>
            <a:pPr marL="285750" indent="-285750">
              <a:buFont typeface="Wingdings" pitchFamily="2" charset="2"/>
              <a:buChar char="§"/>
            </a:pPr>
            <a:r>
              <a:rPr lang="el-GR" b="1" dirty="0" smtClean="0"/>
              <a:t>Γενικά χαρακτηριστικά</a:t>
            </a:r>
            <a:endParaRPr lang="el-GR" b="1" dirty="0"/>
          </a:p>
        </p:txBody>
      </p:sp>
      <p:cxnSp>
        <p:nvCxnSpPr>
          <p:cNvPr id="6" name="Ευθύγραμμο βέλος σύνδεσης 5"/>
          <p:cNvCxnSpPr/>
          <p:nvPr/>
        </p:nvCxnSpPr>
        <p:spPr>
          <a:xfrm flipV="1">
            <a:off x="7034675" y="3861048"/>
            <a:ext cx="489653" cy="30791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7034675" y="4437112"/>
            <a:ext cx="489653" cy="1800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H="1" flipV="1">
            <a:off x="1772719" y="3411760"/>
            <a:ext cx="483566" cy="35943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H="1" flipV="1">
            <a:off x="1619773" y="4168959"/>
            <a:ext cx="501778" cy="3640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flipH="1">
            <a:off x="1403648" y="4501767"/>
            <a:ext cx="717903" cy="58341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60904" y="2766326"/>
            <a:ext cx="1953598" cy="624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l-GR" b="1" dirty="0" smtClean="0"/>
              <a:t>Εννοιολογική αποσαφήνιση</a:t>
            </a:r>
            <a:endParaRPr lang="el-GR" b="1" dirty="0"/>
          </a:p>
        </p:txBody>
      </p:sp>
      <p:sp>
        <p:nvSpPr>
          <p:cNvPr id="31" name="Ορθογώνιο 30"/>
          <p:cNvSpPr/>
          <p:nvPr/>
        </p:nvSpPr>
        <p:spPr>
          <a:xfrm>
            <a:off x="29208" y="3962011"/>
            <a:ext cx="1619772" cy="358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itchFamily="34" charset="0"/>
              <a:buChar char="•"/>
            </a:pPr>
            <a:r>
              <a:rPr lang="el-GR" b="1" dirty="0" smtClean="0"/>
              <a:t>Σχεδιασμός &amp; δημιουργία</a:t>
            </a:r>
            <a:endParaRPr lang="el-GR" b="1" dirty="0"/>
          </a:p>
        </p:txBody>
      </p:sp>
      <p:sp>
        <p:nvSpPr>
          <p:cNvPr id="34" name="Ορθογώνιο 33"/>
          <p:cNvSpPr/>
          <p:nvPr/>
        </p:nvSpPr>
        <p:spPr>
          <a:xfrm>
            <a:off x="29208" y="5191409"/>
            <a:ext cx="16197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l-GR" b="1" dirty="0" smtClean="0"/>
              <a:t>Θεωρίες μάθησης </a:t>
            </a:r>
            <a:endParaRPr lang="el-GR" b="1" dirty="0"/>
          </a:p>
        </p:txBody>
      </p:sp>
      <p:pic>
        <p:nvPicPr>
          <p:cNvPr id="36" name="Εικόνα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948" y="883162"/>
            <a:ext cx="1296144" cy="861855"/>
          </a:xfrm>
          <a:prstGeom prst="rect">
            <a:avLst/>
          </a:prstGeom>
          <a:ln>
            <a:noFill/>
          </a:ln>
          <a:effectLst>
            <a:softEdge rad="112500"/>
          </a:effectLst>
        </p:spPr>
      </p:pic>
    </p:spTree>
    <p:extLst>
      <p:ext uri="{BB962C8B-B14F-4D97-AF65-F5344CB8AC3E}">
        <p14:creationId xmlns:p14="http://schemas.microsoft.com/office/powerpoint/2010/main" val="38493847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1742</TotalTime>
  <Words>1081</Words>
  <Application>Microsoft Office PowerPoint</Application>
  <PresentationFormat>Προβολή στην οθόνη (4:3)</PresentationFormat>
  <Paragraphs>220</Paragraphs>
  <Slides>25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BlackTie</vt:lpstr>
      <vt:lpstr>ΣΧΕΔΙΑΣΜΟΣ, ΥΛΟΠΟΙΗΣΗ ΚΑΙ ΑΠΟΤΙΜΗΣΗ ΕΚΠΑΙΔΕΥΤΙΚΟΥ ΥΛΙΚΟΥ ΣΕ E - LEARNING ΠΕΡΙΒΑΛΛΟΝΤΑ ΣΤΟ ΜΑΘΗΜΑ ΤΗΣ ΙΣΤΟΡΙΑΣ ΤΗΣ Γ΄ ΔΗΜΟΤΙΚΟΥ: «ΟΙ ΠΕΡΙΠΕΤΕΙΕΣ ΤΟΥ ΟΔΥΣΣΕΑ».</vt:lpstr>
      <vt:lpstr>Ευχαριστιεσ </vt:lpstr>
      <vt:lpstr>Παρουσίαση του PowerPoint</vt:lpstr>
      <vt:lpstr>ΣΚΟΠΟΣ  ΤΗΣ  ΔΕ </vt:lpstr>
      <vt:lpstr>ΣΤΟΧΟΙ</vt:lpstr>
      <vt:lpstr> ΕΡΕΥΝΗΤΙΚΑ ΕΡΩΤΗΜΑΤΑ</vt:lpstr>
      <vt:lpstr>Συνεισφορα  ΤΗΣ ΔΕ </vt:lpstr>
      <vt:lpstr>ΔΟΜΗ  ΤΗΣ  ΔΕ</vt:lpstr>
      <vt:lpstr>Θεωρητικο πλαισιο (1/2)</vt:lpstr>
      <vt:lpstr>Θεωρητικο πλαισιο (2/2)</vt:lpstr>
      <vt:lpstr>ΠΑΡΑΓΟΜΕΝΟ ΕΚΠΑΙΔΕΥΤΙΚΟ ΥΛΙΚΟ (1/5)</vt:lpstr>
      <vt:lpstr>ΠΑΡΑΓΟΜΕΝΟ ΕΚΠΑΙΔΕΥΤΙΚΟ ΥΛΙΚΟ (2/5)</vt:lpstr>
      <vt:lpstr>ΠΑΡΑΓΟΜΕΝΟ ΕΚΠΑΙΔΕΥΤΙΚΟ ΥΛΙΚΟ  (3/5)</vt:lpstr>
      <vt:lpstr>ΠΑΡΑΓΟΜΕΝΟ ΕΚΠΑΙΔΕΥΤΙΚΟ ΥΛΙΚΟ (4/5)</vt:lpstr>
      <vt:lpstr>Παραγομενο εκπαιδευτικο υλικο (5/5)</vt:lpstr>
      <vt:lpstr>ΠΑΡΟΥΣΙΑΣΗ ΒΑΣΙΚΟΥ ΜΕΡΟΥΣ ΤΗΣ ΕΡΓΑΣΙΑΣ (1/2)</vt:lpstr>
      <vt:lpstr>ΠΑΡΟΥΣΙΑΣΗ ΒΑΣΙΚΟΥ ΜΕΡΟΥΣ ΤΗΣ ΕΡΓΑΣΙΑΣ (2/2)</vt:lpstr>
      <vt:lpstr>ΜΕΘΟΔΟΛΟΓΙΑ ΑΠΟΤΙΜΗΣΗΣ</vt:lpstr>
      <vt:lpstr>ΑΠΟΤΕΛΕΣΜΑΤΑ – ΚΥΡΙΑ ΕΥΡΗΜΑΤΑ (1/5)</vt:lpstr>
      <vt:lpstr>ΑΠΟΤΕΛΕΣΜΑΤΑ – ΚΥΡΙΑ ΕΥΡΗΜΑΤΑ (2/5)</vt:lpstr>
      <vt:lpstr>ΑΠΟΤΕΛΕΣΜΑΤΑ – ΚΥΡΙΑ ΕΥΡΗΜΑΤΑ (3/5)</vt:lpstr>
      <vt:lpstr>ΑΠΟΤΕΛΕΣΜΑΤΑ – ΚΥΡΙΑ ΕΥΡΗΜΑΤΑ (4/5)</vt:lpstr>
      <vt:lpstr>ΑΠΟΤΕΛΕΣΜΑΤΑ – ΚΥΡΙΑ ΕΥΡΗΜΑΤΑ (5/5)</vt:lpstr>
      <vt:lpstr>ΣΥΜΠΕΡΑΣΜΑΤΑ</vt:lpstr>
      <vt:lpstr>ΣΑΣ   ΕΥΧΑΡΙΣΤΩ  ΠΟΛΥ   ΓΙΑ   ΤΗΝ ΠΡΟΣΟΧΗ   ΣΑΣ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dc:creator>
  <cp:lastModifiedBy>A</cp:lastModifiedBy>
  <cp:revision>204</cp:revision>
  <dcterms:created xsi:type="dcterms:W3CDTF">2025-01-13T20:46:32Z</dcterms:created>
  <dcterms:modified xsi:type="dcterms:W3CDTF">2025-03-14T19:18:05Z</dcterms:modified>
</cp:coreProperties>
</file>