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0" r:id="rId1"/>
  </p:sldMasterIdLst>
  <p:notesMasterIdLst>
    <p:notesMasterId r:id="rId25"/>
  </p:notesMasterIdLst>
  <p:sldIdLst>
    <p:sldId id="1482" r:id="rId2"/>
    <p:sldId id="2033" r:id="rId3"/>
    <p:sldId id="2013" r:id="rId4"/>
    <p:sldId id="2014" r:id="rId5"/>
    <p:sldId id="2032" r:id="rId6"/>
    <p:sldId id="327" r:id="rId7"/>
    <p:sldId id="2012" r:id="rId8"/>
    <p:sldId id="2023" r:id="rId9"/>
    <p:sldId id="267" r:id="rId10"/>
    <p:sldId id="285" r:id="rId11"/>
    <p:sldId id="2016" r:id="rId12"/>
    <p:sldId id="275" r:id="rId13"/>
    <p:sldId id="284" r:id="rId14"/>
    <p:sldId id="2025" r:id="rId15"/>
    <p:sldId id="326" r:id="rId16"/>
    <p:sldId id="2031" r:id="rId17"/>
    <p:sldId id="2017" r:id="rId18"/>
    <p:sldId id="2030" r:id="rId19"/>
    <p:sldId id="2018" r:id="rId20"/>
    <p:sldId id="2028" r:id="rId21"/>
    <p:sldId id="2021" r:id="rId22"/>
    <p:sldId id="2029" r:id="rId23"/>
    <p:sldId id="2019" r:id="rId24"/>
  </p:sldIdLst>
  <p:sldSz cx="9144000" cy="6858000" type="screen4x3"/>
  <p:notesSz cx="6858000" cy="97345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RV" lastIdx="2" clrIdx="0">
    <p:extLst>
      <p:ext uri="{19B8F6BF-5375-455C-9EA6-DF929625EA0E}">
        <p15:presenceInfo xmlns:p15="http://schemas.microsoft.com/office/powerpoint/2012/main" userId="revie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4F694"/>
    <a:srgbClr val="931B1B"/>
    <a:srgbClr val="90CCAF"/>
    <a:srgbClr val="FFA54B"/>
    <a:srgbClr val="EDBE9B"/>
    <a:srgbClr val="ADDB7B"/>
    <a:srgbClr val="FFAD5B"/>
    <a:srgbClr val="FF9933"/>
    <a:srgbClr val="FFF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93987" autoAdjust="0"/>
  </p:normalViewPr>
  <p:slideViewPr>
    <p:cSldViewPr>
      <p:cViewPr varScale="1">
        <p:scale>
          <a:sx n="77" d="100"/>
          <a:sy n="77" d="100"/>
        </p:scale>
        <p:origin x="1459" y="86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89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notesViewPr>
    <p:cSldViewPr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9E97B-F918-4A5B-8B9B-008879C17CB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4475CF9-3DED-4A8C-BD97-47C6AF2BF043}">
      <dgm:prSet custT="1"/>
      <dgm:spPr/>
      <dgm:t>
        <a:bodyPr/>
        <a:lstStyle/>
        <a:p>
          <a:r>
            <a:rPr lang="el-GR" sz="1600" dirty="0"/>
            <a:t>🎯 </a:t>
          </a:r>
          <a:r>
            <a:rPr lang="el-GR" sz="1600" b="1" dirty="0"/>
            <a:t>Σχεδιασμός, υλοποίηση &amp; αποτίμηση </a:t>
          </a:r>
          <a:r>
            <a:rPr lang="el-GR" sz="1600" dirty="0"/>
            <a:t>εκπαιδευτικού υλικού βασισμένου στην Εξ αποστάσεως Εκπαίδευση (ΕξΑΕ).</a:t>
          </a:r>
        </a:p>
      </dgm:t>
    </dgm:pt>
    <dgm:pt modelId="{7E01DF4C-554D-46A9-B429-6DC22C9B7B3C}" type="parTrans" cxnId="{9CA0FF4F-9E59-41F1-8B4F-17C8E7156121}">
      <dgm:prSet/>
      <dgm:spPr/>
      <dgm:t>
        <a:bodyPr/>
        <a:lstStyle/>
        <a:p>
          <a:endParaRPr lang="el-GR"/>
        </a:p>
      </dgm:t>
    </dgm:pt>
    <dgm:pt modelId="{69129BA9-1AA4-4248-985F-F240439993D9}" type="sibTrans" cxnId="{9CA0FF4F-9E59-41F1-8B4F-17C8E7156121}">
      <dgm:prSet/>
      <dgm:spPr/>
      <dgm:t>
        <a:bodyPr/>
        <a:lstStyle/>
        <a:p>
          <a:endParaRPr lang="el-GR"/>
        </a:p>
      </dgm:t>
    </dgm:pt>
    <dgm:pt modelId="{0E825485-4AA5-47C9-B6E5-1BC10EAADBC9}">
      <dgm:prSet/>
      <dgm:spPr/>
      <dgm:t>
        <a:bodyPr/>
        <a:lstStyle/>
        <a:p>
          <a:r>
            <a:rPr lang="el-GR" dirty="0"/>
            <a:t>🗺️ Διδασκαλία των </a:t>
          </a:r>
          <a:r>
            <a:rPr lang="el-GR" b="1" dirty="0"/>
            <a:t>Γεωγραφικών Διαμερισμάτων της Ελλάδας </a:t>
          </a:r>
          <a:r>
            <a:rPr lang="el-GR" dirty="0"/>
            <a:t>με πολυμορφικό τρόπο.</a:t>
          </a:r>
        </a:p>
      </dgm:t>
    </dgm:pt>
    <dgm:pt modelId="{622BC9ED-F91F-42C4-B1C8-DBEFB733E5A7}" type="parTrans" cxnId="{3C1C1FD5-E910-47EA-A4CA-791272CFC955}">
      <dgm:prSet/>
      <dgm:spPr/>
      <dgm:t>
        <a:bodyPr/>
        <a:lstStyle/>
        <a:p>
          <a:endParaRPr lang="el-GR"/>
        </a:p>
      </dgm:t>
    </dgm:pt>
    <dgm:pt modelId="{EB13D0AB-B277-4841-A257-9C7A475C06A1}" type="sibTrans" cxnId="{3C1C1FD5-E910-47EA-A4CA-791272CFC955}">
      <dgm:prSet/>
      <dgm:spPr/>
      <dgm:t>
        <a:bodyPr/>
        <a:lstStyle/>
        <a:p>
          <a:endParaRPr lang="el-GR"/>
        </a:p>
      </dgm:t>
    </dgm:pt>
    <dgm:pt modelId="{AA52823C-D1B1-4C14-8B91-4520D4063B02}">
      <dgm:prSet/>
      <dgm:spPr/>
      <dgm:t>
        <a:bodyPr/>
        <a:lstStyle/>
        <a:p>
          <a:r>
            <a:rPr lang="el-GR" dirty="0"/>
            <a:t>💻 Αξιοποίηση των </a:t>
          </a:r>
          <a:r>
            <a:rPr lang="el-GR" b="1" dirty="0"/>
            <a:t>Τεχνολογιών Πληροφορίας &amp; Επικοινωνίας </a:t>
          </a:r>
          <a:r>
            <a:rPr lang="el-GR" dirty="0"/>
            <a:t>(ΤΠΕ).</a:t>
          </a:r>
        </a:p>
      </dgm:t>
    </dgm:pt>
    <dgm:pt modelId="{439BC3D9-61E3-48A3-BDEA-2BEBDF483FEB}" type="parTrans" cxnId="{C4F827CB-FA2F-4339-8786-22267E137C06}">
      <dgm:prSet/>
      <dgm:spPr/>
      <dgm:t>
        <a:bodyPr/>
        <a:lstStyle/>
        <a:p>
          <a:endParaRPr lang="el-GR"/>
        </a:p>
      </dgm:t>
    </dgm:pt>
    <dgm:pt modelId="{79D1CF98-D78B-4831-BC12-DB99A5D3B420}" type="sibTrans" cxnId="{C4F827CB-FA2F-4339-8786-22267E137C06}">
      <dgm:prSet/>
      <dgm:spPr/>
      <dgm:t>
        <a:bodyPr/>
        <a:lstStyle/>
        <a:p>
          <a:endParaRPr lang="el-GR"/>
        </a:p>
      </dgm:t>
    </dgm:pt>
    <dgm:pt modelId="{A303CC4C-F858-499F-8815-CB8F0489C631}">
      <dgm:prSet/>
      <dgm:spPr/>
      <dgm:t>
        <a:bodyPr/>
        <a:lstStyle/>
        <a:p>
          <a:r>
            <a:rPr lang="el-GR" dirty="0"/>
            <a:t>🚀  Προώθηση </a:t>
          </a:r>
          <a:r>
            <a:rPr lang="el-GR" b="1" dirty="0"/>
            <a:t>ενεργητικής μάθησης </a:t>
          </a:r>
          <a:r>
            <a:rPr lang="el-GR" dirty="0"/>
            <a:t>μέσα από διαδραστικές ψηφιακές εφαρμογές.</a:t>
          </a:r>
        </a:p>
      </dgm:t>
    </dgm:pt>
    <dgm:pt modelId="{764E24FD-DD95-4192-9D06-D6AE180BA392}" type="parTrans" cxnId="{7005FD29-E76A-4FC1-9C0C-C713B98F925C}">
      <dgm:prSet/>
      <dgm:spPr/>
      <dgm:t>
        <a:bodyPr/>
        <a:lstStyle/>
        <a:p>
          <a:endParaRPr lang="el-GR"/>
        </a:p>
      </dgm:t>
    </dgm:pt>
    <dgm:pt modelId="{14BDD2AC-56CF-4C24-88A1-22B77E8CF166}" type="sibTrans" cxnId="{7005FD29-E76A-4FC1-9C0C-C713B98F925C}">
      <dgm:prSet/>
      <dgm:spPr/>
      <dgm:t>
        <a:bodyPr/>
        <a:lstStyle/>
        <a:p>
          <a:endParaRPr lang="el-GR"/>
        </a:p>
      </dgm:t>
    </dgm:pt>
    <dgm:pt modelId="{F4F5FA41-068D-4690-872B-7247352C4257}" type="pres">
      <dgm:prSet presAssocID="{51F9E97B-F918-4A5B-8B9B-008879C17CB6}" presName="matrix" presStyleCnt="0">
        <dgm:presLayoutVars>
          <dgm:chMax val="1"/>
          <dgm:dir/>
          <dgm:resizeHandles val="exact"/>
        </dgm:presLayoutVars>
      </dgm:prSet>
      <dgm:spPr/>
    </dgm:pt>
    <dgm:pt modelId="{C0C77321-FD26-4532-A872-15010799D52B}" type="pres">
      <dgm:prSet presAssocID="{51F9E97B-F918-4A5B-8B9B-008879C17CB6}" presName="diamond" presStyleLbl="bgShp" presStyleIdx="0" presStyleCnt="1" custScaleX="112512" custScaleY="96325"/>
      <dgm:spPr/>
    </dgm:pt>
    <dgm:pt modelId="{C34C7B9A-0424-45F1-903A-E2EF0EDE01C8}" type="pres">
      <dgm:prSet presAssocID="{51F9E97B-F918-4A5B-8B9B-008879C17CB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9E6D7E7-438D-498E-BB68-923BDA976D6A}" type="pres">
      <dgm:prSet presAssocID="{51F9E97B-F918-4A5B-8B9B-008879C17CB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877C1AF-CDB5-4F7D-9FDB-5FEC60F8780B}" type="pres">
      <dgm:prSet presAssocID="{51F9E97B-F918-4A5B-8B9B-008879C17CB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C907702-DE76-4DC4-910B-05B0D843A57B}" type="pres">
      <dgm:prSet presAssocID="{51F9E97B-F918-4A5B-8B9B-008879C17CB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1AA8101-E8B5-404B-9B5F-88CDCA2DBD8D}" type="presOf" srcId="{51F9E97B-F918-4A5B-8B9B-008879C17CB6}" destId="{F4F5FA41-068D-4690-872B-7247352C4257}" srcOrd="0" destOrd="0" presId="urn:microsoft.com/office/officeart/2005/8/layout/matrix3"/>
    <dgm:cxn modelId="{7005FD29-E76A-4FC1-9C0C-C713B98F925C}" srcId="{51F9E97B-F918-4A5B-8B9B-008879C17CB6}" destId="{A303CC4C-F858-499F-8815-CB8F0489C631}" srcOrd="3" destOrd="0" parTransId="{764E24FD-DD95-4192-9D06-D6AE180BA392}" sibTransId="{14BDD2AC-56CF-4C24-88A1-22B77E8CF166}"/>
    <dgm:cxn modelId="{E7F18447-3A47-4D04-B13A-A1630F9DDE36}" type="presOf" srcId="{AA52823C-D1B1-4C14-8B91-4520D4063B02}" destId="{F877C1AF-CDB5-4F7D-9FDB-5FEC60F8780B}" srcOrd="0" destOrd="0" presId="urn:microsoft.com/office/officeart/2005/8/layout/matrix3"/>
    <dgm:cxn modelId="{82799F6F-184F-490E-BE45-6AC99B92D3B5}" type="presOf" srcId="{A303CC4C-F858-499F-8815-CB8F0489C631}" destId="{1C907702-DE76-4DC4-910B-05B0D843A57B}" srcOrd="0" destOrd="0" presId="urn:microsoft.com/office/officeart/2005/8/layout/matrix3"/>
    <dgm:cxn modelId="{9CA0FF4F-9E59-41F1-8B4F-17C8E7156121}" srcId="{51F9E97B-F918-4A5B-8B9B-008879C17CB6}" destId="{F4475CF9-3DED-4A8C-BD97-47C6AF2BF043}" srcOrd="0" destOrd="0" parTransId="{7E01DF4C-554D-46A9-B429-6DC22C9B7B3C}" sibTransId="{69129BA9-1AA4-4248-985F-F240439993D9}"/>
    <dgm:cxn modelId="{9FD79789-C9E2-46D2-8BE0-BF4484337045}" type="presOf" srcId="{F4475CF9-3DED-4A8C-BD97-47C6AF2BF043}" destId="{C34C7B9A-0424-45F1-903A-E2EF0EDE01C8}" srcOrd="0" destOrd="0" presId="urn:microsoft.com/office/officeart/2005/8/layout/matrix3"/>
    <dgm:cxn modelId="{198E3AAE-C43A-4CE0-8FF5-B0B86E40919C}" type="presOf" srcId="{0E825485-4AA5-47C9-B6E5-1BC10EAADBC9}" destId="{59E6D7E7-438D-498E-BB68-923BDA976D6A}" srcOrd="0" destOrd="0" presId="urn:microsoft.com/office/officeart/2005/8/layout/matrix3"/>
    <dgm:cxn modelId="{C4F827CB-FA2F-4339-8786-22267E137C06}" srcId="{51F9E97B-F918-4A5B-8B9B-008879C17CB6}" destId="{AA52823C-D1B1-4C14-8B91-4520D4063B02}" srcOrd="2" destOrd="0" parTransId="{439BC3D9-61E3-48A3-BDEA-2BEBDF483FEB}" sibTransId="{79D1CF98-D78B-4831-BC12-DB99A5D3B420}"/>
    <dgm:cxn modelId="{3C1C1FD5-E910-47EA-A4CA-791272CFC955}" srcId="{51F9E97B-F918-4A5B-8B9B-008879C17CB6}" destId="{0E825485-4AA5-47C9-B6E5-1BC10EAADBC9}" srcOrd="1" destOrd="0" parTransId="{622BC9ED-F91F-42C4-B1C8-DBEFB733E5A7}" sibTransId="{EB13D0AB-B277-4841-A257-9C7A475C06A1}"/>
    <dgm:cxn modelId="{F9F07896-D386-40B6-BDA7-0B2B51B1EB51}" type="presParOf" srcId="{F4F5FA41-068D-4690-872B-7247352C4257}" destId="{C0C77321-FD26-4532-A872-15010799D52B}" srcOrd="0" destOrd="0" presId="urn:microsoft.com/office/officeart/2005/8/layout/matrix3"/>
    <dgm:cxn modelId="{29819159-95ED-4F82-95BF-A9BA18BE2FEE}" type="presParOf" srcId="{F4F5FA41-068D-4690-872B-7247352C4257}" destId="{C34C7B9A-0424-45F1-903A-E2EF0EDE01C8}" srcOrd="1" destOrd="0" presId="urn:microsoft.com/office/officeart/2005/8/layout/matrix3"/>
    <dgm:cxn modelId="{54E83B57-1392-4C49-A903-D821E3F8DA4C}" type="presParOf" srcId="{F4F5FA41-068D-4690-872B-7247352C4257}" destId="{59E6D7E7-438D-498E-BB68-923BDA976D6A}" srcOrd="2" destOrd="0" presId="urn:microsoft.com/office/officeart/2005/8/layout/matrix3"/>
    <dgm:cxn modelId="{91DA1B45-D54A-4A19-8325-BCB28336904A}" type="presParOf" srcId="{F4F5FA41-068D-4690-872B-7247352C4257}" destId="{F877C1AF-CDB5-4F7D-9FDB-5FEC60F8780B}" srcOrd="3" destOrd="0" presId="urn:microsoft.com/office/officeart/2005/8/layout/matrix3"/>
    <dgm:cxn modelId="{A50DF39C-53CC-4C2A-9CBA-AF91776F9D5B}" type="presParOf" srcId="{F4F5FA41-068D-4690-872B-7247352C4257}" destId="{1C907702-DE76-4DC4-910B-05B0D843A57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29D7991-7221-4B21-8BF7-1F4502213AE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B30575F-7256-469B-8491-8BE88237B6B4}">
      <dgm:prSet phldrT="[Κείμενο]" custT="1"/>
      <dgm:spPr/>
      <dgm:t>
        <a:bodyPr/>
        <a:lstStyle/>
        <a:p>
          <a:pPr algn="ctr"/>
          <a:r>
            <a:rPr lang="el-GR" sz="2400" b="0" dirty="0"/>
            <a:t>1</a:t>
          </a:r>
          <a:r>
            <a:rPr lang="el-GR" sz="2400" b="0" baseline="30000" dirty="0"/>
            <a:t>η</a:t>
          </a:r>
          <a:r>
            <a:rPr lang="el-GR" sz="2400" b="0" dirty="0"/>
            <a:t> δέσμη: </a:t>
          </a:r>
        </a:p>
        <a:p>
          <a:pPr algn="ctr"/>
          <a:r>
            <a:rPr lang="el-GR" sz="2000" dirty="0"/>
            <a:t>κείμενα - προκείμενα – μετακείμενα</a:t>
          </a:r>
        </a:p>
      </dgm:t>
    </dgm:pt>
    <dgm:pt modelId="{716E53F5-29A0-4643-A41D-2C4D1CC92948}" type="parTrans" cxnId="{538299BB-4014-4EE0-8AC0-B14247CB314C}">
      <dgm:prSet/>
      <dgm:spPr/>
      <dgm:t>
        <a:bodyPr/>
        <a:lstStyle/>
        <a:p>
          <a:endParaRPr lang="el-GR"/>
        </a:p>
      </dgm:t>
    </dgm:pt>
    <dgm:pt modelId="{CD3BF10E-0E9C-4E66-9708-7DDC9EB8A040}" type="sibTrans" cxnId="{538299BB-4014-4EE0-8AC0-B14247CB314C}">
      <dgm:prSet/>
      <dgm:spPr/>
      <dgm:t>
        <a:bodyPr/>
        <a:lstStyle/>
        <a:p>
          <a:endParaRPr lang="el-GR"/>
        </a:p>
      </dgm:t>
    </dgm:pt>
    <dgm:pt modelId="{AE62F5D6-943A-45A1-B16A-28550418FC6C}">
      <dgm:prSet phldrT="[Κείμενο]" custT="1"/>
      <dgm:spPr/>
      <dgm:t>
        <a:bodyPr/>
        <a:lstStyle/>
        <a:p>
          <a:pPr algn="ctr"/>
          <a:r>
            <a:rPr lang="el-GR" sz="2400" b="0" dirty="0"/>
            <a:t>2</a:t>
          </a:r>
          <a:r>
            <a:rPr lang="el-GR" sz="2400" b="0" baseline="30000" dirty="0"/>
            <a:t>η</a:t>
          </a:r>
          <a:r>
            <a:rPr lang="el-GR" sz="2400" b="0" dirty="0"/>
            <a:t> δέσμη: </a:t>
          </a:r>
        </a:p>
        <a:p>
          <a:pPr algn="ctr"/>
          <a:r>
            <a:rPr lang="el-GR" sz="2000" dirty="0"/>
            <a:t>διακείμενα -  επικείμενα - παρακείμενα – περικείμενα</a:t>
          </a:r>
        </a:p>
      </dgm:t>
    </dgm:pt>
    <dgm:pt modelId="{318F617C-EE6B-423E-B3ED-E712CAE5A79E}" type="parTrans" cxnId="{BCD37EF3-73C6-4B07-AF14-3CB41E924A2F}">
      <dgm:prSet/>
      <dgm:spPr/>
      <dgm:t>
        <a:bodyPr/>
        <a:lstStyle/>
        <a:p>
          <a:endParaRPr lang="el-GR"/>
        </a:p>
      </dgm:t>
    </dgm:pt>
    <dgm:pt modelId="{9E0B2217-3976-4DD4-9386-0D6D5E7C2993}" type="sibTrans" cxnId="{BCD37EF3-73C6-4B07-AF14-3CB41E924A2F}">
      <dgm:prSet/>
      <dgm:spPr/>
      <dgm:t>
        <a:bodyPr/>
        <a:lstStyle/>
        <a:p>
          <a:endParaRPr lang="el-GR"/>
        </a:p>
      </dgm:t>
    </dgm:pt>
    <dgm:pt modelId="{4394F879-4386-45B7-BB75-A2A393A9E83D}">
      <dgm:prSet custT="1"/>
      <dgm:spPr/>
      <dgm:t>
        <a:bodyPr/>
        <a:lstStyle/>
        <a:p>
          <a:pPr algn="ctr"/>
          <a:r>
            <a:rPr lang="el-GR" sz="2400" b="0" dirty="0"/>
            <a:t>3</a:t>
          </a:r>
          <a:r>
            <a:rPr lang="el-GR" sz="2400" b="0" baseline="30000" dirty="0"/>
            <a:t>η</a:t>
          </a:r>
          <a:r>
            <a:rPr lang="el-GR" sz="2400" b="0" dirty="0"/>
            <a:t> δέσμη: </a:t>
          </a:r>
        </a:p>
        <a:p>
          <a:pPr algn="ctr"/>
          <a:r>
            <a:rPr lang="el-GR" sz="2000" dirty="0"/>
            <a:t>πολυκείμενα – πολυαντικείμενα</a:t>
          </a:r>
        </a:p>
      </dgm:t>
    </dgm:pt>
    <dgm:pt modelId="{B57D5CF4-F877-4CF8-A726-8325AF52FA11}" type="parTrans" cxnId="{D772494B-5918-4BB3-BEA4-A54B00662885}">
      <dgm:prSet/>
      <dgm:spPr/>
      <dgm:t>
        <a:bodyPr/>
        <a:lstStyle/>
        <a:p>
          <a:endParaRPr lang="el-GR"/>
        </a:p>
      </dgm:t>
    </dgm:pt>
    <dgm:pt modelId="{4C7B7A05-296B-4877-A032-8D6A562194F8}" type="sibTrans" cxnId="{D772494B-5918-4BB3-BEA4-A54B00662885}">
      <dgm:prSet/>
      <dgm:spPr/>
      <dgm:t>
        <a:bodyPr/>
        <a:lstStyle/>
        <a:p>
          <a:endParaRPr lang="el-GR"/>
        </a:p>
      </dgm:t>
    </dgm:pt>
    <dgm:pt modelId="{790C069C-4C64-4AAB-8CD6-3EC8D1C45D1E}" type="pres">
      <dgm:prSet presAssocID="{729D7991-7221-4B21-8BF7-1F4502213AED}" presName="linear" presStyleCnt="0">
        <dgm:presLayoutVars>
          <dgm:animLvl val="lvl"/>
          <dgm:resizeHandles val="exact"/>
        </dgm:presLayoutVars>
      </dgm:prSet>
      <dgm:spPr/>
    </dgm:pt>
    <dgm:pt modelId="{025D7068-17EB-49B7-A3D8-576B2E6D6A22}" type="pres">
      <dgm:prSet presAssocID="{7B30575F-7256-469B-8491-8BE88237B6B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621A0E6-FA69-4D15-82B3-A012126C51AC}" type="pres">
      <dgm:prSet presAssocID="{CD3BF10E-0E9C-4E66-9708-7DDC9EB8A040}" presName="spacer" presStyleCnt="0"/>
      <dgm:spPr/>
    </dgm:pt>
    <dgm:pt modelId="{DE288BDF-3CE8-4194-947E-A670D8077DE1}" type="pres">
      <dgm:prSet presAssocID="{AE62F5D6-943A-45A1-B16A-28550418FC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42972E-3E58-4F09-9CA1-524C616034AE}" type="pres">
      <dgm:prSet presAssocID="{9E0B2217-3976-4DD4-9386-0D6D5E7C2993}" presName="spacer" presStyleCnt="0"/>
      <dgm:spPr/>
    </dgm:pt>
    <dgm:pt modelId="{2A76FD1F-24AC-4A8F-BF71-F8724AE04231}" type="pres">
      <dgm:prSet presAssocID="{4394F879-4386-45B7-BB75-A2A393A9E83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F1EE11C-7401-45A0-BCB4-87CEFE5F6397}" type="presOf" srcId="{4394F879-4386-45B7-BB75-A2A393A9E83D}" destId="{2A76FD1F-24AC-4A8F-BF71-F8724AE04231}" srcOrd="0" destOrd="0" presId="urn:microsoft.com/office/officeart/2005/8/layout/vList2"/>
    <dgm:cxn modelId="{D772494B-5918-4BB3-BEA4-A54B00662885}" srcId="{729D7991-7221-4B21-8BF7-1F4502213AED}" destId="{4394F879-4386-45B7-BB75-A2A393A9E83D}" srcOrd="2" destOrd="0" parTransId="{B57D5CF4-F877-4CF8-A726-8325AF52FA11}" sibTransId="{4C7B7A05-296B-4877-A032-8D6A562194F8}"/>
    <dgm:cxn modelId="{B0D3636C-6C00-424F-B73A-08F4A045E956}" type="presOf" srcId="{729D7991-7221-4B21-8BF7-1F4502213AED}" destId="{790C069C-4C64-4AAB-8CD6-3EC8D1C45D1E}" srcOrd="0" destOrd="0" presId="urn:microsoft.com/office/officeart/2005/8/layout/vList2"/>
    <dgm:cxn modelId="{E4770954-98EE-4D73-84B3-9BB2B3F06134}" type="presOf" srcId="{7B30575F-7256-469B-8491-8BE88237B6B4}" destId="{025D7068-17EB-49B7-A3D8-576B2E6D6A22}" srcOrd="0" destOrd="0" presId="urn:microsoft.com/office/officeart/2005/8/layout/vList2"/>
    <dgm:cxn modelId="{538299BB-4014-4EE0-8AC0-B14247CB314C}" srcId="{729D7991-7221-4B21-8BF7-1F4502213AED}" destId="{7B30575F-7256-469B-8491-8BE88237B6B4}" srcOrd="0" destOrd="0" parTransId="{716E53F5-29A0-4643-A41D-2C4D1CC92948}" sibTransId="{CD3BF10E-0E9C-4E66-9708-7DDC9EB8A040}"/>
    <dgm:cxn modelId="{BCD37EF3-73C6-4B07-AF14-3CB41E924A2F}" srcId="{729D7991-7221-4B21-8BF7-1F4502213AED}" destId="{AE62F5D6-943A-45A1-B16A-28550418FC6C}" srcOrd="1" destOrd="0" parTransId="{318F617C-EE6B-423E-B3ED-E712CAE5A79E}" sibTransId="{9E0B2217-3976-4DD4-9386-0D6D5E7C2993}"/>
    <dgm:cxn modelId="{6AE38FFB-96E7-4574-B154-F18320DB83D6}" type="presOf" srcId="{AE62F5D6-943A-45A1-B16A-28550418FC6C}" destId="{DE288BDF-3CE8-4194-947E-A670D8077DE1}" srcOrd="0" destOrd="0" presId="urn:microsoft.com/office/officeart/2005/8/layout/vList2"/>
    <dgm:cxn modelId="{0F5BA8C4-9F05-4A9A-B52E-44D89818DA19}" type="presParOf" srcId="{790C069C-4C64-4AAB-8CD6-3EC8D1C45D1E}" destId="{025D7068-17EB-49B7-A3D8-576B2E6D6A22}" srcOrd="0" destOrd="0" presId="urn:microsoft.com/office/officeart/2005/8/layout/vList2"/>
    <dgm:cxn modelId="{28AF749E-A3F2-443F-B303-D107362698F1}" type="presParOf" srcId="{790C069C-4C64-4AAB-8CD6-3EC8D1C45D1E}" destId="{9621A0E6-FA69-4D15-82B3-A012126C51AC}" srcOrd="1" destOrd="0" presId="urn:microsoft.com/office/officeart/2005/8/layout/vList2"/>
    <dgm:cxn modelId="{186872F2-B241-420F-A400-819F6742B102}" type="presParOf" srcId="{790C069C-4C64-4AAB-8CD6-3EC8D1C45D1E}" destId="{DE288BDF-3CE8-4194-947E-A670D8077DE1}" srcOrd="2" destOrd="0" presId="urn:microsoft.com/office/officeart/2005/8/layout/vList2"/>
    <dgm:cxn modelId="{B686D87F-8351-4C89-9FF5-7BB2BD41413A}" type="presParOf" srcId="{790C069C-4C64-4AAB-8CD6-3EC8D1C45D1E}" destId="{5242972E-3E58-4F09-9CA1-524C616034AE}" srcOrd="3" destOrd="0" presId="urn:microsoft.com/office/officeart/2005/8/layout/vList2"/>
    <dgm:cxn modelId="{D6DEFF7C-6657-4C49-AE73-294DBFE12499}" type="presParOf" srcId="{790C069C-4C64-4AAB-8CD6-3EC8D1C45D1E}" destId="{2A76FD1F-24AC-4A8F-BF71-F8724AE0423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9D7991-7221-4B21-8BF7-1F4502213AE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B30575F-7256-469B-8491-8BE88237B6B4}">
      <dgm:prSet phldrT="[Κείμενο]" custT="1"/>
      <dgm:spPr/>
      <dgm:t>
        <a:bodyPr/>
        <a:lstStyle/>
        <a:p>
          <a:r>
            <a:rPr lang="el-GR" sz="2000" dirty="0"/>
            <a:t>Πολυμεσική</a:t>
          </a:r>
        </a:p>
      </dgm:t>
    </dgm:pt>
    <dgm:pt modelId="{716E53F5-29A0-4643-A41D-2C4D1CC92948}" type="parTrans" cxnId="{538299BB-4014-4EE0-8AC0-B14247CB314C}">
      <dgm:prSet/>
      <dgm:spPr/>
      <dgm:t>
        <a:bodyPr/>
        <a:lstStyle/>
        <a:p>
          <a:endParaRPr lang="el-GR" sz="2000"/>
        </a:p>
      </dgm:t>
    </dgm:pt>
    <dgm:pt modelId="{CD3BF10E-0E9C-4E66-9708-7DDC9EB8A040}" type="sibTrans" cxnId="{538299BB-4014-4EE0-8AC0-B14247CB314C}">
      <dgm:prSet/>
      <dgm:spPr/>
      <dgm:t>
        <a:bodyPr/>
        <a:lstStyle/>
        <a:p>
          <a:endParaRPr lang="el-GR" sz="2000"/>
        </a:p>
      </dgm:t>
    </dgm:pt>
    <dgm:pt modelId="{AE62F5D6-943A-45A1-B16A-28550418FC6C}">
      <dgm:prSet phldrT="[Κείμενο]" custT="1"/>
      <dgm:spPr/>
      <dgm:t>
        <a:bodyPr/>
        <a:lstStyle/>
        <a:p>
          <a:pPr algn="l"/>
          <a:r>
            <a:rPr lang="el-GR" sz="2000" dirty="0"/>
            <a:t>Πλεονασμού</a:t>
          </a:r>
        </a:p>
      </dgm:t>
    </dgm:pt>
    <dgm:pt modelId="{318F617C-EE6B-423E-B3ED-E712CAE5A79E}" type="parTrans" cxnId="{BCD37EF3-73C6-4B07-AF14-3CB41E924A2F}">
      <dgm:prSet/>
      <dgm:spPr/>
      <dgm:t>
        <a:bodyPr/>
        <a:lstStyle/>
        <a:p>
          <a:endParaRPr lang="el-GR" sz="2000"/>
        </a:p>
      </dgm:t>
    </dgm:pt>
    <dgm:pt modelId="{9E0B2217-3976-4DD4-9386-0D6D5E7C2993}" type="sibTrans" cxnId="{BCD37EF3-73C6-4B07-AF14-3CB41E924A2F}">
      <dgm:prSet/>
      <dgm:spPr/>
      <dgm:t>
        <a:bodyPr/>
        <a:lstStyle/>
        <a:p>
          <a:endParaRPr lang="el-GR" sz="2000"/>
        </a:p>
      </dgm:t>
    </dgm:pt>
    <dgm:pt modelId="{4394F879-4386-45B7-BB75-A2A393A9E83D}">
      <dgm:prSet custT="1"/>
      <dgm:spPr/>
      <dgm:t>
        <a:bodyPr/>
        <a:lstStyle/>
        <a:p>
          <a:r>
            <a:rPr lang="el-GR" sz="2000" dirty="0"/>
            <a:t>Συνοχής</a:t>
          </a:r>
        </a:p>
      </dgm:t>
    </dgm:pt>
    <dgm:pt modelId="{B57D5CF4-F877-4CF8-A726-8325AF52FA11}" type="parTrans" cxnId="{D772494B-5918-4BB3-BEA4-A54B00662885}">
      <dgm:prSet/>
      <dgm:spPr/>
      <dgm:t>
        <a:bodyPr/>
        <a:lstStyle/>
        <a:p>
          <a:endParaRPr lang="el-GR" sz="2000"/>
        </a:p>
      </dgm:t>
    </dgm:pt>
    <dgm:pt modelId="{4C7B7A05-296B-4877-A032-8D6A562194F8}" type="sibTrans" cxnId="{D772494B-5918-4BB3-BEA4-A54B00662885}">
      <dgm:prSet/>
      <dgm:spPr/>
      <dgm:t>
        <a:bodyPr/>
        <a:lstStyle/>
        <a:p>
          <a:endParaRPr lang="el-GR" sz="2000"/>
        </a:p>
      </dgm:t>
    </dgm:pt>
    <dgm:pt modelId="{B0CFAFE1-E414-4FFD-8489-4B111F2AA8C6}">
      <dgm:prSet custT="1"/>
      <dgm:spPr/>
      <dgm:t>
        <a:bodyPr/>
        <a:lstStyle/>
        <a:p>
          <a:r>
            <a:rPr lang="el-GR" sz="2000" dirty="0"/>
            <a:t>Σηματοδότησης</a:t>
          </a:r>
        </a:p>
      </dgm:t>
    </dgm:pt>
    <dgm:pt modelId="{53FDBA35-D90A-4284-9E71-6945A624D91C}" type="parTrans" cxnId="{C5595BB0-AE04-43E6-A2F9-BE0E31F1B0CE}">
      <dgm:prSet/>
      <dgm:spPr/>
      <dgm:t>
        <a:bodyPr/>
        <a:lstStyle/>
        <a:p>
          <a:endParaRPr lang="el-GR" sz="2000"/>
        </a:p>
      </dgm:t>
    </dgm:pt>
    <dgm:pt modelId="{CFD2E37B-6487-4356-9C4D-DD41FE002E41}" type="sibTrans" cxnId="{C5595BB0-AE04-43E6-A2F9-BE0E31F1B0CE}">
      <dgm:prSet/>
      <dgm:spPr/>
      <dgm:t>
        <a:bodyPr/>
        <a:lstStyle/>
        <a:p>
          <a:endParaRPr lang="el-GR" sz="2000"/>
        </a:p>
      </dgm:t>
    </dgm:pt>
    <dgm:pt modelId="{986E0009-A857-455E-99C3-2B53A0F4DEF8}">
      <dgm:prSet custT="1"/>
      <dgm:spPr/>
      <dgm:t>
        <a:bodyPr/>
        <a:lstStyle/>
        <a:p>
          <a:r>
            <a:rPr lang="el-GR" sz="2000" dirty="0"/>
            <a:t>Συνάφειας</a:t>
          </a:r>
        </a:p>
      </dgm:t>
    </dgm:pt>
    <dgm:pt modelId="{653DFC0F-0EEC-46BD-8D7E-5130E6B024BB}" type="parTrans" cxnId="{F9682630-759A-4A78-9A95-5DC30DD44203}">
      <dgm:prSet/>
      <dgm:spPr/>
      <dgm:t>
        <a:bodyPr/>
        <a:lstStyle/>
        <a:p>
          <a:endParaRPr lang="el-GR" sz="2000"/>
        </a:p>
      </dgm:t>
    </dgm:pt>
    <dgm:pt modelId="{691744D7-0642-473C-BF98-E40DCB661EC2}" type="sibTrans" cxnId="{F9682630-759A-4A78-9A95-5DC30DD44203}">
      <dgm:prSet/>
      <dgm:spPr/>
      <dgm:t>
        <a:bodyPr/>
        <a:lstStyle/>
        <a:p>
          <a:endParaRPr lang="el-GR" sz="2000"/>
        </a:p>
      </dgm:t>
    </dgm:pt>
    <dgm:pt modelId="{44E7D68F-5F1B-47AC-AFBB-F52088F7BE60}">
      <dgm:prSet custT="1"/>
      <dgm:spPr/>
      <dgm:t>
        <a:bodyPr/>
        <a:lstStyle/>
        <a:p>
          <a:r>
            <a:rPr lang="el-GR" sz="2000" dirty="0"/>
            <a:t>Προσαρμοστικότητας</a:t>
          </a:r>
        </a:p>
      </dgm:t>
    </dgm:pt>
    <dgm:pt modelId="{89785F93-4B50-4245-A211-9097704025E8}" type="parTrans" cxnId="{DDA2E8D0-10AD-4E48-9D55-009006738530}">
      <dgm:prSet/>
      <dgm:spPr/>
      <dgm:t>
        <a:bodyPr/>
        <a:lstStyle/>
        <a:p>
          <a:endParaRPr lang="el-GR" sz="2000"/>
        </a:p>
      </dgm:t>
    </dgm:pt>
    <dgm:pt modelId="{80B92E75-E8C1-49B9-A47A-26EE435DFAF7}" type="sibTrans" cxnId="{DDA2E8D0-10AD-4E48-9D55-009006738530}">
      <dgm:prSet/>
      <dgm:spPr/>
      <dgm:t>
        <a:bodyPr/>
        <a:lstStyle/>
        <a:p>
          <a:endParaRPr lang="el-GR" sz="2000"/>
        </a:p>
      </dgm:t>
    </dgm:pt>
    <dgm:pt modelId="{790C069C-4C64-4AAB-8CD6-3EC8D1C45D1E}" type="pres">
      <dgm:prSet presAssocID="{729D7991-7221-4B21-8BF7-1F4502213AED}" presName="linear" presStyleCnt="0">
        <dgm:presLayoutVars>
          <dgm:animLvl val="lvl"/>
          <dgm:resizeHandles val="exact"/>
        </dgm:presLayoutVars>
      </dgm:prSet>
      <dgm:spPr/>
    </dgm:pt>
    <dgm:pt modelId="{025D7068-17EB-49B7-A3D8-576B2E6D6A22}" type="pres">
      <dgm:prSet presAssocID="{7B30575F-7256-469B-8491-8BE88237B6B4}" presName="parentText" presStyleLbl="node1" presStyleIdx="0" presStyleCnt="6" custScaleY="106842" custLinFactY="-42437" custLinFactNeighborX="1850" custLinFactNeighborY="-100000">
        <dgm:presLayoutVars>
          <dgm:chMax val="0"/>
          <dgm:bulletEnabled val="1"/>
        </dgm:presLayoutVars>
      </dgm:prSet>
      <dgm:spPr/>
    </dgm:pt>
    <dgm:pt modelId="{9621A0E6-FA69-4D15-82B3-A012126C51AC}" type="pres">
      <dgm:prSet presAssocID="{CD3BF10E-0E9C-4E66-9708-7DDC9EB8A040}" presName="spacer" presStyleCnt="0"/>
      <dgm:spPr/>
    </dgm:pt>
    <dgm:pt modelId="{7CABCF7C-C65E-4CF9-82F7-F251C379C71F}" type="pres">
      <dgm:prSet presAssocID="{44E7D68F-5F1B-47AC-AFBB-F52088F7BE60}" presName="parentText" presStyleLbl="node1" presStyleIdx="1" presStyleCnt="6" custLinFactY="-99" custLinFactNeighborX="0" custLinFactNeighborY="-100000">
        <dgm:presLayoutVars>
          <dgm:chMax val="0"/>
          <dgm:bulletEnabled val="1"/>
        </dgm:presLayoutVars>
      </dgm:prSet>
      <dgm:spPr/>
    </dgm:pt>
    <dgm:pt modelId="{8E9C5660-74BB-441C-8827-92B640A9EA5B}" type="pres">
      <dgm:prSet presAssocID="{80B92E75-E8C1-49B9-A47A-26EE435DFAF7}" presName="spacer" presStyleCnt="0"/>
      <dgm:spPr/>
    </dgm:pt>
    <dgm:pt modelId="{DE288BDF-3CE8-4194-947E-A670D8077DE1}" type="pres">
      <dgm:prSet presAssocID="{AE62F5D6-943A-45A1-B16A-28550418FC6C}" presName="parentText" presStyleLbl="node1" presStyleIdx="2" presStyleCnt="6" custLinFactY="6995" custLinFactNeighborX="2817" custLinFactNeighborY="100000">
        <dgm:presLayoutVars>
          <dgm:chMax val="0"/>
          <dgm:bulletEnabled val="1"/>
        </dgm:presLayoutVars>
      </dgm:prSet>
      <dgm:spPr/>
    </dgm:pt>
    <dgm:pt modelId="{5242972E-3E58-4F09-9CA1-524C616034AE}" type="pres">
      <dgm:prSet presAssocID="{9E0B2217-3976-4DD4-9386-0D6D5E7C2993}" presName="spacer" presStyleCnt="0"/>
      <dgm:spPr/>
    </dgm:pt>
    <dgm:pt modelId="{2A76FD1F-24AC-4A8F-BF71-F8724AE04231}" type="pres">
      <dgm:prSet presAssocID="{4394F879-4386-45B7-BB75-A2A393A9E83D}" presName="parentText" presStyleLbl="node1" presStyleIdx="3" presStyleCnt="6" custLinFactY="40340" custLinFactNeighborX="1880" custLinFactNeighborY="100000">
        <dgm:presLayoutVars>
          <dgm:chMax val="0"/>
          <dgm:bulletEnabled val="1"/>
        </dgm:presLayoutVars>
      </dgm:prSet>
      <dgm:spPr/>
    </dgm:pt>
    <dgm:pt modelId="{6D1B22EF-8FDE-485E-8C3D-45A48FCF57B4}" type="pres">
      <dgm:prSet presAssocID="{4C7B7A05-296B-4877-A032-8D6A562194F8}" presName="spacer" presStyleCnt="0"/>
      <dgm:spPr/>
    </dgm:pt>
    <dgm:pt modelId="{CF3A71B1-EA94-4025-9F8A-E3A62A1D40EF}" type="pres">
      <dgm:prSet presAssocID="{B0CFAFE1-E414-4FFD-8489-4B111F2AA8C6}" presName="parentText" presStyleLbl="node1" presStyleIdx="4" presStyleCnt="6" custLinFactY="75421" custLinFactNeighborX="2817" custLinFactNeighborY="100000">
        <dgm:presLayoutVars>
          <dgm:chMax val="0"/>
          <dgm:bulletEnabled val="1"/>
        </dgm:presLayoutVars>
      </dgm:prSet>
      <dgm:spPr/>
    </dgm:pt>
    <dgm:pt modelId="{BCA1083C-64FB-49C4-AC75-48847B75CF3E}" type="pres">
      <dgm:prSet presAssocID="{CFD2E37B-6487-4356-9C4D-DD41FE002E41}" presName="spacer" presStyleCnt="0"/>
      <dgm:spPr/>
    </dgm:pt>
    <dgm:pt modelId="{30160CF3-C792-45C8-8713-F38741CAE3E7}" type="pres">
      <dgm:prSet presAssocID="{986E0009-A857-455E-99C3-2B53A0F4DEF8}" presName="parentText" presStyleLbl="node1" presStyleIdx="5" presStyleCnt="6" custLinFactY="111883" custLinFactNeighborX="1542" custLinFactNeighborY="200000">
        <dgm:presLayoutVars>
          <dgm:chMax val="0"/>
          <dgm:bulletEnabled val="1"/>
        </dgm:presLayoutVars>
      </dgm:prSet>
      <dgm:spPr/>
    </dgm:pt>
  </dgm:ptLst>
  <dgm:cxnLst>
    <dgm:cxn modelId="{3F1EE11C-7401-45A0-BCB4-87CEFE5F6397}" type="presOf" srcId="{4394F879-4386-45B7-BB75-A2A393A9E83D}" destId="{2A76FD1F-24AC-4A8F-BF71-F8724AE04231}" srcOrd="0" destOrd="0" presId="urn:microsoft.com/office/officeart/2005/8/layout/vList2"/>
    <dgm:cxn modelId="{F9682630-759A-4A78-9A95-5DC30DD44203}" srcId="{729D7991-7221-4B21-8BF7-1F4502213AED}" destId="{986E0009-A857-455E-99C3-2B53A0F4DEF8}" srcOrd="5" destOrd="0" parTransId="{653DFC0F-0EEC-46BD-8D7E-5130E6B024BB}" sibTransId="{691744D7-0642-473C-BF98-E40DCB661EC2}"/>
    <dgm:cxn modelId="{CBC65D48-F647-4D07-B393-A251E169FB58}" type="presOf" srcId="{44E7D68F-5F1B-47AC-AFBB-F52088F7BE60}" destId="{7CABCF7C-C65E-4CF9-82F7-F251C379C71F}" srcOrd="0" destOrd="0" presId="urn:microsoft.com/office/officeart/2005/8/layout/vList2"/>
    <dgm:cxn modelId="{D772494B-5918-4BB3-BEA4-A54B00662885}" srcId="{729D7991-7221-4B21-8BF7-1F4502213AED}" destId="{4394F879-4386-45B7-BB75-A2A393A9E83D}" srcOrd="3" destOrd="0" parTransId="{B57D5CF4-F877-4CF8-A726-8325AF52FA11}" sibTransId="{4C7B7A05-296B-4877-A032-8D6A562194F8}"/>
    <dgm:cxn modelId="{B0D3636C-6C00-424F-B73A-08F4A045E956}" type="presOf" srcId="{729D7991-7221-4B21-8BF7-1F4502213AED}" destId="{790C069C-4C64-4AAB-8CD6-3EC8D1C45D1E}" srcOrd="0" destOrd="0" presId="urn:microsoft.com/office/officeart/2005/8/layout/vList2"/>
    <dgm:cxn modelId="{E4770954-98EE-4D73-84B3-9BB2B3F06134}" type="presOf" srcId="{7B30575F-7256-469B-8491-8BE88237B6B4}" destId="{025D7068-17EB-49B7-A3D8-576B2E6D6A22}" srcOrd="0" destOrd="0" presId="urn:microsoft.com/office/officeart/2005/8/layout/vList2"/>
    <dgm:cxn modelId="{E4A780AB-741A-4763-8D4D-0876E2E81A2E}" type="presOf" srcId="{B0CFAFE1-E414-4FFD-8489-4B111F2AA8C6}" destId="{CF3A71B1-EA94-4025-9F8A-E3A62A1D40EF}" srcOrd="0" destOrd="0" presId="urn:microsoft.com/office/officeart/2005/8/layout/vList2"/>
    <dgm:cxn modelId="{C5595BB0-AE04-43E6-A2F9-BE0E31F1B0CE}" srcId="{729D7991-7221-4B21-8BF7-1F4502213AED}" destId="{B0CFAFE1-E414-4FFD-8489-4B111F2AA8C6}" srcOrd="4" destOrd="0" parTransId="{53FDBA35-D90A-4284-9E71-6945A624D91C}" sibTransId="{CFD2E37B-6487-4356-9C4D-DD41FE002E41}"/>
    <dgm:cxn modelId="{077022B9-E548-440A-830F-ADEA0E00187E}" type="presOf" srcId="{986E0009-A857-455E-99C3-2B53A0F4DEF8}" destId="{30160CF3-C792-45C8-8713-F38741CAE3E7}" srcOrd="0" destOrd="0" presId="urn:microsoft.com/office/officeart/2005/8/layout/vList2"/>
    <dgm:cxn modelId="{538299BB-4014-4EE0-8AC0-B14247CB314C}" srcId="{729D7991-7221-4B21-8BF7-1F4502213AED}" destId="{7B30575F-7256-469B-8491-8BE88237B6B4}" srcOrd="0" destOrd="0" parTransId="{716E53F5-29A0-4643-A41D-2C4D1CC92948}" sibTransId="{CD3BF10E-0E9C-4E66-9708-7DDC9EB8A040}"/>
    <dgm:cxn modelId="{DDA2E8D0-10AD-4E48-9D55-009006738530}" srcId="{729D7991-7221-4B21-8BF7-1F4502213AED}" destId="{44E7D68F-5F1B-47AC-AFBB-F52088F7BE60}" srcOrd="1" destOrd="0" parTransId="{89785F93-4B50-4245-A211-9097704025E8}" sibTransId="{80B92E75-E8C1-49B9-A47A-26EE435DFAF7}"/>
    <dgm:cxn modelId="{BCD37EF3-73C6-4B07-AF14-3CB41E924A2F}" srcId="{729D7991-7221-4B21-8BF7-1F4502213AED}" destId="{AE62F5D6-943A-45A1-B16A-28550418FC6C}" srcOrd="2" destOrd="0" parTransId="{318F617C-EE6B-423E-B3ED-E712CAE5A79E}" sibTransId="{9E0B2217-3976-4DD4-9386-0D6D5E7C2993}"/>
    <dgm:cxn modelId="{6AE38FFB-96E7-4574-B154-F18320DB83D6}" type="presOf" srcId="{AE62F5D6-943A-45A1-B16A-28550418FC6C}" destId="{DE288BDF-3CE8-4194-947E-A670D8077DE1}" srcOrd="0" destOrd="0" presId="urn:microsoft.com/office/officeart/2005/8/layout/vList2"/>
    <dgm:cxn modelId="{0F5BA8C4-9F05-4A9A-B52E-44D89818DA19}" type="presParOf" srcId="{790C069C-4C64-4AAB-8CD6-3EC8D1C45D1E}" destId="{025D7068-17EB-49B7-A3D8-576B2E6D6A22}" srcOrd="0" destOrd="0" presId="urn:microsoft.com/office/officeart/2005/8/layout/vList2"/>
    <dgm:cxn modelId="{28AF749E-A3F2-443F-B303-D107362698F1}" type="presParOf" srcId="{790C069C-4C64-4AAB-8CD6-3EC8D1C45D1E}" destId="{9621A0E6-FA69-4D15-82B3-A012126C51AC}" srcOrd="1" destOrd="0" presId="urn:microsoft.com/office/officeart/2005/8/layout/vList2"/>
    <dgm:cxn modelId="{EA688FFA-3A97-4096-A511-0EAD0A0482F7}" type="presParOf" srcId="{790C069C-4C64-4AAB-8CD6-3EC8D1C45D1E}" destId="{7CABCF7C-C65E-4CF9-82F7-F251C379C71F}" srcOrd="2" destOrd="0" presId="urn:microsoft.com/office/officeart/2005/8/layout/vList2"/>
    <dgm:cxn modelId="{9244036E-F334-4FF2-8649-42C22837617B}" type="presParOf" srcId="{790C069C-4C64-4AAB-8CD6-3EC8D1C45D1E}" destId="{8E9C5660-74BB-441C-8827-92B640A9EA5B}" srcOrd="3" destOrd="0" presId="urn:microsoft.com/office/officeart/2005/8/layout/vList2"/>
    <dgm:cxn modelId="{186872F2-B241-420F-A400-819F6742B102}" type="presParOf" srcId="{790C069C-4C64-4AAB-8CD6-3EC8D1C45D1E}" destId="{DE288BDF-3CE8-4194-947E-A670D8077DE1}" srcOrd="4" destOrd="0" presId="urn:microsoft.com/office/officeart/2005/8/layout/vList2"/>
    <dgm:cxn modelId="{B686D87F-8351-4C89-9FF5-7BB2BD41413A}" type="presParOf" srcId="{790C069C-4C64-4AAB-8CD6-3EC8D1C45D1E}" destId="{5242972E-3E58-4F09-9CA1-524C616034AE}" srcOrd="5" destOrd="0" presId="urn:microsoft.com/office/officeart/2005/8/layout/vList2"/>
    <dgm:cxn modelId="{D6DEFF7C-6657-4C49-AE73-294DBFE12499}" type="presParOf" srcId="{790C069C-4C64-4AAB-8CD6-3EC8D1C45D1E}" destId="{2A76FD1F-24AC-4A8F-BF71-F8724AE04231}" srcOrd="6" destOrd="0" presId="urn:microsoft.com/office/officeart/2005/8/layout/vList2"/>
    <dgm:cxn modelId="{0CE1A188-0C30-48A1-8018-1D3CCA4581B3}" type="presParOf" srcId="{790C069C-4C64-4AAB-8CD6-3EC8D1C45D1E}" destId="{6D1B22EF-8FDE-485E-8C3D-45A48FCF57B4}" srcOrd="7" destOrd="0" presId="urn:microsoft.com/office/officeart/2005/8/layout/vList2"/>
    <dgm:cxn modelId="{448BC05C-0F4C-442B-9AE5-12DE403F59D0}" type="presParOf" srcId="{790C069C-4C64-4AAB-8CD6-3EC8D1C45D1E}" destId="{CF3A71B1-EA94-4025-9F8A-E3A62A1D40EF}" srcOrd="8" destOrd="0" presId="urn:microsoft.com/office/officeart/2005/8/layout/vList2"/>
    <dgm:cxn modelId="{D90A86DC-B929-4E17-BEAC-B2A8B6C04F06}" type="presParOf" srcId="{790C069C-4C64-4AAB-8CD6-3EC8D1C45D1E}" destId="{BCA1083C-64FB-49C4-AC75-48847B75CF3E}" srcOrd="9" destOrd="0" presId="urn:microsoft.com/office/officeart/2005/8/layout/vList2"/>
    <dgm:cxn modelId="{BB2E8352-8240-4096-8BF1-F1C278BADA9B}" type="presParOf" srcId="{790C069C-4C64-4AAB-8CD6-3EC8D1C45D1E}" destId="{30160CF3-C792-45C8-8713-F38741CAE3E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9D7991-7221-4B21-8BF7-1F4502213AE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B30575F-7256-469B-8491-8BE88237B6B4}">
      <dgm:prSet phldrT="[Κείμενο]" custT="1"/>
      <dgm:spPr/>
      <dgm:t>
        <a:bodyPr/>
        <a:lstStyle/>
        <a:p>
          <a:r>
            <a:rPr lang="el-GR" sz="2000" dirty="0"/>
            <a:t>Κατάτμησης</a:t>
          </a:r>
        </a:p>
      </dgm:t>
    </dgm:pt>
    <dgm:pt modelId="{716E53F5-29A0-4643-A41D-2C4D1CC92948}" type="parTrans" cxnId="{538299BB-4014-4EE0-8AC0-B14247CB314C}">
      <dgm:prSet/>
      <dgm:spPr/>
      <dgm:t>
        <a:bodyPr/>
        <a:lstStyle/>
        <a:p>
          <a:endParaRPr lang="el-GR" sz="2000"/>
        </a:p>
      </dgm:t>
    </dgm:pt>
    <dgm:pt modelId="{CD3BF10E-0E9C-4E66-9708-7DDC9EB8A040}" type="sibTrans" cxnId="{538299BB-4014-4EE0-8AC0-B14247CB314C}">
      <dgm:prSet/>
      <dgm:spPr/>
      <dgm:t>
        <a:bodyPr/>
        <a:lstStyle/>
        <a:p>
          <a:endParaRPr lang="el-GR" sz="2000"/>
        </a:p>
      </dgm:t>
    </dgm:pt>
    <dgm:pt modelId="{AE62F5D6-943A-45A1-B16A-28550418FC6C}">
      <dgm:prSet phldrT="[Κείμενο]" custT="1"/>
      <dgm:spPr/>
      <dgm:t>
        <a:bodyPr/>
        <a:lstStyle/>
        <a:p>
          <a:pPr algn="l"/>
          <a:r>
            <a:rPr lang="el-GR" sz="2000" dirty="0"/>
            <a:t>Προσωποποίησης</a:t>
          </a:r>
        </a:p>
      </dgm:t>
    </dgm:pt>
    <dgm:pt modelId="{318F617C-EE6B-423E-B3ED-E712CAE5A79E}" type="parTrans" cxnId="{BCD37EF3-73C6-4B07-AF14-3CB41E924A2F}">
      <dgm:prSet/>
      <dgm:spPr/>
      <dgm:t>
        <a:bodyPr/>
        <a:lstStyle/>
        <a:p>
          <a:endParaRPr lang="el-GR" sz="2000"/>
        </a:p>
      </dgm:t>
    </dgm:pt>
    <dgm:pt modelId="{9E0B2217-3976-4DD4-9386-0D6D5E7C2993}" type="sibTrans" cxnId="{BCD37EF3-73C6-4B07-AF14-3CB41E924A2F}">
      <dgm:prSet/>
      <dgm:spPr/>
      <dgm:t>
        <a:bodyPr/>
        <a:lstStyle/>
        <a:p>
          <a:endParaRPr lang="el-GR" sz="2000"/>
        </a:p>
      </dgm:t>
    </dgm:pt>
    <dgm:pt modelId="{4394F879-4386-45B7-BB75-A2A393A9E83D}">
      <dgm:prSet custT="1"/>
      <dgm:spPr/>
      <dgm:t>
        <a:bodyPr/>
        <a:lstStyle/>
        <a:p>
          <a:r>
            <a:rPr lang="el-GR" sz="2000" dirty="0"/>
            <a:t>Φωνής </a:t>
          </a:r>
        </a:p>
      </dgm:t>
    </dgm:pt>
    <dgm:pt modelId="{B57D5CF4-F877-4CF8-A726-8325AF52FA11}" type="parTrans" cxnId="{D772494B-5918-4BB3-BEA4-A54B00662885}">
      <dgm:prSet/>
      <dgm:spPr/>
      <dgm:t>
        <a:bodyPr/>
        <a:lstStyle/>
        <a:p>
          <a:endParaRPr lang="el-GR" sz="2000"/>
        </a:p>
      </dgm:t>
    </dgm:pt>
    <dgm:pt modelId="{4C7B7A05-296B-4877-A032-8D6A562194F8}" type="sibTrans" cxnId="{D772494B-5918-4BB3-BEA4-A54B00662885}">
      <dgm:prSet/>
      <dgm:spPr/>
      <dgm:t>
        <a:bodyPr/>
        <a:lstStyle/>
        <a:p>
          <a:endParaRPr lang="el-GR" sz="2000"/>
        </a:p>
      </dgm:t>
    </dgm:pt>
    <dgm:pt modelId="{B0CFAFE1-E414-4FFD-8489-4B111F2AA8C6}">
      <dgm:prSet custT="1"/>
      <dgm:spPr/>
      <dgm:t>
        <a:bodyPr/>
        <a:lstStyle/>
        <a:p>
          <a:r>
            <a:rPr lang="el-GR" sz="2000" dirty="0"/>
            <a:t>Εικόνας</a:t>
          </a:r>
        </a:p>
      </dgm:t>
    </dgm:pt>
    <dgm:pt modelId="{53FDBA35-D90A-4284-9E71-6945A624D91C}" type="parTrans" cxnId="{C5595BB0-AE04-43E6-A2F9-BE0E31F1B0CE}">
      <dgm:prSet/>
      <dgm:spPr/>
      <dgm:t>
        <a:bodyPr/>
        <a:lstStyle/>
        <a:p>
          <a:endParaRPr lang="el-GR" sz="2000"/>
        </a:p>
      </dgm:t>
    </dgm:pt>
    <dgm:pt modelId="{CFD2E37B-6487-4356-9C4D-DD41FE002E41}" type="sibTrans" cxnId="{C5595BB0-AE04-43E6-A2F9-BE0E31F1B0CE}">
      <dgm:prSet/>
      <dgm:spPr/>
      <dgm:t>
        <a:bodyPr/>
        <a:lstStyle/>
        <a:p>
          <a:endParaRPr lang="el-GR" sz="2000"/>
        </a:p>
      </dgm:t>
    </dgm:pt>
    <dgm:pt modelId="{986E0009-A857-455E-99C3-2B53A0F4DEF8}">
      <dgm:prSet custT="1"/>
      <dgm:spPr/>
      <dgm:t>
        <a:bodyPr/>
        <a:lstStyle/>
        <a:p>
          <a:r>
            <a:rPr lang="el-GR" sz="2000" dirty="0"/>
            <a:t>Προπαίδευσης</a:t>
          </a:r>
        </a:p>
      </dgm:t>
    </dgm:pt>
    <dgm:pt modelId="{653DFC0F-0EEC-46BD-8D7E-5130E6B024BB}" type="parTrans" cxnId="{F9682630-759A-4A78-9A95-5DC30DD44203}">
      <dgm:prSet/>
      <dgm:spPr/>
      <dgm:t>
        <a:bodyPr/>
        <a:lstStyle/>
        <a:p>
          <a:endParaRPr lang="el-GR" sz="2000"/>
        </a:p>
      </dgm:t>
    </dgm:pt>
    <dgm:pt modelId="{691744D7-0642-473C-BF98-E40DCB661EC2}" type="sibTrans" cxnId="{F9682630-759A-4A78-9A95-5DC30DD44203}">
      <dgm:prSet/>
      <dgm:spPr/>
      <dgm:t>
        <a:bodyPr/>
        <a:lstStyle/>
        <a:p>
          <a:endParaRPr lang="el-GR" sz="2000"/>
        </a:p>
      </dgm:t>
    </dgm:pt>
    <dgm:pt modelId="{44E7D68F-5F1B-47AC-AFBB-F52088F7BE60}">
      <dgm:prSet custT="1"/>
      <dgm:spPr/>
      <dgm:t>
        <a:bodyPr/>
        <a:lstStyle/>
        <a:p>
          <a:r>
            <a:rPr lang="el-GR" sz="1900" dirty="0"/>
            <a:t>Γνωσιακής μαθητείας</a:t>
          </a:r>
        </a:p>
      </dgm:t>
    </dgm:pt>
    <dgm:pt modelId="{89785F93-4B50-4245-A211-9097704025E8}" type="parTrans" cxnId="{DDA2E8D0-10AD-4E48-9D55-009006738530}">
      <dgm:prSet/>
      <dgm:spPr/>
      <dgm:t>
        <a:bodyPr/>
        <a:lstStyle/>
        <a:p>
          <a:endParaRPr lang="el-GR" sz="2000"/>
        </a:p>
      </dgm:t>
    </dgm:pt>
    <dgm:pt modelId="{80B92E75-E8C1-49B9-A47A-26EE435DFAF7}" type="sibTrans" cxnId="{DDA2E8D0-10AD-4E48-9D55-009006738530}">
      <dgm:prSet/>
      <dgm:spPr/>
      <dgm:t>
        <a:bodyPr/>
        <a:lstStyle/>
        <a:p>
          <a:endParaRPr lang="el-GR" sz="2000"/>
        </a:p>
      </dgm:t>
    </dgm:pt>
    <dgm:pt modelId="{790C069C-4C64-4AAB-8CD6-3EC8D1C45D1E}" type="pres">
      <dgm:prSet presAssocID="{729D7991-7221-4B21-8BF7-1F4502213AED}" presName="linear" presStyleCnt="0">
        <dgm:presLayoutVars>
          <dgm:animLvl val="lvl"/>
          <dgm:resizeHandles val="exact"/>
        </dgm:presLayoutVars>
      </dgm:prSet>
      <dgm:spPr/>
    </dgm:pt>
    <dgm:pt modelId="{025D7068-17EB-49B7-A3D8-576B2E6D6A22}" type="pres">
      <dgm:prSet presAssocID="{7B30575F-7256-469B-8491-8BE88237B6B4}" presName="parentText" presStyleLbl="node1" presStyleIdx="0" presStyleCnt="6" custScaleY="45062" custLinFactY="11947" custLinFactNeighborY="100000">
        <dgm:presLayoutVars>
          <dgm:chMax val="0"/>
          <dgm:bulletEnabled val="1"/>
        </dgm:presLayoutVars>
      </dgm:prSet>
      <dgm:spPr/>
    </dgm:pt>
    <dgm:pt modelId="{9621A0E6-FA69-4D15-82B3-A012126C51AC}" type="pres">
      <dgm:prSet presAssocID="{CD3BF10E-0E9C-4E66-9708-7DDC9EB8A040}" presName="spacer" presStyleCnt="0"/>
      <dgm:spPr/>
    </dgm:pt>
    <dgm:pt modelId="{7CABCF7C-C65E-4CF9-82F7-F251C379C71F}" type="pres">
      <dgm:prSet presAssocID="{44E7D68F-5F1B-47AC-AFBB-F52088F7BE60}" presName="parentText" presStyleLbl="node1" presStyleIdx="1" presStyleCnt="6" custScaleY="60725" custLinFactY="13449" custLinFactNeighborY="100000">
        <dgm:presLayoutVars>
          <dgm:chMax val="0"/>
          <dgm:bulletEnabled val="1"/>
        </dgm:presLayoutVars>
      </dgm:prSet>
      <dgm:spPr/>
    </dgm:pt>
    <dgm:pt modelId="{8E9C5660-74BB-441C-8827-92B640A9EA5B}" type="pres">
      <dgm:prSet presAssocID="{80B92E75-E8C1-49B9-A47A-26EE435DFAF7}" presName="spacer" presStyleCnt="0"/>
      <dgm:spPr/>
    </dgm:pt>
    <dgm:pt modelId="{DE288BDF-3CE8-4194-947E-A670D8077DE1}" type="pres">
      <dgm:prSet presAssocID="{AE62F5D6-943A-45A1-B16A-28550418FC6C}" presName="parentText" presStyleLbl="node1" presStyleIdx="2" presStyleCnt="6" custScaleY="47312" custLinFactY="1169" custLinFactNeighborY="100000">
        <dgm:presLayoutVars>
          <dgm:chMax val="0"/>
          <dgm:bulletEnabled val="1"/>
        </dgm:presLayoutVars>
      </dgm:prSet>
      <dgm:spPr/>
    </dgm:pt>
    <dgm:pt modelId="{5242972E-3E58-4F09-9CA1-524C616034AE}" type="pres">
      <dgm:prSet presAssocID="{9E0B2217-3976-4DD4-9386-0D6D5E7C2993}" presName="spacer" presStyleCnt="0"/>
      <dgm:spPr/>
    </dgm:pt>
    <dgm:pt modelId="{2A76FD1F-24AC-4A8F-BF71-F8724AE04231}" type="pres">
      <dgm:prSet presAssocID="{4394F879-4386-45B7-BB75-A2A393A9E83D}" presName="parentText" presStyleLbl="node1" presStyleIdx="3" presStyleCnt="6" custScaleY="46687" custLinFactY="1304" custLinFactNeighborY="100000">
        <dgm:presLayoutVars>
          <dgm:chMax val="0"/>
          <dgm:bulletEnabled val="1"/>
        </dgm:presLayoutVars>
      </dgm:prSet>
      <dgm:spPr/>
    </dgm:pt>
    <dgm:pt modelId="{6D1B22EF-8FDE-485E-8C3D-45A48FCF57B4}" type="pres">
      <dgm:prSet presAssocID="{4C7B7A05-296B-4877-A032-8D6A562194F8}" presName="spacer" presStyleCnt="0"/>
      <dgm:spPr/>
    </dgm:pt>
    <dgm:pt modelId="{CF3A71B1-EA94-4025-9F8A-E3A62A1D40EF}" type="pres">
      <dgm:prSet presAssocID="{B0CFAFE1-E414-4FFD-8489-4B111F2AA8C6}" presName="parentText" presStyleLbl="node1" presStyleIdx="4" presStyleCnt="6" custScaleY="55194" custLinFactNeighborY="49566">
        <dgm:presLayoutVars>
          <dgm:chMax val="0"/>
          <dgm:bulletEnabled val="1"/>
        </dgm:presLayoutVars>
      </dgm:prSet>
      <dgm:spPr/>
    </dgm:pt>
    <dgm:pt modelId="{BCA1083C-64FB-49C4-AC75-48847B75CF3E}" type="pres">
      <dgm:prSet presAssocID="{CFD2E37B-6487-4356-9C4D-DD41FE002E41}" presName="spacer" presStyleCnt="0"/>
      <dgm:spPr/>
    </dgm:pt>
    <dgm:pt modelId="{30160CF3-C792-45C8-8713-F38741CAE3E7}" type="pres">
      <dgm:prSet presAssocID="{986E0009-A857-455E-99C3-2B53A0F4DEF8}" presName="parentText" presStyleLbl="node1" presStyleIdx="5" presStyleCnt="6" custScaleY="57300" custLinFactY="16839" custLinFactNeighborY="100000">
        <dgm:presLayoutVars>
          <dgm:chMax val="0"/>
          <dgm:bulletEnabled val="1"/>
        </dgm:presLayoutVars>
      </dgm:prSet>
      <dgm:spPr/>
    </dgm:pt>
  </dgm:ptLst>
  <dgm:cxnLst>
    <dgm:cxn modelId="{3F1EE11C-7401-45A0-BCB4-87CEFE5F6397}" type="presOf" srcId="{4394F879-4386-45B7-BB75-A2A393A9E83D}" destId="{2A76FD1F-24AC-4A8F-BF71-F8724AE04231}" srcOrd="0" destOrd="0" presId="urn:microsoft.com/office/officeart/2005/8/layout/vList2"/>
    <dgm:cxn modelId="{F9682630-759A-4A78-9A95-5DC30DD44203}" srcId="{729D7991-7221-4B21-8BF7-1F4502213AED}" destId="{986E0009-A857-455E-99C3-2B53A0F4DEF8}" srcOrd="5" destOrd="0" parTransId="{653DFC0F-0EEC-46BD-8D7E-5130E6B024BB}" sibTransId="{691744D7-0642-473C-BF98-E40DCB661EC2}"/>
    <dgm:cxn modelId="{CBC65D48-F647-4D07-B393-A251E169FB58}" type="presOf" srcId="{44E7D68F-5F1B-47AC-AFBB-F52088F7BE60}" destId="{7CABCF7C-C65E-4CF9-82F7-F251C379C71F}" srcOrd="0" destOrd="0" presId="urn:microsoft.com/office/officeart/2005/8/layout/vList2"/>
    <dgm:cxn modelId="{D772494B-5918-4BB3-BEA4-A54B00662885}" srcId="{729D7991-7221-4B21-8BF7-1F4502213AED}" destId="{4394F879-4386-45B7-BB75-A2A393A9E83D}" srcOrd="3" destOrd="0" parTransId="{B57D5CF4-F877-4CF8-A726-8325AF52FA11}" sibTransId="{4C7B7A05-296B-4877-A032-8D6A562194F8}"/>
    <dgm:cxn modelId="{B0D3636C-6C00-424F-B73A-08F4A045E956}" type="presOf" srcId="{729D7991-7221-4B21-8BF7-1F4502213AED}" destId="{790C069C-4C64-4AAB-8CD6-3EC8D1C45D1E}" srcOrd="0" destOrd="0" presId="urn:microsoft.com/office/officeart/2005/8/layout/vList2"/>
    <dgm:cxn modelId="{E4770954-98EE-4D73-84B3-9BB2B3F06134}" type="presOf" srcId="{7B30575F-7256-469B-8491-8BE88237B6B4}" destId="{025D7068-17EB-49B7-A3D8-576B2E6D6A22}" srcOrd="0" destOrd="0" presId="urn:microsoft.com/office/officeart/2005/8/layout/vList2"/>
    <dgm:cxn modelId="{E4A780AB-741A-4763-8D4D-0876E2E81A2E}" type="presOf" srcId="{B0CFAFE1-E414-4FFD-8489-4B111F2AA8C6}" destId="{CF3A71B1-EA94-4025-9F8A-E3A62A1D40EF}" srcOrd="0" destOrd="0" presId="urn:microsoft.com/office/officeart/2005/8/layout/vList2"/>
    <dgm:cxn modelId="{C5595BB0-AE04-43E6-A2F9-BE0E31F1B0CE}" srcId="{729D7991-7221-4B21-8BF7-1F4502213AED}" destId="{B0CFAFE1-E414-4FFD-8489-4B111F2AA8C6}" srcOrd="4" destOrd="0" parTransId="{53FDBA35-D90A-4284-9E71-6945A624D91C}" sibTransId="{CFD2E37B-6487-4356-9C4D-DD41FE002E41}"/>
    <dgm:cxn modelId="{077022B9-E548-440A-830F-ADEA0E00187E}" type="presOf" srcId="{986E0009-A857-455E-99C3-2B53A0F4DEF8}" destId="{30160CF3-C792-45C8-8713-F38741CAE3E7}" srcOrd="0" destOrd="0" presId="urn:microsoft.com/office/officeart/2005/8/layout/vList2"/>
    <dgm:cxn modelId="{538299BB-4014-4EE0-8AC0-B14247CB314C}" srcId="{729D7991-7221-4B21-8BF7-1F4502213AED}" destId="{7B30575F-7256-469B-8491-8BE88237B6B4}" srcOrd="0" destOrd="0" parTransId="{716E53F5-29A0-4643-A41D-2C4D1CC92948}" sibTransId="{CD3BF10E-0E9C-4E66-9708-7DDC9EB8A040}"/>
    <dgm:cxn modelId="{DDA2E8D0-10AD-4E48-9D55-009006738530}" srcId="{729D7991-7221-4B21-8BF7-1F4502213AED}" destId="{44E7D68F-5F1B-47AC-AFBB-F52088F7BE60}" srcOrd="1" destOrd="0" parTransId="{89785F93-4B50-4245-A211-9097704025E8}" sibTransId="{80B92E75-E8C1-49B9-A47A-26EE435DFAF7}"/>
    <dgm:cxn modelId="{BCD37EF3-73C6-4B07-AF14-3CB41E924A2F}" srcId="{729D7991-7221-4B21-8BF7-1F4502213AED}" destId="{AE62F5D6-943A-45A1-B16A-28550418FC6C}" srcOrd="2" destOrd="0" parTransId="{318F617C-EE6B-423E-B3ED-E712CAE5A79E}" sibTransId="{9E0B2217-3976-4DD4-9386-0D6D5E7C2993}"/>
    <dgm:cxn modelId="{6AE38FFB-96E7-4574-B154-F18320DB83D6}" type="presOf" srcId="{AE62F5D6-943A-45A1-B16A-28550418FC6C}" destId="{DE288BDF-3CE8-4194-947E-A670D8077DE1}" srcOrd="0" destOrd="0" presId="urn:microsoft.com/office/officeart/2005/8/layout/vList2"/>
    <dgm:cxn modelId="{0F5BA8C4-9F05-4A9A-B52E-44D89818DA19}" type="presParOf" srcId="{790C069C-4C64-4AAB-8CD6-3EC8D1C45D1E}" destId="{025D7068-17EB-49B7-A3D8-576B2E6D6A22}" srcOrd="0" destOrd="0" presId="urn:microsoft.com/office/officeart/2005/8/layout/vList2"/>
    <dgm:cxn modelId="{28AF749E-A3F2-443F-B303-D107362698F1}" type="presParOf" srcId="{790C069C-4C64-4AAB-8CD6-3EC8D1C45D1E}" destId="{9621A0E6-FA69-4D15-82B3-A012126C51AC}" srcOrd="1" destOrd="0" presId="urn:microsoft.com/office/officeart/2005/8/layout/vList2"/>
    <dgm:cxn modelId="{EA688FFA-3A97-4096-A511-0EAD0A0482F7}" type="presParOf" srcId="{790C069C-4C64-4AAB-8CD6-3EC8D1C45D1E}" destId="{7CABCF7C-C65E-4CF9-82F7-F251C379C71F}" srcOrd="2" destOrd="0" presId="urn:microsoft.com/office/officeart/2005/8/layout/vList2"/>
    <dgm:cxn modelId="{9244036E-F334-4FF2-8649-42C22837617B}" type="presParOf" srcId="{790C069C-4C64-4AAB-8CD6-3EC8D1C45D1E}" destId="{8E9C5660-74BB-441C-8827-92B640A9EA5B}" srcOrd="3" destOrd="0" presId="urn:microsoft.com/office/officeart/2005/8/layout/vList2"/>
    <dgm:cxn modelId="{186872F2-B241-420F-A400-819F6742B102}" type="presParOf" srcId="{790C069C-4C64-4AAB-8CD6-3EC8D1C45D1E}" destId="{DE288BDF-3CE8-4194-947E-A670D8077DE1}" srcOrd="4" destOrd="0" presId="urn:microsoft.com/office/officeart/2005/8/layout/vList2"/>
    <dgm:cxn modelId="{B686D87F-8351-4C89-9FF5-7BB2BD41413A}" type="presParOf" srcId="{790C069C-4C64-4AAB-8CD6-3EC8D1C45D1E}" destId="{5242972E-3E58-4F09-9CA1-524C616034AE}" srcOrd="5" destOrd="0" presId="urn:microsoft.com/office/officeart/2005/8/layout/vList2"/>
    <dgm:cxn modelId="{D6DEFF7C-6657-4C49-AE73-294DBFE12499}" type="presParOf" srcId="{790C069C-4C64-4AAB-8CD6-3EC8D1C45D1E}" destId="{2A76FD1F-24AC-4A8F-BF71-F8724AE04231}" srcOrd="6" destOrd="0" presId="urn:microsoft.com/office/officeart/2005/8/layout/vList2"/>
    <dgm:cxn modelId="{0CE1A188-0C30-48A1-8018-1D3CCA4581B3}" type="presParOf" srcId="{790C069C-4C64-4AAB-8CD6-3EC8D1C45D1E}" destId="{6D1B22EF-8FDE-485E-8C3D-45A48FCF57B4}" srcOrd="7" destOrd="0" presId="urn:microsoft.com/office/officeart/2005/8/layout/vList2"/>
    <dgm:cxn modelId="{448BC05C-0F4C-442B-9AE5-12DE403F59D0}" type="presParOf" srcId="{790C069C-4C64-4AAB-8CD6-3EC8D1C45D1E}" destId="{CF3A71B1-EA94-4025-9F8A-E3A62A1D40EF}" srcOrd="8" destOrd="0" presId="urn:microsoft.com/office/officeart/2005/8/layout/vList2"/>
    <dgm:cxn modelId="{D90A86DC-B929-4E17-BEAC-B2A8B6C04F06}" type="presParOf" srcId="{790C069C-4C64-4AAB-8CD6-3EC8D1C45D1E}" destId="{BCA1083C-64FB-49C4-AC75-48847B75CF3E}" srcOrd="9" destOrd="0" presId="urn:microsoft.com/office/officeart/2005/8/layout/vList2"/>
    <dgm:cxn modelId="{BB2E8352-8240-4096-8BF1-F1C278BADA9B}" type="presParOf" srcId="{790C069C-4C64-4AAB-8CD6-3EC8D1C45D1E}" destId="{30160CF3-C792-45C8-8713-F38741CAE3E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29D7991-7221-4B21-8BF7-1F4502213AE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B30575F-7256-469B-8491-8BE88237B6B4}">
      <dgm:prSet phldrT="[Κείμενο]" custT="1"/>
      <dgm:spPr/>
      <dgm:t>
        <a:bodyPr/>
        <a:lstStyle/>
        <a:p>
          <a:r>
            <a:rPr lang="el-GR" sz="2000" b="1" dirty="0"/>
            <a:t>Διαδραστικά βίντεο</a:t>
          </a:r>
        </a:p>
      </dgm:t>
    </dgm:pt>
    <dgm:pt modelId="{716E53F5-29A0-4643-A41D-2C4D1CC92948}" type="parTrans" cxnId="{538299BB-4014-4EE0-8AC0-B14247CB314C}">
      <dgm:prSet/>
      <dgm:spPr/>
      <dgm:t>
        <a:bodyPr/>
        <a:lstStyle/>
        <a:p>
          <a:endParaRPr lang="el-GR" sz="2000"/>
        </a:p>
      </dgm:t>
    </dgm:pt>
    <dgm:pt modelId="{CD3BF10E-0E9C-4E66-9708-7DDC9EB8A040}" type="sibTrans" cxnId="{538299BB-4014-4EE0-8AC0-B14247CB314C}">
      <dgm:prSet/>
      <dgm:spPr/>
      <dgm:t>
        <a:bodyPr/>
        <a:lstStyle/>
        <a:p>
          <a:endParaRPr lang="el-GR" sz="2000"/>
        </a:p>
      </dgm:t>
    </dgm:pt>
    <dgm:pt modelId="{AE62F5D6-943A-45A1-B16A-28550418FC6C}">
      <dgm:prSet phldrT="[Κείμενο]" custT="1"/>
      <dgm:spPr/>
      <dgm:t>
        <a:bodyPr/>
        <a:lstStyle/>
        <a:p>
          <a:pPr algn="l"/>
          <a:r>
            <a:rPr lang="el-GR" sz="2000" dirty="0"/>
            <a:t>συμπλήρωσης κενών</a:t>
          </a:r>
        </a:p>
      </dgm:t>
    </dgm:pt>
    <dgm:pt modelId="{318F617C-EE6B-423E-B3ED-E712CAE5A79E}" type="parTrans" cxnId="{BCD37EF3-73C6-4B07-AF14-3CB41E924A2F}">
      <dgm:prSet/>
      <dgm:spPr/>
      <dgm:t>
        <a:bodyPr/>
        <a:lstStyle/>
        <a:p>
          <a:endParaRPr lang="el-GR" sz="2000"/>
        </a:p>
      </dgm:t>
    </dgm:pt>
    <dgm:pt modelId="{9E0B2217-3976-4DD4-9386-0D6D5E7C2993}" type="sibTrans" cxnId="{BCD37EF3-73C6-4B07-AF14-3CB41E924A2F}">
      <dgm:prSet/>
      <dgm:spPr/>
      <dgm:t>
        <a:bodyPr/>
        <a:lstStyle/>
        <a:p>
          <a:endParaRPr lang="el-GR" sz="2000"/>
        </a:p>
      </dgm:t>
    </dgm:pt>
    <dgm:pt modelId="{4394F879-4386-45B7-BB75-A2A393A9E83D}">
      <dgm:prSet custT="1"/>
      <dgm:spPr/>
      <dgm:t>
        <a:bodyPr/>
        <a:lstStyle/>
        <a:p>
          <a:r>
            <a:rPr lang="el-GR" sz="2000" dirty="0"/>
            <a:t>ερώτηση μιας επιλογής</a:t>
          </a:r>
        </a:p>
      </dgm:t>
    </dgm:pt>
    <dgm:pt modelId="{B57D5CF4-F877-4CF8-A726-8325AF52FA11}" type="parTrans" cxnId="{D772494B-5918-4BB3-BEA4-A54B00662885}">
      <dgm:prSet/>
      <dgm:spPr/>
      <dgm:t>
        <a:bodyPr/>
        <a:lstStyle/>
        <a:p>
          <a:endParaRPr lang="el-GR" sz="2000"/>
        </a:p>
      </dgm:t>
    </dgm:pt>
    <dgm:pt modelId="{4C7B7A05-296B-4877-A032-8D6A562194F8}" type="sibTrans" cxnId="{D772494B-5918-4BB3-BEA4-A54B00662885}">
      <dgm:prSet/>
      <dgm:spPr/>
      <dgm:t>
        <a:bodyPr/>
        <a:lstStyle/>
        <a:p>
          <a:endParaRPr lang="el-GR" sz="2000"/>
        </a:p>
      </dgm:t>
    </dgm:pt>
    <dgm:pt modelId="{B0CFAFE1-E414-4FFD-8489-4B111F2AA8C6}">
      <dgm:prSet custT="1"/>
      <dgm:spPr/>
      <dgm:t>
        <a:bodyPr/>
        <a:lstStyle/>
        <a:p>
          <a:r>
            <a:rPr lang="el-GR" sz="2000" dirty="0"/>
            <a:t>πολλαπλής επιλογής</a:t>
          </a:r>
        </a:p>
      </dgm:t>
    </dgm:pt>
    <dgm:pt modelId="{53FDBA35-D90A-4284-9E71-6945A624D91C}" type="parTrans" cxnId="{C5595BB0-AE04-43E6-A2F9-BE0E31F1B0CE}">
      <dgm:prSet/>
      <dgm:spPr/>
      <dgm:t>
        <a:bodyPr/>
        <a:lstStyle/>
        <a:p>
          <a:endParaRPr lang="el-GR" sz="2000"/>
        </a:p>
      </dgm:t>
    </dgm:pt>
    <dgm:pt modelId="{CFD2E37B-6487-4356-9C4D-DD41FE002E41}" type="sibTrans" cxnId="{C5595BB0-AE04-43E6-A2F9-BE0E31F1B0CE}">
      <dgm:prSet/>
      <dgm:spPr/>
      <dgm:t>
        <a:bodyPr/>
        <a:lstStyle/>
        <a:p>
          <a:endParaRPr lang="el-GR" sz="2000"/>
        </a:p>
      </dgm:t>
    </dgm:pt>
    <dgm:pt modelId="{4A4B67A4-7945-47F1-B9F9-0CBE43C05B82}">
      <dgm:prSet custT="1"/>
      <dgm:spPr/>
      <dgm:t>
        <a:bodyPr/>
        <a:lstStyle/>
        <a:p>
          <a:r>
            <a:rPr lang="el-GR" sz="2000" dirty="0"/>
            <a:t>σύρε και άφησε</a:t>
          </a:r>
        </a:p>
      </dgm:t>
    </dgm:pt>
    <dgm:pt modelId="{A9A67F37-91EA-4C53-986F-DD0CC23BC3C0}" type="parTrans" cxnId="{942E4495-1939-4D2E-B521-1CFADBBF614B}">
      <dgm:prSet/>
      <dgm:spPr/>
      <dgm:t>
        <a:bodyPr/>
        <a:lstStyle/>
        <a:p>
          <a:endParaRPr lang="el-GR" sz="2000"/>
        </a:p>
      </dgm:t>
    </dgm:pt>
    <dgm:pt modelId="{0C8310C4-D018-494D-9040-55B52A022F56}" type="sibTrans" cxnId="{942E4495-1939-4D2E-B521-1CFADBBF614B}">
      <dgm:prSet/>
      <dgm:spPr/>
      <dgm:t>
        <a:bodyPr/>
        <a:lstStyle/>
        <a:p>
          <a:endParaRPr lang="el-GR" sz="2000"/>
        </a:p>
      </dgm:t>
    </dgm:pt>
    <dgm:pt modelId="{986E0009-A857-455E-99C3-2B53A0F4DEF8}">
      <dgm:prSet custT="1"/>
      <dgm:spPr/>
      <dgm:t>
        <a:bodyPr/>
        <a:lstStyle/>
        <a:p>
          <a:r>
            <a:rPr lang="el-GR" sz="2000" dirty="0"/>
            <a:t>ερώτηση σωστού/λάθους</a:t>
          </a:r>
        </a:p>
      </dgm:t>
    </dgm:pt>
    <dgm:pt modelId="{653DFC0F-0EEC-46BD-8D7E-5130E6B024BB}" type="parTrans" cxnId="{F9682630-759A-4A78-9A95-5DC30DD44203}">
      <dgm:prSet/>
      <dgm:spPr/>
      <dgm:t>
        <a:bodyPr/>
        <a:lstStyle/>
        <a:p>
          <a:endParaRPr lang="el-GR" sz="2000"/>
        </a:p>
      </dgm:t>
    </dgm:pt>
    <dgm:pt modelId="{691744D7-0642-473C-BF98-E40DCB661EC2}" type="sibTrans" cxnId="{F9682630-759A-4A78-9A95-5DC30DD44203}">
      <dgm:prSet/>
      <dgm:spPr/>
      <dgm:t>
        <a:bodyPr/>
        <a:lstStyle/>
        <a:p>
          <a:endParaRPr lang="el-GR" sz="2000"/>
        </a:p>
      </dgm:t>
    </dgm:pt>
    <dgm:pt modelId="{10A768E0-A513-415C-9C7F-D0D276621A94}">
      <dgm:prSet custT="1"/>
      <dgm:spPr/>
      <dgm:t>
        <a:bodyPr/>
        <a:lstStyle/>
        <a:p>
          <a:r>
            <a:rPr lang="en-US" sz="2000" dirty="0" err="1"/>
            <a:t>padlet</a:t>
          </a:r>
          <a:endParaRPr lang="el-GR" sz="2000" dirty="0"/>
        </a:p>
      </dgm:t>
    </dgm:pt>
    <dgm:pt modelId="{E96F4080-94DA-4155-AF29-EC496606C0E8}" type="parTrans" cxnId="{9F180675-08AA-4898-9D48-5AE4E6CA1199}">
      <dgm:prSet/>
      <dgm:spPr/>
      <dgm:t>
        <a:bodyPr/>
        <a:lstStyle/>
        <a:p>
          <a:endParaRPr lang="el-GR" sz="2000"/>
        </a:p>
      </dgm:t>
    </dgm:pt>
    <dgm:pt modelId="{B097BBAA-E521-4D44-B8E3-D8459A941514}" type="sibTrans" cxnId="{9F180675-08AA-4898-9D48-5AE4E6CA1199}">
      <dgm:prSet/>
      <dgm:spPr/>
      <dgm:t>
        <a:bodyPr/>
        <a:lstStyle/>
        <a:p>
          <a:endParaRPr lang="el-GR" sz="2000"/>
        </a:p>
      </dgm:t>
    </dgm:pt>
    <dgm:pt modelId="{52FEAB4F-40FA-417F-8E3A-7084C6190C64}">
      <dgm:prSet custT="1"/>
      <dgm:spPr/>
      <dgm:t>
        <a:bodyPr/>
        <a:lstStyle/>
        <a:p>
          <a:r>
            <a:rPr lang="el-GR" sz="2000" dirty="0"/>
            <a:t>σύρε τις λέξεις</a:t>
          </a:r>
        </a:p>
      </dgm:t>
    </dgm:pt>
    <dgm:pt modelId="{54D4ABE6-06AE-41A5-84C8-A56BE184C918}" type="parTrans" cxnId="{280431AA-57B5-4FCE-AB57-B2AD0E4E7421}">
      <dgm:prSet/>
      <dgm:spPr/>
      <dgm:t>
        <a:bodyPr/>
        <a:lstStyle/>
        <a:p>
          <a:endParaRPr lang="el-GR" sz="2000"/>
        </a:p>
      </dgm:t>
    </dgm:pt>
    <dgm:pt modelId="{592FA604-D7C7-4276-99DC-CFD78B6C09A6}" type="sibTrans" cxnId="{280431AA-57B5-4FCE-AB57-B2AD0E4E7421}">
      <dgm:prSet/>
      <dgm:spPr/>
      <dgm:t>
        <a:bodyPr/>
        <a:lstStyle/>
        <a:p>
          <a:endParaRPr lang="el-GR" sz="2000"/>
        </a:p>
      </dgm:t>
    </dgm:pt>
    <dgm:pt modelId="{44E7D68F-5F1B-47AC-AFBB-F52088F7BE60}">
      <dgm:prSet custT="1"/>
      <dgm:spPr/>
      <dgm:t>
        <a:bodyPr/>
        <a:lstStyle/>
        <a:p>
          <a:r>
            <a:rPr lang="el-GR" sz="2000" b="1" dirty="0"/>
            <a:t>Δραστηριότητες:</a:t>
          </a:r>
        </a:p>
      </dgm:t>
    </dgm:pt>
    <dgm:pt modelId="{89785F93-4B50-4245-A211-9097704025E8}" type="parTrans" cxnId="{DDA2E8D0-10AD-4E48-9D55-009006738530}">
      <dgm:prSet/>
      <dgm:spPr/>
      <dgm:t>
        <a:bodyPr/>
        <a:lstStyle/>
        <a:p>
          <a:endParaRPr lang="el-GR" sz="2000"/>
        </a:p>
      </dgm:t>
    </dgm:pt>
    <dgm:pt modelId="{80B92E75-E8C1-49B9-A47A-26EE435DFAF7}" type="sibTrans" cxnId="{DDA2E8D0-10AD-4E48-9D55-009006738530}">
      <dgm:prSet/>
      <dgm:spPr/>
      <dgm:t>
        <a:bodyPr/>
        <a:lstStyle/>
        <a:p>
          <a:endParaRPr lang="el-GR" sz="2000"/>
        </a:p>
      </dgm:t>
    </dgm:pt>
    <dgm:pt modelId="{790C069C-4C64-4AAB-8CD6-3EC8D1C45D1E}" type="pres">
      <dgm:prSet presAssocID="{729D7991-7221-4B21-8BF7-1F4502213AED}" presName="linear" presStyleCnt="0">
        <dgm:presLayoutVars>
          <dgm:animLvl val="lvl"/>
          <dgm:resizeHandles val="exact"/>
        </dgm:presLayoutVars>
      </dgm:prSet>
      <dgm:spPr/>
    </dgm:pt>
    <dgm:pt modelId="{025D7068-17EB-49B7-A3D8-576B2E6D6A22}" type="pres">
      <dgm:prSet presAssocID="{7B30575F-7256-469B-8491-8BE88237B6B4}" presName="parentText" presStyleLbl="node1" presStyleIdx="0" presStyleCnt="9" custLinFactNeighborX="-3113" custLinFactNeighborY="-50754">
        <dgm:presLayoutVars>
          <dgm:chMax val="0"/>
          <dgm:bulletEnabled val="1"/>
        </dgm:presLayoutVars>
      </dgm:prSet>
      <dgm:spPr/>
    </dgm:pt>
    <dgm:pt modelId="{9621A0E6-FA69-4D15-82B3-A012126C51AC}" type="pres">
      <dgm:prSet presAssocID="{CD3BF10E-0E9C-4E66-9708-7DDC9EB8A040}" presName="spacer" presStyleCnt="0"/>
      <dgm:spPr/>
    </dgm:pt>
    <dgm:pt modelId="{7CABCF7C-C65E-4CF9-82F7-F251C379C71F}" type="pres">
      <dgm:prSet presAssocID="{44E7D68F-5F1B-47AC-AFBB-F52088F7BE60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8E9C5660-74BB-441C-8827-92B640A9EA5B}" type="pres">
      <dgm:prSet presAssocID="{80B92E75-E8C1-49B9-A47A-26EE435DFAF7}" presName="spacer" presStyleCnt="0"/>
      <dgm:spPr/>
    </dgm:pt>
    <dgm:pt modelId="{DE288BDF-3CE8-4194-947E-A670D8077DE1}" type="pres">
      <dgm:prSet presAssocID="{AE62F5D6-943A-45A1-B16A-28550418FC6C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5242972E-3E58-4F09-9CA1-524C616034AE}" type="pres">
      <dgm:prSet presAssocID="{9E0B2217-3976-4DD4-9386-0D6D5E7C2993}" presName="spacer" presStyleCnt="0"/>
      <dgm:spPr/>
    </dgm:pt>
    <dgm:pt modelId="{2A76FD1F-24AC-4A8F-BF71-F8724AE04231}" type="pres">
      <dgm:prSet presAssocID="{4394F879-4386-45B7-BB75-A2A393A9E83D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6D1B22EF-8FDE-485E-8C3D-45A48FCF57B4}" type="pres">
      <dgm:prSet presAssocID="{4C7B7A05-296B-4877-A032-8D6A562194F8}" presName="spacer" presStyleCnt="0"/>
      <dgm:spPr/>
    </dgm:pt>
    <dgm:pt modelId="{CF3A71B1-EA94-4025-9F8A-E3A62A1D40EF}" type="pres">
      <dgm:prSet presAssocID="{B0CFAFE1-E414-4FFD-8489-4B111F2AA8C6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BCA1083C-64FB-49C4-AC75-48847B75CF3E}" type="pres">
      <dgm:prSet presAssocID="{CFD2E37B-6487-4356-9C4D-DD41FE002E41}" presName="spacer" presStyleCnt="0"/>
      <dgm:spPr/>
    </dgm:pt>
    <dgm:pt modelId="{30160CF3-C792-45C8-8713-F38741CAE3E7}" type="pres">
      <dgm:prSet presAssocID="{986E0009-A857-455E-99C3-2B53A0F4DEF8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40420FA2-827D-4815-9683-43E035A92AAC}" type="pres">
      <dgm:prSet presAssocID="{691744D7-0642-473C-BF98-E40DCB661EC2}" presName="spacer" presStyleCnt="0"/>
      <dgm:spPr/>
    </dgm:pt>
    <dgm:pt modelId="{F7D33876-2068-48D8-B587-4D570E4736AA}" type="pres">
      <dgm:prSet presAssocID="{4A4B67A4-7945-47F1-B9F9-0CBE43C05B82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2DA9E86F-D72D-4ACE-B53B-34F1D51CFEFF}" type="pres">
      <dgm:prSet presAssocID="{0C8310C4-D018-494D-9040-55B52A022F56}" presName="spacer" presStyleCnt="0"/>
      <dgm:spPr/>
    </dgm:pt>
    <dgm:pt modelId="{DEC6DE59-995E-4725-B9DB-A2F9A26E43F7}" type="pres">
      <dgm:prSet presAssocID="{52FEAB4F-40FA-417F-8E3A-7084C6190C64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11EFA9D3-FFAC-4992-BCF3-D418E5A097A7}" type="pres">
      <dgm:prSet presAssocID="{592FA604-D7C7-4276-99DC-CFD78B6C09A6}" presName="spacer" presStyleCnt="0"/>
      <dgm:spPr/>
    </dgm:pt>
    <dgm:pt modelId="{5AF8836A-4E37-4BCB-B089-532F26615EAC}" type="pres">
      <dgm:prSet presAssocID="{10A768E0-A513-415C-9C7F-D0D276621A94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9F2F6A18-FFBF-413B-9C99-7DDD22C04D84}" type="presOf" srcId="{52FEAB4F-40FA-417F-8E3A-7084C6190C64}" destId="{DEC6DE59-995E-4725-B9DB-A2F9A26E43F7}" srcOrd="0" destOrd="0" presId="urn:microsoft.com/office/officeart/2005/8/layout/vList2"/>
    <dgm:cxn modelId="{3F1EE11C-7401-45A0-BCB4-87CEFE5F6397}" type="presOf" srcId="{4394F879-4386-45B7-BB75-A2A393A9E83D}" destId="{2A76FD1F-24AC-4A8F-BF71-F8724AE04231}" srcOrd="0" destOrd="0" presId="urn:microsoft.com/office/officeart/2005/8/layout/vList2"/>
    <dgm:cxn modelId="{C3200A2F-40C2-4F5A-9DEB-6FD21A65947D}" type="presOf" srcId="{10A768E0-A513-415C-9C7F-D0D276621A94}" destId="{5AF8836A-4E37-4BCB-B089-532F26615EAC}" srcOrd="0" destOrd="0" presId="urn:microsoft.com/office/officeart/2005/8/layout/vList2"/>
    <dgm:cxn modelId="{F9682630-759A-4A78-9A95-5DC30DD44203}" srcId="{729D7991-7221-4B21-8BF7-1F4502213AED}" destId="{986E0009-A857-455E-99C3-2B53A0F4DEF8}" srcOrd="5" destOrd="0" parTransId="{653DFC0F-0EEC-46BD-8D7E-5130E6B024BB}" sibTransId="{691744D7-0642-473C-BF98-E40DCB661EC2}"/>
    <dgm:cxn modelId="{CBC65D48-F647-4D07-B393-A251E169FB58}" type="presOf" srcId="{44E7D68F-5F1B-47AC-AFBB-F52088F7BE60}" destId="{7CABCF7C-C65E-4CF9-82F7-F251C379C71F}" srcOrd="0" destOrd="0" presId="urn:microsoft.com/office/officeart/2005/8/layout/vList2"/>
    <dgm:cxn modelId="{D772494B-5918-4BB3-BEA4-A54B00662885}" srcId="{729D7991-7221-4B21-8BF7-1F4502213AED}" destId="{4394F879-4386-45B7-BB75-A2A393A9E83D}" srcOrd="3" destOrd="0" parTransId="{B57D5CF4-F877-4CF8-A726-8325AF52FA11}" sibTransId="{4C7B7A05-296B-4877-A032-8D6A562194F8}"/>
    <dgm:cxn modelId="{B0D3636C-6C00-424F-B73A-08F4A045E956}" type="presOf" srcId="{729D7991-7221-4B21-8BF7-1F4502213AED}" destId="{790C069C-4C64-4AAB-8CD6-3EC8D1C45D1E}" srcOrd="0" destOrd="0" presId="urn:microsoft.com/office/officeart/2005/8/layout/vList2"/>
    <dgm:cxn modelId="{E4770954-98EE-4D73-84B3-9BB2B3F06134}" type="presOf" srcId="{7B30575F-7256-469B-8491-8BE88237B6B4}" destId="{025D7068-17EB-49B7-A3D8-576B2E6D6A22}" srcOrd="0" destOrd="0" presId="urn:microsoft.com/office/officeart/2005/8/layout/vList2"/>
    <dgm:cxn modelId="{9F180675-08AA-4898-9D48-5AE4E6CA1199}" srcId="{729D7991-7221-4B21-8BF7-1F4502213AED}" destId="{10A768E0-A513-415C-9C7F-D0D276621A94}" srcOrd="8" destOrd="0" parTransId="{E96F4080-94DA-4155-AF29-EC496606C0E8}" sibTransId="{B097BBAA-E521-4D44-B8E3-D8459A941514}"/>
    <dgm:cxn modelId="{942E4495-1939-4D2E-B521-1CFADBBF614B}" srcId="{729D7991-7221-4B21-8BF7-1F4502213AED}" destId="{4A4B67A4-7945-47F1-B9F9-0CBE43C05B82}" srcOrd="6" destOrd="0" parTransId="{A9A67F37-91EA-4C53-986F-DD0CC23BC3C0}" sibTransId="{0C8310C4-D018-494D-9040-55B52A022F56}"/>
    <dgm:cxn modelId="{280431AA-57B5-4FCE-AB57-B2AD0E4E7421}" srcId="{729D7991-7221-4B21-8BF7-1F4502213AED}" destId="{52FEAB4F-40FA-417F-8E3A-7084C6190C64}" srcOrd="7" destOrd="0" parTransId="{54D4ABE6-06AE-41A5-84C8-A56BE184C918}" sibTransId="{592FA604-D7C7-4276-99DC-CFD78B6C09A6}"/>
    <dgm:cxn modelId="{E4A780AB-741A-4763-8D4D-0876E2E81A2E}" type="presOf" srcId="{B0CFAFE1-E414-4FFD-8489-4B111F2AA8C6}" destId="{CF3A71B1-EA94-4025-9F8A-E3A62A1D40EF}" srcOrd="0" destOrd="0" presId="urn:microsoft.com/office/officeart/2005/8/layout/vList2"/>
    <dgm:cxn modelId="{82A517B0-779E-4511-B36E-09431264B071}" type="presOf" srcId="{4A4B67A4-7945-47F1-B9F9-0CBE43C05B82}" destId="{F7D33876-2068-48D8-B587-4D570E4736AA}" srcOrd="0" destOrd="0" presId="urn:microsoft.com/office/officeart/2005/8/layout/vList2"/>
    <dgm:cxn modelId="{C5595BB0-AE04-43E6-A2F9-BE0E31F1B0CE}" srcId="{729D7991-7221-4B21-8BF7-1F4502213AED}" destId="{B0CFAFE1-E414-4FFD-8489-4B111F2AA8C6}" srcOrd="4" destOrd="0" parTransId="{53FDBA35-D90A-4284-9E71-6945A624D91C}" sibTransId="{CFD2E37B-6487-4356-9C4D-DD41FE002E41}"/>
    <dgm:cxn modelId="{077022B9-E548-440A-830F-ADEA0E00187E}" type="presOf" srcId="{986E0009-A857-455E-99C3-2B53A0F4DEF8}" destId="{30160CF3-C792-45C8-8713-F38741CAE3E7}" srcOrd="0" destOrd="0" presId="urn:microsoft.com/office/officeart/2005/8/layout/vList2"/>
    <dgm:cxn modelId="{538299BB-4014-4EE0-8AC0-B14247CB314C}" srcId="{729D7991-7221-4B21-8BF7-1F4502213AED}" destId="{7B30575F-7256-469B-8491-8BE88237B6B4}" srcOrd="0" destOrd="0" parTransId="{716E53F5-29A0-4643-A41D-2C4D1CC92948}" sibTransId="{CD3BF10E-0E9C-4E66-9708-7DDC9EB8A040}"/>
    <dgm:cxn modelId="{DDA2E8D0-10AD-4E48-9D55-009006738530}" srcId="{729D7991-7221-4B21-8BF7-1F4502213AED}" destId="{44E7D68F-5F1B-47AC-AFBB-F52088F7BE60}" srcOrd="1" destOrd="0" parTransId="{89785F93-4B50-4245-A211-9097704025E8}" sibTransId="{80B92E75-E8C1-49B9-A47A-26EE435DFAF7}"/>
    <dgm:cxn modelId="{BCD37EF3-73C6-4B07-AF14-3CB41E924A2F}" srcId="{729D7991-7221-4B21-8BF7-1F4502213AED}" destId="{AE62F5D6-943A-45A1-B16A-28550418FC6C}" srcOrd="2" destOrd="0" parTransId="{318F617C-EE6B-423E-B3ED-E712CAE5A79E}" sibTransId="{9E0B2217-3976-4DD4-9386-0D6D5E7C2993}"/>
    <dgm:cxn modelId="{6AE38FFB-96E7-4574-B154-F18320DB83D6}" type="presOf" srcId="{AE62F5D6-943A-45A1-B16A-28550418FC6C}" destId="{DE288BDF-3CE8-4194-947E-A670D8077DE1}" srcOrd="0" destOrd="0" presId="urn:microsoft.com/office/officeart/2005/8/layout/vList2"/>
    <dgm:cxn modelId="{0F5BA8C4-9F05-4A9A-B52E-44D89818DA19}" type="presParOf" srcId="{790C069C-4C64-4AAB-8CD6-3EC8D1C45D1E}" destId="{025D7068-17EB-49B7-A3D8-576B2E6D6A22}" srcOrd="0" destOrd="0" presId="urn:microsoft.com/office/officeart/2005/8/layout/vList2"/>
    <dgm:cxn modelId="{28AF749E-A3F2-443F-B303-D107362698F1}" type="presParOf" srcId="{790C069C-4C64-4AAB-8CD6-3EC8D1C45D1E}" destId="{9621A0E6-FA69-4D15-82B3-A012126C51AC}" srcOrd="1" destOrd="0" presId="urn:microsoft.com/office/officeart/2005/8/layout/vList2"/>
    <dgm:cxn modelId="{EA688FFA-3A97-4096-A511-0EAD0A0482F7}" type="presParOf" srcId="{790C069C-4C64-4AAB-8CD6-3EC8D1C45D1E}" destId="{7CABCF7C-C65E-4CF9-82F7-F251C379C71F}" srcOrd="2" destOrd="0" presId="urn:microsoft.com/office/officeart/2005/8/layout/vList2"/>
    <dgm:cxn modelId="{9244036E-F334-4FF2-8649-42C22837617B}" type="presParOf" srcId="{790C069C-4C64-4AAB-8CD6-3EC8D1C45D1E}" destId="{8E9C5660-74BB-441C-8827-92B640A9EA5B}" srcOrd="3" destOrd="0" presId="urn:microsoft.com/office/officeart/2005/8/layout/vList2"/>
    <dgm:cxn modelId="{186872F2-B241-420F-A400-819F6742B102}" type="presParOf" srcId="{790C069C-4C64-4AAB-8CD6-3EC8D1C45D1E}" destId="{DE288BDF-3CE8-4194-947E-A670D8077DE1}" srcOrd="4" destOrd="0" presId="urn:microsoft.com/office/officeart/2005/8/layout/vList2"/>
    <dgm:cxn modelId="{B686D87F-8351-4C89-9FF5-7BB2BD41413A}" type="presParOf" srcId="{790C069C-4C64-4AAB-8CD6-3EC8D1C45D1E}" destId="{5242972E-3E58-4F09-9CA1-524C616034AE}" srcOrd="5" destOrd="0" presId="urn:microsoft.com/office/officeart/2005/8/layout/vList2"/>
    <dgm:cxn modelId="{D6DEFF7C-6657-4C49-AE73-294DBFE12499}" type="presParOf" srcId="{790C069C-4C64-4AAB-8CD6-3EC8D1C45D1E}" destId="{2A76FD1F-24AC-4A8F-BF71-F8724AE04231}" srcOrd="6" destOrd="0" presId="urn:microsoft.com/office/officeart/2005/8/layout/vList2"/>
    <dgm:cxn modelId="{0CE1A188-0C30-48A1-8018-1D3CCA4581B3}" type="presParOf" srcId="{790C069C-4C64-4AAB-8CD6-3EC8D1C45D1E}" destId="{6D1B22EF-8FDE-485E-8C3D-45A48FCF57B4}" srcOrd="7" destOrd="0" presId="urn:microsoft.com/office/officeart/2005/8/layout/vList2"/>
    <dgm:cxn modelId="{448BC05C-0F4C-442B-9AE5-12DE403F59D0}" type="presParOf" srcId="{790C069C-4C64-4AAB-8CD6-3EC8D1C45D1E}" destId="{CF3A71B1-EA94-4025-9F8A-E3A62A1D40EF}" srcOrd="8" destOrd="0" presId="urn:microsoft.com/office/officeart/2005/8/layout/vList2"/>
    <dgm:cxn modelId="{D90A86DC-B929-4E17-BEAC-B2A8B6C04F06}" type="presParOf" srcId="{790C069C-4C64-4AAB-8CD6-3EC8D1C45D1E}" destId="{BCA1083C-64FB-49C4-AC75-48847B75CF3E}" srcOrd="9" destOrd="0" presId="urn:microsoft.com/office/officeart/2005/8/layout/vList2"/>
    <dgm:cxn modelId="{BB2E8352-8240-4096-8BF1-F1C278BADA9B}" type="presParOf" srcId="{790C069C-4C64-4AAB-8CD6-3EC8D1C45D1E}" destId="{30160CF3-C792-45C8-8713-F38741CAE3E7}" srcOrd="10" destOrd="0" presId="urn:microsoft.com/office/officeart/2005/8/layout/vList2"/>
    <dgm:cxn modelId="{13DE7F61-11E3-4250-824F-A52E54C6B764}" type="presParOf" srcId="{790C069C-4C64-4AAB-8CD6-3EC8D1C45D1E}" destId="{40420FA2-827D-4815-9683-43E035A92AAC}" srcOrd="11" destOrd="0" presId="urn:microsoft.com/office/officeart/2005/8/layout/vList2"/>
    <dgm:cxn modelId="{1943E00C-99B9-4E93-91BF-70E3932CE03E}" type="presParOf" srcId="{790C069C-4C64-4AAB-8CD6-3EC8D1C45D1E}" destId="{F7D33876-2068-48D8-B587-4D570E4736AA}" srcOrd="12" destOrd="0" presId="urn:microsoft.com/office/officeart/2005/8/layout/vList2"/>
    <dgm:cxn modelId="{23EDBB4F-C73D-48E2-9FB1-EAEC3DF062E9}" type="presParOf" srcId="{790C069C-4C64-4AAB-8CD6-3EC8D1C45D1E}" destId="{2DA9E86F-D72D-4ACE-B53B-34F1D51CFEFF}" srcOrd="13" destOrd="0" presId="urn:microsoft.com/office/officeart/2005/8/layout/vList2"/>
    <dgm:cxn modelId="{A77D73BE-14BD-4467-9CE3-D2E84859C229}" type="presParOf" srcId="{790C069C-4C64-4AAB-8CD6-3EC8D1C45D1E}" destId="{DEC6DE59-995E-4725-B9DB-A2F9A26E43F7}" srcOrd="14" destOrd="0" presId="urn:microsoft.com/office/officeart/2005/8/layout/vList2"/>
    <dgm:cxn modelId="{7049B856-5D79-4F2D-96F2-6611C49549DC}" type="presParOf" srcId="{790C069C-4C64-4AAB-8CD6-3EC8D1C45D1E}" destId="{11EFA9D3-FFAC-4992-BCF3-D418E5A097A7}" srcOrd="15" destOrd="0" presId="urn:microsoft.com/office/officeart/2005/8/layout/vList2"/>
    <dgm:cxn modelId="{B26B1FF5-0F36-4F5F-916A-0AB0F18F4D8B}" type="presParOf" srcId="{790C069C-4C64-4AAB-8CD6-3EC8D1C45D1E}" destId="{5AF8836A-4E37-4BCB-B089-532F26615EAC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D337FC-02DA-4B7B-B7BA-F71944A52D4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424A031-529C-402A-BE53-5E3F13422B16}">
      <dgm:prSet phldrT="[Κείμενο]" custT="1"/>
      <dgm:spPr/>
      <dgm:t>
        <a:bodyPr/>
        <a:lstStyle/>
        <a:p>
          <a:pPr algn="ctr"/>
          <a:r>
            <a:rPr lang="el-GR" sz="2000" dirty="0">
              <a:latin typeface="Trebuchet MS" panose="020B0603020202020204" pitchFamily="34" charset="0"/>
            </a:rPr>
            <a:t>Επιστημονική συνοχή - τεκμηρίωση</a:t>
          </a:r>
        </a:p>
      </dgm:t>
    </dgm:pt>
    <dgm:pt modelId="{8DAB4870-5EA5-4E6C-98E0-241EF33B10A4}" type="parTrans" cxnId="{3FAC4194-1206-4424-A5D8-5B806D7BC254}">
      <dgm:prSet/>
      <dgm:spPr/>
      <dgm:t>
        <a:bodyPr/>
        <a:lstStyle/>
        <a:p>
          <a:endParaRPr lang="el-GR"/>
        </a:p>
      </dgm:t>
    </dgm:pt>
    <dgm:pt modelId="{67583D8E-26D3-42B2-B2BA-9372FF54FE95}" type="sibTrans" cxnId="{3FAC4194-1206-4424-A5D8-5B806D7BC254}">
      <dgm:prSet/>
      <dgm:spPr/>
      <dgm:t>
        <a:bodyPr/>
        <a:lstStyle/>
        <a:p>
          <a:endParaRPr lang="el-GR"/>
        </a:p>
      </dgm:t>
    </dgm:pt>
    <dgm:pt modelId="{0C94B8C8-68B5-4B01-9CD2-04F5EF1D39F5}">
      <dgm:prSet phldrT="[Κείμενο]" custT="1"/>
      <dgm:spPr/>
      <dgm:t>
        <a:bodyPr/>
        <a:lstStyle/>
        <a:p>
          <a:r>
            <a:rPr lang="el-GR" sz="2000">
              <a:latin typeface="Trebuchet MS" panose="020B0603020202020204" pitchFamily="34" charset="0"/>
            </a:rPr>
            <a:t>Απλή κατανοητή παρουσίαση</a:t>
          </a:r>
          <a:endParaRPr lang="el-GR" sz="2000" dirty="0">
            <a:latin typeface="Trebuchet MS" panose="020B0603020202020204" pitchFamily="34" charset="0"/>
          </a:endParaRPr>
        </a:p>
      </dgm:t>
    </dgm:pt>
    <dgm:pt modelId="{3F605BCB-449C-4834-B944-F90D8F7E9428}" type="parTrans" cxnId="{EE099853-E90C-434F-846E-2CB0A1ED8B77}">
      <dgm:prSet/>
      <dgm:spPr/>
      <dgm:t>
        <a:bodyPr/>
        <a:lstStyle/>
        <a:p>
          <a:endParaRPr lang="el-GR"/>
        </a:p>
      </dgm:t>
    </dgm:pt>
    <dgm:pt modelId="{77DA0DE2-C74D-4EB4-8CDB-88AFA73FA91A}" type="sibTrans" cxnId="{EE099853-E90C-434F-846E-2CB0A1ED8B77}">
      <dgm:prSet/>
      <dgm:spPr/>
      <dgm:t>
        <a:bodyPr/>
        <a:lstStyle/>
        <a:p>
          <a:endParaRPr lang="el-GR"/>
        </a:p>
      </dgm:t>
    </dgm:pt>
    <dgm:pt modelId="{0E02FFDB-EEB4-4111-B402-41D68776101E}">
      <dgm:prSet phldrT="[Κείμενο]" custT="1"/>
      <dgm:spPr/>
      <dgm:t>
        <a:bodyPr/>
        <a:lstStyle/>
        <a:p>
          <a:r>
            <a:rPr lang="el-GR" sz="2000">
              <a:latin typeface="Trebuchet MS" panose="020B0603020202020204" pitchFamily="34" charset="0"/>
            </a:rPr>
            <a:t>Ευχρηστία</a:t>
          </a:r>
          <a:endParaRPr lang="el-GR" sz="2000" dirty="0">
            <a:latin typeface="Trebuchet MS" panose="020B0603020202020204" pitchFamily="34" charset="0"/>
          </a:endParaRPr>
        </a:p>
      </dgm:t>
    </dgm:pt>
    <dgm:pt modelId="{50118021-9347-4B26-B076-302A1983D41B}" type="parTrans" cxnId="{6D83FF42-8555-46E5-8E9A-71253F390484}">
      <dgm:prSet/>
      <dgm:spPr/>
      <dgm:t>
        <a:bodyPr/>
        <a:lstStyle/>
        <a:p>
          <a:endParaRPr lang="el-GR"/>
        </a:p>
      </dgm:t>
    </dgm:pt>
    <dgm:pt modelId="{93BE1D22-876A-4582-AA29-F50D32D29170}" type="sibTrans" cxnId="{6D83FF42-8555-46E5-8E9A-71253F390484}">
      <dgm:prSet/>
      <dgm:spPr/>
      <dgm:t>
        <a:bodyPr/>
        <a:lstStyle/>
        <a:p>
          <a:endParaRPr lang="el-GR"/>
        </a:p>
      </dgm:t>
    </dgm:pt>
    <dgm:pt modelId="{BB2AF7D4-F41D-45CA-8158-06E459D15A7D}">
      <dgm:prSet phldrT="[Κείμενο]" custT="1"/>
      <dgm:spPr/>
      <dgm:t>
        <a:bodyPr/>
        <a:lstStyle/>
        <a:p>
          <a:r>
            <a:rPr lang="el-GR" sz="2000" dirty="0">
              <a:latin typeface="Trebuchet MS" panose="020B0603020202020204" pitchFamily="34" charset="0"/>
            </a:rPr>
            <a:t>Υποστήριξη – Καθοδήγηση εκπαιδευόμενου στη μελέτη</a:t>
          </a:r>
        </a:p>
      </dgm:t>
    </dgm:pt>
    <dgm:pt modelId="{E2F436A4-542D-4403-895A-FD18B0F67634}" type="parTrans" cxnId="{C594BABD-2E5D-46D8-8571-2284CA26BB3D}">
      <dgm:prSet/>
      <dgm:spPr/>
      <dgm:t>
        <a:bodyPr/>
        <a:lstStyle/>
        <a:p>
          <a:endParaRPr lang="el-GR"/>
        </a:p>
      </dgm:t>
    </dgm:pt>
    <dgm:pt modelId="{D24EAFC2-E7D2-4969-B82F-26912980E9BE}" type="sibTrans" cxnId="{C594BABD-2E5D-46D8-8571-2284CA26BB3D}">
      <dgm:prSet/>
      <dgm:spPr/>
      <dgm:t>
        <a:bodyPr/>
        <a:lstStyle/>
        <a:p>
          <a:endParaRPr lang="el-GR"/>
        </a:p>
      </dgm:t>
    </dgm:pt>
    <dgm:pt modelId="{9A579083-29E0-430C-9939-AF986E0DC0F9}">
      <dgm:prSet phldrT="[Κείμενο]" custT="1"/>
      <dgm:spPr/>
      <dgm:t>
        <a:bodyPr/>
        <a:lstStyle/>
        <a:p>
          <a:r>
            <a:rPr lang="el-GR" sz="2000" dirty="0">
              <a:latin typeface="Trebuchet MS" panose="020B0603020202020204" pitchFamily="34" charset="0"/>
            </a:rPr>
            <a:t>Αλληλεπίδραση με το ΕΥ</a:t>
          </a:r>
        </a:p>
      </dgm:t>
    </dgm:pt>
    <dgm:pt modelId="{A05339A1-F7B3-4D7F-9435-E9D94331B64A}" type="parTrans" cxnId="{C85663F5-F8D6-46FC-9A4A-47162E76DE87}">
      <dgm:prSet/>
      <dgm:spPr/>
      <dgm:t>
        <a:bodyPr/>
        <a:lstStyle/>
        <a:p>
          <a:endParaRPr lang="el-GR"/>
        </a:p>
      </dgm:t>
    </dgm:pt>
    <dgm:pt modelId="{A4390374-0564-4304-9EBC-6C72FD4F268F}" type="sibTrans" cxnId="{C85663F5-F8D6-46FC-9A4A-47162E76DE87}">
      <dgm:prSet/>
      <dgm:spPr/>
      <dgm:t>
        <a:bodyPr/>
        <a:lstStyle/>
        <a:p>
          <a:endParaRPr lang="el-GR"/>
        </a:p>
      </dgm:t>
    </dgm:pt>
    <dgm:pt modelId="{4D7A9645-EA0C-4724-B9D4-974E010CF841}">
      <dgm:prSet phldrT="[Κείμενο]" custT="1"/>
      <dgm:spPr/>
      <dgm:t>
        <a:bodyPr/>
        <a:lstStyle/>
        <a:p>
          <a:r>
            <a:rPr lang="el-GR" sz="2000" dirty="0">
              <a:latin typeface="Trebuchet MS" panose="020B0603020202020204" pitchFamily="34" charset="0"/>
            </a:rPr>
            <a:t>Αναστοχασμός - Αυτοαξιολόγηση</a:t>
          </a:r>
        </a:p>
      </dgm:t>
    </dgm:pt>
    <dgm:pt modelId="{930648CB-31B7-4382-9D98-47F6C7E143A9}" type="parTrans" cxnId="{8D2691D3-CBD1-42BB-9C01-A532D4F54041}">
      <dgm:prSet/>
      <dgm:spPr/>
      <dgm:t>
        <a:bodyPr/>
        <a:lstStyle/>
        <a:p>
          <a:endParaRPr lang="el-GR"/>
        </a:p>
      </dgm:t>
    </dgm:pt>
    <dgm:pt modelId="{CB34E1E7-E6C6-4F9E-B308-E8008D0174CD}" type="sibTrans" cxnId="{8D2691D3-CBD1-42BB-9C01-A532D4F54041}">
      <dgm:prSet/>
      <dgm:spPr/>
      <dgm:t>
        <a:bodyPr/>
        <a:lstStyle/>
        <a:p>
          <a:endParaRPr lang="el-GR"/>
        </a:p>
      </dgm:t>
    </dgm:pt>
    <dgm:pt modelId="{52771BCC-AE4F-4B99-BA20-D4AD5F3F5948}">
      <dgm:prSet phldrT="[Κείμενο]" custT="1"/>
      <dgm:spPr/>
      <dgm:t>
        <a:bodyPr/>
        <a:lstStyle/>
        <a:p>
          <a:r>
            <a:rPr lang="el-GR" sz="2000">
              <a:latin typeface="Trebuchet MS" panose="020B0603020202020204" pitchFamily="34" charset="0"/>
            </a:rPr>
            <a:t>Σκοπός – Προσδοκώμενα μαθησιακά αποτελέσματα</a:t>
          </a:r>
          <a:endParaRPr lang="el-GR" sz="2000" dirty="0">
            <a:latin typeface="Trebuchet MS" panose="020B0603020202020204" pitchFamily="34" charset="0"/>
          </a:endParaRPr>
        </a:p>
      </dgm:t>
    </dgm:pt>
    <dgm:pt modelId="{DF2907B4-AD8D-41F7-BCA9-B051ABD166E3}" type="parTrans" cxnId="{641ACEEC-0728-4492-869F-4005AB09670D}">
      <dgm:prSet/>
      <dgm:spPr/>
      <dgm:t>
        <a:bodyPr/>
        <a:lstStyle/>
        <a:p>
          <a:endParaRPr lang="el-GR"/>
        </a:p>
      </dgm:t>
    </dgm:pt>
    <dgm:pt modelId="{B5079A74-E6C9-4724-99BE-2ED5248EF99E}" type="sibTrans" cxnId="{641ACEEC-0728-4492-869F-4005AB09670D}">
      <dgm:prSet/>
      <dgm:spPr/>
      <dgm:t>
        <a:bodyPr/>
        <a:lstStyle/>
        <a:p>
          <a:endParaRPr lang="el-GR"/>
        </a:p>
      </dgm:t>
    </dgm:pt>
    <dgm:pt modelId="{EF359D1D-A6D8-407F-836F-353C82C6E7B4}">
      <dgm:prSet phldrT="[Κείμενο]" custT="1"/>
      <dgm:spPr/>
      <dgm:t>
        <a:bodyPr/>
        <a:lstStyle/>
        <a:p>
          <a:pPr algn="ctr"/>
          <a:r>
            <a:rPr lang="el-GR" sz="1800" b="1" dirty="0">
              <a:latin typeface="Trebuchet MS" panose="020B0603020202020204" pitchFamily="34" charset="0"/>
            </a:rPr>
            <a:t>Δημιουργία ΕΥ σύμφωνα με τις Αρχές Πολυμεσικής Μάθησης</a:t>
          </a:r>
        </a:p>
      </dgm:t>
    </dgm:pt>
    <dgm:pt modelId="{1EBAAAC7-1E5B-4AA6-99E9-1F31D73DB83F}" type="parTrans" cxnId="{911E40C5-C2A1-42FF-8F9A-8FB62AF5595F}">
      <dgm:prSet/>
      <dgm:spPr/>
      <dgm:t>
        <a:bodyPr/>
        <a:lstStyle/>
        <a:p>
          <a:endParaRPr lang="el-GR"/>
        </a:p>
      </dgm:t>
    </dgm:pt>
    <dgm:pt modelId="{14A83852-8B85-4E50-939E-2959C4BFC9FE}" type="sibTrans" cxnId="{911E40C5-C2A1-42FF-8F9A-8FB62AF5595F}">
      <dgm:prSet/>
      <dgm:spPr/>
      <dgm:t>
        <a:bodyPr/>
        <a:lstStyle/>
        <a:p>
          <a:endParaRPr lang="el-GR"/>
        </a:p>
      </dgm:t>
    </dgm:pt>
    <dgm:pt modelId="{B939673E-3DFE-46CF-9A5E-8E91260F2599}" type="pres">
      <dgm:prSet presAssocID="{AFD337FC-02DA-4B7B-B7BA-F71944A52D48}" presName="diagram" presStyleCnt="0">
        <dgm:presLayoutVars>
          <dgm:dir/>
          <dgm:resizeHandles val="exact"/>
        </dgm:presLayoutVars>
      </dgm:prSet>
      <dgm:spPr/>
    </dgm:pt>
    <dgm:pt modelId="{B7B40FCE-8A4A-4044-9E9E-3D7200BDCBC6}" type="pres">
      <dgm:prSet presAssocID="{0424A031-529C-402A-BE53-5E3F13422B16}" presName="node" presStyleLbl="node1" presStyleIdx="0" presStyleCnt="8" custLinFactNeighborX="-22537" custLinFactNeighborY="75">
        <dgm:presLayoutVars>
          <dgm:bulletEnabled val="1"/>
        </dgm:presLayoutVars>
      </dgm:prSet>
      <dgm:spPr/>
    </dgm:pt>
    <dgm:pt modelId="{ADFBC5ED-79AC-4C7D-B527-FFA813AC6994}" type="pres">
      <dgm:prSet presAssocID="{67583D8E-26D3-42B2-B2BA-9372FF54FE95}" presName="sibTrans" presStyleLbl="sibTrans2D1" presStyleIdx="0" presStyleCnt="7" custLinFactNeighborX="-17244" custLinFactNeighborY="-121"/>
      <dgm:spPr/>
    </dgm:pt>
    <dgm:pt modelId="{F0875C54-33D2-4646-AC83-BBF1B624499D}" type="pres">
      <dgm:prSet presAssocID="{67583D8E-26D3-42B2-B2BA-9372FF54FE95}" presName="connectorText" presStyleLbl="sibTrans2D1" presStyleIdx="0" presStyleCnt="7"/>
      <dgm:spPr/>
    </dgm:pt>
    <dgm:pt modelId="{150EE3AF-BD23-448F-859F-78D69C072849}" type="pres">
      <dgm:prSet presAssocID="{0C94B8C8-68B5-4B01-9CD2-04F5EF1D39F5}" presName="node" presStyleLbl="node1" presStyleIdx="1" presStyleCnt="8">
        <dgm:presLayoutVars>
          <dgm:bulletEnabled val="1"/>
        </dgm:presLayoutVars>
      </dgm:prSet>
      <dgm:spPr/>
    </dgm:pt>
    <dgm:pt modelId="{E50F3188-7AAD-4FEC-9E5A-48D73C3D7B06}" type="pres">
      <dgm:prSet presAssocID="{77DA0DE2-C74D-4EB4-8CDB-88AFA73FA91A}" presName="sibTrans" presStyleLbl="sibTrans2D1" presStyleIdx="1" presStyleCnt="7" custLinFactNeighborX="6981" custLinFactNeighborY="-3419"/>
      <dgm:spPr/>
    </dgm:pt>
    <dgm:pt modelId="{689020D4-F80C-4D30-B5EC-C0EE2502700E}" type="pres">
      <dgm:prSet presAssocID="{77DA0DE2-C74D-4EB4-8CDB-88AFA73FA91A}" presName="connectorText" presStyleLbl="sibTrans2D1" presStyleIdx="1" presStyleCnt="7"/>
      <dgm:spPr/>
    </dgm:pt>
    <dgm:pt modelId="{12A5B0EE-2352-438F-98F9-8A64864D6C99}" type="pres">
      <dgm:prSet presAssocID="{0E02FFDB-EEB4-4111-B402-41D68776101E}" presName="node" presStyleLbl="node1" presStyleIdx="2" presStyleCnt="8">
        <dgm:presLayoutVars>
          <dgm:bulletEnabled val="1"/>
        </dgm:presLayoutVars>
      </dgm:prSet>
      <dgm:spPr/>
    </dgm:pt>
    <dgm:pt modelId="{068DD1EB-2BCF-4091-8CB3-C1C3E2BFF052}" type="pres">
      <dgm:prSet presAssocID="{93BE1D22-876A-4582-AA29-F50D32D29170}" presName="sibTrans" presStyleLbl="sibTrans2D1" presStyleIdx="2" presStyleCnt="7" custLinFactNeighborX="22375" custLinFactNeighborY="3545"/>
      <dgm:spPr/>
    </dgm:pt>
    <dgm:pt modelId="{D8268F4C-689A-4AC3-99ED-79360A4D2C84}" type="pres">
      <dgm:prSet presAssocID="{93BE1D22-876A-4582-AA29-F50D32D29170}" presName="connectorText" presStyleLbl="sibTrans2D1" presStyleIdx="2" presStyleCnt="7"/>
      <dgm:spPr/>
    </dgm:pt>
    <dgm:pt modelId="{C6C611C1-342C-48AD-82CD-C075F763BEE6}" type="pres">
      <dgm:prSet presAssocID="{BB2AF7D4-F41D-45CA-8158-06E459D15A7D}" presName="node" presStyleLbl="node1" presStyleIdx="3" presStyleCnt="8" custScaleX="112911" custScaleY="101469">
        <dgm:presLayoutVars>
          <dgm:bulletEnabled val="1"/>
        </dgm:presLayoutVars>
      </dgm:prSet>
      <dgm:spPr/>
    </dgm:pt>
    <dgm:pt modelId="{05C20D3C-F765-4E7B-B978-DADD46B935FB}" type="pres">
      <dgm:prSet presAssocID="{D24EAFC2-E7D2-4969-B82F-26912980E9BE}" presName="sibTrans" presStyleLbl="sibTrans2D1" presStyleIdx="3" presStyleCnt="7" custScaleX="129057" custLinFactNeighborX="663" custLinFactNeighborY="1202"/>
      <dgm:spPr/>
    </dgm:pt>
    <dgm:pt modelId="{3A67D672-6D5E-44D8-A633-C532E1E19D9F}" type="pres">
      <dgm:prSet presAssocID="{D24EAFC2-E7D2-4969-B82F-26912980E9BE}" presName="connectorText" presStyleLbl="sibTrans2D1" presStyleIdx="3" presStyleCnt="7"/>
      <dgm:spPr/>
    </dgm:pt>
    <dgm:pt modelId="{038AD592-B444-4499-BB7C-6108B31D2C6F}" type="pres">
      <dgm:prSet presAssocID="{9A579083-29E0-430C-9939-AF986E0DC0F9}" presName="node" presStyleLbl="node1" presStyleIdx="4" presStyleCnt="8" custScaleX="103984">
        <dgm:presLayoutVars>
          <dgm:bulletEnabled val="1"/>
        </dgm:presLayoutVars>
      </dgm:prSet>
      <dgm:spPr/>
    </dgm:pt>
    <dgm:pt modelId="{BF0E04D8-55A8-4985-8DEA-C1999025E11F}" type="pres">
      <dgm:prSet presAssocID="{A4390374-0564-4304-9EBC-6C72FD4F268F}" presName="sibTrans" presStyleLbl="sibTrans2D1" presStyleIdx="4" presStyleCnt="7"/>
      <dgm:spPr/>
    </dgm:pt>
    <dgm:pt modelId="{86C89D05-02D3-4B48-9B24-4E8C81F3CC93}" type="pres">
      <dgm:prSet presAssocID="{A4390374-0564-4304-9EBC-6C72FD4F268F}" presName="connectorText" presStyleLbl="sibTrans2D1" presStyleIdx="4" presStyleCnt="7"/>
      <dgm:spPr/>
    </dgm:pt>
    <dgm:pt modelId="{082E4266-7836-4156-BDF0-7CE9754ABC69}" type="pres">
      <dgm:prSet presAssocID="{4D7A9645-EA0C-4724-B9D4-974E010CF841}" presName="node" presStyleLbl="node1" presStyleIdx="5" presStyleCnt="8" custScaleX="108111">
        <dgm:presLayoutVars>
          <dgm:bulletEnabled val="1"/>
        </dgm:presLayoutVars>
      </dgm:prSet>
      <dgm:spPr/>
    </dgm:pt>
    <dgm:pt modelId="{8946C377-B8E4-4FA7-A887-EC73436068AD}" type="pres">
      <dgm:prSet presAssocID="{CB34E1E7-E6C6-4F9E-B308-E8008D0174CD}" presName="sibTrans" presStyleLbl="sibTrans2D1" presStyleIdx="5" presStyleCnt="7" custLinFactNeighborX="9011" custLinFactNeighborY="-17551"/>
      <dgm:spPr/>
    </dgm:pt>
    <dgm:pt modelId="{021B3781-30A6-4333-AF8D-B4523859B45B}" type="pres">
      <dgm:prSet presAssocID="{CB34E1E7-E6C6-4F9E-B308-E8008D0174CD}" presName="connectorText" presStyleLbl="sibTrans2D1" presStyleIdx="5" presStyleCnt="7"/>
      <dgm:spPr/>
    </dgm:pt>
    <dgm:pt modelId="{46D7DD9A-384F-4D78-9DE1-778C1B0588FE}" type="pres">
      <dgm:prSet presAssocID="{52771BCC-AE4F-4B99-BA20-D4AD5F3F5948}" presName="node" presStyleLbl="node1" presStyleIdx="6" presStyleCnt="8" custLinFactNeighborX="491" custLinFactNeighborY="-4540">
        <dgm:presLayoutVars>
          <dgm:bulletEnabled val="1"/>
        </dgm:presLayoutVars>
      </dgm:prSet>
      <dgm:spPr/>
    </dgm:pt>
    <dgm:pt modelId="{34D0FA98-3D10-417C-90EB-9C2B4F14C13C}" type="pres">
      <dgm:prSet presAssocID="{B5079A74-E6C9-4724-99BE-2ED5248EF99E}" presName="sibTrans" presStyleLbl="sibTrans2D1" presStyleIdx="6" presStyleCnt="7" custAng="100056" custScaleX="82830" custScaleY="77041" custLinFactNeighborX="19074" custLinFactNeighborY="-8699"/>
      <dgm:spPr/>
    </dgm:pt>
    <dgm:pt modelId="{DD6F5EF8-0FFB-492D-8016-7DA449F67511}" type="pres">
      <dgm:prSet presAssocID="{B5079A74-E6C9-4724-99BE-2ED5248EF99E}" presName="connectorText" presStyleLbl="sibTrans2D1" presStyleIdx="6" presStyleCnt="7"/>
      <dgm:spPr/>
    </dgm:pt>
    <dgm:pt modelId="{8EA4F2E5-1FCC-40C9-924B-9623B0886590}" type="pres">
      <dgm:prSet presAssocID="{EF359D1D-A6D8-407F-836F-353C82C6E7B4}" presName="node" presStyleLbl="node1" presStyleIdx="7" presStyleCnt="8" custScaleX="139272" custScaleY="116040" custLinFactNeighborX="42380" custLinFactNeighborY="-12172">
        <dgm:presLayoutVars>
          <dgm:bulletEnabled val="1"/>
        </dgm:presLayoutVars>
      </dgm:prSet>
      <dgm:spPr/>
    </dgm:pt>
  </dgm:ptLst>
  <dgm:cxnLst>
    <dgm:cxn modelId="{08B01E18-EB03-46C1-933E-23A915628625}" type="presOf" srcId="{A4390374-0564-4304-9EBC-6C72FD4F268F}" destId="{86C89D05-02D3-4B48-9B24-4E8C81F3CC93}" srcOrd="1" destOrd="0" presId="urn:microsoft.com/office/officeart/2005/8/layout/process5"/>
    <dgm:cxn modelId="{9F076020-4353-4419-94B7-11550D25D98A}" type="presOf" srcId="{BB2AF7D4-F41D-45CA-8158-06E459D15A7D}" destId="{C6C611C1-342C-48AD-82CD-C075F763BEE6}" srcOrd="0" destOrd="0" presId="urn:microsoft.com/office/officeart/2005/8/layout/process5"/>
    <dgm:cxn modelId="{56F1B132-5A16-4473-BFB2-B0E4EEF22A12}" type="presOf" srcId="{77DA0DE2-C74D-4EB4-8CDB-88AFA73FA91A}" destId="{E50F3188-7AAD-4FEC-9E5A-48D73C3D7B06}" srcOrd="0" destOrd="0" presId="urn:microsoft.com/office/officeart/2005/8/layout/process5"/>
    <dgm:cxn modelId="{6A732840-1C95-4661-B573-9791DFEB9D13}" type="presOf" srcId="{67583D8E-26D3-42B2-B2BA-9372FF54FE95}" destId="{F0875C54-33D2-4646-AC83-BBF1B624499D}" srcOrd="1" destOrd="0" presId="urn:microsoft.com/office/officeart/2005/8/layout/process5"/>
    <dgm:cxn modelId="{7F01C25B-7231-400F-924D-ED93B4E11721}" type="presOf" srcId="{B5079A74-E6C9-4724-99BE-2ED5248EF99E}" destId="{DD6F5EF8-0FFB-492D-8016-7DA449F67511}" srcOrd="1" destOrd="0" presId="urn:microsoft.com/office/officeart/2005/8/layout/process5"/>
    <dgm:cxn modelId="{9CADE75C-76F8-4C76-88D7-F4EE71F3C936}" type="presOf" srcId="{93BE1D22-876A-4582-AA29-F50D32D29170}" destId="{068DD1EB-2BCF-4091-8CB3-C1C3E2BFF052}" srcOrd="0" destOrd="0" presId="urn:microsoft.com/office/officeart/2005/8/layout/process5"/>
    <dgm:cxn modelId="{6D83FF42-8555-46E5-8E9A-71253F390484}" srcId="{AFD337FC-02DA-4B7B-B7BA-F71944A52D48}" destId="{0E02FFDB-EEB4-4111-B402-41D68776101E}" srcOrd="2" destOrd="0" parTransId="{50118021-9347-4B26-B076-302A1983D41B}" sibTransId="{93BE1D22-876A-4582-AA29-F50D32D29170}"/>
    <dgm:cxn modelId="{2518F965-376A-4B87-B4CC-114ADD4E1E23}" type="presOf" srcId="{4D7A9645-EA0C-4724-B9D4-974E010CF841}" destId="{082E4266-7836-4156-BDF0-7CE9754ABC69}" srcOrd="0" destOrd="0" presId="urn:microsoft.com/office/officeart/2005/8/layout/process5"/>
    <dgm:cxn modelId="{E4B27E68-EF4C-4594-8842-5ADBE2D94AFE}" type="presOf" srcId="{A4390374-0564-4304-9EBC-6C72FD4F268F}" destId="{BF0E04D8-55A8-4985-8DEA-C1999025E11F}" srcOrd="0" destOrd="0" presId="urn:microsoft.com/office/officeart/2005/8/layout/process5"/>
    <dgm:cxn modelId="{33EEE769-FD37-48DE-BE8B-48C6EC7A1529}" type="presOf" srcId="{0C94B8C8-68B5-4B01-9CD2-04F5EF1D39F5}" destId="{150EE3AF-BD23-448F-859F-78D69C072849}" srcOrd="0" destOrd="0" presId="urn:microsoft.com/office/officeart/2005/8/layout/process5"/>
    <dgm:cxn modelId="{BDD5FE4B-409D-4F3C-BEB0-4D4BDD803761}" type="presOf" srcId="{9A579083-29E0-430C-9939-AF986E0DC0F9}" destId="{038AD592-B444-4499-BB7C-6108B31D2C6F}" srcOrd="0" destOrd="0" presId="urn:microsoft.com/office/officeart/2005/8/layout/process5"/>
    <dgm:cxn modelId="{EE099853-E90C-434F-846E-2CB0A1ED8B77}" srcId="{AFD337FC-02DA-4B7B-B7BA-F71944A52D48}" destId="{0C94B8C8-68B5-4B01-9CD2-04F5EF1D39F5}" srcOrd="1" destOrd="0" parTransId="{3F605BCB-449C-4834-B944-F90D8F7E9428}" sibTransId="{77DA0DE2-C74D-4EB4-8CDB-88AFA73FA91A}"/>
    <dgm:cxn modelId="{ABC8F353-DBE3-490A-AE3F-ECD007187064}" type="presOf" srcId="{77DA0DE2-C74D-4EB4-8CDB-88AFA73FA91A}" destId="{689020D4-F80C-4D30-B5EC-C0EE2502700E}" srcOrd="1" destOrd="0" presId="urn:microsoft.com/office/officeart/2005/8/layout/process5"/>
    <dgm:cxn modelId="{3FAC4194-1206-4424-A5D8-5B806D7BC254}" srcId="{AFD337FC-02DA-4B7B-B7BA-F71944A52D48}" destId="{0424A031-529C-402A-BE53-5E3F13422B16}" srcOrd="0" destOrd="0" parTransId="{8DAB4870-5EA5-4E6C-98E0-241EF33B10A4}" sibTransId="{67583D8E-26D3-42B2-B2BA-9372FF54FE95}"/>
    <dgm:cxn modelId="{C00F9B98-2FB5-44A7-A56C-9FEAEAD2E9D5}" type="presOf" srcId="{B5079A74-E6C9-4724-99BE-2ED5248EF99E}" destId="{34D0FA98-3D10-417C-90EB-9C2B4F14C13C}" srcOrd="0" destOrd="0" presId="urn:microsoft.com/office/officeart/2005/8/layout/process5"/>
    <dgm:cxn modelId="{2635B89A-6433-4422-90D4-F0E62FCBFC36}" type="presOf" srcId="{93BE1D22-876A-4582-AA29-F50D32D29170}" destId="{D8268F4C-689A-4AC3-99ED-79360A4D2C84}" srcOrd="1" destOrd="0" presId="urn:microsoft.com/office/officeart/2005/8/layout/process5"/>
    <dgm:cxn modelId="{EBC39BAD-3515-4C74-B0AB-FE2E82F6B8A4}" type="presOf" srcId="{52771BCC-AE4F-4B99-BA20-D4AD5F3F5948}" destId="{46D7DD9A-384F-4D78-9DE1-778C1B0588FE}" srcOrd="0" destOrd="0" presId="urn:microsoft.com/office/officeart/2005/8/layout/process5"/>
    <dgm:cxn modelId="{3B11C3B0-2E40-46B0-A50C-EDEECCEB46B8}" type="presOf" srcId="{D24EAFC2-E7D2-4969-B82F-26912980E9BE}" destId="{3A67D672-6D5E-44D8-A633-C532E1E19D9F}" srcOrd="1" destOrd="0" presId="urn:microsoft.com/office/officeart/2005/8/layout/process5"/>
    <dgm:cxn modelId="{669D5FB3-9EF3-47AB-A8B4-86B78723ACAF}" type="presOf" srcId="{0E02FFDB-EEB4-4111-B402-41D68776101E}" destId="{12A5B0EE-2352-438F-98F9-8A64864D6C99}" srcOrd="0" destOrd="0" presId="urn:microsoft.com/office/officeart/2005/8/layout/process5"/>
    <dgm:cxn modelId="{4F8891B3-146D-4D3D-83B7-B69C2F5DB39B}" type="presOf" srcId="{CB34E1E7-E6C6-4F9E-B308-E8008D0174CD}" destId="{8946C377-B8E4-4FA7-A887-EC73436068AD}" srcOrd="0" destOrd="0" presId="urn:microsoft.com/office/officeart/2005/8/layout/process5"/>
    <dgm:cxn modelId="{C594BABD-2E5D-46D8-8571-2284CA26BB3D}" srcId="{AFD337FC-02DA-4B7B-B7BA-F71944A52D48}" destId="{BB2AF7D4-F41D-45CA-8158-06E459D15A7D}" srcOrd="3" destOrd="0" parTransId="{E2F436A4-542D-4403-895A-FD18B0F67634}" sibTransId="{D24EAFC2-E7D2-4969-B82F-26912980E9BE}"/>
    <dgm:cxn modelId="{DBDC76C2-DD66-48C3-86EE-5E76F1B03825}" type="presOf" srcId="{EF359D1D-A6D8-407F-836F-353C82C6E7B4}" destId="{8EA4F2E5-1FCC-40C9-924B-9623B0886590}" srcOrd="0" destOrd="0" presId="urn:microsoft.com/office/officeart/2005/8/layout/process5"/>
    <dgm:cxn modelId="{911E40C5-C2A1-42FF-8F9A-8FB62AF5595F}" srcId="{AFD337FC-02DA-4B7B-B7BA-F71944A52D48}" destId="{EF359D1D-A6D8-407F-836F-353C82C6E7B4}" srcOrd="7" destOrd="0" parTransId="{1EBAAAC7-1E5B-4AA6-99E9-1F31D73DB83F}" sibTransId="{14A83852-8B85-4E50-939E-2959C4BFC9FE}"/>
    <dgm:cxn modelId="{C3596AC6-5C24-4639-8F5D-1459F008B933}" type="presOf" srcId="{AFD337FC-02DA-4B7B-B7BA-F71944A52D48}" destId="{B939673E-3DFE-46CF-9A5E-8E91260F2599}" srcOrd="0" destOrd="0" presId="urn:microsoft.com/office/officeart/2005/8/layout/process5"/>
    <dgm:cxn modelId="{CB9449D2-F9D3-4813-AEE8-F738FBDD5F6A}" type="presOf" srcId="{0424A031-529C-402A-BE53-5E3F13422B16}" destId="{B7B40FCE-8A4A-4044-9E9E-3D7200BDCBC6}" srcOrd="0" destOrd="0" presId="urn:microsoft.com/office/officeart/2005/8/layout/process5"/>
    <dgm:cxn modelId="{8D2691D3-CBD1-42BB-9C01-A532D4F54041}" srcId="{AFD337FC-02DA-4B7B-B7BA-F71944A52D48}" destId="{4D7A9645-EA0C-4724-B9D4-974E010CF841}" srcOrd="5" destOrd="0" parTransId="{930648CB-31B7-4382-9D98-47F6C7E143A9}" sibTransId="{CB34E1E7-E6C6-4F9E-B308-E8008D0174CD}"/>
    <dgm:cxn modelId="{5E43C2D8-DA2A-4E38-8181-FA7DF9ACA7B6}" type="presOf" srcId="{67583D8E-26D3-42B2-B2BA-9372FF54FE95}" destId="{ADFBC5ED-79AC-4C7D-B527-FFA813AC6994}" srcOrd="0" destOrd="0" presId="urn:microsoft.com/office/officeart/2005/8/layout/process5"/>
    <dgm:cxn modelId="{1356D3EB-F349-4C1B-B7EF-7B8D85775262}" type="presOf" srcId="{D24EAFC2-E7D2-4969-B82F-26912980E9BE}" destId="{05C20D3C-F765-4E7B-B978-DADD46B935FB}" srcOrd="0" destOrd="0" presId="urn:microsoft.com/office/officeart/2005/8/layout/process5"/>
    <dgm:cxn modelId="{641ACEEC-0728-4492-869F-4005AB09670D}" srcId="{AFD337FC-02DA-4B7B-B7BA-F71944A52D48}" destId="{52771BCC-AE4F-4B99-BA20-D4AD5F3F5948}" srcOrd="6" destOrd="0" parTransId="{DF2907B4-AD8D-41F7-BCA9-B051ABD166E3}" sibTransId="{B5079A74-E6C9-4724-99BE-2ED5248EF99E}"/>
    <dgm:cxn modelId="{B661C7EE-791F-4B5F-AD92-371D84E37FB6}" type="presOf" srcId="{CB34E1E7-E6C6-4F9E-B308-E8008D0174CD}" destId="{021B3781-30A6-4333-AF8D-B4523859B45B}" srcOrd="1" destOrd="0" presId="urn:microsoft.com/office/officeart/2005/8/layout/process5"/>
    <dgm:cxn modelId="{C85663F5-F8D6-46FC-9A4A-47162E76DE87}" srcId="{AFD337FC-02DA-4B7B-B7BA-F71944A52D48}" destId="{9A579083-29E0-430C-9939-AF986E0DC0F9}" srcOrd="4" destOrd="0" parTransId="{A05339A1-F7B3-4D7F-9435-E9D94331B64A}" sibTransId="{A4390374-0564-4304-9EBC-6C72FD4F268F}"/>
    <dgm:cxn modelId="{C6CF98D8-2C39-456A-8501-CDF19CFCA5C8}" type="presParOf" srcId="{B939673E-3DFE-46CF-9A5E-8E91260F2599}" destId="{B7B40FCE-8A4A-4044-9E9E-3D7200BDCBC6}" srcOrd="0" destOrd="0" presId="urn:microsoft.com/office/officeart/2005/8/layout/process5"/>
    <dgm:cxn modelId="{BA4A8D17-067B-4BEA-9A06-19A32B18BE1B}" type="presParOf" srcId="{B939673E-3DFE-46CF-9A5E-8E91260F2599}" destId="{ADFBC5ED-79AC-4C7D-B527-FFA813AC6994}" srcOrd="1" destOrd="0" presId="urn:microsoft.com/office/officeart/2005/8/layout/process5"/>
    <dgm:cxn modelId="{0E3E479C-D2A1-4E2D-A3F0-CAE038034E86}" type="presParOf" srcId="{ADFBC5ED-79AC-4C7D-B527-FFA813AC6994}" destId="{F0875C54-33D2-4646-AC83-BBF1B624499D}" srcOrd="0" destOrd="0" presId="urn:microsoft.com/office/officeart/2005/8/layout/process5"/>
    <dgm:cxn modelId="{668CCC85-DF45-40D7-8798-F0A22C82DAFB}" type="presParOf" srcId="{B939673E-3DFE-46CF-9A5E-8E91260F2599}" destId="{150EE3AF-BD23-448F-859F-78D69C072849}" srcOrd="2" destOrd="0" presId="urn:microsoft.com/office/officeart/2005/8/layout/process5"/>
    <dgm:cxn modelId="{FA40E8D4-ECAC-4858-9650-1579E9D1F2FC}" type="presParOf" srcId="{B939673E-3DFE-46CF-9A5E-8E91260F2599}" destId="{E50F3188-7AAD-4FEC-9E5A-48D73C3D7B06}" srcOrd="3" destOrd="0" presId="urn:microsoft.com/office/officeart/2005/8/layout/process5"/>
    <dgm:cxn modelId="{F531DD98-31A0-49C4-A208-09C209C1F7DE}" type="presParOf" srcId="{E50F3188-7AAD-4FEC-9E5A-48D73C3D7B06}" destId="{689020D4-F80C-4D30-B5EC-C0EE2502700E}" srcOrd="0" destOrd="0" presId="urn:microsoft.com/office/officeart/2005/8/layout/process5"/>
    <dgm:cxn modelId="{B88BEA4F-8D17-41E0-B05E-3319E501EC37}" type="presParOf" srcId="{B939673E-3DFE-46CF-9A5E-8E91260F2599}" destId="{12A5B0EE-2352-438F-98F9-8A64864D6C99}" srcOrd="4" destOrd="0" presId="urn:microsoft.com/office/officeart/2005/8/layout/process5"/>
    <dgm:cxn modelId="{EBBAA832-950A-4B2B-B1EE-DE7BE21CF82B}" type="presParOf" srcId="{B939673E-3DFE-46CF-9A5E-8E91260F2599}" destId="{068DD1EB-2BCF-4091-8CB3-C1C3E2BFF052}" srcOrd="5" destOrd="0" presId="urn:microsoft.com/office/officeart/2005/8/layout/process5"/>
    <dgm:cxn modelId="{27E89D0E-6C96-4A29-8B7A-2A9E9B4E2DEB}" type="presParOf" srcId="{068DD1EB-2BCF-4091-8CB3-C1C3E2BFF052}" destId="{D8268F4C-689A-4AC3-99ED-79360A4D2C84}" srcOrd="0" destOrd="0" presId="urn:microsoft.com/office/officeart/2005/8/layout/process5"/>
    <dgm:cxn modelId="{C136D2A8-5F09-446D-99D0-75C10B6AA0AC}" type="presParOf" srcId="{B939673E-3DFE-46CF-9A5E-8E91260F2599}" destId="{C6C611C1-342C-48AD-82CD-C075F763BEE6}" srcOrd="6" destOrd="0" presId="urn:microsoft.com/office/officeart/2005/8/layout/process5"/>
    <dgm:cxn modelId="{2CB389AF-EAC9-49C7-9BB7-16CAAE5E4268}" type="presParOf" srcId="{B939673E-3DFE-46CF-9A5E-8E91260F2599}" destId="{05C20D3C-F765-4E7B-B978-DADD46B935FB}" srcOrd="7" destOrd="0" presId="urn:microsoft.com/office/officeart/2005/8/layout/process5"/>
    <dgm:cxn modelId="{AB947A03-68EE-448E-8EAE-75150FB0A032}" type="presParOf" srcId="{05C20D3C-F765-4E7B-B978-DADD46B935FB}" destId="{3A67D672-6D5E-44D8-A633-C532E1E19D9F}" srcOrd="0" destOrd="0" presId="urn:microsoft.com/office/officeart/2005/8/layout/process5"/>
    <dgm:cxn modelId="{B1A5ECF4-BDB2-4500-9F45-58B0F32DD7B4}" type="presParOf" srcId="{B939673E-3DFE-46CF-9A5E-8E91260F2599}" destId="{038AD592-B444-4499-BB7C-6108B31D2C6F}" srcOrd="8" destOrd="0" presId="urn:microsoft.com/office/officeart/2005/8/layout/process5"/>
    <dgm:cxn modelId="{D0BE0577-3626-4FE5-B79C-3820B7C8E98F}" type="presParOf" srcId="{B939673E-3DFE-46CF-9A5E-8E91260F2599}" destId="{BF0E04D8-55A8-4985-8DEA-C1999025E11F}" srcOrd="9" destOrd="0" presId="urn:microsoft.com/office/officeart/2005/8/layout/process5"/>
    <dgm:cxn modelId="{7165FE3C-CECD-4471-AD8B-6CDE7F2ACE0D}" type="presParOf" srcId="{BF0E04D8-55A8-4985-8DEA-C1999025E11F}" destId="{86C89D05-02D3-4B48-9B24-4E8C81F3CC93}" srcOrd="0" destOrd="0" presId="urn:microsoft.com/office/officeart/2005/8/layout/process5"/>
    <dgm:cxn modelId="{5E90EC60-AB6D-4162-B839-6FA14E46E983}" type="presParOf" srcId="{B939673E-3DFE-46CF-9A5E-8E91260F2599}" destId="{082E4266-7836-4156-BDF0-7CE9754ABC69}" srcOrd="10" destOrd="0" presId="urn:microsoft.com/office/officeart/2005/8/layout/process5"/>
    <dgm:cxn modelId="{9DF83918-FAA2-48C2-BEB2-AA0115B66C50}" type="presParOf" srcId="{B939673E-3DFE-46CF-9A5E-8E91260F2599}" destId="{8946C377-B8E4-4FA7-A887-EC73436068AD}" srcOrd="11" destOrd="0" presId="urn:microsoft.com/office/officeart/2005/8/layout/process5"/>
    <dgm:cxn modelId="{5DAED99C-F223-433C-A1C6-DC14987D326B}" type="presParOf" srcId="{8946C377-B8E4-4FA7-A887-EC73436068AD}" destId="{021B3781-30A6-4333-AF8D-B4523859B45B}" srcOrd="0" destOrd="0" presId="urn:microsoft.com/office/officeart/2005/8/layout/process5"/>
    <dgm:cxn modelId="{37DCDFE5-2D70-47E2-89D2-7A2A52253456}" type="presParOf" srcId="{B939673E-3DFE-46CF-9A5E-8E91260F2599}" destId="{46D7DD9A-384F-4D78-9DE1-778C1B0588FE}" srcOrd="12" destOrd="0" presId="urn:microsoft.com/office/officeart/2005/8/layout/process5"/>
    <dgm:cxn modelId="{ABFDBD53-8610-410D-AF0B-0EFE971BA122}" type="presParOf" srcId="{B939673E-3DFE-46CF-9A5E-8E91260F2599}" destId="{34D0FA98-3D10-417C-90EB-9C2B4F14C13C}" srcOrd="13" destOrd="0" presId="urn:microsoft.com/office/officeart/2005/8/layout/process5"/>
    <dgm:cxn modelId="{22CD058E-BFE5-477A-8FDC-3DA2F1C3CF98}" type="presParOf" srcId="{34D0FA98-3D10-417C-90EB-9C2B4F14C13C}" destId="{DD6F5EF8-0FFB-492D-8016-7DA449F67511}" srcOrd="0" destOrd="0" presId="urn:microsoft.com/office/officeart/2005/8/layout/process5"/>
    <dgm:cxn modelId="{E9372E55-A4CB-45DA-A141-21233DCA85C5}" type="presParOf" srcId="{B939673E-3DFE-46CF-9A5E-8E91260F2599}" destId="{8EA4F2E5-1FCC-40C9-924B-9623B0886590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FD337FC-02DA-4B7B-B7BA-F71944A52D4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424A031-529C-402A-BE53-5E3F13422B16}">
      <dgm:prSet phldrT="[Κείμενο]" custT="1"/>
      <dgm:spPr/>
      <dgm:t>
        <a:bodyPr/>
        <a:lstStyle/>
        <a:p>
          <a:pPr algn="ctr"/>
          <a:r>
            <a:rPr lang="el-GR" sz="2000" dirty="0">
              <a:latin typeface="Trebuchet MS" panose="020B0603020202020204" pitchFamily="34" charset="0"/>
            </a:rPr>
            <a:t>Επιστημονική συνοχή - τεκμηρίωση</a:t>
          </a:r>
        </a:p>
      </dgm:t>
    </dgm:pt>
    <dgm:pt modelId="{8DAB4870-5EA5-4E6C-98E0-241EF33B10A4}" type="parTrans" cxnId="{3FAC4194-1206-4424-A5D8-5B806D7BC254}">
      <dgm:prSet/>
      <dgm:spPr/>
      <dgm:t>
        <a:bodyPr/>
        <a:lstStyle/>
        <a:p>
          <a:endParaRPr lang="el-GR"/>
        </a:p>
      </dgm:t>
    </dgm:pt>
    <dgm:pt modelId="{67583D8E-26D3-42B2-B2BA-9372FF54FE95}" type="sibTrans" cxnId="{3FAC4194-1206-4424-A5D8-5B806D7BC254}">
      <dgm:prSet/>
      <dgm:spPr/>
      <dgm:t>
        <a:bodyPr/>
        <a:lstStyle/>
        <a:p>
          <a:endParaRPr lang="el-GR"/>
        </a:p>
      </dgm:t>
    </dgm:pt>
    <dgm:pt modelId="{0C94B8C8-68B5-4B01-9CD2-04F5EF1D39F5}">
      <dgm:prSet phldrT="[Κείμενο]" custT="1"/>
      <dgm:spPr/>
      <dgm:t>
        <a:bodyPr/>
        <a:lstStyle/>
        <a:p>
          <a:r>
            <a:rPr lang="el-GR" sz="2000">
              <a:latin typeface="Trebuchet MS" panose="020B0603020202020204" pitchFamily="34" charset="0"/>
            </a:rPr>
            <a:t>Απλή κατανοητή παρουσίαση</a:t>
          </a:r>
          <a:endParaRPr lang="el-GR" sz="2000" dirty="0">
            <a:latin typeface="Trebuchet MS" panose="020B0603020202020204" pitchFamily="34" charset="0"/>
          </a:endParaRPr>
        </a:p>
      </dgm:t>
    </dgm:pt>
    <dgm:pt modelId="{3F605BCB-449C-4834-B944-F90D8F7E9428}" type="parTrans" cxnId="{EE099853-E90C-434F-846E-2CB0A1ED8B77}">
      <dgm:prSet/>
      <dgm:spPr/>
      <dgm:t>
        <a:bodyPr/>
        <a:lstStyle/>
        <a:p>
          <a:endParaRPr lang="el-GR"/>
        </a:p>
      </dgm:t>
    </dgm:pt>
    <dgm:pt modelId="{77DA0DE2-C74D-4EB4-8CDB-88AFA73FA91A}" type="sibTrans" cxnId="{EE099853-E90C-434F-846E-2CB0A1ED8B77}">
      <dgm:prSet/>
      <dgm:spPr/>
      <dgm:t>
        <a:bodyPr/>
        <a:lstStyle/>
        <a:p>
          <a:endParaRPr lang="el-GR"/>
        </a:p>
      </dgm:t>
    </dgm:pt>
    <dgm:pt modelId="{0E02FFDB-EEB4-4111-B402-41D68776101E}">
      <dgm:prSet phldrT="[Κείμενο]" custT="1"/>
      <dgm:spPr/>
      <dgm:t>
        <a:bodyPr/>
        <a:lstStyle/>
        <a:p>
          <a:r>
            <a:rPr lang="el-GR" sz="2000">
              <a:latin typeface="Trebuchet MS" panose="020B0603020202020204" pitchFamily="34" charset="0"/>
            </a:rPr>
            <a:t>Ευχρηστία</a:t>
          </a:r>
          <a:endParaRPr lang="el-GR" sz="2000" dirty="0">
            <a:latin typeface="Trebuchet MS" panose="020B0603020202020204" pitchFamily="34" charset="0"/>
          </a:endParaRPr>
        </a:p>
      </dgm:t>
    </dgm:pt>
    <dgm:pt modelId="{50118021-9347-4B26-B076-302A1983D41B}" type="parTrans" cxnId="{6D83FF42-8555-46E5-8E9A-71253F390484}">
      <dgm:prSet/>
      <dgm:spPr/>
      <dgm:t>
        <a:bodyPr/>
        <a:lstStyle/>
        <a:p>
          <a:endParaRPr lang="el-GR"/>
        </a:p>
      </dgm:t>
    </dgm:pt>
    <dgm:pt modelId="{93BE1D22-876A-4582-AA29-F50D32D29170}" type="sibTrans" cxnId="{6D83FF42-8555-46E5-8E9A-71253F390484}">
      <dgm:prSet/>
      <dgm:spPr/>
      <dgm:t>
        <a:bodyPr/>
        <a:lstStyle/>
        <a:p>
          <a:endParaRPr lang="el-GR"/>
        </a:p>
      </dgm:t>
    </dgm:pt>
    <dgm:pt modelId="{BB2AF7D4-F41D-45CA-8158-06E459D15A7D}">
      <dgm:prSet phldrT="[Κείμενο]" custT="1"/>
      <dgm:spPr/>
      <dgm:t>
        <a:bodyPr/>
        <a:lstStyle/>
        <a:p>
          <a:r>
            <a:rPr lang="el-GR" sz="2000" dirty="0">
              <a:latin typeface="Trebuchet MS" panose="020B0603020202020204" pitchFamily="34" charset="0"/>
            </a:rPr>
            <a:t>Υποστήριξη – Καθοδήγηση εκπαιδευόμενου στη μελέτη</a:t>
          </a:r>
        </a:p>
      </dgm:t>
    </dgm:pt>
    <dgm:pt modelId="{E2F436A4-542D-4403-895A-FD18B0F67634}" type="parTrans" cxnId="{C594BABD-2E5D-46D8-8571-2284CA26BB3D}">
      <dgm:prSet/>
      <dgm:spPr/>
      <dgm:t>
        <a:bodyPr/>
        <a:lstStyle/>
        <a:p>
          <a:endParaRPr lang="el-GR"/>
        </a:p>
      </dgm:t>
    </dgm:pt>
    <dgm:pt modelId="{D24EAFC2-E7D2-4969-B82F-26912980E9BE}" type="sibTrans" cxnId="{C594BABD-2E5D-46D8-8571-2284CA26BB3D}">
      <dgm:prSet/>
      <dgm:spPr/>
      <dgm:t>
        <a:bodyPr/>
        <a:lstStyle/>
        <a:p>
          <a:endParaRPr lang="el-GR"/>
        </a:p>
      </dgm:t>
    </dgm:pt>
    <dgm:pt modelId="{9A579083-29E0-430C-9939-AF986E0DC0F9}">
      <dgm:prSet phldrT="[Κείμενο]" custT="1"/>
      <dgm:spPr/>
      <dgm:t>
        <a:bodyPr/>
        <a:lstStyle/>
        <a:p>
          <a:r>
            <a:rPr lang="el-GR" sz="2000" dirty="0">
              <a:latin typeface="Trebuchet MS" panose="020B0603020202020204" pitchFamily="34" charset="0"/>
            </a:rPr>
            <a:t>Αλληλεπίδραση με το ΕΥ</a:t>
          </a:r>
        </a:p>
      </dgm:t>
    </dgm:pt>
    <dgm:pt modelId="{A05339A1-F7B3-4D7F-9435-E9D94331B64A}" type="parTrans" cxnId="{C85663F5-F8D6-46FC-9A4A-47162E76DE87}">
      <dgm:prSet/>
      <dgm:spPr/>
      <dgm:t>
        <a:bodyPr/>
        <a:lstStyle/>
        <a:p>
          <a:endParaRPr lang="el-GR"/>
        </a:p>
      </dgm:t>
    </dgm:pt>
    <dgm:pt modelId="{A4390374-0564-4304-9EBC-6C72FD4F268F}" type="sibTrans" cxnId="{C85663F5-F8D6-46FC-9A4A-47162E76DE87}">
      <dgm:prSet/>
      <dgm:spPr/>
      <dgm:t>
        <a:bodyPr/>
        <a:lstStyle/>
        <a:p>
          <a:endParaRPr lang="el-GR"/>
        </a:p>
      </dgm:t>
    </dgm:pt>
    <dgm:pt modelId="{4D7A9645-EA0C-4724-B9D4-974E010CF841}">
      <dgm:prSet phldrT="[Κείμενο]" custT="1"/>
      <dgm:spPr/>
      <dgm:t>
        <a:bodyPr/>
        <a:lstStyle/>
        <a:p>
          <a:r>
            <a:rPr lang="el-GR" sz="2000" dirty="0">
              <a:latin typeface="Trebuchet MS" panose="020B0603020202020204" pitchFamily="34" charset="0"/>
            </a:rPr>
            <a:t>Αναστοχασμός - Αυτοαξιολόγηση</a:t>
          </a:r>
        </a:p>
      </dgm:t>
    </dgm:pt>
    <dgm:pt modelId="{930648CB-31B7-4382-9D98-47F6C7E143A9}" type="parTrans" cxnId="{8D2691D3-CBD1-42BB-9C01-A532D4F54041}">
      <dgm:prSet/>
      <dgm:spPr/>
      <dgm:t>
        <a:bodyPr/>
        <a:lstStyle/>
        <a:p>
          <a:endParaRPr lang="el-GR"/>
        </a:p>
      </dgm:t>
    </dgm:pt>
    <dgm:pt modelId="{CB34E1E7-E6C6-4F9E-B308-E8008D0174CD}" type="sibTrans" cxnId="{8D2691D3-CBD1-42BB-9C01-A532D4F54041}">
      <dgm:prSet/>
      <dgm:spPr/>
      <dgm:t>
        <a:bodyPr/>
        <a:lstStyle/>
        <a:p>
          <a:endParaRPr lang="el-GR"/>
        </a:p>
      </dgm:t>
    </dgm:pt>
    <dgm:pt modelId="{52771BCC-AE4F-4B99-BA20-D4AD5F3F5948}">
      <dgm:prSet phldrT="[Κείμενο]" custT="1"/>
      <dgm:spPr/>
      <dgm:t>
        <a:bodyPr/>
        <a:lstStyle/>
        <a:p>
          <a:r>
            <a:rPr lang="el-GR" sz="2000">
              <a:latin typeface="Trebuchet MS" panose="020B0603020202020204" pitchFamily="34" charset="0"/>
            </a:rPr>
            <a:t>Σκοπός – Προσδοκώμενα μαθησιακά αποτελέσματα</a:t>
          </a:r>
          <a:endParaRPr lang="el-GR" sz="2000" dirty="0">
            <a:latin typeface="Trebuchet MS" panose="020B0603020202020204" pitchFamily="34" charset="0"/>
          </a:endParaRPr>
        </a:p>
      </dgm:t>
    </dgm:pt>
    <dgm:pt modelId="{DF2907B4-AD8D-41F7-BCA9-B051ABD166E3}" type="parTrans" cxnId="{641ACEEC-0728-4492-869F-4005AB09670D}">
      <dgm:prSet/>
      <dgm:spPr/>
      <dgm:t>
        <a:bodyPr/>
        <a:lstStyle/>
        <a:p>
          <a:endParaRPr lang="el-GR"/>
        </a:p>
      </dgm:t>
    </dgm:pt>
    <dgm:pt modelId="{B5079A74-E6C9-4724-99BE-2ED5248EF99E}" type="sibTrans" cxnId="{641ACEEC-0728-4492-869F-4005AB09670D}">
      <dgm:prSet/>
      <dgm:spPr/>
      <dgm:t>
        <a:bodyPr/>
        <a:lstStyle/>
        <a:p>
          <a:endParaRPr lang="el-GR"/>
        </a:p>
      </dgm:t>
    </dgm:pt>
    <dgm:pt modelId="{EF359D1D-A6D8-407F-836F-353C82C6E7B4}">
      <dgm:prSet phldrT="[Κείμενο]" custT="1"/>
      <dgm:spPr/>
      <dgm:t>
        <a:bodyPr/>
        <a:lstStyle/>
        <a:p>
          <a:pPr algn="ctr"/>
          <a:r>
            <a:rPr lang="el-GR" sz="1800" b="1" dirty="0">
              <a:latin typeface="Trebuchet MS" panose="020B0603020202020204" pitchFamily="34" charset="0"/>
            </a:rPr>
            <a:t>Δημιουργία ΕΥ σύμφωνα με τις Αρχές Πολυμεσικής Μάθησης</a:t>
          </a:r>
        </a:p>
      </dgm:t>
    </dgm:pt>
    <dgm:pt modelId="{1EBAAAC7-1E5B-4AA6-99E9-1F31D73DB83F}" type="parTrans" cxnId="{911E40C5-C2A1-42FF-8F9A-8FB62AF5595F}">
      <dgm:prSet/>
      <dgm:spPr/>
      <dgm:t>
        <a:bodyPr/>
        <a:lstStyle/>
        <a:p>
          <a:endParaRPr lang="el-GR"/>
        </a:p>
      </dgm:t>
    </dgm:pt>
    <dgm:pt modelId="{14A83852-8B85-4E50-939E-2959C4BFC9FE}" type="sibTrans" cxnId="{911E40C5-C2A1-42FF-8F9A-8FB62AF5595F}">
      <dgm:prSet/>
      <dgm:spPr/>
      <dgm:t>
        <a:bodyPr/>
        <a:lstStyle/>
        <a:p>
          <a:endParaRPr lang="el-GR"/>
        </a:p>
      </dgm:t>
    </dgm:pt>
    <dgm:pt modelId="{B939673E-3DFE-46CF-9A5E-8E91260F2599}" type="pres">
      <dgm:prSet presAssocID="{AFD337FC-02DA-4B7B-B7BA-F71944A52D48}" presName="diagram" presStyleCnt="0">
        <dgm:presLayoutVars>
          <dgm:dir/>
          <dgm:resizeHandles val="exact"/>
        </dgm:presLayoutVars>
      </dgm:prSet>
      <dgm:spPr/>
    </dgm:pt>
    <dgm:pt modelId="{B7B40FCE-8A4A-4044-9E9E-3D7200BDCBC6}" type="pres">
      <dgm:prSet presAssocID="{0424A031-529C-402A-BE53-5E3F13422B16}" presName="node" presStyleLbl="node1" presStyleIdx="0" presStyleCnt="8" custLinFactNeighborX="-22537" custLinFactNeighborY="75">
        <dgm:presLayoutVars>
          <dgm:bulletEnabled val="1"/>
        </dgm:presLayoutVars>
      </dgm:prSet>
      <dgm:spPr/>
    </dgm:pt>
    <dgm:pt modelId="{ADFBC5ED-79AC-4C7D-B527-FFA813AC6994}" type="pres">
      <dgm:prSet presAssocID="{67583D8E-26D3-42B2-B2BA-9372FF54FE95}" presName="sibTrans" presStyleLbl="sibTrans2D1" presStyleIdx="0" presStyleCnt="7" custLinFactNeighborX="13987" custLinFactNeighborY="5073"/>
      <dgm:spPr/>
    </dgm:pt>
    <dgm:pt modelId="{F0875C54-33D2-4646-AC83-BBF1B624499D}" type="pres">
      <dgm:prSet presAssocID="{67583D8E-26D3-42B2-B2BA-9372FF54FE95}" presName="connectorText" presStyleLbl="sibTrans2D1" presStyleIdx="0" presStyleCnt="7"/>
      <dgm:spPr/>
    </dgm:pt>
    <dgm:pt modelId="{150EE3AF-BD23-448F-859F-78D69C072849}" type="pres">
      <dgm:prSet presAssocID="{0C94B8C8-68B5-4B01-9CD2-04F5EF1D39F5}" presName="node" presStyleLbl="node1" presStyleIdx="1" presStyleCnt="8">
        <dgm:presLayoutVars>
          <dgm:bulletEnabled val="1"/>
        </dgm:presLayoutVars>
      </dgm:prSet>
      <dgm:spPr/>
    </dgm:pt>
    <dgm:pt modelId="{E50F3188-7AAD-4FEC-9E5A-48D73C3D7B06}" type="pres">
      <dgm:prSet presAssocID="{77DA0DE2-C74D-4EB4-8CDB-88AFA73FA91A}" presName="sibTrans" presStyleLbl="sibTrans2D1" presStyleIdx="1" presStyleCnt="7" custLinFactNeighborX="2286" custLinFactNeighborY="-3419"/>
      <dgm:spPr/>
    </dgm:pt>
    <dgm:pt modelId="{689020D4-F80C-4D30-B5EC-C0EE2502700E}" type="pres">
      <dgm:prSet presAssocID="{77DA0DE2-C74D-4EB4-8CDB-88AFA73FA91A}" presName="connectorText" presStyleLbl="sibTrans2D1" presStyleIdx="1" presStyleCnt="7"/>
      <dgm:spPr/>
    </dgm:pt>
    <dgm:pt modelId="{12A5B0EE-2352-438F-98F9-8A64864D6C99}" type="pres">
      <dgm:prSet presAssocID="{0E02FFDB-EEB4-4111-B402-41D68776101E}" presName="node" presStyleLbl="node1" presStyleIdx="2" presStyleCnt="8" custLinFactNeighborX="-481" custLinFactNeighborY="3385">
        <dgm:presLayoutVars>
          <dgm:bulletEnabled val="1"/>
        </dgm:presLayoutVars>
      </dgm:prSet>
      <dgm:spPr/>
    </dgm:pt>
    <dgm:pt modelId="{068DD1EB-2BCF-4091-8CB3-C1C3E2BFF052}" type="pres">
      <dgm:prSet presAssocID="{93BE1D22-876A-4582-AA29-F50D32D29170}" presName="sibTrans" presStyleLbl="sibTrans2D1" presStyleIdx="2" presStyleCnt="7" custLinFactNeighborX="22375" custLinFactNeighborY="3545"/>
      <dgm:spPr/>
    </dgm:pt>
    <dgm:pt modelId="{D8268F4C-689A-4AC3-99ED-79360A4D2C84}" type="pres">
      <dgm:prSet presAssocID="{93BE1D22-876A-4582-AA29-F50D32D29170}" presName="connectorText" presStyleLbl="sibTrans2D1" presStyleIdx="2" presStyleCnt="7"/>
      <dgm:spPr/>
    </dgm:pt>
    <dgm:pt modelId="{C6C611C1-342C-48AD-82CD-C075F763BEE6}" type="pres">
      <dgm:prSet presAssocID="{BB2AF7D4-F41D-45CA-8158-06E459D15A7D}" presName="node" presStyleLbl="node1" presStyleIdx="3" presStyleCnt="8" custScaleX="112911" custScaleY="101469">
        <dgm:presLayoutVars>
          <dgm:bulletEnabled val="1"/>
        </dgm:presLayoutVars>
      </dgm:prSet>
      <dgm:spPr/>
    </dgm:pt>
    <dgm:pt modelId="{05C20D3C-F765-4E7B-B978-DADD46B935FB}" type="pres">
      <dgm:prSet presAssocID="{D24EAFC2-E7D2-4969-B82F-26912980E9BE}" presName="sibTrans" presStyleLbl="sibTrans2D1" presStyleIdx="3" presStyleCnt="7" custScaleX="107546" custLinFactNeighborX="46049" custLinFactNeighborY="3172"/>
      <dgm:spPr/>
    </dgm:pt>
    <dgm:pt modelId="{3A67D672-6D5E-44D8-A633-C532E1E19D9F}" type="pres">
      <dgm:prSet presAssocID="{D24EAFC2-E7D2-4969-B82F-26912980E9BE}" presName="connectorText" presStyleLbl="sibTrans2D1" presStyleIdx="3" presStyleCnt="7"/>
      <dgm:spPr/>
    </dgm:pt>
    <dgm:pt modelId="{038AD592-B444-4499-BB7C-6108B31D2C6F}" type="pres">
      <dgm:prSet presAssocID="{9A579083-29E0-430C-9939-AF986E0DC0F9}" presName="node" presStyleLbl="node1" presStyleIdx="4" presStyleCnt="8" custScaleX="103984">
        <dgm:presLayoutVars>
          <dgm:bulletEnabled val="1"/>
        </dgm:presLayoutVars>
      </dgm:prSet>
      <dgm:spPr/>
    </dgm:pt>
    <dgm:pt modelId="{BF0E04D8-55A8-4985-8DEA-C1999025E11F}" type="pres">
      <dgm:prSet presAssocID="{A4390374-0564-4304-9EBC-6C72FD4F268F}" presName="sibTrans" presStyleLbl="sibTrans2D1" presStyleIdx="4" presStyleCnt="7" custScaleX="114362" custLinFactNeighborX="-19689" custLinFactNeighborY="-12226"/>
      <dgm:spPr/>
    </dgm:pt>
    <dgm:pt modelId="{86C89D05-02D3-4B48-9B24-4E8C81F3CC93}" type="pres">
      <dgm:prSet presAssocID="{A4390374-0564-4304-9EBC-6C72FD4F268F}" presName="connectorText" presStyleLbl="sibTrans2D1" presStyleIdx="4" presStyleCnt="7"/>
      <dgm:spPr/>
    </dgm:pt>
    <dgm:pt modelId="{082E4266-7836-4156-BDF0-7CE9754ABC69}" type="pres">
      <dgm:prSet presAssocID="{4D7A9645-EA0C-4724-B9D4-974E010CF841}" presName="node" presStyleLbl="node1" presStyleIdx="5" presStyleCnt="8" custScaleX="108111">
        <dgm:presLayoutVars>
          <dgm:bulletEnabled val="1"/>
        </dgm:presLayoutVars>
      </dgm:prSet>
      <dgm:spPr/>
    </dgm:pt>
    <dgm:pt modelId="{8946C377-B8E4-4FA7-A887-EC73436068AD}" type="pres">
      <dgm:prSet presAssocID="{CB34E1E7-E6C6-4F9E-B308-E8008D0174CD}" presName="sibTrans" presStyleLbl="sibTrans2D1" presStyleIdx="5" presStyleCnt="7" custLinFactNeighborX="9011" custLinFactNeighborY="-17551"/>
      <dgm:spPr/>
    </dgm:pt>
    <dgm:pt modelId="{021B3781-30A6-4333-AF8D-B4523859B45B}" type="pres">
      <dgm:prSet presAssocID="{CB34E1E7-E6C6-4F9E-B308-E8008D0174CD}" presName="connectorText" presStyleLbl="sibTrans2D1" presStyleIdx="5" presStyleCnt="7"/>
      <dgm:spPr/>
    </dgm:pt>
    <dgm:pt modelId="{46D7DD9A-384F-4D78-9DE1-778C1B0588FE}" type="pres">
      <dgm:prSet presAssocID="{52771BCC-AE4F-4B99-BA20-D4AD5F3F5948}" presName="node" presStyleLbl="node1" presStyleIdx="6" presStyleCnt="8" custLinFactNeighborX="491" custLinFactNeighborY="-4540">
        <dgm:presLayoutVars>
          <dgm:bulletEnabled val="1"/>
        </dgm:presLayoutVars>
      </dgm:prSet>
      <dgm:spPr/>
    </dgm:pt>
    <dgm:pt modelId="{34D0FA98-3D10-417C-90EB-9C2B4F14C13C}" type="pres">
      <dgm:prSet presAssocID="{B5079A74-E6C9-4724-99BE-2ED5248EF99E}" presName="sibTrans" presStyleLbl="sibTrans2D1" presStyleIdx="6" presStyleCnt="7" custAng="100056" custScaleX="61249" custScaleY="77041" custLinFactNeighborX="27418" custLinFactNeighborY="-31583"/>
      <dgm:spPr/>
    </dgm:pt>
    <dgm:pt modelId="{DD6F5EF8-0FFB-492D-8016-7DA449F67511}" type="pres">
      <dgm:prSet presAssocID="{B5079A74-E6C9-4724-99BE-2ED5248EF99E}" presName="connectorText" presStyleLbl="sibTrans2D1" presStyleIdx="6" presStyleCnt="7"/>
      <dgm:spPr/>
    </dgm:pt>
    <dgm:pt modelId="{8EA4F2E5-1FCC-40C9-924B-9623B0886590}" type="pres">
      <dgm:prSet presAssocID="{EF359D1D-A6D8-407F-836F-353C82C6E7B4}" presName="node" presStyleLbl="node1" presStyleIdx="7" presStyleCnt="8" custScaleX="130343" custScaleY="116040" custLinFactNeighborX="39406" custLinFactNeighborY="-12559">
        <dgm:presLayoutVars>
          <dgm:bulletEnabled val="1"/>
        </dgm:presLayoutVars>
      </dgm:prSet>
      <dgm:spPr/>
    </dgm:pt>
  </dgm:ptLst>
  <dgm:cxnLst>
    <dgm:cxn modelId="{08B01E18-EB03-46C1-933E-23A915628625}" type="presOf" srcId="{A4390374-0564-4304-9EBC-6C72FD4F268F}" destId="{86C89D05-02D3-4B48-9B24-4E8C81F3CC93}" srcOrd="1" destOrd="0" presId="urn:microsoft.com/office/officeart/2005/8/layout/process5"/>
    <dgm:cxn modelId="{9F076020-4353-4419-94B7-11550D25D98A}" type="presOf" srcId="{BB2AF7D4-F41D-45CA-8158-06E459D15A7D}" destId="{C6C611C1-342C-48AD-82CD-C075F763BEE6}" srcOrd="0" destOrd="0" presId="urn:microsoft.com/office/officeart/2005/8/layout/process5"/>
    <dgm:cxn modelId="{56F1B132-5A16-4473-BFB2-B0E4EEF22A12}" type="presOf" srcId="{77DA0DE2-C74D-4EB4-8CDB-88AFA73FA91A}" destId="{E50F3188-7AAD-4FEC-9E5A-48D73C3D7B06}" srcOrd="0" destOrd="0" presId="urn:microsoft.com/office/officeart/2005/8/layout/process5"/>
    <dgm:cxn modelId="{6A732840-1C95-4661-B573-9791DFEB9D13}" type="presOf" srcId="{67583D8E-26D3-42B2-B2BA-9372FF54FE95}" destId="{F0875C54-33D2-4646-AC83-BBF1B624499D}" srcOrd="1" destOrd="0" presId="urn:microsoft.com/office/officeart/2005/8/layout/process5"/>
    <dgm:cxn modelId="{7F01C25B-7231-400F-924D-ED93B4E11721}" type="presOf" srcId="{B5079A74-E6C9-4724-99BE-2ED5248EF99E}" destId="{DD6F5EF8-0FFB-492D-8016-7DA449F67511}" srcOrd="1" destOrd="0" presId="urn:microsoft.com/office/officeart/2005/8/layout/process5"/>
    <dgm:cxn modelId="{9CADE75C-76F8-4C76-88D7-F4EE71F3C936}" type="presOf" srcId="{93BE1D22-876A-4582-AA29-F50D32D29170}" destId="{068DD1EB-2BCF-4091-8CB3-C1C3E2BFF052}" srcOrd="0" destOrd="0" presId="urn:microsoft.com/office/officeart/2005/8/layout/process5"/>
    <dgm:cxn modelId="{6D83FF42-8555-46E5-8E9A-71253F390484}" srcId="{AFD337FC-02DA-4B7B-B7BA-F71944A52D48}" destId="{0E02FFDB-EEB4-4111-B402-41D68776101E}" srcOrd="2" destOrd="0" parTransId="{50118021-9347-4B26-B076-302A1983D41B}" sibTransId="{93BE1D22-876A-4582-AA29-F50D32D29170}"/>
    <dgm:cxn modelId="{2518F965-376A-4B87-B4CC-114ADD4E1E23}" type="presOf" srcId="{4D7A9645-EA0C-4724-B9D4-974E010CF841}" destId="{082E4266-7836-4156-BDF0-7CE9754ABC69}" srcOrd="0" destOrd="0" presId="urn:microsoft.com/office/officeart/2005/8/layout/process5"/>
    <dgm:cxn modelId="{E4B27E68-EF4C-4594-8842-5ADBE2D94AFE}" type="presOf" srcId="{A4390374-0564-4304-9EBC-6C72FD4F268F}" destId="{BF0E04D8-55A8-4985-8DEA-C1999025E11F}" srcOrd="0" destOrd="0" presId="urn:microsoft.com/office/officeart/2005/8/layout/process5"/>
    <dgm:cxn modelId="{33EEE769-FD37-48DE-BE8B-48C6EC7A1529}" type="presOf" srcId="{0C94B8C8-68B5-4B01-9CD2-04F5EF1D39F5}" destId="{150EE3AF-BD23-448F-859F-78D69C072849}" srcOrd="0" destOrd="0" presId="urn:microsoft.com/office/officeart/2005/8/layout/process5"/>
    <dgm:cxn modelId="{BDD5FE4B-409D-4F3C-BEB0-4D4BDD803761}" type="presOf" srcId="{9A579083-29E0-430C-9939-AF986E0DC0F9}" destId="{038AD592-B444-4499-BB7C-6108B31D2C6F}" srcOrd="0" destOrd="0" presId="urn:microsoft.com/office/officeart/2005/8/layout/process5"/>
    <dgm:cxn modelId="{EE099853-E90C-434F-846E-2CB0A1ED8B77}" srcId="{AFD337FC-02DA-4B7B-B7BA-F71944A52D48}" destId="{0C94B8C8-68B5-4B01-9CD2-04F5EF1D39F5}" srcOrd="1" destOrd="0" parTransId="{3F605BCB-449C-4834-B944-F90D8F7E9428}" sibTransId="{77DA0DE2-C74D-4EB4-8CDB-88AFA73FA91A}"/>
    <dgm:cxn modelId="{ABC8F353-DBE3-490A-AE3F-ECD007187064}" type="presOf" srcId="{77DA0DE2-C74D-4EB4-8CDB-88AFA73FA91A}" destId="{689020D4-F80C-4D30-B5EC-C0EE2502700E}" srcOrd="1" destOrd="0" presId="urn:microsoft.com/office/officeart/2005/8/layout/process5"/>
    <dgm:cxn modelId="{3FAC4194-1206-4424-A5D8-5B806D7BC254}" srcId="{AFD337FC-02DA-4B7B-B7BA-F71944A52D48}" destId="{0424A031-529C-402A-BE53-5E3F13422B16}" srcOrd="0" destOrd="0" parTransId="{8DAB4870-5EA5-4E6C-98E0-241EF33B10A4}" sibTransId="{67583D8E-26D3-42B2-B2BA-9372FF54FE95}"/>
    <dgm:cxn modelId="{C00F9B98-2FB5-44A7-A56C-9FEAEAD2E9D5}" type="presOf" srcId="{B5079A74-E6C9-4724-99BE-2ED5248EF99E}" destId="{34D0FA98-3D10-417C-90EB-9C2B4F14C13C}" srcOrd="0" destOrd="0" presId="urn:microsoft.com/office/officeart/2005/8/layout/process5"/>
    <dgm:cxn modelId="{2635B89A-6433-4422-90D4-F0E62FCBFC36}" type="presOf" srcId="{93BE1D22-876A-4582-AA29-F50D32D29170}" destId="{D8268F4C-689A-4AC3-99ED-79360A4D2C84}" srcOrd="1" destOrd="0" presId="urn:microsoft.com/office/officeart/2005/8/layout/process5"/>
    <dgm:cxn modelId="{EBC39BAD-3515-4C74-B0AB-FE2E82F6B8A4}" type="presOf" srcId="{52771BCC-AE4F-4B99-BA20-D4AD5F3F5948}" destId="{46D7DD9A-384F-4D78-9DE1-778C1B0588FE}" srcOrd="0" destOrd="0" presId="urn:microsoft.com/office/officeart/2005/8/layout/process5"/>
    <dgm:cxn modelId="{3B11C3B0-2E40-46B0-A50C-EDEECCEB46B8}" type="presOf" srcId="{D24EAFC2-E7D2-4969-B82F-26912980E9BE}" destId="{3A67D672-6D5E-44D8-A633-C532E1E19D9F}" srcOrd="1" destOrd="0" presId="urn:microsoft.com/office/officeart/2005/8/layout/process5"/>
    <dgm:cxn modelId="{669D5FB3-9EF3-47AB-A8B4-86B78723ACAF}" type="presOf" srcId="{0E02FFDB-EEB4-4111-B402-41D68776101E}" destId="{12A5B0EE-2352-438F-98F9-8A64864D6C99}" srcOrd="0" destOrd="0" presId="urn:microsoft.com/office/officeart/2005/8/layout/process5"/>
    <dgm:cxn modelId="{4F8891B3-146D-4D3D-83B7-B69C2F5DB39B}" type="presOf" srcId="{CB34E1E7-E6C6-4F9E-B308-E8008D0174CD}" destId="{8946C377-B8E4-4FA7-A887-EC73436068AD}" srcOrd="0" destOrd="0" presId="urn:microsoft.com/office/officeart/2005/8/layout/process5"/>
    <dgm:cxn modelId="{C594BABD-2E5D-46D8-8571-2284CA26BB3D}" srcId="{AFD337FC-02DA-4B7B-B7BA-F71944A52D48}" destId="{BB2AF7D4-F41D-45CA-8158-06E459D15A7D}" srcOrd="3" destOrd="0" parTransId="{E2F436A4-542D-4403-895A-FD18B0F67634}" sibTransId="{D24EAFC2-E7D2-4969-B82F-26912980E9BE}"/>
    <dgm:cxn modelId="{DBDC76C2-DD66-48C3-86EE-5E76F1B03825}" type="presOf" srcId="{EF359D1D-A6D8-407F-836F-353C82C6E7B4}" destId="{8EA4F2E5-1FCC-40C9-924B-9623B0886590}" srcOrd="0" destOrd="0" presId="urn:microsoft.com/office/officeart/2005/8/layout/process5"/>
    <dgm:cxn modelId="{911E40C5-C2A1-42FF-8F9A-8FB62AF5595F}" srcId="{AFD337FC-02DA-4B7B-B7BA-F71944A52D48}" destId="{EF359D1D-A6D8-407F-836F-353C82C6E7B4}" srcOrd="7" destOrd="0" parTransId="{1EBAAAC7-1E5B-4AA6-99E9-1F31D73DB83F}" sibTransId="{14A83852-8B85-4E50-939E-2959C4BFC9FE}"/>
    <dgm:cxn modelId="{C3596AC6-5C24-4639-8F5D-1459F008B933}" type="presOf" srcId="{AFD337FC-02DA-4B7B-B7BA-F71944A52D48}" destId="{B939673E-3DFE-46CF-9A5E-8E91260F2599}" srcOrd="0" destOrd="0" presId="urn:microsoft.com/office/officeart/2005/8/layout/process5"/>
    <dgm:cxn modelId="{CB9449D2-F9D3-4813-AEE8-F738FBDD5F6A}" type="presOf" srcId="{0424A031-529C-402A-BE53-5E3F13422B16}" destId="{B7B40FCE-8A4A-4044-9E9E-3D7200BDCBC6}" srcOrd="0" destOrd="0" presId="urn:microsoft.com/office/officeart/2005/8/layout/process5"/>
    <dgm:cxn modelId="{8D2691D3-CBD1-42BB-9C01-A532D4F54041}" srcId="{AFD337FC-02DA-4B7B-B7BA-F71944A52D48}" destId="{4D7A9645-EA0C-4724-B9D4-974E010CF841}" srcOrd="5" destOrd="0" parTransId="{930648CB-31B7-4382-9D98-47F6C7E143A9}" sibTransId="{CB34E1E7-E6C6-4F9E-B308-E8008D0174CD}"/>
    <dgm:cxn modelId="{5E43C2D8-DA2A-4E38-8181-FA7DF9ACA7B6}" type="presOf" srcId="{67583D8E-26D3-42B2-B2BA-9372FF54FE95}" destId="{ADFBC5ED-79AC-4C7D-B527-FFA813AC6994}" srcOrd="0" destOrd="0" presId="urn:microsoft.com/office/officeart/2005/8/layout/process5"/>
    <dgm:cxn modelId="{1356D3EB-F349-4C1B-B7EF-7B8D85775262}" type="presOf" srcId="{D24EAFC2-E7D2-4969-B82F-26912980E9BE}" destId="{05C20D3C-F765-4E7B-B978-DADD46B935FB}" srcOrd="0" destOrd="0" presId="urn:microsoft.com/office/officeart/2005/8/layout/process5"/>
    <dgm:cxn modelId="{641ACEEC-0728-4492-869F-4005AB09670D}" srcId="{AFD337FC-02DA-4B7B-B7BA-F71944A52D48}" destId="{52771BCC-AE4F-4B99-BA20-D4AD5F3F5948}" srcOrd="6" destOrd="0" parTransId="{DF2907B4-AD8D-41F7-BCA9-B051ABD166E3}" sibTransId="{B5079A74-E6C9-4724-99BE-2ED5248EF99E}"/>
    <dgm:cxn modelId="{B661C7EE-791F-4B5F-AD92-371D84E37FB6}" type="presOf" srcId="{CB34E1E7-E6C6-4F9E-B308-E8008D0174CD}" destId="{021B3781-30A6-4333-AF8D-B4523859B45B}" srcOrd="1" destOrd="0" presId="urn:microsoft.com/office/officeart/2005/8/layout/process5"/>
    <dgm:cxn modelId="{C85663F5-F8D6-46FC-9A4A-47162E76DE87}" srcId="{AFD337FC-02DA-4B7B-B7BA-F71944A52D48}" destId="{9A579083-29E0-430C-9939-AF986E0DC0F9}" srcOrd="4" destOrd="0" parTransId="{A05339A1-F7B3-4D7F-9435-E9D94331B64A}" sibTransId="{A4390374-0564-4304-9EBC-6C72FD4F268F}"/>
    <dgm:cxn modelId="{C6CF98D8-2C39-456A-8501-CDF19CFCA5C8}" type="presParOf" srcId="{B939673E-3DFE-46CF-9A5E-8E91260F2599}" destId="{B7B40FCE-8A4A-4044-9E9E-3D7200BDCBC6}" srcOrd="0" destOrd="0" presId="urn:microsoft.com/office/officeart/2005/8/layout/process5"/>
    <dgm:cxn modelId="{BA4A8D17-067B-4BEA-9A06-19A32B18BE1B}" type="presParOf" srcId="{B939673E-3DFE-46CF-9A5E-8E91260F2599}" destId="{ADFBC5ED-79AC-4C7D-B527-FFA813AC6994}" srcOrd="1" destOrd="0" presId="urn:microsoft.com/office/officeart/2005/8/layout/process5"/>
    <dgm:cxn modelId="{0E3E479C-D2A1-4E2D-A3F0-CAE038034E86}" type="presParOf" srcId="{ADFBC5ED-79AC-4C7D-B527-FFA813AC6994}" destId="{F0875C54-33D2-4646-AC83-BBF1B624499D}" srcOrd="0" destOrd="0" presId="urn:microsoft.com/office/officeart/2005/8/layout/process5"/>
    <dgm:cxn modelId="{668CCC85-DF45-40D7-8798-F0A22C82DAFB}" type="presParOf" srcId="{B939673E-3DFE-46CF-9A5E-8E91260F2599}" destId="{150EE3AF-BD23-448F-859F-78D69C072849}" srcOrd="2" destOrd="0" presId="urn:microsoft.com/office/officeart/2005/8/layout/process5"/>
    <dgm:cxn modelId="{FA40E8D4-ECAC-4858-9650-1579E9D1F2FC}" type="presParOf" srcId="{B939673E-3DFE-46CF-9A5E-8E91260F2599}" destId="{E50F3188-7AAD-4FEC-9E5A-48D73C3D7B06}" srcOrd="3" destOrd="0" presId="urn:microsoft.com/office/officeart/2005/8/layout/process5"/>
    <dgm:cxn modelId="{F531DD98-31A0-49C4-A208-09C209C1F7DE}" type="presParOf" srcId="{E50F3188-7AAD-4FEC-9E5A-48D73C3D7B06}" destId="{689020D4-F80C-4D30-B5EC-C0EE2502700E}" srcOrd="0" destOrd="0" presId="urn:microsoft.com/office/officeart/2005/8/layout/process5"/>
    <dgm:cxn modelId="{B88BEA4F-8D17-41E0-B05E-3319E501EC37}" type="presParOf" srcId="{B939673E-3DFE-46CF-9A5E-8E91260F2599}" destId="{12A5B0EE-2352-438F-98F9-8A64864D6C99}" srcOrd="4" destOrd="0" presId="urn:microsoft.com/office/officeart/2005/8/layout/process5"/>
    <dgm:cxn modelId="{EBBAA832-950A-4B2B-B1EE-DE7BE21CF82B}" type="presParOf" srcId="{B939673E-3DFE-46CF-9A5E-8E91260F2599}" destId="{068DD1EB-2BCF-4091-8CB3-C1C3E2BFF052}" srcOrd="5" destOrd="0" presId="urn:microsoft.com/office/officeart/2005/8/layout/process5"/>
    <dgm:cxn modelId="{27E89D0E-6C96-4A29-8B7A-2A9E9B4E2DEB}" type="presParOf" srcId="{068DD1EB-2BCF-4091-8CB3-C1C3E2BFF052}" destId="{D8268F4C-689A-4AC3-99ED-79360A4D2C84}" srcOrd="0" destOrd="0" presId="urn:microsoft.com/office/officeart/2005/8/layout/process5"/>
    <dgm:cxn modelId="{C136D2A8-5F09-446D-99D0-75C10B6AA0AC}" type="presParOf" srcId="{B939673E-3DFE-46CF-9A5E-8E91260F2599}" destId="{C6C611C1-342C-48AD-82CD-C075F763BEE6}" srcOrd="6" destOrd="0" presId="urn:microsoft.com/office/officeart/2005/8/layout/process5"/>
    <dgm:cxn modelId="{2CB389AF-EAC9-49C7-9BB7-16CAAE5E4268}" type="presParOf" srcId="{B939673E-3DFE-46CF-9A5E-8E91260F2599}" destId="{05C20D3C-F765-4E7B-B978-DADD46B935FB}" srcOrd="7" destOrd="0" presId="urn:microsoft.com/office/officeart/2005/8/layout/process5"/>
    <dgm:cxn modelId="{AB947A03-68EE-448E-8EAE-75150FB0A032}" type="presParOf" srcId="{05C20D3C-F765-4E7B-B978-DADD46B935FB}" destId="{3A67D672-6D5E-44D8-A633-C532E1E19D9F}" srcOrd="0" destOrd="0" presId="urn:microsoft.com/office/officeart/2005/8/layout/process5"/>
    <dgm:cxn modelId="{B1A5ECF4-BDB2-4500-9F45-58B0F32DD7B4}" type="presParOf" srcId="{B939673E-3DFE-46CF-9A5E-8E91260F2599}" destId="{038AD592-B444-4499-BB7C-6108B31D2C6F}" srcOrd="8" destOrd="0" presId="urn:microsoft.com/office/officeart/2005/8/layout/process5"/>
    <dgm:cxn modelId="{D0BE0577-3626-4FE5-B79C-3820B7C8E98F}" type="presParOf" srcId="{B939673E-3DFE-46CF-9A5E-8E91260F2599}" destId="{BF0E04D8-55A8-4985-8DEA-C1999025E11F}" srcOrd="9" destOrd="0" presId="urn:microsoft.com/office/officeart/2005/8/layout/process5"/>
    <dgm:cxn modelId="{7165FE3C-CECD-4471-AD8B-6CDE7F2ACE0D}" type="presParOf" srcId="{BF0E04D8-55A8-4985-8DEA-C1999025E11F}" destId="{86C89D05-02D3-4B48-9B24-4E8C81F3CC93}" srcOrd="0" destOrd="0" presId="urn:microsoft.com/office/officeart/2005/8/layout/process5"/>
    <dgm:cxn modelId="{5E90EC60-AB6D-4162-B839-6FA14E46E983}" type="presParOf" srcId="{B939673E-3DFE-46CF-9A5E-8E91260F2599}" destId="{082E4266-7836-4156-BDF0-7CE9754ABC69}" srcOrd="10" destOrd="0" presId="urn:microsoft.com/office/officeart/2005/8/layout/process5"/>
    <dgm:cxn modelId="{9DF83918-FAA2-48C2-BEB2-AA0115B66C50}" type="presParOf" srcId="{B939673E-3DFE-46CF-9A5E-8E91260F2599}" destId="{8946C377-B8E4-4FA7-A887-EC73436068AD}" srcOrd="11" destOrd="0" presId="urn:microsoft.com/office/officeart/2005/8/layout/process5"/>
    <dgm:cxn modelId="{5DAED99C-F223-433C-A1C6-DC14987D326B}" type="presParOf" srcId="{8946C377-B8E4-4FA7-A887-EC73436068AD}" destId="{021B3781-30A6-4333-AF8D-B4523859B45B}" srcOrd="0" destOrd="0" presId="urn:microsoft.com/office/officeart/2005/8/layout/process5"/>
    <dgm:cxn modelId="{37DCDFE5-2D70-47E2-89D2-7A2A52253456}" type="presParOf" srcId="{B939673E-3DFE-46CF-9A5E-8E91260F2599}" destId="{46D7DD9A-384F-4D78-9DE1-778C1B0588FE}" srcOrd="12" destOrd="0" presId="urn:microsoft.com/office/officeart/2005/8/layout/process5"/>
    <dgm:cxn modelId="{ABFDBD53-8610-410D-AF0B-0EFE971BA122}" type="presParOf" srcId="{B939673E-3DFE-46CF-9A5E-8E91260F2599}" destId="{34D0FA98-3D10-417C-90EB-9C2B4F14C13C}" srcOrd="13" destOrd="0" presId="urn:microsoft.com/office/officeart/2005/8/layout/process5"/>
    <dgm:cxn modelId="{22CD058E-BFE5-477A-8FDC-3DA2F1C3CF98}" type="presParOf" srcId="{34D0FA98-3D10-417C-90EB-9C2B4F14C13C}" destId="{DD6F5EF8-0FFB-492D-8016-7DA449F67511}" srcOrd="0" destOrd="0" presId="urn:microsoft.com/office/officeart/2005/8/layout/process5"/>
    <dgm:cxn modelId="{E9372E55-A4CB-45DA-A141-21233DCA85C5}" type="presParOf" srcId="{B939673E-3DFE-46CF-9A5E-8E91260F2599}" destId="{8EA4F2E5-1FCC-40C9-924B-9623B0886590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2534869-412F-4D4F-9EF6-5EAC0532A3B7}" type="doc">
      <dgm:prSet loTypeId="urn:microsoft.com/office/officeart/2005/8/layout/arrow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7B68A8A-7DE2-4CBA-88B3-BEB7C7348184}">
      <dgm:prSet phldrT="[Κείμενο]" custT="1"/>
      <dgm:spPr/>
      <dgm:t>
        <a:bodyPr/>
        <a:lstStyle/>
        <a:p>
          <a:pPr algn="l"/>
          <a:endParaRPr lang="el-GR" sz="1600" dirty="0">
            <a:latin typeface="Trebuchet MS" panose="020B0603020202020204" pitchFamily="34" charset="0"/>
            <a:sym typeface="Wingdings 2"/>
          </a:endParaRPr>
        </a:p>
        <a:p>
          <a:pPr algn="l"/>
          <a:endParaRPr lang="el-GR" sz="1600" dirty="0">
            <a:latin typeface="Trebuchet MS" panose="020B0603020202020204" pitchFamily="34" charset="0"/>
            <a:sym typeface="Wingdings 2"/>
          </a:endParaRPr>
        </a:p>
        <a:p>
          <a:pPr algn="l"/>
          <a:endParaRPr lang="el-GR" sz="1600" dirty="0">
            <a:latin typeface="Trebuchet MS" panose="020B0603020202020204" pitchFamily="34" charset="0"/>
            <a:sym typeface="Wingdings 2"/>
          </a:endParaRPr>
        </a:p>
        <a:p>
          <a:pPr algn="l"/>
          <a:endParaRPr lang="el-GR" sz="1600" dirty="0">
            <a:latin typeface="Trebuchet MS" panose="020B0603020202020204" pitchFamily="34" charset="0"/>
            <a:sym typeface="Wingdings 2"/>
          </a:endParaRPr>
        </a:p>
        <a:p>
          <a:pPr algn="l"/>
          <a:r>
            <a:rPr lang="el-GR" sz="1600" dirty="0">
              <a:latin typeface="Trebuchet MS" panose="020B0603020202020204" pitchFamily="34" charset="0"/>
              <a:sym typeface="Wingdings 2"/>
            </a:rPr>
            <a:t> </a:t>
          </a:r>
          <a:r>
            <a:rPr lang="el-GR" sz="1600" dirty="0">
              <a:latin typeface="Trebuchet MS" panose="020B0603020202020204" pitchFamily="34" charset="0"/>
            </a:rPr>
            <a:t>Εύκολη πλοήγηση και αυτονομία μαθητών</a:t>
          </a:r>
        </a:p>
        <a:p>
          <a:pPr algn="l"/>
          <a:r>
            <a:rPr lang="el-GR" sz="1600" dirty="0">
              <a:latin typeface="Trebuchet MS" panose="020B0603020202020204" pitchFamily="34" charset="0"/>
              <a:sym typeface="Wingdings 2"/>
            </a:rPr>
            <a:t> Συνεχής ανατροφοδότηση και ποικιλία δραστηριοτήτων</a:t>
          </a:r>
        </a:p>
        <a:p>
          <a:pPr algn="l"/>
          <a:r>
            <a:rPr lang="el-GR" sz="1600" dirty="0">
              <a:latin typeface="Trebuchet MS" panose="020B0603020202020204" pitchFamily="34" charset="0"/>
              <a:sym typeface="Wingdings 2"/>
            </a:rPr>
            <a:t> </a:t>
          </a:r>
          <a:r>
            <a:rPr lang="el-GR" sz="1600" dirty="0" err="1">
              <a:latin typeface="Trebuchet MS" panose="020B0603020202020204" pitchFamily="34" charset="0"/>
              <a:sym typeface="Wingdings 2"/>
            </a:rPr>
            <a:t>Πολυτροπικό</a:t>
          </a:r>
          <a:r>
            <a:rPr lang="el-GR" sz="1600" dirty="0">
              <a:latin typeface="Trebuchet MS" panose="020B0603020202020204" pitchFamily="34" charset="0"/>
              <a:sym typeface="Wingdings 2"/>
            </a:rPr>
            <a:t> και πολυμεσικό περιβάλλον</a:t>
          </a:r>
        </a:p>
        <a:p>
          <a:pPr algn="l"/>
          <a:r>
            <a:rPr lang="el-GR" sz="1600" dirty="0">
              <a:latin typeface="Trebuchet MS" panose="020B0603020202020204" pitchFamily="34" charset="0"/>
              <a:sym typeface="Wingdings 2"/>
            </a:rPr>
            <a:t> Χρήση ψηφιακών χαρακτήρων (avatar «Ηρόδοτος») που εμψυχώνουν και καθοδηγούν.</a:t>
          </a:r>
        </a:p>
        <a:p>
          <a:pPr algn="l"/>
          <a:r>
            <a:rPr lang="el-GR" sz="1600" dirty="0">
              <a:latin typeface="Trebuchet MS" panose="020B0603020202020204" pitchFamily="34" charset="0"/>
              <a:sym typeface="Wingdings 2"/>
            </a:rPr>
            <a:t> Υψηλό ενδιαφέρον και εμπλοκή μαθητών</a:t>
          </a:r>
        </a:p>
        <a:p>
          <a:pPr algn="l"/>
          <a:endParaRPr lang="el-GR" sz="2000" dirty="0">
            <a:latin typeface="Trebuchet MS" panose="020B0603020202020204" pitchFamily="34" charset="0"/>
          </a:endParaRPr>
        </a:p>
        <a:p>
          <a:pPr algn="l"/>
          <a:endParaRPr lang="el-GR" sz="2000" dirty="0">
            <a:latin typeface="Trebuchet MS" panose="020B0603020202020204" pitchFamily="34" charset="0"/>
          </a:endParaRPr>
        </a:p>
        <a:p>
          <a:pPr algn="l"/>
          <a:endParaRPr lang="el-GR" sz="2000" dirty="0">
            <a:latin typeface="Trebuchet MS" panose="020B0603020202020204" pitchFamily="34" charset="0"/>
          </a:endParaRPr>
        </a:p>
      </dgm:t>
    </dgm:pt>
    <dgm:pt modelId="{BFD22830-AFA2-44CC-9675-3624EACA445F}" type="parTrans" cxnId="{471D3BB9-42E8-4B5C-8FC5-1FFA462DE05A}">
      <dgm:prSet/>
      <dgm:spPr/>
      <dgm:t>
        <a:bodyPr/>
        <a:lstStyle/>
        <a:p>
          <a:endParaRPr lang="el-GR"/>
        </a:p>
      </dgm:t>
    </dgm:pt>
    <dgm:pt modelId="{8CC8DCFE-69DE-4758-966A-C291B0D693CE}" type="sibTrans" cxnId="{471D3BB9-42E8-4B5C-8FC5-1FFA462DE05A}">
      <dgm:prSet/>
      <dgm:spPr/>
      <dgm:t>
        <a:bodyPr/>
        <a:lstStyle/>
        <a:p>
          <a:endParaRPr lang="el-GR"/>
        </a:p>
      </dgm:t>
    </dgm:pt>
    <dgm:pt modelId="{04155C33-8B98-4D29-A456-06953F64113E}">
      <dgm:prSet phldrT="[Κείμενο]" custT="1"/>
      <dgm:spPr/>
      <dgm:t>
        <a:bodyPr/>
        <a:lstStyle/>
        <a:p>
          <a:pPr algn="l"/>
          <a:r>
            <a:rPr lang="el-GR" sz="1600" dirty="0">
              <a:latin typeface="Trebuchet MS" panose="020B0603020202020204" pitchFamily="34" charset="0"/>
              <a:sym typeface="Wingdings 2"/>
            </a:rPr>
            <a:t> Μείωση όγκου κειμένων </a:t>
          </a:r>
        </a:p>
        <a:p>
          <a:pPr algn="l"/>
          <a:r>
            <a:rPr lang="el-GR" sz="1600" dirty="0">
              <a:latin typeface="Trebuchet MS" panose="020B0603020202020204" pitchFamily="34" charset="0"/>
              <a:sym typeface="Wingdings 2"/>
            </a:rPr>
            <a:t> Ενίσχυση διαδραστικών και   πολυμεσικών στοιχείων</a:t>
          </a:r>
          <a:endParaRPr lang="el-GR" sz="1600" dirty="0">
            <a:latin typeface="Trebuchet MS" panose="020B0603020202020204" pitchFamily="34" charset="0"/>
          </a:endParaRPr>
        </a:p>
      </dgm:t>
    </dgm:pt>
    <dgm:pt modelId="{415F410E-0D68-474B-8F6D-6717BDA48769}" type="parTrans" cxnId="{CC5894D4-84D9-46BB-AF6F-DA56E95B8975}">
      <dgm:prSet/>
      <dgm:spPr/>
      <dgm:t>
        <a:bodyPr/>
        <a:lstStyle/>
        <a:p>
          <a:endParaRPr lang="el-GR"/>
        </a:p>
      </dgm:t>
    </dgm:pt>
    <dgm:pt modelId="{0555D279-F861-431E-9951-93DB7043BBFF}" type="sibTrans" cxnId="{CC5894D4-84D9-46BB-AF6F-DA56E95B8975}">
      <dgm:prSet/>
      <dgm:spPr/>
      <dgm:t>
        <a:bodyPr/>
        <a:lstStyle/>
        <a:p>
          <a:endParaRPr lang="el-GR"/>
        </a:p>
      </dgm:t>
    </dgm:pt>
    <dgm:pt modelId="{8DCFAE57-FF96-4C6F-9B80-6A95A641C72A}" type="pres">
      <dgm:prSet presAssocID="{62534869-412F-4D4F-9EF6-5EAC0532A3B7}" presName="compositeShape" presStyleCnt="0">
        <dgm:presLayoutVars>
          <dgm:chMax val="2"/>
          <dgm:dir/>
          <dgm:resizeHandles val="exact"/>
        </dgm:presLayoutVars>
      </dgm:prSet>
      <dgm:spPr/>
    </dgm:pt>
    <dgm:pt modelId="{A8E12F68-DB5C-439C-A0DE-1C7EF4E83692}" type="pres">
      <dgm:prSet presAssocID="{62534869-412F-4D4F-9EF6-5EAC0532A3B7}" presName="divider" presStyleLbl="fgShp" presStyleIdx="0" presStyleCnt="1"/>
      <dgm:spPr/>
    </dgm:pt>
    <dgm:pt modelId="{A06B0D32-6A53-4496-AC16-2745BA9ADE1E}" type="pres">
      <dgm:prSet presAssocID="{07B68A8A-7DE2-4CBA-88B3-BEB7C7348184}" presName="downArrow" presStyleLbl="node1" presStyleIdx="0" presStyleCnt="2" custScaleX="81082" custScaleY="108824" custLinFactNeighborX="19515" custLinFactNeighborY="-3939"/>
      <dgm:spPr/>
    </dgm:pt>
    <dgm:pt modelId="{2712A6B9-A30D-46EE-89BD-7EF31449D255}" type="pres">
      <dgm:prSet presAssocID="{07B68A8A-7DE2-4CBA-88B3-BEB7C7348184}" presName="downArrowText" presStyleLbl="revTx" presStyleIdx="0" presStyleCnt="2" custScaleX="154864" custLinFactNeighborX="20789" custLinFactNeighborY="-4335">
        <dgm:presLayoutVars>
          <dgm:bulletEnabled val="1"/>
        </dgm:presLayoutVars>
      </dgm:prSet>
      <dgm:spPr/>
    </dgm:pt>
    <dgm:pt modelId="{F371319B-B6C3-4E10-8BAE-367ACB3947F1}" type="pres">
      <dgm:prSet presAssocID="{04155C33-8B98-4D29-A456-06953F64113E}" presName="upArrow" presStyleLbl="node1" presStyleIdx="1" presStyleCnt="2" custScaleX="78770" custLinFactNeighborX="16416" custLinFactNeighborY="-11559"/>
      <dgm:spPr/>
    </dgm:pt>
    <dgm:pt modelId="{B11773D8-DCDA-4118-94FB-D7DA3F267BF5}" type="pres">
      <dgm:prSet presAssocID="{04155C33-8B98-4D29-A456-06953F64113E}" presName="upArrowText" presStyleLbl="revTx" presStyleIdx="1" presStyleCnt="2" custScaleX="114208" custScaleY="64356" custLinFactNeighborX="3214" custLinFactNeighborY="-11295">
        <dgm:presLayoutVars>
          <dgm:bulletEnabled val="1"/>
        </dgm:presLayoutVars>
      </dgm:prSet>
      <dgm:spPr/>
    </dgm:pt>
  </dgm:ptLst>
  <dgm:cxnLst>
    <dgm:cxn modelId="{D7E25D7D-47E1-4806-8A41-98FDCC3BCC70}" type="presOf" srcId="{04155C33-8B98-4D29-A456-06953F64113E}" destId="{B11773D8-DCDA-4118-94FB-D7DA3F267BF5}" srcOrd="0" destOrd="0" presId="urn:microsoft.com/office/officeart/2005/8/layout/arrow3"/>
    <dgm:cxn modelId="{D93F0B8F-7274-4EB5-ACA4-34634EF1807F}" type="presOf" srcId="{62534869-412F-4D4F-9EF6-5EAC0532A3B7}" destId="{8DCFAE57-FF96-4C6F-9B80-6A95A641C72A}" srcOrd="0" destOrd="0" presId="urn:microsoft.com/office/officeart/2005/8/layout/arrow3"/>
    <dgm:cxn modelId="{471D3BB9-42E8-4B5C-8FC5-1FFA462DE05A}" srcId="{62534869-412F-4D4F-9EF6-5EAC0532A3B7}" destId="{07B68A8A-7DE2-4CBA-88B3-BEB7C7348184}" srcOrd="0" destOrd="0" parTransId="{BFD22830-AFA2-44CC-9675-3624EACA445F}" sibTransId="{8CC8DCFE-69DE-4758-966A-C291B0D693CE}"/>
    <dgm:cxn modelId="{CC5894D4-84D9-46BB-AF6F-DA56E95B8975}" srcId="{62534869-412F-4D4F-9EF6-5EAC0532A3B7}" destId="{04155C33-8B98-4D29-A456-06953F64113E}" srcOrd="1" destOrd="0" parTransId="{415F410E-0D68-474B-8F6D-6717BDA48769}" sibTransId="{0555D279-F861-431E-9951-93DB7043BBFF}"/>
    <dgm:cxn modelId="{7B765CF3-284F-4F05-9E65-5029B12C0496}" type="presOf" srcId="{07B68A8A-7DE2-4CBA-88B3-BEB7C7348184}" destId="{2712A6B9-A30D-46EE-89BD-7EF31449D255}" srcOrd="0" destOrd="0" presId="urn:microsoft.com/office/officeart/2005/8/layout/arrow3"/>
    <dgm:cxn modelId="{2C3ED271-3855-4BAF-B69D-D1281516B564}" type="presParOf" srcId="{8DCFAE57-FF96-4C6F-9B80-6A95A641C72A}" destId="{A8E12F68-DB5C-439C-A0DE-1C7EF4E83692}" srcOrd="0" destOrd="0" presId="urn:microsoft.com/office/officeart/2005/8/layout/arrow3"/>
    <dgm:cxn modelId="{C6CAF882-D843-4E37-ACAD-8667FD5AABC1}" type="presParOf" srcId="{8DCFAE57-FF96-4C6F-9B80-6A95A641C72A}" destId="{A06B0D32-6A53-4496-AC16-2745BA9ADE1E}" srcOrd="1" destOrd="0" presId="urn:microsoft.com/office/officeart/2005/8/layout/arrow3"/>
    <dgm:cxn modelId="{3F01F7C6-23A3-40A0-937A-B88AE78AC4A1}" type="presParOf" srcId="{8DCFAE57-FF96-4C6F-9B80-6A95A641C72A}" destId="{2712A6B9-A30D-46EE-89BD-7EF31449D255}" srcOrd="2" destOrd="0" presId="urn:microsoft.com/office/officeart/2005/8/layout/arrow3"/>
    <dgm:cxn modelId="{C337C281-9F95-4B83-8572-4C6D87486BFE}" type="presParOf" srcId="{8DCFAE57-FF96-4C6F-9B80-6A95A641C72A}" destId="{F371319B-B6C3-4E10-8BAE-367ACB3947F1}" srcOrd="3" destOrd="0" presId="urn:microsoft.com/office/officeart/2005/8/layout/arrow3"/>
    <dgm:cxn modelId="{41FBBBA9-FFA0-4A5A-AA68-B16CA8A040C9}" type="presParOf" srcId="{8DCFAE57-FF96-4C6F-9B80-6A95A641C72A}" destId="{B11773D8-DCDA-4118-94FB-D7DA3F267BF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A3C4D7B-D658-4D1D-B994-AE5C5DBD06F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B838A7C-063F-4842-8562-AD869C71286A}">
      <dgm:prSet phldrT="[Κείμενο]" custT="1"/>
      <dgm:spPr>
        <a:solidFill>
          <a:schemeClr val="accent1">
            <a:lumMod val="20000"/>
            <a:lumOff val="80000"/>
          </a:schemeClr>
        </a:solidFill>
        <a:ln w="19050">
          <a:solidFill>
            <a:srgbClr val="C00000"/>
          </a:solidFill>
        </a:ln>
      </dgm:spPr>
      <dgm:t>
        <a:bodyPr/>
        <a:lstStyle/>
        <a:p>
          <a:pPr algn="l"/>
          <a:r>
            <a:rPr lang="en-US" sz="2000" dirty="0">
              <a:solidFill>
                <a:schemeClr val="tx1"/>
              </a:solidFill>
              <a:latin typeface="Trebuchet MS" panose="020B0603020202020204" pitchFamily="34" charset="0"/>
            </a:rPr>
            <a:t>1. </a:t>
          </a:r>
          <a:r>
            <a:rPr lang="el-GR" sz="2000" dirty="0">
              <a:solidFill>
                <a:schemeClr val="tx1"/>
              </a:solidFill>
              <a:latin typeface="Trebuchet MS" panose="020B0603020202020204" pitchFamily="34" charset="0"/>
            </a:rPr>
            <a:t>Το ΕΥ διέπεται από τις </a:t>
          </a:r>
          <a:r>
            <a:rPr lang="el-GR" sz="2000" b="1" dirty="0">
              <a:solidFill>
                <a:schemeClr val="tx1"/>
              </a:solidFill>
              <a:latin typeface="Trebuchet MS" panose="020B0603020202020204" pitchFamily="34" charset="0"/>
            </a:rPr>
            <a:t>αρχές – μεθοδολογία της ΕξΑΕ</a:t>
          </a:r>
          <a:endParaRPr lang="el-GR" sz="1200" dirty="0">
            <a:solidFill>
              <a:schemeClr val="tx1"/>
            </a:solidFill>
            <a:latin typeface="Trebuchet MS" panose="020B0603020202020204" pitchFamily="34" charset="0"/>
          </a:endParaRPr>
        </a:p>
        <a:p>
          <a:pPr algn="l"/>
          <a:r>
            <a:rPr lang="el-GR" sz="1400" dirty="0">
              <a:solidFill>
                <a:schemeClr val="tx1"/>
              </a:solidFill>
              <a:latin typeface="Trebuchet MS" panose="020B0603020202020204" pitchFamily="34" charset="0"/>
            </a:rPr>
            <a:t>Ενισχύει τα αποτελέσματα των: </a:t>
          </a:r>
          <a:r>
            <a:rPr lang="el-GR" sz="1400" i="1" dirty="0">
              <a:solidFill>
                <a:schemeClr val="tx1"/>
              </a:solidFill>
              <a:latin typeface="Trebuchet MS" panose="020B0603020202020204" pitchFamily="34" charset="0"/>
            </a:rPr>
            <a:t>Καμπύλη (2017), </a:t>
          </a:r>
          <a:r>
            <a:rPr lang="el-GR" sz="1400" i="1" dirty="0" err="1">
              <a:solidFill>
                <a:schemeClr val="tx1"/>
              </a:solidFill>
              <a:latin typeface="Trebuchet MS" panose="020B0603020202020204" pitchFamily="34" charset="0"/>
            </a:rPr>
            <a:t>Καπριδάκη</a:t>
          </a:r>
          <a:r>
            <a:rPr lang="el-GR" sz="1400" i="1" dirty="0">
              <a:solidFill>
                <a:schemeClr val="tx1"/>
              </a:solidFill>
              <a:latin typeface="Trebuchet MS" panose="020B0603020202020204" pitchFamily="34" charset="0"/>
            </a:rPr>
            <a:t>  (2019), Κατσαντώνη (2017), </a:t>
          </a:r>
          <a:r>
            <a:rPr lang="el-GR" sz="1400" i="1" dirty="0" err="1">
              <a:solidFill>
                <a:schemeClr val="tx1"/>
              </a:solidFill>
              <a:latin typeface="Trebuchet MS" panose="020B0603020202020204" pitchFamily="34" charset="0"/>
            </a:rPr>
            <a:t>Λιοναράκης</a:t>
          </a:r>
          <a:r>
            <a:rPr lang="el-GR" sz="1400" i="1" dirty="0">
              <a:solidFill>
                <a:schemeClr val="tx1"/>
              </a:solidFill>
              <a:latin typeface="Trebuchet MS" panose="020B0603020202020204" pitchFamily="34" charset="0"/>
            </a:rPr>
            <a:t> (2001), </a:t>
          </a:r>
          <a:r>
            <a:rPr lang="el-GR" sz="1400" i="1" dirty="0" err="1">
              <a:solidFill>
                <a:schemeClr val="tx1"/>
              </a:solidFill>
              <a:latin typeface="Trebuchet MS" panose="020B0603020202020204" pitchFamily="34" charset="0"/>
            </a:rPr>
            <a:t>Ραλλιά</a:t>
          </a:r>
          <a:r>
            <a:rPr lang="el-GR" sz="1400" i="1" dirty="0">
              <a:solidFill>
                <a:schemeClr val="tx1"/>
              </a:solidFill>
              <a:latin typeface="Trebuchet MS" panose="020B0603020202020204" pitchFamily="34" charset="0"/>
            </a:rPr>
            <a:t> και Αναστασιάδη (2015), </a:t>
          </a:r>
          <a:r>
            <a:rPr lang="el-GR" sz="1400" i="1" dirty="0" err="1">
              <a:solidFill>
                <a:schemeClr val="tx1"/>
              </a:solidFill>
              <a:latin typeface="Trebuchet MS" panose="020B0603020202020204" pitchFamily="34" charset="0"/>
            </a:rPr>
            <a:t>Ροκάκη</a:t>
          </a:r>
          <a:r>
            <a:rPr lang="el-GR" sz="1400" i="1" dirty="0">
              <a:solidFill>
                <a:schemeClr val="tx1"/>
              </a:solidFill>
              <a:latin typeface="Trebuchet MS" panose="020B0603020202020204" pitchFamily="34" charset="0"/>
            </a:rPr>
            <a:t> (2020), </a:t>
          </a:r>
          <a:r>
            <a:rPr lang="el-GR" sz="1400" i="1" dirty="0" err="1">
              <a:solidFill>
                <a:schemeClr val="tx1"/>
              </a:solidFill>
              <a:latin typeface="Trebuchet MS" panose="020B0603020202020204" pitchFamily="34" charset="0"/>
            </a:rPr>
            <a:t>Σαββάκη</a:t>
          </a:r>
          <a:r>
            <a:rPr lang="el-GR" sz="1400" i="1" dirty="0">
              <a:solidFill>
                <a:schemeClr val="tx1"/>
              </a:solidFill>
              <a:latin typeface="Trebuchet MS" panose="020B0603020202020204" pitchFamily="34" charset="0"/>
            </a:rPr>
            <a:t> (2018).</a:t>
          </a:r>
        </a:p>
      </dgm:t>
    </dgm:pt>
    <dgm:pt modelId="{8C866B22-5C0F-4128-AF65-BFDB5AF96929}" type="parTrans" cxnId="{1701B5E6-54BF-4484-9538-623727AC5CC3}">
      <dgm:prSet/>
      <dgm:spPr/>
      <dgm:t>
        <a:bodyPr/>
        <a:lstStyle/>
        <a:p>
          <a:endParaRPr lang="el-GR"/>
        </a:p>
      </dgm:t>
    </dgm:pt>
    <dgm:pt modelId="{A9C58452-E883-400E-A459-EB300CD5EAF8}" type="sibTrans" cxnId="{1701B5E6-54BF-4484-9538-623727AC5CC3}">
      <dgm:prSet/>
      <dgm:spPr>
        <a:ln w="19050"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el-GR"/>
        </a:p>
      </dgm:t>
    </dgm:pt>
    <dgm:pt modelId="{0F006BC3-EEC7-40CC-902C-95A9ACD215E1}">
      <dgm:prSet phldrT="[Κείμενο]" custT="1"/>
      <dgm:spPr>
        <a:solidFill>
          <a:schemeClr val="accent1">
            <a:lumMod val="40000"/>
            <a:lumOff val="60000"/>
          </a:schemeClr>
        </a:solidFill>
        <a:ln w="19050">
          <a:solidFill>
            <a:srgbClr val="C00000"/>
          </a:solidFill>
        </a:ln>
      </dgm:spPr>
      <dgm:t>
        <a:bodyPr/>
        <a:lstStyle/>
        <a:p>
          <a:r>
            <a:rPr lang="el-GR" sz="2000" dirty="0">
              <a:solidFill>
                <a:schemeClr val="tx1"/>
              </a:solidFill>
              <a:latin typeface="Trebuchet MS" panose="020B0603020202020204" pitchFamily="34" charset="0"/>
            </a:rPr>
            <a:t>2. Το ΕΥ είναι σύμφωνο με τις </a:t>
          </a:r>
          <a:r>
            <a:rPr lang="el-GR" sz="2000" b="1" dirty="0">
              <a:solidFill>
                <a:schemeClr val="tx1"/>
              </a:solidFill>
              <a:latin typeface="Trebuchet MS" panose="020B0603020202020204" pitchFamily="34" charset="0"/>
            </a:rPr>
            <a:t>Αρχές της Πολυμεσικής Μάθησης</a:t>
          </a:r>
        </a:p>
        <a:p>
          <a:endParaRPr lang="el-GR" sz="1400" dirty="0">
            <a:solidFill>
              <a:schemeClr val="tx1"/>
            </a:solidFill>
            <a:latin typeface="Trebuchet MS" panose="020B0603020202020204" pitchFamily="34" charset="0"/>
          </a:endParaRPr>
        </a:p>
        <a:p>
          <a:r>
            <a:rPr lang="el-GR" sz="1400" dirty="0">
              <a:solidFill>
                <a:schemeClr val="tx1"/>
              </a:solidFill>
              <a:latin typeface="Trebuchet MS" panose="020B0603020202020204" pitchFamily="34" charset="0"/>
            </a:rPr>
            <a:t>Ενισχύει τα αποτελέσματα των: </a:t>
          </a:r>
          <a:r>
            <a:rPr lang="el-GR" sz="1400" i="1" dirty="0">
              <a:solidFill>
                <a:schemeClr val="tx1"/>
              </a:solidFill>
              <a:latin typeface="Trebuchet MS" panose="020B0603020202020204" pitchFamily="34" charset="0"/>
            </a:rPr>
            <a:t>Μάκη και Σπύρου (2010), Σκαράκη (2018)</a:t>
          </a:r>
        </a:p>
      </dgm:t>
    </dgm:pt>
    <dgm:pt modelId="{F9ED9D9A-0C64-4A14-9784-DA93CF68BA60}" type="parTrans" cxnId="{8C226414-2579-4D9D-996E-AFC972A53016}">
      <dgm:prSet/>
      <dgm:spPr/>
      <dgm:t>
        <a:bodyPr/>
        <a:lstStyle/>
        <a:p>
          <a:endParaRPr lang="el-GR"/>
        </a:p>
      </dgm:t>
    </dgm:pt>
    <dgm:pt modelId="{31BE2FAB-0FAD-46F1-AB2E-545BF05A1FDC}" type="sibTrans" cxnId="{8C226414-2579-4D9D-996E-AFC972A53016}">
      <dgm:prSet/>
      <dgm:spPr>
        <a:ln w="19050"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el-GR"/>
        </a:p>
      </dgm:t>
    </dgm:pt>
    <dgm:pt modelId="{03E6A7C2-CB67-4C7E-91D1-CCDE60CEF635}">
      <dgm:prSet phldrT="[Κείμενο]" custT="1"/>
      <dgm:spPr>
        <a:solidFill>
          <a:schemeClr val="accent2">
            <a:lumMod val="40000"/>
            <a:lumOff val="60000"/>
          </a:schemeClr>
        </a:solidFill>
        <a:ln w="28575">
          <a:solidFill>
            <a:srgbClr val="C00000"/>
          </a:solidFill>
        </a:ln>
      </dgm:spPr>
      <dgm:t>
        <a:bodyPr/>
        <a:lstStyle/>
        <a:p>
          <a:pPr algn="l"/>
          <a:r>
            <a:rPr lang="el-GR" sz="1800" dirty="0">
              <a:solidFill>
                <a:schemeClr val="tx1"/>
              </a:solidFill>
              <a:latin typeface="Trebuchet MS" panose="020B0603020202020204" pitchFamily="34" charset="0"/>
            </a:rPr>
            <a:t>3. Η αξιοποίηση του ΕΥ στη μαθησιακή διαδικασία αποτιμάται </a:t>
          </a:r>
          <a:r>
            <a:rPr lang="el-GR" sz="1800" b="1" dirty="0">
              <a:solidFill>
                <a:schemeClr val="tx1"/>
              </a:solidFill>
              <a:latin typeface="Trebuchet MS" panose="020B0603020202020204" pitchFamily="34" charset="0"/>
            </a:rPr>
            <a:t>θετικά</a:t>
          </a:r>
          <a:r>
            <a:rPr lang="el-GR" sz="1800" dirty="0">
              <a:solidFill>
                <a:schemeClr val="tx1"/>
              </a:solidFill>
              <a:latin typeface="Trebuchet MS" panose="020B0603020202020204" pitchFamily="34" charset="0"/>
            </a:rPr>
            <a:t> από τους </a:t>
          </a:r>
          <a:r>
            <a:rPr lang="el-GR" sz="1800" b="1" dirty="0">
              <a:solidFill>
                <a:schemeClr val="tx1"/>
              </a:solidFill>
              <a:latin typeface="Trebuchet MS" panose="020B0603020202020204" pitchFamily="34" charset="0"/>
            </a:rPr>
            <a:t>συμμετέχοντες</a:t>
          </a:r>
          <a:r>
            <a:rPr lang="el-GR" sz="1800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el-GR" sz="1800" b="1" dirty="0">
              <a:solidFill>
                <a:schemeClr val="tx1"/>
              </a:solidFill>
              <a:latin typeface="Trebuchet MS" panose="020B0603020202020204" pitchFamily="34" charset="0"/>
            </a:rPr>
            <a:t>μαθητές. </a:t>
          </a:r>
        </a:p>
        <a:p>
          <a:pPr algn="l"/>
          <a:r>
            <a:rPr lang="el-GR" sz="1400" b="0" i="0" dirty="0">
              <a:solidFill>
                <a:schemeClr val="tx1"/>
              </a:solidFill>
              <a:latin typeface="Trebuchet MS" panose="020B0603020202020204" pitchFamily="34" charset="0"/>
            </a:rPr>
            <a:t>Ενισχύει τα αποτελέσματα των: </a:t>
          </a:r>
          <a:r>
            <a:rPr lang="el-GR" sz="1400" b="0" i="1" dirty="0" err="1">
              <a:solidFill>
                <a:schemeClr val="tx1"/>
              </a:solidFill>
              <a:latin typeface="Trebuchet MS" panose="020B0603020202020204" pitchFamily="34" charset="0"/>
            </a:rPr>
            <a:t>Λιοναράκης</a:t>
          </a:r>
          <a:r>
            <a:rPr lang="el-GR" sz="1400" b="0" i="1" dirty="0">
              <a:solidFill>
                <a:schemeClr val="tx1"/>
              </a:solidFill>
              <a:latin typeface="Trebuchet MS" panose="020B0603020202020204" pitchFamily="34" charset="0"/>
            </a:rPr>
            <a:t> (2001), Μουρατίδου (2020), </a:t>
          </a:r>
          <a:r>
            <a:rPr lang="el-GR" sz="1400" b="0" i="1" dirty="0" err="1">
              <a:solidFill>
                <a:schemeClr val="tx1"/>
              </a:solidFill>
              <a:latin typeface="Trebuchet MS" panose="020B0603020202020204" pitchFamily="34" charset="0"/>
            </a:rPr>
            <a:t>Ραλλιά</a:t>
          </a:r>
          <a:r>
            <a:rPr lang="el-GR" sz="1400" b="0" i="1" dirty="0">
              <a:solidFill>
                <a:schemeClr val="tx1"/>
              </a:solidFill>
              <a:latin typeface="Trebuchet MS" panose="020B0603020202020204" pitchFamily="34" charset="0"/>
            </a:rPr>
            <a:t> και Αναστασιάδη (2015), </a:t>
          </a:r>
          <a:r>
            <a:rPr lang="el-GR" sz="1400" b="0" i="1" dirty="0" err="1">
              <a:solidFill>
                <a:schemeClr val="tx1"/>
              </a:solidFill>
              <a:latin typeface="Trebuchet MS" panose="020B0603020202020204" pitchFamily="34" charset="0"/>
            </a:rPr>
            <a:t>Ροκάκη</a:t>
          </a:r>
          <a:r>
            <a:rPr lang="el-GR" sz="1400" b="0" i="1" dirty="0">
              <a:solidFill>
                <a:schemeClr val="tx1"/>
              </a:solidFill>
              <a:latin typeface="Trebuchet MS" panose="020B0603020202020204" pitchFamily="34" charset="0"/>
            </a:rPr>
            <a:t> (2020), </a:t>
          </a:r>
          <a:r>
            <a:rPr lang="el-GR" sz="1400" b="0" i="1" dirty="0" err="1">
              <a:solidFill>
                <a:schemeClr val="tx1"/>
              </a:solidFill>
              <a:latin typeface="Trebuchet MS" panose="020B0603020202020204" pitchFamily="34" charset="0"/>
            </a:rPr>
            <a:t>Σαββάκη</a:t>
          </a:r>
          <a:r>
            <a:rPr lang="el-GR" sz="1400" b="0" i="1" dirty="0">
              <a:solidFill>
                <a:schemeClr val="tx1"/>
              </a:solidFill>
              <a:latin typeface="Trebuchet MS" panose="020B0603020202020204" pitchFamily="34" charset="0"/>
            </a:rPr>
            <a:t> (2018), </a:t>
          </a:r>
          <a:r>
            <a:rPr lang="en-US" sz="1400" b="0" i="1" dirty="0">
              <a:solidFill>
                <a:schemeClr val="tx1"/>
              </a:solidFill>
              <a:latin typeface="Trebuchet MS" panose="020B0603020202020204" pitchFamily="34" charset="0"/>
            </a:rPr>
            <a:t>Kolb (1984)</a:t>
          </a:r>
          <a:r>
            <a:rPr lang="el-GR" sz="1400" b="0" i="1" dirty="0">
              <a:solidFill>
                <a:schemeClr val="tx1"/>
              </a:solidFill>
              <a:latin typeface="Trebuchet MS" panose="020B0603020202020204" pitchFamily="34" charset="0"/>
            </a:rPr>
            <a:t>, </a:t>
          </a:r>
          <a:r>
            <a:rPr lang="en-US" sz="1400" b="0" i="1" dirty="0">
              <a:solidFill>
                <a:schemeClr val="tx1"/>
              </a:solidFill>
              <a:latin typeface="Trebuchet MS" panose="020B0603020202020204" pitchFamily="34" charset="0"/>
            </a:rPr>
            <a:t>Mayer (2001)</a:t>
          </a:r>
          <a:r>
            <a:rPr lang="el-GR" sz="1400" b="0" i="1" dirty="0">
              <a:solidFill>
                <a:schemeClr val="tx1"/>
              </a:solidFill>
              <a:latin typeface="Trebuchet MS" panose="020B0603020202020204" pitchFamily="34" charset="0"/>
            </a:rPr>
            <a:t>, </a:t>
          </a:r>
          <a:r>
            <a:rPr lang="en-US" sz="1400" b="0" i="1" dirty="0">
              <a:solidFill>
                <a:schemeClr val="tx1"/>
              </a:solidFill>
              <a:latin typeface="Trebuchet MS" panose="020B0603020202020204" pitchFamily="34" charset="0"/>
            </a:rPr>
            <a:t>Moore &amp; Kearsley (2012)</a:t>
          </a:r>
          <a:r>
            <a:rPr lang="el-GR" sz="1400" b="0" i="1" dirty="0">
              <a:solidFill>
                <a:schemeClr val="tx1"/>
              </a:solidFill>
              <a:latin typeface="Trebuchet MS" panose="020B0603020202020204" pitchFamily="34" charset="0"/>
            </a:rPr>
            <a:t>, </a:t>
          </a:r>
          <a:r>
            <a:rPr lang="en-US" sz="1400" b="0" i="1" dirty="0">
              <a:solidFill>
                <a:schemeClr val="tx1"/>
              </a:solidFill>
              <a:latin typeface="Trebuchet MS" panose="020B0603020202020204" pitchFamily="34" charset="0"/>
            </a:rPr>
            <a:t>Zimmerman (2002)</a:t>
          </a:r>
          <a:r>
            <a:rPr lang="el-GR" sz="1400" b="0" i="1" dirty="0">
              <a:solidFill>
                <a:schemeClr val="tx1"/>
              </a:solidFill>
              <a:latin typeface="Trebuchet MS" panose="020B0603020202020204" pitchFamily="34" charset="0"/>
            </a:rPr>
            <a:t>. </a:t>
          </a:r>
        </a:p>
      </dgm:t>
    </dgm:pt>
    <dgm:pt modelId="{5DF3CD69-D528-4E53-A805-891D22B81486}" type="parTrans" cxnId="{17DE8856-4AA1-4DFB-9FC9-3431CE8E258C}">
      <dgm:prSet/>
      <dgm:spPr/>
      <dgm:t>
        <a:bodyPr/>
        <a:lstStyle/>
        <a:p>
          <a:endParaRPr lang="el-GR"/>
        </a:p>
      </dgm:t>
    </dgm:pt>
    <dgm:pt modelId="{E95B3FA0-D7C5-47F9-B74D-3DC348332EAC}" type="sibTrans" cxnId="{17DE8856-4AA1-4DFB-9FC9-3431CE8E258C}">
      <dgm:prSet/>
      <dgm:spPr/>
      <dgm:t>
        <a:bodyPr/>
        <a:lstStyle/>
        <a:p>
          <a:endParaRPr lang="el-GR"/>
        </a:p>
      </dgm:t>
    </dgm:pt>
    <dgm:pt modelId="{6B91CCC2-AA52-4D82-AFD2-E5373E4539CD}" type="pres">
      <dgm:prSet presAssocID="{3A3C4D7B-D658-4D1D-B994-AE5C5DBD06FE}" presName="outerComposite" presStyleCnt="0">
        <dgm:presLayoutVars>
          <dgm:chMax val="5"/>
          <dgm:dir/>
          <dgm:resizeHandles val="exact"/>
        </dgm:presLayoutVars>
      </dgm:prSet>
      <dgm:spPr/>
    </dgm:pt>
    <dgm:pt modelId="{EC456600-D152-4769-AA85-367200B99BD5}" type="pres">
      <dgm:prSet presAssocID="{3A3C4D7B-D658-4D1D-B994-AE5C5DBD06FE}" presName="dummyMaxCanvas" presStyleCnt="0">
        <dgm:presLayoutVars/>
      </dgm:prSet>
      <dgm:spPr/>
    </dgm:pt>
    <dgm:pt modelId="{C575610A-9D1F-4CD5-8DE0-1BBDC702776C}" type="pres">
      <dgm:prSet presAssocID="{3A3C4D7B-D658-4D1D-B994-AE5C5DBD06FE}" presName="ThreeNodes_1" presStyleLbl="node1" presStyleIdx="0" presStyleCnt="3" custScaleY="93213" custLinFactNeighborX="1019" custLinFactNeighborY="-187">
        <dgm:presLayoutVars>
          <dgm:bulletEnabled val="1"/>
        </dgm:presLayoutVars>
      </dgm:prSet>
      <dgm:spPr/>
    </dgm:pt>
    <dgm:pt modelId="{DC1E3FAE-812C-45FE-BB85-04CFF7A593A7}" type="pres">
      <dgm:prSet presAssocID="{3A3C4D7B-D658-4D1D-B994-AE5C5DBD06FE}" presName="ThreeNodes_2" presStyleLbl="node1" presStyleIdx="1" presStyleCnt="3" custScaleY="85184" custLinFactNeighborX="-1806" custLinFactNeighborY="-1541">
        <dgm:presLayoutVars>
          <dgm:bulletEnabled val="1"/>
        </dgm:presLayoutVars>
      </dgm:prSet>
      <dgm:spPr/>
    </dgm:pt>
    <dgm:pt modelId="{71226568-8046-4224-B8EB-F42A6ED27568}" type="pres">
      <dgm:prSet presAssocID="{3A3C4D7B-D658-4D1D-B994-AE5C5DBD06FE}" presName="ThreeNodes_3" presStyleLbl="node1" presStyleIdx="2" presStyleCnt="3" custScaleX="104564" custScaleY="109386" custLinFactNeighborX="-2593" custLinFactNeighborY="5188">
        <dgm:presLayoutVars>
          <dgm:bulletEnabled val="1"/>
        </dgm:presLayoutVars>
      </dgm:prSet>
      <dgm:spPr/>
    </dgm:pt>
    <dgm:pt modelId="{144DBFDB-5D15-47FF-A66C-6ED7B567E1CC}" type="pres">
      <dgm:prSet presAssocID="{3A3C4D7B-D658-4D1D-B994-AE5C5DBD06FE}" presName="ThreeConn_1-2" presStyleLbl="fgAccFollowNode1" presStyleIdx="0" presStyleCnt="2">
        <dgm:presLayoutVars>
          <dgm:bulletEnabled val="1"/>
        </dgm:presLayoutVars>
      </dgm:prSet>
      <dgm:spPr/>
    </dgm:pt>
    <dgm:pt modelId="{B4492F4D-4BA5-4EAA-99B7-6BD2097A2AA3}" type="pres">
      <dgm:prSet presAssocID="{3A3C4D7B-D658-4D1D-B994-AE5C5DBD06FE}" presName="ThreeConn_2-3" presStyleLbl="fgAccFollowNode1" presStyleIdx="1" presStyleCnt="2">
        <dgm:presLayoutVars>
          <dgm:bulletEnabled val="1"/>
        </dgm:presLayoutVars>
      </dgm:prSet>
      <dgm:spPr/>
    </dgm:pt>
    <dgm:pt modelId="{98CAD1A9-4737-4DF9-8A27-A856D98DDD86}" type="pres">
      <dgm:prSet presAssocID="{3A3C4D7B-D658-4D1D-B994-AE5C5DBD06FE}" presName="ThreeNodes_1_text" presStyleLbl="node1" presStyleIdx="2" presStyleCnt="3">
        <dgm:presLayoutVars>
          <dgm:bulletEnabled val="1"/>
        </dgm:presLayoutVars>
      </dgm:prSet>
      <dgm:spPr/>
    </dgm:pt>
    <dgm:pt modelId="{3E03D286-0A96-4420-99CF-226633D142B7}" type="pres">
      <dgm:prSet presAssocID="{3A3C4D7B-D658-4D1D-B994-AE5C5DBD06FE}" presName="ThreeNodes_2_text" presStyleLbl="node1" presStyleIdx="2" presStyleCnt="3">
        <dgm:presLayoutVars>
          <dgm:bulletEnabled val="1"/>
        </dgm:presLayoutVars>
      </dgm:prSet>
      <dgm:spPr/>
    </dgm:pt>
    <dgm:pt modelId="{9762BEF9-BC1E-4373-960E-74CED5711613}" type="pres">
      <dgm:prSet presAssocID="{3A3C4D7B-D658-4D1D-B994-AE5C5DBD06F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C226414-2579-4D9D-996E-AFC972A53016}" srcId="{3A3C4D7B-D658-4D1D-B994-AE5C5DBD06FE}" destId="{0F006BC3-EEC7-40CC-902C-95A9ACD215E1}" srcOrd="1" destOrd="0" parTransId="{F9ED9D9A-0C64-4A14-9784-DA93CF68BA60}" sibTransId="{31BE2FAB-0FAD-46F1-AB2E-545BF05A1FDC}"/>
    <dgm:cxn modelId="{FE057532-CAB0-420A-AF8D-7D5FA954EE1A}" type="presOf" srcId="{0F006BC3-EEC7-40CC-902C-95A9ACD215E1}" destId="{DC1E3FAE-812C-45FE-BB85-04CFF7A593A7}" srcOrd="0" destOrd="0" presId="urn:microsoft.com/office/officeart/2005/8/layout/vProcess5"/>
    <dgm:cxn modelId="{B82F6B38-25D1-4D09-92B0-3FCACC0BB9ED}" type="presOf" srcId="{A9C58452-E883-400E-A459-EB300CD5EAF8}" destId="{144DBFDB-5D15-47FF-A66C-6ED7B567E1CC}" srcOrd="0" destOrd="0" presId="urn:microsoft.com/office/officeart/2005/8/layout/vProcess5"/>
    <dgm:cxn modelId="{95A0FB44-1139-47C9-8232-BB05002F2530}" type="presOf" srcId="{6B838A7C-063F-4842-8562-AD869C71286A}" destId="{98CAD1A9-4737-4DF9-8A27-A856D98DDD86}" srcOrd="1" destOrd="0" presId="urn:microsoft.com/office/officeart/2005/8/layout/vProcess5"/>
    <dgm:cxn modelId="{17DE8856-4AA1-4DFB-9FC9-3431CE8E258C}" srcId="{3A3C4D7B-D658-4D1D-B994-AE5C5DBD06FE}" destId="{03E6A7C2-CB67-4C7E-91D1-CCDE60CEF635}" srcOrd="2" destOrd="0" parTransId="{5DF3CD69-D528-4E53-A805-891D22B81486}" sibTransId="{E95B3FA0-D7C5-47F9-B74D-3DC348332EAC}"/>
    <dgm:cxn modelId="{AA4D9783-3064-4351-B804-CE5563B19042}" type="presOf" srcId="{3A3C4D7B-D658-4D1D-B994-AE5C5DBD06FE}" destId="{6B91CCC2-AA52-4D82-AFD2-E5373E4539CD}" srcOrd="0" destOrd="0" presId="urn:microsoft.com/office/officeart/2005/8/layout/vProcess5"/>
    <dgm:cxn modelId="{4B5FCBAF-525E-47E9-86D7-C9507ED9F8B2}" type="presOf" srcId="{31BE2FAB-0FAD-46F1-AB2E-545BF05A1FDC}" destId="{B4492F4D-4BA5-4EAA-99B7-6BD2097A2AA3}" srcOrd="0" destOrd="0" presId="urn:microsoft.com/office/officeart/2005/8/layout/vProcess5"/>
    <dgm:cxn modelId="{EE3ED9AF-751F-4556-A118-032582C78958}" type="presOf" srcId="{0F006BC3-EEC7-40CC-902C-95A9ACD215E1}" destId="{3E03D286-0A96-4420-99CF-226633D142B7}" srcOrd="1" destOrd="0" presId="urn:microsoft.com/office/officeart/2005/8/layout/vProcess5"/>
    <dgm:cxn modelId="{7A7A3BB0-53B6-4D8B-86E7-8D5AB505DD6E}" type="presOf" srcId="{03E6A7C2-CB67-4C7E-91D1-CCDE60CEF635}" destId="{9762BEF9-BC1E-4373-960E-74CED5711613}" srcOrd="1" destOrd="0" presId="urn:microsoft.com/office/officeart/2005/8/layout/vProcess5"/>
    <dgm:cxn modelId="{5E641CB1-4267-4515-AB78-CC87C3ED02EE}" type="presOf" srcId="{6B838A7C-063F-4842-8562-AD869C71286A}" destId="{C575610A-9D1F-4CD5-8DE0-1BBDC702776C}" srcOrd="0" destOrd="0" presId="urn:microsoft.com/office/officeart/2005/8/layout/vProcess5"/>
    <dgm:cxn modelId="{1701B5E6-54BF-4484-9538-623727AC5CC3}" srcId="{3A3C4D7B-D658-4D1D-B994-AE5C5DBD06FE}" destId="{6B838A7C-063F-4842-8562-AD869C71286A}" srcOrd="0" destOrd="0" parTransId="{8C866B22-5C0F-4128-AF65-BFDB5AF96929}" sibTransId="{A9C58452-E883-400E-A459-EB300CD5EAF8}"/>
    <dgm:cxn modelId="{C49165F7-D38C-4173-90FA-11D93411FD02}" type="presOf" srcId="{03E6A7C2-CB67-4C7E-91D1-CCDE60CEF635}" destId="{71226568-8046-4224-B8EB-F42A6ED27568}" srcOrd="0" destOrd="0" presId="urn:microsoft.com/office/officeart/2005/8/layout/vProcess5"/>
    <dgm:cxn modelId="{526D403A-E8FA-4A65-9215-B7C73A49D147}" type="presParOf" srcId="{6B91CCC2-AA52-4D82-AFD2-E5373E4539CD}" destId="{EC456600-D152-4769-AA85-367200B99BD5}" srcOrd="0" destOrd="0" presId="urn:microsoft.com/office/officeart/2005/8/layout/vProcess5"/>
    <dgm:cxn modelId="{C04CE129-62D6-4A76-9DCA-A24EC1200C0A}" type="presParOf" srcId="{6B91CCC2-AA52-4D82-AFD2-E5373E4539CD}" destId="{C575610A-9D1F-4CD5-8DE0-1BBDC702776C}" srcOrd="1" destOrd="0" presId="urn:microsoft.com/office/officeart/2005/8/layout/vProcess5"/>
    <dgm:cxn modelId="{F606A5DF-7BFC-4B9C-B4F5-190695A68C3B}" type="presParOf" srcId="{6B91CCC2-AA52-4D82-AFD2-E5373E4539CD}" destId="{DC1E3FAE-812C-45FE-BB85-04CFF7A593A7}" srcOrd="2" destOrd="0" presId="urn:microsoft.com/office/officeart/2005/8/layout/vProcess5"/>
    <dgm:cxn modelId="{ECDDBE8D-8307-4F3C-8D92-CB45C03B248C}" type="presParOf" srcId="{6B91CCC2-AA52-4D82-AFD2-E5373E4539CD}" destId="{71226568-8046-4224-B8EB-F42A6ED27568}" srcOrd="3" destOrd="0" presId="urn:microsoft.com/office/officeart/2005/8/layout/vProcess5"/>
    <dgm:cxn modelId="{709602B2-1215-4CCA-894A-86358491CA1F}" type="presParOf" srcId="{6B91CCC2-AA52-4D82-AFD2-E5373E4539CD}" destId="{144DBFDB-5D15-47FF-A66C-6ED7B567E1CC}" srcOrd="4" destOrd="0" presId="urn:microsoft.com/office/officeart/2005/8/layout/vProcess5"/>
    <dgm:cxn modelId="{622A0BAF-5BB4-4B6C-A414-5DC0E44C6298}" type="presParOf" srcId="{6B91CCC2-AA52-4D82-AFD2-E5373E4539CD}" destId="{B4492F4D-4BA5-4EAA-99B7-6BD2097A2AA3}" srcOrd="5" destOrd="0" presId="urn:microsoft.com/office/officeart/2005/8/layout/vProcess5"/>
    <dgm:cxn modelId="{EC9DD60F-0591-479C-8822-E10B946569C9}" type="presParOf" srcId="{6B91CCC2-AA52-4D82-AFD2-E5373E4539CD}" destId="{98CAD1A9-4737-4DF9-8A27-A856D98DDD86}" srcOrd="6" destOrd="0" presId="urn:microsoft.com/office/officeart/2005/8/layout/vProcess5"/>
    <dgm:cxn modelId="{69A5FED3-7CB3-4DC0-939F-13C0731B9C26}" type="presParOf" srcId="{6B91CCC2-AA52-4D82-AFD2-E5373E4539CD}" destId="{3E03D286-0A96-4420-99CF-226633D142B7}" srcOrd="7" destOrd="0" presId="urn:microsoft.com/office/officeart/2005/8/layout/vProcess5"/>
    <dgm:cxn modelId="{FCCEFFB3-165E-47E8-917E-6C4A1B89CD33}" type="presParOf" srcId="{6B91CCC2-AA52-4D82-AFD2-E5373E4539CD}" destId="{9762BEF9-BC1E-4373-960E-74CED571161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BA57DD2-EE6F-4B68-89B2-5F08A03FF766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460B37F3-6EA6-4AF8-B191-26A272A73EDE}">
      <dgm:prSet custT="1"/>
      <dgm:spPr/>
      <dgm:t>
        <a:bodyPr/>
        <a:lstStyle/>
        <a:p>
          <a:r>
            <a:rPr lang="el-GR" sz="2000" b="1" dirty="0"/>
            <a:t>Περιορισμοί της έρευνας </a:t>
          </a:r>
          <a:endParaRPr lang="el-GR" sz="2000" dirty="0"/>
        </a:p>
      </dgm:t>
    </dgm:pt>
    <dgm:pt modelId="{6D64EA5F-35CD-432B-AF62-6B8CED8755A8}" type="parTrans" cxnId="{115DE9B3-2199-4821-8A2C-BEA87AA95CD2}">
      <dgm:prSet/>
      <dgm:spPr/>
      <dgm:t>
        <a:bodyPr/>
        <a:lstStyle/>
        <a:p>
          <a:endParaRPr lang="el-GR"/>
        </a:p>
      </dgm:t>
    </dgm:pt>
    <dgm:pt modelId="{E34A59EA-6764-4617-9BE3-E998FD9A8C14}" type="sibTrans" cxnId="{115DE9B3-2199-4821-8A2C-BEA87AA95CD2}">
      <dgm:prSet/>
      <dgm:spPr/>
      <dgm:t>
        <a:bodyPr/>
        <a:lstStyle/>
        <a:p>
          <a:endParaRPr lang="el-GR"/>
        </a:p>
      </dgm:t>
    </dgm:pt>
    <dgm:pt modelId="{580757CA-1B8E-41D1-821D-74D3EFDA03DD}" type="pres">
      <dgm:prSet presAssocID="{2BA57DD2-EE6F-4B68-89B2-5F08A03FF766}" presName="Name0" presStyleCnt="0">
        <dgm:presLayoutVars>
          <dgm:dir/>
          <dgm:animLvl val="lvl"/>
          <dgm:resizeHandles val="exact"/>
        </dgm:presLayoutVars>
      </dgm:prSet>
      <dgm:spPr/>
    </dgm:pt>
    <dgm:pt modelId="{ECB7C511-1908-4529-B94E-FD2DAFD4B3BD}" type="pres">
      <dgm:prSet presAssocID="{460B37F3-6EA6-4AF8-B191-26A272A73EDE}" presName="linNode" presStyleCnt="0"/>
      <dgm:spPr/>
    </dgm:pt>
    <dgm:pt modelId="{EED213F6-B88E-4EDF-962A-F8B4ED42357D}" type="pres">
      <dgm:prSet presAssocID="{460B37F3-6EA6-4AF8-B191-26A272A73EDE}" presName="parentText" presStyleLbl="node1" presStyleIdx="0" presStyleCnt="1" custScaleX="121193" custLinFactNeighborX="-11728" custLinFactNeighborY="1004">
        <dgm:presLayoutVars>
          <dgm:chMax val="1"/>
          <dgm:bulletEnabled val="1"/>
        </dgm:presLayoutVars>
      </dgm:prSet>
      <dgm:spPr/>
    </dgm:pt>
  </dgm:ptLst>
  <dgm:cxnLst>
    <dgm:cxn modelId="{216EB825-43F3-41A4-B2BC-BD20C12025EC}" type="presOf" srcId="{460B37F3-6EA6-4AF8-B191-26A272A73EDE}" destId="{EED213F6-B88E-4EDF-962A-F8B4ED42357D}" srcOrd="0" destOrd="0" presId="urn:microsoft.com/office/officeart/2005/8/layout/vList5"/>
    <dgm:cxn modelId="{C98BBE9A-957A-41E3-8074-27E0A7FC55F5}" type="presOf" srcId="{2BA57DD2-EE6F-4B68-89B2-5F08A03FF766}" destId="{580757CA-1B8E-41D1-821D-74D3EFDA03DD}" srcOrd="0" destOrd="0" presId="urn:microsoft.com/office/officeart/2005/8/layout/vList5"/>
    <dgm:cxn modelId="{115DE9B3-2199-4821-8A2C-BEA87AA95CD2}" srcId="{2BA57DD2-EE6F-4B68-89B2-5F08A03FF766}" destId="{460B37F3-6EA6-4AF8-B191-26A272A73EDE}" srcOrd="0" destOrd="0" parTransId="{6D64EA5F-35CD-432B-AF62-6B8CED8755A8}" sibTransId="{E34A59EA-6764-4617-9BE3-E998FD9A8C14}"/>
    <dgm:cxn modelId="{E643A46B-46D4-4B2F-8E78-DB011CD2FF11}" type="presParOf" srcId="{580757CA-1B8E-41D1-821D-74D3EFDA03DD}" destId="{ECB7C511-1908-4529-B94E-FD2DAFD4B3BD}" srcOrd="0" destOrd="0" presId="urn:microsoft.com/office/officeart/2005/8/layout/vList5"/>
    <dgm:cxn modelId="{19A786B9-25A5-4710-AB88-481336F3CAAA}" type="presParOf" srcId="{ECB7C511-1908-4529-B94E-FD2DAFD4B3BD}" destId="{EED213F6-B88E-4EDF-962A-F8B4ED42357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B50FD58-A2F3-4554-AC05-A4D05AF7E6C4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02482E9-E660-45F0-84CC-0028AAD19B16}">
      <dgm:prSet custT="1"/>
      <dgm:spPr/>
      <dgm:t>
        <a:bodyPr/>
        <a:lstStyle/>
        <a:p>
          <a:r>
            <a:rPr lang="el-GR" sz="1800" b="1" i="0" baseline="0" dirty="0"/>
            <a:t>Αποτίμηση ΕΥ από μικρό αριθμό μαθητών + ειδικών της ΕξΑΕ</a:t>
          </a:r>
          <a:endParaRPr lang="el-GR" sz="2000" b="1" dirty="0"/>
        </a:p>
      </dgm:t>
    </dgm:pt>
    <dgm:pt modelId="{760B8647-4D5A-4612-A878-89358D5104DC}" type="parTrans" cxnId="{CB1EE729-2D80-498C-8BCA-C224F62E9F72}">
      <dgm:prSet/>
      <dgm:spPr/>
      <dgm:t>
        <a:bodyPr/>
        <a:lstStyle/>
        <a:p>
          <a:endParaRPr lang="el-GR"/>
        </a:p>
      </dgm:t>
    </dgm:pt>
    <dgm:pt modelId="{EEA9ED86-D83C-4EEF-8080-1CC6F3976901}" type="sibTrans" cxnId="{CB1EE729-2D80-498C-8BCA-C224F62E9F72}">
      <dgm:prSet/>
      <dgm:spPr/>
      <dgm:t>
        <a:bodyPr/>
        <a:lstStyle/>
        <a:p>
          <a:endParaRPr lang="el-GR"/>
        </a:p>
      </dgm:t>
    </dgm:pt>
    <dgm:pt modelId="{8BB04297-7755-4997-8840-FB53B2FF1B0E}">
      <dgm:prSet custT="1"/>
      <dgm:spPr/>
      <dgm:t>
        <a:bodyPr/>
        <a:lstStyle/>
        <a:p>
          <a:r>
            <a:rPr lang="el-GR" sz="1800" b="1" i="0" baseline="0" dirty="0"/>
            <a:t>Μη αποτίμηση του ΕΥ από εκπαιδευτικούς (μη ειδικούς)</a:t>
          </a:r>
          <a:endParaRPr lang="el-GR" sz="1800" b="1" dirty="0"/>
        </a:p>
      </dgm:t>
    </dgm:pt>
    <dgm:pt modelId="{E531A8BB-DA2B-406E-9D7A-A6F5F0E7C8AB}" type="parTrans" cxnId="{E7D38ECB-D23E-4173-B6E2-B227388603A6}">
      <dgm:prSet/>
      <dgm:spPr/>
      <dgm:t>
        <a:bodyPr/>
        <a:lstStyle/>
        <a:p>
          <a:endParaRPr lang="el-GR"/>
        </a:p>
      </dgm:t>
    </dgm:pt>
    <dgm:pt modelId="{2493CC49-8899-4ED2-A047-4FF1B108DFD3}" type="sibTrans" cxnId="{E7D38ECB-D23E-4173-B6E2-B227388603A6}">
      <dgm:prSet/>
      <dgm:spPr/>
      <dgm:t>
        <a:bodyPr/>
        <a:lstStyle/>
        <a:p>
          <a:endParaRPr lang="el-GR"/>
        </a:p>
      </dgm:t>
    </dgm:pt>
    <dgm:pt modelId="{D25BF5FF-C6DD-405C-A89C-186B18A52611}">
      <dgm:prSet custT="1"/>
      <dgm:spPr/>
      <dgm:t>
        <a:bodyPr/>
        <a:lstStyle/>
        <a:p>
          <a:r>
            <a:rPr lang="el-GR" sz="1800" b="1" i="0" baseline="0" dirty="0"/>
            <a:t>Περιορισμός στη γενίκευση των αποτελεσμάτων</a:t>
          </a:r>
          <a:endParaRPr lang="el-GR" sz="1800" b="1" dirty="0"/>
        </a:p>
      </dgm:t>
    </dgm:pt>
    <dgm:pt modelId="{5E65C17D-196D-4688-8D34-34D2D257F675}" type="parTrans" cxnId="{980A90FC-A243-484E-973E-317371026E43}">
      <dgm:prSet/>
      <dgm:spPr/>
      <dgm:t>
        <a:bodyPr/>
        <a:lstStyle/>
        <a:p>
          <a:endParaRPr lang="el-GR"/>
        </a:p>
      </dgm:t>
    </dgm:pt>
    <dgm:pt modelId="{63F63411-27DE-4227-BB74-2DCAF699BC73}" type="sibTrans" cxnId="{980A90FC-A243-484E-973E-317371026E43}">
      <dgm:prSet/>
      <dgm:spPr/>
      <dgm:t>
        <a:bodyPr/>
        <a:lstStyle/>
        <a:p>
          <a:endParaRPr lang="el-GR"/>
        </a:p>
      </dgm:t>
    </dgm:pt>
    <dgm:pt modelId="{69DB3677-ED5A-4925-8534-7513D9217B2B}" type="pres">
      <dgm:prSet presAssocID="{BB50FD58-A2F3-4554-AC05-A4D05AF7E6C4}" presName="linearFlow" presStyleCnt="0">
        <dgm:presLayoutVars>
          <dgm:dir/>
          <dgm:resizeHandles val="exact"/>
        </dgm:presLayoutVars>
      </dgm:prSet>
      <dgm:spPr/>
    </dgm:pt>
    <dgm:pt modelId="{E9234DAD-B033-4321-97F1-22034547F249}" type="pres">
      <dgm:prSet presAssocID="{502482E9-E660-45F0-84CC-0028AAD19B16}" presName="node" presStyleLbl="node1" presStyleIdx="0" presStyleCnt="3" custScaleX="150228" custScaleY="128428">
        <dgm:presLayoutVars>
          <dgm:bulletEnabled val="1"/>
        </dgm:presLayoutVars>
      </dgm:prSet>
      <dgm:spPr/>
    </dgm:pt>
    <dgm:pt modelId="{0167F7DA-48AF-42A1-9431-9E3062787C23}" type="pres">
      <dgm:prSet presAssocID="{EEA9ED86-D83C-4EEF-8080-1CC6F3976901}" presName="spacerL" presStyleCnt="0"/>
      <dgm:spPr/>
    </dgm:pt>
    <dgm:pt modelId="{3F58A124-95CB-42CF-BC01-7BD0A9F2A7C8}" type="pres">
      <dgm:prSet presAssocID="{EEA9ED86-D83C-4EEF-8080-1CC6F3976901}" presName="sibTrans" presStyleLbl="sibTrans2D1" presStyleIdx="0" presStyleCnt="2" custScaleX="73745" custScaleY="61891"/>
      <dgm:spPr/>
    </dgm:pt>
    <dgm:pt modelId="{F76B80C7-209E-470F-8981-182770D0DBFD}" type="pres">
      <dgm:prSet presAssocID="{EEA9ED86-D83C-4EEF-8080-1CC6F3976901}" presName="spacerR" presStyleCnt="0"/>
      <dgm:spPr/>
    </dgm:pt>
    <dgm:pt modelId="{80165DF3-441A-44BB-B3F1-11B34A0DC0EF}" type="pres">
      <dgm:prSet presAssocID="{8BB04297-7755-4997-8840-FB53B2FF1B0E}" presName="node" presStyleLbl="node1" presStyleIdx="1" presStyleCnt="3" custScaleX="152500" custScaleY="112063">
        <dgm:presLayoutVars>
          <dgm:bulletEnabled val="1"/>
        </dgm:presLayoutVars>
      </dgm:prSet>
      <dgm:spPr/>
    </dgm:pt>
    <dgm:pt modelId="{28652313-BF8B-40A1-832D-51BFBF21656A}" type="pres">
      <dgm:prSet presAssocID="{2493CC49-8899-4ED2-A047-4FF1B108DFD3}" presName="spacerL" presStyleCnt="0"/>
      <dgm:spPr/>
    </dgm:pt>
    <dgm:pt modelId="{0CE882F6-32BE-4B86-9455-9C1ADF18E7BD}" type="pres">
      <dgm:prSet presAssocID="{2493CC49-8899-4ED2-A047-4FF1B108DFD3}" presName="sibTrans" presStyleLbl="sibTrans2D1" presStyleIdx="1" presStyleCnt="2" custScaleX="70218" custScaleY="69202"/>
      <dgm:spPr/>
    </dgm:pt>
    <dgm:pt modelId="{6051CCF5-3590-483D-B898-9AE9EAB3E4C4}" type="pres">
      <dgm:prSet presAssocID="{2493CC49-8899-4ED2-A047-4FF1B108DFD3}" presName="spacerR" presStyleCnt="0"/>
      <dgm:spPr/>
    </dgm:pt>
    <dgm:pt modelId="{F2690C9F-90AA-497E-8AED-8BB0659E1E76}" type="pres">
      <dgm:prSet presAssocID="{D25BF5FF-C6DD-405C-A89C-186B18A52611}" presName="node" presStyleLbl="node1" presStyleIdx="2" presStyleCnt="3" custScaleX="154000" custScaleY="138043">
        <dgm:presLayoutVars>
          <dgm:bulletEnabled val="1"/>
        </dgm:presLayoutVars>
      </dgm:prSet>
      <dgm:spPr/>
    </dgm:pt>
  </dgm:ptLst>
  <dgm:cxnLst>
    <dgm:cxn modelId="{CB1EE729-2D80-498C-8BCA-C224F62E9F72}" srcId="{BB50FD58-A2F3-4554-AC05-A4D05AF7E6C4}" destId="{502482E9-E660-45F0-84CC-0028AAD19B16}" srcOrd="0" destOrd="0" parTransId="{760B8647-4D5A-4612-A878-89358D5104DC}" sibTransId="{EEA9ED86-D83C-4EEF-8080-1CC6F3976901}"/>
    <dgm:cxn modelId="{60DEB565-2491-4A5B-A45B-954D9D57117C}" type="presOf" srcId="{D25BF5FF-C6DD-405C-A89C-186B18A52611}" destId="{F2690C9F-90AA-497E-8AED-8BB0659E1E76}" srcOrd="0" destOrd="0" presId="urn:microsoft.com/office/officeart/2005/8/layout/equation1"/>
    <dgm:cxn modelId="{5517184B-5225-497D-B9A6-C130F5B60413}" type="presOf" srcId="{502482E9-E660-45F0-84CC-0028AAD19B16}" destId="{E9234DAD-B033-4321-97F1-22034547F249}" srcOrd="0" destOrd="0" presId="urn:microsoft.com/office/officeart/2005/8/layout/equation1"/>
    <dgm:cxn modelId="{E7D38ECB-D23E-4173-B6E2-B227388603A6}" srcId="{BB50FD58-A2F3-4554-AC05-A4D05AF7E6C4}" destId="{8BB04297-7755-4997-8840-FB53B2FF1B0E}" srcOrd="1" destOrd="0" parTransId="{E531A8BB-DA2B-406E-9D7A-A6F5F0E7C8AB}" sibTransId="{2493CC49-8899-4ED2-A047-4FF1B108DFD3}"/>
    <dgm:cxn modelId="{0319BDE0-25F6-496A-A292-54B2D3DED5FB}" type="presOf" srcId="{2493CC49-8899-4ED2-A047-4FF1B108DFD3}" destId="{0CE882F6-32BE-4B86-9455-9C1ADF18E7BD}" srcOrd="0" destOrd="0" presId="urn:microsoft.com/office/officeart/2005/8/layout/equation1"/>
    <dgm:cxn modelId="{7EF1B2F4-32A2-4A87-BCB9-3ACFB0242D27}" type="presOf" srcId="{EEA9ED86-D83C-4EEF-8080-1CC6F3976901}" destId="{3F58A124-95CB-42CF-BC01-7BD0A9F2A7C8}" srcOrd="0" destOrd="0" presId="urn:microsoft.com/office/officeart/2005/8/layout/equation1"/>
    <dgm:cxn modelId="{5AF837F9-2909-467F-9784-FDB7E29AECA4}" type="presOf" srcId="{8BB04297-7755-4997-8840-FB53B2FF1B0E}" destId="{80165DF3-441A-44BB-B3F1-11B34A0DC0EF}" srcOrd="0" destOrd="0" presId="urn:microsoft.com/office/officeart/2005/8/layout/equation1"/>
    <dgm:cxn modelId="{980A90FC-A243-484E-973E-317371026E43}" srcId="{BB50FD58-A2F3-4554-AC05-A4D05AF7E6C4}" destId="{D25BF5FF-C6DD-405C-A89C-186B18A52611}" srcOrd="2" destOrd="0" parTransId="{5E65C17D-196D-4688-8D34-34D2D257F675}" sibTransId="{63F63411-27DE-4227-BB74-2DCAF699BC73}"/>
    <dgm:cxn modelId="{6D1E8EFF-4565-4CCA-96DF-8B73B16FAF1C}" type="presOf" srcId="{BB50FD58-A2F3-4554-AC05-A4D05AF7E6C4}" destId="{69DB3677-ED5A-4925-8534-7513D9217B2B}" srcOrd="0" destOrd="0" presId="urn:microsoft.com/office/officeart/2005/8/layout/equation1"/>
    <dgm:cxn modelId="{6E2CF21B-53AF-44DA-A6D1-D1DF711B816F}" type="presParOf" srcId="{69DB3677-ED5A-4925-8534-7513D9217B2B}" destId="{E9234DAD-B033-4321-97F1-22034547F249}" srcOrd="0" destOrd="0" presId="urn:microsoft.com/office/officeart/2005/8/layout/equation1"/>
    <dgm:cxn modelId="{1F5711FF-8015-46B8-B6E1-AF30BE2BD8CC}" type="presParOf" srcId="{69DB3677-ED5A-4925-8534-7513D9217B2B}" destId="{0167F7DA-48AF-42A1-9431-9E3062787C23}" srcOrd="1" destOrd="0" presId="urn:microsoft.com/office/officeart/2005/8/layout/equation1"/>
    <dgm:cxn modelId="{2D858B31-F094-481F-A688-388509A0A69F}" type="presParOf" srcId="{69DB3677-ED5A-4925-8534-7513D9217B2B}" destId="{3F58A124-95CB-42CF-BC01-7BD0A9F2A7C8}" srcOrd="2" destOrd="0" presId="urn:microsoft.com/office/officeart/2005/8/layout/equation1"/>
    <dgm:cxn modelId="{34EF48E5-69A1-473E-9D8E-7236DE1903F5}" type="presParOf" srcId="{69DB3677-ED5A-4925-8534-7513D9217B2B}" destId="{F76B80C7-209E-470F-8981-182770D0DBFD}" srcOrd="3" destOrd="0" presId="urn:microsoft.com/office/officeart/2005/8/layout/equation1"/>
    <dgm:cxn modelId="{1C6A652F-0B9F-4669-9463-7C2254F931CC}" type="presParOf" srcId="{69DB3677-ED5A-4925-8534-7513D9217B2B}" destId="{80165DF3-441A-44BB-B3F1-11B34A0DC0EF}" srcOrd="4" destOrd="0" presId="urn:microsoft.com/office/officeart/2005/8/layout/equation1"/>
    <dgm:cxn modelId="{05D4ED66-CA82-4A5B-84CA-0B500D4F6CD0}" type="presParOf" srcId="{69DB3677-ED5A-4925-8534-7513D9217B2B}" destId="{28652313-BF8B-40A1-832D-51BFBF21656A}" srcOrd="5" destOrd="0" presId="urn:microsoft.com/office/officeart/2005/8/layout/equation1"/>
    <dgm:cxn modelId="{0F06C6C2-1A42-49B5-B95B-5839F6FFBA53}" type="presParOf" srcId="{69DB3677-ED5A-4925-8534-7513D9217B2B}" destId="{0CE882F6-32BE-4B86-9455-9C1ADF18E7BD}" srcOrd="6" destOrd="0" presId="urn:microsoft.com/office/officeart/2005/8/layout/equation1"/>
    <dgm:cxn modelId="{2177FD7E-7AFC-4B62-9CF3-28F015301CB0}" type="presParOf" srcId="{69DB3677-ED5A-4925-8534-7513D9217B2B}" destId="{6051CCF5-3590-483D-B898-9AE9EAB3E4C4}" srcOrd="7" destOrd="0" presId="urn:microsoft.com/office/officeart/2005/8/layout/equation1"/>
    <dgm:cxn modelId="{E3CF635A-857E-424F-886D-46105430E186}" type="presParOf" srcId="{69DB3677-ED5A-4925-8534-7513D9217B2B}" destId="{F2690C9F-90AA-497E-8AED-8BB0659E1E7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CACA81-B477-43CF-9E73-777963CE2E64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l-GR"/>
        </a:p>
      </dgm:t>
    </dgm:pt>
    <dgm:pt modelId="{BC131439-E584-4A82-93B9-29B52BD23EDA}">
      <dgm:prSet phldrT="[Κείμενο]" custT="1"/>
      <dgm:spPr/>
      <dgm:t>
        <a:bodyPr/>
        <a:lstStyle/>
        <a:p>
          <a:r>
            <a:rPr lang="el-GR" sz="6000" dirty="0">
              <a:solidFill>
                <a:schemeClr val="bg1"/>
              </a:solidFill>
              <a:latin typeface="Trebuchet MS" panose="020B0603020202020204" pitchFamily="34" charset="0"/>
            </a:rPr>
            <a:t>1</a:t>
          </a:r>
          <a:r>
            <a:rPr lang="el-GR" sz="6000" baseline="30000" dirty="0">
              <a:solidFill>
                <a:schemeClr val="bg1"/>
              </a:solidFill>
              <a:latin typeface="Trebuchet MS" panose="020B0603020202020204" pitchFamily="34" charset="0"/>
            </a:rPr>
            <a:t>ο</a:t>
          </a:r>
          <a:r>
            <a:rPr lang="el-GR" sz="4000" dirty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</a:p>
      </dgm:t>
    </dgm:pt>
    <dgm:pt modelId="{1ADACA96-7CA2-499D-8E30-B5F0F8BD708F}" type="parTrans" cxnId="{85F28409-DB6F-43FA-8B16-1EB09052DA02}">
      <dgm:prSet/>
      <dgm:spPr/>
      <dgm:t>
        <a:bodyPr/>
        <a:lstStyle/>
        <a:p>
          <a:endParaRPr lang="el-GR"/>
        </a:p>
      </dgm:t>
    </dgm:pt>
    <dgm:pt modelId="{34A7905C-7161-4B41-960F-EBB1FB704048}" type="sibTrans" cxnId="{85F28409-DB6F-43FA-8B16-1EB09052DA02}">
      <dgm:prSet/>
      <dgm:spPr/>
      <dgm:t>
        <a:bodyPr/>
        <a:lstStyle/>
        <a:p>
          <a:endParaRPr lang="el-GR"/>
        </a:p>
      </dgm:t>
    </dgm:pt>
    <dgm:pt modelId="{608D97A5-63C0-4F4A-8718-45416BD0D9BA}">
      <dgm:prSet phldrT="[Κείμενο]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l"/>
          <a:r>
            <a:rPr lang="el-GR" sz="2200" dirty="0">
              <a:latin typeface="Trebuchet MS" panose="020B0603020202020204" pitchFamily="34" charset="0"/>
            </a:rPr>
            <a:t>Το εκπαιδευτικό υλικό διέπεται από τις </a:t>
          </a:r>
          <a:r>
            <a:rPr lang="el-GR" sz="2200" b="1" dirty="0">
              <a:latin typeface="Trebuchet MS" panose="020B0603020202020204" pitchFamily="34" charset="0"/>
            </a:rPr>
            <a:t>Αρχές και τη Μεθοδολογία της Εξ αποστάσεως Εκπαίδευσης; </a:t>
          </a:r>
          <a:endParaRPr lang="el-GR" sz="24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C6BAB535-C531-4D63-B510-D01E53FA79CF}" type="parTrans" cxnId="{3FE7230C-5EC9-4600-A9E7-6AC660AC1FAA}">
      <dgm:prSet/>
      <dgm:spPr/>
      <dgm:t>
        <a:bodyPr/>
        <a:lstStyle/>
        <a:p>
          <a:endParaRPr lang="el-GR"/>
        </a:p>
      </dgm:t>
    </dgm:pt>
    <dgm:pt modelId="{E79500AE-5F0B-431F-B9DC-3188AC5E7239}" type="sibTrans" cxnId="{3FE7230C-5EC9-4600-A9E7-6AC660AC1FAA}">
      <dgm:prSet/>
      <dgm:spPr/>
      <dgm:t>
        <a:bodyPr/>
        <a:lstStyle/>
        <a:p>
          <a:endParaRPr lang="el-GR"/>
        </a:p>
      </dgm:t>
    </dgm:pt>
    <dgm:pt modelId="{339859C0-B9A9-4738-91D6-F3B728D661C9}">
      <dgm:prSet phldrT="[Κείμενο]" custT="1"/>
      <dgm:spPr/>
      <dgm:t>
        <a:bodyPr/>
        <a:lstStyle/>
        <a:p>
          <a:endParaRPr lang="el-GR" sz="6000" dirty="0">
            <a:solidFill>
              <a:schemeClr val="bg1"/>
            </a:solidFill>
            <a:latin typeface="Trebuchet MS" panose="020B0603020202020204" pitchFamily="34" charset="0"/>
          </a:endParaRPr>
        </a:p>
        <a:p>
          <a:r>
            <a:rPr lang="el-GR" sz="6000" dirty="0">
              <a:solidFill>
                <a:schemeClr val="bg1"/>
              </a:solidFill>
              <a:latin typeface="Trebuchet MS" panose="020B0603020202020204" pitchFamily="34" charset="0"/>
            </a:rPr>
            <a:t>2</a:t>
          </a:r>
          <a:r>
            <a:rPr lang="el-GR" sz="6000" baseline="30000" dirty="0">
              <a:solidFill>
                <a:schemeClr val="bg1"/>
              </a:solidFill>
              <a:latin typeface="Trebuchet MS" panose="020B0603020202020204" pitchFamily="34" charset="0"/>
            </a:rPr>
            <a:t>ο</a:t>
          </a:r>
        </a:p>
        <a:p>
          <a:r>
            <a:rPr lang="el-GR" sz="6000" dirty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</a:p>
      </dgm:t>
    </dgm:pt>
    <dgm:pt modelId="{6D38B13D-1CEA-4563-89EA-32EE4C54264E}" type="parTrans" cxnId="{49D8B535-FFAE-425A-9F7B-F9F1B22BD3D0}">
      <dgm:prSet/>
      <dgm:spPr/>
      <dgm:t>
        <a:bodyPr/>
        <a:lstStyle/>
        <a:p>
          <a:endParaRPr lang="el-GR"/>
        </a:p>
      </dgm:t>
    </dgm:pt>
    <dgm:pt modelId="{8B44D7D3-2326-4345-840A-64328C4F8AB5}" type="sibTrans" cxnId="{49D8B535-FFAE-425A-9F7B-F9F1B22BD3D0}">
      <dgm:prSet/>
      <dgm:spPr/>
      <dgm:t>
        <a:bodyPr/>
        <a:lstStyle/>
        <a:p>
          <a:endParaRPr lang="el-GR"/>
        </a:p>
      </dgm:t>
    </dgm:pt>
    <dgm:pt modelId="{497ABF46-9D59-4141-BC6A-3E9E3D87E724}">
      <dgm:prSet phldrT="[Κείμενο]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pPr algn="l"/>
          <a:r>
            <a:rPr lang="el-GR" sz="2200" dirty="0">
              <a:latin typeface="Trebuchet MS" panose="020B0603020202020204" pitchFamily="34" charset="0"/>
            </a:rPr>
            <a:t>Το εκπαιδευτικό υλικό έχει δημιουργηθεί σύμφωνα με τις </a:t>
          </a:r>
          <a:r>
            <a:rPr lang="el-GR" sz="2200" b="1" dirty="0">
              <a:latin typeface="Trebuchet MS" panose="020B0603020202020204" pitchFamily="34" charset="0"/>
            </a:rPr>
            <a:t>Αρχές της Πολυμεσικής Μάθησης; </a:t>
          </a:r>
        </a:p>
      </dgm:t>
    </dgm:pt>
    <dgm:pt modelId="{786FE0F1-195C-4C85-92C2-3AA9EAC73F09}" type="parTrans" cxnId="{10C9D39D-CFD8-4427-B259-CA5BC9F94919}">
      <dgm:prSet/>
      <dgm:spPr/>
      <dgm:t>
        <a:bodyPr/>
        <a:lstStyle/>
        <a:p>
          <a:endParaRPr lang="el-GR"/>
        </a:p>
      </dgm:t>
    </dgm:pt>
    <dgm:pt modelId="{7A87E0C1-3988-4F87-BE91-37795082F0FA}" type="sibTrans" cxnId="{10C9D39D-CFD8-4427-B259-CA5BC9F94919}">
      <dgm:prSet/>
      <dgm:spPr/>
      <dgm:t>
        <a:bodyPr/>
        <a:lstStyle/>
        <a:p>
          <a:endParaRPr lang="el-GR"/>
        </a:p>
      </dgm:t>
    </dgm:pt>
    <dgm:pt modelId="{BFE3A91F-96A3-4272-A9E9-5DE0D4D120A5}">
      <dgm:prSet phldrT="[Κείμενο]" custT="1"/>
      <dgm:spPr/>
      <dgm:t>
        <a:bodyPr/>
        <a:lstStyle/>
        <a:p>
          <a:endParaRPr lang="el-GR" sz="6000" dirty="0">
            <a:solidFill>
              <a:schemeClr val="bg1"/>
            </a:solidFill>
            <a:latin typeface="Trebuchet MS" panose="020B0603020202020204" pitchFamily="34" charset="0"/>
          </a:endParaRPr>
        </a:p>
        <a:p>
          <a:r>
            <a:rPr lang="el-GR" sz="6000" dirty="0">
              <a:solidFill>
                <a:schemeClr val="bg1"/>
              </a:solidFill>
              <a:latin typeface="Trebuchet MS" panose="020B0603020202020204" pitchFamily="34" charset="0"/>
            </a:rPr>
            <a:t>3</a:t>
          </a:r>
          <a:r>
            <a:rPr lang="el-GR" sz="6000" baseline="30000" dirty="0">
              <a:solidFill>
                <a:schemeClr val="bg1"/>
              </a:solidFill>
              <a:latin typeface="Trebuchet MS" panose="020B0603020202020204" pitchFamily="34" charset="0"/>
            </a:rPr>
            <a:t>ο</a:t>
          </a:r>
          <a:r>
            <a:rPr lang="el-GR" sz="6000" dirty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</a:p>
        <a:p>
          <a:r>
            <a:rPr lang="el-GR" sz="6500" dirty="0"/>
            <a:t> </a:t>
          </a:r>
        </a:p>
      </dgm:t>
    </dgm:pt>
    <dgm:pt modelId="{264F0A42-A2B0-4D21-BBB7-99A170767AD2}" type="parTrans" cxnId="{2E3A9358-0CDB-411A-9424-1B4AE03CC2C9}">
      <dgm:prSet/>
      <dgm:spPr/>
      <dgm:t>
        <a:bodyPr/>
        <a:lstStyle/>
        <a:p>
          <a:endParaRPr lang="el-GR"/>
        </a:p>
      </dgm:t>
    </dgm:pt>
    <dgm:pt modelId="{2B0B664C-6652-40AF-B24A-4EC1E43B65C5}" type="sibTrans" cxnId="{2E3A9358-0CDB-411A-9424-1B4AE03CC2C9}">
      <dgm:prSet/>
      <dgm:spPr/>
      <dgm:t>
        <a:bodyPr/>
        <a:lstStyle/>
        <a:p>
          <a:endParaRPr lang="el-GR"/>
        </a:p>
      </dgm:t>
    </dgm:pt>
    <dgm:pt modelId="{0C782D54-8013-4F5D-8D12-44C20DF7D70D}">
      <dgm:prSet phldrT="[Κείμενο]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just"/>
          <a:r>
            <a:rPr lang="el-GR" sz="2200" b="1" dirty="0"/>
            <a:t>Πώς αποτιμάται η αξιοποίηση του ΕΥ στη μαθησιακή διαδικασία </a:t>
          </a:r>
          <a:r>
            <a:rPr lang="el-GR" sz="2200" dirty="0"/>
            <a:t>από τους συμμετέχοντες </a:t>
          </a:r>
          <a:r>
            <a:rPr lang="el-GR" sz="2200" b="1" dirty="0"/>
            <a:t>μαθητές της Ε΄ τάξης </a:t>
          </a:r>
          <a:r>
            <a:rPr lang="el-GR" sz="2200" dirty="0"/>
            <a:t>του Δημοτικού Σχολείου;</a:t>
          </a:r>
          <a:endParaRPr lang="el-GR" sz="2200" dirty="0">
            <a:latin typeface="Trebuchet MS" panose="020B0603020202020204" pitchFamily="34" charset="0"/>
          </a:endParaRPr>
        </a:p>
      </dgm:t>
    </dgm:pt>
    <dgm:pt modelId="{C2327DB1-507E-4095-9733-2A558A48605E}" type="parTrans" cxnId="{335A5BF4-9CB8-4CD6-843D-3CE104A88050}">
      <dgm:prSet/>
      <dgm:spPr/>
      <dgm:t>
        <a:bodyPr/>
        <a:lstStyle/>
        <a:p>
          <a:endParaRPr lang="el-GR"/>
        </a:p>
      </dgm:t>
    </dgm:pt>
    <dgm:pt modelId="{CB6ABC2E-EA51-47A8-A379-6C014F588303}" type="sibTrans" cxnId="{335A5BF4-9CB8-4CD6-843D-3CE104A88050}">
      <dgm:prSet/>
      <dgm:spPr/>
      <dgm:t>
        <a:bodyPr/>
        <a:lstStyle/>
        <a:p>
          <a:endParaRPr lang="el-GR"/>
        </a:p>
      </dgm:t>
    </dgm:pt>
    <dgm:pt modelId="{A9D042B8-A373-41F6-A466-D15246DB6634}" type="pres">
      <dgm:prSet presAssocID="{11CACA81-B477-43CF-9E73-777963CE2E64}" presName="Name0" presStyleCnt="0">
        <dgm:presLayoutVars>
          <dgm:dir/>
          <dgm:animLvl val="lvl"/>
          <dgm:resizeHandles val="exact"/>
        </dgm:presLayoutVars>
      </dgm:prSet>
      <dgm:spPr/>
    </dgm:pt>
    <dgm:pt modelId="{F0079F0E-AA39-47F7-8A5B-06AD7A259DB4}" type="pres">
      <dgm:prSet presAssocID="{BC131439-E584-4A82-93B9-29B52BD23EDA}" presName="linNode" presStyleCnt="0"/>
      <dgm:spPr/>
    </dgm:pt>
    <dgm:pt modelId="{4E5665F6-691D-40A2-BC34-77639BDB724A}" type="pres">
      <dgm:prSet presAssocID="{BC131439-E584-4A82-93B9-29B52BD23EDA}" presName="parentText" presStyleLbl="node1" presStyleIdx="0" presStyleCnt="3" custScaleX="51542">
        <dgm:presLayoutVars>
          <dgm:chMax val="1"/>
          <dgm:bulletEnabled val="1"/>
        </dgm:presLayoutVars>
      </dgm:prSet>
      <dgm:spPr/>
    </dgm:pt>
    <dgm:pt modelId="{F3DD3DBC-16D1-45E4-B366-CF8CEEE1FBB4}" type="pres">
      <dgm:prSet presAssocID="{BC131439-E584-4A82-93B9-29B52BD23EDA}" presName="descendantText" presStyleLbl="alignAccFollowNode1" presStyleIdx="0" presStyleCnt="3" custScaleX="133584">
        <dgm:presLayoutVars>
          <dgm:bulletEnabled val="1"/>
        </dgm:presLayoutVars>
      </dgm:prSet>
      <dgm:spPr/>
    </dgm:pt>
    <dgm:pt modelId="{F8715C1E-E584-436F-9DC5-66A6C7F43C12}" type="pres">
      <dgm:prSet presAssocID="{34A7905C-7161-4B41-960F-EBB1FB704048}" presName="sp" presStyleCnt="0"/>
      <dgm:spPr/>
    </dgm:pt>
    <dgm:pt modelId="{BDFC58B2-0108-4471-B1B2-A0DE0A1D762E}" type="pres">
      <dgm:prSet presAssocID="{339859C0-B9A9-4738-91D6-F3B728D661C9}" presName="linNode" presStyleCnt="0"/>
      <dgm:spPr/>
    </dgm:pt>
    <dgm:pt modelId="{9A0FDEA8-7810-4048-A8C9-42E16CEB05D0}" type="pres">
      <dgm:prSet presAssocID="{339859C0-B9A9-4738-91D6-F3B728D661C9}" presName="parentText" presStyleLbl="node1" presStyleIdx="1" presStyleCnt="3" custScaleX="81677">
        <dgm:presLayoutVars>
          <dgm:chMax val="1"/>
          <dgm:bulletEnabled val="1"/>
        </dgm:presLayoutVars>
      </dgm:prSet>
      <dgm:spPr/>
    </dgm:pt>
    <dgm:pt modelId="{030884AA-745A-486F-8AD2-3786A686D108}" type="pres">
      <dgm:prSet presAssocID="{339859C0-B9A9-4738-91D6-F3B728D661C9}" presName="descendantText" presStyleLbl="alignAccFollowNode1" presStyleIdx="1" presStyleCnt="3" custScaleX="199066">
        <dgm:presLayoutVars>
          <dgm:bulletEnabled val="1"/>
        </dgm:presLayoutVars>
      </dgm:prSet>
      <dgm:spPr/>
    </dgm:pt>
    <dgm:pt modelId="{27F6978C-08D0-4D79-9511-3AAF46D32AC6}" type="pres">
      <dgm:prSet presAssocID="{8B44D7D3-2326-4345-840A-64328C4F8AB5}" presName="sp" presStyleCnt="0"/>
      <dgm:spPr/>
    </dgm:pt>
    <dgm:pt modelId="{EAB65828-50F2-4A74-B1D2-5BC218BFB40F}" type="pres">
      <dgm:prSet presAssocID="{BFE3A91F-96A3-4272-A9E9-5DE0D4D120A5}" presName="linNode" presStyleCnt="0"/>
      <dgm:spPr/>
    </dgm:pt>
    <dgm:pt modelId="{45E78F42-45E8-4707-A875-2C342E6328D8}" type="pres">
      <dgm:prSet presAssocID="{BFE3A91F-96A3-4272-A9E9-5DE0D4D120A5}" presName="parentText" presStyleLbl="node1" presStyleIdx="2" presStyleCnt="3" custScaleX="113179" custLinFactNeighborX="-9" custLinFactNeighborY="3277">
        <dgm:presLayoutVars>
          <dgm:chMax val="1"/>
          <dgm:bulletEnabled val="1"/>
        </dgm:presLayoutVars>
      </dgm:prSet>
      <dgm:spPr/>
    </dgm:pt>
    <dgm:pt modelId="{268BDA5B-2949-4AF2-BB9C-B2C8F08164C4}" type="pres">
      <dgm:prSet presAssocID="{BFE3A91F-96A3-4272-A9E9-5DE0D4D120A5}" presName="descendantText" presStyleLbl="alignAccFollowNode1" presStyleIdx="2" presStyleCnt="3" custScaleX="265485" custScaleY="128845" custLinFactNeighborX="2234" custLinFactNeighborY="2405">
        <dgm:presLayoutVars>
          <dgm:bulletEnabled val="1"/>
        </dgm:presLayoutVars>
      </dgm:prSet>
      <dgm:spPr/>
    </dgm:pt>
  </dgm:ptLst>
  <dgm:cxnLst>
    <dgm:cxn modelId="{85F28409-DB6F-43FA-8B16-1EB09052DA02}" srcId="{11CACA81-B477-43CF-9E73-777963CE2E64}" destId="{BC131439-E584-4A82-93B9-29B52BD23EDA}" srcOrd="0" destOrd="0" parTransId="{1ADACA96-7CA2-499D-8E30-B5F0F8BD708F}" sibTransId="{34A7905C-7161-4B41-960F-EBB1FB704048}"/>
    <dgm:cxn modelId="{3FE7230C-5EC9-4600-A9E7-6AC660AC1FAA}" srcId="{BC131439-E584-4A82-93B9-29B52BD23EDA}" destId="{608D97A5-63C0-4F4A-8718-45416BD0D9BA}" srcOrd="0" destOrd="0" parTransId="{C6BAB535-C531-4D63-B510-D01E53FA79CF}" sibTransId="{E79500AE-5F0B-431F-B9DC-3188AC5E7239}"/>
    <dgm:cxn modelId="{6210860D-C9BD-4AC1-AECF-922042B119FE}" type="presOf" srcId="{339859C0-B9A9-4738-91D6-F3B728D661C9}" destId="{9A0FDEA8-7810-4048-A8C9-42E16CEB05D0}" srcOrd="0" destOrd="0" presId="urn:microsoft.com/office/officeart/2005/8/layout/vList5"/>
    <dgm:cxn modelId="{ECFD3E2A-0F25-4250-BB16-657EFE2DE86F}" type="presOf" srcId="{BFE3A91F-96A3-4272-A9E9-5DE0D4D120A5}" destId="{45E78F42-45E8-4707-A875-2C342E6328D8}" srcOrd="0" destOrd="0" presId="urn:microsoft.com/office/officeart/2005/8/layout/vList5"/>
    <dgm:cxn modelId="{49D8B535-FFAE-425A-9F7B-F9F1B22BD3D0}" srcId="{11CACA81-B477-43CF-9E73-777963CE2E64}" destId="{339859C0-B9A9-4738-91D6-F3B728D661C9}" srcOrd="1" destOrd="0" parTransId="{6D38B13D-1CEA-4563-89EA-32EE4C54264E}" sibTransId="{8B44D7D3-2326-4345-840A-64328C4F8AB5}"/>
    <dgm:cxn modelId="{8EB66669-E411-4319-981F-48B480F78506}" type="presOf" srcId="{608D97A5-63C0-4F4A-8718-45416BD0D9BA}" destId="{F3DD3DBC-16D1-45E4-B366-CF8CEEE1FBB4}" srcOrd="0" destOrd="0" presId="urn:microsoft.com/office/officeart/2005/8/layout/vList5"/>
    <dgm:cxn modelId="{2E3A9358-0CDB-411A-9424-1B4AE03CC2C9}" srcId="{11CACA81-B477-43CF-9E73-777963CE2E64}" destId="{BFE3A91F-96A3-4272-A9E9-5DE0D4D120A5}" srcOrd="2" destOrd="0" parTransId="{264F0A42-A2B0-4D21-BBB7-99A170767AD2}" sibTransId="{2B0B664C-6652-40AF-B24A-4EC1E43B65C5}"/>
    <dgm:cxn modelId="{17CB8D84-D052-42BF-9527-43BB5CD898D8}" type="presOf" srcId="{BC131439-E584-4A82-93B9-29B52BD23EDA}" destId="{4E5665F6-691D-40A2-BC34-77639BDB724A}" srcOrd="0" destOrd="0" presId="urn:microsoft.com/office/officeart/2005/8/layout/vList5"/>
    <dgm:cxn modelId="{10A9FD90-7758-4889-BD0D-43CA38D6C0E5}" type="presOf" srcId="{11CACA81-B477-43CF-9E73-777963CE2E64}" destId="{A9D042B8-A373-41F6-A466-D15246DB6634}" srcOrd="0" destOrd="0" presId="urn:microsoft.com/office/officeart/2005/8/layout/vList5"/>
    <dgm:cxn modelId="{10C9D39D-CFD8-4427-B259-CA5BC9F94919}" srcId="{339859C0-B9A9-4738-91D6-F3B728D661C9}" destId="{497ABF46-9D59-4141-BC6A-3E9E3D87E724}" srcOrd="0" destOrd="0" parTransId="{786FE0F1-195C-4C85-92C2-3AA9EAC73F09}" sibTransId="{7A87E0C1-3988-4F87-BE91-37795082F0FA}"/>
    <dgm:cxn modelId="{8D94BFA3-2FBE-47DA-BA1F-E1F55FF96ED0}" type="presOf" srcId="{0C782D54-8013-4F5D-8D12-44C20DF7D70D}" destId="{268BDA5B-2949-4AF2-BB9C-B2C8F08164C4}" srcOrd="0" destOrd="0" presId="urn:microsoft.com/office/officeart/2005/8/layout/vList5"/>
    <dgm:cxn modelId="{084441D8-3470-4A53-8896-27E7E9C727CB}" type="presOf" srcId="{497ABF46-9D59-4141-BC6A-3E9E3D87E724}" destId="{030884AA-745A-486F-8AD2-3786A686D108}" srcOrd="0" destOrd="0" presId="urn:microsoft.com/office/officeart/2005/8/layout/vList5"/>
    <dgm:cxn modelId="{335A5BF4-9CB8-4CD6-843D-3CE104A88050}" srcId="{BFE3A91F-96A3-4272-A9E9-5DE0D4D120A5}" destId="{0C782D54-8013-4F5D-8D12-44C20DF7D70D}" srcOrd="0" destOrd="0" parTransId="{C2327DB1-507E-4095-9733-2A558A48605E}" sibTransId="{CB6ABC2E-EA51-47A8-A379-6C014F588303}"/>
    <dgm:cxn modelId="{9D432A34-E507-496E-8D12-19BCC6777355}" type="presParOf" srcId="{A9D042B8-A373-41F6-A466-D15246DB6634}" destId="{F0079F0E-AA39-47F7-8A5B-06AD7A259DB4}" srcOrd="0" destOrd="0" presId="urn:microsoft.com/office/officeart/2005/8/layout/vList5"/>
    <dgm:cxn modelId="{20BDB72F-C1B7-4B48-AD3C-AB08CC3BFCBA}" type="presParOf" srcId="{F0079F0E-AA39-47F7-8A5B-06AD7A259DB4}" destId="{4E5665F6-691D-40A2-BC34-77639BDB724A}" srcOrd="0" destOrd="0" presId="urn:microsoft.com/office/officeart/2005/8/layout/vList5"/>
    <dgm:cxn modelId="{552C7B9E-2DFE-4CD2-9511-4419E5128D40}" type="presParOf" srcId="{F0079F0E-AA39-47F7-8A5B-06AD7A259DB4}" destId="{F3DD3DBC-16D1-45E4-B366-CF8CEEE1FBB4}" srcOrd="1" destOrd="0" presId="urn:microsoft.com/office/officeart/2005/8/layout/vList5"/>
    <dgm:cxn modelId="{0C2F9C03-E153-4037-820F-CD9547C864FD}" type="presParOf" srcId="{A9D042B8-A373-41F6-A466-D15246DB6634}" destId="{F8715C1E-E584-436F-9DC5-66A6C7F43C12}" srcOrd="1" destOrd="0" presId="urn:microsoft.com/office/officeart/2005/8/layout/vList5"/>
    <dgm:cxn modelId="{DF54C07F-576E-4839-A64D-FAC62E6BBA6B}" type="presParOf" srcId="{A9D042B8-A373-41F6-A466-D15246DB6634}" destId="{BDFC58B2-0108-4471-B1B2-A0DE0A1D762E}" srcOrd="2" destOrd="0" presId="urn:microsoft.com/office/officeart/2005/8/layout/vList5"/>
    <dgm:cxn modelId="{7E148AEE-0E9E-477A-B9F1-D279C2BDCC2D}" type="presParOf" srcId="{BDFC58B2-0108-4471-B1B2-A0DE0A1D762E}" destId="{9A0FDEA8-7810-4048-A8C9-42E16CEB05D0}" srcOrd="0" destOrd="0" presId="urn:microsoft.com/office/officeart/2005/8/layout/vList5"/>
    <dgm:cxn modelId="{47D80E08-CFB7-4FFF-BB13-1CF82E7C706C}" type="presParOf" srcId="{BDFC58B2-0108-4471-B1B2-A0DE0A1D762E}" destId="{030884AA-745A-486F-8AD2-3786A686D108}" srcOrd="1" destOrd="0" presId="urn:microsoft.com/office/officeart/2005/8/layout/vList5"/>
    <dgm:cxn modelId="{F4206D15-796E-46A8-8067-41DA7E373765}" type="presParOf" srcId="{A9D042B8-A373-41F6-A466-D15246DB6634}" destId="{27F6978C-08D0-4D79-9511-3AAF46D32AC6}" srcOrd="3" destOrd="0" presId="urn:microsoft.com/office/officeart/2005/8/layout/vList5"/>
    <dgm:cxn modelId="{9F0C02B5-F000-4A48-A3FF-257447705424}" type="presParOf" srcId="{A9D042B8-A373-41F6-A466-D15246DB6634}" destId="{EAB65828-50F2-4A74-B1D2-5BC218BFB40F}" srcOrd="4" destOrd="0" presId="urn:microsoft.com/office/officeart/2005/8/layout/vList5"/>
    <dgm:cxn modelId="{C128BA34-7486-4111-ADCF-E6654B54E7F7}" type="presParOf" srcId="{EAB65828-50F2-4A74-B1D2-5BC218BFB40F}" destId="{45E78F42-45E8-4707-A875-2C342E6328D8}" srcOrd="0" destOrd="0" presId="urn:microsoft.com/office/officeart/2005/8/layout/vList5"/>
    <dgm:cxn modelId="{3A623726-8823-44B7-B134-90BC88275206}" type="presParOf" srcId="{EAB65828-50F2-4A74-B1D2-5BC218BFB40F}" destId="{268BDA5B-2949-4AF2-BB9C-B2C8F08164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5E21C42-1370-4C92-9294-7334BDE99765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l-GR"/>
        </a:p>
      </dgm:t>
    </dgm:pt>
    <dgm:pt modelId="{400A8BA6-9797-427E-986D-93F70D6B1E6F}">
      <dgm:prSet/>
      <dgm:spPr/>
      <dgm:t>
        <a:bodyPr/>
        <a:lstStyle/>
        <a:p>
          <a:r>
            <a:rPr lang="el-GR" b="1"/>
            <a:t>Συνεισφορά της διπλωματικής</a:t>
          </a:r>
          <a:endParaRPr lang="el-GR"/>
        </a:p>
      </dgm:t>
    </dgm:pt>
    <dgm:pt modelId="{AE40CD34-FA12-4A39-BCE0-528CFB63EDF0}" type="parTrans" cxnId="{BAFDDB54-0E60-485E-B2A6-2AC584B5D1BC}">
      <dgm:prSet/>
      <dgm:spPr/>
      <dgm:t>
        <a:bodyPr/>
        <a:lstStyle/>
        <a:p>
          <a:endParaRPr lang="el-GR"/>
        </a:p>
      </dgm:t>
    </dgm:pt>
    <dgm:pt modelId="{3BF7EF2C-66DA-435D-A458-CBFF69EDC98B}" type="sibTrans" cxnId="{BAFDDB54-0E60-485E-B2A6-2AC584B5D1BC}">
      <dgm:prSet/>
      <dgm:spPr/>
      <dgm:t>
        <a:bodyPr/>
        <a:lstStyle/>
        <a:p>
          <a:endParaRPr lang="el-GR"/>
        </a:p>
      </dgm:t>
    </dgm:pt>
    <dgm:pt modelId="{0C118967-E778-4A09-B057-B790F8F29918}" type="pres">
      <dgm:prSet presAssocID="{75E21C42-1370-4C92-9294-7334BDE99765}" presName="linear" presStyleCnt="0">
        <dgm:presLayoutVars>
          <dgm:animLvl val="lvl"/>
          <dgm:resizeHandles val="exact"/>
        </dgm:presLayoutVars>
      </dgm:prSet>
      <dgm:spPr/>
    </dgm:pt>
    <dgm:pt modelId="{310BF699-0887-41A7-8C56-BB26CD8ECCC0}" type="pres">
      <dgm:prSet presAssocID="{400A8BA6-9797-427E-986D-93F70D6B1E6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1B2FA06-BAC1-45F2-80AE-8000E36CFC52}" type="presOf" srcId="{400A8BA6-9797-427E-986D-93F70D6B1E6F}" destId="{310BF699-0887-41A7-8C56-BB26CD8ECCC0}" srcOrd="0" destOrd="0" presId="urn:microsoft.com/office/officeart/2005/8/layout/vList2"/>
    <dgm:cxn modelId="{4B844108-331F-4528-AAE5-090755E915CB}" type="presOf" srcId="{75E21C42-1370-4C92-9294-7334BDE99765}" destId="{0C118967-E778-4A09-B057-B790F8F29918}" srcOrd="0" destOrd="0" presId="urn:microsoft.com/office/officeart/2005/8/layout/vList2"/>
    <dgm:cxn modelId="{BAFDDB54-0E60-485E-B2A6-2AC584B5D1BC}" srcId="{75E21C42-1370-4C92-9294-7334BDE99765}" destId="{400A8BA6-9797-427E-986D-93F70D6B1E6F}" srcOrd="0" destOrd="0" parTransId="{AE40CD34-FA12-4A39-BCE0-528CFB63EDF0}" sibTransId="{3BF7EF2C-66DA-435D-A458-CBFF69EDC98B}"/>
    <dgm:cxn modelId="{A5406BD7-D6B4-4423-A77D-11C1BBE87D6A}" type="presParOf" srcId="{0C118967-E778-4A09-B057-B790F8F29918}" destId="{310BF699-0887-41A7-8C56-BB26CD8ECC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DAD236E-E4B3-4BD8-9AEB-611DDC81B045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0B3FE9D-7DC5-42EE-9AA8-A58C88B37267}">
      <dgm:prSet/>
      <dgm:spPr/>
      <dgm:t>
        <a:bodyPr/>
        <a:lstStyle/>
        <a:p>
          <a:r>
            <a:rPr lang="el-GR" dirty="0"/>
            <a:t>🧩 </a:t>
          </a:r>
          <a:r>
            <a:rPr lang="el-GR" b="1" dirty="0"/>
            <a:t>Ανάπτυξη</a:t>
          </a:r>
          <a:r>
            <a:rPr lang="el-GR" dirty="0"/>
            <a:t> </a:t>
          </a:r>
          <a:r>
            <a:rPr lang="el-GR" b="1" dirty="0"/>
            <a:t>ολοκληρωμένου</a:t>
          </a:r>
          <a:r>
            <a:rPr lang="el-GR" dirty="0"/>
            <a:t> και παιδαγωγικά τεκμηριωμένου </a:t>
          </a:r>
          <a:r>
            <a:rPr lang="el-GR" b="1" dirty="0"/>
            <a:t>εκπαιδευτικού υλικού </a:t>
          </a:r>
          <a:r>
            <a:rPr lang="el-GR" dirty="0"/>
            <a:t>για τη Γεωγραφία της Ε΄ Δημοτικού στο πλαίσιο της ΕξΑΕ.</a:t>
          </a:r>
        </a:p>
      </dgm:t>
    </dgm:pt>
    <dgm:pt modelId="{63518C3A-0087-404B-9EB7-4481F3FC8BDA}" type="parTrans" cxnId="{9EDFE733-01FE-4B23-84D7-18C9CFF71933}">
      <dgm:prSet/>
      <dgm:spPr/>
      <dgm:t>
        <a:bodyPr/>
        <a:lstStyle/>
        <a:p>
          <a:endParaRPr lang="el-GR"/>
        </a:p>
      </dgm:t>
    </dgm:pt>
    <dgm:pt modelId="{23470497-9EB3-430F-81B5-0EBEB2353683}" type="sibTrans" cxnId="{9EDFE733-01FE-4B23-84D7-18C9CFF71933}">
      <dgm:prSet/>
      <dgm:spPr/>
      <dgm:t>
        <a:bodyPr/>
        <a:lstStyle/>
        <a:p>
          <a:endParaRPr lang="el-GR"/>
        </a:p>
      </dgm:t>
    </dgm:pt>
    <dgm:pt modelId="{064461C1-4F1E-43E7-9C12-A98746E61EC3}">
      <dgm:prSet/>
      <dgm:spPr/>
      <dgm:t>
        <a:bodyPr/>
        <a:lstStyle/>
        <a:p>
          <a:r>
            <a:rPr lang="el-GR" dirty="0"/>
            <a:t>🌍 </a:t>
          </a:r>
          <a:r>
            <a:rPr lang="el-GR" b="1" dirty="0"/>
            <a:t>Καινοτόμα διδακτική προσέγγιση </a:t>
          </a:r>
          <a:r>
            <a:rPr lang="el-GR" dirty="0"/>
            <a:t>για τα Γεωγραφικά Διαμερίσματα με έμφαση στη ενεργητική μάθηση και την αυτορρύθμιση των μαθητών.</a:t>
          </a:r>
        </a:p>
      </dgm:t>
    </dgm:pt>
    <dgm:pt modelId="{96EADCB0-A4D6-4103-A85C-F578C26B2BF5}" type="parTrans" cxnId="{22E9E126-4F2A-41E9-809C-0E24E472378E}">
      <dgm:prSet/>
      <dgm:spPr/>
      <dgm:t>
        <a:bodyPr/>
        <a:lstStyle/>
        <a:p>
          <a:endParaRPr lang="el-GR"/>
        </a:p>
      </dgm:t>
    </dgm:pt>
    <dgm:pt modelId="{78BDE2B6-AD8B-4A06-AA73-B901F45B9993}" type="sibTrans" cxnId="{22E9E126-4F2A-41E9-809C-0E24E472378E}">
      <dgm:prSet/>
      <dgm:spPr/>
      <dgm:t>
        <a:bodyPr/>
        <a:lstStyle/>
        <a:p>
          <a:endParaRPr lang="el-GR"/>
        </a:p>
      </dgm:t>
    </dgm:pt>
    <dgm:pt modelId="{C06D5379-04B9-462E-8689-3F698AB9EA65}">
      <dgm:prSet/>
      <dgm:spPr/>
      <dgm:t>
        <a:bodyPr/>
        <a:lstStyle/>
        <a:p>
          <a:r>
            <a:rPr lang="el-GR" dirty="0"/>
            <a:t>🎓  Συμβολή στην </a:t>
          </a:r>
          <a:r>
            <a:rPr lang="el-GR" b="1" dirty="0"/>
            <a:t>επίτευξη των στόχων του ΑΠΣ </a:t>
          </a:r>
          <a:r>
            <a:rPr lang="el-GR" dirty="0"/>
            <a:t>μέσα από ψηφιακά εργαλεία, </a:t>
          </a:r>
          <a:r>
            <a:rPr lang="el-GR" dirty="0" err="1"/>
            <a:t>πολυμεσικές</a:t>
          </a:r>
          <a:r>
            <a:rPr lang="el-GR" dirty="0"/>
            <a:t> εφαρμογές και διαδραστικές δραστηριότητες.</a:t>
          </a:r>
        </a:p>
      </dgm:t>
    </dgm:pt>
    <dgm:pt modelId="{111A8047-54EB-46DC-A803-C2DBCAE6F53A}" type="parTrans" cxnId="{4F843132-22CD-4510-9C5E-EA178F998E6D}">
      <dgm:prSet/>
      <dgm:spPr/>
      <dgm:t>
        <a:bodyPr/>
        <a:lstStyle/>
        <a:p>
          <a:endParaRPr lang="el-GR"/>
        </a:p>
      </dgm:t>
    </dgm:pt>
    <dgm:pt modelId="{1116B2DF-A1C1-4F63-AC18-81C16AC5421E}" type="sibTrans" cxnId="{4F843132-22CD-4510-9C5E-EA178F998E6D}">
      <dgm:prSet/>
      <dgm:spPr/>
      <dgm:t>
        <a:bodyPr/>
        <a:lstStyle/>
        <a:p>
          <a:endParaRPr lang="el-GR"/>
        </a:p>
      </dgm:t>
    </dgm:pt>
    <dgm:pt modelId="{D6A068DA-7B1A-4BEC-898F-D601BB8C1591}">
      <dgm:prSet/>
      <dgm:spPr/>
      <dgm:t>
        <a:bodyPr/>
        <a:lstStyle/>
        <a:p>
          <a:r>
            <a:rPr lang="el-GR" dirty="0"/>
            <a:t>📚  </a:t>
          </a:r>
          <a:r>
            <a:rPr lang="el-GR" b="1" dirty="0"/>
            <a:t>Εμπλουτισμός της επιστημονικής βιβλιογραφίας </a:t>
          </a:r>
          <a:r>
            <a:rPr lang="el-GR" dirty="0"/>
            <a:t>γύρω από την ΕξΑΕ, τις ΤΠΕ και τη διδασκαλία της Γεωγραφίας.</a:t>
          </a:r>
        </a:p>
      </dgm:t>
    </dgm:pt>
    <dgm:pt modelId="{771AE33D-BAE8-4DE2-B661-9924D82722DD}" type="parTrans" cxnId="{2ED3023C-46C6-4B13-95FE-BFCBBB7D1E87}">
      <dgm:prSet/>
      <dgm:spPr/>
      <dgm:t>
        <a:bodyPr/>
        <a:lstStyle/>
        <a:p>
          <a:endParaRPr lang="el-GR"/>
        </a:p>
      </dgm:t>
    </dgm:pt>
    <dgm:pt modelId="{58ADDA9D-28F5-487A-928F-EF1DD8DC6778}" type="sibTrans" cxnId="{2ED3023C-46C6-4B13-95FE-BFCBBB7D1E87}">
      <dgm:prSet/>
      <dgm:spPr/>
      <dgm:t>
        <a:bodyPr/>
        <a:lstStyle/>
        <a:p>
          <a:endParaRPr lang="el-GR"/>
        </a:p>
      </dgm:t>
    </dgm:pt>
    <dgm:pt modelId="{21BEC5C4-E54C-4209-AE33-8C04A6C13A0F}">
      <dgm:prSet/>
      <dgm:spPr/>
      <dgm:t>
        <a:bodyPr/>
        <a:lstStyle/>
        <a:p>
          <a:r>
            <a:rPr lang="el-GR" dirty="0"/>
            <a:t>🚀  </a:t>
          </a:r>
          <a:r>
            <a:rPr lang="el-GR" b="1" dirty="0"/>
            <a:t>Αφετηρία για νέες ερευνητικές μελέτες </a:t>
          </a:r>
          <a:r>
            <a:rPr lang="el-GR" dirty="0"/>
            <a:t>και </a:t>
          </a:r>
          <a:r>
            <a:rPr lang="el-GR" b="1" dirty="0"/>
            <a:t>ανάπτυξη υλικού </a:t>
          </a:r>
          <a:r>
            <a:rPr lang="el-GR" dirty="0"/>
            <a:t>για περισσότερα γνωστικά αντικείμενα.</a:t>
          </a:r>
        </a:p>
      </dgm:t>
    </dgm:pt>
    <dgm:pt modelId="{8DE8FBB8-BE90-4356-B3B0-96CDCD5BA9C3}" type="parTrans" cxnId="{CF8375C7-8B89-4C4D-A5F9-0E3834A378B5}">
      <dgm:prSet/>
      <dgm:spPr/>
      <dgm:t>
        <a:bodyPr/>
        <a:lstStyle/>
        <a:p>
          <a:endParaRPr lang="el-GR"/>
        </a:p>
      </dgm:t>
    </dgm:pt>
    <dgm:pt modelId="{39F6204F-7613-4ACB-A416-FE9A71C88FDD}" type="sibTrans" cxnId="{CF8375C7-8B89-4C4D-A5F9-0E3834A378B5}">
      <dgm:prSet/>
      <dgm:spPr/>
      <dgm:t>
        <a:bodyPr/>
        <a:lstStyle/>
        <a:p>
          <a:endParaRPr lang="el-GR"/>
        </a:p>
      </dgm:t>
    </dgm:pt>
    <dgm:pt modelId="{A72627D4-1E3B-4C37-A413-9DA65335DAA1}" type="pres">
      <dgm:prSet presAssocID="{FDAD236E-E4B3-4BD8-9AEB-611DDC81B045}" presName="diagram" presStyleCnt="0">
        <dgm:presLayoutVars>
          <dgm:dir/>
          <dgm:resizeHandles val="exact"/>
        </dgm:presLayoutVars>
      </dgm:prSet>
      <dgm:spPr/>
    </dgm:pt>
    <dgm:pt modelId="{5D37A63A-1EA7-4C72-9F57-AEF870DE74EF}" type="pres">
      <dgm:prSet presAssocID="{C0B3FE9D-7DC5-42EE-9AA8-A58C88B37267}" presName="node" presStyleLbl="node1" presStyleIdx="0" presStyleCnt="5" custScaleX="136459" custScaleY="130111" custLinFactNeighborX="-20761" custLinFactNeighborY="-27111">
        <dgm:presLayoutVars>
          <dgm:bulletEnabled val="1"/>
        </dgm:presLayoutVars>
      </dgm:prSet>
      <dgm:spPr/>
    </dgm:pt>
    <dgm:pt modelId="{D2ED744A-0EFD-42E4-8EC8-368E03C24C31}" type="pres">
      <dgm:prSet presAssocID="{23470497-9EB3-430F-81B5-0EBEB2353683}" presName="sibTrans" presStyleCnt="0"/>
      <dgm:spPr/>
    </dgm:pt>
    <dgm:pt modelId="{3F105906-3DE5-4170-8598-54AA99CC9A9D}" type="pres">
      <dgm:prSet presAssocID="{064461C1-4F1E-43E7-9C12-A98746E61EC3}" presName="node" presStyleLbl="node1" presStyleIdx="1" presStyleCnt="5" custScaleX="143840" custScaleY="132075" custLinFactNeighborX="17568" custLinFactNeighborY="-27111">
        <dgm:presLayoutVars>
          <dgm:bulletEnabled val="1"/>
        </dgm:presLayoutVars>
      </dgm:prSet>
      <dgm:spPr/>
    </dgm:pt>
    <dgm:pt modelId="{AAFCC777-FBA1-4BBF-8262-384655079870}" type="pres">
      <dgm:prSet presAssocID="{78BDE2B6-AD8B-4A06-AA73-B901F45B9993}" presName="sibTrans" presStyleCnt="0"/>
      <dgm:spPr/>
    </dgm:pt>
    <dgm:pt modelId="{A3495365-5D50-41BC-953F-0B5E4E31FA36}" type="pres">
      <dgm:prSet presAssocID="{C06D5379-04B9-462E-8689-3F698AB9EA65}" presName="node" presStyleLbl="node1" presStyleIdx="2" presStyleCnt="5" custScaleX="112586" custScaleY="143121">
        <dgm:presLayoutVars>
          <dgm:bulletEnabled val="1"/>
        </dgm:presLayoutVars>
      </dgm:prSet>
      <dgm:spPr/>
    </dgm:pt>
    <dgm:pt modelId="{3EB8B1BF-21E5-470D-9317-0E2973A56A34}" type="pres">
      <dgm:prSet presAssocID="{1116B2DF-A1C1-4F63-AC18-81C16AC5421E}" presName="sibTrans" presStyleCnt="0"/>
      <dgm:spPr/>
    </dgm:pt>
    <dgm:pt modelId="{A48F26B3-3883-4858-8E16-E8F67F6FC2E9}" type="pres">
      <dgm:prSet presAssocID="{D6A068DA-7B1A-4BEC-898F-D601BB8C1591}" presName="node" presStyleLbl="node1" presStyleIdx="3" presStyleCnt="5" custScaleX="114561" custScaleY="143121">
        <dgm:presLayoutVars>
          <dgm:bulletEnabled val="1"/>
        </dgm:presLayoutVars>
      </dgm:prSet>
      <dgm:spPr/>
    </dgm:pt>
    <dgm:pt modelId="{279ECF3F-92C9-462E-9FD9-6BB524E7B4D6}" type="pres">
      <dgm:prSet presAssocID="{58ADDA9D-28F5-487A-928F-EF1DD8DC6778}" presName="sibTrans" presStyleCnt="0"/>
      <dgm:spPr/>
    </dgm:pt>
    <dgm:pt modelId="{1A2C06D9-4D2C-40FB-9C82-26C7247A685B}" type="pres">
      <dgm:prSet presAssocID="{21BEC5C4-E54C-4209-AE33-8C04A6C13A0F}" presName="node" presStyleLbl="node1" presStyleIdx="4" presStyleCnt="5" custScaleX="111229" custScaleY="143121">
        <dgm:presLayoutVars>
          <dgm:bulletEnabled val="1"/>
        </dgm:presLayoutVars>
      </dgm:prSet>
      <dgm:spPr/>
    </dgm:pt>
  </dgm:ptLst>
  <dgm:cxnLst>
    <dgm:cxn modelId="{F8CE720D-0202-4A77-875E-859AE6EA7277}" type="presOf" srcId="{D6A068DA-7B1A-4BEC-898F-D601BB8C1591}" destId="{A48F26B3-3883-4858-8E16-E8F67F6FC2E9}" srcOrd="0" destOrd="0" presId="urn:microsoft.com/office/officeart/2005/8/layout/default"/>
    <dgm:cxn modelId="{C2AD131A-266B-4F19-831B-2E94F1BED096}" type="presOf" srcId="{21BEC5C4-E54C-4209-AE33-8C04A6C13A0F}" destId="{1A2C06D9-4D2C-40FB-9C82-26C7247A685B}" srcOrd="0" destOrd="0" presId="urn:microsoft.com/office/officeart/2005/8/layout/default"/>
    <dgm:cxn modelId="{22E9E126-4F2A-41E9-809C-0E24E472378E}" srcId="{FDAD236E-E4B3-4BD8-9AEB-611DDC81B045}" destId="{064461C1-4F1E-43E7-9C12-A98746E61EC3}" srcOrd="1" destOrd="0" parTransId="{96EADCB0-A4D6-4103-A85C-F578C26B2BF5}" sibTransId="{78BDE2B6-AD8B-4A06-AA73-B901F45B9993}"/>
    <dgm:cxn modelId="{4F843132-22CD-4510-9C5E-EA178F998E6D}" srcId="{FDAD236E-E4B3-4BD8-9AEB-611DDC81B045}" destId="{C06D5379-04B9-462E-8689-3F698AB9EA65}" srcOrd="2" destOrd="0" parTransId="{111A8047-54EB-46DC-A803-C2DBCAE6F53A}" sibTransId="{1116B2DF-A1C1-4F63-AC18-81C16AC5421E}"/>
    <dgm:cxn modelId="{9EDFE733-01FE-4B23-84D7-18C9CFF71933}" srcId="{FDAD236E-E4B3-4BD8-9AEB-611DDC81B045}" destId="{C0B3FE9D-7DC5-42EE-9AA8-A58C88B37267}" srcOrd="0" destOrd="0" parTransId="{63518C3A-0087-404B-9EB7-4481F3FC8BDA}" sibTransId="{23470497-9EB3-430F-81B5-0EBEB2353683}"/>
    <dgm:cxn modelId="{2ED3023C-46C6-4B13-95FE-BFCBBB7D1E87}" srcId="{FDAD236E-E4B3-4BD8-9AEB-611DDC81B045}" destId="{D6A068DA-7B1A-4BEC-898F-D601BB8C1591}" srcOrd="3" destOrd="0" parTransId="{771AE33D-BAE8-4DE2-B661-9924D82722DD}" sibTransId="{58ADDA9D-28F5-487A-928F-EF1DD8DC6778}"/>
    <dgm:cxn modelId="{75620D44-CF94-4820-9CA6-C843B88AB362}" type="presOf" srcId="{C0B3FE9D-7DC5-42EE-9AA8-A58C88B37267}" destId="{5D37A63A-1EA7-4C72-9F57-AEF870DE74EF}" srcOrd="0" destOrd="0" presId="urn:microsoft.com/office/officeart/2005/8/layout/default"/>
    <dgm:cxn modelId="{FC7FE469-B06C-4139-8A42-AD7EFBEF4154}" type="presOf" srcId="{C06D5379-04B9-462E-8689-3F698AB9EA65}" destId="{A3495365-5D50-41BC-953F-0B5E4E31FA36}" srcOrd="0" destOrd="0" presId="urn:microsoft.com/office/officeart/2005/8/layout/default"/>
    <dgm:cxn modelId="{4D6FB187-20FD-4886-AB30-F2C9FCE919B1}" type="presOf" srcId="{FDAD236E-E4B3-4BD8-9AEB-611DDC81B045}" destId="{A72627D4-1E3B-4C37-A413-9DA65335DAA1}" srcOrd="0" destOrd="0" presId="urn:microsoft.com/office/officeart/2005/8/layout/default"/>
    <dgm:cxn modelId="{FF023895-FF6A-4903-8A68-A0C5E563F898}" type="presOf" srcId="{064461C1-4F1E-43E7-9C12-A98746E61EC3}" destId="{3F105906-3DE5-4170-8598-54AA99CC9A9D}" srcOrd="0" destOrd="0" presId="urn:microsoft.com/office/officeart/2005/8/layout/default"/>
    <dgm:cxn modelId="{CF8375C7-8B89-4C4D-A5F9-0E3834A378B5}" srcId="{FDAD236E-E4B3-4BD8-9AEB-611DDC81B045}" destId="{21BEC5C4-E54C-4209-AE33-8C04A6C13A0F}" srcOrd="4" destOrd="0" parTransId="{8DE8FBB8-BE90-4356-B3B0-96CDCD5BA9C3}" sibTransId="{39F6204F-7613-4ACB-A416-FE9A71C88FDD}"/>
    <dgm:cxn modelId="{CC98A6FF-3508-4EC9-8DD0-0581B92DCDD6}" type="presParOf" srcId="{A72627D4-1E3B-4C37-A413-9DA65335DAA1}" destId="{5D37A63A-1EA7-4C72-9F57-AEF870DE74EF}" srcOrd="0" destOrd="0" presId="urn:microsoft.com/office/officeart/2005/8/layout/default"/>
    <dgm:cxn modelId="{AADC5160-1B16-4BC2-A685-6ED1DD007819}" type="presParOf" srcId="{A72627D4-1E3B-4C37-A413-9DA65335DAA1}" destId="{D2ED744A-0EFD-42E4-8EC8-368E03C24C31}" srcOrd="1" destOrd="0" presId="urn:microsoft.com/office/officeart/2005/8/layout/default"/>
    <dgm:cxn modelId="{36934E9A-BF7D-4805-8D20-2B183EF9A687}" type="presParOf" srcId="{A72627D4-1E3B-4C37-A413-9DA65335DAA1}" destId="{3F105906-3DE5-4170-8598-54AA99CC9A9D}" srcOrd="2" destOrd="0" presId="urn:microsoft.com/office/officeart/2005/8/layout/default"/>
    <dgm:cxn modelId="{71884C3C-6ADF-4C83-A40C-8036A13BF0F8}" type="presParOf" srcId="{A72627D4-1E3B-4C37-A413-9DA65335DAA1}" destId="{AAFCC777-FBA1-4BBF-8262-384655079870}" srcOrd="3" destOrd="0" presId="urn:microsoft.com/office/officeart/2005/8/layout/default"/>
    <dgm:cxn modelId="{C4356500-E897-43F2-87CC-90A5950946FC}" type="presParOf" srcId="{A72627D4-1E3B-4C37-A413-9DA65335DAA1}" destId="{A3495365-5D50-41BC-953F-0B5E4E31FA36}" srcOrd="4" destOrd="0" presId="urn:microsoft.com/office/officeart/2005/8/layout/default"/>
    <dgm:cxn modelId="{F0F257D0-1EE9-40E4-B546-664C6116ABBC}" type="presParOf" srcId="{A72627D4-1E3B-4C37-A413-9DA65335DAA1}" destId="{3EB8B1BF-21E5-470D-9317-0E2973A56A34}" srcOrd="5" destOrd="0" presId="urn:microsoft.com/office/officeart/2005/8/layout/default"/>
    <dgm:cxn modelId="{D4CA3971-77BD-49A8-AB28-4FB856CAE234}" type="presParOf" srcId="{A72627D4-1E3B-4C37-A413-9DA65335DAA1}" destId="{A48F26B3-3883-4858-8E16-E8F67F6FC2E9}" srcOrd="6" destOrd="0" presId="urn:microsoft.com/office/officeart/2005/8/layout/default"/>
    <dgm:cxn modelId="{F498602B-0C3D-4FD1-80C5-EEACCE739130}" type="presParOf" srcId="{A72627D4-1E3B-4C37-A413-9DA65335DAA1}" destId="{279ECF3F-92C9-462E-9FD9-6BB524E7B4D6}" srcOrd="7" destOrd="0" presId="urn:microsoft.com/office/officeart/2005/8/layout/default"/>
    <dgm:cxn modelId="{79E3FD97-4F9B-4328-A6DA-270AD38DF06C}" type="presParOf" srcId="{A72627D4-1E3B-4C37-A413-9DA65335DAA1}" destId="{1A2C06D9-4D2C-40FB-9C82-26C7247A685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4345EE7-3A81-49C3-A99D-48D7E591FCC5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l-GR"/>
        </a:p>
      </dgm:t>
    </dgm:pt>
    <dgm:pt modelId="{7709689C-DB5F-441B-8C2C-903926E27A35}">
      <dgm:prSet/>
      <dgm:spPr/>
      <dgm:t>
        <a:bodyPr/>
        <a:lstStyle/>
        <a:p>
          <a:r>
            <a:rPr lang="el-GR" b="1" dirty="0"/>
            <a:t>Προτάσεις για μελλοντική έρευνα</a:t>
          </a:r>
          <a:endParaRPr lang="el-GR" dirty="0"/>
        </a:p>
      </dgm:t>
    </dgm:pt>
    <dgm:pt modelId="{7D5E20C2-A36B-4526-8F8E-3C831463BAF3}" type="parTrans" cxnId="{8C1A10B9-38E2-493B-BB30-283F2F334C84}">
      <dgm:prSet/>
      <dgm:spPr/>
      <dgm:t>
        <a:bodyPr/>
        <a:lstStyle/>
        <a:p>
          <a:endParaRPr lang="el-GR"/>
        </a:p>
      </dgm:t>
    </dgm:pt>
    <dgm:pt modelId="{BBA227DD-0334-4FE5-B6E2-FDEBBC8488EB}" type="sibTrans" cxnId="{8C1A10B9-38E2-493B-BB30-283F2F334C84}">
      <dgm:prSet/>
      <dgm:spPr/>
      <dgm:t>
        <a:bodyPr/>
        <a:lstStyle/>
        <a:p>
          <a:endParaRPr lang="el-GR"/>
        </a:p>
      </dgm:t>
    </dgm:pt>
    <dgm:pt modelId="{4CB1F80D-82E1-4582-A9E9-D5B43198C892}" type="pres">
      <dgm:prSet presAssocID="{04345EE7-3A81-49C3-A99D-48D7E591FCC5}" presName="linear" presStyleCnt="0">
        <dgm:presLayoutVars>
          <dgm:animLvl val="lvl"/>
          <dgm:resizeHandles val="exact"/>
        </dgm:presLayoutVars>
      </dgm:prSet>
      <dgm:spPr/>
    </dgm:pt>
    <dgm:pt modelId="{ED55516A-FDDA-4249-941E-4F9BC8BA87DC}" type="pres">
      <dgm:prSet presAssocID="{7709689C-DB5F-441B-8C2C-903926E27A3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4361D03-69EF-497F-97F7-D55604426D57}" type="presOf" srcId="{04345EE7-3A81-49C3-A99D-48D7E591FCC5}" destId="{4CB1F80D-82E1-4582-A9E9-D5B43198C892}" srcOrd="0" destOrd="0" presId="urn:microsoft.com/office/officeart/2005/8/layout/vList2"/>
    <dgm:cxn modelId="{99BF8439-B0E1-4E63-81F7-D3E19F33164F}" type="presOf" srcId="{7709689C-DB5F-441B-8C2C-903926E27A35}" destId="{ED55516A-FDDA-4249-941E-4F9BC8BA87DC}" srcOrd="0" destOrd="0" presId="urn:microsoft.com/office/officeart/2005/8/layout/vList2"/>
    <dgm:cxn modelId="{8C1A10B9-38E2-493B-BB30-283F2F334C84}" srcId="{04345EE7-3A81-49C3-A99D-48D7E591FCC5}" destId="{7709689C-DB5F-441B-8C2C-903926E27A35}" srcOrd="0" destOrd="0" parTransId="{7D5E20C2-A36B-4526-8F8E-3C831463BAF3}" sibTransId="{BBA227DD-0334-4FE5-B6E2-FDEBBC8488EB}"/>
    <dgm:cxn modelId="{F9D87966-F565-4141-A7C0-08784DD6C789}" type="presParOf" srcId="{4CB1F80D-82E1-4582-A9E9-D5B43198C892}" destId="{ED55516A-FDDA-4249-941E-4F9BC8BA87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63FB7C8-C002-45DA-B232-033A26BF58B5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28E5141-D564-481D-B93B-0C31C4C77F94}">
      <dgm:prSet custT="1"/>
      <dgm:spPr/>
      <dgm:t>
        <a:bodyPr/>
        <a:lstStyle/>
        <a:p>
          <a:r>
            <a:rPr lang="el-GR" sz="1900" b="1" dirty="0"/>
            <a:t>Διεξαγωγή ποσοτικής έρευνας σε μεγάλο δείγμα μαθητών Ε΄ Δημοτικού</a:t>
          </a:r>
          <a:endParaRPr lang="el-GR" sz="1900" dirty="0"/>
        </a:p>
      </dgm:t>
    </dgm:pt>
    <dgm:pt modelId="{0D55323C-4D26-4107-87E2-067979947A5B}" type="parTrans" cxnId="{F44DBA13-AE30-43E2-AEDF-98F3197CE1DA}">
      <dgm:prSet/>
      <dgm:spPr/>
      <dgm:t>
        <a:bodyPr/>
        <a:lstStyle/>
        <a:p>
          <a:endParaRPr lang="el-GR"/>
        </a:p>
      </dgm:t>
    </dgm:pt>
    <dgm:pt modelId="{97F1C2DC-80BA-4650-B6BE-4920A2EEE159}" type="sibTrans" cxnId="{F44DBA13-AE30-43E2-AEDF-98F3197CE1DA}">
      <dgm:prSet/>
      <dgm:spPr/>
      <dgm:t>
        <a:bodyPr/>
        <a:lstStyle/>
        <a:p>
          <a:endParaRPr lang="el-GR"/>
        </a:p>
      </dgm:t>
    </dgm:pt>
    <dgm:pt modelId="{E33AD724-D59C-450B-B36A-A18F0F0F2B3D}">
      <dgm:prSet custT="1"/>
      <dgm:spPr/>
      <dgm:t>
        <a:bodyPr/>
        <a:lstStyle/>
        <a:p>
          <a:r>
            <a:rPr lang="el-GR" sz="1900" b="1" dirty="0"/>
            <a:t>Συμμετοχή στην έρευνα εκπαιδευτικών χωρίς εξειδίκευση στην ΕξΑΕ</a:t>
          </a:r>
        </a:p>
      </dgm:t>
    </dgm:pt>
    <dgm:pt modelId="{E3956763-EACA-4D9A-9E49-74770099434C}" type="parTrans" cxnId="{01491AC8-D570-429C-A25F-65C80F1B2DF3}">
      <dgm:prSet/>
      <dgm:spPr/>
      <dgm:t>
        <a:bodyPr/>
        <a:lstStyle/>
        <a:p>
          <a:endParaRPr lang="el-GR"/>
        </a:p>
      </dgm:t>
    </dgm:pt>
    <dgm:pt modelId="{304B4E88-D878-458C-A2C1-BEC44878DB41}" type="sibTrans" cxnId="{01491AC8-D570-429C-A25F-65C80F1B2DF3}">
      <dgm:prSet/>
      <dgm:spPr/>
      <dgm:t>
        <a:bodyPr/>
        <a:lstStyle/>
        <a:p>
          <a:endParaRPr lang="el-GR"/>
        </a:p>
      </dgm:t>
    </dgm:pt>
    <dgm:pt modelId="{3AC11EB0-EA8E-4A6F-9C89-E938EBEBCAB6}">
      <dgm:prSet custT="1"/>
      <dgm:spPr/>
      <dgm:t>
        <a:bodyPr/>
        <a:lstStyle/>
        <a:p>
          <a:r>
            <a:rPr lang="el-GR" sz="1900" b="1" dirty="0"/>
            <a:t>Μελέτη αποτελεσμάτων από την εφαρμογή του ΕΥ σε μαθητές με μαθησιακές δυσκολίες</a:t>
          </a:r>
        </a:p>
      </dgm:t>
    </dgm:pt>
    <dgm:pt modelId="{46931434-8062-4D14-B919-2C6DD9B72BD2}" type="parTrans" cxnId="{4C4FF715-5D63-494B-96F9-03D7A186B58A}">
      <dgm:prSet/>
      <dgm:spPr/>
      <dgm:t>
        <a:bodyPr/>
        <a:lstStyle/>
        <a:p>
          <a:endParaRPr lang="el-GR"/>
        </a:p>
      </dgm:t>
    </dgm:pt>
    <dgm:pt modelId="{89783162-C452-4D51-BF99-9C1D50322DC5}" type="sibTrans" cxnId="{4C4FF715-5D63-494B-96F9-03D7A186B58A}">
      <dgm:prSet/>
      <dgm:spPr/>
      <dgm:t>
        <a:bodyPr/>
        <a:lstStyle/>
        <a:p>
          <a:endParaRPr lang="el-GR"/>
        </a:p>
      </dgm:t>
    </dgm:pt>
    <dgm:pt modelId="{B2FB790A-710D-42D2-9A6D-299BDAA09318}">
      <dgm:prSet custT="1"/>
      <dgm:spPr/>
      <dgm:t>
        <a:bodyPr/>
        <a:lstStyle/>
        <a:p>
          <a:endParaRPr lang="el-GR" sz="1600" b="1" dirty="0"/>
        </a:p>
        <a:p>
          <a:r>
            <a:rPr lang="el-GR" sz="1600" b="1" dirty="0"/>
            <a:t>Σύγκριση μαθησιακών αποτελεσμάτων από τη διδασκαλία της συγκεκριμένης ενότητας με τον «παραδοσιακό» τρόπο και μέσω του ΕΥ που δημιουργήθηκε</a:t>
          </a:r>
        </a:p>
        <a:p>
          <a:endParaRPr lang="el-GR" sz="1900" b="1" dirty="0"/>
        </a:p>
      </dgm:t>
    </dgm:pt>
    <dgm:pt modelId="{9BC062B6-78F3-4D40-BF68-E0A455A2F028}" type="parTrans" cxnId="{C60C93A3-EA1B-4B1F-A79C-BB6F30BE0E4E}">
      <dgm:prSet/>
      <dgm:spPr/>
      <dgm:t>
        <a:bodyPr/>
        <a:lstStyle/>
        <a:p>
          <a:endParaRPr lang="el-GR"/>
        </a:p>
      </dgm:t>
    </dgm:pt>
    <dgm:pt modelId="{9E2EA333-67BF-4B3C-B0C5-A292274EDE75}" type="sibTrans" cxnId="{C60C93A3-EA1B-4B1F-A79C-BB6F30BE0E4E}">
      <dgm:prSet/>
      <dgm:spPr/>
      <dgm:t>
        <a:bodyPr/>
        <a:lstStyle/>
        <a:p>
          <a:endParaRPr lang="el-GR"/>
        </a:p>
      </dgm:t>
    </dgm:pt>
    <dgm:pt modelId="{2DB54BB6-FF0F-4ABE-9304-242EE1DC92A8}" type="pres">
      <dgm:prSet presAssocID="{D63FB7C8-C002-45DA-B232-033A26BF58B5}" presName="Name0" presStyleCnt="0">
        <dgm:presLayoutVars>
          <dgm:dir/>
          <dgm:resizeHandles val="exact"/>
        </dgm:presLayoutVars>
      </dgm:prSet>
      <dgm:spPr/>
    </dgm:pt>
    <dgm:pt modelId="{FDDE582F-F423-4E94-A5A4-7911461F7A25}" type="pres">
      <dgm:prSet presAssocID="{D63FB7C8-C002-45DA-B232-033A26BF58B5}" presName="fgShape" presStyleLbl="fgShp" presStyleIdx="0" presStyleCnt="1" custLinFactNeighborX="-242" custLinFactNeighborY="36574"/>
      <dgm:spPr/>
    </dgm:pt>
    <dgm:pt modelId="{6983BF38-B7CD-40E5-813A-9A28F530FE9C}" type="pres">
      <dgm:prSet presAssocID="{D63FB7C8-C002-45DA-B232-033A26BF58B5}" presName="linComp" presStyleCnt="0"/>
      <dgm:spPr/>
    </dgm:pt>
    <dgm:pt modelId="{8DEF1CF9-D19A-4E99-9076-C8F301CEEECD}" type="pres">
      <dgm:prSet presAssocID="{D28E5141-D564-481D-B93B-0C31C4C77F94}" presName="compNode" presStyleCnt="0"/>
      <dgm:spPr/>
    </dgm:pt>
    <dgm:pt modelId="{F0CEB162-2A81-4178-B842-7C6B40763B89}" type="pres">
      <dgm:prSet presAssocID="{D28E5141-D564-481D-B93B-0C31C4C77F94}" presName="bkgdShape" presStyleLbl="node1" presStyleIdx="0" presStyleCnt="4" custLinFactNeighborX="-59" custLinFactNeighborY="810"/>
      <dgm:spPr/>
    </dgm:pt>
    <dgm:pt modelId="{11892E2B-C021-466C-B06D-4DA41D1077FA}" type="pres">
      <dgm:prSet presAssocID="{D28E5141-D564-481D-B93B-0C31C4C77F94}" presName="nodeTx" presStyleLbl="node1" presStyleIdx="0" presStyleCnt="4">
        <dgm:presLayoutVars>
          <dgm:bulletEnabled val="1"/>
        </dgm:presLayoutVars>
      </dgm:prSet>
      <dgm:spPr/>
    </dgm:pt>
    <dgm:pt modelId="{AF576F57-3232-48D4-9D69-2372C17E5436}" type="pres">
      <dgm:prSet presAssocID="{D28E5141-D564-481D-B93B-0C31C4C77F94}" presName="invisiNode" presStyleLbl="node1" presStyleIdx="0" presStyleCnt="4"/>
      <dgm:spPr/>
    </dgm:pt>
    <dgm:pt modelId="{9C17CD55-861C-4C72-983E-DA73F090C832}" type="pres">
      <dgm:prSet presAssocID="{D28E5141-D564-481D-B93B-0C31C4C77F94}" presName="imagNode" presStyleLbl="fgImgPlace1" presStyleIdx="0" presStyleCnt="4" custScaleX="74805" custScaleY="80145" custLinFactNeighborX="173" custLinFactNeighborY="-962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7F14694F-92A6-4AFB-94E6-827230164C60}" type="pres">
      <dgm:prSet presAssocID="{97F1C2DC-80BA-4650-B6BE-4920A2EEE159}" presName="sibTrans" presStyleLbl="sibTrans2D1" presStyleIdx="0" presStyleCnt="0"/>
      <dgm:spPr/>
    </dgm:pt>
    <dgm:pt modelId="{C547A836-1EB0-4C6A-8694-9935E886E222}" type="pres">
      <dgm:prSet presAssocID="{E33AD724-D59C-450B-B36A-A18F0F0F2B3D}" presName="compNode" presStyleCnt="0"/>
      <dgm:spPr/>
    </dgm:pt>
    <dgm:pt modelId="{A3A6F989-9D8E-41B6-9C0C-9CE194A2F283}" type="pres">
      <dgm:prSet presAssocID="{E33AD724-D59C-450B-B36A-A18F0F0F2B3D}" presName="bkgdShape" presStyleLbl="node1" presStyleIdx="1" presStyleCnt="4" custLinFactNeighborX="-1212" custLinFactNeighborY="810"/>
      <dgm:spPr/>
    </dgm:pt>
    <dgm:pt modelId="{676C52F1-AC14-479B-B0F1-8E9F66DBD057}" type="pres">
      <dgm:prSet presAssocID="{E33AD724-D59C-450B-B36A-A18F0F0F2B3D}" presName="nodeTx" presStyleLbl="node1" presStyleIdx="1" presStyleCnt="4">
        <dgm:presLayoutVars>
          <dgm:bulletEnabled val="1"/>
        </dgm:presLayoutVars>
      </dgm:prSet>
      <dgm:spPr/>
    </dgm:pt>
    <dgm:pt modelId="{22588878-AC47-4DF1-9B5A-EB3177848C8B}" type="pres">
      <dgm:prSet presAssocID="{E33AD724-D59C-450B-B36A-A18F0F0F2B3D}" presName="invisiNode" presStyleLbl="node1" presStyleIdx="1" presStyleCnt="4"/>
      <dgm:spPr/>
    </dgm:pt>
    <dgm:pt modelId="{474A5B0A-A612-4C9F-B3DC-243F6CD56025}" type="pres">
      <dgm:prSet presAssocID="{E33AD724-D59C-450B-B36A-A18F0F0F2B3D}" presName="imagNode" presStyleLbl="fgImgPlace1" presStyleIdx="1" presStyleCnt="4" custScaleX="82109" custScaleY="80145" custLinFactNeighborX="-2146" custLinFactNeighborY="-11184"/>
      <dgm:spPr>
        <a:blipFill rotWithShape="1">
          <a:blip xmlns:r="http://schemas.openxmlformats.org/officeDocument/2006/relationships" r:embed="rId2"/>
          <a:srcRect/>
          <a:stretch>
            <a:fillRect t="-18000" b="-18000"/>
          </a:stretch>
        </a:blipFill>
      </dgm:spPr>
    </dgm:pt>
    <dgm:pt modelId="{EE6310D1-1B93-483E-88C9-2DE58BEDD78B}" type="pres">
      <dgm:prSet presAssocID="{304B4E88-D878-458C-A2C1-BEC44878DB41}" presName="sibTrans" presStyleLbl="sibTrans2D1" presStyleIdx="0" presStyleCnt="0"/>
      <dgm:spPr/>
    </dgm:pt>
    <dgm:pt modelId="{BCC33FF4-9BF3-4816-855E-B4E9BFC8B618}" type="pres">
      <dgm:prSet presAssocID="{3AC11EB0-EA8E-4A6F-9C89-E938EBEBCAB6}" presName="compNode" presStyleCnt="0"/>
      <dgm:spPr/>
    </dgm:pt>
    <dgm:pt modelId="{39461020-AC1A-4EBC-B7C7-EC409245E0C7}" type="pres">
      <dgm:prSet presAssocID="{3AC11EB0-EA8E-4A6F-9C89-E938EBEBCAB6}" presName="bkgdShape" presStyleLbl="node1" presStyleIdx="2" presStyleCnt="4" custScaleX="114023"/>
      <dgm:spPr/>
    </dgm:pt>
    <dgm:pt modelId="{3DA5CA89-6CA9-45B8-884A-A375828B1432}" type="pres">
      <dgm:prSet presAssocID="{3AC11EB0-EA8E-4A6F-9C89-E938EBEBCAB6}" presName="nodeTx" presStyleLbl="node1" presStyleIdx="2" presStyleCnt="4">
        <dgm:presLayoutVars>
          <dgm:bulletEnabled val="1"/>
        </dgm:presLayoutVars>
      </dgm:prSet>
      <dgm:spPr/>
    </dgm:pt>
    <dgm:pt modelId="{E746982D-1AD0-43C1-A5A3-655E5CE26215}" type="pres">
      <dgm:prSet presAssocID="{3AC11EB0-EA8E-4A6F-9C89-E938EBEBCAB6}" presName="invisiNode" presStyleLbl="node1" presStyleIdx="2" presStyleCnt="4"/>
      <dgm:spPr/>
    </dgm:pt>
    <dgm:pt modelId="{BC74BCE8-8AFE-4EDD-A07E-8EA3B69EE160}" type="pres">
      <dgm:prSet presAssocID="{3AC11EB0-EA8E-4A6F-9C89-E938EBEBCAB6}" presName="imagNode" presStyleLbl="fgImgPlace1" presStyleIdx="2" presStyleCnt="4" custScaleX="75287" custScaleY="80145" custLinFactNeighborX="-5781" custLinFactNeighborY="-11184"/>
      <dgm:spPr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</dgm:spPr>
    </dgm:pt>
    <dgm:pt modelId="{8BD25C6E-5E81-4729-8B47-012D0CDA46AB}" type="pres">
      <dgm:prSet presAssocID="{89783162-C452-4D51-BF99-9C1D50322DC5}" presName="sibTrans" presStyleLbl="sibTrans2D1" presStyleIdx="0" presStyleCnt="0"/>
      <dgm:spPr/>
    </dgm:pt>
    <dgm:pt modelId="{747D91C8-4575-4EF8-BD80-6F368F3A937B}" type="pres">
      <dgm:prSet presAssocID="{B2FB790A-710D-42D2-9A6D-299BDAA09318}" presName="compNode" presStyleCnt="0"/>
      <dgm:spPr/>
    </dgm:pt>
    <dgm:pt modelId="{2D4C43F3-BEDF-40E4-BF80-0596A1F22249}" type="pres">
      <dgm:prSet presAssocID="{B2FB790A-710D-42D2-9A6D-299BDAA09318}" presName="bkgdShape" presStyleLbl="node1" presStyleIdx="3" presStyleCnt="4" custScaleX="106988"/>
      <dgm:spPr/>
    </dgm:pt>
    <dgm:pt modelId="{02CAC724-3A41-46B4-8679-EC921A86C269}" type="pres">
      <dgm:prSet presAssocID="{B2FB790A-710D-42D2-9A6D-299BDAA09318}" presName="nodeTx" presStyleLbl="node1" presStyleIdx="3" presStyleCnt="4">
        <dgm:presLayoutVars>
          <dgm:bulletEnabled val="1"/>
        </dgm:presLayoutVars>
      </dgm:prSet>
      <dgm:spPr/>
    </dgm:pt>
    <dgm:pt modelId="{851CA3B6-4286-412D-8139-8B34F59A6DEF}" type="pres">
      <dgm:prSet presAssocID="{B2FB790A-710D-42D2-9A6D-299BDAA09318}" presName="invisiNode" presStyleLbl="node1" presStyleIdx="3" presStyleCnt="4"/>
      <dgm:spPr/>
    </dgm:pt>
    <dgm:pt modelId="{7EABBDAF-8A10-4281-B557-2DB23E03E681}" type="pres">
      <dgm:prSet presAssocID="{B2FB790A-710D-42D2-9A6D-299BDAA09318}" presName="imagNode" presStyleLbl="fgImgPlace1" presStyleIdx="3" presStyleCnt="4" custScaleX="80737" custScaleY="84498" custLinFactNeighborX="1389" custLinFactNeighborY="-11184"/>
      <dgm:spPr>
        <a:blipFill rotWithShape="1">
          <a:blip xmlns:r="http://schemas.openxmlformats.org/officeDocument/2006/relationships" r:embed="rId4"/>
          <a:srcRect/>
          <a:stretch>
            <a:fillRect t="-26000" b="-26000"/>
          </a:stretch>
        </a:blipFill>
      </dgm:spPr>
    </dgm:pt>
  </dgm:ptLst>
  <dgm:cxnLst>
    <dgm:cxn modelId="{D956DF11-8AC8-4EEF-A5D6-072294BAD31C}" type="presOf" srcId="{97F1C2DC-80BA-4650-B6BE-4920A2EEE159}" destId="{7F14694F-92A6-4AFB-94E6-827230164C60}" srcOrd="0" destOrd="0" presId="urn:microsoft.com/office/officeart/2005/8/layout/hList7"/>
    <dgm:cxn modelId="{F44DBA13-AE30-43E2-AEDF-98F3197CE1DA}" srcId="{D63FB7C8-C002-45DA-B232-033A26BF58B5}" destId="{D28E5141-D564-481D-B93B-0C31C4C77F94}" srcOrd="0" destOrd="0" parTransId="{0D55323C-4D26-4107-87E2-067979947A5B}" sibTransId="{97F1C2DC-80BA-4650-B6BE-4920A2EEE159}"/>
    <dgm:cxn modelId="{4C4FF715-5D63-494B-96F9-03D7A186B58A}" srcId="{D63FB7C8-C002-45DA-B232-033A26BF58B5}" destId="{3AC11EB0-EA8E-4A6F-9C89-E938EBEBCAB6}" srcOrd="2" destOrd="0" parTransId="{46931434-8062-4D14-B919-2C6DD9B72BD2}" sibTransId="{89783162-C452-4D51-BF99-9C1D50322DC5}"/>
    <dgm:cxn modelId="{5914C72C-2594-472E-80D2-88DBFE7E3B5E}" type="presOf" srcId="{B2FB790A-710D-42D2-9A6D-299BDAA09318}" destId="{2D4C43F3-BEDF-40E4-BF80-0596A1F22249}" srcOrd="0" destOrd="0" presId="urn:microsoft.com/office/officeart/2005/8/layout/hList7"/>
    <dgm:cxn modelId="{F9670046-3C2D-4E04-8704-3F52CA356702}" type="presOf" srcId="{D28E5141-D564-481D-B93B-0C31C4C77F94}" destId="{F0CEB162-2A81-4178-B842-7C6B40763B89}" srcOrd="0" destOrd="0" presId="urn:microsoft.com/office/officeart/2005/8/layout/hList7"/>
    <dgm:cxn modelId="{8F87804A-8334-4D91-A840-93CECBC8D5E8}" type="presOf" srcId="{D28E5141-D564-481D-B93B-0C31C4C77F94}" destId="{11892E2B-C021-466C-B06D-4DA41D1077FA}" srcOrd="1" destOrd="0" presId="urn:microsoft.com/office/officeart/2005/8/layout/hList7"/>
    <dgm:cxn modelId="{0FF0806C-2EFF-46D8-A1DF-E9D216532722}" type="presOf" srcId="{3AC11EB0-EA8E-4A6F-9C89-E938EBEBCAB6}" destId="{3DA5CA89-6CA9-45B8-884A-A375828B1432}" srcOrd="1" destOrd="0" presId="urn:microsoft.com/office/officeart/2005/8/layout/hList7"/>
    <dgm:cxn modelId="{3BD04A80-715B-4456-AE7E-6FC1D4301E8D}" type="presOf" srcId="{D63FB7C8-C002-45DA-B232-033A26BF58B5}" destId="{2DB54BB6-FF0F-4ABE-9304-242EE1DC92A8}" srcOrd="0" destOrd="0" presId="urn:microsoft.com/office/officeart/2005/8/layout/hList7"/>
    <dgm:cxn modelId="{EEC55781-5766-411B-A192-7B02AC726B80}" type="presOf" srcId="{E33AD724-D59C-450B-B36A-A18F0F0F2B3D}" destId="{A3A6F989-9D8E-41B6-9C0C-9CE194A2F283}" srcOrd="0" destOrd="0" presId="urn:microsoft.com/office/officeart/2005/8/layout/hList7"/>
    <dgm:cxn modelId="{C60C93A3-EA1B-4B1F-A79C-BB6F30BE0E4E}" srcId="{D63FB7C8-C002-45DA-B232-033A26BF58B5}" destId="{B2FB790A-710D-42D2-9A6D-299BDAA09318}" srcOrd="3" destOrd="0" parTransId="{9BC062B6-78F3-4D40-BF68-E0A455A2F028}" sibTransId="{9E2EA333-67BF-4B3C-B0C5-A292274EDE75}"/>
    <dgm:cxn modelId="{246F20C6-0E02-4084-9CBB-B3C8266FEFDC}" type="presOf" srcId="{304B4E88-D878-458C-A2C1-BEC44878DB41}" destId="{EE6310D1-1B93-483E-88C9-2DE58BEDD78B}" srcOrd="0" destOrd="0" presId="urn:microsoft.com/office/officeart/2005/8/layout/hList7"/>
    <dgm:cxn modelId="{01491AC8-D570-429C-A25F-65C80F1B2DF3}" srcId="{D63FB7C8-C002-45DA-B232-033A26BF58B5}" destId="{E33AD724-D59C-450B-B36A-A18F0F0F2B3D}" srcOrd="1" destOrd="0" parTransId="{E3956763-EACA-4D9A-9E49-74770099434C}" sibTransId="{304B4E88-D878-458C-A2C1-BEC44878DB41}"/>
    <dgm:cxn modelId="{C70D91DE-B006-4A5A-8508-FD8447AB3238}" type="presOf" srcId="{B2FB790A-710D-42D2-9A6D-299BDAA09318}" destId="{02CAC724-3A41-46B4-8679-EC921A86C269}" srcOrd="1" destOrd="0" presId="urn:microsoft.com/office/officeart/2005/8/layout/hList7"/>
    <dgm:cxn modelId="{D09D94E0-BF1A-42B7-8318-F2488DCBC1DB}" type="presOf" srcId="{89783162-C452-4D51-BF99-9C1D50322DC5}" destId="{8BD25C6E-5E81-4729-8B47-012D0CDA46AB}" srcOrd="0" destOrd="0" presId="urn:microsoft.com/office/officeart/2005/8/layout/hList7"/>
    <dgm:cxn modelId="{31D9B3E5-E9C1-43EE-B2F1-1CD783355758}" type="presOf" srcId="{E33AD724-D59C-450B-B36A-A18F0F0F2B3D}" destId="{676C52F1-AC14-479B-B0F1-8E9F66DBD057}" srcOrd="1" destOrd="0" presId="urn:microsoft.com/office/officeart/2005/8/layout/hList7"/>
    <dgm:cxn modelId="{099F0DE6-3C0E-40A3-BCCF-D03A1D9CF872}" type="presOf" srcId="{3AC11EB0-EA8E-4A6F-9C89-E938EBEBCAB6}" destId="{39461020-AC1A-4EBC-B7C7-EC409245E0C7}" srcOrd="0" destOrd="0" presId="urn:microsoft.com/office/officeart/2005/8/layout/hList7"/>
    <dgm:cxn modelId="{9D412B8C-6C65-4AE7-AD73-03C1099EB3E0}" type="presParOf" srcId="{2DB54BB6-FF0F-4ABE-9304-242EE1DC92A8}" destId="{FDDE582F-F423-4E94-A5A4-7911461F7A25}" srcOrd="0" destOrd="0" presId="urn:microsoft.com/office/officeart/2005/8/layout/hList7"/>
    <dgm:cxn modelId="{F0B1A3F0-7AD5-4452-B6EB-DF0BA0595280}" type="presParOf" srcId="{2DB54BB6-FF0F-4ABE-9304-242EE1DC92A8}" destId="{6983BF38-B7CD-40E5-813A-9A28F530FE9C}" srcOrd="1" destOrd="0" presId="urn:microsoft.com/office/officeart/2005/8/layout/hList7"/>
    <dgm:cxn modelId="{702E9912-B9B5-4CA5-93FB-7A1274B18A15}" type="presParOf" srcId="{6983BF38-B7CD-40E5-813A-9A28F530FE9C}" destId="{8DEF1CF9-D19A-4E99-9076-C8F301CEEECD}" srcOrd="0" destOrd="0" presId="urn:microsoft.com/office/officeart/2005/8/layout/hList7"/>
    <dgm:cxn modelId="{06D96411-D77D-40B7-97B7-48462B9221BC}" type="presParOf" srcId="{8DEF1CF9-D19A-4E99-9076-C8F301CEEECD}" destId="{F0CEB162-2A81-4178-B842-7C6B40763B89}" srcOrd="0" destOrd="0" presId="urn:microsoft.com/office/officeart/2005/8/layout/hList7"/>
    <dgm:cxn modelId="{D2529C63-0E3B-4F48-8D3A-5F6BBD08C124}" type="presParOf" srcId="{8DEF1CF9-D19A-4E99-9076-C8F301CEEECD}" destId="{11892E2B-C021-466C-B06D-4DA41D1077FA}" srcOrd="1" destOrd="0" presId="urn:microsoft.com/office/officeart/2005/8/layout/hList7"/>
    <dgm:cxn modelId="{5F08FE87-965F-4B06-8567-21987E47AEA8}" type="presParOf" srcId="{8DEF1CF9-D19A-4E99-9076-C8F301CEEECD}" destId="{AF576F57-3232-48D4-9D69-2372C17E5436}" srcOrd="2" destOrd="0" presId="urn:microsoft.com/office/officeart/2005/8/layout/hList7"/>
    <dgm:cxn modelId="{41A68193-2251-4023-8E2A-432EA4BD63DB}" type="presParOf" srcId="{8DEF1CF9-D19A-4E99-9076-C8F301CEEECD}" destId="{9C17CD55-861C-4C72-983E-DA73F090C832}" srcOrd="3" destOrd="0" presId="urn:microsoft.com/office/officeart/2005/8/layout/hList7"/>
    <dgm:cxn modelId="{3FF53B96-6473-495C-A7A2-F2D1BFDBB928}" type="presParOf" srcId="{6983BF38-B7CD-40E5-813A-9A28F530FE9C}" destId="{7F14694F-92A6-4AFB-94E6-827230164C60}" srcOrd="1" destOrd="0" presId="urn:microsoft.com/office/officeart/2005/8/layout/hList7"/>
    <dgm:cxn modelId="{3134D7CE-CD9D-452D-915B-3C060D7CB4B7}" type="presParOf" srcId="{6983BF38-B7CD-40E5-813A-9A28F530FE9C}" destId="{C547A836-1EB0-4C6A-8694-9935E886E222}" srcOrd="2" destOrd="0" presId="urn:microsoft.com/office/officeart/2005/8/layout/hList7"/>
    <dgm:cxn modelId="{48623543-8057-4993-B57F-4486D81AA25B}" type="presParOf" srcId="{C547A836-1EB0-4C6A-8694-9935E886E222}" destId="{A3A6F989-9D8E-41B6-9C0C-9CE194A2F283}" srcOrd="0" destOrd="0" presId="urn:microsoft.com/office/officeart/2005/8/layout/hList7"/>
    <dgm:cxn modelId="{10F6176C-45EF-4920-BA11-0086B45D13FC}" type="presParOf" srcId="{C547A836-1EB0-4C6A-8694-9935E886E222}" destId="{676C52F1-AC14-479B-B0F1-8E9F66DBD057}" srcOrd="1" destOrd="0" presId="urn:microsoft.com/office/officeart/2005/8/layout/hList7"/>
    <dgm:cxn modelId="{BF133CF6-1C27-422E-A074-3EA5E1E1F830}" type="presParOf" srcId="{C547A836-1EB0-4C6A-8694-9935E886E222}" destId="{22588878-AC47-4DF1-9B5A-EB3177848C8B}" srcOrd="2" destOrd="0" presId="urn:microsoft.com/office/officeart/2005/8/layout/hList7"/>
    <dgm:cxn modelId="{B58201B7-5B05-48ED-9E80-43F7E8935418}" type="presParOf" srcId="{C547A836-1EB0-4C6A-8694-9935E886E222}" destId="{474A5B0A-A612-4C9F-B3DC-243F6CD56025}" srcOrd="3" destOrd="0" presId="urn:microsoft.com/office/officeart/2005/8/layout/hList7"/>
    <dgm:cxn modelId="{F3DBD3EF-D82B-4871-ABBA-3E1B1357B9C9}" type="presParOf" srcId="{6983BF38-B7CD-40E5-813A-9A28F530FE9C}" destId="{EE6310D1-1B93-483E-88C9-2DE58BEDD78B}" srcOrd="3" destOrd="0" presId="urn:microsoft.com/office/officeart/2005/8/layout/hList7"/>
    <dgm:cxn modelId="{9BC2A8F7-CCBF-4CC5-84CD-1693208BCF39}" type="presParOf" srcId="{6983BF38-B7CD-40E5-813A-9A28F530FE9C}" destId="{BCC33FF4-9BF3-4816-855E-B4E9BFC8B618}" srcOrd="4" destOrd="0" presId="urn:microsoft.com/office/officeart/2005/8/layout/hList7"/>
    <dgm:cxn modelId="{D00C6C89-730F-440A-B8F6-9BE3C2583B2A}" type="presParOf" srcId="{BCC33FF4-9BF3-4816-855E-B4E9BFC8B618}" destId="{39461020-AC1A-4EBC-B7C7-EC409245E0C7}" srcOrd="0" destOrd="0" presId="urn:microsoft.com/office/officeart/2005/8/layout/hList7"/>
    <dgm:cxn modelId="{0BCFEFFA-6F85-4A0D-969E-AC7B12E11646}" type="presParOf" srcId="{BCC33FF4-9BF3-4816-855E-B4E9BFC8B618}" destId="{3DA5CA89-6CA9-45B8-884A-A375828B1432}" srcOrd="1" destOrd="0" presId="urn:microsoft.com/office/officeart/2005/8/layout/hList7"/>
    <dgm:cxn modelId="{64B552A9-3A04-4F16-BCDC-94AC85D2A86A}" type="presParOf" srcId="{BCC33FF4-9BF3-4816-855E-B4E9BFC8B618}" destId="{E746982D-1AD0-43C1-A5A3-655E5CE26215}" srcOrd="2" destOrd="0" presId="urn:microsoft.com/office/officeart/2005/8/layout/hList7"/>
    <dgm:cxn modelId="{89F18BED-2AE2-426B-A6EF-0319A2C2267A}" type="presParOf" srcId="{BCC33FF4-9BF3-4816-855E-B4E9BFC8B618}" destId="{BC74BCE8-8AFE-4EDD-A07E-8EA3B69EE160}" srcOrd="3" destOrd="0" presId="urn:microsoft.com/office/officeart/2005/8/layout/hList7"/>
    <dgm:cxn modelId="{B7908746-395F-4A2B-AB10-5DF7962FCDD4}" type="presParOf" srcId="{6983BF38-B7CD-40E5-813A-9A28F530FE9C}" destId="{8BD25C6E-5E81-4729-8B47-012D0CDA46AB}" srcOrd="5" destOrd="0" presId="urn:microsoft.com/office/officeart/2005/8/layout/hList7"/>
    <dgm:cxn modelId="{F7B820C6-268A-43CA-ADCF-9705AAE74215}" type="presParOf" srcId="{6983BF38-B7CD-40E5-813A-9A28F530FE9C}" destId="{747D91C8-4575-4EF8-BD80-6F368F3A937B}" srcOrd="6" destOrd="0" presId="urn:microsoft.com/office/officeart/2005/8/layout/hList7"/>
    <dgm:cxn modelId="{B787F1B5-92C8-4259-B890-1EE72D3C94CC}" type="presParOf" srcId="{747D91C8-4575-4EF8-BD80-6F368F3A937B}" destId="{2D4C43F3-BEDF-40E4-BF80-0596A1F22249}" srcOrd="0" destOrd="0" presId="urn:microsoft.com/office/officeart/2005/8/layout/hList7"/>
    <dgm:cxn modelId="{43711753-64F4-46B6-BA61-6BC2C5C2E44A}" type="presParOf" srcId="{747D91C8-4575-4EF8-BD80-6F368F3A937B}" destId="{02CAC724-3A41-46B4-8679-EC921A86C269}" srcOrd="1" destOrd="0" presId="urn:microsoft.com/office/officeart/2005/8/layout/hList7"/>
    <dgm:cxn modelId="{78533328-28A5-445D-835B-1C4BE5B3A408}" type="presParOf" srcId="{747D91C8-4575-4EF8-BD80-6F368F3A937B}" destId="{851CA3B6-4286-412D-8139-8B34F59A6DEF}" srcOrd="2" destOrd="0" presId="urn:microsoft.com/office/officeart/2005/8/layout/hList7"/>
    <dgm:cxn modelId="{0D6942D8-9317-42BF-95F9-1AEE18C7C944}" type="presParOf" srcId="{747D91C8-4575-4EF8-BD80-6F368F3A937B}" destId="{7EABBDAF-8A10-4281-B557-2DB23E03E68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C491BE-85D5-421F-87EB-CD3B9F4734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1EDFAF7-4776-42C8-B6D1-FE1A7E7B3A51}">
      <dgm:prSet phldrT="[Κείμενο]" phldr="0"/>
      <dgm:spPr/>
      <dgm:t>
        <a:bodyPr/>
        <a:lstStyle/>
        <a:p>
          <a:r>
            <a:rPr lang="el-GR" dirty="0"/>
            <a:t>ΘΕΩΡΗΤΙΚΟ ΠΛΑΙΣΙΟ</a:t>
          </a:r>
        </a:p>
      </dgm:t>
    </dgm:pt>
    <dgm:pt modelId="{42DD0F9E-FE09-49C3-A5A4-E967C823F42F}" type="parTrans" cxnId="{C5EF83DF-3DBC-4B73-A606-572EBA89FF11}">
      <dgm:prSet/>
      <dgm:spPr/>
      <dgm:t>
        <a:bodyPr/>
        <a:lstStyle/>
        <a:p>
          <a:endParaRPr lang="el-GR"/>
        </a:p>
      </dgm:t>
    </dgm:pt>
    <dgm:pt modelId="{EC837264-9490-41B8-B5EB-53B3C19B8C29}" type="sibTrans" cxnId="{C5EF83DF-3DBC-4B73-A606-572EBA89FF11}">
      <dgm:prSet/>
      <dgm:spPr/>
      <dgm:t>
        <a:bodyPr/>
        <a:lstStyle/>
        <a:p>
          <a:endParaRPr lang="el-GR"/>
        </a:p>
      </dgm:t>
    </dgm:pt>
    <dgm:pt modelId="{A7438E68-B4E4-429D-B357-12A928575C81}">
      <dgm:prSet phldrT="[Κείμενο]" phldr="0"/>
      <dgm:spPr/>
      <dgm:t>
        <a:bodyPr/>
        <a:lstStyle/>
        <a:p>
          <a:r>
            <a:rPr lang="el-GR" dirty="0"/>
            <a:t>Εξ Αποστάσεως Εκπαίδευση</a:t>
          </a:r>
        </a:p>
      </dgm:t>
    </dgm:pt>
    <dgm:pt modelId="{93B689EE-A005-4AB6-B3D8-572DA87133FB}" type="parTrans" cxnId="{676B2F0F-4122-4719-99C5-57509C7CB957}">
      <dgm:prSet/>
      <dgm:spPr/>
      <dgm:t>
        <a:bodyPr/>
        <a:lstStyle/>
        <a:p>
          <a:endParaRPr lang="el-GR"/>
        </a:p>
      </dgm:t>
    </dgm:pt>
    <dgm:pt modelId="{B1434668-3CC8-4DF5-B0EC-5D8198F7E112}" type="sibTrans" cxnId="{676B2F0F-4122-4719-99C5-57509C7CB957}">
      <dgm:prSet/>
      <dgm:spPr/>
      <dgm:t>
        <a:bodyPr/>
        <a:lstStyle/>
        <a:p>
          <a:endParaRPr lang="el-GR"/>
        </a:p>
      </dgm:t>
    </dgm:pt>
    <dgm:pt modelId="{F42462CD-3899-466E-A328-EDE539972044}">
      <dgm:prSet phldrT="[Κείμενο]" phldr="0"/>
      <dgm:spPr/>
      <dgm:t>
        <a:bodyPr/>
        <a:lstStyle/>
        <a:p>
          <a:r>
            <a:rPr lang="el-GR" dirty="0"/>
            <a:t>ΜΕΘΟΔΟΛΟΓΙΑ ΕΚΠΑΙΔΕΥΤΙΚΟΥ ΥΛΙΚΟΥ </a:t>
          </a:r>
        </a:p>
      </dgm:t>
    </dgm:pt>
    <dgm:pt modelId="{4D976DF9-6B7F-4D0F-81D9-734BD1DF8E34}" type="parTrans" cxnId="{8D05BFD7-EA55-4BA7-938C-8A5B1739C60D}">
      <dgm:prSet/>
      <dgm:spPr/>
      <dgm:t>
        <a:bodyPr/>
        <a:lstStyle/>
        <a:p>
          <a:endParaRPr lang="el-GR"/>
        </a:p>
      </dgm:t>
    </dgm:pt>
    <dgm:pt modelId="{8B4ADA8C-5A44-4BFD-B2A0-2D0B17DD51CF}" type="sibTrans" cxnId="{8D05BFD7-EA55-4BA7-938C-8A5B1739C60D}">
      <dgm:prSet/>
      <dgm:spPr/>
      <dgm:t>
        <a:bodyPr/>
        <a:lstStyle/>
        <a:p>
          <a:endParaRPr lang="el-GR"/>
        </a:p>
      </dgm:t>
    </dgm:pt>
    <dgm:pt modelId="{F729C361-996C-40FC-9411-7B458E6D8CA8}">
      <dgm:prSet phldrT="[Κείμενο]" phldr="0"/>
      <dgm:spPr/>
      <dgm:t>
        <a:bodyPr/>
        <a:lstStyle/>
        <a:p>
          <a:r>
            <a:rPr lang="el-GR" dirty="0"/>
            <a:t>Εργαλεία που χρησιμοποιήθηκαν </a:t>
          </a:r>
        </a:p>
      </dgm:t>
    </dgm:pt>
    <dgm:pt modelId="{643488B9-165B-4277-9001-2A0A4AF6F360}" type="parTrans" cxnId="{3A08A961-6F15-4964-8E76-A7EFD06C4344}">
      <dgm:prSet/>
      <dgm:spPr/>
      <dgm:t>
        <a:bodyPr/>
        <a:lstStyle/>
        <a:p>
          <a:endParaRPr lang="el-GR"/>
        </a:p>
      </dgm:t>
    </dgm:pt>
    <dgm:pt modelId="{9B17B869-E39F-411F-86F8-EDB3575470CD}" type="sibTrans" cxnId="{3A08A961-6F15-4964-8E76-A7EFD06C4344}">
      <dgm:prSet/>
      <dgm:spPr/>
      <dgm:t>
        <a:bodyPr/>
        <a:lstStyle/>
        <a:p>
          <a:endParaRPr lang="el-GR"/>
        </a:p>
      </dgm:t>
    </dgm:pt>
    <dgm:pt modelId="{06A1DAC8-08A1-40A1-A400-F35FEDD5017E}">
      <dgm:prSet phldrT="[Κείμενο]" phldr="0"/>
      <dgm:spPr/>
      <dgm:t>
        <a:bodyPr/>
        <a:lstStyle/>
        <a:p>
          <a:r>
            <a:rPr lang="el-GR" dirty="0"/>
            <a:t>ΕΡΕΥΝΑ </a:t>
          </a:r>
        </a:p>
      </dgm:t>
    </dgm:pt>
    <dgm:pt modelId="{E703AE27-05AA-4E3A-856D-FAAA7157EFEF}" type="parTrans" cxnId="{DAD5E077-C667-4B5B-A191-D9D8DD9AC46B}">
      <dgm:prSet/>
      <dgm:spPr/>
      <dgm:t>
        <a:bodyPr/>
        <a:lstStyle/>
        <a:p>
          <a:endParaRPr lang="el-GR"/>
        </a:p>
      </dgm:t>
    </dgm:pt>
    <dgm:pt modelId="{BB273963-3A43-40F4-8EE7-0442F07B8A7C}" type="sibTrans" cxnId="{DAD5E077-C667-4B5B-A191-D9D8DD9AC46B}">
      <dgm:prSet/>
      <dgm:spPr/>
      <dgm:t>
        <a:bodyPr/>
        <a:lstStyle/>
        <a:p>
          <a:endParaRPr lang="el-GR"/>
        </a:p>
      </dgm:t>
    </dgm:pt>
    <dgm:pt modelId="{7E0F26EF-6148-4BC6-A78B-D595FA0ECFBC}">
      <dgm:prSet phldrT="[Κείμενο]" phldr="0" custT="1"/>
      <dgm:spPr/>
      <dgm:t>
        <a:bodyPr/>
        <a:lstStyle/>
        <a:p>
          <a:r>
            <a:rPr lang="el-GR" sz="2000" dirty="0"/>
            <a:t>Μεθοδολογία έρευνας </a:t>
          </a:r>
        </a:p>
      </dgm:t>
    </dgm:pt>
    <dgm:pt modelId="{B771A521-543D-4667-A1CB-87D9F4114554}" type="parTrans" cxnId="{FDB9A0CD-8332-4143-A5CA-5F207541D7C4}">
      <dgm:prSet/>
      <dgm:spPr/>
      <dgm:t>
        <a:bodyPr/>
        <a:lstStyle/>
        <a:p>
          <a:endParaRPr lang="el-GR"/>
        </a:p>
      </dgm:t>
    </dgm:pt>
    <dgm:pt modelId="{B5F03CAB-3B0B-49DE-8BA6-1DFC3C23E5CD}" type="sibTrans" cxnId="{FDB9A0CD-8332-4143-A5CA-5F207541D7C4}">
      <dgm:prSet/>
      <dgm:spPr/>
      <dgm:t>
        <a:bodyPr/>
        <a:lstStyle/>
        <a:p>
          <a:endParaRPr lang="el-GR"/>
        </a:p>
      </dgm:t>
    </dgm:pt>
    <dgm:pt modelId="{D050B6D5-98B1-4719-8FA8-60785500608D}">
      <dgm:prSet phldrT="[Κείμενο]" phldr="0"/>
      <dgm:spPr/>
      <dgm:t>
        <a:bodyPr/>
        <a:lstStyle/>
        <a:p>
          <a:r>
            <a:rPr lang="el-GR" dirty="0"/>
            <a:t>Εκπαιδευτικό Υλικό στην ΕξΑΕ</a:t>
          </a:r>
        </a:p>
      </dgm:t>
    </dgm:pt>
    <dgm:pt modelId="{94B5F64A-2E3F-4F4E-8EE1-E4A6C2C2798C}" type="parTrans" cxnId="{6A87DB3C-6CF5-4A9A-BE2A-F1F428F771E3}">
      <dgm:prSet/>
      <dgm:spPr/>
      <dgm:t>
        <a:bodyPr/>
        <a:lstStyle/>
        <a:p>
          <a:endParaRPr lang="el-GR"/>
        </a:p>
      </dgm:t>
    </dgm:pt>
    <dgm:pt modelId="{70D80B82-7A15-4DDB-B522-8CAAD4A9F25E}" type="sibTrans" cxnId="{6A87DB3C-6CF5-4A9A-BE2A-F1F428F771E3}">
      <dgm:prSet/>
      <dgm:spPr/>
      <dgm:t>
        <a:bodyPr/>
        <a:lstStyle/>
        <a:p>
          <a:endParaRPr lang="el-GR"/>
        </a:p>
      </dgm:t>
    </dgm:pt>
    <dgm:pt modelId="{2A387C70-261C-42FC-A61A-CC1F01DF1B52}">
      <dgm:prSet phldrT="[Κείμενο]" phldr="0"/>
      <dgm:spPr/>
      <dgm:t>
        <a:bodyPr/>
        <a:lstStyle/>
        <a:p>
          <a:r>
            <a:rPr lang="el-GR" dirty="0"/>
            <a:t>Γεωγραφία</a:t>
          </a:r>
        </a:p>
      </dgm:t>
    </dgm:pt>
    <dgm:pt modelId="{AF018A0E-9D1F-4E36-B5E8-663E14F80F39}" type="parTrans" cxnId="{5015C6B4-2675-4E3C-BAFA-368E4AEFAFCA}">
      <dgm:prSet/>
      <dgm:spPr/>
      <dgm:t>
        <a:bodyPr/>
        <a:lstStyle/>
        <a:p>
          <a:endParaRPr lang="el-GR"/>
        </a:p>
      </dgm:t>
    </dgm:pt>
    <dgm:pt modelId="{93303D0A-E32C-4563-8FB2-6E3D68A749D7}" type="sibTrans" cxnId="{5015C6B4-2675-4E3C-BAFA-368E4AEFAFCA}">
      <dgm:prSet/>
      <dgm:spPr/>
      <dgm:t>
        <a:bodyPr/>
        <a:lstStyle/>
        <a:p>
          <a:endParaRPr lang="el-GR"/>
        </a:p>
      </dgm:t>
    </dgm:pt>
    <dgm:pt modelId="{7BCE42B0-235F-4C3B-AB58-AE752978F545}">
      <dgm:prSet phldrT="[Κείμενο]" phldr="0"/>
      <dgm:spPr/>
      <dgm:t>
        <a:bodyPr/>
        <a:lstStyle/>
        <a:p>
          <a:r>
            <a:rPr lang="el-GR"/>
            <a:t>Κύριο ΕΥ</a:t>
          </a:r>
          <a:endParaRPr lang="el-GR" dirty="0"/>
        </a:p>
      </dgm:t>
    </dgm:pt>
    <dgm:pt modelId="{1213E200-F8F1-4F62-B955-221629D062F0}" type="parTrans" cxnId="{E6E1E381-4B12-454A-B8ED-A647562333FC}">
      <dgm:prSet/>
      <dgm:spPr/>
      <dgm:t>
        <a:bodyPr/>
        <a:lstStyle/>
        <a:p>
          <a:endParaRPr lang="el-GR"/>
        </a:p>
      </dgm:t>
    </dgm:pt>
    <dgm:pt modelId="{9D36D3AC-0F35-4272-85D1-7FECE9A1EC31}" type="sibTrans" cxnId="{E6E1E381-4B12-454A-B8ED-A647562333FC}">
      <dgm:prSet/>
      <dgm:spPr/>
      <dgm:t>
        <a:bodyPr/>
        <a:lstStyle/>
        <a:p>
          <a:endParaRPr lang="el-GR"/>
        </a:p>
      </dgm:t>
    </dgm:pt>
    <dgm:pt modelId="{B3BB0EF0-EA23-40EB-9500-F03075757299}">
      <dgm:prSet phldrT="[Κείμενο]" phldr="0"/>
      <dgm:spPr/>
      <dgm:t>
        <a:bodyPr/>
        <a:lstStyle/>
        <a:p>
          <a:r>
            <a:rPr lang="el-GR" dirty="0"/>
            <a:t>Αρχές σχεδιασμού ΕΥ</a:t>
          </a:r>
        </a:p>
      </dgm:t>
    </dgm:pt>
    <dgm:pt modelId="{7DA1FCC3-3741-4D7C-8A04-6793F41DB7F1}" type="parTrans" cxnId="{138B5E7E-FAE3-4842-993F-1C18CD4D556E}">
      <dgm:prSet/>
      <dgm:spPr/>
      <dgm:t>
        <a:bodyPr/>
        <a:lstStyle/>
        <a:p>
          <a:endParaRPr lang="el-GR"/>
        </a:p>
      </dgm:t>
    </dgm:pt>
    <dgm:pt modelId="{C6B31E63-A43A-4DE6-AE48-581899E40FA9}" type="sibTrans" cxnId="{138B5E7E-FAE3-4842-993F-1C18CD4D556E}">
      <dgm:prSet/>
      <dgm:spPr/>
      <dgm:t>
        <a:bodyPr/>
        <a:lstStyle/>
        <a:p>
          <a:endParaRPr lang="el-GR"/>
        </a:p>
      </dgm:t>
    </dgm:pt>
    <dgm:pt modelId="{7611F4F1-1440-4097-A079-D589A993AF33}">
      <dgm:prSet phldrT="[Κείμενο]" phldr="0" custT="1"/>
      <dgm:spPr/>
      <dgm:t>
        <a:bodyPr/>
        <a:lstStyle/>
        <a:p>
          <a:r>
            <a:rPr lang="el-GR" sz="2000" dirty="0"/>
            <a:t>Παρουσίαση-Συζήτηση αποτελεσμάτων 2 ερευνητικών μερών </a:t>
          </a:r>
        </a:p>
      </dgm:t>
    </dgm:pt>
    <dgm:pt modelId="{27183804-D1B5-48FC-B325-894CD2BAC6F6}" type="parTrans" cxnId="{E28D083C-DA73-4BB6-BFB6-0FAAA1ACC26E}">
      <dgm:prSet/>
      <dgm:spPr/>
      <dgm:t>
        <a:bodyPr/>
        <a:lstStyle/>
        <a:p>
          <a:endParaRPr lang="el-GR"/>
        </a:p>
      </dgm:t>
    </dgm:pt>
    <dgm:pt modelId="{65AC799A-510E-4F29-8357-1586E1710374}" type="sibTrans" cxnId="{E28D083C-DA73-4BB6-BFB6-0FAAA1ACC26E}">
      <dgm:prSet/>
      <dgm:spPr/>
      <dgm:t>
        <a:bodyPr/>
        <a:lstStyle/>
        <a:p>
          <a:endParaRPr lang="el-GR"/>
        </a:p>
      </dgm:t>
    </dgm:pt>
    <dgm:pt modelId="{BDDD4B7C-1D34-49CF-8413-C3232BEA2157}">
      <dgm:prSet phldrT="[Κείμενο]" phldr="0" custT="1"/>
      <dgm:spPr/>
      <dgm:t>
        <a:bodyPr/>
        <a:lstStyle/>
        <a:p>
          <a:r>
            <a:rPr lang="el-GR" sz="2000" dirty="0"/>
            <a:t>Συμπεράσματα</a:t>
          </a:r>
        </a:p>
      </dgm:t>
    </dgm:pt>
    <dgm:pt modelId="{3A7F0083-A5C0-4A28-92ED-E50585BAE4D4}" type="parTrans" cxnId="{53689667-818C-4E23-9E27-64AA5E6957D5}">
      <dgm:prSet/>
      <dgm:spPr/>
      <dgm:t>
        <a:bodyPr/>
        <a:lstStyle/>
        <a:p>
          <a:endParaRPr lang="el-GR"/>
        </a:p>
      </dgm:t>
    </dgm:pt>
    <dgm:pt modelId="{EC3CB239-C9BB-455C-ADE9-F658DBDCB2F4}" type="sibTrans" cxnId="{53689667-818C-4E23-9E27-64AA5E6957D5}">
      <dgm:prSet/>
      <dgm:spPr/>
      <dgm:t>
        <a:bodyPr/>
        <a:lstStyle/>
        <a:p>
          <a:endParaRPr lang="el-GR"/>
        </a:p>
      </dgm:t>
    </dgm:pt>
    <dgm:pt modelId="{C8987030-E269-42D2-BD55-223F81751815}" type="pres">
      <dgm:prSet presAssocID="{4FC491BE-85D5-421F-87EB-CD3B9F4734FF}" presName="Name0" presStyleCnt="0">
        <dgm:presLayoutVars>
          <dgm:dir/>
          <dgm:animLvl val="lvl"/>
          <dgm:resizeHandles val="exact"/>
        </dgm:presLayoutVars>
      </dgm:prSet>
      <dgm:spPr/>
    </dgm:pt>
    <dgm:pt modelId="{35AC8330-9265-4F88-8F07-EB4B739C807B}" type="pres">
      <dgm:prSet presAssocID="{01EDFAF7-4776-42C8-B6D1-FE1A7E7B3A51}" presName="linNode" presStyleCnt="0"/>
      <dgm:spPr/>
    </dgm:pt>
    <dgm:pt modelId="{5325C04B-BF9C-4B35-A010-F241D11CDF0B}" type="pres">
      <dgm:prSet presAssocID="{01EDFAF7-4776-42C8-B6D1-FE1A7E7B3A5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86AC51C-C334-43DB-A939-96DF81A03AD9}" type="pres">
      <dgm:prSet presAssocID="{01EDFAF7-4776-42C8-B6D1-FE1A7E7B3A51}" presName="descendantText" presStyleLbl="alignAccFollowNode1" presStyleIdx="0" presStyleCnt="3">
        <dgm:presLayoutVars>
          <dgm:bulletEnabled val="1"/>
        </dgm:presLayoutVars>
      </dgm:prSet>
      <dgm:spPr/>
    </dgm:pt>
    <dgm:pt modelId="{0E4FA70E-F24C-4BDC-9B20-CF59ED2E93D6}" type="pres">
      <dgm:prSet presAssocID="{EC837264-9490-41B8-B5EB-53B3C19B8C29}" presName="sp" presStyleCnt="0"/>
      <dgm:spPr/>
    </dgm:pt>
    <dgm:pt modelId="{D677586D-7FE7-4F55-AA2D-670A3561C01E}" type="pres">
      <dgm:prSet presAssocID="{F42462CD-3899-466E-A328-EDE539972044}" presName="linNode" presStyleCnt="0"/>
      <dgm:spPr/>
    </dgm:pt>
    <dgm:pt modelId="{0E1F4A3F-BDAF-444C-B6D7-6BE08BB5609A}" type="pres">
      <dgm:prSet presAssocID="{F42462CD-3899-466E-A328-EDE53997204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E6E3429-5C52-49B6-90B9-50AD6489C92E}" type="pres">
      <dgm:prSet presAssocID="{F42462CD-3899-466E-A328-EDE539972044}" presName="descendantText" presStyleLbl="alignAccFollowNode1" presStyleIdx="1" presStyleCnt="3">
        <dgm:presLayoutVars>
          <dgm:bulletEnabled val="1"/>
        </dgm:presLayoutVars>
      </dgm:prSet>
      <dgm:spPr/>
    </dgm:pt>
    <dgm:pt modelId="{451BE3ED-65A8-47B4-B5CE-B5D386C8EA41}" type="pres">
      <dgm:prSet presAssocID="{8B4ADA8C-5A44-4BFD-B2A0-2D0B17DD51CF}" presName="sp" presStyleCnt="0"/>
      <dgm:spPr/>
    </dgm:pt>
    <dgm:pt modelId="{AEBEFF23-7D12-4258-98E6-A771C44A861E}" type="pres">
      <dgm:prSet presAssocID="{06A1DAC8-08A1-40A1-A400-F35FEDD5017E}" presName="linNode" presStyleCnt="0"/>
      <dgm:spPr/>
    </dgm:pt>
    <dgm:pt modelId="{467A6B58-5C35-471A-AE19-7772AC1FFA93}" type="pres">
      <dgm:prSet presAssocID="{06A1DAC8-08A1-40A1-A400-F35FEDD5017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17A0200-79F2-4CF3-A050-7BC9A016A1A4}" type="pres">
      <dgm:prSet presAssocID="{06A1DAC8-08A1-40A1-A400-F35FEDD5017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76B2F0F-4122-4719-99C5-57509C7CB957}" srcId="{01EDFAF7-4776-42C8-B6D1-FE1A7E7B3A51}" destId="{A7438E68-B4E4-429D-B357-12A928575C81}" srcOrd="0" destOrd="0" parTransId="{93B689EE-A005-4AB6-B3D8-572DA87133FB}" sibTransId="{B1434668-3CC8-4DF5-B0EC-5D8198F7E112}"/>
    <dgm:cxn modelId="{EA075317-4E8E-4560-B13C-72365BA37E3B}" type="presOf" srcId="{7611F4F1-1440-4097-A079-D589A993AF33}" destId="{F17A0200-79F2-4CF3-A050-7BC9A016A1A4}" srcOrd="0" destOrd="1" presId="urn:microsoft.com/office/officeart/2005/8/layout/vList5"/>
    <dgm:cxn modelId="{9BB93623-ABAC-4A17-B3AA-D1631EEEC3DB}" type="presOf" srcId="{BDDD4B7C-1D34-49CF-8413-C3232BEA2157}" destId="{F17A0200-79F2-4CF3-A050-7BC9A016A1A4}" srcOrd="0" destOrd="2" presId="urn:microsoft.com/office/officeart/2005/8/layout/vList5"/>
    <dgm:cxn modelId="{B156FC2C-C656-4283-8EFA-70E3379B6C37}" type="presOf" srcId="{06A1DAC8-08A1-40A1-A400-F35FEDD5017E}" destId="{467A6B58-5C35-471A-AE19-7772AC1FFA93}" srcOrd="0" destOrd="0" presId="urn:microsoft.com/office/officeart/2005/8/layout/vList5"/>
    <dgm:cxn modelId="{B4B5372D-EDCC-46F5-AC9E-451EEE3B6824}" type="presOf" srcId="{F42462CD-3899-466E-A328-EDE539972044}" destId="{0E1F4A3F-BDAF-444C-B6D7-6BE08BB5609A}" srcOrd="0" destOrd="0" presId="urn:microsoft.com/office/officeart/2005/8/layout/vList5"/>
    <dgm:cxn modelId="{2DBC382F-6E9C-4C16-BF91-5EC0B5E7DF6A}" type="presOf" srcId="{4FC491BE-85D5-421F-87EB-CD3B9F4734FF}" destId="{C8987030-E269-42D2-BD55-223F81751815}" srcOrd="0" destOrd="0" presId="urn:microsoft.com/office/officeart/2005/8/layout/vList5"/>
    <dgm:cxn modelId="{E28D083C-DA73-4BB6-BFB6-0FAAA1ACC26E}" srcId="{06A1DAC8-08A1-40A1-A400-F35FEDD5017E}" destId="{7611F4F1-1440-4097-A079-D589A993AF33}" srcOrd="1" destOrd="0" parTransId="{27183804-D1B5-48FC-B325-894CD2BAC6F6}" sibTransId="{65AC799A-510E-4F29-8357-1586E1710374}"/>
    <dgm:cxn modelId="{6A87DB3C-6CF5-4A9A-BE2A-F1F428F771E3}" srcId="{01EDFAF7-4776-42C8-B6D1-FE1A7E7B3A51}" destId="{D050B6D5-98B1-4719-8FA8-60785500608D}" srcOrd="1" destOrd="0" parTransId="{94B5F64A-2E3F-4F4E-8EE1-E4A6C2C2798C}" sibTransId="{70D80B82-7A15-4DDB-B522-8CAAD4A9F25E}"/>
    <dgm:cxn modelId="{3A08A961-6F15-4964-8E76-A7EFD06C4344}" srcId="{F42462CD-3899-466E-A328-EDE539972044}" destId="{F729C361-996C-40FC-9411-7B458E6D8CA8}" srcOrd="0" destOrd="0" parTransId="{643488B9-165B-4277-9001-2A0A4AF6F360}" sibTransId="{9B17B869-E39F-411F-86F8-EDB3575470CD}"/>
    <dgm:cxn modelId="{53689667-818C-4E23-9E27-64AA5E6957D5}" srcId="{06A1DAC8-08A1-40A1-A400-F35FEDD5017E}" destId="{BDDD4B7C-1D34-49CF-8413-C3232BEA2157}" srcOrd="2" destOrd="0" parTransId="{3A7F0083-A5C0-4A28-92ED-E50585BAE4D4}" sibTransId="{EC3CB239-C9BB-455C-ADE9-F658DBDCB2F4}"/>
    <dgm:cxn modelId="{DAD5E077-C667-4B5B-A191-D9D8DD9AC46B}" srcId="{4FC491BE-85D5-421F-87EB-CD3B9F4734FF}" destId="{06A1DAC8-08A1-40A1-A400-F35FEDD5017E}" srcOrd="2" destOrd="0" parTransId="{E703AE27-05AA-4E3A-856D-FAAA7157EFEF}" sibTransId="{BB273963-3A43-40F4-8EE7-0442F07B8A7C}"/>
    <dgm:cxn modelId="{138B5E7E-FAE3-4842-993F-1C18CD4D556E}" srcId="{F42462CD-3899-466E-A328-EDE539972044}" destId="{B3BB0EF0-EA23-40EB-9500-F03075757299}" srcOrd="2" destOrd="0" parTransId="{7DA1FCC3-3741-4D7C-8A04-6793F41DB7F1}" sibTransId="{C6B31E63-A43A-4DE6-AE48-581899E40FA9}"/>
    <dgm:cxn modelId="{E6E1E381-4B12-454A-B8ED-A647562333FC}" srcId="{F42462CD-3899-466E-A328-EDE539972044}" destId="{7BCE42B0-235F-4C3B-AB58-AE752978F545}" srcOrd="1" destOrd="0" parTransId="{1213E200-F8F1-4F62-B955-221629D062F0}" sibTransId="{9D36D3AC-0F35-4272-85D1-7FECE9A1EC31}"/>
    <dgm:cxn modelId="{0E17F28A-6CA4-47AE-B652-479000AC0723}" type="presOf" srcId="{7BCE42B0-235F-4C3B-AB58-AE752978F545}" destId="{6E6E3429-5C52-49B6-90B9-50AD6489C92E}" srcOrd="0" destOrd="1" presId="urn:microsoft.com/office/officeart/2005/8/layout/vList5"/>
    <dgm:cxn modelId="{97E85F94-4EE0-4D7B-AF25-379663820921}" type="presOf" srcId="{2A387C70-261C-42FC-A61A-CC1F01DF1B52}" destId="{786AC51C-C334-43DB-A939-96DF81A03AD9}" srcOrd="0" destOrd="2" presId="urn:microsoft.com/office/officeart/2005/8/layout/vList5"/>
    <dgm:cxn modelId="{996BEAAB-5261-488E-8334-A2A8F50C6C05}" type="presOf" srcId="{A7438E68-B4E4-429D-B357-12A928575C81}" destId="{786AC51C-C334-43DB-A939-96DF81A03AD9}" srcOrd="0" destOrd="0" presId="urn:microsoft.com/office/officeart/2005/8/layout/vList5"/>
    <dgm:cxn modelId="{5015C6B4-2675-4E3C-BAFA-368E4AEFAFCA}" srcId="{01EDFAF7-4776-42C8-B6D1-FE1A7E7B3A51}" destId="{2A387C70-261C-42FC-A61A-CC1F01DF1B52}" srcOrd="2" destOrd="0" parTransId="{AF018A0E-9D1F-4E36-B5E8-663E14F80F39}" sibTransId="{93303D0A-E32C-4563-8FB2-6E3D68A749D7}"/>
    <dgm:cxn modelId="{986B52C9-F648-4C11-8619-26C4F756FFEB}" type="presOf" srcId="{B3BB0EF0-EA23-40EB-9500-F03075757299}" destId="{6E6E3429-5C52-49B6-90B9-50AD6489C92E}" srcOrd="0" destOrd="2" presId="urn:microsoft.com/office/officeart/2005/8/layout/vList5"/>
    <dgm:cxn modelId="{FDB9A0CD-8332-4143-A5CA-5F207541D7C4}" srcId="{06A1DAC8-08A1-40A1-A400-F35FEDD5017E}" destId="{7E0F26EF-6148-4BC6-A78B-D595FA0ECFBC}" srcOrd="0" destOrd="0" parTransId="{B771A521-543D-4667-A1CB-87D9F4114554}" sibTransId="{B5F03CAB-3B0B-49DE-8BA6-1DFC3C23E5CD}"/>
    <dgm:cxn modelId="{8D05BFD7-EA55-4BA7-938C-8A5B1739C60D}" srcId="{4FC491BE-85D5-421F-87EB-CD3B9F4734FF}" destId="{F42462CD-3899-466E-A328-EDE539972044}" srcOrd="1" destOrd="0" parTransId="{4D976DF9-6B7F-4D0F-81D9-734BD1DF8E34}" sibTransId="{8B4ADA8C-5A44-4BFD-B2A0-2D0B17DD51CF}"/>
    <dgm:cxn modelId="{7A18E8D9-3DCE-4DFD-B836-E3654449D1CA}" type="presOf" srcId="{F729C361-996C-40FC-9411-7B458E6D8CA8}" destId="{6E6E3429-5C52-49B6-90B9-50AD6489C92E}" srcOrd="0" destOrd="0" presId="urn:microsoft.com/office/officeart/2005/8/layout/vList5"/>
    <dgm:cxn modelId="{0E4151DD-42C3-4962-A3E3-A2D252F5E9C5}" type="presOf" srcId="{7E0F26EF-6148-4BC6-A78B-D595FA0ECFBC}" destId="{F17A0200-79F2-4CF3-A050-7BC9A016A1A4}" srcOrd="0" destOrd="0" presId="urn:microsoft.com/office/officeart/2005/8/layout/vList5"/>
    <dgm:cxn modelId="{C5EF83DF-3DBC-4B73-A606-572EBA89FF11}" srcId="{4FC491BE-85D5-421F-87EB-CD3B9F4734FF}" destId="{01EDFAF7-4776-42C8-B6D1-FE1A7E7B3A51}" srcOrd="0" destOrd="0" parTransId="{42DD0F9E-FE09-49C3-A5A4-E967C823F42F}" sibTransId="{EC837264-9490-41B8-B5EB-53B3C19B8C29}"/>
    <dgm:cxn modelId="{32105DF1-F76C-4AFF-A211-510E2AE8072A}" type="presOf" srcId="{D050B6D5-98B1-4719-8FA8-60785500608D}" destId="{786AC51C-C334-43DB-A939-96DF81A03AD9}" srcOrd="0" destOrd="1" presId="urn:microsoft.com/office/officeart/2005/8/layout/vList5"/>
    <dgm:cxn modelId="{FA4979F7-E415-4C93-B4B7-F00A1CA14589}" type="presOf" srcId="{01EDFAF7-4776-42C8-B6D1-FE1A7E7B3A51}" destId="{5325C04B-BF9C-4B35-A010-F241D11CDF0B}" srcOrd="0" destOrd="0" presId="urn:microsoft.com/office/officeart/2005/8/layout/vList5"/>
    <dgm:cxn modelId="{FA5529D0-B502-49BD-AB55-B50493E325CE}" type="presParOf" srcId="{C8987030-E269-42D2-BD55-223F81751815}" destId="{35AC8330-9265-4F88-8F07-EB4B739C807B}" srcOrd="0" destOrd="0" presId="urn:microsoft.com/office/officeart/2005/8/layout/vList5"/>
    <dgm:cxn modelId="{3EFF93C1-50AC-4266-A710-A99367D415C7}" type="presParOf" srcId="{35AC8330-9265-4F88-8F07-EB4B739C807B}" destId="{5325C04B-BF9C-4B35-A010-F241D11CDF0B}" srcOrd="0" destOrd="0" presId="urn:microsoft.com/office/officeart/2005/8/layout/vList5"/>
    <dgm:cxn modelId="{665E6D9A-49C2-4C21-BDA1-5E2C5F4149A0}" type="presParOf" srcId="{35AC8330-9265-4F88-8F07-EB4B739C807B}" destId="{786AC51C-C334-43DB-A939-96DF81A03AD9}" srcOrd="1" destOrd="0" presId="urn:microsoft.com/office/officeart/2005/8/layout/vList5"/>
    <dgm:cxn modelId="{8CC99E07-1C28-4A13-9385-44DC39DB7B70}" type="presParOf" srcId="{C8987030-E269-42D2-BD55-223F81751815}" destId="{0E4FA70E-F24C-4BDC-9B20-CF59ED2E93D6}" srcOrd="1" destOrd="0" presId="urn:microsoft.com/office/officeart/2005/8/layout/vList5"/>
    <dgm:cxn modelId="{58A4C79A-8219-4B5B-8364-8EC79C9DCC81}" type="presParOf" srcId="{C8987030-E269-42D2-BD55-223F81751815}" destId="{D677586D-7FE7-4F55-AA2D-670A3561C01E}" srcOrd="2" destOrd="0" presId="urn:microsoft.com/office/officeart/2005/8/layout/vList5"/>
    <dgm:cxn modelId="{6D2B9DBC-72AF-45CA-83F0-2B1CED94C820}" type="presParOf" srcId="{D677586D-7FE7-4F55-AA2D-670A3561C01E}" destId="{0E1F4A3F-BDAF-444C-B6D7-6BE08BB5609A}" srcOrd="0" destOrd="0" presId="urn:microsoft.com/office/officeart/2005/8/layout/vList5"/>
    <dgm:cxn modelId="{247897DD-0A31-430B-A000-ADDB3A4F6E34}" type="presParOf" srcId="{D677586D-7FE7-4F55-AA2D-670A3561C01E}" destId="{6E6E3429-5C52-49B6-90B9-50AD6489C92E}" srcOrd="1" destOrd="0" presId="urn:microsoft.com/office/officeart/2005/8/layout/vList5"/>
    <dgm:cxn modelId="{51B54047-C88D-46AB-BDEF-A2D36D0AEE75}" type="presParOf" srcId="{C8987030-E269-42D2-BD55-223F81751815}" destId="{451BE3ED-65A8-47B4-B5CE-B5D386C8EA41}" srcOrd="3" destOrd="0" presId="urn:microsoft.com/office/officeart/2005/8/layout/vList5"/>
    <dgm:cxn modelId="{EAB237C6-8820-4BE0-B7D8-BD924B2616CF}" type="presParOf" srcId="{C8987030-E269-42D2-BD55-223F81751815}" destId="{AEBEFF23-7D12-4258-98E6-A771C44A861E}" srcOrd="4" destOrd="0" presId="urn:microsoft.com/office/officeart/2005/8/layout/vList5"/>
    <dgm:cxn modelId="{C44C418D-258D-4AF2-B5F1-D6C7BB8AAB93}" type="presParOf" srcId="{AEBEFF23-7D12-4258-98E6-A771C44A861E}" destId="{467A6B58-5C35-471A-AE19-7772AC1FFA93}" srcOrd="0" destOrd="0" presId="urn:microsoft.com/office/officeart/2005/8/layout/vList5"/>
    <dgm:cxn modelId="{1D86A86E-BD26-4224-B733-F330CD13FEE3}" type="presParOf" srcId="{AEBEFF23-7D12-4258-98E6-A771C44A861E}" destId="{F17A0200-79F2-4CF3-A050-7BC9A016A1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528BC3-754D-45BD-B4AB-53969C30DF9A}" type="doc">
      <dgm:prSet loTypeId="urn:microsoft.com/office/officeart/2005/8/layout/process2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l-GR"/>
        </a:p>
      </dgm:t>
    </dgm:pt>
    <dgm:pt modelId="{9EC61EC8-2BAA-480A-9AE1-5EF1F0CBEC78}">
      <dgm:prSet custT="1"/>
      <dgm:spPr/>
      <dgm:t>
        <a:bodyPr/>
        <a:lstStyle/>
        <a:p>
          <a:r>
            <a:rPr lang="el-GR" sz="2400" b="1" dirty="0">
              <a:solidFill>
                <a:schemeClr val="accent6">
                  <a:lumMod val="50000"/>
                </a:schemeClr>
              </a:solidFill>
            </a:rPr>
            <a:t>Σχολική ΕξΑΕ στην Ελλάδα: </a:t>
          </a:r>
          <a:r>
            <a:rPr lang="el-GR" sz="2000" i="1" dirty="0" err="1"/>
            <a:t>eTwinning</a:t>
          </a:r>
          <a:r>
            <a:rPr lang="el-GR" sz="2000" i="1" dirty="0"/>
            <a:t>, Οδυσσέας, παιδεία Ομογενών, Σχεδία,</a:t>
          </a:r>
          <a:r>
            <a:rPr lang="en-US" sz="2000" i="1" dirty="0"/>
            <a:t> </a:t>
          </a:r>
          <a:r>
            <a:rPr lang="el-GR" sz="2000" i="1" dirty="0"/>
            <a:t>Οίκαδε</a:t>
          </a:r>
          <a:endParaRPr lang="el-GR" sz="2400" i="1" dirty="0"/>
        </a:p>
      </dgm:t>
    </dgm:pt>
    <dgm:pt modelId="{CDB08561-E9CA-46DC-BA3D-23B1CC2D787F}" type="parTrans" cxnId="{FB3BD63B-5A41-413E-9E58-67EB479D0579}">
      <dgm:prSet/>
      <dgm:spPr/>
      <dgm:t>
        <a:bodyPr/>
        <a:lstStyle/>
        <a:p>
          <a:endParaRPr lang="el-GR" sz="2400"/>
        </a:p>
      </dgm:t>
    </dgm:pt>
    <dgm:pt modelId="{165063A2-133B-4A7C-9770-96940F0B2D8B}" type="sibTrans" cxnId="{FB3BD63B-5A41-413E-9E58-67EB479D0579}">
      <dgm:prSet/>
      <dgm:spPr/>
      <dgm:t>
        <a:bodyPr/>
        <a:lstStyle/>
        <a:p>
          <a:endParaRPr lang="el-GR" sz="2400"/>
        </a:p>
      </dgm:t>
    </dgm:pt>
    <dgm:pt modelId="{59B0506B-1F59-4C2F-9081-D7D3D1D27D91}">
      <dgm:prSet custT="1"/>
      <dgm:spPr/>
      <dgm:t>
        <a:bodyPr/>
        <a:lstStyle/>
        <a:p>
          <a:r>
            <a:rPr lang="el-GR" sz="2400" b="1" dirty="0">
              <a:solidFill>
                <a:schemeClr val="accent6">
                  <a:lumMod val="50000"/>
                </a:schemeClr>
              </a:solidFill>
            </a:rPr>
            <a:t>Εξ Αποστάσεως Εκπαίδευση: </a:t>
          </a:r>
          <a:r>
            <a:rPr lang="el-GR" sz="2200" b="1" i="1" dirty="0">
              <a:solidFill>
                <a:srgbClr val="931B1B"/>
              </a:solidFill>
            </a:rPr>
            <a:t>φυσική απόσταση ανάμεσα στον εκπαιδευτή και τον εκπαιδευόμενο</a:t>
          </a:r>
        </a:p>
      </dgm:t>
    </dgm:pt>
    <dgm:pt modelId="{4D612AD9-FBDE-4F71-8ABC-6102D0367EA2}" type="parTrans" cxnId="{01F47FFD-B765-44C4-AC80-F5F6A24D7456}">
      <dgm:prSet/>
      <dgm:spPr/>
      <dgm:t>
        <a:bodyPr/>
        <a:lstStyle/>
        <a:p>
          <a:endParaRPr lang="el-GR" sz="2400"/>
        </a:p>
      </dgm:t>
    </dgm:pt>
    <dgm:pt modelId="{346EFB3E-205E-4EAF-A1C3-CCD4D773B9CF}" type="sibTrans" cxnId="{01F47FFD-B765-44C4-AC80-F5F6A24D7456}">
      <dgm:prSet custT="1"/>
      <dgm:spPr/>
      <dgm:t>
        <a:bodyPr/>
        <a:lstStyle/>
        <a:p>
          <a:endParaRPr lang="el-GR" sz="2400"/>
        </a:p>
      </dgm:t>
    </dgm:pt>
    <dgm:pt modelId="{6183EEAF-3009-436E-ABB8-1F2B2CE9926B}">
      <dgm:prSet custT="1"/>
      <dgm:spPr/>
      <dgm:t>
        <a:bodyPr/>
        <a:lstStyle/>
        <a:p>
          <a:r>
            <a:rPr lang="el-GR" sz="2400" dirty="0"/>
            <a:t>Εκπαιδευτικός φορέας - Εκπαιδευτικό υλικό -ΤΠΕ</a:t>
          </a:r>
        </a:p>
      </dgm:t>
    </dgm:pt>
    <dgm:pt modelId="{87716385-EBDB-4A58-88FD-468AAA8553CC}" type="parTrans" cxnId="{5D928743-A3EE-48FA-8F51-AE57F2781BA2}">
      <dgm:prSet/>
      <dgm:spPr/>
      <dgm:t>
        <a:bodyPr/>
        <a:lstStyle/>
        <a:p>
          <a:endParaRPr lang="el-GR" sz="2400"/>
        </a:p>
      </dgm:t>
    </dgm:pt>
    <dgm:pt modelId="{76DA3574-1146-47E4-A64A-3583E9B9A4A0}" type="sibTrans" cxnId="{5D928743-A3EE-48FA-8F51-AE57F2781BA2}">
      <dgm:prSet custT="1"/>
      <dgm:spPr/>
      <dgm:t>
        <a:bodyPr/>
        <a:lstStyle/>
        <a:p>
          <a:endParaRPr lang="el-GR" sz="2400"/>
        </a:p>
      </dgm:t>
    </dgm:pt>
    <dgm:pt modelId="{A47A78B4-394A-4B03-96AF-088D504032A1}">
      <dgm:prSet custT="1"/>
      <dgm:spPr/>
      <dgm:t>
        <a:bodyPr/>
        <a:lstStyle/>
        <a:p>
          <a:r>
            <a:rPr lang="el-GR" sz="2400" dirty="0"/>
            <a:t>Ρόλος εκπαιδευτικού (σύμβουλος-καθοδηγητής)</a:t>
          </a:r>
        </a:p>
      </dgm:t>
    </dgm:pt>
    <dgm:pt modelId="{037F09D7-AA4C-4309-8F64-0A8F11D41859}" type="parTrans" cxnId="{CB194871-22BC-40E8-8499-5ED856931880}">
      <dgm:prSet/>
      <dgm:spPr/>
      <dgm:t>
        <a:bodyPr/>
        <a:lstStyle/>
        <a:p>
          <a:endParaRPr lang="el-GR" sz="2400"/>
        </a:p>
      </dgm:t>
    </dgm:pt>
    <dgm:pt modelId="{250E4E1C-0E38-45E3-99F4-FF7C31C72F5C}" type="sibTrans" cxnId="{CB194871-22BC-40E8-8499-5ED856931880}">
      <dgm:prSet custT="1"/>
      <dgm:spPr/>
      <dgm:t>
        <a:bodyPr/>
        <a:lstStyle/>
        <a:p>
          <a:endParaRPr lang="el-GR" sz="2400"/>
        </a:p>
      </dgm:t>
    </dgm:pt>
    <dgm:pt modelId="{6F973E00-448D-42A4-A45B-0350F25DB18E}">
      <dgm:prSet custT="1"/>
      <dgm:spPr/>
      <dgm:t>
        <a:bodyPr/>
        <a:lstStyle/>
        <a:p>
          <a:r>
            <a:rPr lang="el-GR" sz="2300" dirty="0"/>
            <a:t>Εκπαιδευόμενοι: </a:t>
          </a:r>
          <a:r>
            <a:rPr lang="el-GR" sz="2300" dirty="0" err="1"/>
            <a:t>Αυτομόρφωση</a:t>
          </a:r>
          <a:r>
            <a:rPr lang="el-GR" sz="2300" dirty="0"/>
            <a:t>, ανεξαρτησία, ευελιξία</a:t>
          </a:r>
        </a:p>
      </dgm:t>
    </dgm:pt>
    <dgm:pt modelId="{6B6371E0-BD34-489E-B346-1E484994411A}" type="parTrans" cxnId="{92E9F3CA-D456-4410-9D64-19A0D36BF382}">
      <dgm:prSet/>
      <dgm:spPr/>
      <dgm:t>
        <a:bodyPr/>
        <a:lstStyle/>
        <a:p>
          <a:endParaRPr lang="el-GR" sz="2400"/>
        </a:p>
      </dgm:t>
    </dgm:pt>
    <dgm:pt modelId="{C1A21F64-986D-4E96-B7E5-DCFF4E4372FC}" type="sibTrans" cxnId="{92E9F3CA-D456-4410-9D64-19A0D36BF382}">
      <dgm:prSet custT="1"/>
      <dgm:spPr/>
      <dgm:t>
        <a:bodyPr/>
        <a:lstStyle/>
        <a:p>
          <a:endParaRPr lang="el-GR" sz="2400"/>
        </a:p>
      </dgm:t>
    </dgm:pt>
    <dgm:pt modelId="{6BE7E844-D0EE-423F-9388-AAF1C7A66791}">
      <dgm:prSet custT="1"/>
      <dgm:spPr/>
      <dgm:t>
        <a:bodyPr/>
        <a:lstStyle/>
        <a:p>
          <a:r>
            <a:rPr lang="el-GR" sz="2400" b="1" dirty="0">
              <a:solidFill>
                <a:schemeClr val="accent6">
                  <a:lumMod val="50000"/>
                </a:schemeClr>
              </a:solidFill>
            </a:rPr>
            <a:t>Σχολική ΕξΑΕ: </a:t>
          </a:r>
          <a:r>
            <a:rPr lang="el-GR" sz="2400" i="1" dirty="0"/>
            <a:t>σύγχρονη-ασύγχρονη μορφή/ αυτοδύναμη, συμπληρωματική, μεικτή</a:t>
          </a:r>
        </a:p>
      </dgm:t>
    </dgm:pt>
    <dgm:pt modelId="{3F688897-A8D1-4289-9FEC-AC62FB509415}" type="parTrans" cxnId="{F5D269B8-801A-40DB-90B9-B5B9B05AA327}">
      <dgm:prSet/>
      <dgm:spPr/>
      <dgm:t>
        <a:bodyPr/>
        <a:lstStyle/>
        <a:p>
          <a:endParaRPr lang="el-GR" sz="2400"/>
        </a:p>
      </dgm:t>
    </dgm:pt>
    <dgm:pt modelId="{D29C2B10-6951-4C29-9486-2B4535E0416B}" type="sibTrans" cxnId="{F5D269B8-801A-40DB-90B9-B5B9B05AA327}">
      <dgm:prSet custT="1"/>
      <dgm:spPr/>
      <dgm:t>
        <a:bodyPr/>
        <a:lstStyle/>
        <a:p>
          <a:endParaRPr lang="el-GR" sz="2400"/>
        </a:p>
      </dgm:t>
    </dgm:pt>
    <dgm:pt modelId="{6C148C8E-A7B1-47DB-A436-225C1AE8D223}">
      <dgm:prSet custT="1"/>
      <dgm:spPr/>
      <dgm:t>
        <a:bodyPr/>
        <a:lstStyle/>
        <a:p>
          <a:r>
            <a:rPr lang="el-GR" sz="2400" b="1">
              <a:solidFill>
                <a:schemeClr val="accent6">
                  <a:lumMod val="50000"/>
                </a:schemeClr>
              </a:solidFill>
            </a:rPr>
            <a:t>Χαρακτηριστικά:</a:t>
          </a:r>
          <a:r>
            <a:rPr lang="el-GR" sz="2400" b="1"/>
            <a:t> </a:t>
          </a:r>
          <a:endParaRPr lang="el-GR" sz="1100" b="1" dirty="0"/>
        </a:p>
      </dgm:t>
    </dgm:pt>
    <dgm:pt modelId="{C5195E71-5450-43DB-B42F-DCAE0C22A097}" type="parTrans" cxnId="{18CD2A20-EC57-4A71-A300-269ECF743574}">
      <dgm:prSet/>
      <dgm:spPr/>
      <dgm:t>
        <a:bodyPr/>
        <a:lstStyle/>
        <a:p>
          <a:endParaRPr lang="el-GR"/>
        </a:p>
      </dgm:t>
    </dgm:pt>
    <dgm:pt modelId="{6B1F3DED-EE6A-4CC1-AC50-0790E23C343E}" type="sibTrans" cxnId="{18CD2A20-EC57-4A71-A300-269ECF743574}">
      <dgm:prSet/>
      <dgm:spPr/>
      <dgm:t>
        <a:bodyPr/>
        <a:lstStyle/>
        <a:p>
          <a:endParaRPr lang="el-GR"/>
        </a:p>
      </dgm:t>
    </dgm:pt>
    <dgm:pt modelId="{80DAE666-ABE2-46FF-914A-6919D45DDA65}" type="pres">
      <dgm:prSet presAssocID="{24528BC3-754D-45BD-B4AB-53969C30DF9A}" presName="linearFlow" presStyleCnt="0">
        <dgm:presLayoutVars>
          <dgm:resizeHandles val="exact"/>
        </dgm:presLayoutVars>
      </dgm:prSet>
      <dgm:spPr/>
    </dgm:pt>
    <dgm:pt modelId="{FCBB1E7D-00FB-422D-965D-1B3AC45594F3}" type="pres">
      <dgm:prSet presAssocID="{59B0506B-1F59-4C2F-9081-D7D3D1D27D91}" presName="node" presStyleLbl="node1" presStyleIdx="0" presStyleCnt="7" custScaleX="379630" custScaleY="131530">
        <dgm:presLayoutVars>
          <dgm:bulletEnabled val="1"/>
        </dgm:presLayoutVars>
      </dgm:prSet>
      <dgm:spPr/>
    </dgm:pt>
    <dgm:pt modelId="{4E7AB7C1-AB5A-498F-A725-3A86971A6CCB}" type="pres">
      <dgm:prSet presAssocID="{346EFB3E-205E-4EAF-A1C3-CCD4D773B9CF}" presName="sibTrans" presStyleLbl="sibTrans2D1" presStyleIdx="0" presStyleCnt="6"/>
      <dgm:spPr/>
    </dgm:pt>
    <dgm:pt modelId="{306E8121-695C-47A0-A8EC-0068D7730ADB}" type="pres">
      <dgm:prSet presAssocID="{346EFB3E-205E-4EAF-A1C3-CCD4D773B9CF}" presName="connectorText" presStyleLbl="sibTrans2D1" presStyleIdx="0" presStyleCnt="6"/>
      <dgm:spPr/>
    </dgm:pt>
    <dgm:pt modelId="{A452C1B6-DCAE-450B-B365-F97F9BB312BF}" type="pres">
      <dgm:prSet presAssocID="{6C148C8E-A7B1-47DB-A436-225C1AE8D223}" presName="node" presStyleLbl="node1" presStyleIdx="1" presStyleCnt="7" custScaleX="379630" custScaleY="77430">
        <dgm:presLayoutVars>
          <dgm:bulletEnabled val="1"/>
        </dgm:presLayoutVars>
      </dgm:prSet>
      <dgm:spPr/>
    </dgm:pt>
    <dgm:pt modelId="{A4484AB8-70B2-4EF2-9844-DCF6B189F3AE}" type="pres">
      <dgm:prSet presAssocID="{6B1F3DED-EE6A-4CC1-AC50-0790E23C343E}" presName="sibTrans" presStyleLbl="sibTrans2D1" presStyleIdx="1" presStyleCnt="6"/>
      <dgm:spPr/>
    </dgm:pt>
    <dgm:pt modelId="{8F45D8C7-C3C0-44A8-A4D4-CD4D6175A6D0}" type="pres">
      <dgm:prSet presAssocID="{6B1F3DED-EE6A-4CC1-AC50-0790E23C343E}" presName="connectorText" presStyleLbl="sibTrans2D1" presStyleIdx="1" presStyleCnt="6"/>
      <dgm:spPr/>
    </dgm:pt>
    <dgm:pt modelId="{1309D01B-4071-45E6-81C4-C8BB42185EB0}" type="pres">
      <dgm:prSet presAssocID="{6183EEAF-3009-436E-ABB8-1F2B2CE9926B}" presName="node" presStyleLbl="node1" presStyleIdx="2" presStyleCnt="7" custScaleX="379465" custScaleY="70132">
        <dgm:presLayoutVars>
          <dgm:bulletEnabled val="1"/>
        </dgm:presLayoutVars>
      </dgm:prSet>
      <dgm:spPr/>
    </dgm:pt>
    <dgm:pt modelId="{1026C34A-3418-4F72-A136-E84F35E8A42E}" type="pres">
      <dgm:prSet presAssocID="{76DA3574-1146-47E4-A64A-3583E9B9A4A0}" presName="sibTrans" presStyleLbl="sibTrans2D1" presStyleIdx="2" presStyleCnt="6"/>
      <dgm:spPr/>
    </dgm:pt>
    <dgm:pt modelId="{F8B30116-A927-41FF-BFC4-80ED8CE60B9E}" type="pres">
      <dgm:prSet presAssocID="{76DA3574-1146-47E4-A64A-3583E9B9A4A0}" presName="connectorText" presStyleLbl="sibTrans2D1" presStyleIdx="2" presStyleCnt="6"/>
      <dgm:spPr/>
    </dgm:pt>
    <dgm:pt modelId="{3FFF31FE-E880-4135-9D78-501649C58A3F}" type="pres">
      <dgm:prSet presAssocID="{A47A78B4-394A-4B03-96AF-088D504032A1}" presName="node" presStyleLbl="node1" presStyleIdx="3" presStyleCnt="7" custScaleX="379465" custScaleY="75116">
        <dgm:presLayoutVars>
          <dgm:bulletEnabled val="1"/>
        </dgm:presLayoutVars>
      </dgm:prSet>
      <dgm:spPr/>
    </dgm:pt>
    <dgm:pt modelId="{E297E859-8791-4881-9E02-24B6DFC38A8B}" type="pres">
      <dgm:prSet presAssocID="{250E4E1C-0E38-45E3-99F4-FF7C31C72F5C}" presName="sibTrans" presStyleLbl="sibTrans2D1" presStyleIdx="3" presStyleCnt="6"/>
      <dgm:spPr/>
    </dgm:pt>
    <dgm:pt modelId="{D8BFCCDB-CFEA-4867-B81B-26F235C18DA9}" type="pres">
      <dgm:prSet presAssocID="{250E4E1C-0E38-45E3-99F4-FF7C31C72F5C}" presName="connectorText" presStyleLbl="sibTrans2D1" presStyleIdx="3" presStyleCnt="6"/>
      <dgm:spPr/>
    </dgm:pt>
    <dgm:pt modelId="{47F023DD-4280-4BCE-ADE1-B1C260888900}" type="pres">
      <dgm:prSet presAssocID="{6F973E00-448D-42A4-A45B-0350F25DB18E}" presName="node" presStyleLbl="node1" presStyleIdx="4" presStyleCnt="7" custScaleX="379465" custScaleY="65280">
        <dgm:presLayoutVars>
          <dgm:bulletEnabled val="1"/>
        </dgm:presLayoutVars>
      </dgm:prSet>
      <dgm:spPr/>
    </dgm:pt>
    <dgm:pt modelId="{1E56E84E-1A68-4F2E-9B12-077C8CA03EDA}" type="pres">
      <dgm:prSet presAssocID="{C1A21F64-986D-4E96-B7E5-DCFF4E4372FC}" presName="sibTrans" presStyleLbl="sibTrans2D1" presStyleIdx="4" presStyleCnt="6"/>
      <dgm:spPr/>
    </dgm:pt>
    <dgm:pt modelId="{2F2FAAF4-7C53-422C-BC3E-8340ACEA1780}" type="pres">
      <dgm:prSet presAssocID="{C1A21F64-986D-4E96-B7E5-DCFF4E4372FC}" presName="connectorText" presStyleLbl="sibTrans2D1" presStyleIdx="4" presStyleCnt="6"/>
      <dgm:spPr/>
    </dgm:pt>
    <dgm:pt modelId="{8BF84BD3-1B94-4A05-8805-5BA70C12893A}" type="pres">
      <dgm:prSet presAssocID="{6BE7E844-D0EE-423F-9388-AAF1C7A66791}" presName="node" presStyleLbl="node1" presStyleIdx="5" presStyleCnt="7" custScaleX="379465" custScaleY="131937">
        <dgm:presLayoutVars>
          <dgm:bulletEnabled val="1"/>
        </dgm:presLayoutVars>
      </dgm:prSet>
      <dgm:spPr/>
    </dgm:pt>
    <dgm:pt modelId="{0E3D756B-EB88-4735-A7FC-BFB49C2BADED}" type="pres">
      <dgm:prSet presAssocID="{D29C2B10-6951-4C29-9486-2B4535E0416B}" presName="sibTrans" presStyleLbl="sibTrans2D1" presStyleIdx="5" presStyleCnt="6"/>
      <dgm:spPr/>
    </dgm:pt>
    <dgm:pt modelId="{B5FCA723-1FB4-49E2-93E9-20999B1E80CB}" type="pres">
      <dgm:prSet presAssocID="{D29C2B10-6951-4C29-9486-2B4535E0416B}" presName="connectorText" presStyleLbl="sibTrans2D1" presStyleIdx="5" presStyleCnt="6"/>
      <dgm:spPr/>
    </dgm:pt>
    <dgm:pt modelId="{B6500A9E-7042-41A4-BAAD-09A9081556F3}" type="pres">
      <dgm:prSet presAssocID="{9EC61EC8-2BAA-480A-9AE1-5EF1F0CBEC78}" presName="node" presStyleLbl="node1" presStyleIdx="6" presStyleCnt="7" custScaleX="379465" custScaleY="134836">
        <dgm:presLayoutVars>
          <dgm:bulletEnabled val="1"/>
        </dgm:presLayoutVars>
      </dgm:prSet>
      <dgm:spPr/>
    </dgm:pt>
  </dgm:ptLst>
  <dgm:cxnLst>
    <dgm:cxn modelId="{40205900-B8FF-461E-9157-3071D4BF4278}" type="presOf" srcId="{C1A21F64-986D-4E96-B7E5-DCFF4E4372FC}" destId="{1E56E84E-1A68-4F2E-9B12-077C8CA03EDA}" srcOrd="0" destOrd="0" presId="urn:microsoft.com/office/officeart/2005/8/layout/process2"/>
    <dgm:cxn modelId="{DE96DF0C-7DB0-4476-8038-89D2C2045DF9}" type="presOf" srcId="{A47A78B4-394A-4B03-96AF-088D504032A1}" destId="{3FFF31FE-E880-4135-9D78-501649C58A3F}" srcOrd="0" destOrd="0" presId="urn:microsoft.com/office/officeart/2005/8/layout/process2"/>
    <dgm:cxn modelId="{D20EEC18-68F5-4296-AFA1-B16B3B969F40}" type="presOf" srcId="{346EFB3E-205E-4EAF-A1C3-CCD4D773B9CF}" destId="{4E7AB7C1-AB5A-498F-A725-3A86971A6CCB}" srcOrd="0" destOrd="0" presId="urn:microsoft.com/office/officeart/2005/8/layout/process2"/>
    <dgm:cxn modelId="{18CD2A20-EC57-4A71-A300-269ECF743574}" srcId="{24528BC3-754D-45BD-B4AB-53969C30DF9A}" destId="{6C148C8E-A7B1-47DB-A436-225C1AE8D223}" srcOrd="1" destOrd="0" parTransId="{C5195E71-5450-43DB-B42F-DCAE0C22A097}" sibTransId="{6B1F3DED-EE6A-4CC1-AC50-0790E23C343E}"/>
    <dgm:cxn modelId="{1C9B6C20-D973-41D9-A3A2-B7AFF21646B3}" type="presOf" srcId="{250E4E1C-0E38-45E3-99F4-FF7C31C72F5C}" destId="{E297E859-8791-4881-9E02-24B6DFC38A8B}" srcOrd="0" destOrd="0" presId="urn:microsoft.com/office/officeart/2005/8/layout/process2"/>
    <dgm:cxn modelId="{64FD9330-2AAE-4C9D-9831-95CDFB37534B}" type="presOf" srcId="{D29C2B10-6951-4C29-9486-2B4535E0416B}" destId="{B5FCA723-1FB4-49E2-93E9-20999B1E80CB}" srcOrd="1" destOrd="0" presId="urn:microsoft.com/office/officeart/2005/8/layout/process2"/>
    <dgm:cxn modelId="{926F4938-2C07-484B-909B-FF84EDD656E5}" type="presOf" srcId="{59B0506B-1F59-4C2F-9081-D7D3D1D27D91}" destId="{FCBB1E7D-00FB-422D-965D-1B3AC45594F3}" srcOrd="0" destOrd="0" presId="urn:microsoft.com/office/officeart/2005/8/layout/process2"/>
    <dgm:cxn modelId="{4A20A03A-13DC-4B20-818F-A724F480BF95}" type="presOf" srcId="{6B1F3DED-EE6A-4CC1-AC50-0790E23C343E}" destId="{A4484AB8-70B2-4EF2-9844-DCF6B189F3AE}" srcOrd="0" destOrd="0" presId="urn:microsoft.com/office/officeart/2005/8/layout/process2"/>
    <dgm:cxn modelId="{FB3BD63B-5A41-413E-9E58-67EB479D0579}" srcId="{24528BC3-754D-45BD-B4AB-53969C30DF9A}" destId="{9EC61EC8-2BAA-480A-9AE1-5EF1F0CBEC78}" srcOrd="6" destOrd="0" parTransId="{CDB08561-E9CA-46DC-BA3D-23B1CC2D787F}" sibTransId="{165063A2-133B-4A7C-9770-96940F0B2D8B}"/>
    <dgm:cxn modelId="{12DFD55D-224A-4297-93B4-65213F3F9511}" type="presOf" srcId="{6C148C8E-A7B1-47DB-A436-225C1AE8D223}" destId="{A452C1B6-DCAE-450B-B365-F97F9BB312BF}" srcOrd="0" destOrd="0" presId="urn:microsoft.com/office/officeart/2005/8/layout/process2"/>
    <dgm:cxn modelId="{17158060-E903-4075-9F3D-2BC96ED4B7A1}" type="presOf" srcId="{76DA3574-1146-47E4-A64A-3583E9B9A4A0}" destId="{1026C34A-3418-4F72-A136-E84F35E8A42E}" srcOrd="0" destOrd="0" presId="urn:microsoft.com/office/officeart/2005/8/layout/process2"/>
    <dgm:cxn modelId="{5D928743-A3EE-48FA-8F51-AE57F2781BA2}" srcId="{24528BC3-754D-45BD-B4AB-53969C30DF9A}" destId="{6183EEAF-3009-436E-ABB8-1F2B2CE9926B}" srcOrd="2" destOrd="0" parTransId="{87716385-EBDB-4A58-88FD-468AAA8553CC}" sibTransId="{76DA3574-1146-47E4-A64A-3583E9B9A4A0}"/>
    <dgm:cxn modelId="{6F13B74A-91C1-4B93-8D9C-ECD5990347B3}" type="presOf" srcId="{250E4E1C-0E38-45E3-99F4-FF7C31C72F5C}" destId="{D8BFCCDB-CFEA-4867-B81B-26F235C18DA9}" srcOrd="1" destOrd="0" presId="urn:microsoft.com/office/officeart/2005/8/layout/process2"/>
    <dgm:cxn modelId="{CB194871-22BC-40E8-8499-5ED856931880}" srcId="{24528BC3-754D-45BD-B4AB-53969C30DF9A}" destId="{A47A78B4-394A-4B03-96AF-088D504032A1}" srcOrd="3" destOrd="0" parTransId="{037F09D7-AA4C-4309-8F64-0A8F11D41859}" sibTransId="{250E4E1C-0E38-45E3-99F4-FF7C31C72F5C}"/>
    <dgm:cxn modelId="{2AC38B78-2CC0-4426-B49A-429C22DD7E48}" type="presOf" srcId="{6B1F3DED-EE6A-4CC1-AC50-0790E23C343E}" destId="{8F45D8C7-C3C0-44A8-A4D4-CD4D6175A6D0}" srcOrd="1" destOrd="0" presId="urn:microsoft.com/office/officeart/2005/8/layout/process2"/>
    <dgm:cxn modelId="{33CA398C-8EFE-4E65-988D-B918B048AEBD}" type="presOf" srcId="{6BE7E844-D0EE-423F-9388-AAF1C7A66791}" destId="{8BF84BD3-1B94-4A05-8805-5BA70C12893A}" srcOrd="0" destOrd="0" presId="urn:microsoft.com/office/officeart/2005/8/layout/process2"/>
    <dgm:cxn modelId="{E469C69F-5DA4-4BEB-95C0-31255D9D5363}" type="presOf" srcId="{346EFB3E-205E-4EAF-A1C3-CCD4D773B9CF}" destId="{306E8121-695C-47A0-A8EC-0068D7730ADB}" srcOrd="1" destOrd="0" presId="urn:microsoft.com/office/officeart/2005/8/layout/process2"/>
    <dgm:cxn modelId="{6CBB55A3-7E42-45ED-AED1-CD0DAEF02238}" type="presOf" srcId="{6183EEAF-3009-436E-ABB8-1F2B2CE9926B}" destId="{1309D01B-4071-45E6-81C4-C8BB42185EB0}" srcOrd="0" destOrd="0" presId="urn:microsoft.com/office/officeart/2005/8/layout/process2"/>
    <dgm:cxn modelId="{DE6BB6A8-24FE-47BB-8ED8-0FF30F64AF76}" type="presOf" srcId="{6F973E00-448D-42A4-A45B-0350F25DB18E}" destId="{47F023DD-4280-4BCE-ADE1-B1C260888900}" srcOrd="0" destOrd="0" presId="urn:microsoft.com/office/officeart/2005/8/layout/process2"/>
    <dgm:cxn modelId="{E3461BAD-03A4-4752-BE87-1331AC14EB5C}" type="presOf" srcId="{C1A21F64-986D-4E96-B7E5-DCFF4E4372FC}" destId="{2F2FAAF4-7C53-422C-BC3E-8340ACEA1780}" srcOrd="1" destOrd="0" presId="urn:microsoft.com/office/officeart/2005/8/layout/process2"/>
    <dgm:cxn modelId="{F5D269B8-801A-40DB-90B9-B5B9B05AA327}" srcId="{24528BC3-754D-45BD-B4AB-53969C30DF9A}" destId="{6BE7E844-D0EE-423F-9388-AAF1C7A66791}" srcOrd="5" destOrd="0" parTransId="{3F688897-A8D1-4289-9FEC-AC62FB509415}" sibTransId="{D29C2B10-6951-4C29-9486-2B4535E0416B}"/>
    <dgm:cxn modelId="{92E9F3CA-D456-4410-9D64-19A0D36BF382}" srcId="{24528BC3-754D-45BD-B4AB-53969C30DF9A}" destId="{6F973E00-448D-42A4-A45B-0350F25DB18E}" srcOrd="4" destOrd="0" parTransId="{6B6371E0-BD34-489E-B346-1E484994411A}" sibTransId="{C1A21F64-986D-4E96-B7E5-DCFF4E4372FC}"/>
    <dgm:cxn modelId="{3B12E2CE-9A61-441E-AF41-3B28F44550B9}" type="presOf" srcId="{24528BC3-754D-45BD-B4AB-53969C30DF9A}" destId="{80DAE666-ABE2-46FF-914A-6919D45DDA65}" srcOrd="0" destOrd="0" presId="urn:microsoft.com/office/officeart/2005/8/layout/process2"/>
    <dgm:cxn modelId="{8A981BE8-6FF7-4E4E-A890-61E6F79DE19C}" type="presOf" srcId="{76DA3574-1146-47E4-A64A-3583E9B9A4A0}" destId="{F8B30116-A927-41FF-BFC4-80ED8CE60B9E}" srcOrd="1" destOrd="0" presId="urn:microsoft.com/office/officeart/2005/8/layout/process2"/>
    <dgm:cxn modelId="{6B5327FC-2331-433D-B5E8-ADE31D0C4B95}" type="presOf" srcId="{D29C2B10-6951-4C29-9486-2B4535E0416B}" destId="{0E3D756B-EB88-4735-A7FC-BFB49C2BADED}" srcOrd="0" destOrd="0" presId="urn:microsoft.com/office/officeart/2005/8/layout/process2"/>
    <dgm:cxn modelId="{01F47FFD-B765-44C4-AC80-F5F6A24D7456}" srcId="{24528BC3-754D-45BD-B4AB-53969C30DF9A}" destId="{59B0506B-1F59-4C2F-9081-D7D3D1D27D91}" srcOrd="0" destOrd="0" parTransId="{4D612AD9-FBDE-4F71-8ABC-6102D0367EA2}" sibTransId="{346EFB3E-205E-4EAF-A1C3-CCD4D773B9CF}"/>
    <dgm:cxn modelId="{8CCF8DFF-406B-436E-B8E9-502086786B13}" type="presOf" srcId="{9EC61EC8-2BAA-480A-9AE1-5EF1F0CBEC78}" destId="{B6500A9E-7042-41A4-BAAD-09A9081556F3}" srcOrd="0" destOrd="0" presId="urn:microsoft.com/office/officeart/2005/8/layout/process2"/>
    <dgm:cxn modelId="{C5BE233F-965A-43E1-BDB8-02DD49740832}" type="presParOf" srcId="{80DAE666-ABE2-46FF-914A-6919D45DDA65}" destId="{FCBB1E7D-00FB-422D-965D-1B3AC45594F3}" srcOrd="0" destOrd="0" presId="urn:microsoft.com/office/officeart/2005/8/layout/process2"/>
    <dgm:cxn modelId="{C2B6315A-8E8C-48A7-9796-A59A3291213A}" type="presParOf" srcId="{80DAE666-ABE2-46FF-914A-6919D45DDA65}" destId="{4E7AB7C1-AB5A-498F-A725-3A86971A6CCB}" srcOrd="1" destOrd="0" presId="urn:microsoft.com/office/officeart/2005/8/layout/process2"/>
    <dgm:cxn modelId="{8EFC7433-9615-4173-BBC7-B9A39D0D9397}" type="presParOf" srcId="{4E7AB7C1-AB5A-498F-A725-3A86971A6CCB}" destId="{306E8121-695C-47A0-A8EC-0068D7730ADB}" srcOrd="0" destOrd="0" presId="urn:microsoft.com/office/officeart/2005/8/layout/process2"/>
    <dgm:cxn modelId="{D514EAAE-C71B-4BE7-8F72-1BA024CC6E52}" type="presParOf" srcId="{80DAE666-ABE2-46FF-914A-6919D45DDA65}" destId="{A452C1B6-DCAE-450B-B365-F97F9BB312BF}" srcOrd="2" destOrd="0" presId="urn:microsoft.com/office/officeart/2005/8/layout/process2"/>
    <dgm:cxn modelId="{827A1389-B1E6-4F20-8295-DD0AB423C45C}" type="presParOf" srcId="{80DAE666-ABE2-46FF-914A-6919D45DDA65}" destId="{A4484AB8-70B2-4EF2-9844-DCF6B189F3AE}" srcOrd="3" destOrd="0" presId="urn:microsoft.com/office/officeart/2005/8/layout/process2"/>
    <dgm:cxn modelId="{457F9CA4-AF22-4C5C-A3DB-B56653842F19}" type="presParOf" srcId="{A4484AB8-70B2-4EF2-9844-DCF6B189F3AE}" destId="{8F45D8C7-C3C0-44A8-A4D4-CD4D6175A6D0}" srcOrd="0" destOrd="0" presId="urn:microsoft.com/office/officeart/2005/8/layout/process2"/>
    <dgm:cxn modelId="{A4E05D9A-9573-4F46-8B6F-CB42FE362781}" type="presParOf" srcId="{80DAE666-ABE2-46FF-914A-6919D45DDA65}" destId="{1309D01B-4071-45E6-81C4-C8BB42185EB0}" srcOrd="4" destOrd="0" presId="urn:microsoft.com/office/officeart/2005/8/layout/process2"/>
    <dgm:cxn modelId="{DDDB3D9B-5460-4877-92DE-9EF95C7FE896}" type="presParOf" srcId="{80DAE666-ABE2-46FF-914A-6919D45DDA65}" destId="{1026C34A-3418-4F72-A136-E84F35E8A42E}" srcOrd="5" destOrd="0" presId="urn:microsoft.com/office/officeart/2005/8/layout/process2"/>
    <dgm:cxn modelId="{97CCAE32-B31A-4D4D-8279-426FF17F2D1E}" type="presParOf" srcId="{1026C34A-3418-4F72-A136-E84F35E8A42E}" destId="{F8B30116-A927-41FF-BFC4-80ED8CE60B9E}" srcOrd="0" destOrd="0" presId="urn:microsoft.com/office/officeart/2005/8/layout/process2"/>
    <dgm:cxn modelId="{1485BCD8-2B69-4523-A8F8-593185333171}" type="presParOf" srcId="{80DAE666-ABE2-46FF-914A-6919D45DDA65}" destId="{3FFF31FE-E880-4135-9D78-501649C58A3F}" srcOrd="6" destOrd="0" presId="urn:microsoft.com/office/officeart/2005/8/layout/process2"/>
    <dgm:cxn modelId="{22DA08F4-15FC-4C9B-83D4-030F669D89CC}" type="presParOf" srcId="{80DAE666-ABE2-46FF-914A-6919D45DDA65}" destId="{E297E859-8791-4881-9E02-24B6DFC38A8B}" srcOrd="7" destOrd="0" presId="urn:microsoft.com/office/officeart/2005/8/layout/process2"/>
    <dgm:cxn modelId="{80FFDB11-F25F-4520-B058-25C8A72136DC}" type="presParOf" srcId="{E297E859-8791-4881-9E02-24B6DFC38A8B}" destId="{D8BFCCDB-CFEA-4867-B81B-26F235C18DA9}" srcOrd="0" destOrd="0" presId="urn:microsoft.com/office/officeart/2005/8/layout/process2"/>
    <dgm:cxn modelId="{5EC99500-A598-438C-9070-CFFAB44185DC}" type="presParOf" srcId="{80DAE666-ABE2-46FF-914A-6919D45DDA65}" destId="{47F023DD-4280-4BCE-ADE1-B1C260888900}" srcOrd="8" destOrd="0" presId="urn:microsoft.com/office/officeart/2005/8/layout/process2"/>
    <dgm:cxn modelId="{8CC8BA30-0871-4DBE-BA91-00C12F42C10B}" type="presParOf" srcId="{80DAE666-ABE2-46FF-914A-6919D45DDA65}" destId="{1E56E84E-1A68-4F2E-9B12-077C8CA03EDA}" srcOrd="9" destOrd="0" presId="urn:microsoft.com/office/officeart/2005/8/layout/process2"/>
    <dgm:cxn modelId="{35A74D76-B470-48EB-B85C-99D011ED658B}" type="presParOf" srcId="{1E56E84E-1A68-4F2E-9B12-077C8CA03EDA}" destId="{2F2FAAF4-7C53-422C-BC3E-8340ACEA1780}" srcOrd="0" destOrd="0" presId="urn:microsoft.com/office/officeart/2005/8/layout/process2"/>
    <dgm:cxn modelId="{2835CA03-99D9-4CFD-969B-05EDD951A149}" type="presParOf" srcId="{80DAE666-ABE2-46FF-914A-6919D45DDA65}" destId="{8BF84BD3-1B94-4A05-8805-5BA70C12893A}" srcOrd="10" destOrd="0" presId="urn:microsoft.com/office/officeart/2005/8/layout/process2"/>
    <dgm:cxn modelId="{BCA5B6C7-B087-45E8-ACF9-3374AF5A1323}" type="presParOf" srcId="{80DAE666-ABE2-46FF-914A-6919D45DDA65}" destId="{0E3D756B-EB88-4735-A7FC-BFB49C2BADED}" srcOrd="11" destOrd="0" presId="urn:microsoft.com/office/officeart/2005/8/layout/process2"/>
    <dgm:cxn modelId="{8099B292-8352-408C-86F7-42288C581E61}" type="presParOf" srcId="{0E3D756B-EB88-4735-A7FC-BFB49C2BADED}" destId="{B5FCA723-1FB4-49E2-93E9-20999B1E80CB}" srcOrd="0" destOrd="0" presId="urn:microsoft.com/office/officeart/2005/8/layout/process2"/>
    <dgm:cxn modelId="{66DDD00D-5510-4BCD-B619-CE1B8E43718B}" type="presParOf" srcId="{80DAE666-ABE2-46FF-914A-6919D45DDA65}" destId="{B6500A9E-7042-41A4-BAAD-09A9081556F3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528BC3-754D-45BD-B4AB-53969C30DF9A}" type="doc">
      <dgm:prSet loTypeId="urn:microsoft.com/office/officeart/2005/8/layout/process2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l-GR"/>
        </a:p>
      </dgm:t>
    </dgm:pt>
    <dgm:pt modelId="{59B0506B-1F59-4C2F-9081-D7D3D1D27D91}">
      <dgm:prSet custT="1"/>
      <dgm:spPr/>
      <dgm:t>
        <a:bodyPr/>
        <a:lstStyle/>
        <a:p>
          <a:r>
            <a:rPr lang="el-GR" sz="2000" b="1" dirty="0">
              <a:solidFill>
                <a:schemeClr val="accent6">
                  <a:lumMod val="50000"/>
                </a:schemeClr>
              </a:solidFill>
            </a:rPr>
            <a:t>ΕΚΠΑΙΔΕΥΤΙΚΟ ΥΛΙΚΟ:</a:t>
          </a:r>
          <a:r>
            <a:rPr lang="el-GR" sz="18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l-GR" sz="2000" i="1" dirty="0">
              <a:solidFill>
                <a:schemeClr val="tx1"/>
              </a:solidFill>
            </a:rPr>
            <a:t>κ</a:t>
          </a:r>
          <a:r>
            <a:rPr lang="el-GR" sz="2000" i="1" dirty="0"/>
            <a:t>αθοδηγεί, αποσαφηνίζει, κινητοποιεί, ανατροφοδοτεί, ενθαρρύνει, είναι πολυμορφικό και ενισχύει την αυτενέργεια του εκπαιδευόμενου</a:t>
          </a:r>
        </a:p>
      </dgm:t>
    </dgm:pt>
    <dgm:pt modelId="{4D612AD9-FBDE-4F71-8ABC-6102D0367EA2}" type="parTrans" cxnId="{01F47FFD-B765-44C4-AC80-F5F6A24D7456}">
      <dgm:prSet/>
      <dgm:spPr/>
      <dgm:t>
        <a:bodyPr/>
        <a:lstStyle/>
        <a:p>
          <a:endParaRPr lang="el-GR" sz="2400"/>
        </a:p>
      </dgm:t>
    </dgm:pt>
    <dgm:pt modelId="{346EFB3E-205E-4EAF-A1C3-CCD4D773B9CF}" type="sibTrans" cxnId="{01F47FFD-B765-44C4-AC80-F5F6A24D7456}">
      <dgm:prSet custT="1"/>
      <dgm:spPr/>
      <dgm:t>
        <a:bodyPr/>
        <a:lstStyle/>
        <a:p>
          <a:endParaRPr lang="el-GR" sz="2400"/>
        </a:p>
      </dgm:t>
    </dgm:pt>
    <dgm:pt modelId="{6183EEAF-3009-436E-ABB8-1F2B2CE9926B}">
      <dgm:prSet custT="1"/>
      <dgm:spPr/>
      <dgm:t>
        <a:bodyPr/>
        <a:lstStyle/>
        <a:p>
          <a:r>
            <a:rPr lang="el-GR" sz="2400" b="1" dirty="0" err="1">
              <a:solidFill>
                <a:schemeClr val="accent6">
                  <a:lumMod val="50000"/>
                </a:schemeClr>
              </a:solidFill>
            </a:rPr>
            <a:t>Holmberg</a:t>
          </a:r>
          <a:r>
            <a:rPr lang="el-GR" sz="2400" dirty="0">
              <a:solidFill>
                <a:schemeClr val="accent6">
                  <a:lumMod val="50000"/>
                </a:schemeClr>
              </a:solidFill>
            </a:rPr>
            <a:t>:</a:t>
          </a:r>
          <a:r>
            <a:rPr lang="el-GR" sz="2400" dirty="0"/>
            <a:t> Βασικές αρχές σχεδιασμού ΕΥ</a:t>
          </a:r>
        </a:p>
      </dgm:t>
    </dgm:pt>
    <dgm:pt modelId="{87716385-EBDB-4A58-88FD-468AAA8553CC}" type="parTrans" cxnId="{5D928743-A3EE-48FA-8F51-AE57F2781BA2}">
      <dgm:prSet/>
      <dgm:spPr/>
      <dgm:t>
        <a:bodyPr/>
        <a:lstStyle/>
        <a:p>
          <a:endParaRPr lang="el-GR" sz="2400"/>
        </a:p>
      </dgm:t>
    </dgm:pt>
    <dgm:pt modelId="{76DA3574-1146-47E4-A64A-3583E9B9A4A0}" type="sibTrans" cxnId="{5D928743-A3EE-48FA-8F51-AE57F2781BA2}">
      <dgm:prSet custT="1"/>
      <dgm:spPr/>
      <dgm:t>
        <a:bodyPr/>
        <a:lstStyle/>
        <a:p>
          <a:endParaRPr lang="el-GR" sz="2400"/>
        </a:p>
      </dgm:t>
    </dgm:pt>
    <dgm:pt modelId="{6F973E00-448D-42A4-A45B-0350F25DB18E}">
      <dgm:prSet custT="1"/>
      <dgm:spPr/>
      <dgm:t>
        <a:bodyPr/>
        <a:lstStyle/>
        <a:p>
          <a:r>
            <a:rPr lang="el-GR" sz="2400" b="1" dirty="0">
              <a:solidFill>
                <a:schemeClr val="accent6">
                  <a:lumMod val="50000"/>
                </a:schemeClr>
              </a:solidFill>
            </a:rPr>
            <a:t>Μ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</a:rPr>
            <a:t>ayer</a:t>
          </a:r>
          <a:r>
            <a:rPr lang="el-GR" sz="2400" b="1" dirty="0">
              <a:solidFill>
                <a:schemeClr val="accent6">
                  <a:lumMod val="50000"/>
                </a:schemeClr>
              </a:solidFill>
            </a:rPr>
            <a:t>: </a:t>
          </a:r>
          <a:r>
            <a:rPr lang="el-GR" sz="2400" dirty="0"/>
            <a:t>Γνωστική θεωρία της πολυμεσικής μάθησης</a:t>
          </a:r>
          <a:endParaRPr lang="el-GR" sz="2300" dirty="0"/>
        </a:p>
      </dgm:t>
    </dgm:pt>
    <dgm:pt modelId="{6B6371E0-BD34-489E-B346-1E484994411A}" type="parTrans" cxnId="{92E9F3CA-D456-4410-9D64-19A0D36BF382}">
      <dgm:prSet/>
      <dgm:spPr/>
      <dgm:t>
        <a:bodyPr/>
        <a:lstStyle/>
        <a:p>
          <a:endParaRPr lang="el-GR" sz="2400"/>
        </a:p>
      </dgm:t>
    </dgm:pt>
    <dgm:pt modelId="{C1A21F64-986D-4E96-B7E5-DCFF4E4372FC}" type="sibTrans" cxnId="{92E9F3CA-D456-4410-9D64-19A0D36BF382}">
      <dgm:prSet custT="1"/>
      <dgm:spPr/>
      <dgm:t>
        <a:bodyPr/>
        <a:lstStyle/>
        <a:p>
          <a:endParaRPr lang="el-GR" sz="2400"/>
        </a:p>
      </dgm:t>
    </dgm:pt>
    <dgm:pt modelId="{CE5E3976-BC95-4AA0-9221-B41ABA31587D}">
      <dgm:prSet custT="1"/>
      <dgm:spPr/>
      <dgm:t>
        <a:bodyPr/>
        <a:lstStyle/>
        <a:p>
          <a:r>
            <a:rPr lang="el-GR" sz="2200" b="1" dirty="0">
              <a:solidFill>
                <a:schemeClr val="accent6">
                  <a:lumMod val="50000"/>
                </a:schemeClr>
              </a:solidFill>
            </a:rPr>
            <a:t>ΤΠΕ:</a:t>
          </a:r>
          <a:r>
            <a:rPr lang="el-GR" sz="2200" dirty="0">
              <a:solidFill>
                <a:schemeClr val="accent6">
                  <a:lumMod val="50000"/>
                </a:schemeClr>
              </a:solidFill>
            </a:rPr>
            <a:t> Υ</a:t>
          </a:r>
          <a:r>
            <a:rPr lang="el-GR" sz="2200" dirty="0"/>
            <a:t>ψηλός βαθμός αυτονομίας στους εκπαιδευόμενους</a:t>
          </a:r>
        </a:p>
      </dgm:t>
    </dgm:pt>
    <dgm:pt modelId="{AA86B044-893F-4126-B49A-EB5F505EEFC5}" type="parTrans" cxnId="{E38A818B-BBAE-434E-B267-F3F7FDE07450}">
      <dgm:prSet/>
      <dgm:spPr/>
      <dgm:t>
        <a:bodyPr/>
        <a:lstStyle/>
        <a:p>
          <a:endParaRPr lang="el-GR"/>
        </a:p>
      </dgm:t>
    </dgm:pt>
    <dgm:pt modelId="{FCA4F019-1B5E-45E5-ABFD-A057D6ABD948}" type="sibTrans" cxnId="{E38A818B-BBAE-434E-B267-F3F7FDE07450}">
      <dgm:prSet/>
      <dgm:spPr/>
      <dgm:t>
        <a:bodyPr/>
        <a:lstStyle/>
        <a:p>
          <a:endParaRPr lang="el-GR"/>
        </a:p>
      </dgm:t>
    </dgm:pt>
    <dgm:pt modelId="{314688BB-86A1-453D-9101-98C4D281990B}">
      <dgm:prSet custT="1"/>
      <dgm:spPr/>
      <dgm:t>
        <a:bodyPr/>
        <a:lstStyle/>
        <a:p>
          <a:r>
            <a:rPr lang="el-GR" sz="2400" b="1" dirty="0" err="1">
              <a:solidFill>
                <a:schemeClr val="accent6">
                  <a:lumMod val="50000"/>
                </a:schemeClr>
              </a:solidFill>
            </a:rPr>
            <a:t>Λιοναράκης</a:t>
          </a:r>
          <a:r>
            <a:rPr lang="el-GR" sz="2400" b="1" dirty="0">
              <a:solidFill>
                <a:schemeClr val="accent6">
                  <a:lumMod val="50000"/>
                </a:schemeClr>
              </a:solidFill>
            </a:rPr>
            <a:t>:</a:t>
          </a:r>
          <a:r>
            <a:rPr lang="el-GR" sz="2400" b="1" dirty="0"/>
            <a:t> </a:t>
          </a:r>
          <a:r>
            <a:rPr lang="el-GR" sz="2400" dirty="0"/>
            <a:t>Τυπολογία αρχών για τη δομή και τις μορφές του ΕΥ</a:t>
          </a:r>
        </a:p>
      </dgm:t>
    </dgm:pt>
    <dgm:pt modelId="{CB8E1F5B-27C9-499E-BB29-D9F3DEEBED76}" type="parTrans" cxnId="{EECD8954-F1ED-4FD8-A8D9-10EDB6E2AB9B}">
      <dgm:prSet/>
      <dgm:spPr/>
      <dgm:t>
        <a:bodyPr/>
        <a:lstStyle/>
        <a:p>
          <a:endParaRPr lang="el-GR"/>
        </a:p>
      </dgm:t>
    </dgm:pt>
    <dgm:pt modelId="{1905AF8D-1899-423E-B9A7-399F7CCA6E17}" type="sibTrans" cxnId="{EECD8954-F1ED-4FD8-A8D9-10EDB6E2AB9B}">
      <dgm:prSet/>
      <dgm:spPr/>
      <dgm:t>
        <a:bodyPr/>
        <a:lstStyle/>
        <a:p>
          <a:endParaRPr lang="el-GR"/>
        </a:p>
      </dgm:t>
    </dgm:pt>
    <dgm:pt modelId="{C4EE1113-D83A-40BD-A89A-D6F0E28CDA7F}">
      <dgm:prSet custT="1"/>
      <dgm:spPr/>
      <dgm:t>
        <a:bodyPr/>
        <a:lstStyle/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el-GR" sz="2100" b="1" dirty="0">
              <a:solidFill>
                <a:schemeClr val="accent6">
                  <a:lumMod val="50000"/>
                </a:schemeClr>
              </a:solidFill>
            </a:rPr>
            <a:t>Ε-</a:t>
          </a:r>
          <a:r>
            <a:rPr lang="el-GR" sz="2100" b="1" dirty="0" err="1">
              <a:solidFill>
                <a:schemeClr val="accent6">
                  <a:lumMod val="50000"/>
                </a:schemeClr>
              </a:solidFill>
            </a:rPr>
            <a:t>learning</a:t>
          </a:r>
          <a:r>
            <a:rPr lang="el-GR" sz="2100" b="1" dirty="0">
              <a:solidFill>
                <a:schemeClr val="accent6">
                  <a:lumMod val="50000"/>
                </a:schemeClr>
              </a:solidFill>
            </a:rPr>
            <a:t>:</a:t>
          </a:r>
          <a:r>
            <a:rPr lang="el-GR" sz="2100" b="1" dirty="0"/>
            <a:t> </a:t>
          </a:r>
          <a:r>
            <a:rPr lang="el-GR" sz="2100" b="0" dirty="0"/>
            <a:t>Δ</a:t>
          </a:r>
          <a:r>
            <a:rPr lang="el-GR" sz="2100" dirty="0"/>
            <a:t>ιαδικασία εκπαίδευσης με ηλεκτρονικά μέσα επικοινωνίας για τη μετάδοση και επεξεργασία της γνώσης</a:t>
          </a:r>
          <a:r>
            <a:rPr lang="el-GR" sz="1500" dirty="0"/>
            <a:t>. </a:t>
          </a:r>
        </a:p>
      </dgm:t>
    </dgm:pt>
    <dgm:pt modelId="{49D1C32F-C768-4F17-827B-4E4B7B04BA13}" type="parTrans" cxnId="{5100AEB4-F831-49A6-99A6-4EC570161211}">
      <dgm:prSet/>
      <dgm:spPr/>
      <dgm:t>
        <a:bodyPr/>
        <a:lstStyle/>
        <a:p>
          <a:endParaRPr lang="el-GR"/>
        </a:p>
      </dgm:t>
    </dgm:pt>
    <dgm:pt modelId="{E0421A6A-4E07-493E-8207-FE3B2BA46DCF}" type="sibTrans" cxnId="{5100AEB4-F831-49A6-99A6-4EC570161211}">
      <dgm:prSet/>
      <dgm:spPr/>
      <dgm:t>
        <a:bodyPr/>
        <a:lstStyle/>
        <a:p>
          <a:endParaRPr lang="el-GR"/>
        </a:p>
      </dgm:t>
    </dgm:pt>
    <dgm:pt modelId="{80DAE666-ABE2-46FF-914A-6919D45DDA65}" type="pres">
      <dgm:prSet presAssocID="{24528BC3-754D-45BD-B4AB-53969C30DF9A}" presName="linearFlow" presStyleCnt="0">
        <dgm:presLayoutVars>
          <dgm:resizeHandles val="exact"/>
        </dgm:presLayoutVars>
      </dgm:prSet>
      <dgm:spPr/>
    </dgm:pt>
    <dgm:pt modelId="{FCBB1E7D-00FB-422D-965D-1B3AC45594F3}" type="pres">
      <dgm:prSet presAssocID="{59B0506B-1F59-4C2F-9081-D7D3D1D27D91}" presName="node" presStyleLbl="node1" presStyleIdx="0" presStyleCnt="6" custScaleX="325559" custScaleY="149645" custLinFactNeighborX="1457" custLinFactNeighborY="-855">
        <dgm:presLayoutVars>
          <dgm:bulletEnabled val="1"/>
        </dgm:presLayoutVars>
      </dgm:prSet>
      <dgm:spPr/>
    </dgm:pt>
    <dgm:pt modelId="{4E7AB7C1-AB5A-498F-A725-3A86971A6CCB}" type="pres">
      <dgm:prSet presAssocID="{346EFB3E-205E-4EAF-A1C3-CCD4D773B9CF}" presName="sibTrans" presStyleLbl="sibTrans2D1" presStyleIdx="0" presStyleCnt="5"/>
      <dgm:spPr/>
    </dgm:pt>
    <dgm:pt modelId="{306E8121-695C-47A0-A8EC-0068D7730ADB}" type="pres">
      <dgm:prSet presAssocID="{346EFB3E-205E-4EAF-A1C3-CCD4D773B9CF}" presName="connectorText" presStyleLbl="sibTrans2D1" presStyleIdx="0" presStyleCnt="5"/>
      <dgm:spPr/>
    </dgm:pt>
    <dgm:pt modelId="{1309D01B-4071-45E6-81C4-C8BB42185EB0}" type="pres">
      <dgm:prSet presAssocID="{6183EEAF-3009-436E-ABB8-1F2B2CE9926B}" presName="node" presStyleLbl="node1" presStyleIdx="1" presStyleCnt="6" custScaleX="322005">
        <dgm:presLayoutVars>
          <dgm:bulletEnabled val="1"/>
        </dgm:presLayoutVars>
      </dgm:prSet>
      <dgm:spPr/>
    </dgm:pt>
    <dgm:pt modelId="{1026C34A-3418-4F72-A136-E84F35E8A42E}" type="pres">
      <dgm:prSet presAssocID="{76DA3574-1146-47E4-A64A-3583E9B9A4A0}" presName="sibTrans" presStyleLbl="sibTrans2D1" presStyleIdx="1" presStyleCnt="5"/>
      <dgm:spPr/>
    </dgm:pt>
    <dgm:pt modelId="{F8B30116-A927-41FF-BFC4-80ED8CE60B9E}" type="pres">
      <dgm:prSet presAssocID="{76DA3574-1146-47E4-A64A-3583E9B9A4A0}" presName="connectorText" presStyleLbl="sibTrans2D1" presStyleIdx="1" presStyleCnt="5"/>
      <dgm:spPr/>
    </dgm:pt>
    <dgm:pt modelId="{47F023DD-4280-4BCE-ADE1-B1C260888900}" type="pres">
      <dgm:prSet presAssocID="{6F973E00-448D-42A4-A45B-0350F25DB18E}" presName="node" presStyleLbl="node1" presStyleIdx="2" presStyleCnt="6" custScaleX="322005">
        <dgm:presLayoutVars>
          <dgm:bulletEnabled val="1"/>
        </dgm:presLayoutVars>
      </dgm:prSet>
      <dgm:spPr/>
    </dgm:pt>
    <dgm:pt modelId="{1E56E84E-1A68-4F2E-9B12-077C8CA03EDA}" type="pres">
      <dgm:prSet presAssocID="{C1A21F64-986D-4E96-B7E5-DCFF4E4372FC}" presName="sibTrans" presStyleLbl="sibTrans2D1" presStyleIdx="2" presStyleCnt="5"/>
      <dgm:spPr/>
    </dgm:pt>
    <dgm:pt modelId="{2F2FAAF4-7C53-422C-BC3E-8340ACEA1780}" type="pres">
      <dgm:prSet presAssocID="{C1A21F64-986D-4E96-B7E5-DCFF4E4372FC}" presName="connectorText" presStyleLbl="sibTrans2D1" presStyleIdx="2" presStyleCnt="5"/>
      <dgm:spPr/>
    </dgm:pt>
    <dgm:pt modelId="{0ACC9548-E0EB-4E86-A050-CB5237711D61}" type="pres">
      <dgm:prSet presAssocID="{314688BB-86A1-453D-9101-98C4D281990B}" presName="node" presStyleLbl="node1" presStyleIdx="3" presStyleCnt="6" custScaleX="322005" custScaleY="111171">
        <dgm:presLayoutVars>
          <dgm:bulletEnabled val="1"/>
        </dgm:presLayoutVars>
      </dgm:prSet>
      <dgm:spPr/>
    </dgm:pt>
    <dgm:pt modelId="{22B0F4D9-30EC-4722-8C42-4E2C0548092E}" type="pres">
      <dgm:prSet presAssocID="{1905AF8D-1899-423E-B9A7-399F7CCA6E17}" presName="sibTrans" presStyleLbl="sibTrans2D1" presStyleIdx="3" presStyleCnt="5"/>
      <dgm:spPr/>
    </dgm:pt>
    <dgm:pt modelId="{A30A6D7A-250B-48C9-A10F-DFA8C8D9EBDA}" type="pres">
      <dgm:prSet presAssocID="{1905AF8D-1899-423E-B9A7-399F7CCA6E17}" presName="connectorText" presStyleLbl="sibTrans2D1" presStyleIdx="3" presStyleCnt="5"/>
      <dgm:spPr/>
    </dgm:pt>
    <dgm:pt modelId="{705D35DA-4AAA-41F9-BD44-B5F009252C93}" type="pres">
      <dgm:prSet presAssocID="{CE5E3976-BC95-4AA0-9221-B41ABA31587D}" presName="node" presStyleLbl="node1" presStyleIdx="4" presStyleCnt="6" custScaleX="320484">
        <dgm:presLayoutVars>
          <dgm:bulletEnabled val="1"/>
        </dgm:presLayoutVars>
      </dgm:prSet>
      <dgm:spPr/>
    </dgm:pt>
    <dgm:pt modelId="{B3337229-C20D-4980-9DE3-14082D912503}" type="pres">
      <dgm:prSet presAssocID="{FCA4F019-1B5E-45E5-ABFD-A057D6ABD948}" presName="sibTrans" presStyleLbl="sibTrans2D1" presStyleIdx="4" presStyleCnt="5"/>
      <dgm:spPr/>
    </dgm:pt>
    <dgm:pt modelId="{DD9C0143-C765-42BD-8A84-68F3E5ED1A29}" type="pres">
      <dgm:prSet presAssocID="{FCA4F019-1B5E-45E5-ABFD-A057D6ABD948}" presName="connectorText" presStyleLbl="sibTrans2D1" presStyleIdx="4" presStyleCnt="5"/>
      <dgm:spPr/>
    </dgm:pt>
    <dgm:pt modelId="{38506821-5785-416C-AF9B-F55E7D12BB51}" type="pres">
      <dgm:prSet presAssocID="{C4EE1113-D83A-40BD-A89A-D6F0E28CDA7F}" presName="node" presStyleLbl="node1" presStyleIdx="5" presStyleCnt="6" custScaleX="320704" custScaleY="112317" custLinFactNeighborX="-2355" custLinFactNeighborY="16362">
        <dgm:presLayoutVars>
          <dgm:bulletEnabled val="1"/>
        </dgm:presLayoutVars>
      </dgm:prSet>
      <dgm:spPr/>
    </dgm:pt>
  </dgm:ptLst>
  <dgm:cxnLst>
    <dgm:cxn modelId="{40205900-B8FF-461E-9157-3071D4BF4278}" type="presOf" srcId="{C1A21F64-986D-4E96-B7E5-DCFF4E4372FC}" destId="{1E56E84E-1A68-4F2E-9B12-077C8CA03EDA}" srcOrd="0" destOrd="0" presId="urn:microsoft.com/office/officeart/2005/8/layout/process2"/>
    <dgm:cxn modelId="{7488E40A-67FA-41C1-9BDC-4BC5611D2C9F}" type="presOf" srcId="{CE5E3976-BC95-4AA0-9221-B41ABA31587D}" destId="{705D35DA-4AAA-41F9-BD44-B5F009252C93}" srcOrd="0" destOrd="0" presId="urn:microsoft.com/office/officeart/2005/8/layout/process2"/>
    <dgm:cxn modelId="{4BDCB012-1DD3-4EFF-8AF6-AB1A4B350C0A}" type="presOf" srcId="{1905AF8D-1899-423E-B9A7-399F7CCA6E17}" destId="{22B0F4D9-30EC-4722-8C42-4E2C0548092E}" srcOrd="0" destOrd="0" presId="urn:microsoft.com/office/officeart/2005/8/layout/process2"/>
    <dgm:cxn modelId="{D20EEC18-68F5-4296-AFA1-B16B3B969F40}" type="presOf" srcId="{346EFB3E-205E-4EAF-A1C3-CCD4D773B9CF}" destId="{4E7AB7C1-AB5A-498F-A725-3A86971A6CCB}" srcOrd="0" destOrd="0" presId="urn:microsoft.com/office/officeart/2005/8/layout/process2"/>
    <dgm:cxn modelId="{926F4938-2C07-484B-909B-FF84EDD656E5}" type="presOf" srcId="{59B0506B-1F59-4C2F-9081-D7D3D1D27D91}" destId="{FCBB1E7D-00FB-422D-965D-1B3AC45594F3}" srcOrd="0" destOrd="0" presId="urn:microsoft.com/office/officeart/2005/8/layout/process2"/>
    <dgm:cxn modelId="{EB5C745E-36A6-4C00-B17F-062709D5C567}" type="presOf" srcId="{314688BB-86A1-453D-9101-98C4D281990B}" destId="{0ACC9548-E0EB-4E86-A050-CB5237711D61}" srcOrd="0" destOrd="0" presId="urn:microsoft.com/office/officeart/2005/8/layout/process2"/>
    <dgm:cxn modelId="{DA9B6060-E30C-48B5-848D-86C018F78953}" type="presOf" srcId="{FCA4F019-1B5E-45E5-ABFD-A057D6ABD948}" destId="{DD9C0143-C765-42BD-8A84-68F3E5ED1A29}" srcOrd="1" destOrd="0" presId="urn:microsoft.com/office/officeart/2005/8/layout/process2"/>
    <dgm:cxn modelId="{17158060-E903-4075-9F3D-2BC96ED4B7A1}" type="presOf" srcId="{76DA3574-1146-47E4-A64A-3583E9B9A4A0}" destId="{1026C34A-3418-4F72-A136-E84F35E8A42E}" srcOrd="0" destOrd="0" presId="urn:microsoft.com/office/officeart/2005/8/layout/process2"/>
    <dgm:cxn modelId="{5D928743-A3EE-48FA-8F51-AE57F2781BA2}" srcId="{24528BC3-754D-45BD-B4AB-53969C30DF9A}" destId="{6183EEAF-3009-436E-ABB8-1F2B2CE9926B}" srcOrd="1" destOrd="0" parTransId="{87716385-EBDB-4A58-88FD-468AAA8553CC}" sibTransId="{76DA3574-1146-47E4-A64A-3583E9B9A4A0}"/>
    <dgm:cxn modelId="{6B4BDA6B-3AC2-435F-9DBE-FEF8F69C65F3}" type="presOf" srcId="{C4EE1113-D83A-40BD-A89A-D6F0E28CDA7F}" destId="{38506821-5785-416C-AF9B-F55E7D12BB51}" srcOrd="0" destOrd="0" presId="urn:microsoft.com/office/officeart/2005/8/layout/process2"/>
    <dgm:cxn modelId="{17846D51-652A-41C1-B96A-8CF07428E24A}" type="presOf" srcId="{1905AF8D-1899-423E-B9A7-399F7CCA6E17}" destId="{A30A6D7A-250B-48C9-A10F-DFA8C8D9EBDA}" srcOrd="1" destOrd="0" presId="urn:microsoft.com/office/officeart/2005/8/layout/process2"/>
    <dgm:cxn modelId="{EECD8954-F1ED-4FD8-A8D9-10EDB6E2AB9B}" srcId="{24528BC3-754D-45BD-B4AB-53969C30DF9A}" destId="{314688BB-86A1-453D-9101-98C4D281990B}" srcOrd="3" destOrd="0" parTransId="{CB8E1F5B-27C9-499E-BB29-D9F3DEEBED76}" sibTransId="{1905AF8D-1899-423E-B9A7-399F7CCA6E17}"/>
    <dgm:cxn modelId="{E38A818B-BBAE-434E-B267-F3F7FDE07450}" srcId="{24528BC3-754D-45BD-B4AB-53969C30DF9A}" destId="{CE5E3976-BC95-4AA0-9221-B41ABA31587D}" srcOrd="4" destOrd="0" parTransId="{AA86B044-893F-4126-B49A-EB5F505EEFC5}" sibTransId="{FCA4F019-1B5E-45E5-ABFD-A057D6ABD948}"/>
    <dgm:cxn modelId="{E469C69F-5DA4-4BEB-95C0-31255D9D5363}" type="presOf" srcId="{346EFB3E-205E-4EAF-A1C3-CCD4D773B9CF}" destId="{306E8121-695C-47A0-A8EC-0068D7730ADB}" srcOrd="1" destOrd="0" presId="urn:microsoft.com/office/officeart/2005/8/layout/process2"/>
    <dgm:cxn modelId="{6CBB55A3-7E42-45ED-AED1-CD0DAEF02238}" type="presOf" srcId="{6183EEAF-3009-436E-ABB8-1F2B2CE9926B}" destId="{1309D01B-4071-45E6-81C4-C8BB42185EB0}" srcOrd="0" destOrd="0" presId="urn:microsoft.com/office/officeart/2005/8/layout/process2"/>
    <dgm:cxn modelId="{DE6BB6A8-24FE-47BB-8ED8-0FF30F64AF76}" type="presOf" srcId="{6F973E00-448D-42A4-A45B-0350F25DB18E}" destId="{47F023DD-4280-4BCE-ADE1-B1C260888900}" srcOrd="0" destOrd="0" presId="urn:microsoft.com/office/officeart/2005/8/layout/process2"/>
    <dgm:cxn modelId="{E3461BAD-03A4-4752-BE87-1331AC14EB5C}" type="presOf" srcId="{C1A21F64-986D-4E96-B7E5-DCFF4E4372FC}" destId="{2F2FAAF4-7C53-422C-BC3E-8340ACEA1780}" srcOrd="1" destOrd="0" presId="urn:microsoft.com/office/officeart/2005/8/layout/process2"/>
    <dgm:cxn modelId="{5100AEB4-F831-49A6-99A6-4EC570161211}" srcId="{24528BC3-754D-45BD-B4AB-53969C30DF9A}" destId="{C4EE1113-D83A-40BD-A89A-D6F0E28CDA7F}" srcOrd="5" destOrd="0" parTransId="{49D1C32F-C768-4F17-827B-4E4B7B04BA13}" sibTransId="{E0421A6A-4E07-493E-8207-FE3B2BA46DCF}"/>
    <dgm:cxn modelId="{92E9F3CA-D456-4410-9D64-19A0D36BF382}" srcId="{24528BC3-754D-45BD-B4AB-53969C30DF9A}" destId="{6F973E00-448D-42A4-A45B-0350F25DB18E}" srcOrd="2" destOrd="0" parTransId="{6B6371E0-BD34-489E-B346-1E484994411A}" sibTransId="{C1A21F64-986D-4E96-B7E5-DCFF4E4372FC}"/>
    <dgm:cxn modelId="{3B12E2CE-9A61-441E-AF41-3B28F44550B9}" type="presOf" srcId="{24528BC3-754D-45BD-B4AB-53969C30DF9A}" destId="{80DAE666-ABE2-46FF-914A-6919D45DDA65}" srcOrd="0" destOrd="0" presId="urn:microsoft.com/office/officeart/2005/8/layout/process2"/>
    <dgm:cxn modelId="{95D556E7-AF79-4D5E-A5B2-3305538EF876}" type="presOf" srcId="{FCA4F019-1B5E-45E5-ABFD-A057D6ABD948}" destId="{B3337229-C20D-4980-9DE3-14082D912503}" srcOrd="0" destOrd="0" presId="urn:microsoft.com/office/officeart/2005/8/layout/process2"/>
    <dgm:cxn modelId="{8A981BE8-6FF7-4E4E-A890-61E6F79DE19C}" type="presOf" srcId="{76DA3574-1146-47E4-A64A-3583E9B9A4A0}" destId="{F8B30116-A927-41FF-BFC4-80ED8CE60B9E}" srcOrd="1" destOrd="0" presId="urn:microsoft.com/office/officeart/2005/8/layout/process2"/>
    <dgm:cxn modelId="{01F47FFD-B765-44C4-AC80-F5F6A24D7456}" srcId="{24528BC3-754D-45BD-B4AB-53969C30DF9A}" destId="{59B0506B-1F59-4C2F-9081-D7D3D1D27D91}" srcOrd="0" destOrd="0" parTransId="{4D612AD9-FBDE-4F71-8ABC-6102D0367EA2}" sibTransId="{346EFB3E-205E-4EAF-A1C3-CCD4D773B9CF}"/>
    <dgm:cxn modelId="{C5BE233F-965A-43E1-BDB8-02DD49740832}" type="presParOf" srcId="{80DAE666-ABE2-46FF-914A-6919D45DDA65}" destId="{FCBB1E7D-00FB-422D-965D-1B3AC45594F3}" srcOrd="0" destOrd="0" presId="urn:microsoft.com/office/officeart/2005/8/layout/process2"/>
    <dgm:cxn modelId="{C2B6315A-8E8C-48A7-9796-A59A3291213A}" type="presParOf" srcId="{80DAE666-ABE2-46FF-914A-6919D45DDA65}" destId="{4E7AB7C1-AB5A-498F-A725-3A86971A6CCB}" srcOrd="1" destOrd="0" presId="urn:microsoft.com/office/officeart/2005/8/layout/process2"/>
    <dgm:cxn modelId="{8EFC7433-9615-4173-BBC7-B9A39D0D9397}" type="presParOf" srcId="{4E7AB7C1-AB5A-498F-A725-3A86971A6CCB}" destId="{306E8121-695C-47A0-A8EC-0068D7730ADB}" srcOrd="0" destOrd="0" presId="urn:microsoft.com/office/officeart/2005/8/layout/process2"/>
    <dgm:cxn modelId="{A4E05D9A-9573-4F46-8B6F-CB42FE362781}" type="presParOf" srcId="{80DAE666-ABE2-46FF-914A-6919D45DDA65}" destId="{1309D01B-4071-45E6-81C4-C8BB42185EB0}" srcOrd="2" destOrd="0" presId="urn:microsoft.com/office/officeart/2005/8/layout/process2"/>
    <dgm:cxn modelId="{DDDB3D9B-5460-4877-92DE-9EF95C7FE896}" type="presParOf" srcId="{80DAE666-ABE2-46FF-914A-6919D45DDA65}" destId="{1026C34A-3418-4F72-A136-E84F35E8A42E}" srcOrd="3" destOrd="0" presId="urn:microsoft.com/office/officeart/2005/8/layout/process2"/>
    <dgm:cxn modelId="{97CCAE32-B31A-4D4D-8279-426FF17F2D1E}" type="presParOf" srcId="{1026C34A-3418-4F72-A136-E84F35E8A42E}" destId="{F8B30116-A927-41FF-BFC4-80ED8CE60B9E}" srcOrd="0" destOrd="0" presId="urn:microsoft.com/office/officeart/2005/8/layout/process2"/>
    <dgm:cxn modelId="{5EC99500-A598-438C-9070-CFFAB44185DC}" type="presParOf" srcId="{80DAE666-ABE2-46FF-914A-6919D45DDA65}" destId="{47F023DD-4280-4BCE-ADE1-B1C260888900}" srcOrd="4" destOrd="0" presId="urn:microsoft.com/office/officeart/2005/8/layout/process2"/>
    <dgm:cxn modelId="{8CC8BA30-0871-4DBE-BA91-00C12F42C10B}" type="presParOf" srcId="{80DAE666-ABE2-46FF-914A-6919D45DDA65}" destId="{1E56E84E-1A68-4F2E-9B12-077C8CA03EDA}" srcOrd="5" destOrd="0" presId="urn:microsoft.com/office/officeart/2005/8/layout/process2"/>
    <dgm:cxn modelId="{35A74D76-B470-48EB-B85C-99D011ED658B}" type="presParOf" srcId="{1E56E84E-1A68-4F2E-9B12-077C8CA03EDA}" destId="{2F2FAAF4-7C53-422C-BC3E-8340ACEA1780}" srcOrd="0" destOrd="0" presId="urn:microsoft.com/office/officeart/2005/8/layout/process2"/>
    <dgm:cxn modelId="{015794D5-EAE5-4B72-917B-DB3AFED98098}" type="presParOf" srcId="{80DAE666-ABE2-46FF-914A-6919D45DDA65}" destId="{0ACC9548-E0EB-4E86-A050-CB5237711D61}" srcOrd="6" destOrd="0" presId="urn:microsoft.com/office/officeart/2005/8/layout/process2"/>
    <dgm:cxn modelId="{660FEF40-668F-454B-86B2-D376251FCAF4}" type="presParOf" srcId="{80DAE666-ABE2-46FF-914A-6919D45DDA65}" destId="{22B0F4D9-30EC-4722-8C42-4E2C0548092E}" srcOrd="7" destOrd="0" presId="urn:microsoft.com/office/officeart/2005/8/layout/process2"/>
    <dgm:cxn modelId="{D7CA38F7-D843-45AB-BD92-E2552E5D30E9}" type="presParOf" srcId="{22B0F4D9-30EC-4722-8C42-4E2C0548092E}" destId="{A30A6D7A-250B-48C9-A10F-DFA8C8D9EBDA}" srcOrd="0" destOrd="0" presId="urn:microsoft.com/office/officeart/2005/8/layout/process2"/>
    <dgm:cxn modelId="{7381F201-FA38-48D2-BC9A-96D92046D43A}" type="presParOf" srcId="{80DAE666-ABE2-46FF-914A-6919D45DDA65}" destId="{705D35DA-4AAA-41F9-BD44-B5F009252C93}" srcOrd="8" destOrd="0" presId="urn:microsoft.com/office/officeart/2005/8/layout/process2"/>
    <dgm:cxn modelId="{C6CABF8B-CE57-4E29-B3D6-21F6F7AB5363}" type="presParOf" srcId="{80DAE666-ABE2-46FF-914A-6919D45DDA65}" destId="{B3337229-C20D-4980-9DE3-14082D912503}" srcOrd="9" destOrd="0" presId="urn:microsoft.com/office/officeart/2005/8/layout/process2"/>
    <dgm:cxn modelId="{093C79F2-56C6-4A22-8EE9-A3D2F428F022}" type="presParOf" srcId="{B3337229-C20D-4980-9DE3-14082D912503}" destId="{DD9C0143-C765-42BD-8A84-68F3E5ED1A29}" srcOrd="0" destOrd="0" presId="urn:microsoft.com/office/officeart/2005/8/layout/process2"/>
    <dgm:cxn modelId="{04C57AB4-3CDD-467E-BC14-40F23EA586DA}" type="presParOf" srcId="{80DAE666-ABE2-46FF-914A-6919D45DDA65}" destId="{38506821-5785-416C-AF9B-F55E7D12BB51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528BC3-754D-45BD-B4AB-53969C30DF9A}" type="doc">
      <dgm:prSet loTypeId="urn:microsoft.com/office/officeart/2005/8/layout/process2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l-GR"/>
        </a:p>
      </dgm:t>
    </dgm:pt>
    <dgm:pt modelId="{59B0506B-1F59-4C2F-9081-D7D3D1D27D91}">
      <dgm:prSet custT="1"/>
      <dgm:spPr/>
      <dgm:t>
        <a:bodyPr/>
        <a:lstStyle/>
        <a:p>
          <a:r>
            <a:rPr lang="el-GR" sz="2400" b="1" dirty="0">
              <a:solidFill>
                <a:schemeClr val="accent5">
                  <a:lumMod val="75000"/>
                </a:schemeClr>
              </a:solidFill>
            </a:rPr>
            <a:t>ΓΕΩΓΡΑΦΙΑ: </a:t>
          </a:r>
          <a:r>
            <a:rPr lang="el-GR" sz="2400" b="1" dirty="0">
              <a:solidFill>
                <a:schemeClr val="accent6">
                  <a:lumMod val="50000"/>
                </a:schemeClr>
              </a:solidFill>
            </a:rPr>
            <a:t>Σκοπός</a:t>
          </a:r>
          <a:r>
            <a:rPr lang="el-GR" sz="2400" b="0" dirty="0"/>
            <a:t> και </a:t>
          </a:r>
          <a:r>
            <a:rPr lang="el-GR" sz="2400" b="1" dirty="0">
              <a:solidFill>
                <a:schemeClr val="accent6">
                  <a:lumMod val="50000"/>
                </a:schemeClr>
              </a:solidFill>
            </a:rPr>
            <a:t>διδακτική</a:t>
          </a:r>
          <a:r>
            <a:rPr lang="el-GR" sz="2400" b="0" dirty="0"/>
            <a:t> της στο Δημοτικό Σχολείο</a:t>
          </a:r>
        </a:p>
      </dgm:t>
    </dgm:pt>
    <dgm:pt modelId="{4D612AD9-FBDE-4F71-8ABC-6102D0367EA2}" type="parTrans" cxnId="{01F47FFD-B765-44C4-AC80-F5F6A24D7456}">
      <dgm:prSet/>
      <dgm:spPr/>
      <dgm:t>
        <a:bodyPr/>
        <a:lstStyle/>
        <a:p>
          <a:endParaRPr lang="el-GR" sz="2400"/>
        </a:p>
      </dgm:t>
    </dgm:pt>
    <dgm:pt modelId="{346EFB3E-205E-4EAF-A1C3-CCD4D773B9CF}" type="sibTrans" cxnId="{01F47FFD-B765-44C4-AC80-F5F6A24D7456}">
      <dgm:prSet custT="1"/>
      <dgm:spPr/>
      <dgm:t>
        <a:bodyPr/>
        <a:lstStyle/>
        <a:p>
          <a:endParaRPr lang="el-GR" sz="2400"/>
        </a:p>
      </dgm:t>
    </dgm:pt>
    <dgm:pt modelId="{6183EEAF-3009-436E-ABB8-1F2B2CE9926B}">
      <dgm:prSet custT="1"/>
      <dgm:spPr/>
      <dgm:t>
        <a:bodyPr/>
        <a:lstStyle/>
        <a:p>
          <a:r>
            <a:rPr lang="el-GR" sz="2400" b="1" dirty="0">
              <a:solidFill>
                <a:schemeClr val="accent6">
                  <a:lumMod val="50000"/>
                </a:schemeClr>
              </a:solidFill>
            </a:rPr>
            <a:t>Διαθεματικότητα-ΤΠΕ </a:t>
          </a:r>
        </a:p>
      </dgm:t>
    </dgm:pt>
    <dgm:pt modelId="{87716385-EBDB-4A58-88FD-468AAA8553CC}" type="parTrans" cxnId="{5D928743-A3EE-48FA-8F51-AE57F2781BA2}">
      <dgm:prSet/>
      <dgm:spPr/>
      <dgm:t>
        <a:bodyPr/>
        <a:lstStyle/>
        <a:p>
          <a:endParaRPr lang="el-GR" sz="2400"/>
        </a:p>
      </dgm:t>
    </dgm:pt>
    <dgm:pt modelId="{76DA3574-1146-47E4-A64A-3583E9B9A4A0}" type="sibTrans" cxnId="{5D928743-A3EE-48FA-8F51-AE57F2781BA2}">
      <dgm:prSet custT="1"/>
      <dgm:spPr/>
      <dgm:t>
        <a:bodyPr/>
        <a:lstStyle/>
        <a:p>
          <a:endParaRPr lang="el-GR" sz="2400"/>
        </a:p>
      </dgm:t>
    </dgm:pt>
    <dgm:pt modelId="{A47A78B4-394A-4B03-96AF-088D504032A1}">
      <dgm:prSet custT="1"/>
      <dgm:spPr/>
      <dgm:t>
        <a:bodyPr/>
        <a:lstStyle/>
        <a:p>
          <a:r>
            <a:rPr lang="el-GR" sz="2200" b="1" dirty="0">
              <a:solidFill>
                <a:schemeClr val="accent6">
                  <a:lumMod val="50000"/>
                </a:schemeClr>
              </a:solidFill>
            </a:rPr>
            <a:t>Ενότητα 3:</a:t>
          </a:r>
          <a:r>
            <a:rPr lang="el-GR" sz="2200" b="1" dirty="0">
              <a:solidFill>
                <a:schemeClr val="tx1"/>
              </a:solidFill>
            </a:rPr>
            <a:t> </a:t>
          </a:r>
          <a:r>
            <a:rPr lang="el-GR" sz="2400" i="1" dirty="0"/>
            <a:t>Το ανθρωπογενές περιβάλλον της Ελλάδας</a:t>
          </a:r>
          <a:endParaRPr lang="el-GR" sz="2400" b="1" i="1" dirty="0">
            <a:solidFill>
              <a:schemeClr val="tx1"/>
            </a:solidFill>
          </a:endParaRPr>
        </a:p>
      </dgm:t>
    </dgm:pt>
    <dgm:pt modelId="{037F09D7-AA4C-4309-8F64-0A8F11D41859}" type="parTrans" cxnId="{CB194871-22BC-40E8-8499-5ED856931880}">
      <dgm:prSet/>
      <dgm:spPr/>
      <dgm:t>
        <a:bodyPr/>
        <a:lstStyle/>
        <a:p>
          <a:endParaRPr lang="el-GR" sz="2400"/>
        </a:p>
      </dgm:t>
    </dgm:pt>
    <dgm:pt modelId="{250E4E1C-0E38-45E3-99F4-FF7C31C72F5C}" type="sibTrans" cxnId="{CB194871-22BC-40E8-8499-5ED856931880}">
      <dgm:prSet custT="1"/>
      <dgm:spPr/>
      <dgm:t>
        <a:bodyPr/>
        <a:lstStyle/>
        <a:p>
          <a:endParaRPr lang="el-GR" sz="2400"/>
        </a:p>
      </dgm:t>
    </dgm:pt>
    <dgm:pt modelId="{F89573C4-1ECA-44C3-8CC8-95DC6E813157}">
      <dgm:prSet custT="1"/>
      <dgm:spPr/>
      <dgm:t>
        <a:bodyPr/>
        <a:lstStyle/>
        <a:p>
          <a:r>
            <a:rPr lang="el-GR" sz="2200" b="1" dirty="0">
              <a:solidFill>
                <a:schemeClr val="accent6">
                  <a:lumMod val="50000"/>
                </a:schemeClr>
              </a:solidFill>
            </a:rPr>
            <a:t>Κεφ. 34-35: </a:t>
          </a:r>
          <a:r>
            <a:rPr lang="el-GR" sz="2200" b="0" i="1" dirty="0"/>
            <a:t>Τα Γεωγραφικά Διαμερίσματα και οι περιφέρειες της Ελλάδας/Οι νομοί της Ελλάδας</a:t>
          </a:r>
        </a:p>
      </dgm:t>
    </dgm:pt>
    <dgm:pt modelId="{DB2C8FED-7FED-44E2-882D-CF8511EE86FA}" type="parTrans" cxnId="{49B2E423-ABA2-43C3-B928-DA022D742D44}">
      <dgm:prSet/>
      <dgm:spPr/>
      <dgm:t>
        <a:bodyPr/>
        <a:lstStyle/>
        <a:p>
          <a:endParaRPr lang="el-GR"/>
        </a:p>
      </dgm:t>
    </dgm:pt>
    <dgm:pt modelId="{2D2389A6-9F15-413B-A206-A2CCA038E9D2}" type="sibTrans" cxnId="{49B2E423-ABA2-43C3-B928-DA022D742D44}">
      <dgm:prSet/>
      <dgm:spPr/>
      <dgm:t>
        <a:bodyPr/>
        <a:lstStyle/>
        <a:p>
          <a:endParaRPr lang="el-GR"/>
        </a:p>
      </dgm:t>
    </dgm:pt>
    <dgm:pt modelId="{6BE7E844-D0EE-423F-9388-AAF1C7A66791}">
      <dgm:prSet custT="1"/>
      <dgm:spPr/>
      <dgm:t>
        <a:bodyPr/>
        <a:lstStyle/>
        <a:p>
          <a:pPr>
            <a:buNone/>
          </a:pPr>
          <a:r>
            <a:rPr lang="el-GR" sz="2400" b="1" dirty="0">
              <a:solidFill>
                <a:schemeClr val="accent6">
                  <a:lumMod val="50000"/>
                </a:schemeClr>
              </a:solidFill>
            </a:rPr>
            <a:t>Διδακτική παρέμβαση: </a:t>
          </a:r>
          <a:r>
            <a:rPr lang="el-GR" sz="2400" dirty="0"/>
            <a:t>συμπληρωματικό εκπαιδευτικό υλικό στην πλατφόρμα </a:t>
          </a:r>
          <a:r>
            <a:rPr lang="en-US" sz="2400" dirty="0"/>
            <a:t>Chamilo</a:t>
          </a:r>
          <a:endParaRPr lang="el-GR" sz="2400" dirty="0"/>
        </a:p>
      </dgm:t>
    </dgm:pt>
    <dgm:pt modelId="{D29C2B10-6951-4C29-9486-2B4535E0416B}" type="sibTrans" cxnId="{F5D269B8-801A-40DB-90B9-B5B9B05AA327}">
      <dgm:prSet custT="1"/>
      <dgm:spPr/>
      <dgm:t>
        <a:bodyPr/>
        <a:lstStyle/>
        <a:p>
          <a:endParaRPr lang="el-GR" sz="2400"/>
        </a:p>
      </dgm:t>
    </dgm:pt>
    <dgm:pt modelId="{3F688897-A8D1-4289-9FEC-AC62FB509415}" type="parTrans" cxnId="{F5D269B8-801A-40DB-90B9-B5B9B05AA327}">
      <dgm:prSet/>
      <dgm:spPr/>
      <dgm:t>
        <a:bodyPr/>
        <a:lstStyle/>
        <a:p>
          <a:endParaRPr lang="el-GR" sz="2400"/>
        </a:p>
      </dgm:t>
    </dgm:pt>
    <dgm:pt modelId="{A508421D-645D-40D9-9E93-FFCC281A0985}">
      <dgm:prSet custT="1"/>
      <dgm:spPr/>
      <dgm:t>
        <a:bodyPr/>
        <a:lstStyle/>
        <a:p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E</a:t>
          </a:r>
          <a:r>
            <a:rPr lang="el-GR" sz="2400" b="1" dirty="0">
              <a:solidFill>
                <a:schemeClr val="accent6">
                  <a:lumMod val="50000"/>
                </a:schemeClr>
              </a:solidFill>
            </a:rPr>
            <a:t>΄ Τάξη </a:t>
          </a:r>
        </a:p>
      </dgm:t>
    </dgm:pt>
    <dgm:pt modelId="{2982A975-BC4D-48CF-872A-B58C75D0D6AF}" type="parTrans" cxnId="{2CCEECFB-5503-4771-86F5-1BF61804C4D7}">
      <dgm:prSet/>
      <dgm:spPr/>
      <dgm:t>
        <a:bodyPr/>
        <a:lstStyle/>
        <a:p>
          <a:endParaRPr lang="el-GR"/>
        </a:p>
      </dgm:t>
    </dgm:pt>
    <dgm:pt modelId="{CD09357E-C23B-43A6-B7C8-45C49C6D361F}" type="sibTrans" cxnId="{2CCEECFB-5503-4771-86F5-1BF61804C4D7}">
      <dgm:prSet/>
      <dgm:spPr/>
      <dgm:t>
        <a:bodyPr/>
        <a:lstStyle/>
        <a:p>
          <a:endParaRPr lang="el-GR"/>
        </a:p>
      </dgm:t>
    </dgm:pt>
    <dgm:pt modelId="{80DAE666-ABE2-46FF-914A-6919D45DDA65}" type="pres">
      <dgm:prSet presAssocID="{24528BC3-754D-45BD-B4AB-53969C30DF9A}" presName="linearFlow" presStyleCnt="0">
        <dgm:presLayoutVars>
          <dgm:resizeHandles val="exact"/>
        </dgm:presLayoutVars>
      </dgm:prSet>
      <dgm:spPr/>
    </dgm:pt>
    <dgm:pt modelId="{FCBB1E7D-00FB-422D-965D-1B3AC45594F3}" type="pres">
      <dgm:prSet presAssocID="{59B0506B-1F59-4C2F-9081-D7D3D1D27D91}" presName="node" presStyleLbl="node1" presStyleIdx="0" presStyleCnt="6" custScaleX="316180" custScaleY="140346" custLinFactNeighborX="-1658" custLinFactNeighborY="-23509">
        <dgm:presLayoutVars>
          <dgm:bulletEnabled val="1"/>
        </dgm:presLayoutVars>
      </dgm:prSet>
      <dgm:spPr/>
    </dgm:pt>
    <dgm:pt modelId="{4E7AB7C1-AB5A-498F-A725-3A86971A6CCB}" type="pres">
      <dgm:prSet presAssocID="{346EFB3E-205E-4EAF-A1C3-CCD4D773B9CF}" presName="sibTrans" presStyleLbl="sibTrans2D1" presStyleIdx="0" presStyleCnt="5"/>
      <dgm:spPr/>
    </dgm:pt>
    <dgm:pt modelId="{306E8121-695C-47A0-A8EC-0068D7730ADB}" type="pres">
      <dgm:prSet presAssocID="{346EFB3E-205E-4EAF-A1C3-CCD4D773B9CF}" presName="connectorText" presStyleLbl="sibTrans2D1" presStyleIdx="0" presStyleCnt="5"/>
      <dgm:spPr/>
    </dgm:pt>
    <dgm:pt modelId="{1309D01B-4071-45E6-81C4-C8BB42185EB0}" type="pres">
      <dgm:prSet presAssocID="{6183EEAF-3009-436E-ABB8-1F2B2CE9926B}" presName="node" presStyleLbl="node1" presStyleIdx="1" presStyleCnt="6" custScaleX="319315">
        <dgm:presLayoutVars>
          <dgm:bulletEnabled val="1"/>
        </dgm:presLayoutVars>
      </dgm:prSet>
      <dgm:spPr/>
    </dgm:pt>
    <dgm:pt modelId="{1026C34A-3418-4F72-A136-E84F35E8A42E}" type="pres">
      <dgm:prSet presAssocID="{76DA3574-1146-47E4-A64A-3583E9B9A4A0}" presName="sibTrans" presStyleLbl="sibTrans2D1" presStyleIdx="1" presStyleCnt="5"/>
      <dgm:spPr/>
    </dgm:pt>
    <dgm:pt modelId="{F8B30116-A927-41FF-BFC4-80ED8CE60B9E}" type="pres">
      <dgm:prSet presAssocID="{76DA3574-1146-47E4-A64A-3583E9B9A4A0}" presName="connectorText" presStyleLbl="sibTrans2D1" presStyleIdx="1" presStyleCnt="5"/>
      <dgm:spPr/>
    </dgm:pt>
    <dgm:pt modelId="{084AB9CB-F076-4676-B369-EAC6DA0DC513}" type="pres">
      <dgm:prSet presAssocID="{A508421D-645D-40D9-9E93-FFCC281A0985}" presName="node" presStyleLbl="node1" presStyleIdx="2" presStyleCnt="6" custScaleX="322835">
        <dgm:presLayoutVars>
          <dgm:bulletEnabled val="1"/>
        </dgm:presLayoutVars>
      </dgm:prSet>
      <dgm:spPr/>
    </dgm:pt>
    <dgm:pt modelId="{A049F539-E3D4-4C32-8116-5136FF8CF771}" type="pres">
      <dgm:prSet presAssocID="{CD09357E-C23B-43A6-B7C8-45C49C6D361F}" presName="sibTrans" presStyleLbl="sibTrans2D1" presStyleIdx="2" presStyleCnt="5"/>
      <dgm:spPr/>
    </dgm:pt>
    <dgm:pt modelId="{5F280E19-6B1A-46B6-91EC-D05195B24F51}" type="pres">
      <dgm:prSet presAssocID="{CD09357E-C23B-43A6-B7C8-45C49C6D361F}" presName="connectorText" presStyleLbl="sibTrans2D1" presStyleIdx="2" presStyleCnt="5"/>
      <dgm:spPr/>
    </dgm:pt>
    <dgm:pt modelId="{3FFF31FE-E880-4135-9D78-501649C58A3F}" type="pres">
      <dgm:prSet presAssocID="{A47A78B4-394A-4B03-96AF-088D504032A1}" presName="node" presStyleLbl="node1" presStyleIdx="3" presStyleCnt="6" custScaleX="319315" custScaleY="124831">
        <dgm:presLayoutVars>
          <dgm:bulletEnabled val="1"/>
        </dgm:presLayoutVars>
      </dgm:prSet>
      <dgm:spPr/>
    </dgm:pt>
    <dgm:pt modelId="{E297E859-8791-4881-9E02-24B6DFC38A8B}" type="pres">
      <dgm:prSet presAssocID="{250E4E1C-0E38-45E3-99F4-FF7C31C72F5C}" presName="sibTrans" presStyleLbl="sibTrans2D1" presStyleIdx="3" presStyleCnt="5"/>
      <dgm:spPr/>
    </dgm:pt>
    <dgm:pt modelId="{D8BFCCDB-CFEA-4867-B81B-26F235C18DA9}" type="pres">
      <dgm:prSet presAssocID="{250E4E1C-0E38-45E3-99F4-FF7C31C72F5C}" presName="connectorText" presStyleLbl="sibTrans2D1" presStyleIdx="3" presStyleCnt="5"/>
      <dgm:spPr/>
    </dgm:pt>
    <dgm:pt modelId="{C2DEF5C1-52AC-49B8-9A17-8E0DF42AEBBE}" type="pres">
      <dgm:prSet presAssocID="{F89573C4-1ECA-44C3-8CC8-95DC6E813157}" presName="node" presStyleLbl="node1" presStyleIdx="4" presStyleCnt="6" custScaleX="319175" custScaleY="133249">
        <dgm:presLayoutVars>
          <dgm:bulletEnabled val="1"/>
        </dgm:presLayoutVars>
      </dgm:prSet>
      <dgm:spPr/>
    </dgm:pt>
    <dgm:pt modelId="{52066466-BD4F-46EC-91CF-E99A9A4109D9}" type="pres">
      <dgm:prSet presAssocID="{2D2389A6-9F15-413B-A206-A2CCA038E9D2}" presName="sibTrans" presStyleLbl="sibTrans2D1" presStyleIdx="4" presStyleCnt="5"/>
      <dgm:spPr/>
    </dgm:pt>
    <dgm:pt modelId="{55A3957E-6193-44BB-9D55-D3243005A22E}" type="pres">
      <dgm:prSet presAssocID="{2D2389A6-9F15-413B-A206-A2CCA038E9D2}" presName="connectorText" presStyleLbl="sibTrans2D1" presStyleIdx="4" presStyleCnt="5"/>
      <dgm:spPr/>
    </dgm:pt>
    <dgm:pt modelId="{8BF84BD3-1B94-4A05-8805-5BA70C12893A}" type="pres">
      <dgm:prSet presAssocID="{6BE7E844-D0EE-423F-9388-AAF1C7A66791}" presName="node" presStyleLbl="node1" presStyleIdx="5" presStyleCnt="6" custScaleX="319315" custScaleY="115654">
        <dgm:presLayoutVars>
          <dgm:bulletEnabled val="1"/>
        </dgm:presLayoutVars>
      </dgm:prSet>
      <dgm:spPr/>
    </dgm:pt>
  </dgm:ptLst>
  <dgm:cxnLst>
    <dgm:cxn modelId="{DE96DF0C-7DB0-4476-8038-89D2C2045DF9}" type="presOf" srcId="{A47A78B4-394A-4B03-96AF-088D504032A1}" destId="{3FFF31FE-E880-4135-9D78-501649C58A3F}" srcOrd="0" destOrd="0" presId="urn:microsoft.com/office/officeart/2005/8/layout/process2"/>
    <dgm:cxn modelId="{D20EEC18-68F5-4296-AFA1-B16B3B969F40}" type="presOf" srcId="{346EFB3E-205E-4EAF-A1C3-CCD4D773B9CF}" destId="{4E7AB7C1-AB5A-498F-A725-3A86971A6CCB}" srcOrd="0" destOrd="0" presId="urn:microsoft.com/office/officeart/2005/8/layout/process2"/>
    <dgm:cxn modelId="{1C9B6C20-D973-41D9-A3A2-B7AFF21646B3}" type="presOf" srcId="{250E4E1C-0E38-45E3-99F4-FF7C31C72F5C}" destId="{E297E859-8791-4881-9E02-24B6DFC38A8B}" srcOrd="0" destOrd="0" presId="urn:microsoft.com/office/officeart/2005/8/layout/process2"/>
    <dgm:cxn modelId="{49B2E423-ABA2-43C3-B928-DA022D742D44}" srcId="{24528BC3-754D-45BD-B4AB-53969C30DF9A}" destId="{F89573C4-1ECA-44C3-8CC8-95DC6E813157}" srcOrd="4" destOrd="0" parTransId="{DB2C8FED-7FED-44E2-882D-CF8511EE86FA}" sibTransId="{2D2389A6-9F15-413B-A206-A2CCA038E9D2}"/>
    <dgm:cxn modelId="{83FC3230-1EC7-49C9-BF57-5E2644888E2C}" type="presOf" srcId="{2D2389A6-9F15-413B-A206-A2CCA038E9D2}" destId="{52066466-BD4F-46EC-91CF-E99A9A4109D9}" srcOrd="0" destOrd="0" presId="urn:microsoft.com/office/officeart/2005/8/layout/process2"/>
    <dgm:cxn modelId="{926F4938-2C07-484B-909B-FF84EDD656E5}" type="presOf" srcId="{59B0506B-1F59-4C2F-9081-D7D3D1D27D91}" destId="{FCBB1E7D-00FB-422D-965D-1B3AC45594F3}" srcOrd="0" destOrd="0" presId="urn:microsoft.com/office/officeart/2005/8/layout/process2"/>
    <dgm:cxn modelId="{17158060-E903-4075-9F3D-2BC96ED4B7A1}" type="presOf" srcId="{76DA3574-1146-47E4-A64A-3583E9B9A4A0}" destId="{1026C34A-3418-4F72-A136-E84F35E8A42E}" srcOrd="0" destOrd="0" presId="urn:microsoft.com/office/officeart/2005/8/layout/process2"/>
    <dgm:cxn modelId="{74CFF441-3BC3-4078-9981-06D27226A7EB}" type="presOf" srcId="{2D2389A6-9F15-413B-A206-A2CCA038E9D2}" destId="{55A3957E-6193-44BB-9D55-D3243005A22E}" srcOrd="1" destOrd="0" presId="urn:microsoft.com/office/officeart/2005/8/layout/process2"/>
    <dgm:cxn modelId="{5D928743-A3EE-48FA-8F51-AE57F2781BA2}" srcId="{24528BC3-754D-45BD-B4AB-53969C30DF9A}" destId="{6183EEAF-3009-436E-ABB8-1F2B2CE9926B}" srcOrd="1" destOrd="0" parTransId="{87716385-EBDB-4A58-88FD-468AAA8553CC}" sibTransId="{76DA3574-1146-47E4-A64A-3583E9B9A4A0}"/>
    <dgm:cxn modelId="{6F13B74A-91C1-4B93-8D9C-ECD5990347B3}" type="presOf" srcId="{250E4E1C-0E38-45E3-99F4-FF7C31C72F5C}" destId="{D8BFCCDB-CFEA-4867-B81B-26F235C18DA9}" srcOrd="1" destOrd="0" presId="urn:microsoft.com/office/officeart/2005/8/layout/process2"/>
    <dgm:cxn modelId="{CB194871-22BC-40E8-8499-5ED856931880}" srcId="{24528BC3-754D-45BD-B4AB-53969C30DF9A}" destId="{A47A78B4-394A-4B03-96AF-088D504032A1}" srcOrd="3" destOrd="0" parTransId="{037F09D7-AA4C-4309-8F64-0A8F11D41859}" sibTransId="{250E4E1C-0E38-45E3-99F4-FF7C31C72F5C}"/>
    <dgm:cxn modelId="{E88CCC55-1092-4B7A-A7D3-0EEA13796D91}" type="presOf" srcId="{CD09357E-C23B-43A6-B7C8-45C49C6D361F}" destId="{5F280E19-6B1A-46B6-91EC-D05195B24F51}" srcOrd="1" destOrd="0" presId="urn:microsoft.com/office/officeart/2005/8/layout/process2"/>
    <dgm:cxn modelId="{8D3E8379-27E3-4B0E-905F-A9EE871C9D18}" type="presOf" srcId="{F89573C4-1ECA-44C3-8CC8-95DC6E813157}" destId="{C2DEF5C1-52AC-49B8-9A17-8E0DF42AEBBE}" srcOrd="0" destOrd="0" presId="urn:microsoft.com/office/officeart/2005/8/layout/process2"/>
    <dgm:cxn modelId="{33CA398C-8EFE-4E65-988D-B918B048AEBD}" type="presOf" srcId="{6BE7E844-D0EE-423F-9388-AAF1C7A66791}" destId="{8BF84BD3-1B94-4A05-8805-5BA70C12893A}" srcOrd="0" destOrd="0" presId="urn:microsoft.com/office/officeart/2005/8/layout/process2"/>
    <dgm:cxn modelId="{FC9E1995-AD1B-4038-8B2B-44550FD16EBC}" type="presOf" srcId="{A508421D-645D-40D9-9E93-FFCC281A0985}" destId="{084AB9CB-F076-4676-B369-EAC6DA0DC513}" srcOrd="0" destOrd="0" presId="urn:microsoft.com/office/officeart/2005/8/layout/process2"/>
    <dgm:cxn modelId="{E469C69F-5DA4-4BEB-95C0-31255D9D5363}" type="presOf" srcId="{346EFB3E-205E-4EAF-A1C3-CCD4D773B9CF}" destId="{306E8121-695C-47A0-A8EC-0068D7730ADB}" srcOrd="1" destOrd="0" presId="urn:microsoft.com/office/officeart/2005/8/layout/process2"/>
    <dgm:cxn modelId="{6CBB55A3-7E42-45ED-AED1-CD0DAEF02238}" type="presOf" srcId="{6183EEAF-3009-436E-ABB8-1F2B2CE9926B}" destId="{1309D01B-4071-45E6-81C4-C8BB42185EB0}" srcOrd="0" destOrd="0" presId="urn:microsoft.com/office/officeart/2005/8/layout/process2"/>
    <dgm:cxn modelId="{69B6E4B1-734A-4C8A-871B-2C50D29B9D94}" type="presOf" srcId="{CD09357E-C23B-43A6-B7C8-45C49C6D361F}" destId="{A049F539-E3D4-4C32-8116-5136FF8CF771}" srcOrd="0" destOrd="0" presId="urn:microsoft.com/office/officeart/2005/8/layout/process2"/>
    <dgm:cxn modelId="{F5D269B8-801A-40DB-90B9-B5B9B05AA327}" srcId="{24528BC3-754D-45BD-B4AB-53969C30DF9A}" destId="{6BE7E844-D0EE-423F-9388-AAF1C7A66791}" srcOrd="5" destOrd="0" parTransId="{3F688897-A8D1-4289-9FEC-AC62FB509415}" sibTransId="{D29C2B10-6951-4C29-9486-2B4535E0416B}"/>
    <dgm:cxn modelId="{3B12E2CE-9A61-441E-AF41-3B28F44550B9}" type="presOf" srcId="{24528BC3-754D-45BD-B4AB-53969C30DF9A}" destId="{80DAE666-ABE2-46FF-914A-6919D45DDA65}" srcOrd="0" destOrd="0" presId="urn:microsoft.com/office/officeart/2005/8/layout/process2"/>
    <dgm:cxn modelId="{8A981BE8-6FF7-4E4E-A890-61E6F79DE19C}" type="presOf" srcId="{76DA3574-1146-47E4-A64A-3583E9B9A4A0}" destId="{F8B30116-A927-41FF-BFC4-80ED8CE60B9E}" srcOrd="1" destOrd="0" presId="urn:microsoft.com/office/officeart/2005/8/layout/process2"/>
    <dgm:cxn modelId="{2CCEECFB-5503-4771-86F5-1BF61804C4D7}" srcId="{24528BC3-754D-45BD-B4AB-53969C30DF9A}" destId="{A508421D-645D-40D9-9E93-FFCC281A0985}" srcOrd="2" destOrd="0" parTransId="{2982A975-BC4D-48CF-872A-B58C75D0D6AF}" sibTransId="{CD09357E-C23B-43A6-B7C8-45C49C6D361F}"/>
    <dgm:cxn modelId="{01F47FFD-B765-44C4-AC80-F5F6A24D7456}" srcId="{24528BC3-754D-45BD-B4AB-53969C30DF9A}" destId="{59B0506B-1F59-4C2F-9081-D7D3D1D27D91}" srcOrd="0" destOrd="0" parTransId="{4D612AD9-FBDE-4F71-8ABC-6102D0367EA2}" sibTransId="{346EFB3E-205E-4EAF-A1C3-CCD4D773B9CF}"/>
    <dgm:cxn modelId="{C5BE233F-965A-43E1-BDB8-02DD49740832}" type="presParOf" srcId="{80DAE666-ABE2-46FF-914A-6919D45DDA65}" destId="{FCBB1E7D-00FB-422D-965D-1B3AC45594F3}" srcOrd="0" destOrd="0" presId="urn:microsoft.com/office/officeart/2005/8/layout/process2"/>
    <dgm:cxn modelId="{C2B6315A-8E8C-48A7-9796-A59A3291213A}" type="presParOf" srcId="{80DAE666-ABE2-46FF-914A-6919D45DDA65}" destId="{4E7AB7C1-AB5A-498F-A725-3A86971A6CCB}" srcOrd="1" destOrd="0" presId="urn:microsoft.com/office/officeart/2005/8/layout/process2"/>
    <dgm:cxn modelId="{8EFC7433-9615-4173-BBC7-B9A39D0D9397}" type="presParOf" srcId="{4E7AB7C1-AB5A-498F-A725-3A86971A6CCB}" destId="{306E8121-695C-47A0-A8EC-0068D7730ADB}" srcOrd="0" destOrd="0" presId="urn:microsoft.com/office/officeart/2005/8/layout/process2"/>
    <dgm:cxn modelId="{A4E05D9A-9573-4F46-8B6F-CB42FE362781}" type="presParOf" srcId="{80DAE666-ABE2-46FF-914A-6919D45DDA65}" destId="{1309D01B-4071-45E6-81C4-C8BB42185EB0}" srcOrd="2" destOrd="0" presId="urn:microsoft.com/office/officeart/2005/8/layout/process2"/>
    <dgm:cxn modelId="{DDDB3D9B-5460-4877-92DE-9EF95C7FE896}" type="presParOf" srcId="{80DAE666-ABE2-46FF-914A-6919D45DDA65}" destId="{1026C34A-3418-4F72-A136-E84F35E8A42E}" srcOrd="3" destOrd="0" presId="urn:microsoft.com/office/officeart/2005/8/layout/process2"/>
    <dgm:cxn modelId="{97CCAE32-B31A-4D4D-8279-426FF17F2D1E}" type="presParOf" srcId="{1026C34A-3418-4F72-A136-E84F35E8A42E}" destId="{F8B30116-A927-41FF-BFC4-80ED8CE60B9E}" srcOrd="0" destOrd="0" presId="urn:microsoft.com/office/officeart/2005/8/layout/process2"/>
    <dgm:cxn modelId="{DB15C693-685E-4AAF-BB52-FD4D440D8FF4}" type="presParOf" srcId="{80DAE666-ABE2-46FF-914A-6919D45DDA65}" destId="{084AB9CB-F076-4676-B369-EAC6DA0DC513}" srcOrd="4" destOrd="0" presId="urn:microsoft.com/office/officeart/2005/8/layout/process2"/>
    <dgm:cxn modelId="{025607D1-EF56-4EF5-BAFA-24040B1E8557}" type="presParOf" srcId="{80DAE666-ABE2-46FF-914A-6919D45DDA65}" destId="{A049F539-E3D4-4C32-8116-5136FF8CF771}" srcOrd="5" destOrd="0" presId="urn:microsoft.com/office/officeart/2005/8/layout/process2"/>
    <dgm:cxn modelId="{AAE7D174-6B7A-4691-8FC8-37F83E9C59E0}" type="presParOf" srcId="{A049F539-E3D4-4C32-8116-5136FF8CF771}" destId="{5F280E19-6B1A-46B6-91EC-D05195B24F51}" srcOrd="0" destOrd="0" presId="urn:microsoft.com/office/officeart/2005/8/layout/process2"/>
    <dgm:cxn modelId="{1485BCD8-2B69-4523-A8F8-593185333171}" type="presParOf" srcId="{80DAE666-ABE2-46FF-914A-6919D45DDA65}" destId="{3FFF31FE-E880-4135-9D78-501649C58A3F}" srcOrd="6" destOrd="0" presId="urn:microsoft.com/office/officeart/2005/8/layout/process2"/>
    <dgm:cxn modelId="{22DA08F4-15FC-4C9B-83D4-030F669D89CC}" type="presParOf" srcId="{80DAE666-ABE2-46FF-914A-6919D45DDA65}" destId="{E297E859-8791-4881-9E02-24B6DFC38A8B}" srcOrd="7" destOrd="0" presId="urn:microsoft.com/office/officeart/2005/8/layout/process2"/>
    <dgm:cxn modelId="{80FFDB11-F25F-4520-B058-25C8A72136DC}" type="presParOf" srcId="{E297E859-8791-4881-9E02-24B6DFC38A8B}" destId="{D8BFCCDB-CFEA-4867-B81B-26F235C18DA9}" srcOrd="0" destOrd="0" presId="urn:microsoft.com/office/officeart/2005/8/layout/process2"/>
    <dgm:cxn modelId="{28E53AC4-F907-4E45-9FD8-6D3BC76ADACF}" type="presParOf" srcId="{80DAE666-ABE2-46FF-914A-6919D45DDA65}" destId="{C2DEF5C1-52AC-49B8-9A17-8E0DF42AEBBE}" srcOrd="8" destOrd="0" presId="urn:microsoft.com/office/officeart/2005/8/layout/process2"/>
    <dgm:cxn modelId="{639210B6-BA0A-4057-910C-1E9BA859A183}" type="presParOf" srcId="{80DAE666-ABE2-46FF-914A-6919D45DDA65}" destId="{52066466-BD4F-46EC-91CF-E99A9A4109D9}" srcOrd="9" destOrd="0" presId="urn:microsoft.com/office/officeart/2005/8/layout/process2"/>
    <dgm:cxn modelId="{C83EE1E5-CE72-4A08-ABCC-BACF3CA1CBFF}" type="presParOf" srcId="{52066466-BD4F-46EC-91CF-E99A9A4109D9}" destId="{55A3957E-6193-44BB-9D55-D3243005A22E}" srcOrd="0" destOrd="0" presId="urn:microsoft.com/office/officeart/2005/8/layout/process2"/>
    <dgm:cxn modelId="{2835CA03-99D9-4CFD-969B-05EDD951A149}" type="presParOf" srcId="{80DAE666-ABE2-46FF-914A-6919D45DDA65}" destId="{8BF84BD3-1B94-4A05-8805-5BA70C12893A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FAF122-6D49-4563-95D7-64A3B480C90A}" type="doc">
      <dgm:prSet loTypeId="urn:microsoft.com/office/officeart/2008/layout/AlternatingPictureBlocks" loCatId="picture" qsTypeId="urn:microsoft.com/office/officeart/2005/8/quickstyle/simple3" qsCatId="simple" csTypeId="urn:microsoft.com/office/officeart/2005/8/colors/accent1_2" csCatId="accent1" phldr="1"/>
      <dgm:spPr/>
    </dgm:pt>
    <dgm:pt modelId="{7B56B2E6-27DE-4F9E-9EFC-DB742DB53C48}">
      <dgm:prSet phldrT="[Κείμενο]" custT="1"/>
      <dgm:spPr/>
      <dgm:t>
        <a:bodyPr/>
        <a:lstStyle/>
        <a:p>
          <a:r>
            <a:rPr lang="en-US" sz="3200" dirty="0"/>
            <a:t>Chamilo</a:t>
          </a:r>
          <a:endParaRPr lang="el-GR" sz="3200" dirty="0"/>
        </a:p>
      </dgm:t>
    </dgm:pt>
    <dgm:pt modelId="{468C4EFE-90AE-47B4-B4F1-2247AD2E3B17}" type="parTrans" cxnId="{13925C42-A1F5-4488-A1B4-6A5E20B77B3A}">
      <dgm:prSet/>
      <dgm:spPr/>
      <dgm:t>
        <a:bodyPr/>
        <a:lstStyle/>
        <a:p>
          <a:endParaRPr lang="el-GR"/>
        </a:p>
      </dgm:t>
    </dgm:pt>
    <dgm:pt modelId="{9004D332-56D2-48F0-B510-7FB202F4B9CD}" type="sibTrans" cxnId="{13925C42-A1F5-4488-A1B4-6A5E20B77B3A}">
      <dgm:prSet/>
      <dgm:spPr/>
      <dgm:t>
        <a:bodyPr/>
        <a:lstStyle/>
        <a:p>
          <a:endParaRPr lang="el-GR"/>
        </a:p>
      </dgm:t>
    </dgm:pt>
    <dgm:pt modelId="{2EF0FBAC-8081-4786-8232-41F57D49B910}">
      <dgm:prSet phldrT="[Κείμενο]" custT="1"/>
      <dgm:spPr/>
      <dgm:t>
        <a:bodyPr/>
        <a:lstStyle/>
        <a:p>
          <a:r>
            <a:rPr lang="en-US" sz="3200" dirty="0"/>
            <a:t>H5P</a:t>
          </a:r>
          <a:endParaRPr lang="el-GR" sz="3200" dirty="0"/>
        </a:p>
      </dgm:t>
    </dgm:pt>
    <dgm:pt modelId="{D671F847-A5D5-4B09-816C-298CA811147A}" type="parTrans" cxnId="{8A5E0D51-5BF0-44B5-AFD0-16BEEE525ADE}">
      <dgm:prSet/>
      <dgm:spPr/>
      <dgm:t>
        <a:bodyPr/>
        <a:lstStyle/>
        <a:p>
          <a:endParaRPr lang="el-GR"/>
        </a:p>
      </dgm:t>
    </dgm:pt>
    <dgm:pt modelId="{FB56BB05-B53C-439B-A169-19696ABA9329}" type="sibTrans" cxnId="{8A5E0D51-5BF0-44B5-AFD0-16BEEE525ADE}">
      <dgm:prSet/>
      <dgm:spPr/>
      <dgm:t>
        <a:bodyPr/>
        <a:lstStyle/>
        <a:p>
          <a:endParaRPr lang="el-GR"/>
        </a:p>
      </dgm:t>
    </dgm:pt>
    <dgm:pt modelId="{EFA3F8DB-5109-4F35-A060-0E5070D11153}" type="pres">
      <dgm:prSet presAssocID="{27FAF122-6D49-4563-95D7-64A3B480C90A}" presName="linearFlow" presStyleCnt="0">
        <dgm:presLayoutVars>
          <dgm:dir/>
          <dgm:resizeHandles val="exact"/>
        </dgm:presLayoutVars>
      </dgm:prSet>
      <dgm:spPr/>
    </dgm:pt>
    <dgm:pt modelId="{B74BEF20-4E7D-4C0A-B9FE-CC875BABBEE1}" type="pres">
      <dgm:prSet presAssocID="{7B56B2E6-27DE-4F9E-9EFC-DB742DB53C48}" presName="comp" presStyleCnt="0"/>
      <dgm:spPr/>
    </dgm:pt>
    <dgm:pt modelId="{6DA3B938-AB02-475E-AA3D-3EF23BD7CBCA}" type="pres">
      <dgm:prSet presAssocID="{7B56B2E6-27DE-4F9E-9EFC-DB742DB53C48}" presName="rect2" presStyleLbl="node1" presStyleIdx="0" presStyleCnt="2">
        <dgm:presLayoutVars>
          <dgm:bulletEnabled val="1"/>
        </dgm:presLayoutVars>
      </dgm:prSet>
      <dgm:spPr/>
    </dgm:pt>
    <dgm:pt modelId="{30357361-4199-45F2-A59B-7DEEF2C3CD18}" type="pres">
      <dgm:prSet presAssocID="{7B56B2E6-27DE-4F9E-9EFC-DB742DB53C48}" presName="rect1" presStyleLbl="lnNode1" presStyleIdx="0" presStyleCnt="2"/>
      <dgm:spPr/>
    </dgm:pt>
    <dgm:pt modelId="{9370EA69-244F-45C0-A279-07BEDC1FC0CD}" type="pres">
      <dgm:prSet presAssocID="{9004D332-56D2-48F0-B510-7FB202F4B9CD}" presName="sibTrans" presStyleCnt="0"/>
      <dgm:spPr/>
    </dgm:pt>
    <dgm:pt modelId="{B59322B5-903D-42F0-B07B-1050AB3B070C}" type="pres">
      <dgm:prSet presAssocID="{2EF0FBAC-8081-4786-8232-41F57D49B910}" presName="comp" presStyleCnt="0"/>
      <dgm:spPr/>
    </dgm:pt>
    <dgm:pt modelId="{4BB34895-5B05-4D26-87EB-DEADDD1B0DAD}" type="pres">
      <dgm:prSet presAssocID="{2EF0FBAC-8081-4786-8232-41F57D49B910}" presName="rect2" presStyleLbl="node1" presStyleIdx="1" presStyleCnt="2">
        <dgm:presLayoutVars>
          <dgm:bulletEnabled val="1"/>
        </dgm:presLayoutVars>
      </dgm:prSet>
      <dgm:spPr/>
    </dgm:pt>
    <dgm:pt modelId="{57F3ECA2-A524-464F-B1BE-90753A511D5F}" type="pres">
      <dgm:prSet presAssocID="{2EF0FBAC-8081-4786-8232-41F57D49B910}" presName="rect1" presStyleLbl="lnNode1" presStyleIdx="1" presStyleCnt="2"/>
      <dgm:spPr/>
    </dgm:pt>
  </dgm:ptLst>
  <dgm:cxnLst>
    <dgm:cxn modelId="{71344102-9412-4329-8E25-B54F87B51F8C}" type="presOf" srcId="{2EF0FBAC-8081-4786-8232-41F57D49B910}" destId="{4BB34895-5B05-4D26-87EB-DEADDD1B0DAD}" srcOrd="0" destOrd="0" presId="urn:microsoft.com/office/officeart/2008/layout/AlternatingPictureBlocks"/>
    <dgm:cxn modelId="{CF3FC522-37CA-4D46-AA8F-19EB487E6B91}" type="presOf" srcId="{27FAF122-6D49-4563-95D7-64A3B480C90A}" destId="{EFA3F8DB-5109-4F35-A060-0E5070D11153}" srcOrd="0" destOrd="0" presId="urn:microsoft.com/office/officeart/2008/layout/AlternatingPictureBlocks"/>
    <dgm:cxn modelId="{13925C42-A1F5-4488-A1B4-6A5E20B77B3A}" srcId="{27FAF122-6D49-4563-95D7-64A3B480C90A}" destId="{7B56B2E6-27DE-4F9E-9EFC-DB742DB53C48}" srcOrd="0" destOrd="0" parTransId="{468C4EFE-90AE-47B4-B4F1-2247AD2E3B17}" sibTransId="{9004D332-56D2-48F0-B510-7FB202F4B9CD}"/>
    <dgm:cxn modelId="{8A5E0D51-5BF0-44B5-AFD0-16BEEE525ADE}" srcId="{27FAF122-6D49-4563-95D7-64A3B480C90A}" destId="{2EF0FBAC-8081-4786-8232-41F57D49B910}" srcOrd="1" destOrd="0" parTransId="{D671F847-A5D5-4B09-816C-298CA811147A}" sibTransId="{FB56BB05-B53C-439B-A169-19696ABA9329}"/>
    <dgm:cxn modelId="{DE1A7DD1-D4E4-4CF2-A6AF-6A63ECD3C70E}" type="presOf" srcId="{7B56B2E6-27DE-4F9E-9EFC-DB742DB53C48}" destId="{6DA3B938-AB02-475E-AA3D-3EF23BD7CBCA}" srcOrd="0" destOrd="0" presId="urn:microsoft.com/office/officeart/2008/layout/AlternatingPictureBlocks"/>
    <dgm:cxn modelId="{70108DCA-68CA-4B55-99E7-C9CA13D2E0EB}" type="presParOf" srcId="{EFA3F8DB-5109-4F35-A060-0E5070D11153}" destId="{B74BEF20-4E7D-4C0A-B9FE-CC875BABBEE1}" srcOrd="0" destOrd="0" presId="urn:microsoft.com/office/officeart/2008/layout/AlternatingPictureBlocks"/>
    <dgm:cxn modelId="{9C47DAF0-B2D2-4CCE-9ED6-EDD053763C0E}" type="presParOf" srcId="{B74BEF20-4E7D-4C0A-B9FE-CC875BABBEE1}" destId="{6DA3B938-AB02-475E-AA3D-3EF23BD7CBCA}" srcOrd="0" destOrd="0" presId="urn:microsoft.com/office/officeart/2008/layout/AlternatingPictureBlocks"/>
    <dgm:cxn modelId="{B48503A5-CB1A-498E-8B89-715E82E388F1}" type="presParOf" srcId="{B74BEF20-4E7D-4C0A-B9FE-CC875BABBEE1}" destId="{30357361-4199-45F2-A59B-7DEEF2C3CD18}" srcOrd="1" destOrd="0" presId="urn:microsoft.com/office/officeart/2008/layout/AlternatingPictureBlocks"/>
    <dgm:cxn modelId="{2927928D-22BE-45C1-AA14-B70180BEAEBD}" type="presParOf" srcId="{EFA3F8DB-5109-4F35-A060-0E5070D11153}" destId="{9370EA69-244F-45C0-A279-07BEDC1FC0CD}" srcOrd="1" destOrd="0" presId="urn:microsoft.com/office/officeart/2008/layout/AlternatingPictureBlocks"/>
    <dgm:cxn modelId="{AB8EE1DB-A1D5-4B66-8268-4EDD7518D718}" type="presParOf" srcId="{EFA3F8DB-5109-4F35-A060-0E5070D11153}" destId="{B59322B5-903D-42F0-B07B-1050AB3B070C}" srcOrd="2" destOrd="0" presId="urn:microsoft.com/office/officeart/2008/layout/AlternatingPictureBlocks"/>
    <dgm:cxn modelId="{EC0CE6A8-30D6-444A-8AC9-8032F318ADA9}" type="presParOf" srcId="{B59322B5-903D-42F0-B07B-1050AB3B070C}" destId="{4BB34895-5B05-4D26-87EB-DEADDD1B0DAD}" srcOrd="0" destOrd="0" presId="urn:microsoft.com/office/officeart/2008/layout/AlternatingPictureBlocks"/>
    <dgm:cxn modelId="{1691ADD6-36E8-4FE3-8A9A-F3B68959FD1C}" type="presParOf" srcId="{B59322B5-903D-42F0-B07B-1050AB3B070C}" destId="{57F3ECA2-A524-464F-B1BE-90753A511D5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FAF122-6D49-4563-95D7-64A3B480C90A}" type="doc">
      <dgm:prSet loTypeId="urn:microsoft.com/office/officeart/2008/layout/AlternatingPictureBlocks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B56B2E6-27DE-4F9E-9EFC-DB742DB53C48}">
      <dgm:prSet phldrT="[Κείμενο]" custT="1"/>
      <dgm:spPr/>
      <dgm:t>
        <a:bodyPr/>
        <a:lstStyle/>
        <a:p>
          <a:r>
            <a:rPr lang="en-US" sz="2800" dirty="0" err="1"/>
            <a:t>Youtube</a:t>
          </a:r>
          <a:r>
            <a:rPr lang="en-US" sz="2800" dirty="0"/>
            <a:t> channel</a:t>
          </a:r>
          <a:endParaRPr lang="el-GR" sz="2800" dirty="0"/>
        </a:p>
      </dgm:t>
    </dgm:pt>
    <dgm:pt modelId="{468C4EFE-90AE-47B4-B4F1-2247AD2E3B17}" type="parTrans" cxnId="{13925C42-A1F5-4488-A1B4-6A5E20B77B3A}">
      <dgm:prSet/>
      <dgm:spPr/>
      <dgm:t>
        <a:bodyPr/>
        <a:lstStyle/>
        <a:p>
          <a:endParaRPr lang="el-GR"/>
        </a:p>
      </dgm:t>
    </dgm:pt>
    <dgm:pt modelId="{9004D332-56D2-48F0-B510-7FB202F4B9CD}" type="sibTrans" cxnId="{13925C42-A1F5-4488-A1B4-6A5E20B77B3A}">
      <dgm:prSet/>
      <dgm:spPr/>
      <dgm:t>
        <a:bodyPr/>
        <a:lstStyle/>
        <a:p>
          <a:endParaRPr lang="el-GR"/>
        </a:p>
      </dgm:t>
    </dgm:pt>
    <dgm:pt modelId="{55C2671D-5608-4C5B-9679-A363356AA576}">
      <dgm:prSet phldrT="[Κείμενο]" custT="1"/>
      <dgm:spPr/>
      <dgm:t>
        <a:bodyPr/>
        <a:lstStyle/>
        <a:p>
          <a:r>
            <a:rPr lang="en-US" sz="2800" dirty="0"/>
            <a:t>Jigsaw Planet</a:t>
          </a:r>
          <a:endParaRPr lang="el-GR" sz="2800" dirty="0"/>
        </a:p>
      </dgm:t>
    </dgm:pt>
    <dgm:pt modelId="{93E8FB9F-F82E-4609-A796-63D6135BF09E}" type="parTrans" cxnId="{FAE42A55-4979-40F9-AEA9-FAF075B76ED6}">
      <dgm:prSet/>
      <dgm:spPr/>
      <dgm:t>
        <a:bodyPr/>
        <a:lstStyle/>
        <a:p>
          <a:endParaRPr lang="el-GR"/>
        </a:p>
      </dgm:t>
    </dgm:pt>
    <dgm:pt modelId="{2D0A8DD7-D452-4DC4-8E43-5683E6DC2D0E}" type="sibTrans" cxnId="{FAE42A55-4979-40F9-AEA9-FAF075B76ED6}">
      <dgm:prSet/>
      <dgm:spPr/>
      <dgm:t>
        <a:bodyPr/>
        <a:lstStyle/>
        <a:p>
          <a:endParaRPr lang="el-GR"/>
        </a:p>
      </dgm:t>
    </dgm:pt>
    <dgm:pt modelId="{A4E6EE15-1A2F-459F-A05B-B788F2C2933D}">
      <dgm:prSet custT="1"/>
      <dgm:spPr/>
      <dgm:t>
        <a:bodyPr/>
        <a:lstStyle/>
        <a:p>
          <a:r>
            <a:rPr lang="en-US" sz="3200" dirty="0"/>
            <a:t>Padlet</a:t>
          </a:r>
          <a:endParaRPr lang="el-GR" sz="3200" dirty="0"/>
        </a:p>
      </dgm:t>
    </dgm:pt>
    <dgm:pt modelId="{D46590A1-831C-4E3C-9D24-479628281E8C}" type="parTrans" cxnId="{522DA8BD-E756-49A9-AEBF-493564E596CD}">
      <dgm:prSet/>
      <dgm:spPr/>
      <dgm:t>
        <a:bodyPr/>
        <a:lstStyle/>
        <a:p>
          <a:endParaRPr lang="el-GR"/>
        </a:p>
      </dgm:t>
    </dgm:pt>
    <dgm:pt modelId="{37B8EA00-7B20-4DF7-934D-C47B84AF591B}" type="sibTrans" cxnId="{522DA8BD-E756-49A9-AEBF-493564E596CD}">
      <dgm:prSet/>
      <dgm:spPr/>
      <dgm:t>
        <a:bodyPr/>
        <a:lstStyle/>
        <a:p>
          <a:endParaRPr lang="el-GR"/>
        </a:p>
      </dgm:t>
    </dgm:pt>
    <dgm:pt modelId="{EFA3F8DB-5109-4F35-A060-0E5070D11153}" type="pres">
      <dgm:prSet presAssocID="{27FAF122-6D49-4563-95D7-64A3B480C90A}" presName="linearFlow" presStyleCnt="0">
        <dgm:presLayoutVars>
          <dgm:dir/>
          <dgm:resizeHandles val="exact"/>
        </dgm:presLayoutVars>
      </dgm:prSet>
      <dgm:spPr/>
    </dgm:pt>
    <dgm:pt modelId="{B74BEF20-4E7D-4C0A-B9FE-CC875BABBEE1}" type="pres">
      <dgm:prSet presAssocID="{7B56B2E6-27DE-4F9E-9EFC-DB742DB53C48}" presName="comp" presStyleCnt="0"/>
      <dgm:spPr/>
    </dgm:pt>
    <dgm:pt modelId="{6DA3B938-AB02-475E-AA3D-3EF23BD7CBCA}" type="pres">
      <dgm:prSet presAssocID="{7B56B2E6-27DE-4F9E-9EFC-DB742DB53C48}" presName="rect2" presStyleLbl="node1" presStyleIdx="0" presStyleCnt="3">
        <dgm:presLayoutVars>
          <dgm:bulletEnabled val="1"/>
        </dgm:presLayoutVars>
      </dgm:prSet>
      <dgm:spPr/>
    </dgm:pt>
    <dgm:pt modelId="{30357361-4199-45F2-A59B-7DEEF2C3CD18}" type="pres">
      <dgm:prSet presAssocID="{7B56B2E6-27DE-4F9E-9EFC-DB742DB53C48}" presName="rect1" presStyleLbl="lnNode1" presStyleIdx="0" presStyleCnt="3"/>
      <dgm:spPr/>
    </dgm:pt>
    <dgm:pt modelId="{9370EA69-244F-45C0-A279-07BEDC1FC0CD}" type="pres">
      <dgm:prSet presAssocID="{9004D332-56D2-48F0-B510-7FB202F4B9CD}" presName="sibTrans" presStyleCnt="0"/>
      <dgm:spPr/>
    </dgm:pt>
    <dgm:pt modelId="{CFDF0004-AAF0-4F00-B7ED-97B5E96AE493}" type="pres">
      <dgm:prSet presAssocID="{55C2671D-5608-4C5B-9679-A363356AA576}" presName="comp" presStyleCnt="0"/>
      <dgm:spPr/>
    </dgm:pt>
    <dgm:pt modelId="{48CDCDE4-2E7A-43C0-BA0A-08066495F4D1}" type="pres">
      <dgm:prSet presAssocID="{55C2671D-5608-4C5B-9679-A363356AA576}" presName="rect2" presStyleLbl="node1" presStyleIdx="1" presStyleCnt="3">
        <dgm:presLayoutVars>
          <dgm:bulletEnabled val="1"/>
        </dgm:presLayoutVars>
      </dgm:prSet>
      <dgm:spPr/>
    </dgm:pt>
    <dgm:pt modelId="{D662606E-82B2-40FB-9A20-9D0D75CD9F08}" type="pres">
      <dgm:prSet presAssocID="{55C2671D-5608-4C5B-9679-A363356AA576}" presName="rect1" presStyleLbl="lnNode1" presStyleIdx="1" presStyleCnt="3"/>
      <dgm:spPr/>
    </dgm:pt>
    <dgm:pt modelId="{6F247A3C-F30F-4E33-AA25-1C129032E2D6}" type="pres">
      <dgm:prSet presAssocID="{2D0A8DD7-D452-4DC4-8E43-5683E6DC2D0E}" presName="sibTrans" presStyleCnt="0"/>
      <dgm:spPr/>
    </dgm:pt>
    <dgm:pt modelId="{D3604B55-DCAF-4647-8D63-FC05478FBD2E}" type="pres">
      <dgm:prSet presAssocID="{A4E6EE15-1A2F-459F-A05B-B788F2C2933D}" presName="comp" presStyleCnt="0"/>
      <dgm:spPr/>
    </dgm:pt>
    <dgm:pt modelId="{C912A195-5E35-4D2B-9785-A5F5330050C3}" type="pres">
      <dgm:prSet presAssocID="{A4E6EE15-1A2F-459F-A05B-B788F2C2933D}" presName="rect2" presStyleLbl="node1" presStyleIdx="2" presStyleCnt="3">
        <dgm:presLayoutVars>
          <dgm:bulletEnabled val="1"/>
        </dgm:presLayoutVars>
      </dgm:prSet>
      <dgm:spPr/>
    </dgm:pt>
    <dgm:pt modelId="{C3E52EE2-B666-477D-AF30-4E310B67A64D}" type="pres">
      <dgm:prSet presAssocID="{A4E6EE15-1A2F-459F-A05B-B788F2C2933D}" presName="rect1" presStyleLbl="lnNode1" presStyleIdx="2" presStyleCnt="3"/>
      <dgm:spPr>
        <a:blipFill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</dgm:ptLst>
  <dgm:cxnLst>
    <dgm:cxn modelId="{CF3FC522-37CA-4D46-AA8F-19EB487E6B91}" type="presOf" srcId="{27FAF122-6D49-4563-95D7-64A3B480C90A}" destId="{EFA3F8DB-5109-4F35-A060-0E5070D11153}" srcOrd="0" destOrd="0" presId="urn:microsoft.com/office/officeart/2008/layout/AlternatingPictureBlocks"/>
    <dgm:cxn modelId="{13925C42-A1F5-4488-A1B4-6A5E20B77B3A}" srcId="{27FAF122-6D49-4563-95D7-64A3B480C90A}" destId="{7B56B2E6-27DE-4F9E-9EFC-DB742DB53C48}" srcOrd="0" destOrd="0" parTransId="{468C4EFE-90AE-47B4-B4F1-2247AD2E3B17}" sibTransId="{9004D332-56D2-48F0-B510-7FB202F4B9CD}"/>
    <dgm:cxn modelId="{0E678C4C-D095-4513-B28D-019EC6B25AFF}" type="presOf" srcId="{A4E6EE15-1A2F-459F-A05B-B788F2C2933D}" destId="{C912A195-5E35-4D2B-9785-A5F5330050C3}" srcOrd="0" destOrd="0" presId="urn:microsoft.com/office/officeart/2008/layout/AlternatingPictureBlocks"/>
    <dgm:cxn modelId="{FAE42A55-4979-40F9-AEA9-FAF075B76ED6}" srcId="{27FAF122-6D49-4563-95D7-64A3B480C90A}" destId="{55C2671D-5608-4C5B-9679-A363356AA576}" srcOrd="1" destOrd="0" parTransId="{93E8FB9F-F82E-4609-A796-63D6135BF09E}" sibTransId="{2D0A8DD7-D452-4DC4-8E43-5683E6DC2D0E}"/>
    <dgm:cxn modelId="{A95D76B2-7989-4D9C-8E0A-2588D595B4CF}" type="presOf" srcId="{55C2671D-5608-4C5B-9679-A363356AA576}" destId="{48CDCDE4-2E7A-43C0-BA0A-08066495F4D1}" srcOrd="0" destOrd="0" presId="urn:microsoft.com/office/officeart/2008/layout/AlternatingPictureBlocks"/>
    <dgm:cxn modelId="{522DA8BD-E756-49A9-AEBF-493564E596CD}" srcId="{27FAF122-6D49-4563-95D7-64A3B480C90A}" destId="{A4E6EE15-1A2F-459F-A05B-B788F2C2933D}" srcOrd="2" destOrd="0" parTransId="{D46590A1-831C-4E3C-9D24-479628281E8C}" sibTransId="{37B8EA00-7B20-4DF7-934D-C47B84AF591B}"/>
    <dgm:cxn modelId="{DE1A7DD1-D4E4-4CF2-A6AF-6A63ECD3C70E}" type="presOf" srcId="{7B56B2E6-27DE-4F9E-9EFC-DB742DB53C48}" destId="{6DA3B938-AB02-475E-AA3D-3EF23BD7CBCA}" srcOrd="0" destOrd="0" presId="urn:microsoft.com/office/officeart/2008/layout/AlternatingPictureBlocks"/>
    <dgm:cxn modelId="{70108DCA-68CA-4B55-99E7-C9CA13D2E0EB}" type="presParOf" srcId="{EFA3F8DB-5109-4F35-A060-0E5070D11153}" destId="{B74BEF20-4E7D-4C0A-B9FE-CC875BABBEE1}" srcOrd="0" destOrd="0" presId="urn:microsoft.com/office/officeart/2008/layout/AlternatingPictureBlocks"/>
    <dgm:cxn modelId="{9C47DAF0-B2D2-4CCE-9ED6-EDD053763C0E}" type="presParOf" srcId="{B74BEF20-4E7D-4C0A-B9FE-CC875BABBEE1}" destId="{6DA3B938-AB02-475E-AA3D-3EF23BD7CBCA}" srcOrd="0" destOrd="0" presId="urn:microsoft.com/office/officeart/2008/layout/AlternatingPictureBlocks"/>
    <dgm:cxn modelId="{B48503A5-CB1A-498E-8B89-715E82E388F1}" type="presParOf" srcId="{B74BEF20-4E7D-4C0A-B9FE-CC875BABBEE1}" destId="{30357361-4199-45F2-A59B-7DEEF2C3CD18}" srcOrd="1" destOrd="0" presId="urn:microsoft.com/office/officeart/2008/layout/AlternatingPictureBlocks"/>
    <dgm:cxn modelId="{2927928D-22BE-45C1-AA14-B70180BEAEBD}" type="presParOf" srcId="{EFA3F8DB-5109-4F35-A060-0E5070D11153}" destId="{9370EA69-244F-45C0-A279-07BEDC1FC0CD}" srcOrd="1" destOrd="0" presId="urn:microsoft.com/office/officeart/2008/layout/AlternatingPictureBlocks"/>
    <dgm:cxn modelId="{BD61789A-FAAE-4605-A28D-67BFC92D9CAF}" type="presParOf" srcId="{EFA3F8DB-5109-4F35-A060-0E5070D11153}" destId="{CFDF0004-AAF0-4F00-B7ED-97B5E96AE493}" srcOrd="2" destOrd="0" presId="urn:microsoft.com/office/officeart/2008/layout/AlternatingPictureBlocks"/>
    <dgm:cxn modelId="{94EE519A-2B27-455D-BA4B-689A7969A138}" type="presParOf" srcId="{CFDF0004-AAF0-4F00-B7ED-97B5E96AE493}" destId="{48CDCDE4-2E7A-43C0-BA0A-08066495F4D1}" srcOrd="0" destOrd="0" presId="urn:microsoft.com/office/officeart/2008/layout/AlternatingPictureBlocks"/>
    <dgm:cxn modelId="{47E019F3-C0AC-47CD-98C3-9B8838243537}" type="presParOf" srcId="{CFDF0004-AAF0-4F00-B7ED-97B5E96AE493}" destId="{D662606E-82B2-40FB-9A20-9D0D75CD9F08}" srcOrd="1" destOrd="0" presId="urn:microsoft.com/office/officeart/2008/layout/AlternatingPictureBlocks"/>
    <dgm:cxn modelId="{24F43BFB-1D90-427A-9BBC-11E9FC86478A}" type="presParOf" srcId="{EFA3F8DB-5109-4F35-A060-0E5070D11153}" destId="{6F247A3C-F30F-4E33-AA25-1C129032E2D6}" srcOrd="3" destOrd="0" presId="urn:microsoft.com/office/officeart/2008/layout/AlternatingPictureBlocks"/>
    <dgm:cxn modelId="{07AF1DD1-6657-438D-907C-AB60F1BBF70A}" type="presParOf" srcId="{EFA3F8DB-5109-4F35-A060-0E5070D11153}" destId="{D3604B55-DCAF-4647-8D63-FC05478FBD2E}" srcOrd="4" destOrd="0" presId="urn:microsoft.com/office/officeart/2008/layout/AlternatingPictureBlocks"/>
    <dgm:cxn modelId="{AD41B55C-E203-4387-A2E5-AE889B9CCA62}" type="presParOf" srcId="{D3604B55-DCAF-4647-8D63-FC05478FBD2E}" destId="{C912A195-5E35-4D2B-9785-A5F5330050C3}" srcOrd="0" destOrd="0" presId="urn:microsoft.com/office/officeart/2008/layout/AlternatingPictureBlocks"/>
    <dgm:cxn modelId="{DD99727C-2772-49E7-81DC-4B021EB79B3B}" type="presParOf" srcId="{D3604B55-DCAF-4647-8D63-FC05478FBD2E}" destId="{C3E52EE2-B666-477D-AF30-4E310B67A64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FAF122-6D49-4563-95D7-64A3B480C90A}" type="doc">
      <dgm:prSet loTypeId="urn:microsoft.com/office/officeart/2008/layout/AlternatingPictureBlocks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B56B2E6-27DE-4F9E-9EFC-DB742DB53C48}">
      <dgm:prSet phldrT="[Κείμενο]" custT="1"/>
      <dgm:spPr/>
      <dgm:t>
        <a:bodyPr/>
        <a:lstStyle/>
        <a:p>
          <a:r>
            <a:rPr lang="en-US" sz="2900" dirty="0"/>
            <a:t>Wordwall</a:t>
          </a:r>
          <a:endParaRPr lang="el-GR" sz="2900" dirty="0"/>
        </a:p>
      </dgm:t>
    </dgm:pt>
    <dgm:pt modelId="{468C4EFE-90AE-47B4-B4F1-2247AD2E3B17}" type="parTrans" cxnId="{13925C42-A1F5-4488-A1B4-6A5E20B77B3A}">
      <dgm:prSet/>
      <dgm:spPr/>
      <dgm:t>
        <a:bodyPr/>
        <a:lstStyle/>
        <a:p>
          <a:endParaRPr lang="el-GR"/>
        </a:p>
      </dgm:t>
    </dgm:pt>
    <dgm:pt modelId="{9004D332-56D2-48F0-B510-7FB202F4B9CD}" type="sibTrans" cxnId="{13925C42-A1F5-4488-A1B4-6A5E20B77B3A}">
      <dgm:prSet/>
      <dgm:spPr/>
      <dgm:t>
        <a:bodyPr/>
        <a:lstStyle/>
        <a:p>
          <a:endParaRPr lang="el-GR"/>
        </a:p>
      </dgm:t>
    </dgm:pt>
    <dgm:pt modelId="{EB61F9B2-2BAB-4705-A190-8189B2597E23}">
      <dgm:prSet custT="1"/>
      <dgm:spPr/>
      <dgm:t>
        <a:bodyPr/>
        <a:lstStyle/>
        <a:p>
          <a:r>
            <a:rPr lang="en-US" sz="3000" dirty="0" err="1"/>
            <a:t>Plotagon</a:t>
          </a:r>
          <a:endParaRPr lang="el-GR" sz="3000" dirty="0"/>
        </a:p>
      </dgm:t>
    </dgm:pt>
    <dgm:pt modelId="{C8150F60-D910-4663-9EBF-B3095CB33E19}" type="parTrans" cxnId="{267F3C73-58DC-4ADE-B015-EBEC9610FA5C}">
      <dgm:prSet/>
      <dgm:spPr/>
      <dgm:t>
        <a:bodyPr/>
        <a:lstStyle/>
        <a:p>
          <a:endParaRPr lang="el-GR"/>
        </a:p>
      </dgm:t>
    </dgm:pt>
    <dgm:pt modelId="{FB09A692-61C7-4EB3-93F7-512074B94C1D}" type="sibTrans" cxnId="{267F3C73-58DC-4ADE-B015-EBEC9610FA5C}">
      <dgm:prSet/>
      <dgm:spPr/>
      <dgm:t>
        <a:bodyPr/>
        <a:lstStyle/>
        <a:p>
          <a:endParaRPr lang="el-GR"/>
        </a:p>
      </dgm:t>
    </dgm:pt>
    <dgm:pt modelId="{F7C72111-D8D6-4F69-B7C9-9806BBC271B2}">
      <dgm:prSet custT="1"/>
      <dgm:spPr/>
      <dgm:t>
        <a:bodyPr/>
        <a:lstStyle/>
        <a:p>
          <a:r>
            <a:rPr lang="en-US" sz="3200" dirty="0"/>
            <a:t>Doodly</a:t>
          </a:r>
          <a:endParaRPr lang="el-GR" sz="2800" dirty="0"/>
        </a:p>
      </dgm:t>
    </dgm:pt>
    <dgm:pt modelId="{25AC5042-DCA1-4B2D-91B4-BE32927AA45C}" type="parTrans" cxnId="{0942E8F1-C38D-4D77-AC73-BFF207E6833A}">
      <dgm:prSet/>
      <dgm:spPr/>
      <dgm:t>
        <a:bodyPr/>
        <a:lstStyle/>
        <a:p>
          <a:endParaRPr lang="el-GR"/>
        </a:p>
      </dgm:t>
    </dgm:pt>
    <dgm:pt modelId="{BA333DBE-2E5D-46EF-A8A9-344D55F91664}" type="sibTrans" cxnId="{0942E8F1-C38D-4D77-AC73-BFF207E6833A}">
      <dgm:prSet/>
      <dgm:spPr/>
      <dgm:t>
        <a:bodyPr/>
        <a:lstStyle/>
        <a:p>
          <a:endParaRPr lang="el-GR"/>
        </a:p>
      </dgm:t>
    </dgm:pt>
    <dgm:pt modelId="{EFA3F8DB-5109-4F35-A060-0E5070D11153}" type="pres">
      <dgm:prSet presAssocID="{27FAF122-6D49-4563-95D7-64A3B480C90A}" presName="linearFlow" presStyleCnt="0">
        <dgm:presLayoutVars>
          <dgm:dir/>
          <dgm:resizeHandles val="exact"/>
        </dgm:presLayoutVars>
      </dgm:prSet>
      <dgm:spPr/>
    </dgm:pt>
    <dgm:pt modelId="{B74BEF20-4E7D-4C0A-B9FE-CC875BABBEE1}" type="pres">
      <dgm:prSet presAssocID="{7B56B2E6-27DE-4F9E-9EFC-DB742DB53C48}" presName="comp" presStyleCnt="0"/>
      <dgm:spPr/>
    </dgm:pt>
    <dgm:pt modelId="{6DA3B938-AB02-475E-AA3D-3EF23BD7CBCA}" type="pres">
      <dgm:prSet presAssocID="{7B56B2E6-27DE-4F9E-9EFC-DB742DB53C48}" presName="rect2" presStyleLbl="node1" presStyleIdx="0" presStyleCnt="3">
        <dgm:presLayoutVars>
          <dgm:bulletEnabled val="1"/>
        </dgm:presLayoutVars>
      </dgm:prSet>
      <dgm:spPr/>
    </dgm:pt>
    <dgm:pt modelId="{30357361-4199-45F2-A59B-7DEEF2C3CD18}" type="pres">
      <dgm:prSet presAssocID="{7B56B2E6-27DE-4F9E-9EFC-DB742DB53C48}" presName="rect1" presStyleLbl="lnNode1" presStyleIdx="0" presStyleCnt="3"/>
      <dgm:spPr/>
    </dgm:pt>
    <dgm:pt modelId="{9370EA69-244F-45C0-A279-07BEDC1FC0CD}" type="pres">
      <dgm:prSet presAssocID="{9004D332-56D2-48F0-B510-7FB202F4B9CD}" presName="sibTrans" presStyleCnt="0"/>
      <dgm:spPr/>
    </dgm:pt>
    <dgm:pt modelId="{321036B8-57FA-499C-AD6B-71D6A7154EFB}" type="pres">
      <dgm:prSet presAssocID="{F7C72111-D8D6-4F69-B7C9-9806BBC271B2}" presName="comp" presStyleCnt="0"/>
      <dgm:spPr/>
    </dgm:pt>
    <dgm:pt modelId="{12039490-02C6-4B33-9BEF-CE49253E7C48}" type="pres">
      <dgm:prSet presAssocID="{F7C72111-D8D6-4F69-B7C9-9806BBC271B2}" presName="rect2" presStyleLbl="node1" presStyleIdx="1" presStyleCnt="3">
        <dgm:presLayoutVars>
          <dgm:bulletEnabled val="1"/>
        </dgm:presLayoutVars>
      </dgm:prSet>
      <dgm:spPr/>
    </dgm:pt>
    <dgm:pt modelId="{2F0A010A-EB3A-417F-88E9-342B5F7BF4EA}" type="pres">
      <dgm:prSet presAssocID="{F7C72111-D8D6-4F69-B7C9-9806BBC271B2}" presName="rect1" presStyleLbl="lnNode1" presStyleIdx="1" presStyleCnt="3"/>
      <dgm:spPr/>
    </dgm:pt>
    <dgm:pt modelId="{FD3B5DB9-D1D9-484F-AFC5-41C1D655F39E}" type="pres">
      <dgm:prSet presAssocID="{BA333DBE-2E5D-46EF-A8A9-344D55F91664}" presName="sibTrans" presStyleCnt="0"/>
      <dgm:spPr/>
    </dgm:pt>
    <dgm:pt modelId="{6599E6E1-5CC9-4601-8CE8-A20DB9BDD6A7}" type="pres">
      <dgm:prSet presAssocID="{EB61F9B2-2BAB-4705-A190-8189B2597E23}" presName="comp" presStyleCnt="0"/>
      <dgm:spPr/>
    </dgm:pt>
    <dgm:pt modelId="{D8D9AF20-A42A-4EDB-95A5-8AA8DBC87B2C}" type="pres">
      <dgm:prSet presAssocID="{EB61F9B2-2BAB-4705-A190-8189B2597E23}" presName="rect2" presStyleLbl="node1" presStyleIdx="2" presStyleCnt="3">
        <dgm:presLayoutVars>
          <dgm:bulletEnabled val="1"/>
        </dgm:presLayoutVars>
      </dgm:prSet>
      <dgm:spPr/>
    </dgm:pt>
    <dgm:pt modelId="{B2A1402E-BC82-4CEF-B66E-EF7D61F1B3D0}" type="pres">
      <dgm:prSet presAssocID="{EB61F9B2-2BAB-4705-A190-8189B2597E23}" presName="rect1" presStyleLbl="lnNode1" presStyleIdx="2" presStyleCnt="3"/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</dgm:ptLst>
  <dgm:cxnLst>
    <dgm:cxn modelId="{CE472409-22F8-48D4-9299-CBD7076843E0}" type="presOf" srcId="{EB61F9B2-2BAB-4705-A190-8189B2597E23}" destId="{D8D9AF20-A42A-4EDB-95A5-8AA8DBC87B2C}" srcOrd="0" destOrd="0" presId="urn:microsoft.com/office/officeart/2008/layout/AlternatingPictureBlocks"/>
    <dgm:cxn modelId="{CF3FC522-37CA-4D46-AA8F-19EB487E6B91}" type="presOf" srcId="{27FAF122-6D49-4563-95D7-64A3B480C90A}" destId="{EFA3F8DB-5109-4F35-A060-0E5070D11153}" srcOrd="0" destOrd="0" presId="urn:microsoft.com/office/officeart/2008/layout/AlternatingPictureBlocks"/>
    <dgm:cxn modelId="{13925C42-A1F5-4488-A1B4-6A5E20B77B3A}" srcId="{27FAF122-6D49-4563-95D7-64A3B480C90A}" destId="{7B56B2E6-27DE-4F9E-9EFC-DB742DB53C48}" srcOrd="0" destOrd="0" parTransId="{468C4EFE-90AE-47B4-B4F1-2247AD2E3B17}" sibTransId="{9004D332-56D2-48F0-B510-7FB202F4B9CD}"/>
    <dgm:cxn modelId="{23158A66-1465-4447-A479-C2218E8E44C8}" type="presOf" srcId="{F7C72111-D8D6-4F69-B7C9-9806BBC271B2}" destId="{12039490-02C6-4B33-9BEF-CE49253E7C48}" srcOrd="0" destOrd="0" presId="urn:microsoft.com/office/officeart/2008/layout/AlternatingPictureBlocks"/>
    <dgm:cxn modelId="{267F3C73-58DC-4ADE-B015-EBEC9610FA5C}" srcId="{27FAF122-6D49-4563-95D7-64A3B480C90A}" destId="{EB61F9B2-2BAB-4705-A190-8189B2597E23}" srcOrd="2" destOrd="0" parTransId="{C8150F60-D910-4663-9EBF-B3095CB33E19}" sibTransId="{FB09A692-61C7-4EB3-93F7-512074B94C1D}"/>
    <dgm:cxn modelId="{DE1A7DD1-D4E4-4CF2-A6AF-6A63ECD3C70E}" type="presOf" srcId="{7B56B2E6-27DE-4F9E-9EFC-DB742DB53C48}" destId="{6DA3B938-AB02-475E-AA3D-3EF23BD7CBCA}" srcOrd="0" destOrd="0" presId="urn:microsoft.com/office/officeart/2008/layout/AlternatingPictureBlocks"/>
    <dgm:cxn modelId="{0942E8F1-C38D-4D77-AC73-BFF207E6833A}" srcId="{27FAF122-6D49-4563-95D7-64A3B480C90A}" destId="{F7C72111-D8D6-4F69-B7C9-9806BBC271B2}" srcOrd="1" destOrd="0" parTransId="{25AC5042-DCA1-4B2D-91B4-BE32927AA45C}" sibTransId="{BA333DBE-2E5D-46EF-A8A9-344D55F91664}"/>
    <dgm:cxn modelId="{70108DCA-68CA-4B55-99E7-C9CA13D2E0EB}" type="presParOf" srcId="{EFA3F8DB-5109-4F35-A060-0E5070D11153}" destId="{B74BEF20-4E7D-4C0A-B9FE-CC875BABBEE1}" srcOrd="0" destOrd="0" presId="urn:microsoft.com/office/officeart/2008/layout/AlternatingPictureBlocks"/>
    <dgm:cxn modelId="{9C47DAF0-B2D2-4CCE-9ED6-EDD053763C0E}" type="presParOf" srcId="{B74BEF20-4E7D-4C0A-B9FE-CC875BABBEE1}" destId="{6DA3B938-AB02-475E-AA3D-3EF23BD7CBCA}" srcOrd="0" destOrd="0" presId="urn:microsoft.com/office/officeart/2008/layout/AlternatingPictureBlocks"/>
    <dgm:cxn modelId="{B48503A5-CB1A-498E-8B89-715E82E388F1}" type="presParOf" srcId="{B74BEF20-4E7D-4C0A-B9FE-CC875BABBEE1}" destId="{30357361-4199-45F2-A59B-7DEEF2C3CD18}" srcOrd="1" destOrd="0" presId="urn:microsoft.com/office/officeart/2008/layout/AlternatingPictureBlocks"/>
    <dgm:cxn modelId="{2927928D-22BE-45C1-AA14-B70180BEAEBD}" type="presParOf" srcId="{EFA3F8DB-5109-4F35-A060-0E5070D11153}" destId="{9370EA69-244F-45C0-A279-07BEDC1FC0CD}" srcOrd="1" destOrd="0" presId="urn:microsoft.com/office/officeart/2008/layout/AlternatingPictureBlocks"/>
    <dgm:cxn modelId="{3B61C2A8-82EE-4ED5-A5C2-11D6A1D6D1DB}" type="presParOf" srcId="{EFA3F8DB-5109-4F35-A060-0E5070D11153}" destId="{321036B8-57FA-499C-AD6B-71D6A7154EFB}" srcOrd="2" destOrd="0" presId="urn:microsoft.com/office/officeart/2008/layout/AlternatingPictureBlocks"/>
    <dgm:cxn modelId="{F26C2E43-6508-4ABD-AE52-1AB67C63142F}" type="presParOf" srcId="{321036B8-57FA-499C-AD6B-71D6A7154EFB}" destId="{12039490-02C6-4B33-9BEF-CE49253E7C48}" srcOrd="0" destOrd="0" presId="urn:microsoft.com/office/officeart/2008/layout/AlternatingPictureBlocks"/>
    <dgm:cxn modelId="{84B52277-CEA0-40BA-B63B-6FACEF9684E9}" type="presParOf" srcId="{321036B8-57FA-499C-AD6B-71D6A7154EFB}" destId="{2F0A010A-EB3A-417F-88E9-342B5F7BF4EA}" srcOrd="1" destOrd="0" presId="urn:microsoft.com/office/officeart/2008/layout/AlternatingPictureBlocks"/>
    <dgm:cxn modelId="{7EA7DD4E-C8E8-40D7-BD25-B4FDF63EB45A}" type="presParOf" srcId="{EFA3F8DB-5109-4F35-A060-0E5070D11153}" destId="{FD3B5DB9-D1D9-484F-AFC5-41C1D655F39E}" srcOrd="3" destOrd="0" presId="urn:microsoft.com/office/officeart/2008/layout/AlternatingPictureBlocks"/>
    <dgm:cxn modelId="{A1CD665C-D558-48F9-819B-F8743E6AD0D3}" type="presParOf" srcId="{EFA3F8DB-5109-4F35-A060-0E5070D11153}" destId="{6599E6E1-5CC9-4601-8CE8-A20DB9BDD6A7}" srcOrd="4" destOrd="0" presId="urn:microsoft.com/office/officeart/2008/layout/AlternatingPictureBlocks"/>
    <dgm:cxn modelId="{989AA36E-9BA8-43EA-ACC5-21D417A3BDF1}" type="presParOf" srcId="{6599E6E1-5CC9-4601-8CE8-A20DB9BDD6A7}" destId="{D8D9AF20-A42A-4EDB-95A5-8AA8DBC87B2C}" srcOrd="0" destOrd="0" presId="urn:microsoft.com/office/officeart/2008/layout/AlternatingPictureBlocks"/>
    <dgm:cxn modelId="{F28DB5FC-C060-4429-8CD6-0F934D6F8FB2}" type="presParOf" srcId="{6599E6E1-5CC9-4601-8CE8-A20DB9BDD6A7}" destId="{B2A1402E-BC82-4CEF-B66E-EF7D61F1B3D0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77321-FD26-4532-A872-15010799D52B}">
      <dsp:nvSpPr>
        <dsp:cNvPr id="0" name=""/>
        <dsp:cNvSpPr/>
      </dsp:nvSpPr>
      <dsp:spPr>
        <a:xfrm>
          <a:off x="1363353" y="97168"/>
          <a:ext cx="5949748" cy="50937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C7B9A-0424-45F1-903A-E2EF0EDE01C8}">
      <dsp:nvSpPr>
        <dsp:cNvPr id="0" name=""/>
        <dsp:cNvSpPr/>
      </dsp:nvSpPr>
      <dsp:spPr>
        <a:xfrm>
          <a:off x="2196547" y="502369"/>
          <a:ext cx="2062359" cy="2062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🎯 </a:t>
          </a:r>
          <a:r>
            <a:rPr lang="el-GR" sz="1600" b="1" kern="1200" dirty="0"/>
            <a:t>Σχεδιασμός, υλοποίηση &amp; αποτίμηση </a:t>
          </a:r>
          <a:r>
            <a:rPr lang="el-GR" sz="1600" kern="1200" dirty="0"/>
            <a:t>εκπαιδευτικού υλικού βασισμένου στην Εξ αποστάσεως Εκπαίδευση (ΕξΑΕ).</a:t>
          </a:r>
        </a:p>
      </dsp:txBody>
      <dsp:txXfrm>
        <a:off x="2297223" y="603045"/>
        <a:ext cx="1861007" cy="1861007"/>
      </dsp:txXfrm>
    </dsp:sp>
    <dsp:sp modelId="{59E6D7E7-438D-498E-BB68-923BDA976D6A}">
      <dsp:nvSpPr>
        <dsp:cNvPr id="0" name=""/>
        <dsp:cNvSpPr/>
      </dsp:nvSpPr>
      <dsp:spPr>
        <a:xfrm>
          <a:off x="4417549" y="502369"/>
          <a:ext cx="2062359" cy="2062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🗺️ Διδασκαλία των </a:t>
          </a:r>
          <a:r>
            <a:rPr lang="el-GR" sz="1700" b="1" kern="1200" dirty="0"/>
            <a:t>Γεωγραφικών Διαμερισμάτων της Ελλάδας </a:t>
          </a:r>
          <a:r>
            <a:rPr lang="el-GR" sz="1700" kern="1200" dirty="0"/>
            <a:t>με πολυμορφικό τρόπο.</a:t>
          </a:r>
        </a:p>
      </dsp:txBody>
      <dsp:txXfrm>
        <a:off x="4518225" y="603045"/>
        <a:ext cx="1861007" cy="1861007"/>
      </dsp:txXfrm>
    </dsp:sp>
    <dsp:sp modelId="{F877C1AF-CDB5-4F7D-9FDB-5FEC60F8780B}">
      <dsp:nvSpPr>
        <dsp:cNvPr id="0" name=""/>
        <dsp:cNvSpPr/>
      </dsp:nvSpPr>
      <dsp:spPr>
        <a:xfrm>
          <a:off x="2196547" y="2723372"/>
          <a:ext cx="2062359" cy="2062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💻 Αξιοποίηση των </a:t>
          </a:r>
          <a:r>
            <a:rPr lang="el-GR" sz="1700" b="1" kern="1200" dirty="0"/>
            <a:t>Τεχνολογιών Πληροφορίας &amp; Επικοινωνίας </a:t>
          </a:r>
          <a:r>
            <a:rPr lang="el-GR" sz="1700" kern="1200" dirty="0"/>
            <a:t>(ΤΠΕ).</a:t>
          </a:r>
        </a:p>
      </dsp:txBody>
      <dsp:txXfrm>
        <a:off x="2297223" y="2824048"/>
        <a:ext cx="1861007" cy="1861007"/>
      </dsp:txXfrm>
    </dsp:sp>
    <dsp:sp modelId="{1C907702-DE76-4DC4-910B-05B0D843A57B}">
      <dsp:nvSpPr>
        <dsp:cNvPr id="0" name=""/>
        <dsp:cNvSpPr/>
      </dsp:nvSpPr>
      <dsp:spPr>
        <a:xfrm>
          <a:off x="4417549" y="2723372"/>
          <a:ext cx="2062359" cy="2062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🚀  Προώθηση </a:t>
          </a:r>
          <a:r>
            <a:rPr lang="el-GR" sz="1700" b="1" kern="1200" dirty="0"/>
            <a:t>ενεργητικής μάθησης </a:t>
          </a:r>
          <a:r>
            <a:rPr lang="el-GR" sz="1700" kern="1200" dirty="0"/>
            <a:t>μέσα από διαδραστικές ψηφιακές εφαρμογές.</a:t>
          </a:r>
        </a:p>
      </dsp:txBody>
      <dsp:txXfrm>
        <a:off x="4518225" y="2824048"/>
        <a:ext cx="1861007" cy="18610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D7068-17EB-49B7-A3D8-576B2E6D6A22}">
      <dsp:nvSpPr>
        <dsp:cNvPr id="0" name=""/>
        <dsp:cNvSpPr/>
      </dsp:nvSpPr>
      <dsp:spPr>
        <a:xfrm>
          <a:off x="0" y="2039"/>
          <a:ext cx="3171824" cy="1180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dirty="0"/>
            <a:t>1</a:t>
          </a:r>
          <a:r>
            <a:rPr lang="el-GR" sz="2400" b="0" kern="1200" baseline="30000" dirty="0"/>
            <a:t>η</a:t>
          </a:r>
          <a:r>
            <a:rPr lang="el-GR" sz="2400" b="0" kern="1200" dirty="0"/>
            <a:t> δέσμη: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κείμενα - προκείμενα – μετακείμενα</a:t>
          </a:r>
        </a:p>
      </dsp:txBody>
      <dsp:txXfrm>
        <a:off x="57642" y="59681"/>
        <a:ext cx="3056540" cy="1065514"/>
      </dsp:txXfrm>
    </dsp:sp>
    <dsp:sp modelId="{DE288BDF-3CE8-4194-947E-A670D8077DE1}">
      <dsp:nvSpPr>
        <dsp:cNvPr id="0" name=""/>
        <dsp:cNvSpPr/>
      </dsp:nvSpPr>
      <dsp:spPr>
        <a:xfrm>
          <a:off x="0" y="1193118"/>
          <a:ext cx="3171824" cy="1180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dirty="0"/>
            <a:t>2</a:t>
          </a:r>
          <a:r>
            <a:rPr lang="el-GR" sz="2400" b="0" kern="1200" baseline="30000" dirty="0"/>
            <a:t>η</a:t>
          </a:r>
          <a:r>
            <a:rPr lang="el-GR" sz="2400" b="0" kern="1200" dirty="0"/>
            <a:t> δέσμη: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διακείμενα -  επικείμενα - παρακείμενα – περικείμενα</a:t>
          </a:r>
        </a:p>
      </dsp:txBody>
      <dsp:txXfrm>
        <a:off x="57642" y="1250760"/>
        <a:ext cx="3056540" cy="1065514"/>
      </dsp:txXfrm>
    </dsp:sp>
    <dsp:sp modelId="{2A76FD1F-24AC-4A8F-BF71-F8724AE04231}">
      <dsp:nvSpPr>
        <dsp:cNvPr id="0" name=""/>
        <dsp:cNvSpPr/>
      </dsp:nvSpPr>
      <dsp:spPr>
        <a:xfrm>
          <a:off x="0" y="2384196"/>
          <a:ext cx="3171824" cy="1180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dirty="0"/>
            <a:t>3</a:t>
          </a:r>
          <a:r>
            <a:rPr lang="el-GR" sz="2400" b="0" kern="1200" baseline="30000" dirty="0"/>
            <a:t>η</a:t>
          </a:r>
          <a:r>
            <a:rPr lang="el-GR" sz="2400" b="0" kern="1200" dirty="0"/>
            <a:t> δέσμη: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πολυκείμενα – πολυαντικείμενα</a:t>
          </a:r>
        </a:p>
      </dsp:txBody>
      <dsp:txXfrm>
        <a:off x="57642" y="2441838"/>
        <a:ext cx="3056540" cy="10655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D7068-17EB-49B7-A3D8-576B2E6D6A22}">
      <dsp:nvSpPr>
        <dsp:cNvPr id="0" name=""/>
        <dsp:cNvSpPr/>
      </dsp:nvSpPr>
      <dsp:spPr>
        <a:xfrm>
          <a:off x="0" y="208794"/>
          <a:ext cx="2428760" cy="5225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Πολυμεσική</a:t>
          </a:r>
        </a:p>
      </dsp:txBody>
      <dsp:txXfrm>
        <a:off x="25507" y="234301"/>
        <a:ext cx="2377746" cy="471507"/>
      </dsp:txXfrm>
    </dsp:sp>
    <dsp:sp modelId="{7CABCF7C-C65E-4CF9-82F7-F251C379C71F}">
      <dsp:nvSpPr>
        <dsp:cNvPr id="0" name=""/>
        <dsp:cNvSpPr/>
      </dsp:nvSpPr>
      <dsp:spPr>
        <a:xfrm>
          <a:off x="0" y="993094"/>
          <a:ext cx="2428760" cy="489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Προσαρμοστικότητας</a:t>
          </a:r>
        </a:p>
      </dsp:txBody>
      <dsp:txXfrm>
        <a:off x="23874" y="1016968"/>
        <a:ext cx="2381012" cy="441312"/>
      </dsp:txXfrm>
    </dsp:sp>
    <dsp:sp modelId="{DE288BDF-3CE8-4194-947E-A670D8077DE1}">
      <dsp:nvSpPr>
        <dsp:cNvPr id="0" name=""/>
        <dsp:cNvSpPr/>
      </dsp:nvSpPr>
      <dsp:spPr>
        <a:xfrm>
          <a:off x="0" y="1681008"/>
          <a:ext cx="2428760" cy="489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Πλεονασμού</a:t>
          </a:r>
        </a:p>
      </dsp:txBody>
      <dsp:txXfrm>
        <a:off x="23874" y="1704882"/>
        <a:ext cx="2381012" cy="441312"/>
      </dsp:txXfrm>
    </dsp:sp>
    <dsp:sp modelId="{2A76FD1F-24AC-4A8F-BF71-F8724AE04231}">
      <dsp:nvSpPr>
        <dsp:cNvPr id="0" name=""/>
        <dsp:cNvSpPr/>
      </dsp:nvSpPr>
      <dsp:spPr>
        <a:xfrm>
          <a:off x="0" y="2387865"/>
          <a:ext cx="2428760" cy="489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Συνοχής</a:t>
          </a:r>
        </a:p>
      </dsp:txBody>
      <dsp:txXfrm>
        <a:off x="23874" y="2411739"/>
        <a:ext cx="2381012" cy="441312"/>
      </dsp:txXfrm>
    </dsp:sp>
    <dsp:sp modelId="{CF3A71B1-EA94-4025-9F8A-E3A62A1D40EF}">
      <dsp:nvSpPr>
        <dsp:cNvPr id="0" name=""/>
        <dsp:cNvSpPr/>
      </dsp:nvSpPr>
      <dsp:spPr>
        <a:xfrm>
          <a:off x="0" y="3103212"/>
          <a:ext cx="2428760" cy="489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Σηματοδότησης</a:t>
          </a:r>
        </a:p>
      </dsp:txBody>
      <dsp:txXfrm>
        <a:off x="23874" y="3127086"/>
        <a:ext cx="2381012" cy="441312"/>
      </dsp:txXfrm>
    </dsp:sp>
    <dsp:sp modelId="{30160CF3-C792-45C8-8713-F38741CAE3E7}">
      <dsp:nvSpPr>
        <dsp:cNvPr id="0" name=""/>
        <dsp:cNvSpPr/>
      </dsp:nvSpPr>
      <dsp:spPr>
        <a:xfrm>
          <a:off x="0" y="3694476"/>
          <a:ext cx="2428760" cy="489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Συνάφειας</a:t>
          </a:r>
        </a:p>
      </dsp:txBody>
      <dsp:txXfrm>
        <a:off x="23874" y="3718350"/>
        <a:ext cx="2381012" cy="4413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D7068-17EB-49B7-A3D8-576B2E6D6A22}">
      <dsp:nvSpPr>
        <dsp:cNvPr id="0" name=""/>
        <dsp:cNvSpPr/>
      </dsp:nvSpPr>
      <dsp:spPr>
        <a:xfrm>
          <a:off x="0" y="313104"/>
          <a:ext cx="2241777" cy="4723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Κατάτμησης</a:t>
          </a:r>
        </a:p>
      </dsp:txBody>
      <dsp:txXfrm>
        <a:off x="23060" y="336164"/>
        <a:ext cx="2195657" cy="426273"/>
      </dsp:txXfrm>
    </dsp:sp>
    <dsp:sp modelId="{7CABCF7C-C65E-4CF9-82F7-F251C379C71F}">
      <dsp:nvSpPr>
        <dsp:cNvPr id="0" name=""/>
        <dsp:cNvSpPr/>
      </dsp:nvSpPr>
      <dsp:spPr>
        <a:xfrm>
          <a:off x="0" y="962524"/>
          <a:ext cx="2241777" cy="6365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Γνωσιακής μαθητείας</a:t>
          </a:r>
        </a:p>
      </dsp:txBody>
      <dsp:txXfrm>
        <a:off x="31076" y="993600"/>
        <a:ext cx="2179625" cy="574440"/>
      </dsp:txXfrm>
    </dsp:sp>
    <dsp:sp modelId="{DE288BDF-3CE8-4194-947E-A670D8077DE1}">
      <dsp:nvSpPr>
        <dsp:cNvPr id="0" name=""/>
        <dsp:cNvSpPr/>
      </dsp:nvSpPr>
      <dsp:spPr>
        <a:xfrm>
          <a:off x="0" y="1631663"/>
          <a:ext cx="2241777" cy="4959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Προσωποποίησης</a:t>
          </a:r>
        </a:p>
      </dsp:txBody>
      <dsp:txXfrm>
        <a:off x="24212" y="1655875"/>
        <a:ext cx="2193353" cy="447557"/>
      </dsp:txXfrm>
    </dsp:sp>
    <dsp:sp modelId="{2A76FD1F-24AC-4A8F-BF71-F8724AE04231}">
      <dsp:nvSpPr>
        <dsp:cNvPr id="0" name=""/>
        <dsp:cNvSpPr/>
      </dsp:nvSpPr>
      <dsp:spPr>
        <a:xfrm>
          <a:off x="0" y="2290339"/>
          <a:ext cx="2241777" cy="4894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Φωνής </a:t>
          </a:r>
        </a:p>
      </dsp:txBody>
      <dsp:txXfrm>
        <a:off x="23892" y="2314231"/>
        <a:ext cx="2193993" cy="441645"/>
      </dsp:txXfrm>
    </dsp:sp>
    <dsp:sp modelId="{CF3A71B1-EA94-4025-9F8A-E3A62A1D40EF}">
      <dsp:nvSpPr>
        <dsp:cNvPr id="0" name=""/>
        <dsp:cNvSpPr/>
      </dsp:nvSpPr>
      <dsp:spPr>
        <a:xfrm>
          <a:off x="0" y="2846038"/>
          <a:ext cx="2241777" cy="5786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Εικόνας</a:t>
          </a:r>
        </a:p>
      </dsp:txBody>
      <dsp:txXfrm>
        <a:off x="28245" y="2874283"/>
        <a:ext cx="2185287" cy="522119"/>
      </dsp:txXfrm>
    </dsp:sp>
    <dsp:sp modelId="{30160CF3-C792-45C8-8713-F38741CAE3E7}">
      <dsp:nvSpPr>
        <dsp:cNvPr id="0" name=""/>
        <dsp:cNvSpPr/>
      </dsp:nvSpPr>
      <dsp:spPr>
        <a:xfrm>
          <a:off x="0" y="3532570"/>
          <a:ext cx="2241777" cy="600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Προπαίδευσης</a:t>
          </a:r>
        </a:p>
      </dsp:txBody>
      <dsp:txXfrm>
        <a:off x="29323" y="3561893"/>
        <a:ext cx="2183131" cy="5420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D7068-17EB-49B7-A3D8-576B2E6D6A22}">
      <dsp:nvSpPr>
        <dsp:cNvPr id="0" name=""/>
        <dsp:cNvSpPr/>
      </dsp:nvSpPr>
      <dsp:spPr>
        <a:xfrm>
          <a:off x="0" y="0"/>
          <a:ext cx="3086683" cy="486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Διαδραστικά βίντεο</a:t>
          </a:r>
        </a:p>
      </dsp:txBody>
      <dsp:txXfrm>
        <a:off x="23760" y="23760"/>
        <a:ext cx="3039163" cy="439200"/>
      </dsp:txXfrm>
    </dsp:sp>
    <dsp:sp modelId="{7CABCF7C-C65E-4CF9-82F7-F251C379C71F}">
      <dsp:nvSpPr>
        <dsp:cNvPr id="0" name=""/>
        <dsp:cNvSpPr/>
      </dsp:nvSpPr>
      <dsp:spPr>
        <a:xfrm>
          <a:off x="0" y="539340"/>
          <a:ext cx="3086683" cy="486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Δραστηριότητες:</a:t>
          </a:r>
        </a:p>
      </dsp:txBody>
      <dsp:txXfrm>
        <a:off x="23760" y="563100"/>
        <a:ext cx="3039163" cy="439200"/>
      </dsp:txXfrm>
    </dsp:sp>
    <dsp:sp modelId="{DE288BDF-3CE8-4194-947E-A670D8077DE1}">
      <dsp:nvSpPr>
        <dsp:cNvPr id="0" name=""/>
        <dsp:cNvSpPr/>
      </dsp:nvSpPr>
      <dsp:spPr>
        <a:xfrm>
          <a:off x="0" y="1072140"/>
          <a:ext cx="3086683" cy="486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συμπλήρωσης κενών</a:t>
          </a:r>
        </a:p>
      </dsp:txBody>
      <dsp:txXfrm>
        <a:off x="23760" y="1095900"/>
        <a:ext cx="3039163" cy="439200"/>
      </dsp:txXfrm>
    </dsp:sp>
    <dsp:sp modelId="{2A76FD1F-24AC-4A8F-BF71-F8724AE04231}">
      <dsp:nvSpPr>
        <dsp:cNvPr id="0" name=""/>
        <dsp:cNvSpPr/>
      </dsp:nvSpPr>
      <dsp:spPr>
        <a:xfrm>
          <a:off x="0" y="1604940"/>
          <a:ext cx="3086683" cy="486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ερώτηση μιας επιλογής</a:t>
          </a:r>
        </a:p>
      </dsp:txBody>
      <dsp:txXfrm>
        <a:off x="23760" y="1628700"/>
        <a:ext cx="3039163" cy="439200"/>
      </dsp:txXfrm>
    </dsp:sp>
    <dsp:sp modelId="{CF3A71B1-EA94-4025-9F8A-E3A62A1D40EF}">
      <dsp:nvSpPr>
        <dsp:cNvPr id="0" name=""/>
        <dsp:cNvSpPr/>
      </dsp:nvSpPr>
      <dsp:spPr>
        <a:xfrm>
          <a:off x="0" y="2137740"/>
          <a:ext cx="3086683" cy="486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πολλαπλής επιλογής</a:t>
          </a:r>
        </a:p>
      </dsp:txBody>
      <dsp:txXfrm>
        <a:off x="23760" y="2161500"/>
        <a:ext cx="3039163" cy="439200"/>
      </dsp:txXfrm>
    </dsp:sp>
    <dsp:sp modelId="{30160CF3-C792-45C8-8713-F38741CAE3E7}">
      <dsp:nvSpPr>
        <dsp:cNvPr id="0" name=""/>
        <dsp:cNvSpPr/>
      </dsp:nvSpPr>
      <dsp:spPr>
        <a:xfrm>
          <a:off x="0" y="2670540"/>
          <a:ext cx="3086683" cy="486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ερώτηση σωστού/λάθους</a:t>
          </a:r>
        </a:p>
      </dsp:txBody>
      <dsp:txXfrm>
        <a:off x="23760" y="2694300"/>
        <a:ext cx="3039163" cy="439200"/>
      </dsp:txXfrm>
    </dsp:sp>
    <dsp:sp modelId="{F7D33876-2068-48D8-B587-4D570E4736AA}">
      <dsp:nvSpPr>
        <dsp:cNvPr id="0" name=""/>
        <dsp:cNvSpPr/>
      </dsp:nvSpPr>
      <dsp:spPr>
        <a:xfrm>
          <a:off x="0" y="3203340"/>
          <a:ext cx="3086683" cy="486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σύρε και άφησε</a:t>
          </a:r>
        </a:p>
      </dsp:txBody>
      <dsp:txXfrm>
        <a:off x="23760" y="3227100"/>
        <a:ext cx="3039163" cy="439200"/>
      </dsp:txXfrm>
    </dsp:sp>
    <dsp:sp modelId="{DEC6DE59-995E-4725-B9DB-A2F9A26E43F7}">
      <dsp:nvSpPr>
        <dsp:cNvPr id="0" name=""/>
        <dsp:cNvSpPr/>
      </dsp:nvSpPr>
      <dsp:spPr>
        <a:xfrm>
          <a:off x="0" y="3736140"/>
          <a:ext cx="3086683" cy="486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σύρε τις λέξεις</a:t>
          </a:r>
        </a:p>
      </dsp:txBody>
      <dsp:txXfrm>
        <a:off x="23760" y="3759900"/>
        <a:ext cx="3039163" cy="439200"/>
      </dsp:txXfrm>
    </dsp:sp>
    <dsp:sp modelId="{5AF8836A-4E37-4BCB-B089-532F26615EAC}">
      <dsp:nvSpPr>
        <dsp:cNvPr id="0" name=""/>
        <dsp:cNvSpPr/>
      </dsp:nvSpPr>
      <dsp:spPr>
        <a:xfrm>
          <a:off x="0" y="4268940"/>
          <a:ext cx="3086683" cy="486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padlet</a:t>
          </a:r>
          <a:endParaRPr lang="el-GR" sz="2000" kern="1200" dirty="0"/>
        </a:p>
      </dsp:txBody>
      <dsp:txXfrm>
        <a:off x="23760" y="4292700"/>
        <a:ext cx="3039163" cy="4392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40FCE-8A4A-4044-9E9E-3D7200BDCBC6}">
      <dsp:nvSpPr>
        <dsp:cNvPr id="0" name=""/>
        <dsp:cNvSpPr/>
      </dsp:nvSpPr>
      <dsp:spPr>
        <a:xfrm>
          <a:off x="1139574" y="3190"/>
          <a:ext cx="1968160" cy="1180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Trebuchet MS" panose="020B0603020202020204" pitchFamily="34" charset="0"/>
            </a:rPr>
            <a:t>Επιστημονική συνοχή - τεκμηρίωση</a:t>
          </a:r>
        </a:p>
      </dsp:txBody>
      <dsp:txXfrm>
        <a:off x="1174161" y="37777"/>
        <a:ext cx="1898986" cy="1111722"/>
      </dsp:txXfrm>
    </dsp:sp>
    <dsp:sp modelId="{ADFBC5ED-79AC-4C7D-B527-FFA813AC6994}">
      <dsp:nvSpPr>
        <dsp:cNvPr id="0" name=""/>
        <dsp:cNvSpPr/>
      </dsp:nvSpPr>
      <dsp:spPr>
        <a:xfrm rot="21599048">
          <a:off x="3266027" y="348558"/>
          <a:ext cx="652339" cy="488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/>
        </a:p>
      </dsp:txBody>
      <dsp:txXfrm>
        <a:off x="3266027" y="446199"/>
        <a:ext cx="505908" cy="292861"/>
      </dsp:txXfrm>
    </dsp:sp>
    <dsp:sp modelId="{150EE3AF-BD23-448F-859F-78D69C072849}">
      <dsp:nvSpPr>
        <dsp:cNvPr id="0" name=""/>
        <dsp:cNvSpPr/>
      </dsp:nvSpPr>
      <dsp:spPr>
        <a:xfrm>
          <a:off x="4338563" y="2304"/>
          <a:ext cx="1968160" cy="1180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>
              <a:latin typeface="Trebuchet MS" panose="020B0603020202020204" pitchFamily="34" charset="0"/>
            </a:rPr>
            <a:t>Απλή κατανοητή παρουσίαση</a:t>
          </a:r>
          <a:endParaRPr lang="el-GR" sz="2000" kern="1200" dirty="0">
            <a:latin typeface="Trebuchet MS" panose="020B0603020202020204" pitchFamily="34" charset="0"/>
          </a:endParaRPr>
        </a:p>
      </dsp:txBody>
      <dsp:txXfrm>
        <a:off x="4373150" y="36891"/>
        <a:ext cx="1898986" cy="1111722"/>
      </dsp:txXfrm>
    </dsp:sp>
    <dsp:sp modelId="{E50F3188-7AAD-4FEC-9E5A-48D73C3D7B06}">
      <dsp:nvSpPr>
        <dsp:cNvPr id="0" name=""/>
        <dsp:cNvSpPr/>
      </dsp:nvSpPr>
      <dsp:spPr>
        <a:xfrm>
          <a:off x="6509049" y="332012"/>
          <a:ext cx="417249" cy="488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/>
        </a:p>
      </dsp:txBody>
      <dsp:txXfrm>
        <a:off x="6509049" y="429633"/>
        <a:ext cx="292074" cy="292861"/>
      </dsp:txXfrm>
    </dsp:sp>
    <dsp:sp modelId="{12A5B0EE-2352-438F-98F9-8A64864D6C99}">
      <dsp:nvSpPr>
        <dsp:cNvPr id="0" name=""/>
        <dsp:cNvSpPr/>
      </dsp:nvSpPr>
      <dsp:spPr>
        <a:xfrm>
          <a:off x="7093987" y="2304"/>
          <a:ext cx="1968160" cy="1180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>
              <a:latin typeface="Trebuchet MS" panose="020B0603020202020204" pitchFamily="34" charset="0"/>
            </a:rPr>
            <a:t>Ευχρηστία</a:t>
          </a:r>
          <a:endParaRPr lang="el-GR" sz="2000" kern="1200" dirty="0">
            <a:latin typeface="Trebuchet MS" panose="020B0603020202020204" pitchFamily="34" charset="0"/>
          </a:endParaRPr>
        </a:p>
      </dsp:txBody>
      <dsp:txXfrm>
        <a:off x="7128574" y="36891"/>
        <a:ext cx="1898986" cy="1111722"/>
      </dsp:txXfrm>
    </dsp:sp>
    <dsp:sp modelId="{068DD1EB-2BCF-4091-8CB3-C1C3E2BFF052}">
      <dsp:nvSpPr>
        <dsp:cNvPr id="0" name=""/>
        <dsp:cNvSpPr/>
      </dsp:nvSpPr>
      <dsp:spPr>
        <a:xfrm rot="5620647">
          <a:off x="7900074" y="1338275"/>
          <a:ext cx="418110" cy="488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/>
        </a:p>
      </dsp:txBody>
      <dsp:txXfrm rot="-5400000">
        <a:off x="7966721" y="1373401"/>
        <a:ext cx="292861" cy="292677"/>
      </dsp:txXfrm>
    </dsp:sp>
    <dsp:sp modelId="{C6C611C1-342C-48AD-82CD-C075F763BEE6}">
      <dsp:nvSpPr>
        <dsp:cNvPr id="0" name=""/>
        <dsp:cNvSpPr/>
      </dsp:nvSpPr>
      <dsp:spPr>
        <a:xfrm>
          <a:off x="6839877" y="1970464"/>
          <a:ext cx="2222269" cy="1198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Trebuchet MS" panose="020B0603020202020204" pitchFamily="34" charset="0"/>
            </a:rPr>
            <a:t>Υποστήριξη – Καθοδήγηση εκπαιδευόμενου στη μελέτη</a:t>
          </a:r>
        </a:p>
      </dsp:txBody>
      <dsp:txXfrm>
        <a:off x="6874972" y="2005559"/>
        <a:ext cx="2152079" cy="1128053"/>
      </dsp:txXfrm>
    </dsp:sp>
    <dsp:sp modelId="{05C20D3C-F765-4E7B-B978-DADD46B935FB}">
      <dsp:nvSpPr>
        <dsp:cNvPr id="0" name=""/>
        <dsp:cNvSpPr/>
      </dsp:nvSpPr>
      <dsp:spPr>
        <a:xfrm rot="10800000">
          <a:off x="6191576" y="2331401"/>
          <a:ext cx="538490" cy="488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/>
        </a:p>
      </dsp:txBody>
      <dsp:txXfrm rot="10800000">
        <a:off x="6338007" y="2429022"/>
        <a:ext cx="392059" cy="292861"/>
      </dsp:txXfrm>
    </dsp:sp>
    <dsp:sp modelId="{038AD592-B444-4499-BB7C-6108B31D2C6F}">
      <dsp:nvSpPr>
        <dsp:cNvPr id="0" name=""/>
        <dsp:cNvSpPr/>
      </dsp:nvSpPr>
      <dsp:spPr>
        <a:xfrm>
          <a:off x="4006042" y="1979138"/>
          <a:ext cx="2046571" cy="1180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Trebuchet MS" panose="020B0603020202020204" pitchFamily="34" charset="0"/>
            </a:rPr>
            <a:t>Αλληλεπίδραση με το ΕΥ</a:t>
          </a:r>
        </a:p>
      </dsp:txBody>
      <dsp:txXfrm>
        <a:off x="4040629" y="2013725"/>
        <a:ext cx="1977397" cy="1111722"/>
      </dsp:txXfrm>
    </dsp:sp>
    <dsp:sp modelId="{BF0E04D8-55A8-4985-8DEA-C1999025E11F}">
      <dsp:nvSpPr>
        <dsp:cNvPr id="0" name=""/>
        <dsp:cNvSpPr/>
      </dsp:nvSpPr>
      <dsp:spPr>
        <a:xfrm rot="10800000">
          <a:off x="3415594" y="2325534"/>
          <a:ext cx="417249" cy="488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/>
        </a:p>
      </dsp:txBody>
      <dsp:txXfrm rot="10800000">
        <a:off x="3540769" y="2423155"/>
        <a:ext cx="292074" cy="292861"/>
      </dsp:txXfrm>
    </dsp:sp>
    <dsp:sp modelId="{082E4266-7836-4156-BDF0-7CE9754ABC69}">
      <dsp:nvSpPr>
        <dsp:cNvPr id="0" name=""/>
        <dsp:cNvSpPr/>
      </dsp:nvSpPr>
      <dsp:spPr>
        <a:xfrm>
          <a:off x="1090980" y="1979138"/>
          <a:ext cx="2127797" cy="1180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Trebuchet MS" panose="020B0603020202020204" pitchFamily="34" charset="0"/>
            </a:rPr>
            <a:t>Αναστοχασμός - Αυτοαξιολόγηση</a:t>
          </a:r>
        </a:p>
      </dsp:txBody>
      <dsp:txXfrm>
        <a:off x="1125567" y="2013725"/>
        <a:ext cx="2058623" cy="1111722"/>
      </dsp:txXfrm>
    </dsp:sp>
    <dsp:sp modelId="{8946C377-B8E4-4FA7-A887-EC73436068AD}">
      <dsp:nvSpPr>
        <dsp:cNvPr id="0" name=""/>
        <dsp:cNvSpPr/>
      </dsp:nvSpPr>
      <dsp:spPr>
        <a:xfrm rot="5519468">
          <a:off x="1938290" y="3236276"/>
          <a:ext cx="443895" cy="488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200" kern="1200"/>
        </a:p>
      </dsp:txBody>
      <dsp:txXfrm rot="-5400000">
        <a:off x="2016120" y="3258420"/>
        <a:ext cx="292861" cy="310727"/>
      </dsp:txXfrm>
    </dsp:sp>
    <dsp:sp modelId="{46D7DD9A-384F-4D78-9DE1-778C1B0588FE}">
      <dsp:nvSpPr>
        <dsp:cNvPr id="0" name=""/>
        <dsp:cNvSpPr/>
      </dsp:nvSpPr>
      <dsp:spPr>
        <a:xfrm>
          <a:off x="1100644" y="3997067"/>
          <a:ext cx="1968160" cy="1180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>
              <a:latin typeface="Trebuchet MS" panose="020B0603020202020204" pitchFamily="34" charset="0"/>
            </a:rPr>
            <a:t>Σκοπός – Προσδοκώμενα μαθησιακά αποτελέσματα</a:t>
          </a:r>
          <a:endParaRPr lang="el-GR" sz="2000" kern="1200" dirty="0">
            <a:latin typeface="Trebuchet MS" panose="020B0603020202020204" pitchFamily="34" charset="0"/>
          </a:endParaRPr>
        </a:p>
      </dsp:txBody>
      <dsp:txXfrm>
        <a:off x="1135231" y="4031654"/>
        <a:ext cx="1898986" cy="1111722"/>
      </dsp:txXfrm>
    </dsp:sp>
    <dsp:sp modelId="{34D0FA98-3D10-417C-90EB-9C2B4F14C13C}">
      <dsp:nvSpPr>
        <dsp:cNvPr id="0" name=""/>
        <dsp:cNvSpPr/>
      </dsp:nvSpPr>
      <dsp:spPr>
        <a:xfrm rot="21954">
          <a:off x="3659595" y="4316912"/>
          <a:ext cx="707720" cy="376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/>
        </a:p>
      </dsp:txBody>
      <dsp:txXfrm>
        <a:off x="3659596" y="4391760"/>
        <a:ext cx="594908" cy="225623"/>
      </dsp:txXfrm>
    </dsp:sp>
    <dsp:sp modelId="{8EA4F2E5-1FCC-40C9-924B-9623B0886590}">
      <dsp:nvSpPr>
        <dsp:cNvPr id="0" name=""/>
        <dsp:cNvSpPr/>
      </dsp:nvSpPr>
      <dsp:spPr>
        <a:xfrm>
          <a:off x="4680511" y="3812233"/>
          <a:ext cx="2741095" cy="1370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Trebuchet MS" panose="020B0603020202020204" pitchFamily="34" charset="0"/>
            </a:rPr>
            <a:t>Δημιουργία ΕΥ σύμφωνα με τις Αρχές Πολυμεσικής Μάθησης</a:t>
          </a:r>
        </a:p>
      </dsp:txBody>
      <dsp:txXfrm>
        <a:off x="4720646" y="3852368"/>
        <a:ext cx="2660825" cy="129004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40FCE-8A4A-4044-9E9E-3D7200BDCBC6}">
      <dsp:nvSpPr>
        <dsp:cNvPr id="0" name=""/>
        <dsp:cNvSpPr/>
      </dsp:nvSpPr>
      <dsp:spPr>
        <a:xfrm>
          <a:off x="1139574" y="3190"/>
          <a:ext cx="1968160" cy="1180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Trebuchet MS" panose="020B0603020202020204" pitchFamily="34" charset="0"/>
            </a:rPr>
            <a:t>Επιστημονική συνοχή - τεκμηρίωση</a:t>
          </a:r>
        </a:p>
      </dsp:txBody>
      <dsp:txXfrm>
        <a:off x="1174161" y="37777"/>
        <a:ext cx="1898986" cy="1111722"/>
      </dsp:txXfrm>
    </dsp:sp>
    <dsp:sp modelId="{ADFBC5ED-79AC-4C7D-B527-FFA813AC6994}">
      <dsp:nvSpPr>
        <dsp:cNvPr id="0" name=""/>
        <dsp:cNvSpPr/>
      </dsp:nvSpPr>
      <dsp:spPr>
        <a:xfrm rot="21599048">
          <a:off x="3469759" y="373910"/>
          <a:ext cx="652339" cy="488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/>
        </a:p>
      </dsp:txBody>
      <dsp:txXfrm>
        <a:off x="3469759" y="471551"/>
        <a:ext cx="505908" cy="292861"/>
      </dsp:txXfrm>
    </dsp:sp>
    <dsp:sp modelId="{150EE3AF-BD23-448F-859F-78D69C072849}">
      <dsp:nvSpPr>
        <dsp:cNvPr id="0" name=""/>
        <dsp:cNvSpPr/>
      </dsp:nvSpPr>
      <dsp:spPr>
        <a:xfrm>
          <a:off x="4338563" y="2304"/>
          <a:ext cx="1968160" cy="1180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>
              <a:latin typeface="Trebuchet MS" panose="020B0603020202020204" pitchFamily="34" charset="0"/>
            </a:rPr>
            <a:t>Απλή κατανοητή παρουσίαση</a:t>
          </a:r>
          <a:endParaRPr lang="el-GR" sz="2000" kern="1200" dirty="0">
            <a:latin typeface="Trebuchet MS" panose="020B0603020202020204" pitchFamily="34" charset="0"/>
          </a:endParaRPr>
        </a:p>
      </dsp:txBody>
      <dsp:txXfrm>
        <a:off x="4373150" y="36891"/>
        <a:ext cx="1898986" cy="1111722"/>
      </dsp:txXfrm>
    </dsp:sp>
    <dsp:sp modelId="{E50F3188-7AAD-4FEC-9E5A-48D73C3D7B06}">
      <dsp:nvSpPr>
        <dsp:cNvPr id="0" name=""/>
        <dsp:cNvSpPr/>
      </dsp:nvSpPr>
      <dsp:spPr>
        <a:xfrm rot="50040">
          <a:off x="6487241" y="351829"/>
          <a:ext cx="412276" cy="488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/>
        </a:p>
      </dsp:txBody>
      <dsp:txXfrm>
        <a:off x="6487248" y="448550"/>
        <a:ext cx="288593" cy="292861"/>
      </dsp:txXfrm>
    </dsp:sp>
    <dsp:sp modelId="{12A5B0EE-2352-438F-98F9-8A64864D6C99}">
      <dsp:nvSpPr>
        <dsp:cNvPr id="0" name=""/>
        <dsp:cNvSpPr/>
      </dsp:nvSpPr>
      <dsp:spPr>
        <a:xfrm>
          <a:off x="7084520" y="42278"/>
          <a:ext cx="1968160" cy="1180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>
              <a:latin typeface="Trebuchet MS" panose="020B0603020202020204" pitchFamily="34" charset="0"/>
            </a:rPr>
            <a:t>Ευχρηστία</a:t>
          </a:r>
          <a:endParaRPr lang="el-GR" sz="2000" kern="1200" dirty="0">
            <a:latin typeface="Trebuchet MS" panose="020B0603020202020204" pitchFamily="34" charset="0"/>
          </a:endParaRPr>
        </a:p>
      </dsp:txBody>
      <dsp:txXfrm>
        <a:off x="7119107" y="76865"/>
        <a:ext cx="1898986" cy="1111722"/>
      </dsp:txXfrm>
    </dsp:sp>
    <dsp:sp modelId="{068DD1EB-2BCF-4091-8CB3-C1C3E2BFF052}">
      <dsp:nvSpPr>
        <dsp:cNvPr id="0" name=""/>
        <dsp:cNvSpPr/>
      </dsp:nvSpPr>
      <dsp:spPr>
        <a:xfrm rot="5608451">
          <a:off x="7901136" y="1358861"/>
          <a:ext cx="396793" cy="488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900" kern="1200"/>
        </a:p>
      </dsp:txBody>
      <dsp:txXfrm rot="-5400000">
        <a:off x="7956709" y="1404625"/>
        <a:ext cx="292861" cy="277755"/>
      </dsp:txXfrm>
    </dsp:sp>
    <dsp:sp modelId="{C6C611C1-342C-48AD-82CD-C075F763BEE6}">
      <dsp:nvSpPr>
        <dsp:cNvPr id="0" name=""/>
        <dsp:cNvSpPr/>
      </dsp:nvSpPr>
      <dsp:spPr>
        <a:xfrm>
          <a:off x="6839877" y="1970464"/>
          <a:ext cx="2222269" cy="1198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Trebuchet MS" panose="020B0603020202020204" pitchFamily="34" charset="0"/>
            </a:rPr>
            <a:t>Υποστήριξη – Καθοδήγηση εκπαιδευόμενου στη μελέτη</a:t>
          </a:r>
        </a:p>
      </dsp:txBody>
      <dsp:txXfrm>
        <a:off x="6874972" y="2005559"/>
        <a:ext cx="2152079" cy="1128053"/>
      </dsp:txXfrm>
    </dsp:sp>
    <dsp:sp modelId="{05C20D3C-F765-4E7B-B978-DADD46B935FB}">
      <dsp:nvSpPr>
        <dsp:cNvPr id="0" name=""/>
        <dsp:cNvSpPr/>
      </dsp:nvSpPr>
      <dsp:spPr>
        <a:xfrm rot="10800000">
          <a:off x="6425826" y="2341017"/>
          <a:ext cx="448735" cy="488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/>
        </a:p>
      </dsp:txBody>
      <dsp:txXfrm rot="10800000">
        <a:off x="6560446" y="2438638"/>
        <a:ext cx="314115" cy="292861"/>
      </dsp:txXfrm>
    </dsp:sp>
    <dsp:sp modelId="{038AD592-B444-4499-BB7C-6108B31D2C6F}">
      <dsp:nvSpPr>
        <dsp:cNvPr id="0" name=""/>
        <dsp:cNvSpPr/>
      </dsp:nvSpPr>
      <dsp:spPr>
        <a:xfrm>
          <a:off x="4006042" y="1979138"/>
          <a:ext cx="2046571" cy="1180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Trebuchet MS" panose="020B0603020202020204" pitchFamily="34" charset="0"/>
            </a:rPr>
            <a:t>Αλληλεπίδραση με το ΕΥ</a:t>
          </a:r>
        </a:p>
      </dsp:txBody>
      <dsp:txXfrm>
        <a:off x="4040629" y="2013725"/>
        <a:ext cx="1977397" cy="1111722"/>
      </dsp:txXfrm>
    </dsp:sp>
    <dsp:sp modelId="{BF0E04D8-55A8-4985-8DEA-C1999025E11F}">
      <dsp:nvSpPr>
        <dsp:cNvPr id="0" name=""/>
        <dsp:cNvSpPr/>
      </dsp:nvSpPr>
      <dsp:spPr>
        <a:xfrm rot="10800000">
          <a:off x="3303479" y="2265859"/>
          <a:ext cx="477175" cy="488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/>
        </a:p>
      </dsp:txBody>
      <dsp:txXfrm rot="10800000">
        <a:off x="3446631" y="2363480"/>
        <a:ext cx="334023" cy="292861"/>
      </dsp:txXfrm>
    </dsp:sp>
    <dsp:sp modelId="{082E4266-7836-4156-BDF0-7CE9754ABC69}">
      <dsp:nvSpPr>
        <dsp:cNvPr id="0" name=""/>
        <dsp:cNvSpPr/>
      </dsp:nvSpPr>
      <dsp:spPr>
        <a:xfrm>
          <a:off x="1090980" y="1979138"/>
          <a:ext cx="2127797" cy="1180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Trebuchet MS" panose="020B0603020202020204" pitchFamily="34" charset="0"/>
            </a:rPr>
            <a:t>Αναστοχασμός - Αυτοαξιολόγηση</a:t>
          </a:r>
        </a:p>
      </dsp:txBody>
      <dsp:txXfrm>
        <a:off x="1125567" y="2013725"/>
        <a:ext cx="2058623" cy="1111722"/>
      </dsp:txXfrm>
    </dsp:sp>
    <dsp:sp modelId="{8946C377-B8E4-4FA7-A887-EC73436068AD}">
      <dsp:nvSpPr>
        <dsp:cNvPr id="0" name=""/>
        <dsp:cNvSpPr/>
      </dsp:nvSpPr>
      <dsp:spPr>
        <a:xfrm rot="5519468">
          <a:off x="1938290" y="3236276"/>
          <a:ext cx="443895" cy="488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200" kern="1200"/>
        </a:p>
      </dsp:txBody>
      <dsp:txXfrm rot="-5400000">
        <a:off x="2016120" y="3258420"/>
        <a:ext cx="292861" cy="310727"/>
      </dsp:txXfrm>
    </dsp:sp>
    <dsp:sp modelId="{46D7DD9A-384F-4D78-9DE1-778C1B0588FE}">
      <dsp:nvSpPr>
        <dsp:cNvPr id="0" name=""/>
        <dsp:cNvSpPr/>
      </dsp:nvSpPr>
      <dsp:spPr>
        <a:xfrm>
          <a:off x="1100644" y="3997067"/>
          <a:ext cx="1968160" cy="1180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>
              <a:latin typeface="Trebuchet MS" panose="020B0603020202020204" pitchFamily="34" charset="0"/>
            </a:rPr>
            <a:t>Σκοπός – Προσδοκώμενα μαθησιακά αποτελέσματα</a:t>
          </a:r>
          <a:endParaRPr lang="el-GR" sz="2000" kern="1200" dirty="0">
            <a:latin typeface="Trebuchet MS" panose="020B0603020202020204" pitchFamily="34" charset="0"/>
          </a:endParaRPr>
        </a:p>
      </dsp:txBody>
      <dsp:txXfrm>
        <a:off x="1135231" y="4031654"/>
        <a:ext cx="1898986" cy="1111722"/>
      </dsp:txXfrm>
    </dsp:sp>
    <dsp:sp modelId="{34D0FA98-3D10-417C-90EB-9C2B4F14C13C}">
      <dsp:nvSpPr>
        <dsp:cNvPr id="0" name=""/>
        <dsp:cNvSpPr/>
      </dsp:nvSpPr>
      <dsp:spPr>
        <a:xfrm rot="14852">
          <a:off x="3795690" y="4202268"/>
          <a:ext cx="504345" cy="376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/>
        </a:p>
      </dsp:txBody>
      <dsp:txXfrm>
        <a:off x="3795691" y="4277232"/>
        <a:ext cx="391533" cy="225623"/>
      </dsp:txXfrm>
    </dsp:sp>
    <dsp:sp modelId="{8EA4F2E5-1FCC-40C9-924B-9623B0886590}">
      <dsp:nvSpPr>
        <dsp:cNvPr id="0" name=""/>
        <dsp:cNvSpPr/>
      </dsp:nvSpPr>
      <dsp:spPr>
        <a:xfrm>
          <a:off x="4621978" y="3807663"/>
          <a:ext cx="2565358" cy="1370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Trebuchet MS" panose="020B0603020202020204" pitchFamily="34" charset="0"/>
            </a:rPr>
            <a:t>Δημιουργία ΕΥ σύμφωνα με τις Αρχές Πολυμεσικής Μάθησης</a:t>
          </a:r>
        </a:p>
      </dsp:txBody>
      <dsp:txXfrm>
        <a:off x="4662113" y="3847798"/>
        <a:ext cx="2485088" cy="129004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12F68-DB5C-439C-A0DE-1C7EF4E83692}">
      <dsp:nvSpPr>
        <dsp:cNvPr id="0" name=""/>
        <dsp:cNvSpPr/>
      </dsp:nvSpPr>
      <dsp:spPr>
        <a:xfrm rot="21300000">
          <a:off x="27730" y="2244383"/>
          <a:ext cx="8981035" cy="1028464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A06B0D32-6A53-4496-AC16-2745BA9ADE1E}">
      <dsp:nvSpPr>
        <dsp:cNvPr id="0" name=""/>
        <dsp:cNvSpPr/>
      </dsp:nvSpPr>
      <dsp:spPr>
        <a:xfrm>
          <a:off x="1869849" y="91563"/>
          <a:ext cx="2198091" cy="2401629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12A6B9-A30D-46EE-89BD-7EF31449D255}">
      <dsp:nvSpPr>
        <dsp:cNvPr id="0" name=""/>
        <dsp:cNvSpPr/>
      </dsp:nvSpPr>
      <dsp:spPr>
        <a:xfrm>
          <a:off x="4558326" y="0"/>
          <a:ext cx="4478169" cy="231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>
            <a:latin typeface="Trebuchet MS" panose="020B0603020202020204" pitchFamily="34" charset="0"/>
            <a:sym typeface="Wingdings 2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>
            <a:latin typeface="Trebuchet MS" panose="020B0603020202020204" pitchFamily="34" charset="0"/>
            <a:sym typeface="Wingdings 2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>
            <a:latin typeface="Trebuchet MS" panose="020B0603020202020204" pitchFamily="34" charset="0"/>
            <a:sym typeface="Wingdings 2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>
            <a:latin typeface="Trebuchet MS" panose="020B0603020202020204" pitchFamily="34" charset="0"/>
            <a:sym typeface="Wingdings 2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Trebuchet MS" panose="020B0603020202020204" pitchFamily="34" charset="0"/>
              <a:sym typeface="Wingdings 2"/>
            </a:rPr>
            <a:t> </a:t>
          </a:r>
          <a:r>
            <a:rPr lang="el-GR" sz="1600" kern="1200" dirty="0">
              <a:latin typeface="Trebuchet MS" panose="020B0603020202020204" pitchFamily="34" charset="0"/>
            </a:rPr>
            <a:t>Εύκολη πλοήγηση και αυτονομία μαθητών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Trebuchet MS" panose="020B0603020202020204" pitchFamily="34" charset="0"/>
              <a:sym typeface="Wingdings 2"/>
            </a:rPr>
            <a:t> Συνεχής ανατροφοδότηση και ποικιλία δραστηριοτήτων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Trebuchet MS" panose="020B0603020202020204" pitchFamily="34" charset="0"/>
              <a:sym typeface="Wingdings 2"/>
            </a:rPr>
            <a:t> </a:t>
          </a:r>
          <a:r>
            <a:rPr lang="el-GR" sz="1600" kern="1200" dirty="0" err="1">
              <a:latin typeface="Trebuchet MS" panose="020B0603020202020204" pitchFamily="34" charset="0"/>
              <a:sym typeface="Wingdings 2"/>
            </a:rPr>
            <a:t>Πολυτροπικό</a:t>
          </a:r>
          <a:r>
            <a:rPr lang="el-GR" sz="1600" kern="1200" dirty="0">
              <a:latin typeface="Trebuchet MS" panose="020B0603020202020204" pitchFamily="34" charset="0"/>
              <a:sym typeface="Wingdings 2"/>
            </a:rPr>
            <a:t> και πολυμεσικό περιβάλλον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Trebuchet MS" panose="020B0603020202020204" pitchFamily="34" charset="0"/>
              <a:sym typeface="Wingdings 2"/>
            </a:rPr>
            <a:t> Χρήση ψηφιακών χαρακτήρων (avatar «Ηρόδοτος») που εμψυχώνουν και καθοδηγούν.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Trebuchet MS" panose="020B0603020202020204" pitchFamily="34" charset="0"/>
              <a:sym typeface="Wingdings 2"/>
            </a:rPr>
            <a:t> Υψηλό ενδιαφέρον και εμπλοκή μαθητών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 dirty="0">
            <a:latin typeface="Trebuchet MS" panose="020B0603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 dirty="0">
            <a:latin typeface="Trebuchet MS" panose="020B0603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 dirty="0">
            <a:latin typeface="Trebuchet MS" panose="020B0603020202020204" pitchFamily="34" charset="0"/>
          </a:endParaRPr>
        </a:p>
      </dsp:txBody>
      <dsp:txXfrm>
        <a:off x="4558326" y="0"/>
        <a:ext cx="4478169" cy="2317237"/>
      </dsp:txXfrm>
    </dsp:sp>
    <dsp:sp modelId="{F371319B-B6C3-4E10-8BAE-367ACB3947F1}">
      <dsp:nvSpPr>
        <dsp:cNvPr id="0" name=""/>
        <dsp:cNvSpPr/>
      </dsp:nvSpPr>
      <dsp:spPr>
        <a:xfrm>
          <a:off x="5973964" y="2779382"/>
          <a:ext cx="2135414" cy="2206892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1773D8-DCDA-4118-94FB-D7DA3F267BF5}">
      <dsp:nvSpPr>
        <dsp:cNvPr id="0" name=""/>
        <dsp:cNvSpPr/>
      </dsp:nvSpPr>
      <dsp:spPr>
        <a:xfrm>
          <a:off x="1242988" y="3351240"/>
          <a:ext cx="3302528" cy="1491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Trebuchet MS" panose="020B0603020202020204" pitchFamily="34" charset="0"/>
              <a:sym typeface="Wingdings 2"/>
            </a:rPr>
            <a:t> Μείωση όγκου κειμένων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Trebuchet MS" panose="020B0603020202020204" pitchFamily="34" charset="0"/>
              <a:sym typeface="Wingdings 2"/>
            </a:rPr>
            <a:t> Ενίσχυση διαδραστικών και   πολυμεσικών στοιχείων</a:t>
          </a:r>
          <a:endParaRPr lang="el-GR" sz="1600" kern="1200" dirty="0">
            <a:latin typeface="Trebuchet MS" panose="020B0603020202020204" pitchFamily="34" charset="0"/>
          </a:endParaRPr>
        </a:p>
      </dsp:txBody>
      <dsp:txXfrm>
        <a:off x="1242988" y="3351240"/>
        <a:ext cx="3302528" cy="149128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5610A-9D1F-4CD5-8DE0-1BBDC702776C}">
      <dsp:nvSpPr>
        <dsp:cNvPr id="0" name=""/>
        <dsp:cNvSpPr/>
      </dsp:nvSpPr>
      <dsp:spPr>
        <a:xfrm>
          <a:off x="-8624" y="13376"/>
          <a:ext cx="7068953" cy="14498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Trebuchet MS" panose="020B0603020202020204" pitchFamily="34" charset="0"/>
            </a:rPr>
            <a:t>1. </a:t>
          </a:r>
          <a:r>
            <a:rPr lang="el-GR" sz="2000" kern="1200" dirty="0">
              <a:solidFill>
                <a:schemeClr val="tx1"/>
              </a:solidFill>
              <a:latin typeface="Trebuchet MS" panose="020B0603020202020204" pitchFamily="34" charset="0"/>
            </a:rPr>
            <a:t>Το ΕΥ διέπεται από τις </a:t>
          </a:r>
          <a:r>
            <a:rPr lang="el-GR" sz="2000" b="1" kern="1200" dirty="0">
              <a:solidFill>
                <a:schemeClr val="tx1"/>
              </a:solidFill>
              <a:latin typeface="Trebuchet MS" panose="020B0603020202020204" pitchFamily="34" charset="0"/>
            </a:rPr>
            <a:t>αρχές – μεθοδολογία της ΕξΑΕ</a:t>
          </a:r>
          <a:endParaRPr lang="el-GR" sz="1200" kern="1200" dirty="0">
            <a:solidFill>
              <a:schemeClr val="tx1"/>
            </a:solidFill>
            <a:latin typeface="Trebuchet MS" panose="020B0603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  <a:latin typeface="Trebuchet MS" panose="020B0603020202020204" pitchFamily="34" charset="0"/>
            </a:rPr>
            <a:t>Ενισχύει τα αποτελέσματα των: </a:t>
          </a:r>
          <a:r>
            <a:rPr lang="el-GR" sz="1400" i="1" kern="1200" dirty="0">
              <a:solidFill>
                <a:schemeClr val="tx1"/>
              </a:solidFill>
              <a:latin typeface="Trebuchet MS" panose="020B0603020202020204" pitchFamily="34" charset="0"/>
            </a:rPr>
            <a:t>Καμπύλη (2017), </a:t>
          </a:r>
          <a:r>
            <a:rPr lang="el-GR" sz="1400" i="1" kern="1200" dirty="0" err="1">
              <a:solidFill>
                <a:schemeClr val="tx1"/>
              </a:solidFill>
              <a:latin typeface="Trebuchet MS" panose="020B0603020202020204" pitchFamily="34" charset="0"/>
            </a:rPr>
            <a:t>Καπριδάκη</a:t>
          </a:r>
          <a:r>
            <a:rPr lang="el-GR" sz="1400" i="1" kern="1200" dirty="0">
              <a:solidFill>
                <a:schemeClr val="tx1"/>
              </a:solidFill>
              <a:latin typeface="Trebuchet MS" panose="020B0603020202020204" pitchFamily="34" charset="0"/>
            </a:rPr>
            <a:t>  (2019), Κατσαντώνη (2017), </a:t>
          </a:r>
          <a:r>
            <a:rPr lang="el-GR" sz="1400" i="1" kern="1200" dirty="0" err="1">
              <a:solidFill>
                <a:schemeClr val="tx1"/>
              </a:solidFill>
              <a:latin typeface="Trebuchet MS" panose="020B0603020202020204" pitchFamily="34" charset="0"/>
            </a:rPr>
            <a:t>Λιοναράκης</a:t>
          </a:r>
          <a:r>
            <a:rPr lang="el-GR" sz="1400" i="1" kern="1200" dirty="0">
              <a:solidFill>
                <a:schemeClr val="tx1"/>
              </a:solidFill>
              <a:latin typeface="Trebuchet MS" panose="020B0603020202020204" pitchFamily="34" charset="0"/>
            </a:rPr>
            <a:t> (2001), </a:t>
          </a:r>
          <a:r>
            <a:rPr lang="el-GR" sz="1400" i="1" kern="1200" dirty="0" err="1">
              <a:solidFill>
                <a:schemeClr val="tx1"/>
              </a:solidFill>
              <a:latin typeface="Trebuchet MS" panose="020B0603020202020204" pitchFamily="34" charset="0"/>
            </a:rPr>
            <a:t>Ραλλιά</a:t>
          </a:r>
          <a:r>
            <a:rPr lang="el-GR" sz="1400" i="1" kern="1200" dirty="0">
              <a:solidFill>
                <a:schemeClr val="tx1"/>
              </a:solidFill>
              <a:latin typeface="Trebuchet MS" panose="020B0603020202020204" pitchFamily="34" charset="0"/>
            </a:rPr>
            <a:t> και Αναστασιάδη (2015), </a:t>
          </a:r>
          <a:r>
            <a:rPr lang="el-GR" sz="1400" i="1" kern="1200" dirty="0" err="1">
              <a:solidFill>
                <a:schemeClr val="tx1"/>
              </a:solidFill>
              <a:latin typeface="Trebuchet MS" panose="020B0603020202020204" pitchFamily="34" charset="0"/>
            </a:rPr>
            <a:t>Ροκάκη</a:t>
          </a:r>
          <a:r>
            <a:rPr lang="el-GR" sz="1400" i="1" kern="1200" dirty="0">
              <a:solidFill>
                <a:schemeClr val="tx1"/>
              </a:solidFill>
              <a:latin typeface="Trebuchet MS" panose="020B0603020202020204" pitchFamily="34" charset="0"/>
            </a:rPr>
            <a:t> (2020), </a:t>
          </a:r>
          <a:r>
            <a:rPr lang="el-GR" sz="1400" i="1" kern="1200" dirty="0" err="1">
              <a:solidFill>
                <a:schemeClr val="tx1"/>
              </a:solidFill>
              <a:latin typeface="Trebuchet MS" panose="020B0603020202020204" pitchFamily="34" charset="0"/>
            </a:rPr>
            <a:t>Σαββάκη</a:t>
          </a:r>
          <a:r>
            <a:rPr lang="el-GR" sz="1400" i="1" kern="1200" dirty="0">
              <a:solidFill>
                <a:schemeClr val="tx1"/>
              </a:solidFill>
              <a:latin typeface="Trebuchet MS" panose="020B0603020202020204" pitchFamily="34" charset="0"/>
            </a:rPr>
            <a:t> (2018).</a:t>
          </a:r>
        </a:p>
      </dsp:txBody>
      <dsp:txXfrm>
        <a:off x="33839" y="55839"/>
        <a:ext cx="5396769" cy="1364883"/>
      </dsp:txXfrm>
    </dsp:sp>
    <dsp:sp modelId="{DC1E3FAE-812C-45FE-BB85-04CFF7A593A7}">
      <dsp:nvSpPr>
        <dsp:cNvPr id="0" name=""/>
        <dsp:cNvSpPr/>
      </dsp:nvSpPr>
      <dsp:spPr>
        <a:xfrm>
          <a:off x="415409" y="1869358"/>
          <a:ext cx="7068953" cy="132492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chemeClr val="tx1"/>
              </a:solidFill>
              <a:latin typeface="Trebuchet MS" panose="020B0603020202020204" pitchFamily="34" charset="0"/>
            </a:rPr>
            <a:t>2. Το ΕΥ είναι σύμφωνο με τις </a:t>
          </a:r>
          <a:r>
            <a:rPr lang="el-GR" sz="2000" b="1" kern="1200" dirty="0">
              <a:solidFill>
                <a:schemeClr val="tx1"/>
              </a:solidFill>
              <a:latin typeface="Trebuchet MS" panose="020B0603020202020204" pitchFamily="34" charset="0"/>
            </a:rPr>
            <a:t>Αρχές της Πολυμεσικής Μάθησης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 dirty="0">
            <a:solidFill>
              <a:schemeClr val="tx1"/>
            </a:solidFill>
            <a:latin typeface="Trebuchet MS" panose="020B0603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  <a:latin typeface="Trebuchet MS" panose="020B0603020202020204" pitchFamily="34" charset="0"/>
            </a:rPr>
            <a:t>Ενισχύει τα αποτελέσματα των: </a:t>
          </a:r>
          <a:r>
            <a:rPr lang="el-GR" sz="1400" i="1" kern="1200" dirty="0">
              <a:solidFill>
                <a:schemeClr val="tx1"/>
              </a:solidFill>
              <a:latin typeface="Trebuchet MS" panose="020B0603020202020204" pitchFamily="34" charset="0"/>
            </a:rPr>
            <a:t>Μάκη και Σπύρου (2010), Σκαράκη (2018)</a:t>
          </a:r>
        </a:p>
      </dsp:txBody>
      <dsp:txXfrm>
        <a:off x="454215" y="1908164"/>
        <a:ext cx="5356618" cy="1247316"/>
      </dsp:txXfrm>
    </dsp:sp>
    <dsp:sp modelId="{71226568-8046-4224-B8EB-F42A6ED27568}">
      <dsp:nvSpPr>
        <dsp:cNvPr id="0" name=""/>
        <dsp:cNvSpPr/>
      </dsp:nvSpPr>
      <dsp:spPr>
        <a:xfrm>
          <a:off x="822194" y="3519712"/>
          <a:ext cx="7391580" cy="170136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tx1"/>
              </a:solidFill>
              <a:latin typeface="Trebuchet MS" panose="020B0603020202020204" pitchFamily="34" charset="0"/>
            </a:rPr>
            <a:t>3. Η αξιοποίηση του ΕΥ στη μαθησιακή διαδικασία αποτιμάται </a:t>
          </a:r>
          <a:r>
            <a:rPr lang="el-GR" sz="1800" b="1" kern="1200" dirty="0">
              <a:solidFill>
                <a:schemeClr val="tx1"/>
              </a:solidFill>
              <a:latin typeface="Trebuchet MS" panose="020B0603020202020204" pitchFamily="34" charset="0"/>
            </a:rPr>
            <a:t>θετικά</a:t>
          </a:r>
          <a:r>
            <a:rPr lang="el-GR" sz="1800" kern="1200" dirty="0">
              <a:solidFill>
                <a:schemeClr val="tx1"/>
              </a:solidFill>
              <a:latin typeface="Trebuchet MS" panose="020B0603020202020204" pitchFamily="34" charset="0"/>
            </a:rPr>
            <a:t> από τους </a:t>
          </a:r>
          <a:r>
            <a:rPr lang="el-GR" sz="1800" b="1" kern="1200" dirty="0">
              <a:solidFill>
                <a:schemeClr val="tx1"/>
              </a:solidFill>
              <a:latin typeface="Trebuchet MS" panose="020B0603020202020204" pitchFamily="34" charset="0"/>
            </a:rPr>
            <a:t>συμμετέχοντες</a:t>
          </a:r>
          <a:r>
            <a:rPr lang="el-GR" sz="1800" kern="1200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el-GR" sz="1800" b="1" kern="1200" dirty="0">
              <a:solidFill>
                <a:schemeClr val="tx1"/>
              </a:solidFill>
              <a:latin typeface="Trebuchet MS" panose="020B0603020202020204" pitchFamily="34" charset="0"/>
            </a:rPr>
            <a:t>μαθητές.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kern="1200" dirty="0">
              <a:solidFill>
                <a:schemeClr val="tx1"/>
              </a:solidFill>
              <a:latin typeface="Trebuchet MS" panose="020B0603020202020204" pitchFamily="34" charset="0"/>
            </a:rPr>
            <a:t>Ενισχύει τα αποτελέσματα των: </a:t>
          </a:r>
          <a:r>
            <a:rPr lang="el-GR" sz="1400" b="0" i="1" kern="1200" dirty="0" err="1">
              <a:solidFill>
                <a:schemeClr val="tx1"/>
              </a:solidFill>
              <a:latin typeface="Trebuchet MS" panose="020B0603020202020204" pitchFamily="34" charset="0"/>
            </a:rPr>
            <a:t>Λιοναράκης</a:t>
          </a:r>
          <a:r>
            <a:rPr lang="el-GR" sz="1400" b="0" i="1" kern="1200" dirty="0">
              <a:solidFill>
                <a:schemeClr val="tx1"/>
              </a:solidFill>
              <a:latin typeface="Trebuchet MS" panose="020B0603020202020204" pitchFamily="34" charset="0"/>
            </a:rPr>
            <a:t> (2001), Μουρατίδου (2020), </a:t>
          </a:r>
          <a:r>
            <a:rPr lang="el-GR" sz="1400" b="0" i="1" kern="1200" dirty="0" err="1">
              <a:solidFill>
                <a:schemeClr val="tx1"/>
              </a:solidFill>
              <a:latin typeface="Trebuchet MS" panose="020B0603020202020204" pitchFamily="34" charset="0"/>
            </a:rPr>
            <a:t>Ραλλιά</a:t>
          </a:r>
          <a:r>
            <a:rPr lang="el-GR" sz="1400" b="0" i="1" kern="1200" dirty="0">
              <a:solidFill>
                <a:schemeClr val="tx1"/>
              </a:solidFill>
              <a:latin typeface="Trebuchet MS" panose="020B0603020202020204" pitchFamily="34" charset="0"/>
            </a:rPr>
            <a:t> και Αναστασιάδη (2015), </a:t>
          </a:r>
          <a:r>
            <a:rPr lang="el-GR" sz="1400" b="0" i="1" kern="1200" dirty="0" err="1">
              <a:solidFill>
                <a:schemeClr val="tx1"/>
              </a:solidFill>
              <a:latin typeface="Trebuchet MS" panose="020B0603020202020204" pitchFamily="34" charset="0"/>
            </a:rPr>
            <a:t>Ροκάκη</a:t>
          </a:r>
          <a:r>
            <a:rPr lang="el-GR" sz="1400" b="0" i="1" kern="1200" dirty="0">
              <a:solidFill>
                <a:schemeClr val="tx1"/>
              </a:solidFill>
              <a:latin typeface="Trebuchet MS" panose="020B0603020202020204" pitchFamily="34" charset="0"/>
            </a:rPr>
            <a:t> (2020), </a:t>
          </a:r>
          <a:r>
            <a:rPr lang="el-GR" sz="1400" b="0" i="1" kern="1200" dirty="0" err="1">
              <a:solidFill>
                <a:schemeClr val="tx1"/>
              </a:solidFill>
              <a:latin typeface="Trebuchet MS" panose="020B0603020202020204" pitchFamily="34" charset="0"/>
            </a:rPr>
            <a:t>Σαββάκη</a:t>
          </a:r>
          <a:r>
            <a:rPr lang="el-GR" sz="1400" b="0" i="1" kern="1200" dirty="0">
              <a:solidFill>
                <a:schemeClr val="tx1"/>
              </a:solidFill>
              <a:latin typeface="Trebuchet MS" panose="020B0603020202020204" pitchFamily="34" charset="0"/>
            </a:rPr>
            <a:t> (2018), </a:t>
          </a:r>
          <a:r>
            <a:rPr lang="en-US" sz="1400" b="0" i="1" kern="1200" dirty="0">
              <a:solidFill>
                <a:schemeClr val="tx1"/>
              </a:solidFill>
              <a:latin typeface="Trebuchet MS" panose="020B0603020202020204" pitchFamily="34" charset="0"/>
            </a:rPr>
            <a:t>Kolb (1984)</a:t>
          </a:r>
          <a:r>
            <a:rPr lang="el-GR" sz="1400" b="0" i="1" kern="1200" dirty="0">
              <a:solidFill>
                <a:schemeClr val="tx1"/>
              </a:solidFill>
              <a:latin typeface="Trebuchet MS" panose="020B0603020202020204" pitchFamily="34" charset="0"/>
            </a:rPr>
            <a:t>, </a:t>
          </a:r>
          <a:r>
            <a:rPr lang="en-US" sz="1400" b="0" i="1" kern="1200" dirty="0">
              <a:solidFill>
                <a:schemeClr val="tx1"/>
              </a:solidFill>
              <a:latin typeface="Trebuchet MS" panose="020B0603020202020204" pitchFamily="34" charset="0"/>
            </a:rPr>
            <a:t>Mayer (2001)</a:t>
          </a:r>
          <a:r>
            <a:rPr lang="el-GR" sz="1400" b="0" i="1" kern="1200" dirty="0">
              <a:solidFill>
                <a:schemeClr val="tx1"/>
              </a:solidFill>
              <a:latin typeface="Trebuchet MS" panose="020B0603020202020204" pitchFamily="34" charset="0"/>
            </a:rPr>
            <a:t>, </a:t>
          </a:r>
          <a:r>
            <a:rPr lang="en-US" sz="1400" b="0" i="1" kern="1200" dirty="0">
              <a:solidFill>
                <a:schemeClr val="tx1"/>
              </a:solidFill>
              <a:latin typeface="Trebuchet MS" panose="020B0603020202020204" pitchFamily="34" charset="0"/>
            </a:rPr>
            <a:t>Moore &amp; Kearsley (2012)</a:t>
          </a:r>
          <a:r>
            <a:rPr lang="el-GR" sz="1400" b="0" i="1" kern="1200" dirty="0">
              <a:solidFill>
                <a:schemeClr val="tx1"/>
              </a:solidFill>
              <a:latin typeface="Trebuchet MS" panose="020B0603020202020204" pitchFamily="34" charset="0"/>
            </a:rPr>
            <a:t>, </a:t>
          </a:r>
          <a:r>
            <a:rPr lang="en-US" sz="1400" b="0" i="1" kern="1200" dirty="0">
              <a:solidFill>
                <a:schemeClr val="tx1"/>
              </a:solidFill>
              <a:latin typeface="Trebuchet MS" panose="020B0603020202020204" pitchFamily="34" charset="0"/>
            </a:rPr>
            <a:t>Zimmerman (2002)</a:t>
          </a:r>
          <a:r>
            <a:rPr lang="el-GR" sz="1400" b="0" i="1" kern="1200" dirty="0">
              <a:solidFill>
                <a:schemeClr val="tx1"/>
              </a:solidFill>
              <a:latin typeface="Trebuchet MS" panose="020B0603020202020204" pitchFamily="34" charset="0"/>
            </a:rPr>
            <a:t>. </a:t>
          </a:r>
        </a:p>
      </dsp:txBody>
      <dsp:txXfrm>
        <a:off x="872025" y="3569543"/>
        <a:ext cx="5582586" cy="1601698"/>
      </dsp:txXfrm>
    </dsp:sp>
    <dsp:sp modelId="{144DBFDB-5D15-47FF-A66C-6ED7B567E1CC}">
      <dsp:nvSpPr>
        <dsp:cNvPr id="0" name=""/>
        <dsp:cNvSpPr/>
      </dsp:nvSpPr>
      <dsp:spPr>
        <a:xfrm>
          <a:off x="5977304" y="1142994"/>
          <a:ext cx="1010992" cy="1010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kern="1200"/>
        </a:p>
      </dsp:txBody>
      <dsp:txXfrm>
        <a:off x="6204777" y="1142994"/>
        <a:ext cx="556046" cy="760771"/>
      </dsp:txXfrm>
    </dsp:sp>
    <dsp:sp modelId="{B4492F4D-4BA5-4EAA-99B7-6BD2097A2AA3}">
      <dsp:nvSpPr>
        <dsp:cNvPr id="0" name=""/>
        <dsp:cNvSpPr/>
      </dsp:nvSpPr>
      <dsp:spPr>
        <a:xfrm>
          <a:off x="6601035" y="2947226"/>
          <a:ext cx="1010992" cy="1010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kern="1200"/>
        </a:p>
      </dsp:txBody>
      <dsp:txXfrm>
        <a:off x="6828508" y="2947226"/>
        <a:ext cx="556046" cy="76077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13F6-B88E-4EDF-962A-F8B4ED42357D}">
      <dsp:nvSpPr>
        <dsp:cNvPr id="0" name=""/>
        <dsp:cNvSpPr/>
      </dsp:nvSpPr>
      <dsp:spPr>
        <a:xfrm>
          <a:off x="1863583" y="562"/>
          <a:ext cx="3393005" cy="575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Περιορισμοί της έρευνας </a:t>
          </a:r>
          <a:endParaRPr lang="el-GR" sz="2000" kern="1200" dirty="0"/>
        </a:p>
      </dsp:txBody>
      <dsp:txXfrm>
        <a:off x="1891677" y="28656"/>
        <a:ext cx="3336817" cy="51931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34DAD-B033-4321-97F1-22034547F249}">
      <dsp:nvSpPr>
        <dsp:cNvPr id="0" name=""/>
        <dsp:cNvSpPr/>
      </dsp:nvSpPr>
      <dsp:spPr>
        <a:xfrm>
          <a:off x="1190" y="3126354"/>
          <a:ext cx="2228228" cy="1904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i="0" kern="1200" baseline="0" dirty="0"/>
            <a:t>Αποτίμηση ΕΥ από μικρό αριθμό μαθητών + ειδικών της ΕξΑΕ</a:t>
          </a:r>
          <a:endParaRPr lang="el-GR" sz="2000" b="1" kern="1200" dirty="0"/>
        </a:p>
      </dsp:txBody>
      <dsp:txXfrm>
        <a:off x="327506" y="3405318"/>
        <a:ext cx="1575596" cy="1346956"/>
      </dsp:txXfrm>
    </dsp:sp>
    <dsp:sp modelId="{3F58A124-95CB-42CF-BC01-7BD0A9F2A7C8}">
      <dsp:nvSpPr>
        <dsp:cNvPr id="0" name=""/>
        <dsp:cNvSpPr/>
      </dsp:nvSpPr>
      <dsp:spPr>
        <a:xfrm>
          <a:off x="2349857" y="3812580"/>
          <a:ext cx="634409" cy="53243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800" kern="1200"/>
        </a:p>
      </dsp:txBody>
      <dsp:txXfrm>
        <a:off x="2433948" y="4016182"/>
        <a:ext cx="466227" cy="125228"/>
      </dsp:txXfrm>
    </dsp:sp>
    <dsp:sp modelId="{80165DF3-441A-44BB-B3F1-11B34A0DC0EF}">
      <dsp:nvSpPr>
        <dsp:cNvPr id="0" name=""/>
        <dsp:cNvSpPr/>
      </dsp:nvSpPr>
      <dsp:spPr>
        <a:xfrm>
          <a:off x="3104705" y="3247720"/>
          <a:ext cx="2261927" cy="1662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i="0" kern="1200" baseline="0" dirty="0"/>
            <a:t>Μη αποτίμηση του ΕΥ από εκπαιδευτικούς (μη ειδικούς)</a:t>
          </a:r>
          <a:endParaRPr lang="el-GR" sz="1800" b="1" kern="1200" dirty="0"/>
        </a:p>
      </dsp:txBody>
      <dsp:txXfrm>
        <a:off x="3435957" y="3491137"/>
        <a:ext cx="1599423" cy="1175319"/>
      </dsp:txXfrm>
    </dsp:sp>
    <dsp:sp modelId="{0CE882F6-32BE-4B86-9455-9C1ADF18E7BD}">
      <dsp:nvSpPr>
        <dsp:cNvPr id="0" name=""/>
        <dsp:cNvSpPr/>
      </dsp:nvSpPr>
      <dsp:spPr>
        <a:xfrm>
          <a:off x="5487071" y="3781133"/>
          <a:ext cx="604067" cy="59532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500" kern="1200"/>
        </a:p>
      </dsp:txBody>
      <dsp:txXfrm>
        <a:off x="5567140" y="3903770"/>
        <a:ext cx="443929" cy="350052"/>
      </dsp:txXfrm>
    </dsp:sp>
    <dsp:sp modelId="{F2690C9F-90AA-497E-8AED-8BB0659E1E76}">
      <dsp:nvSpPr>
        <dsp:cNvPr id="0" name=""/>
        <dsp:cNvSpPr/>
      </dsp:nvSpPr>
      <dsp:spPr>
        <a:xfrm>
          <a:off x="6211576" y="3055048"/>
          <a:ext cx="2284176" cy="2047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i="0" kern="1200" baseline="0" dirty="0"/>
            <a:t>Περιορισμός στη γενίκευση των αποτελεσμάτων</a:t>
          </a:r>
          <a:endParaRPr lang="el-GR" sz="1800" b="1" kern="1200" dirty="0"/>
        </a:p>
      </dsp:txBody>
      <dsp:txXfrm>
        <a:off x="6546086" y="3354897"/>
        <a:ext cx="1615156" cy="1447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D3DBC-16D1-45E4-B366-CF8CEEE1FBB4}">
      <dsp:nvSpPr>
        <dsp:cNvPr id="0" name=""/>
        <dsp:cNvSpPr/>
      </dsp:nvSpPr>
      <dsp:spPr>
        <a:xfrm rot="5400000">
          <a:off x="3889463" y="-2375964"/>
          <a:ext cx="1214122" cy="627070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>
              <a:latin typeface="Trebuchet MS" panose="020B0603020202020204" pitchFamily="34" charset="0"/>
            </a:rPr>
            <a:t>Το εκπαιδευτικό υλικό διέπεται από τις </a:t>
          </a:r>
          <a:r>
            <a:rPr lang="el-GR" sz="2200" b="1" kern="1200" dirty="0">
              <a:latin typeface="Trebuchet MS" panose="020B0603020202020204" pitchFamily="34" charset="0"/>
            </a:rPr>
            <a:t>Αρχές και τη Μεθοδολογία της Εξ αποστάσεως Εκπαίδευσης; </a:t>
          </a:r>
          <a:endParaRPr lang="el-GR" sz="2400" b="1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 rot="-5400000">
        <a:off x="1361174" y="211594"/>
        <a:ext cx="6211433" cy="1095584"/>
      </dsp:txXfrm>
    </dsp:sp>
    <dsp:sp modelId="{4E5665F6-691D-40A2-BC34-77639BDB724A}">
      <dsp:nvSpPr>
        <dsp:cNvPr id="0" name=""/>
        <dsp:cNvSpPr/>
      </dsp:nvSpPr>
      <dsp:spPr>
        <a:xfrm>
          <a:off x="212" y="560"/>
          <a:ext cx="1360960" cy="151765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000" kern="1200" dirty="0">
              <a:solidFill>
                <a:schemeClr val="bg1"/>
              </a:solidFill>
              <a:latin typeface="Trebuchet MS" panose="020B0603020202020204" pitchFamily="34" charset="0"/>
            </a:rPr>
            <a:t>1</a:t>
          </a:r>
          <a:r>
            <a:rPr lang="el-GR" sz="6000" kern="1200" baseline="30000" dirty="0">
              <a:solidFill>
                <a:schemeClr val="bg1"/>
              </a:solidFill>
              <a:latin typeface="Trebuchet MS" panose="020B0603020202020204" pitchFamily="34" charset="0"/>
            </a:rPr>
            <a:t>ο</a:t>
          </a:r>
          <a:r>
            <a:rPr lang="el-GR" sz="4000" kern="1200" dirty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</a:p>
      </dsp:txBody>
      <dsp:txXfrm>
        <a:off x="66649" y="66997"/>
        <a:ext cx="1228086" cy="1384778"/>
      </dsp:txXfrm>
    </dsp:sp>
    <dsp:sp modelId="{030884AA-745A-486F-8AD2-3786A686D108}">
      <dsp:nvSpPr>
        <dsp:cNvPr id="0" name=""/>
        <dsp:cNvSpPr/>
      </dsp:nvSpPr>
      <dsp:spPr>
        <a:xfrm rot="5400000">
          <a:off x="3924965" y="-747685"/>
          <a:ext cx="1214122" cy="6201216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>
              <a:latin typeface="Trebuchet MS" panose="020B0603020202020204" pitchFamily="34" charset="0"/>
            </a:rPr>
            <a:t>Το εκπαιδευτικό υλικό έχει δημιουργηθεί σύμφωνα με τις </a:t>
          </a:r>
          <a:r>
            <a:rPr lang="el-GR" sz="2200" b="1" kern="1200" dirty="0">
              <a:latin typeface="Trebuchet MS" panose="020B0603020202020204" pitchFamily="34" charset="0"/>
            </a:rPr>
            <a:t>Αρχές της Πολυμεσικής Μάθησης; </a:t>
          </a:r>
        </a:p>
      </dsp:txBody>
      <dsp:txXfrm rot="-5400000">
        <a:off x="1431419" y="1805130"/>
        <a:ext cx="6141947" cy="1095584"/>
      </dsp:txXfrm>
    </dsp:sp>
    <dsp:sp modelId="{9A0FDEA8-7810-4048-A8C9-42E16CEB05D0}">
      <dsp:nvSpPr>
        <dsp:cNvPr id="0" name=""/>
        <dsp:cNvSpPr/>
      </dsp:nvSpPr>
      <dsp:spPr>
        <a:xfrm>
          <a:off x="212" y="1594096"/>
          <a:ext cx="1431205" cy="151765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000" kern="1200" dirty="0">
            <a:solidFill>
              <a:schemeClr val="bg1"/>
            </a:solidFill>
            <a:latin typeface="Trebuchet MS" panose="020B0603020202020204" pitchFamily="34" charset="0"/>
          </a:endParaRP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000" kern="1200" dirty="0">
              <a:solidFill>
                <a:schemeClr val="bg1"/>
              </a:solidFill>
              <a:latin typeface="Trebuchet MS" panose="020B0603020202020204" pitchFamily="34" charset="0"/>
            </a:rPr>
            <a:t>2</a:t>
          </a:r>
          <a:r>
            <a:rPr lang="el-GR" sz="6000" kern="1200" baseline="30000" dirty="0">
              <a:solidFill>
                <a:schemeClr val="bg1"/>
              </a:solidFill>
              <a:latin typeface="Trebuchet MS" panose="020B0603020202020204" pitchFamily="34" charset="0"/>
            </a:rPr>
            <a:t>ο</a:t>
          </a: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000" kern="1200" dirty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</a:p>
      </dsp:txBody>
      <dsp:txXfrm>
        <a:off x="70078" y="1663962"/>
        <a:ext cx="1291473" cy="1377920"/>
      </dsp:txXfrm>
    </dsp:sp>
    <dsp:sp modelId="{268BDA5B-2949-4AF2-BB9C-B2C8F08164C4}">
      <dsp:nvSpPr>
        <dsp:cNvPr id="0" name=""/>
        <dsp:cNvSpPr/>
      </dsp:nvSpPr>
      <dsp:spPr>
        <a:xfrm rot="5400000">
          <a:off x="3773074" y="892754"/>
          <a:ext cx="1564335" cy="6155210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b="1" kern="1200" dirty="0"/>
            <a:t>Πώς αποτιμάται η αξιοποίηση του ΕΥ στη μαθησιακή διαδικασία </a:t>
          </a:r>
          <a:r>
            <a:rPr lang="el-GR" sz="2200" kern="1200" dirty="0"/>
            <a:t>από τους συμμετέχοντες </a:t>
          </a:r>
          <a:r>
            <a:rPr lang="el-GR" sz="2200" b="1" kern="1200" dirty="0"/>
            <a:t>μαθητές της Ε΄ τάξης </a:t>
          </a:r>
          <a:r>
            <a:rPr lang="el-GR" sz="2200" kern="1200" dirty="0"/>
            <a:t>του Δημοτικού Σχολείου;</a:t>
          </a:r>
          <a:endParaRPr lang="el-GR" sz="2200" kern="1200" dirty="0">
            <a:latin typeface="Trebuchet MS" panose="020B0603020202020204" pitchFamily="34" charset="0"/>
          </a:endParaRPr>
        </a:p>
      </dsp:txBody>
      <dsp:txXfrm rot="-5400000">
        <a:off x="1477637" y="3264557"/>
        <a:ext cx="6078845" cy="1411605"/>
      </dsp:txXfrm>
    </dsp:sp>
    <dsp:sp modelId="{45E78F42-45E8-4707-A875-2C342E6328D8}">
      <dsp:nvSpPr>
        <dsp:cNvPr id="0" name=""/>
        <dsp:cNvSpPr/>
      </dsp:nvSpPr>
      <dsp:spPr>
        <a:xfrm>
          <a:off x="4" y="3234875"/>
          <a:ext cx="1476016" cy="151765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000" kern="1200" dirty="0">
            <a:solidFill>
              <a:schemeClr val="bg1"/>
            </a:solidFill>
            <a:latin typeface="Trebuchet MS" panose="020B0603020202020204" pitchFamily="34" charset="0"/>
          </a:endParaRP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000" kern="1200" dirty="0">
              <a:solidFill>
                <a:schemeClr val="bg1"/>
              </a:solidFill>
              <a:latin typeface="Trebuchet MS" panose="020B0603020202020204" pitchFamily="34" charset="0"/>
            </a:rPr>
            <a:t>3</a:t>
          </a:r>
          <a:r>
            <a:rPr lang="el-GR" sz="6000" kern="1200" baseline="30000" dirty="0">
              <a:solidFill>
                <a:schemeClr val="bg1"/>
              </a:solidFill>
              <a:latin typeface="Trebuchet MS" panose="020B0603020202020204" pitchFamily="34" charset="0"/>
            </a:rPr>
            <a:t>ο</a:t>
          </a:r>
          <a:r>
            <a:rPr lang="el-GR" sz="6000" kern="1200" dirty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500" kern="1200" dirty="0"/>
            <a:t> </a:t>
          </a:r>
        </a:p>
      </dsp:txBody>
      <dsp:txXfrm>
        <a:off x="72057" y="3306928"/>
        <a:ext cx="1331910" cy="137354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BF699-0887-41A7-8C56-BB26CD8ECCC0}">
      <dsp:nvSpPr>
        <dsp:cNvPr id="0" name=""/>
        <dsp:cNvSpPr/>
      </dsp:nvSpPr>
      <dsp:spPr>
        <a:xfrm>
          <a:off x="0" y="5332"/>
          <a:ext cx="3581409" cy="4797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/>
            <a:t>Συνεισφορά της διπλωματικής</a:t>
          </a:r>
          <a:endParaRPr lang="el-GR" sz="2000" kern="1200"/>
        </a:p>
      </dsp:txBody>
      <dsp:txXfrm>
        <a:off x="23417" y="28749"/>
        <a:ext cx="3534575" cy="43286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7A63A-1EA7-4C72-9F57-AEF870DE74EF}">
      <dsp:nvSpPr>
        <dsp:cNvPr id="0" name=""/>
        <dsp:cNvSpPr/>
      </dsp:nvSpPr>
      <dsp:spPr>
        <a:xfrm>
          <a:off x="307237" y="251817"/>
          <a:ext cx="3123157" cy="1786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🧩 </a:t>
          </a:r>
          <a:r>
            <a:rPr lang="el-GR" sz="1800" b="1" kern="1200" dirty="0"/>
            <a:t>Ανάπτυξη</a:t>
          </a:r>
          <a:r>
            <a:rPr lang="el-GR" sz="1800" kern="1200" dirty="0"/>
            <a:t> </a:t>
          </a:r>
          <a:r>
            <a:rPr lang="el-GR" sz="1800" b="1" kern="1200" dirty="0"/>
            <a:t>ολοκληρωμένου</a:t>
          </a:r>
          <a:r>
            <a:rPr lang="el-GR" sz="1800" kern="1200" dirty="0"/>
            <a:t> και παιδαγωγικά τεκμηριωμένου </a:t>
          </a:r>
          <a:r>
            <a:rPr lang="el-GR" sz="1800" b="1" kern="1200" dirty="0"/>
            <a:t>εκπαιδευτικού υλικού </a:t>
          </a:r>
          <a:r>
            <a:rPr lang="el-GR" sz="1800" kern="1200" dirty="0"/>
            <a:t>για τη Γεωγραφία της Ε΄ Δημοτικού στο πλαίσιο της ΕξΑΕ.</a:t>
          </a:r>
        </a:p>
      </dsp:txBody>
      <dsp:txXfrm>
        <a:off x="307237" y="251817"/>
        <a:ext cx="3123157" cy="1786722"/>
      </dsp:txXfrm>
    </dsp:sp>
    <dsp:sp modelId="{3F105906-3DE5-4170-8598-54AA99CC9A9D}">
      <dsp:nvSpPr>
        <dsp:cNvPr id="0" name=""/>
        <dsp:cNvSpPr/>
      </dsp:nvSpPr>
      <dsp:spPr>
        <a:xfrm>
          <a:off x="4536508" y="238332"/>
          <a:ext cx="3292087" cy="1813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🌍 </a:t>
          </a:r>
          <a:r>
            <a:rPr lang="el-GR" sz="1800" b="1" kern="1200" dirty="0"/>
            <a:t>Καινοτόμα διδακτική προσέγγιση </a:t>
          </a:r>
          <a:r>
            <a:rPr lang="el-GR" sz="1800" kern="1200" dirty="0"/>
            <a:t>για τα Γεωγραφικά Διαμερίσματα με έμφαση στη ενεργητική μάθηση και την αυτορρύθμιση των μαθητών.</a:t>
          </a:r>
        </a:p>
      </dsp:txBody>
      <dsp:txXfrm>
        <a:off x="4536508" y="238332"/>
        <a:ext cx="3292087" cy="1813692"/>
      </dsp:txXfrm>
    </dsp:sp>
    <dsp:sp modelId="{A3495365-5D50-41BC-953F-0B5E4E31FA36}">
      <dsp:nvSpPr>
        <dsp:cNvPr id="0" name=""/>
        <dsp:cNvSpPr/>
      </dsp:nvSpPr>
      <dsp:spPr>
        <a:xfrm>
          <a:off x="3352" y="2653192"/>
          <a:ext cx="2576772" cy="1965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🎓  Συμβολή στην </a:t>
          </a:r>
          <a:r>
            <a:rPr lang="el-GR" sz="1800" b="1" kern="1200" dirty="0"/>
            <a:t>επίτευξη των στόχων του ΑΠΣ </a:t>
          </a:r>
          <a:r>
            <a:rPr lang="el-GR" sz="1800" kern="1200" dirty="0"/>
            <a:t>μέσα από ψηφιακά εργαλεία, </a:t>
          </a:r>
          <a:r>
            <a:rPr lang="el-GR" sz="1800" kern="1200" dirty="0" err="1"/>
            <a:t>πολυμεσικές</a:t>
          </a:r>
          <a:r>
            <a:rPr lang="el-GR" sz="1800" kern="1200" dirty="0"/>
            <a:t> εφαρμογές και διαδραστικές δραστηριότητες.</a:t>
          </a:r>
        </a:p>
      </dsp:txBody>
      <dsp:txXfrm>
        <a:off x="3352" y="2653192"/>
        <a:ext cx="2576772" cy="1965379"/>
      </dsp:txXfrm>
    </dsp:sp>
    <dsp:sp modelId="{A48F26B3-3883-4858-8E16-E8F67F6FC2E9}">
      <dsp:nvSpPr>
        <dsp:cNvPr id="0" name=""/>
        <dsp:cNvSpPr/>
      </dsp:nvSpPr>
      <dsp:spPr>
        <a:xfrm>
          <a:off x="2808997" y="2653192"/>
          <a:ext cx="2621975" cy="1965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📚  </a:t>
          </a:r>
          <a:r>
            <a:rPr lang="el-GR" sz="1800" b="1" kern="1200" dirty="0"/>
            <a:t>Εμπλουτισμός της επιστημονικής βιβλιογραφίας </a:t>
          </a:r>
          <a:r>
            <a:rPr lang="el-GR" sz="1800" kern="1200" dirty="0"/>
            <a:t>γύρω από την ΕξΑΕ, τις ΤΠΕ και τη διδασκαλία της Γεωγραφίας.</a:t>
          </a:r>
        </a:p>
      </dsp:txBody>
      <dsp:txXfrm>
        <a:off x="2808997" y="2653192"/>
        <a:ext cx="2621975" cy="1965379"/>
      </dsp:txXfrm>
    </dsp:sp>
    <dsp:sp modelId="{1A2C06D9-4D2C-40FB-9C82-26C7247A685B}">
      <dsp:nvSpPr>
        <dsp:cNvPr id="0" name=""/>
        <dsp:cNvSpPr/>
      </dsp:nvSpPr>
      <dsp:spPr>
        <a:xfrm>
          <a:off x="5659843" y="2653192"/>
          <a:ext cx="2545715" cy="1965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🚀  </a:t>
          </a:r>
          <a:r>
            <a:rPr lang="el-GR" sz="1800" b="1" kern="1200" dirty="0"/>
            <a:t>Αφετηρία για νέες ερευνητικές μελέτες </a:t>
          </a:r>
          <a:r>
            <a:rPr lang="el-GR" sz="1800" kern="1200" dirty="0"/>
            <a:t>και </a:t>
          </a:r>
          <a:r>
            <a:rPr lang="el-GR" sz="1800" b="1" kern="1200" dirty="0"/>
            <a:t>ανάπτυξη υλικού </a:t>
          </a:r>
          <a:r>
            <a:rPr lang="el-GR" sz="1800" kern="1200" dirty="0"/>
            <a:t>για περισσότερα γνωστικά αντικείμενα.</a:t>
          </a:r>
        </a:p>
      </dsp:txBody>
      <dsp:txXfrm>
        <a:off x="5659843" y="2653192"/>
        <a:ext cx="2545715" cy="196537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5516A-FDDA-4249-941E-4F9BC8BA87DC}">
      <dsp:nvSpPr>
        <dsp:cNvPr id="0" name=""/>
        <dsp:cNvSpPr/>
      </dsp:nvSpPr>
      <dsp:spPr>
        <a:xfrm>
          <a:off x="0" y="32736"/>
          <a:ext cx="3891348" cy="4797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Προτάσεις για μελλοντική έρευνα</a:t>
          </a:r>
          <a:endParaRPr lang="el-GR" sz="2000" kern="1200" dirty="0"/>
        </a:p>
      </dsp:txBody>
      <dsp:txXfrm>
        <a:off x="23417" y="56153"/>
        <a:ext cx="3844514" cy="43286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EB162-2A81-4178-B842-7C6B40763B89}">
      <dsp:nvSpPr>
        <dsp:cNvPr id="0" name=""/>
        <dsp:cNvSpPr/>
      </dsp:nvSpPr>
      <dsp:spPr>
        <a:xfrm>
          <a:off x="1102" y="0"/>
          <a:ext cx="1790865" cy="4628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/>
            <a:t>Διεξαγωγή ποσοτικής έρευνας σε μεγάλο δείγμα μαθητών Ε΄ Δημοτικού</a:t>
          </a:r>
          <a:endParaRPr lang="el-GR" sz="1900" kern="1200" dirty="0"/>
        </a:p>
      </dsp:txBody>
      <dsp:txXfrm>
        <a:off x="1102" y="1851424"/>
        <a:ext cx="1790865" cy="1851424"/>
      </dsp:txXfrm>
    </dsp:sp>
    <dsp:sp modelId="{9C17CD55-861C-4C72-983E-DA73F090C832}">
      <dsp:nvSpPr>
        <dsp:cNvPr id="0" name=""/>
        <dsp:cNvSpPr/>
      </dsp:nvSpPr>
      <dsp:spPr>
        <a:xfrm>
          <a:off x="323769" y="282391"/>
          <a:ext cx="1152977" cy="1235283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6F989-9D8E-41B6-9C0C-9CE194A2F283}">
      <dsp:nvSpPr>
        <dsp:cNvPr id="0" name=""/>
        <dsp:cNvSpPr/>
      </dsp:nvSpPr>
      <dsp:spPr>
        <a:xfrm>
          <a:off x="1825045" y="0"/>
          <a:ext cx="1790865" cy="4628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/>
            <a:t>Συμμετοχή στην έρευνα εκπαιδευτικών χωρίς εξειδίκευση στην ΕξΑΕ</a:t>
          </a:r>
        </a:p>
      </dsp:txBody>
      <dsp:txXfrm>
        <a:off x="1825045" y="1851424"/>
        <a:ext cx="1790865" cy="1851424"/>
      </dsp:txXfrm>
    </dsp:sp>
    <dsp:sp modelId="{474A5B0A-A612-4C9F-B3DC-243F6CD56025}">
      <dsp:nvSpPr>
        <dsp:cNvPr id="0" name=""/>
        <dsp:cNvSpPr/>
      </dsp:nvSpPr>
      <dsp:spPr>
        <a:xfrm>
          <a:off x="2076329" y="258347"/>
          <a:ext cx="1265554" cy="123528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61020-AC1A-4EBC-B7C7-EC409245E0C7}">
      <dsp:nvSpPr>
        <dsp:cNvPr id="0" name=""/>
        <dsp:cNvSpPr/>
      </dsp:nvSpPr>
      <dsp:spPr>
        <a:xfrm>
          <a:off x="3691342" y="0"/>
          <a:ext cx="2041998" cy="4628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/>
            <a:t>Μελέτη αποτελεσμάτων από την εφαρμογή του ΕΥ σε μαθητές με μαθησιακές δυσκολίες</a:t>
          </a:r>
        </a:p>
      </dsp:txBody>
      <dsp:txXfrm>
        <a:off x="3691342" y="1851424"/>
        <a:ext cx="2041998" cy="1851424"/>
      </dsp:txXfrm>
    </dsp:sp>
    <dsp:sp modelId="{BC74BCE8-8AFE-4EDD-A07E-8EA3B69EE160}">
      <dsp:nvSpPr>
        <dsp:cNvPr id="0" name=""/>
        <dsp:cNvSpPr/>
      </dsp:nvSpPr>
      <dsp:spPr>
        <a:xfrm>
          <a:off x="4043035" y="258347"/>
          <a:ext cx="1160406" cy="1235283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C43F3-BEDF-40E4-BF80-0596A1F22249}">
      <dsp:nvSpPr>
        <dsp:cNvPr id="0" name=""/>
        <dsp:cNvSpPr/>
      </dsp:nvSpPr>
      <dsp:spPr>
        <a:xfrm>
          <a:off x="5787066" y="0"/>
          <a:ext cx="1916011" cy="4628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Σύγκριση μαθησιακών αποτελεσμάτων από τη διδασκαλία της συγκεκριμένης ενότητας με τον «παραδοσιακό» τρόπο και μέσω του ΕΥ που δημιουργήθηκε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900" b="1" kern="1200" dirty="0"/>
        </a:p>
      </dsp:txBody>
      <dsp:txXfrm>
        <a:off x="5787066" y="1851424"/>
        <a:ext cx="1916011" cy="1851424"/>
      </dsp:txXfrm>
    </dsp:sp>
    <dsp:sp modelId="{7EABBDAF-8A10-4281-B557-2DB23E03E681}">
      <dsp:nvSpPr>
        <dsp:cNvPr id="0" name=""/>
        <dsp:cNvSpPr/>
      </dsp:nvSpPr>
      <dsp:spPr>
        <a:xfrm>
          <a:off x="6144277" y="224800"/>
          <a:ext cx="1244407" cy="130237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E582F-F423-4E94-A5A4-7911461F7A25}">
      <dsp:nvSpPr>
        <dsp:cNvPr id="0" name=""/>
        <dsp:cNvSpPr/>
      </dsp:nvSpPr>
      <dsp:spPr>
        <a:xfrm>
          <a:off x="291054" y="3934276"/>
          <a:ext cx="7088818" cy="69428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AC51C-C334-43DB-A939-96DF81A03AD9}">
      <dsp:nvSpPr>
        <dsp:cNvPr id="0" name=""/>
        <dsp:cNvSpPr/>
      </dsp:nvSpPr>
      <dsp:spPr>
        <a:xfrm rot="5400000">
          <a:off x="4635100" y="-1669663"/>
          <a:ext cx="1306334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 dirty="0"/>
            <a:t>Εξ Αποστάσεως Εκπαίδευση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 dirty="0"/>
            <a:t>Εκπαιδευτικό Υλικό στην ΕξΑΕ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 dirty="0"/>
            <a:t>Γεωγραφία</a:t>
          </a:r>
        </a:p>
      </dsp:txBody>
      <dsp:txXfrm rot="-5400000">
        <a:off x="2799671" y="229536"/>
        <a:ext cx="4913422" cy="1178794"/>
      </dsp:txXfrm>
    </dsp:sp>
    <dsp:sp modelId="{5325C04B-BF9C-4B35-A010-F241D11CDF0B}">
      <dsp:nvSpPr>
        <dsp:cNvPr id="0" name=""/>
        <dsp:cNvSpPr/>
      </dsp:nvSpPr>
      <dsp:spPr>
        <a:xfrm>
          <a:off x="0" y="2474"/>
          <a:ext cx="2799671" cy="1632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ΘΕΩΡΗΤΙΚΟ ΠΛΑΙΣΙΟ</a:t>
          </a:r>
        </a:p>
      </dsp:txBody>
      <dsp:txXfrm>
        <a:off x="79712" y="82186"/>
        <a:ext cx="2640247" cy="1473494"/>
      </dsp:txXfrm>
    </dsp:sp>
    <dsp:sp modelId="{6E6E3429-5C52-49B6-90B9-50AD6489C92E}">
      <dsp:nvSpPr>
        <dsp:cNvPr id="0" name=""/>
        <dsp:cNvSpPr/>
      </dsp:nvSpPr>
      <dsp:spPr>
        <a:xfrm rot="5400000">
          <a:off x="4635100" y="44901"/>
          <a:ext cx="1306334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 dirty="0"/>
            <a:t>Εργαλεία που χρησιμοποιήθηκαν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/>
            <a:t>Κύριο ΕΥ</a:t>
          </a:r>
          <a:endParaRPr lang="el-G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 dirty="0"/>
            <a:t>Αρχές σχεδιασμού ΕΥ</a:t>
          </a:r>
        </a:p>
      </dsp:txBody>
      <dsp:txXfrm rot="-5400000">
        <a:off x="2799671" y="1944100"/>
        <a:ext cx="4913422" cy="1178794"/>
      </dsp:txXfrm>
    </dsp:sp>
    <dsp:sp modelId="{0E1F4A3F-BDAF-444C-B6D7-6BE08BB5609A}">
      <dsp:nvSpPr>
        <dsp:cNvPr id="0" name=""/>
        <dsp:cNvSpPr/>
      </dsp:nvSpPr>
      <dsp:spPr>
        <a:xfrm>
          <a:off x="0" y="1717038"/>
          <a:ext cx="2799671" cy="1632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ΜΕΘΟΔΟΛΟΓΙΑ ΕΚΠΑΙΔΕΥΤΙΚΟΥ ΥΛΙΚΟΥ </a:t>
          </a:r>
        </a:p>
      </dsp:txBody>
      <dsp:txXfrm>
        <a:off x="79712" y="1796750"/>
        <a:ext cx="2640247" cy="1473494"/>
      </dsp:txXfrm>
    </dsp:sp>
    <dsp:sp modelId="{F17A0200-79F2-4CF3-A050-7BC9A016A1A4}">
      <dsp:nvSpPr>
        <dsp:cNvPr id="0" name=""/>
        <dsp:cNvSpPr/>
      </dsp:nvSpPr>
      <dsp:spPr>
        <a:xfrm rot="5400000">
          <a:off x="4635100" y="1759466"/>
          <a:ext cx="1306334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Μεθοδολογία έρευνας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Παρουσίαση-Συζήτηση αποτελεσμάτων 2 ερευνητικών μερών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Συμπεράσματα</a:t>
          </a:r>
        </a:p>
      </dsp:txBody>
      <dsp:txXfrm rot="-5400000">
        <a:off x="2799671" y="3658665"/>
        <a:ext cx="4913422" cy="1178794"/>
      </dsp:txXfrm>
    </dsp:sp>
    <dsp:sp modelId="{467A6B58-5C35-471A-AE19-7772AC1FFA93}">
      <dsp:nvSpPr>
        <dsp:cNvPr id="0" name=""/>
        <dsp:cNvSpPr/>
      </dsp:nvSpPr>
      <dsp:spPr>
        <a:xfrm>
          <a:off x="0" y="3431603"/>
          <a:ext cx="2799671" cy="1632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ΕΡΕΥΝΑ </a:t>
          </a:r>
        </a:p>
      </dsp:txBody>
      <dsp:txXfrm>
        <a:off x="79712" y="3511315"/>
        <a:ext cx="2640247" cy="14734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B1E7D-00FB-422D-965D-1B3AC45594F3}">
      <dsp:nvSpPr>
        <dsp:cNvPr id="0" name=""/>
        <dsp:cNvSpPr/>
      </dsp:nvSpPr>
      <dsp:spPr>
        <a:xfrm>
          <a:off x="-1549" y="4438"/>
          <a:ext cx="7130331" cy="6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accent6">
                  <a:lumMod val="50000"/>
                </a:schemeClr>
              </a:solidFill>
            </a:rPr>
            <a:t>Εξ Αποστάσεως Εκπαίδευση: </a:t>
          </a:r>
          <a:r>
            <a:rPr lang="el-GR" sz="2200" b="1" i="1" kern="1200" dirty="0">
              <a:solidFill>
                <a:srgbClr val="931B1B"/>
              </a:solidFill>
            </a:rPr>
            <a:t>φυσική απόσταση ανάμεσα στον εκπαιδευτή και τον εκπαιδευόμενο</a:t>
          </a:r>
        </a:p>
      </dsp:txBody>
      <dsp:txXfrm>
        <a:off x="18667" y="24654"/>
        <a:ext cx="7089899" cy="649810"/>
      </dsp:txXfrm>
    </dsp:sp>
    <dsp:sp modelId="{4E7AB7C1-AB5A-498F-A725-3A86971A6CCB}">
      <dsp:nvSpPr>
        <dsp:cNvPr id="0" name=""/>
        <dsp:cNvSpPr/>
      </dsp:nvSpPr>
      <dsp:spPr>
        <a:xfrm rot="5400000">
          <a:off x="3465219" y="707801"/>
          <a:ext cx="196792" cy="2361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/>
        </a:p>
      </dsp:txBody>
      <dsp:txXfrm rot="-5400000">
        <a:off x="3492770" y="727480"/>
        <a:ext cx="141690" cy="137754"/>
      </dsp:txXfrm>
    </dsp:sp>
    <dsp:sp modelId="{A452C1B6-DCAE-450B-B365-F97F9BB312BF}">
      <dsp:nvSpPr>
        <dsp:cNvPr id="0" name=""/>
        <dsp:cNvSpPr/>
      </dsp:nvSpPr>
      <dsp:spPr>
        <a:xfrm>
          <a:off x="-1549" y="957071"/>
          <a:ext cx="7130331" cy="406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6667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>
              <a:solidFill>
                <a:schemeClr val="accent6">
                  <a:lumMod val="50000"/>
                </a:schemeClr>
              </a:solidFill>
            </a:rPr>
            <a:t>Χαρακτηριστικά:</a:t>
          </a:r>
          <a:r>
            <a:rPr lang="el-GR" sz="2400" b="1" kern="1200"/>
            <a:t> </a:t>
          </a:r>
          <a:endParaRPr lang="el-GR" sz="1100" b="1" kern="1200" dirty="0"/>
        </a:p>
      </dsp:txBody>
      <dsp:txXfrm>
        <a:off x="10352" y="968972"/>
        <a:ext cx="7106529" cy="382535"/>
      </dsp:txXfrm>
    </dsp:sp>
    <dsp:sp modelId="{A4484AB8-70B2-4EF2-9844-DCF6B189F3AE}">
      <dsp:nvSpPr>
        <dsp:cNvPr id="0" name=""/>
        <dsp:cNvSpPr/>
      </dsp:nvSpPr>
      <dsp:spPr>
        <a:xfrm rot="5400000">
          <a:off x="3465219" y="1376528"/>
          <a:ext cx="196792" cy="2361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70183"/>
                <a:satOff val="-643"/>
                <a:lumOff val="55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70183"/>
                <a:satOff val="-643"/>
                <a:lumOff val="55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70183"/>
                <a:satOff val="-643"/>
                <a:lumOff val="55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/>
        </a:p>
      </dsp:txBody>
      <dsp:txXfrm rot="-5400000">
        <a:off x="3492770" y="1396207"/>
        <a:ext cx="141690" cy="137754"/>
      </dsp:txXfrm>
    </dsp:sp>
    <dsp:sp modelId="{1309D01B-4071-45E6-81C4-C8BB42185EB0}">
      <dsp:nvSpPr>
        <dsp:cNvPr id="0" name=""/>
        <dsp:cNvSpPr/>
      </dsp:nvSpPr>
      <dsp:spPr>
        <a:xfrm>
          <a:off x="0" y="1625798"/>
          <a:ext cx="7127232" cy="368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Εκπαιδευτικός φορέας - Εκπαιδευτικό υλικό -ΤΠΕ</a:t>
          </a:r>
        </a:p>
      </dsp:txBody>
      <dsp:txXfrm>
        <a:off x="10779" y="1636577"/>
        <a:ext cx="7105674" cy="346480"/>
      </dsp:txXfrm>
    </dsp:sp>
    <dsp:sp modelId="{1026C34A-3418-4F72-A136-E84F35E8A42E}">
      <dsp:nvSpPr>
        <dsp:cNvPr id="0" name=""/>
        <dsp:cNvSpPr/>
      </dsp:nvSpPr>
      <dsp:spPr>
        <a:xfrm rot="5400000">
          <a:off x="3465219" y="2006956"/>
          <a:ext cx="196792" cy="2361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40366"/>
                <a:satOff val="-1286"/>
                <a:lumOff val="111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140366"/>
                <a:satOff val="-1286"/>
                <a:lumOff val="111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140366"/>
                <a:satOff val="-1286"/>
                <a:lumOff val="111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/>
        </a:p>
      </dsp:txBody>
      <dsp:txXfrm rot="-5400000">
        <a:off x="3492770" y="2026635"/>
        <a:ext cx="141690" cy="137754"/>
      </dsp:txXfrm>
    </dsp:sp>
    <dsp:sp modelId="{3FFF31FE-E880-4135-9D78-501649C58A3F}">
      <dsp:nvSpPr>
        <dsp:cNvPr id="0" name=""/>
        <dsp:cNvSpPr/>
      </dsp:nvSpPr>
      <dsp:spPr>
        <a:xfrm>
          <a:off x="0" y="2256227"/>
          <a:ext cx="7127232" cy="394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Ρόλος εκπαιδευτικού (σύμβουλος-καθοδηγητής)</a:t>
          </a:r>
        </a:p>
      </dsp:txBody>
      <dsp:txXfrm>
        <a:off x="11546" y="2267773"/>
        <a:ext cx="7104140" cy="371101"/>
      </dsp:txXfrm>
    </dsp:sp>
    <dsp:sp modelId="{E297E859-8791-4881-9E02-24B6DFC38A8B}">
      <dsp:nvSpPr>
        <dsp:cNvPr id="0" name=""/>
        <dsp:cNvSpPr/>
      </dsp:nvSpPr>
      <dsp:spPr>
        <a:xfrm rot="5400000">
          <a:off x="3465219" y="2663540"/>
          <a:ext cx="196792" cy="2361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10549"/>
                <a:satOff val="-1929"/>
                <a:lumOff val="166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210549"/>
                <a:satOff val="-1929"/>
                <a:lumOff val="166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210549"/>
                <a:satOff val="-1929"/>
                <a:lumOff val="166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/>
        </a:p>
      </dsp:txBody>
      <dsp:txXfrm rot="-5400000">
        <a:off x="3492770" y="2683219"/>
        <a:ext cx="141690" cy="137754"/>
      </dsp:txXfrm>
    </dsp:sp>
    <dsp:sp modelId="{47F023DD-4280-4BCE-ADE1-B1C260888900}">
      <dsp:nvSpPr>
        <dsp:cNvPr id="0" name=""/>
        <dsp:cNvSpPr/>
      </dsp:nvSpPr>
      <dsp:spPr>
        <a:xfrm>
          <a:off x="0" y="2912810"/>
          <a:ext cx="7127232" cy="34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Εκπαιδευόμενοι: </a:t>
          </a:r>
          <a:r>
            <a:rPr lang="el-GR" sz="2300" kern="1200" dirty="0" err="1"/>
            <a:t>Αυτομόρφωση</a:t>
          </a:r>
          <a:r>
            <a:rPr lang="el-GR" sz="2300" kern="1200" dirty="0"/>
            <a:t>, ανεξαρτησία, ευελιξία</a:t>
          </a:r>
        </a:p>
      </dsp:txBody>
      <dsp:txXfrm>
        <a:off x="10034" y="2922844"/>
        <a:ext cx="7107164" cy="322508"/>
      </dsp:txXfrm>
    </dsp:sp>
    <dsp:sp modelId="{1E56E84E-1A68-4F2E-9B12-077C8CA03EDA}">
      <dsp:nvSpPr>
        <dsp:cNvPr id="0" name=""/>
        <dsp:cNvSpPr/>
      </dsp:nvSpPr>
      <dsp:spPr>
        <a:xfrm rot="5400000">
          <a:off x="3465219" y="3268506"/>
          <a:ext cx="196792" cy="2361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80732"/>
                <a:satOff val="-2572"/>
                <a:lumOff val="222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280732"/>
                <a:satOff val="-2572"/>
                <a:lumOff val="222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280732"/>
                <a:satOff val="-2572"/>
                <a:lumOff val="222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/>
        </a:p>
      </dsp:txBody>
      <dsp:txXfrm rot="-5400000">
        <a:off x="3492770" y="3288185"/>
        <a:ext cx="141690" cy="137754"/>
      </dsp:txXfrm>
    </dsp:sp>
    <dsp:sp modelId="{8BF84BD3-1B94-4A05-8805-5BA70C12893A}">
      <dsp:nvSpPr>
        <dsp:cNvPr id="0" name=""/>
        <dsp:cNvSpPr/>
      </dsp:nvSpPr>
      <dsp:spPr>
        <a:xfrm>
          <a:off x="0" y="3517777"/>
          <a:ext cx="7127232" cy="692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3333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accent6">
                  <a:lumMod val="50000"/>
                </a:schemeClr>
              </a:solidFill>
            </a:rPr>
            <a:t>Σχολική ΕξΑΕ: </a:t>
          </a:r>
          <a:r>
            <a:rPr lang="el-GR" sz="2400" i="1" kern="1200" dirty="0"/>
            <a:t>σύγχρονη-ασύγχρονη μορφή/ αυτοδύναμη, συμπληρωματική, μεικτή</a:t>
          </a:r>
        </a:p>
      </dsp:txBody>
      <dsp:txXfrm>
        <a:off x="20279" y="3538056"/>
        <a:ext cx="7086674" cy="651820"/>
      </dsp:txXfrm>
    </dsp:sp>
    <dsp:sp modelId="{0E3D756B-EB88-4735-A7FC-BFB49C2BADED}">
      <dsp:nvSpPr>
        <dsp:cNvPr id="0" name=""/>
        <dsp:cNvSpPr/>
      </dsp:nvSpPr>
      <dsp:spPr>
        <a:xfrm rot="5400000">
          <a:off x="3465219" y="4223275"/>
          <a:ext cx="196792" cy="2361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50915"/>
                <a:satOff val="-3215"/>
                <a:lumOff val="277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350915"/>
                <a:satOff val="-3215"/>
                <a:lumOff val="277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350915"/>
                <a:satOff val="-3215"/>
                <a:lumOff val="277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/>
        </a:p>
      </dsp:txBody>
      <dsp:txXfrm rot="-5400000">
        <a:off x="3492770" y="4242954"/>
        <a:ext cx="141690" cy="137754"/>
      </dsp:txXfrm>
    </dsp:sp>
    <dsp:sp modelId="{B6500A9E-7042-41A4-BAAD-09A9081556F3}">
      <dsp:nvSpPr>
        <dsp:cNvPr id="0" name=""/>
        <dsp:cNvSpPr/>
      </dsp:nvSpPr>
      <dsp:spPr>
        <a:xfrm>
          <a:off x="0" y="4472545"/>
          <a:ext cx="7127232" cy="707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accent6">
                  <a:lumMod val="50000"/>
                </a:schemeClr>
              </a:solidFill>
            </a:rPr>
            <a:t>Σχολική ΕξΑΕ στην Ελλάδα: </a:t>
          </a:r>
          <a:r>
            <a:rPr lang="el-GR" sz="2000" i="1" kern="1200" dirty="0" err="1"/>
            <a:t>eTwinning</a:t>
          </a:r>
          <a:r>
            <a:rPr lang="el-GR" sz="2000" i="1" kern="1200" dirty="0"/>
            <a:t>, Οδυσσέας, παιδεία Ομογενών, Σχεδία,</a:t>
          </a:r>
          <a:r>
            <a:rPr lang="en-US" sz="2000" i="1" kern="1200" dirty="0"/>
            <a:t> </a:t>
          </a:r>
          <a:r>
            <a:rPr lang="el-GR" sz="2000" i="1" kern="1200" dirty="0"/>
            <a:t>Οίκαδε</a:t>
          </a:r>
          <a:endParaRPr lang="el-GR" sz="2400" i="1" kern="1200" dirty="0"/>
        </a:p>
      </dsp:txBody>
      <dsp:txXfrm>
        <a:off x="20725" y="4493270"/>
        <a:ext cx="7085782" cy="6661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B1E7D-00FB-422D-965D-1B3AC45594F3}">
      <dsp:nvSpPr>
        <dsp:cNvPr id="0" name=""/>
        <dsp:cNvSpPr/>
      </dsp:nvSpPr>
      <dsp:spPr>
        <a:xfrm>
          <a:off x="33472" y="1338"/>
          <a:ext cx="7303184" cy="839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accent6">
                  <a:lumMod val="50000"/>
                </a:schemeClr>
              </a:solidFill>
            </a:rPr>
            <a:t>ΕΚΠΑΙΔΕΥΤΙΚΟ ΥΛΙΚΟ:</a:t>
          </a:r>
          <a:r>
            <a:rPr lang="el-GR" sz="18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l-GR" sz="2000" i="1" kern="1200" dirty="0">
              <a:solidFill>
                <a:schemeClr val="tx1"/>
              </a:solidFill>
            </a:rPr>
            <a:t>κ</a:t>
          </a:r>
          <a:r>
            <a:rPr lang="el-GR" sz="2000" i="1" kern="1200" dirty="0"/>
            <a:t>αθοδηγεί, αποσαφηνίζει, κινητοποιεί, ανατροφοδοτεί, ενθαρρύνει, είναι πολυμορφικό και ενισχύει την αυτενέργεια του εκπαιδευόμενου</a:t>
          </a:r>
        </a:p>
      </dsp:txBody>
      <dsp:txXfrm>
        <a:off x="58052" y="25918"/>
        <a:ext cx="7254024" cy="790077"/>
      </dsp:txXfrm>
    </dsp:sp>
    <dsp:sp modelId="{4E7AB7C1-AB5A-498F-A725-3A86971A6CCB}">
      <dsp:nvSpPr>
        <dsp:cNvPr id="0" name=""/>
        <dsp:cNvSpPr/>
      </dsp:nvSpPr>
      <dsp:spPr>
        <a:xfrm rot="5458533">
          <a:off x="3569443" y="855795"/>
          <a:ext cx="212135" cy="252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/>
        </a:p>
      </dsp:txBody>
      <dsp:txXfrm rot="-5400000">
        <a:off x="3600343" y="875916"/>
        <a:ext cx="151420" cy="148495"/>
      </dsp:txXfrm>
    </dsp:sp>
    <dsp:sp modelId="{1309D01B-4071-45E6-81C4-C8BB42185EB0}">
      <dsp:nvSpPr>
        <dsp:cNvPr id="0" name=""/>
        <dsp:cNvSpPr/>
      </dsp:nvSpPr>
      <dsp:spPr>
        <a:xfrm>
          <a:off x="56599" y="1123382"/>
          <a:ext cx="7223458" cy="560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 err="1">
              <a:solidFill>
                <a:schemeClr val="accent6">
                  <a:lumMod val="50000"/>
                </a:schemeClr>
              </a:solidFill>
            </a:rPr>
            <a:t>Holmberg</a:t>
          </a:r>
          <a:r>
            <a:rPr lang="el-GR" sz="2400" kern="1200" dirty="0">
              <a:solidFill>
                <a:schemeClr val="accent6">
                  <a:lumMod val="50000"/>
                </a:schemeClr>
              </a:solidFill>
            </a:rPr>
            <a:t>:</a:t>
          </a:r>
          <a:r>
            <a:rPr lang="el-GR" sz="2400" kern="1200" dirty="0"/>
            <a:t> Βασικές αρχές σχεδιασμού ΕΥ</a:t>
          </a:r>
        </a:p>
      </dsp:txBody>
      <dsp:txXfrm>
        <a:off x="73025" y="1139808"/>
        <a:ext cx="7190606" cy="527966"/>
      </dsp:txXfrm>
    </dsp:sp>
    <dsp:sp modelId="{1026C34A-3418-4F72-A136-E84F35E8A42E}">
      <dsp:nvSpPr>
        <dsp:cNvPr id="0" name=""/>
        <dsp:cNvSpPr/>
      </dsp:nvSpPr>
      <dsp:spPr>
        <a:xfrm rot="5400000">
          <a:off x="3563174" y="1698222"/>
          <a:ext cx="210307" cy="252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87729"/>
                <a:satOff val="-804"/>
                <a:lumOff val="69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87729"/>
                <a:satOff val="-804"/>
                <a:lumOff val="69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87729"/>
                <a:satOff val="-804"/>
                <a:lumOff val="69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/>
        </a:p>
      </dsp:txBody>
      <dsp:txXfrm rot="-5400000">
        <a:off x="3592618" y="1719252"/>
        <a:ext cx="151420" cy="147215"/>
      </dsp:txXfrm>
    </dsp:sp>
    <dsp:sp modelId="{47F023DD-4280-4BCE-ADE1-B1C260888900}">
      <dsp:nvSpPr>
        <dsp:cNvPr id="0" name=""/>
        <dsp:cNvSpPr/>
      </dsp:nvSpPr>
      <dsp:spPr>
        <a:xfrm>
          <a:off x="56599" y="1964611"/>
          <a:ext cx="7223458" cy="560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accent6">
                  <a:lumMod val="50000"/>
                </a:schemeClr>
              </a:solidFill>
            </a:rPr>
            <a:t>Μ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</a:rPr>
            <a:t>ayer</a:t>
          </a:r>
          <a:r>
            <a:rPr lang="el-GR" sz="2400" b="1" kern="1200" dirty="0">
              <a:solidFill>
                <a:schemeClr val="accent6">
                  <a:lumMod val="50000"/>
                </a:schemeClr>
              </a:solidFill>
            </a:rPr>
            <a:t>: </a:t>
          </a:r>
          <a:r>
            <a:rPr lang="el-GR" sz="2400" kern="1200" dirty="0"/>
            <a:t>Γνωστική θεωρία της πολυμεσικής μάθησης</a:t>
          </a:r>
          <a:endParaRPr lang="el-GR" sz="2300" kern="1200" dirty="0"/>
        </a:p>
      </dsp:txBody>
      <dsp:txXfrm>
        <a:off x="73025" y="1981037"/>
        <a:ext cx="7190606" cy="527966"/>
      </dsp:txXfrm>
    </dsp:sp>
    <dsp:sp modelId="{1E56E84E-1A68-4F2E-9B12-077C8CA03EDA}">
      <dsp:nvSpPr>
        <dsp:cNvPr id="0" name=""/>
        <dsp:cNvSpPr/>
      </dsp:nvSpPr>
      <dsp:spPr>
        <a:xfrm rot="5400000">
          <a:off x="3563174" y="2539450"/>
          <a:ext cx="210307" cy="252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75458"/>
                <a:satOff val="-1607"/>
                <a:lumOff val="138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175458"/>
                <a:satOff val="-1607"/>
                <a:lumOff val="138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175458"/>
                <a:satOff val="-1607"/>
                <a:lumOff val="138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/>
        </a:p>
      </dsp:txBody>
      <dsp:txXfrm rot="-5400000">
        <a:off x="3592618" y="2560480"/>
        <a:ext cx="151420" cy="147215"/>
      </dsp:txXfrm>
    </dsp:sp>
    <dsp:sp modelId="{0ACC9548-E0EB-4E86-A050-CB5237711D61}">
      <dsp:nvSpPr>
        <dsp:cNvPr id="0" name=""/>
        <dsp:cNvSpPr/>
      </dsp:nvSpPr>
      <dsp:spPr>
        <a:xfrm>
          <a:off x="56599" y="2805839"/>
          <a:ext cx="7223458" cy="623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 err="1">
              <a:solidFill>
                <a:schemeClr val="accent6">
                  <a:lumMod val="50000"/>
                </a:schemeClr>
              </a:solidFill>
            </a:rPr>
            <a:t>Λιοναράκης</a:t>
          </a:r>
          <a:r>
            <a:rPr lang="el-GR" sz="2400" b="1" kern="1200" dirty="0">
              <a:solidFill>
                <a:schemeClr val="accent6">
                  <a:lumMod val="50000"/>
                </a:schemeClr>
              </a:solidFill>
            </a:rPr>
            <a:t>:</a:t>
          </a:r>
          <a:r>
            <a:rPr lang="el-GR" sz="2400" b="1" kern="1200" dirty="0"/>
            <a:t> </a:t>
          </a:r>
          <a:r>
            <a:rPr lang="el-GR" sz="2400" kern="1200" dirty="0"/>
            <a:t>Τυπολογία αρχών για τη δομή και τις μορφές του ΕΥ</a:t>
          </a:r>
        </a:p>
      </dsp:txBody>
      <dsp:txXfrm>
        <a:off x="74860" y="2824100"/>
        <a:ext cx="7186936" cy="586945"/>
      </dsp:txXfrm>
    </dsp:sp>
    <dsp:sp modelId="{22B0F4D9-30EC-4722-8C42-4E2C0548092E}">
      <dsp:nvSpPr>
        <dsp:cNvPr id="0" name=""/>
        <dsp:cNvSpPr/>
      </dsp:nvSpPr>
      <dsp:spPr>
        <a:xfrm rot="5400000">
          <a:off x="3563174" y="3443327"/>
          <a:ext cx="210307" cy="252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63186"/>
                <a:satOff val="-2411"/>
                <a:lumOff val="208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263186"/>
                <a:satOff val="-2411"/>
                <a:lumOff val="208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263186"/>
                <a:satOff val="-2411"/>
                <a:lumOff val="208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000" kern="1200"/>
        </a:p>
      </dsp:txBody>
      <dsp:txXfrm rot="-5400000">
        <a:off x="3592618" y="3464357"/>
        <a:ext cx="151420" cy="147215"/>
      </dsp:txXfrm>
    </dsp:sp>
    <dsp:sp modelId="{705D35DA-4AAA-41F9-BD44-B5F009252C93}">
      <dsp:nvSpPr>
        <dsp:cNvPr id="0" name=""/>
        <dsp:cNvSpPr/>
      </dsp:nvSpPr>
      <dsp:spPr>
        <a:xfrm>
          <a:off x="73659" y="3709716"/>
          <a:ext cx="7189338" cy="560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chemeClr val="accent6">
                  <a:lumMod val="50000"/>
                </a:schemeClr>
              </a:solidFill>
            </a:rPr>
            <a:t>ΤΠΕ:</a:t>
          </a:r>
          <a:r>
            <a:rPr lang="el-GR" sz="2200" kern="1200" dirty="0">
              <a:solidFill>
                <a:schemeClr val="accent6">
                  <a:lumMod val="50000"/>
                </a:schemeClr>
              </a:solidFill>
            </a:rPr>
            <a:t> Υ</a:t>
          </a:r>
          <a:r>
            <a:rPr lang="el-GR" sz="2200" kern="1200" dirty="0"/>
            <a:t>ψηλός βαθμός αυτονομίας στους εκπαιδευόμενους</a:t>
          </a:r>
        </a:p>
      </dsp:txBody>
      <dsp:txXfrm>
        <a:off x="90085" y="3726142"/>
        <a:ext cx="7156486" cy="527966"/>
      </dsp:txXfrm>
    </dsp:sp>
    <dsp:sp modelId="{B3337229-C20D-4980-9DE3-14082D912503}">
      <dsp:nvSpPr>
        <dsp:cNvPr id="0" name=""/>
        <dsp:cNvSpPr/>
      </dsp:nvSpPr>
      <dsp:spPr>
        <a:xfrm rot="5606248">
          <a:off x="3536204" y="4286424"/>
          <a:ext cx="213493" cy="252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50915"/>
                <a:satOff val="-3215"/>
                <a:lumOff val="277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350915"/>
                <a:satOff val="-3215"/>
                <a:lumOff val="277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350915"/>
                <a:satOff val="-3215"/>
                <a:lumOff val="277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000" kern="1200"/>
        </a:p>
      </dsp:txBody>
      <dsp:txXfrm rot="-5400000">
        <a:off x="3569161" y="4305919"/>
        <a:ext cx="151420" cy="149445"/>
      </dsp:txXfrm>
    </dsp:sp>
    <dsp:sp modelId="{38506821-5785-416C-AF9B-F55E7D12BB51}">
      <dsp:nvSpPr>
        <dsp:cNvPr id="0" name=""/>
        <dsp:cNvSpPr/>
      </dsp:nvSpPr>
      <dsp:spPr>
        <a:xfrm>
          <a:off x="18362" y="4554681"/>
          <a:ext cx="7194273" cy="629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l-GR" sz="2100" b="1" kern="1200" dirty="0">
              <a:solidFill>
                <a:schemeClr val="accent6">
                  <a:lumMod val="50000"/>
                </a:schemeClr>
              </a:solidFill>
            </a:rPr>
            <a:t>Ε-</a:t>
          </a:r>
          <a:r>
            <a:rPr lang="el-GR" sz="2100" b="1" kern="1200" dirty="0" err="1">
              <a:solidFill>
                <a:schemeClr val="accent6">
                  <a:lumMod val="50000"/>
                </a:schemeClr>
              </a:solidFill>
            </a:rPr>
            <a:t>learning</a:t>
          </a:r>
          <a:r>
            <a:rPr lang="el-GR" sz="2100" b="1" kern="1200" dirty="0">
              <a:solidFill>
                <a:schemeClr val="accent6">
                  <a:lumMod val="50000"/>
                </a:schemeClr>
              </a:solidFill>
            </a:rPr>
            <a:t>:</a:t>
          </a:r>
          <a:r>
            <a:rPr lang="el-GR" sz="2100" b="1" kern="1200" dirty="0"/>
            <a:t> </a:t>
          </a:r>
          <a:r>
            <a:rPr lang="el-GR" sz="2100" b="0" kern="1200" dirty="0"/>
            <a:t>Δ</a:t>
          </a:r>
          <a:r>
            <a:rPr lang="el-GR" sz="2100" kern="1200" dirty="0"/>
            <a:t>ιαδικασία εκπαίδευσης με ηλεκτρονικά μέσα επικοινωνίας για τη μετάδοση και επεξεργασία της γνώσης</a:t>
          </a:r>
          <a:r>
            <a:rPr lang="el-GR" sz="1500" kern="1200" dirty="0"/>
            <a:t>. </a:t>
          </a:r>
        </a:p>
      </dsp:txBody>
      <dsp:txXfrm>
        <a:off x="36811" y="4573130"/>
        <a:ext cx="7157375" cy="5929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B1E7D-00FB-422D-965D-1B3AC45594F3}">
      <dsp:nvSpPr>
        <dsp:cNvPr id="0" name=""/>
        <dsp:cNvSpPr/>
      </dsp:nvSpPr>
      <dsp:spPr>
        <a:xfrm>
          <a:off x="212122" y="0"/>
          <a:ext cx="6634960" cy="736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accent5">
                  <a:lumMod val="75000"/>
                </a:schemeClr>
              </a:solidFill>
            </a:rPr>
            <a:t>ΓΕΩΓΡΑΦΙΑ: </a:t>
          </a:r>
          <a:r>
            <a:rPr lang="el-GR" sz="2400" b="1" kern="1200" dirty="0">
              <a:solidFill>
                <a:schemeClr val="accent6">
                  <a:lumMod val="50000"/>
                </a:schemeClr>
              </a:solidFill>
            </a:rPr>
            <a:t>Σκοπός</a:t>
          </a:r>
          <a:r>
            <a:rPr lang="el-GR" sz="2400" b="0" kern="1200" dirty="0"/>
            <a:t> και </a:t>
          </a:r>
          <a:r>
            <a:rPr lang="el-GR" sz="2400" b="1" kern="1200" dirty="0">
              <a:solidFill>
                <a:schemeClr val="accent6">
                  <a:lumMod val="50000"/>
                </a:schemeClr>
              </a:solidFill>
            </a:rPr>
            <a:t>διδακτική</a:t>
          </a:r>
          <a:r>
            <a:rPr lang="el-GR" sz="2400" b="0" kern="1200" dirty="0"/>
            <a:t> της στο Δημοτικό Σχολείο</a:t>
          </a:r>
        </a:p>
      </dsp:txBody>
      <dsp:txXfrm>
        <a:off x="233687" y="21565"/>
        <a:ext cx="6591830" cy="693151"/>
      </dsp:txXfrm>
    </dsp:sp>
    <dsp:sp modelId="{4E7AB7C1-AB5A-498F-A725-3A86971A6CCB}">
      <dsp:nvSpPr>
        <dsp:cNvPr id="0" name=""/>
        <dsp:cNvSpPr/>
      </dsp:nvSpPr>
      <dsp:spPr>
        <a:xfrm rot="5266781">
          <a:off x="3448875" y="751709"/>
          <a:ext cx="200351" cy="2360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/>
        </a:p>
      </dsp:txBody>
      <dsp:txXfrm rot="-5400000">
        <a:off x="3477063" y="769595"/>
        <a:ext cx="141646" cy="140246"/>
      </dsp:txXfrm>
    </dsp:sp>
    <dsp:sp modelId="{1309D01B-4071-45E6-81C4-C8BB42185EB0}">
      <dsp:nvSpPr>
        <dsp:cNvPr id="0" name=""/>
        <dsp:cNvSpPr/>
      </dsp:nvSpPr>
      <dsp:spPr>
        <a:xfrm>
          <a:off x="214021" y="1003215"/>
          <a:ext cx="6700748" cy="524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accent6">
                  <a:lumMod val="50000"/>
                </a:schemeClr>
              </a:solidFill>
            </a:rPr>
            <a:t>Διαθεματικότητα-ΤΠΕ </a:t>
          </a:r>
        </a:p>
      </dsp:txBody>
      <dsp:txXfrm>
        <a:off x="229387" y="1018581"/>
        <a:ext cx="6670016" cy="493886"/>
      </dsp:txXfrm>
    </dsp:sp>
    <dsp:sp modelId="{1026C34A-3418-4F72-A136-E84F35E8A42E}">
      <dsp:nvSpPr>
        <dsp:cNvPr id="0" name=""/>
        <dsp:cNvSpPr/>
      </dsp:nvSpPr>
      <dsp:spPr>
        <a:xfrm rot="5400000">
          <a:off x="3466029" y="1540950"/>
          <a:ext cx="196732" cy="2360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87729"/>
                <a:satOff val="-804"/>
                <a:lumOff val="69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87729"/>
                <a:satOff val="-804"/>
                <a:lumOff val="69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87729"/>
                <a:satOff val="-804"/>
                <a:lumOff val="69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/>
        </a:p>
      </dsp:txBody>
      <dsp:txXfrm rot="-5400000">
        <a:off x="3493572" y="1560623"/>
        <a:ext cx="141646" cy="137712"/>
      </dsp:txXfrm>
    </dsp:sp>
    <dsp:sp modelId="{084AB9CB-F076-4676-B369-EAC6DA0DC513}">
      <dsp:nvSpPr>
        <dsp:cNvPr id="0" name=""/>
        <dsp:cNvSpPr/>
      </dsp:nvSpPr>
      <dsp:spPr>
        <a:xfrm>
          <a:off x="177088" y="1790144"/>
          <a:ext cx="6774614" cy="524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6">
                  <a:lumMod val="50000"/>
                </a:schemeClr>
              </a:solidFill>
            </a:rPr>
            <a:t>E</a:t>
          </a:r>
          <a:r>
            <a:rPr lang="el-GR" sz="2400" b="1" kern="1200" dirty="0">
              <a:solidFill>
                <a:schemeClr val="accent6">
                  <a:lumMod val="50000"/>
                </a:schemeClr>
              </a:solidFill>
            </a:rPr>
            <a:t>΄ Τάξη </a:t>
          </a:r>
        </a:p>
      </dsp:txBody>
      <dsp:txXfrm>
        <a:off x="192454" y="1805510"/>
        <a:ext cx="6743882" cy="493886"/>
      </dsp:txXfrm>
    </dsp:sp>
    <dsp:sp modelId="{A049F539-E3D4-4C32-8116-5136FF8CF771}">
      <dsp:nvSpPr>
        <dsp:cNvPr id="0" name=""/>
        <dsp:cNvSpPr/>
      </dsp:nvSpPr>
      <dsp:spPr>
        <a:xfrm rot="5400000">
          <a:off x="3466029" y="2327878"/>
          <a:ext cx="196732" cy="2360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75458"/>
                <a:satOff val="-1607"/>
                <a:lumOff val="138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175458"/>
                <a:satOff val="-1607"/>
                <a:lumOff val="138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175458"/>
                <a:satOff val="-1607"/>
                <a:lumOff val="138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/>
        </a:p>
      </dsp:txBody>
      <dsp:txXfrm rot="-5400000">
        <a:off x="3493572" y="2347551"/>
        <a:ext cx="141646" cy="137712"/>
      </dsp:txXfrm>
    </dsp:sp>
    <dsp:sp modelId="{3FFF31FE-E880-4135-9D78-501649C58A3F}">
      <dsp:nvSpPr>
        <dsp:cNvPr id="0" name=""/>
        <dsp:cNvSpPr/>
      </dsp:nvSpPr>
      <dsp:spPr>
        <a:xfrm>
          <a:off x="214021" y="2577072"/>
          <a:ext cx="6700748" cy="654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chemeClr val="accent6">
                  <a:lumMod val="50000"/>
                </a:schemeClr>
              </a:solidFill>
            </a:rPr>
            <a:t>Ενότητα 3:</a:t>
          </a:r>
          <a:r>
            <a:rPr lang="el-GR" sz="2200" b="1" kern="1200" dirty="0">
              <a:solidFill>
                <a:schemeClr val="tx1"/>
              </a:solidFill>
            </a:rPr>
            <a:t> </a:t>
          </a:r>
          <a:r>
            <a:rPr lang="el-GR" sz="2400" i="1" kern="1200" dirty="0"/>
            <a:t>Το ανθρωπογενές περιβάλλον της Ελλάδας</a:t>
          </a:r>
          <a:endParaRPr lang="el-GR" sz="2400" b="1" i="1" kern="1200" dirty="0">
            <a:solidFill>
              <a:schemeClr val="tx1"/>
            </a:solidFill>
          </a:endParaRPr>
        </a:p>
      </dsp:txBody>
      <dsp:txXfrm>
        <a:off x="233202" y="2596253"/>
        <a:ext cx="6662386" cy="616525"/>
      </dsp:txXfrm>
    </dsp:sp>
    <dsp:sp modelId="{E297E859-8791-4881-9E02-24B6DFC38A8B}">
      <dsp:nvSpPr>
        <dsp:cNvPr id="0" name=""/>
        <dsp:cNvSpPr/>
      </dsp:nvSpPr>
      <dsp:spPr>
        <a:xfrm rot="5400000">
          <a:off x="3466029" y="3245075"/>
          <a:ext cx="196732" cy="2360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63186"/>
                <a:satOff val="-2411"/>
                <a:lumOff val="208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263186"/>
                <a:satOff val="-2411"/>
                <a:lumOff val="208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263186"/>
                <a:satOff val="-2411"/>
                <a:lumOff val="208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/>
        </a:p>
      </dsp:txBody>
      <dsp:txXfrm rot="-5400000">
        <a:off x="3493572" y="3264748"/>
        <a:ext cx="141646" cy="137712"/>
      </dsp:txXfrm>
    </dsp:sp>
    <dsp:sp modelId="{C2DEF5C1-52AC-49B8-9A17-8E0DF42AEBBE}">
      <dsp:nvSpPr>
        <dsp:cNvPr id="0" name=""/>
        <dsp:cNvSpPr/>
      </dsp:nvSpPr>
      <dsp:spPr>
        <a:xfrm>
          <a:off x="215490" y="3494269"/>
          <a:ext cx="6697810" cy="699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chemeClr val="accent6">
                  <a:lumMod val="50000"/>
                </a:schemeClr>
              </a:solidFill>
            </a:rPr>
            <a:t>Κεφ. 34-35: </a:t>
          </a:r>
          <a:r>
            <a:rPr lang="el-GR" sz="2200" b="0" i="1" kern="1200" dirty="0"/>
            <a:t>Τα Γεωγραφικά Διαμερίσματα και οι περιφέρειες της Ελλάδας/Οι νομοί της Ελλάδας</a:t>
          </a:r>
        </a:p>
      </dsp:txBody>
      <dsp:txXfrm>
        <a:off x="235964" y="3514743"/>
        <a:ext cx="6656862" cy="658101"/>
      </dsp:txXfrm>
    </dsp:sp>
    <dsp:sp modelId="{52066466-BD4F-46EC-91CF-E99A9A4109D9}">
      <dsp:nvSpPr>
        <dsp:cNvPr id="0" name=""/>
        <dsp:cNvSpPr/>
      </dsp:nvSpPr>
      <dsp:spPr>
        <a:xfrm rot="5400000">
          <a:off x="3466029" y="4206434"/>
          <a:ext cx="196732" cy="2360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50915"/>
                <a:satOff val="-3215"/>
                <a:lumOff val="277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350915"/>
                <a:satOff val="-3215"/>
                <a:lumOff val="277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350915"/>
                <a:satOff val="-3215"/>
                <a:lumOff val="277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/>
        </a:p>
      </dsp:txBody>
      <dsp:txXfrm rot="-5400000">
        <a:off x="3493572" y="4226107"/>
        <a:ext cx="141646" cy="137712"/>
      </dsp:txXfrm>
    </dsp:sp>
    <dsp:sp modelId="{8BF84BD3-1B94-4A05-8805-5BA70C12893A}">
      <dsp:nvSpPr>
        <dsp:cNvPr id="0" name=""/>
        <dsp:cNvSpPr/>
      </dsp:nvSpPr>
      <dsp:spPr>
        <a:xfrm>
          <a:off x="214021" y="4455628"/>
          <a:ext cx="6700748" cy="606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accent6">
                  <a:lumMod val="50000"/>
                </a:schemeClr>
              </a:solidFill>
            </a:rPr>
            <a:t>Διδακτική παρέμβαση: </a:t>
          </a:r>
          <a:r>
            <a:rPr lang="el-GR" sz="2400" kern="1200" dirty="0"/>
            <a:t>συμπληρωματικό εκπαιδευτικό υλικό στην πλατφόρμα </a:t>
          </a:r>
          <a:r>
            <a:rPr lang="en-US" sz="2400" kern="1200" dirty="0"/>
            <a:t>Chamilo</a:t>
          </a:r>
          <a:endParaRPr lang="el-GR" sz="2400" kern="1200" dirty="0"/>
        </a:p>
      </dsp:txBody>
      <dsp:txXfrm>
        <a:off x="231792" y="4473399"/>
        <a:ext cx="6665206" cy="5712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3B938-AB02-475E-AA3D-3EF23BD7CBCA}">
      <dsp:nvSpPr>
        <dsp:cNvPr id="0" name=""/>
        <dsp:cNvSpPr/>
      </dsp:nvSpPr>
      <dsp:spPr>
        <a:xfrm>
          <a:off x="857409" y="1062895"/>
          <a:ext cx="1740801" cy="787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Chamilo</a:t>
          </a:r>
          <a:endParaRPr lang="el-GR" sz="3200" kern="1200" dirty="0"/>
        </a:p>
      </dsp:txBody>
      <dsp:txXfrm>
        <a:off x="857409" y="1062895"/>
        <a:ext cx="1740801" cy="787336"/>
      </dsp:txXfrm>
    </dsp:sp>
    <dsp:sp modelId="{30357361-4199-45F2-A59B-7DEEF2C3CD18}">
      <dsp:nvSpPr>
        <dsp:cNvPr id="0" name=""/>
        <dsp:cNvSpPr/>
      </dsp:nvSpPr>
      <dsp:spPr>
        <a:xfrm>
          <a:off x="0" y="1062895"/>
          <a:ext cx="779463" cy="787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4BB34895-5B05-4D26-87EB-DEADDD1B0DAD}">
      <dsp:nvSpPr>
        <dsp:cNvPr id="0" name=""/>
        <dsp:cNvSpPr/>
      </dsp:nvSpPr>
      <dsp:spPr>
        <a:xfrm>
          <a:off x="0" y="1980142"/>
          <a:ext cx="1740801" cy="787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H5P</a:t>
          </a:r>
          <a:endParaRPr lang="el-GR" sz="3200" kern="1200" dirty="0"/>
        </a:p>
      </dsp:txBody>
      <dsp:txXfrm>
        <a:off x="0" y="1980142"/>
        <a:ext cx="1740801" cy="787336"/>
      </dsp:txXfrm>
    </dsp:sp>
    <dsp:sp modelId="{57F3ECA2-A524-464F-B1BE-90753A511D5F}">
      <dsp:nvSpPr>
        <dsp:cNvPr id="0" name=""/>
        <dsp:cNvSpPr/>
      </dsp:nvSpPr>
      <dsp:spPr>
        <a:xfrm>
          <a:off x="1818747" y="1980142"/>
          <a:ext cx="779463" cy="787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3B938-AB02-475E-AA3D-3EF23BD7CBCA}">
      <dsp:nvSpPr>
        <dsp:cNvPr id="0" name=""/>
        <dsp:cNvSpPr/>
      </dsp:nvSpPr>
      <dsp:spPr>
        <a:xfrm>
          <a:off x="846875" y="392163"/>
          <a:ext cx="1716871" cy="7765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Youtube</a:t>
          </a:r>
          <a:r>
            <a:rPr lang="en-US" sz="2800" kern="1200" dirty="0"/>
            <a:t> channel</a:t>
          </a:r>
          <a:endParaRPr lang="el-GR" sz="2800" kern="1200" dirty="0"/>
        </a:p>
      </dsp:txBody>
      <dsp:txXfrm>
        <a:off x="846875" y="392163"/>
        <a:ext cx="1716871" cy="776513"/>
      </dsp:txXfrm>
    </dsp:sp>
    <dsp:sp modelId="{30357361-4199-45F2-A59B-7DEEF2C3CD18}">
      <dsp:nvSpPr>
        <dsp:cNvPr id="0" name=""/>
        <dsp:cNvSpPr/>
      </dsp:nvSpPr>
      <dsp:spPr>
        <a:xfrm>
          <a:off x="1252" y="392163"/>
          <a:ext cx="768748" cy="7765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48CDCDE4-2E7A-43C0-BA0A-08066495F4D1}">
      <dsp:nvSpPr>
        <dsp:cNvPr id="0" name=""/>
        <dsp:cNvSpPr/>
      </dsp:nvSpPr>
      <dsp:spPr>
        <a:xfrm>
          <a:off x="1252" y="1296802"/>
          <a:ext cx="1716871" cy="7765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Jigsaw Planet</a:t>
          </a:r>
          <a:endParaRPr lang="el-GR" sz="2800" kern="1200" dirty="0"/>
        </a:p>
      </dsp:txBody>
      <dsp:txXfrm>
        <a:off x="1252" y="1296802"/>
        <a:ext cx="1716871" cy="776513"/>
      </dsp:txXfrm>
    </dsp:sp>
    <dsp:sp modelId="{D662606E-82B2-40FB-9A20-9D0D75CD9F08}">
      <dsp:nvSpPr>
        <dsp:cNvPr id="0" name=""/>
        <dsp:cNvSpPr/>
      </dsp:nvSpPr>
      <dsp:spPr>
        <a:xfrm>
          <a:off x="1794999" y="1296802"/>
          <a:ext cx="768748" cy="7765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912A195-5E35-4D2B-9785-A5F5330050C3}">
      <dsp:nvSpPr>
        <dsp:cNvPr id="0" name=""/>
        <dsp:cNvSpPr/>
      </dsp:nvSpPr>
      <dsp:spPr>
        <a:xfrm>
          <a:off x="846875" y="2201440"/>
          <a:ext cx="1716871" cy="7765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Padlet</a:t>
          </a:r>
          <a:endParaRPr lang="el-GR" sz="3200" kern="1200" dirty="0"/>
        </a:p>
      </dsp:txBody>
      <dsp:txXfrm>
        <a:off x="846875" y="2201440"/>
        <a:ext cx="1716871" cy="776513"/>
      </dsp:txXfrm>
    </dsp:sp>
    <dsp:sp modelId="{C3E52EE2-B666-477D-AF30-4E310B67A64D}">
      <dsp:nvSpPr>
        <dsp:cNvPr id="0" name=""/>
        <dsp:cNvSpPr/>
      </dsp:nvSpPr>
      <dsp:spPr>
        <a:xfrm>
          <a:off x="1252" y="2201440"/>
          <a:ext cx="768748" cy="776513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1000" r="-2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3B938-AB02-475E-AA3D-3EF23BD7CBCA}">
      <dsp:nvSpPr>
        <dsp:cNvPr id="0" name=""/>
        <dsp:cNvSpPr/>
      </dsp:nvSpPr>
      <dsp:spPr>
        <a:xfrm>
          <a:off x="813198" y="671867"/>
          <a:ext cx="1651039" cy="7467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Wordwall</a:t>
          </a:r>
          <a:endParaRPr lang="el-GR" sz="2900" kern="1200" dirty="0"/>
        </a:p>
      </dsp:txBody>
      <dsp:txXfrm>
        <a:off x="813198" y="671867"/>
        <a:ext cx="1651039" cy="746738"/>
      </dsp:txXfrm>
    </dsp:sp>
    <dsp:sp modelId="{30357361-4199-45F2-A59B-7DEEF2C3CD18}">
      <dsp:nvSpPr>
        <dsp:cNvPr id="0" name=""/>
        <dsp:cNvSpPr/>
      </dsp:nvSpPr>
      <dsp:spPr>
        <a:xfrm>
          <a:off x="0" y="671867"/>
          <a:ext cx="739271" cy="7467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12039490-02C6-4B33-9BEF-CE49253E7C48}">
      <dsp:nvSpPr>
        <dsp:cNvPr id="0" name=""/>
        <dsp:cNvSpPr/>
      </dsp:nvSpPr>
      <dsp:spPr>
        <a:xfrm>
          <a:off x="0" y="1541818"/>
          <a:ext cx="1651039" cy="7467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Doodly</a:t>
          </a:r>
          <a:endParaRPr lang="el-GR" sz="2800" kern="1200" dirty="0"/>
        </a:p>
      </dsp:txBody>
      <dsp:txXfrm>
        <a:off x="0" y="1541818"/>
        <a:ext cx="1651039" cy="746738"/>
      </dsp:txXfrm>
    </dsp:sp>
    <dsp:sp modelId="{2F0A010A-EB3A-417F-88E9-342B5F7BF4EA}">
      <dsp:nvSpPr>
        <dsp:cNvPr id="0" name=""/>
        <dsp:cNvSpPr/>
      </dsp:nvSpPr>
      <dsp:spPr>
        <a:xfrm>
          <a:off x="1724966" y="1541818"/>
          <a:ext cx="739271" cy="7467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D8D9AF20-A42A-4EDB-95A5-8AA8DBC87B2C}">
      <dsp:nvSpPr>
        <dsp:cNvPr id="0" name=""/>
        <dsp:cNvSpPr/>
      </dsp:nvSpPr>
      <dsp:spPr>
        <a:xfrm>
          <a:off x="813198" y="2411768"/>
          <a:ext cx="1651039" cy="7467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Plotagon</a:t>
          </a:r>
          <a:endParaRPr lang="el-GR" sz="3000" kern="1200" dirty="0"/>
        </a:p>
      </dsp:txBody>
      <dsp:txXfrm>
        <a:off x="813198" y="2411768"/>
        <a:ext cx="1651039" cy="746738"/>
      </dsp:txXfrm>
    </dsp:sp>
    <dsp:sp modelId="{B2A1402E-BC82-4CEF-B66E-EF7D61F1B3D0}">
      <dsp:nvSpPr>
        <dsp:cNvPr id="0" name=""/>
        <dsp:cNvSpPr/>
      </dsp:nvSpPr>
      <dsp:spPr>
        <a:xfrm>
          <a:off x="0" y="2411768"/>
          <a:ext cx="739271" cy="74673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4100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4388"/>
            <a:ext cx="54864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568C96-3D9B-4CEA-82D6-5318AA7F4D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1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392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784188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 b="1"/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2484D-3F63-488A-990A-36E3F22D10C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467544" y="764704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Πεντάγωνο 9"/>
          <p:cNvSpPr/>
          <p:nvPr userDrawn="1"/>
        </p:nvSpPr>
        <p:spPr>
          <a:xfrm>
            <a:off x="467544" y="2316163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124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6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3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4400"/>
            </a:lvl1pPr>
            <a:lvl2pPr>
              <a:lnSpc>
                <a:spcPct val="150000"/>
              </a:lnSpc>
              <a:defRPr sz="40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2800"/>
            </a:lvl4pPr>
            <a:lvl5pPr>
              <a:lnSpc>
                <a:spcPct val="150000"/>
              </a:lnSpc>
              <a:defRPr sz="2800"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 Χαράλαμπος Μουζάκης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8" name="15 - Ευθεία γραμμή σύνδεσης"/>
          <p:cNvCxnSpPr/>
          <p:nvPr userDrawn="1"/>
        </p:nvCxnSpPr>
        <p:spPr bwMode="auto">
          <a:xfrm>
            <a:off x="1522058" y="119439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 userDrawn="1"/>
        </p:nvCxnSpPr>
        <p:spPr bwMode="auto">
          <a:xfrm>
            <a:off x="467544" y="6453336"/>
            <a:ext cx="8476309" cy="19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Ορθογώνιο 10"/>
          <p:cNvSpPr/>
          <p:nvPr userDrawn="1"/>
        </p:nvSpPr>
        <p:spPr>
          <a:xfrm>
            <a:off x="467544" y="628501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Πεντάγωνο 11"/>
          <p:cNvSpPr/>
          <p:nvPr userDrawn="1"/>
        </p:nvSpPr>
        <p:spPr>
          <a:xfrm>
            <a:off x="467544" y="603852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1143000" y="365127"/>
            <a:ext cx="7372350" cy="10753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8985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8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6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3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2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4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5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163906" y="796626"/>
            <a:ext cx="86598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71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hamilo.datacenter.uoc.gr/metchamilo/courses/TA3IDEYONTASSTHNELLADA/index.php?id_session=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8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Layout" Target="../diagrams/layout18.xml"/><Relationship Id="rId7" Type="http://schemas.openxmlformats.org/officeDocument/2006/relationships/image" Target="../media/image24.jpeg"/><Relationship Id="rId12" Type="http://schemas.microsoft.com/office/2007/relationships/diagramDrawing" Target="../diagrams/drawing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openxmlformats.org/officeDocument/2006/relationships/diagramColors" Target="../diagrams/colors19.xml"/><Relationship Id="rId5" Type="http://schemas.openxmlformats.org/officeDocument/2006/relationships/diagramColors" Target="../diagrams/colors18.xml"/><Relationship Id="rId10" Type="http://schemas.openxmlformats.org/officeDocument/2006/relationships/diagramQuickStyle" Target="../diagrams/quickStyle19.xml"/><Relationship Id="rId4" Type="http://schemas.openxmlformats.org/officeDocument/2006/relationships/diagramQuickStyle" Target="../diagrams/quickStyle18.xml"/><Relationship Id="rId9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25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Layout" Target="../diagrams/layout22.xml"/><Relationship Id="rId7" Type="http://schemas.openxmlformats.org/officeDocument/2006/relationships/image" Target="../media/image26.jpeg"/><Relationship Id="rId12" Type="http://schemas.microsoft.com/office/2007/relationships/diagramDrawing" Target="../diagrams/drawing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openxmlformats.org/officeDocument/2006/relationships/diagramColors" Target="../diagrams/colors23.xml"/><Relationship Id="rId5" Type="http://schemas.openxmlformats.org/officeDocument/2006/relationships/diagramColors" Target="../diagrams/colors22.xml"/><Relationship Id="rId10" Type="http://schemas.openxmlformats.org/officeDocument/2006/relationships/diagramQuickStyle" Target="../diagrams/quickStyle23.xml"/><Relationship Id="rId4" Type="http://schemas.openxmlformats.org/officeDocument/2006/relationships/diagramQuickStyle" Target="../diagrams/quickStyle22.xml"/><Relationship Id="rId9" Type="http://schemas.openxmlformats.org/officeDocument/2006/relationships/diagramLayout" Target="../diagrams/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image" Target="../media/image11.jpeg"/><Relationship Id="rId3" Type="http://schemas.openxmlformats.org/officeDocument/2006/relationships/diagramLayout" Target="../diagrams/layout7.xml"/><Relationship Id="rId21" Type="http://schemas.openxmlformats.org/officeDocument/2006/relationships/image" Target="../media/image14.jpeg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19" Type="http://schemas.openxmlformats.org/officeDocument/2006/relationships/image" Target="../media/image12.png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5323" y="1637681"/>
            <a:ext cx="6650750" cy="1872208"/>
          </a:xfrm>
        </p:spPr>
        <p:txBody>
          <a:bodyPr>
            <a:noAutofit/>
          </a:bodyPr>
          <a:lstStyle/>
          <a:p>
            <a:pPr algn="ctr"/>
            <a:r>
              <a:rPr lang="el-GR" sz="2400" dirty="0">
                <a:solidFill>
                  <a:srgbClr val="931B1B"/>
                </a:solidFill>
              </a:rPr>
              <a:t>«ΣΧΕΔΙΑΣΜΟΣ, ΥΛΟΠΟΙΗΣΗ ΚΑΙ ΑΠΟΤΙΜΗΣΗ ΕΚΠΑΙΔΕΥΤΙΚΟΥ ΥΛΙΚΟΥ ΜΕ ΤΗ ΜΕΘΟΔΟ ΤΗΣ ΕΞ ΑΠΟΣΤΑΣΕΩΣ ΕΚΠΑΙΔΕΥΣΗΣ ΓΙΑ ΤΗ ΔΙΔΑΣΚΑΛΙΑ ΤΩΝ ΓΕΩΓΡΑΦΙΚΩΝ ΔΙΑΜΕΡΙΣΜΑΤΩΝ ΤΗΣ ΕΛΛΑΔΑΣ ΣΤΟ ΔΗΜΟΤΙΚΟ ΣΧΟΛΕΙΟ». </a:t>
            </a:r>
          </a:p>
        </p:txBody>
      </p:sp>
      <p:cxnSp>
        <p:nvCxnSpPr>
          <p:cNvPr id="16" name="15 - Ευθεία γραμμή σύνδεσης"/>
          <p:cNvCxnSpPr/>
          <p:nvPr/>
        </p:nvCxnSpPr>
        <p:spPr bwMode="auto">
          <a:xfrm>
            <a:off x="1789760" y="104538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1" name="11 - Ορθογώνιο"/>
          <p:cNvSpPr>
            <a:spLocks noChangeArrowheads="1"/>
          </p:cNvSpPr>
          <p:nvPr/>
        </p:nvSpPr>
        <p:spPr bwMode="auto">
          <a:xfrm>
            <a:off x="1535809" y="251186"/>
            <a:ext cx="74039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olidFill>
                  <a:schemeClr val="tx2"/>
                </a:solidFill>
                <a:latin typeface="Book Antiqua" panose="02040602050305030304" pitchFamily="18" charset="0"/>
              </a:rPr>
              <a:t>Πρόγραμμα Μεταπτυχιακών Σπουδών: </a:t>
            </a:r>
            <a:endParaRPr lang="en-US" sz="1600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l-GR" sz="1600" dirty="0">
                <a:solidFill>
                  <a:schemeClr val="tx2"/>
                </a:solidFill>
                <a:latin typeface="Book Antiqua" panose="02040602050305030304" pitchFamily="18" charset="0"/>
              </a:rPr>
              <a:t>«Επιστήμες της Αγωγής - Εξ Αποστάσεως Εκπαίδευση  με την αξιοποίηση Προηγμένων Μαθησιακών Τεχνολογιών (e-</a:t>
            </a:r>
            <a:r>
              <a:rPr lang="el-GR" sz="1600" dirty="0" err="1">
                <a:solidFill>
                  <a:schemeClr val="tx2"/>
                </a:solidFill>
                <a:latin typeface="Book Antiqua" panose="02040602050305030304" pitchFamily="18" charset="0"/>
              </a:rPr>
              <a:t>Learning</a:t>
            </a:r>
            <a:r>
              <a:rPr lang="el-GR" sz="1600" dirty="0">
                <a:solidFill>
                  <a:schemeClr val="tx2"/>
                </a:solidFill>
                <a:latin typeface="Book Antiqua" panose="02040602050305030304" pitchFamily="18" charset="0"/>
              </a:rPr>
              <a:t>)»</a:t>
            </a:r>
            <a:endParaRPr lang="el-GR" sz="14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7624" y="6085314"/>
            <a:ext cx="720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Ρέθυμνο,</a:t>
            </a:r>
            <a:r>
              <a:rPr kumimoji="0" lang="el-G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202</a:t>
            </a:r>
            <a:r>
              <a:rPr lang="en-US" sz="2000" i="1" dirty="0">
                <a:latin typeface="Book Antiqua" pitchFamily="18" charset="0"/>
                <a:ea typeface="Times New Roman" pitchFamily="18" charset="0"/>
                <a:cs typeface="Arial" pitchFamily="34" charset="0"/>
              </a:rPr>
              <a:t>5</a:t>
            </a:r>
            <a:endParaRPr kumimoji="0" lang="el-GR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15 - Ευθεία γραμμή σύνδεσης"/>
          <p:cNvCxnSpPr/>
          <p:nvPr/>
        </p:nvCxnSpPr>
        <p:spPr bwMode="auto">
          <a:xfrm flipV="1">
            <a:off x="1789760" y="1101540"/>
            <a:ext cx="703418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/>
        </p:nvCxnSpPr>
        <p:spPr bwMode="auto">
          <a:xfrm>
            <a:off x="1569045" y="5854503"/>
            <a:ext cx="6991725" cy="1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9 - Ορθογώνιο"/>
          <p:cNvSpPr/>
          <p:nvPr/>
        </p:nvSpPr>
        <p:spPr>
          <a:xfrm>
            <a:off x="1369379" y="3995285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Σαϊτάκης Γεώργιος</a:t>
            </a: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630605"/>
              </p:ext>
            </p:extLst>
          </p:nvPr>
        </p:nvGraphicFramePr>
        <p:xfrm>
          <a:off x="1771502" y="5343557"/>
          <a:ext cx="6586809" cy="462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5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14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Κωτσίδης</a:t>
                      </a:r>
                      <a:r>
                        <a:rPr lang="el-G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Κωνσταντίνος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Μουζάκης</a:t>
                      </a:r>
                      <a:r>
                        <a:rPr lang="el-G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Χαράλαμπος</a:t>
                      </a:r>
                      <a:endParaRPr lang="el-GR" sz="2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Καρβούνης Λάμπρος</a:t>
                      </a:r>
                      <a:endParaRPr lang="el-GR" sz="16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9 - Ορθογώνιο"/>
          <p:cNvSpPr/>
          <p:nvPr/>
        </p:nvSpPr>
        <p:spPr>
          <a:xfrm>
            <a:off x="1569045" y="4886433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solidFill>
                  <a:srgbClr val="931B1B"/>
                </a:solidFill>
              </a:rPr>
              <a:t>Επιτροπή Κρίσης ΔΕ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DED0346F-8986-D06F-85DF-845073A0133B}"/>
              </a:ext>
            </a:extLst>
          </p:cNvPr>
          <p:cNvSpPr/>
          <p:nvPr/>
        </p:nvSpPr>
        <p:spPr>
          <a:xfrm>
            <a:off x="2987824" y="1275007"/>
            <a:ext cx="3387806" cy="3837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ΑΡΧΕΣ ΣΧΕΔΙΑΣΜΟΥ ΕΥ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9117A3-A2D6-ED45-CDC1-ED4224064232}"/>
              </a:ext>
            </a:extLst>
          </p:cNvPr>
          <p:cNvSpPr txBox="1"/>
          <p:nvPr/>
        </p:nvSpPr>
        <p:spPr>
          <a:xfrm>
            <a:off x="89659" y="1340768"/>
            <a:ext cx="314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ΑΡΧΕΣ</a:t>
            </a:r>
          </a:p>
          <a:p>
            <a:pPr algn="ctr"/>
            <a:endParaRPr lang="el-GR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ΣΧΕΔΙΑΣΜΟΥ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E5D1BC6-6FE2-4649-46E9-5869167D63CC}"/>
              </a:ext>
            </a:extLst>
          </p:cNvPr>
          <p:cNvSpPr/>
          <p:nvPr/>
        </p:nvSpPr>
        <p:spPr>
          <a:xfrm>
            <a:off x="1012946" y="1763322"/>
            <a:ext cx="2778774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600" b="1" u="sng" dirty="0">
                <a:ln w="0"/>
                <a:solidFill>
                  <a:srgbClr val="0070C0"/>
                </a:solidFill>
              </a:rPr>
              <a:t>West-</a:t>
            </a:r>
            <a:r>
              <a:rPr lang="el-GR" sz="2600" b="1" u="sng" dirty="0">
                <a:ln w="0"/>
                <a:solidFill>
                  <a:srgbClr val="0070C0"/>
                </a:solidFill>
              </a:rPr>
              <a:t>Λιοναράκης</a:t>
            </a: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302619B7-5C06-C708-42EA-765C3EEFE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858082"/>
              </p:ext>
            </p:extLst>
          </p:nvPr>
        </p:nvGraphicFramePr>
        <p:xfrm>
          <a:off x="816421" y="2420888"/>
          <a:ext cx="3171824" cy="3567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F79F4A7-5B4A-8B6C-A1FA-A2A477322453}"/>
              </a:ext>
            </a:extLst>
          </p:cNvPr>
          <p:cNvSpPr/>
          <p:nvPr/>
        </p:nvSpPr>
        <p:spPr>
          <a:xfrm>
            <a:off x="6182178" y="1725618"/>
            <a:ext cx="1081066" cy="4693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600" b="1" u="sng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Mayer</a:t>
            </a:r>
            <a:endParaRPr lang="el-GR" sz="2600" b="1" u="sng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id="{6656537E-E517-0B91-AAD5-0425F9768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295049"/>
              </p:ext>
            </p:extLst>
          </p:nvPr>
        </p:nvGraphicFramePr>
        <p:xfrm>
          <a:off x="4225521" y="2112637"/>
          <a:ext cx="2428761" cy="418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Διάγραμμα 8">
            <a:extLst>
              <a:ext uri="{FF2B5EF4-FFF2-40B4-BE49-F238E27FC236}">
                <a16:creationId xmlns:a16="http://schemas.microsoft.com/office/drawing/2014/main" id="{5BB95FD3-E2CD-27A5-1565-51C1D04623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709822"/>
              </p:ext>
            </p:extLst>
          </p:nvPr>
        </p:nvGraphicFramePr>
        <p:xfrm>
          <a:off x="6722711" y="2194977"/>
          <a:ext cx="2241777" cy="4133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Τίτλος 1">
            <a:extLst>
              <a:ext uri="{FF2B5EF4-FFF2-40B4-BE49-F238E27FC236}">
                <a16:creationId xmlns:a16="http://schemas.microsoft.com/office/drawing/2014/main" id="{4F5B7436-24BD-12BB-C274-88D0E5D4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br>
              <a:rPr lang="el-GR" sz="3600" dirty="0"/>
            </a:br>
            <a:r>
              <a:rPr lang="el-GR" sz="3600" dirty="0">
                <a:solidFill>
                  <a:srgbClr val="931B1B"/>
                </a:solidFill>
              </a:rPr>
              <a:t>5. Παραγόμενο εκπαιδευτικό υλικό 2/5</a:t>
            </a:r>
            <a:endParaRPr lang="el-GR" sz="3600" b="1" dirty="0">
              <a:solidFill>
                <a:srgbClr val="931B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7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51206"/>
            <a:ext cx="7848872" cy="765652"/>
          </a:xfrm>
        </p:spPr>
        <p:txBody>
          <a:bodyPr>
            <a:noAutofit/>
          </a:bodyPr>
          <a:lstStyle/>
          <a:p>
            <a:br>
              <a:rPr lang="el-GR" sz="3600" dirty="0"/>
            </a:br>
            <a:r>
              <a:rPr lang="el-GR" sz="3600" dirty="0">
                <a:solidFill>
                  <a:srgbClr val="931B1B"/>
                </a:solidFill>
              </a:rPr>
              <a:t>5. Παραγόμενο εκπαιδευτικό υλικό 3/5 </a:t>
            </a:r>
            <a:endParaRPr lang="el-GR" sz="3600" b="1" dirty="0">
              <a:solidFill>
                <a:srgbClr val="931B1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7744C-F5B3-83EB-F46B-07A25194A455}"/>
              </a:ext>
            </a:extLst>
          </p:cNvPr>
          <p:cNvSpPr txBox="1"/>
          <p:nvPr/>
        </p:nvSpPr>
        <p:spPr>
          <a:xfrm>
            <a:off x="3419872" y="136074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O </a:t>
            </a:r>
            <a:r>
              <a:rPr lang="el-GR" b="1" u="sng" dirty="0">
                <a:solidFill>
                  <a:srgbClr val="0070C0"/>
                </a:solidFill>
              </a:rPr>
              <a:t>ΗΡΩΑΣ</a:t>
            </a:r>
          </a:p>
        </p:txBody>
      </p:sp>
      <p:pic>
        <p:nvPicPr>
          <p:cNvPr id="6" name="Εικόνα 5" descr="Ο Ηρόδοτος">
            <a:extLst>
              <a:ext uri="{FF2B5EF4-FFF2-40B4-BE49-F238E27FC236}">
                <a16:creationId xmlns:a16="http://schemas.microsoft.com/office/drawing/2014/main" id="{DE953D86-ECBE-0F80-652C-3ECFB5FBC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6624736" cy="3625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5F12B7-E031-3FE6-7CDD-8B4AA3ABCB20}"/>
              </a:ext>
            </a:extLst>
          </p:cNvPr>
          <p:cNvSpPr txBox="1"/>
          <p:nvPr/>
        </p:nvSpPr>
        <p:spPr>
          <a:xfrm>
            <a:off x="683568" y="5733256"/>
            <a:ext cx="8136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/>
              <a:t>ΕΥ: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http://chamilo.datacenter.uoc.gr/metchamilo/courses/TA3IDEYONTASSTHNELLADA/index.php?id_session=0</a:t>
            </a:r>
            <a:endParaRPr lang="el-GR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A644E-493B-75A1-0D62-DBFCF1B65D1F}"/>
              </a:ext>
            </a:extLst>
          </p:cNvPr>
          <p:cNvSpPr txBox="1"/>
          <p:nvPr/>
        </p:nvSpPr>
        <p:spPr>
          <a:xfrm>
            <a:off x="107504" y="1988840"/>
            <a:ext cx="3143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ΚΥΡΙΟ</a:t>
            </a:r>
          </a:p>
          <a:p>
            <a:pPr algn="ctr"/>
            <a:endParaRPr lang="el-GR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l-G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Ε</a:t>
            </a:r>
          </a:p>
          <a:p>
            <a:pPr algn="ctr"/>
            <a:r>
              <a:rPr lang="el-G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Υ</a:t>
            </a:r>
          </a:p>
        </p:txBody>
      </p:sp>
    </p:spTree>
    <p:extLst>
      <p:ext uri="{BB962C8B-B14F-4D97-AF65-F5344CB8AC3E}">
        <p14:creationId xmlns:p14="http://schemas.microsoft.com/office/powerpoint/2010/main" val="274526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9BCF6C-18F1-086F-FE0C-2EFC02FB692A}"/>
              </a:ext>
            </a:extLst>
          </p:cNvPr>
          <p:cNvSpPr txBox="1"/>
          <p:nvPr/>
        </p:nvSpPr>
        <p:spPr>
          <a:xfrm>
            <a:off x="80540" y="1988840"/>
            <a:ext cx="3143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ΚΥΡΙΟ</a:t>
            </a:r>
          </a:p>
          <a:p>
            <a:pPr algn="ctr"/>
            <a:endParaRPr lang="el-GR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l-G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Ε</a:t>
            </a:r>
          </a:p>
          <a:p>
            <a:pPr algn="ctr"/>
            <a:r>
              <a:rPr lang="el-G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Υ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D57374A-08AB-3F6E-E45B-1D47047351EA}"/>
              </a:ext>
            </a:extLst>
          </p:cNvPr>
          <p:cNvSpPr/>
          <p:nvPr/>
        </p:nvSpPr>
        <p:spPr>
          <a:xfrm>
            <a:off x="2545675" y="1242874"/>
            <a:ext cx="4052649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l-GR" sz="2700" b="1" u="sng" dirty="0">
                <a:ln w="0"/>
                <a:solidFill>
                  <a:srgbClr val="0070C0"/>
                </a:solidFill>
              </a:rPr>
              <a:t>Παρουσίαση περιεχομένου</a:t>
            </a:r>
          </a:p>
        </p:txBody>
      </p:sp>
      <p:sp>
        <p:nvSpPr>
          <p:cNvPr id="8" name="Βέλος: Αριστερό 7">
            <a:extLst>
              <a:ext uri="{FF2B5EF4-FFF2-40B4-BE49-F238E27FC236}">
                <a16:creationId xmlns:a16="http://schemas.microsoft.com/office/drawing/2014/main" id="{D365DAAC-DBF9-974B-8F2D-092E95D09814}"/>
              </a:ext>
            </a:extLst>
          </p:cNvPr>
          <p:cNvSpPr/>
          <p:nvPr/>
        </p:nvSpPr>
        <p:spPr>
          <a:xfrm rot="614604">
            <a:off x="5062819" y="3793528"/>
            <a:ext cx="1067399" cy="51300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/>
              <a:t>ηχητικά</a:t>
            </a:r>
          </a:p>
        </p:txBody>
      </p:sp>
      <p:pic>
        <p:nvPicPr>
          <p:cNvPr id="16" name="Εικόνα 15" descr="Εικόνα που περιέχει κείμενο, στιγμιότυπο οθόνης, ιστοσελίδα, λογισμικό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8067A3D-E208-E027-3DF9-9F62B2F45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45" y="1751705"/>
            <a:ext cx="7329143" cy="3838784"/>
          </a:xfrm>
          <a:prstGeom prst="rect">
            <a:avLst/>
          </a:prstGeom>
        </p:spPr>
      </p:pic>
      <p:sp>
        <p:nvSpPr>
          <p:cNvPr id="14" name="Τίτλος 1">
            <a:extLst>
              <a:ext uri="{FF2B5EF4-FFF2-40B4-BE49-F238E27FC236}">
                <a16:creationId xmlns:a16="http://schemas.microsoft.com/office/drawing/2014/main" id="{57C57B66-36E8-BD53-3151-0D483857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br>
              <a:rPr lang="el-GR" sz="3600" dirty="0"/>
            </a:br>
            <a:r>
              <a:rPr lang="el-GR" sz="3600" dirty="0">
                <a:solidFill>
                  <a:srgbClr val="931B1B"/>
                </a:solidFill>
              </a:rPr>
              <a:t>5. Παραγόμενο εκπαιδευτικό υλικό 4/5 </a:t>
            </a:r>
            <a:endParaRPr lang="el-GR" sz="3600" b="1" dirty="0">
              <a:solidFill>
                <a:srgbClr val="931B1B"/>
              </a:solidFill>
            </a:endParaRPr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6C8C0243-9178-D0D8-A558-06EBF067CEEB}"/>
              </a:ext>
            </a:extLst>
          </p:cNvPr>
          <p:cNvSpPr/>
          <p:nvPr/>
        </p:nvSpPr>
        <p:spPr>
          <a:xfrm rot="20532523">
            <a:off x="557913" y="4459360"/>
            <a:ext cx="1323263" cy="458078"/>
          </a:xfrm>
          <a:prstGeom prst="rightArrow">
            <a:avLst>
              <a:gd name="adj1" fmla="val 50000"/>
              <a:gd name="adj2" fmla="val 3989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chemeClr val="accent5">
                    <a:lumMod val="75000"/>
                  </a:schemeClr>
                </a:solidFill>
              </a:rPr>
              <a:t>Κείμενο</a:t>
            </a: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2757D1B2-719C-E2E3-7A93-E1E6BC99BB4E}"/>
              </a:ext>
            </a:extLst>
          </p:cNvPr>
          <p:cNvSpPr/>
          <p:nvPr/>
        </p:nvSpPr>
        <p:spPr>
          <a:xfrm rot="1647336">
            <a:off x="509626" y="2416303"/>
            <a:ext cx="3111901" cy="509772"/>
          </a:xfrm>
          <a:prstGeom prst="rightArrow">
            <a:avLst>
              <a:gd name="adj1" fmla="val 54620"/>
              <a:gd name="adj2" fmla="val 524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chemeClr val="accent5">
                    <a:lumMod val="75000"/>
                  </a:schemeClr>
                </a:solidFill>
              </a:rPr>
              <a:t>Ήρωας</a:t>
            </a:r>
          </a:p>
        </p:txBody>
      </p:sp>
      <p:sp>
        <p:nvSpPr>
          <p:cNvPr id="11" name="Βέλος: Αριστερό 10">
            <a:extLst>
              <a:ext uri="{FF2B5EF4-FFF2-40B4-BE49-F238E27FC236}">
                <a16:creationId xmlns:a16="http://schemas.microsoft.com/office/drawing/2014/main" id="{CA1C3CD6-1C19-BD8A-AB2C-B8BE6A2F772C}"/>
              </a:ext>
            </a:extLst>
          </p:cNvPr>
          <p:cNvSpPr/>
          <p:nvPr/>
        </p:nvSpPr>
        <p:spPr>
          <a:xfrm rot="375176">
            <a:off x="6952257" y="4992982"/>
            <a:ext cx="1944396" cy="515675"/>
          </a:xfrm>
          <a:prstGeom prst="leftArrow">
            <a:avLst>
              <a:gd name="adj1" fmla="val 50000"/>
              <a:gd name="adj2" fmla="val 5617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chemeClr val="accent5">
                    <a:lumMod val="75000"/>
                  </a:schemeClr>
                </a:solidFill>
              </a:rPr>
              <a:t>Δραστηριότητα</a:t>
            </a:r>
          </a:p>
        </p:txBody>
      </p:sp>
      <p:sp>
        <p:nvSpPr>
          <p:cNvPr id="10" name="Βέλος: Αριστερό 9">
            <a:extLst>
              <a:ext uri="{FF2B5EF4-FFF2-40B4-BE49-F238E27FC236}">
                <a16:creationId xmlns:a16="http://schemas.microsoft.com/office/drawing/2014/main" id="{9B6E722D-9977-A517-E28E-17435236206D}"/>
              </a:ext>
            </a:extLst>
          </p:cNvPr>
          <p:cNvSpPr/>
          <p:nvPr/>
        </p:nvSpPr>
        <p:spPr>
          <a:xfrm rot="19912362">
            <a:off x="6941681" y="1894907"/>
            <a:ext cx="1797576" cy="443404"/>
          </a:xfrm>
          <a:prstGeom prst="leftArrow">
            <a:avLst>
              <a:gd name="adj1" fmla="val 50000"/>
              <a:gd name="adj2" fmla="val 5090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chemeClr val="accent5">
                    <a:lumMod val="75000"/>
                  </a:schemeClr>
                </a:solidFill>
              </a:rPr>
              <a:t>Εικόνα</a:t>
            </a:r>
          </a:p>
        </p:txBody>
      </p:sp>
      <p:sp>
        <p:nvSpPr>
          <p:cNvPr id="9" name="Βέλος: Αριστερό 8">
            <a:extLst>
              <a:ext uri="{FF2B5EF4-FFF2-40B4-BE49-F238E27FC236}">
                <a16:creationId xmlns:a16="http://schemas.microsoft.com/office/drawing/2014/main" id="{A5E7210A-586B-7D67-BC31-67C63E375247}"/>
              </a:ext>
            </a:extLst>
          </p:cNvPr>
          <p:cNvSpPr/>
          <p:nvPr/>
        </p:nvSpPr>
        <p:spPr>
          <a:xfrm rot="2045779">
            <a:off x="5640745" y="5365030"/>
            <a:ext cx="2196684" cy="485318"/>
          </a:xfrm>
          <a:prstGeom prst="leftArrow">
            <a:avLst>
              <a:gd name="adj1" fmla="val 50000"/>
              <a:gd name="adj2" fmla="val 12055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chemeClr val="accent5">
                    <a:lumMod val="75000"/>
                  </a:schemeClr>
                </a:solidFill>
              </a:rPr>
              <a:t>Ανατροφοδότηση</a:t>
            </a:r>
          </a:p>
        </p:txBody>
      </p:sp>
      <p:sp>
        <p:nvSpPr>
          <p:cNvPr id="18" name="Βέλος: Δεξιό 17">
            <a:extLst>
              <a:ext uri="{FF2B5EF4-FFF2-40B4-BE49-F238E27FC236}">
                <a16:creationId xmlns:a16="http://schemas.microsoft.com/office/drawing/2014/main" id="{CA97CCA7-D7C5-E93F-276C-0EBFAB615D4A}"/>
              </a:ext>
            </a:extLst>
          </p:cNvPr>
          <p:cNvSpPr/>
          <p:nvPr/>
        </p:nvSpPr>
        <p:spPr>
          <a:xfrm rot="20532523">
            <a:off x="3634353" y="5137685"/>
            <a:ext cx="1701925" cy="45807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chemeClr val="accent5">
                    <a:lumMod val="75000"/>
                  </a:schemeClr>
                </a:solidFill>
              </a:rPr>
              <a:t>Βίντεο</a:t>
            </a:r>
          </a:p>
        </p:txBody>
      </p:sp>
      <p:sp>
        <p:nvSpPr>
          <p:cNvPr id="19" name="Βέλος: Δεξιό 18">
            <a:extLst>
              <a:ext uri="{FF2B5EF4-FFF2-40B4-BE49-F238E27FC236}">
                <a16:creationId xmlns:a16="http://schemas.microsoft.com/office/drawing/2014/main" id="{595D415D-22E8-D4DF-39B9-E1B8D8569DF2}"/>
              </a:ext>
            </a:extLst>
          </p:cNvPr>
          <p:cNvSpPr/>
          <p:nvPr/>
        </p:nvSpPr>
        <p:spPr>
          <a:xfrm rot="19750799">
            <a:off x="767916" y="5573930"/>
            <a:ext cx="2072597" cy="458078"/>
          </a:xfrm>
          <a:prstGeom prst="rightArrow">
            <a:avLst>
              <a:gd name="adj1" fmla="val 50000"/>
              <a:gd name="adj2" fmla="val 3989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chemeClr val="accent5">
                    <a:lumMod val="75000"/>
                  </a:schemeClr>
                </a:solidFill>
              </a:rPr>
              <a:t>Υπερσύνδεσμοι</a:t>
            </a:r>
          </a:p>
        </p:txBody>
      </p:sp>
    </p:spTree>
    <p:extLst>
      <p:ext uri="{BB962C8B-B14F-4D97-AF65-F5344CB8AC3E}">
        <p14:creationId xmlns:p14="http://schemas.microsoft.com/office/powerpoint/2010/main" val="30397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1" grpId="0" animBg="1"/>
      <p:bldP spid="10" grpId="0" animBg="1"/>
      <p:bldP spid="9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E5D1BC6-6FE2-4649-46E9-5869167D63CC}"/>
              </a:ext>
            </a:extLst>
          </p:cNvPr>
          <p:cNvSpPr/>
          <p:nvPr/>
        </p:nvSpPr>
        <p:spPr>
          <a:xfrm>
            <a:off x="3089641" y="1117638"/>
            <a:ext cx="2557431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l-GR" sz="2700" b="1" u="sng" dirty="0">
                <a:ln w="0"/>
                <a:solidFill>
                  <a:srgbClr val="0070C0"/>
                </a:solidFill>
              </a:rPr>
              <a:t>Δραστηριότητες</a:t>
            </a:r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890BF9F4-A3E9-7E43-5977-7BC165A29C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66260"/>
              </p:ext>
            </p:extLst>
          </p:nvPr>
        </p:nvGraphicFramePr>
        <p:xfrm>
          <a:off x="5812652" y="1657475"/>
          <a:ext cx="3086683" cy="47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Τίτλος 1">
            <a:extLst>
              <a:ext uri="{FF2B5EF4-FFF2-40B4-BE49-F238E27FC236}">
                <a16:creationId xmlns:a16="http://schemas.microsoft.com/office/drawing/2014/main" id="{FBC4A849-6F73-3308-AE20-CDD89369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57282"/>
            <a:ext cx="7488832" cy="765652"/>
          </a:xfrm>
        </p:spPr>
        <p:txBody>
          <a:bodyPr>
            <a:noAutofit/>
          </a:bodyPr>
          <a:lstStyle/>
          <a:p>
            <a:br>
              <a:rPr lang="el-GR" sz="3600" dirty="0"/>
            </a:br>
            <a:r>
              <a:rPr lang="el-GR" sz="3600" dirty="0">
                <a:solidFill>
                  <a:srgbClr val="931B1B"/>
                </a:solidFill>
              </a:rPr>
              <a:t>5. Παραγόμενο εκπαιδευτικό υλικό 5/5 </a:t>
            </a:r>
            <a:endParaRPr lang="el-GR" sz="3600" b="1" dirty="0">
              <a:solidFill>
                <a:srgbClr val="931B1B"/>
              </a:solidFill>
            </a:endParaRPr>
          </a:p>
        </p:txBody>
      </p:sp>
      <p:pic>
        <p:nvPicPr>
          <p:cNvPr id="10" name="Εικόνα 9" descr="Εικόνα που περιέχει κείμενο, στιγμιότυπο οθόνης, άτομο, τοποθεσία web">
            <a:extLst>
              <a:ext uri="{FF2B5EF4-FFF2-40B4-BE49-F238E27FC236}">
                <a16:creationId xmlns:a16="http://schemas.microsoft.com/office/drawing/2014/main" id="{91F093FA-D4AE-243B-77A8-7815AB33F8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5" y="1679931"/>
            <a:ext cx="5058526" cy="2256359"/>
          </a:xfrm>
          <a:prstGeom prst="rect">
            <a:avLst/>
          </a:prstGeom>
        </p:spPr>
      </p:pic>
      <p:sp>
        <p:nvSpPr>
          <p:cNvPr id="11" name="Βέλος: Αριστερό 10">
            <a:extLst>
              <a:ext uri="{FF2B5EF4-FFF2-40B4-BE49-F238E27FC236}">
                <a16:creationId xmlns:a16="http://schemas.microsoft.com/office/drawing/2014/main" id="{82CE0980-0679-7D2F-D928-699AD62E6CB1}"/>
              </a:ext>
            </a:extLst>
          </p:cNvPr>
          <p:cNvSpPr/>
          <p:nvPr/>
        </p:nvSpPr>
        <p:spPr>
          <a:xfrm rot="19517129">
            <a:off x="3129321" y="2669061"/>
            <a:ext cx="2983024" cy="27810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/>
          </a:p>
        </p:txBody>
      </p:sp>
      <p:pic>
        <p:nvPicPr>
          <p:cNvPr id="9" name="Εικόνα 8" descr="Εικόνα που περιέχει στιγμιότυπο οθόνης, κείμενο, κολάζ, εξωτερικός χώρος/ύπαιθρο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171B123-26A8-6A9B-5B19-CCF0FA3244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6" y="4013835"/>
            <a:ext cx="5058526" cy="2452231"/>
          </a:xfrm>
          <a:prstGeom prst="rect">
            <a:avLst/>
          </a:prstGeom>
        </p:spPr>
      </p:pic>
      <p:sp>
        <p:nvSpPr>
          <p:cNvPr id="15" name="Βέλος: Αριστερό 14">
            <a:extLst>
              <a:ext uri="{FF2B5EF4-FFF2-40B4-BE49-F238E27FC236}">
                <a16:creationId xmlns:a16="http://schemas.microsoft.com/office/drawing/2014/main" id="{77AAEA1F-5380-E25D-74FB-F45548442F7B}"/>
              </a:ext>
            </a:extLst>
          </p:cNvPr>
          <p:cNvSpPr/>
          <p:nvPr/>
        </p:nvSpPr>
        <p:spPr>
          <a:xfrm rot="18184209">
            <a:off x="4401426" y="3242388"/>
            <a:ext cx="1934044" cy="217811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FCE72-DC8E-0163-5CA6-24697D34DD93}"/>
              </a:ext>
            </a:extLst>
          </p:cNvPr>
          <p:cNvSpPr txBox="1"/>
          <p:nvPr/>
        </p:nvSpPr>
        <p:spPr>
          <a:xfrm>
            <a:off x="107504" y="1988840"/>
            <a:ext cx="3143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ΚΥΡΙΟ</a:t>
            </a:r>
          </a:p>
          <a:p>
            <a:pPr algn="ctr"/>
            <a:endParaRPr lang="el-GR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l-G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Ε</a:t>
            </a:r>
          </a:p>
          <a:p>
            <a:pPr algn="ctr"/>
            <a:r>
              <a:rPr lang="el-G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Υ</a:t>
            </a:r>
          </a:p>
        </p:txBody>
      </p:sp>
    </p:spTree>
    <p:extLst>
      <p:ext uri="{BB962C8B-B14F-4D97-AF65-F5344CB8AC3E}">
        <p14:creationId xmlns:p14="http://schemas.microsoft.com/office/powerpoint/2010/main" val="7116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9117A3-A2D6-ED45-CDC1-ED4224064232}"/>
              </a:ext>
            </a:extLst>
          </p:cNvPr>
          <p:cNvSpPr txBox="1"/>
          <p:nvPr/>
        </p:nvSpPr>
        <p:spPr>
          <a:xfrm>
            <a:off x="107504" y="1052736"/>
            <a:ext cx="3143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Ε</a:t>
            </a:r>
          </a:p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Ρ</a:t>
            </a:r>
          </a:p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Ε</a:t>
            </a:r>
          </a:p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Υ</a:t>
            </a:r>
          </a:p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Ν</a:t>
            </a:r>
          </a:p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ΗΤΙΚΟ</a:t>
            </a:r>
          </a:p>
          <a:p>
            <a:pPr algn="ctr"/>
            <a:endParaRPr lang="el-GR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ΜΕΡΟΣ</a:t>
            </a:r>
          </a:p>
          <a:p>
            <a:pPr algn="ctr"/>
            <a:endParaRPr lang="el-GR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graphicFrame>
        <p:nvGraphicFramePr>
          <p:cNvPr id="3" name="Πίνακας 4">
            <a:extLst>
              <a:ext uri="{FF2B5EF4-FFF2-40B4-BE49-F238E27FC236}">
                <a16:creationId xmlns:a16="http://schemas.microsoft.com/office/drawing/2014/main" id="{67749661-1780-7612-3CC0-E0596865F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542046"/>
              </p:ext>
            </p:extLst>
          </p:nvPr>
        </p:nvGraphicFramePr>
        <p:xfrm>
          <a:off x="1043608" y="1769986"/>
          <a:ext cx="7560840" cy="466491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872415">
                  <a:extLst>
                    <a:ext uri="{9D8B030D-6E8A-4147-A177-3AD203B41FA5}">
                      <a16:colId xmlns:a16="http://schemas.microsoft.com/office/drawing/2014/main" val="168804507"/>
                    </a:ext>
                  </a:extLst>
                </a:gridCol>
                <a:gridCol w="4688425">
                  <a:extLst>
                    <a:ext uri="{9D8B030D-6E8A-4147-A177-3AD203B41FA5}">
                      <a16:colId xmlns:a16="http://schemas.microsoft.com/office/drawing/2014/main" val="1130253587"/>
                    </a:ext>
                  </a:extLst>
                </a:gridCol>
              </a:tblGrid>
              <a:tr h="121453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Σκοπός έρευνας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2000" kern="1200" dirty="0">
                          <a:solidFill>
                            <a:schemeClr val="dk1"/>
                          </a:solidFill>
                          <a:effectLst/>
                        </a:rPr>
                        <a:t>Αποτίμηση ΕΥ που έχει σχεδιαστεί με τη μεθοδολογία της συμπληρωτικής σχολικής ΕξΑΕ και τις αρχές της Πολυμεσικής Μάθησης</a:t>
                      </a:r>
                      <a:endParaRPr lang="el-GR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30862217"/>
                  </a:ext>
                </a:extLst>
              </a:tr>
              <a:tr h="67129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Είδος έρευνας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l-GR" sz="2000" kern="1200" dirty="0">
                          <a:solidFill>
                            <a:schemeClr val="dk1"/>
                          </a:solidFill>
                          <a:effectLst/>
                        </a:rPr>
                        <a:t>Έρευνα αξιολόγησης ΕΥ </a:t>
                      </a:r>
                    </a:p>
                    <a:p>
                      <a:r>
                        <a:rPr lang="el-GR" sz="2000" kern="1200" dirty="0">
                          <a:solidFill>
                            <a:schemeClr val="dk1"/>
                          </a:solidFill>
                          <a:effectLst/>
                        </a:rPr>
                        <a:t>Ποιοτική έρευνα- ανάλυση περιεχομένου</a:t>
                      </a:r>
                      <a:endParaRPr lang="el-GR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178737"/>
                  </a:ext>
                </a:extLst>
              </a:tr>
              <a:tr h="37942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Χρονική περίοδος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l-GR" sz="2000" kern="1200" dirty="0">
                          <a:solidFill>
                            <a:schemeClr val="dk1"/>
                          </a:solidFill>
                          <a:effectLst/>
                        </a:rPr>
                        <a:t>Ιούνιος του 2025</a:t>
                      </a:r>
                      <a:endParaRPr lang="el-GR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26836809"/>
                  </a:ext>
                </a:extLst>
              </a:tr>
              <a:tr h="671297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chemeClr val="bg1"/>
                          </a:solidFill>
                        </a:rPr>
                        <a:t>Δείγμα έρευνας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Σκόπιμη δειγματοληψία</a:t>
                      </a:r>
                    </a:p>
                    <a:p>
                      <a:r>
                        <a:rPr lang="el-GR" sz="2000" dirty="0"/>
                        <a:t>3 τελειόφοιτοι του ΠΜΣ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9170238"/>
                  </a:ext>
                </a:extLst>
              </a:tr>
              <a:tr h="963165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chemeClr val="bg1"/>
                          </a:solidFill>
                        </a:rPr>
                        <a:t>Μέσα συλλογής δεδομένων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dirty="0"/>
                        <a:t>Ερωτηματολόγιο:</a:t>
                      </a:r>
                    </a:p>
                    <a:p>
                      <a:pPr algn="l"/>
                      <a:r>
                        <a:rPr lang="el-GR" sz="2000" dirty="0"/>
                        <a:t>ΕΔΙΒΕΑ / 63 ερωτήσεις (10 άξονες)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168523"/>
                  </a:ext>
                </a:extLst>
              </a:tr>
              <a:tr h="6396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kern="1200" dirty="0">
                          <a:solidFill>
                            <a:schemeClr val="bg1"/>
                          </a:solidFill>
                          <a:effectLst/>
                        </a:rPr>
                        <a:t>Μονάδα καταγραφής και ανάλυσης</a:t>
                      </a:r>
                      <a:endParaRPr lang="el-GR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kern="1200" dirty="0">
                          <a:solidFill>
                            <a:schemeClr val="dk1"/>
                          </a:solidFill>
                          <a:effectLst/>
                        </a:rPr>
                        <a:t>Φράση με αυτοτελές εννοιολογικό - θεματικό περιεχόμενο</a:t>
                      </a:r>
                      <a:endParaRPr lang="el-G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86246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A3705DF-496A-E6F1-979C-1E0F396A2FC3}"/>
              </a:ext>
            </a:extLst>
          </p:cNvPr>
          <p:cNvSpPr txBox="1"/>
          <p:nvPr/>
        </p:nvSpPr>
        <p:spPr>
          <a:xfrm>
            <a:off x="3275856" y="1194129"/>
            <a:ext cx="352839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700" b="1" u="sng" dirty="0">
                <a:ln w="0"/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1</a:t>
            </a:r>
            <a:r>
              <a:rPr lang="el-GR" sz="2700" b="1" u="sng" baseline="30000" dirty="0">
                <a:ln w="0"/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ο </a:t>
            </a:r>
            <a:r>
              <a:rPr lang="el-GR" sz="2700" b="1" u="sng" dirty="0">
                <a:ln w="0"/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ερευνητικό μέρος</a:t>
            </a:r>
            <a:endParaRPr lang="el-GR" sz="18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E579C69E-C58A-2D0F-7443-58DBA1C9D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128" y="360451"/>
            <a:ext cx="7848872" cy="765652"/>
          </a:xfrm>
        </p:spPr>
        <p:txBody>
          <a:bodyPr>
            <a:noAutofit/>
          </a:bodyPr>
          <a:lstStyle/>
          <a:p>
            <a:br>
              <a:rPr lang="el-GR" sz="3600" dirty="0"/>
            </a:br>
            <a:r>
              <a:rPr lang="el-GR" sz="3600" dirty="0">
                <a:solidFill>
                  <a:srgbClr val="931B1B"/>
                </a:solidFill>
              </a:rPr>
              <a:t>6. Μεθοδολογία έρευνας 1/2</a:t>
            </a:r>
            <a:endParaRPr lang="el-GR" sz="3600" b="1" dirty="0">
              <a:solidFill>
                <a:srgbClr val="931B1B"/>
              </a:solidFill>
            </a:endParaRPr>
          </a:p>
        </p:txBody>
      </p:sp>
      <p:pic>
        <p:nvPicPr>
          <p:cNvPr id="4" name="Εικόνα 3" descr="Εικόνα που περιέχει ζωγραφιά, καρτούν, εικονογράφηση, τέχν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03EBE08-2DB5-95C7-D9B3-7C6A44EC8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8705"/>
            <a:ext cx="1734926" cy="108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44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30414BD8-3A68-58CF-8DEA-C15B42A25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712195"/>
              </p:ext>
            </p:extLst>
          </p:nvPr>
        </p:nvGraphicFramePr>
        <p:xfrm>
          <a:off x="1043608" y="1875035"/>
          <a:ext cx="7567574" cy="449623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879716">
                  <a:extLst>
                    <a:ext uri="{9D8B030D-6E8A-4147-A177-3AD203B41FA5}">
                      <a16:colId xmlns:a16="http://schemas.microsoft.com/office/drawing/2014/main" val="168804507"/>
                    </a:ext>
                  </a:extLst>
                </a:gridCol>
                <a:gridCol w="4687858">
                  <a:extLst>
                    <a:ext uri="{9D8B030D-6E8A-4147-A177-3AD203B41FA5}">
                      <a16:colId xmlns:a16="http://schemas.microsoft.com/office/drawing/2014/main" val="1130253587"/>
                    </a:ext>
                  </a:extLst>
                </a:gridCol>
              </a:tblGrid>
              <a:tr h="129454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Σκοπός έρευνας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Αποτίμηση της αξιοποίησης του ΕΥ στη μαθησιακή διαδικασία</a:t>
                      </a:r>
                      <a:endParaRPr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30862217"/>
                  </a:ext>
                </a:extLst>
              </a:tr>
              <a:tr h="706813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Είδος έρευνας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kern="1200" dirty="0">
                          <a:solidFill>
                            <a:schemeClr val="dk1"/>
                          </a:solidFill>
                          <a:effectLst/>
                        </a:rPr>
                        <a:t>Ποιοτική έρευνα- ανάλυση περιεχομένου</a:t>
                      </a:r>
                      <a:endParaRPr lang="el-GR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178737"/>
                  </a:ext>
                </a:extLst>
              </a:tr>
              <a:tr h="39950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Χρονική περίοδος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kern="1200" dirty="0">
                          <a:solidFill>
                            <a:schemeClr val="dk1"/>
                          </a:solidFill>
                          <a:effectLst/>
                        </a:rPr>
                        <a:t>Ιούνιος του 2025</a:t>
                      </a:r>
                      <a:endParaRPr lang="el-GR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26836809"/>
                  </a:ext>
                </a:extLst>
              </a:tr>
              <a:tr h="706813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Δείγμα έρευνας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l-GR" sz="2000" kern="1200" dirty="0">
                          <a:solidFill>
                            <a:schemeClr val="dk1"/>
                          </a:solidFill>
                          <a:effectLst/>
                        </a:rPr>
                        <a:t>Σκόπιμη δειγματοληψία ευκολίας: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10</a:t>
                      </a:r>
                      <a:r>
                        <a:rPr lang="el-GR" sz="2000" kern="1200" dirty="0">
                          <a:solidFill>
                            <a:schemeClr val="dk1"/>
                          </a:solidFill>
                          <a:effectLst/>
                        </a:rPr>
                        <a:t> μαθητές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E</a:t>
                      </a:r>
                      <a:r>
                        <a:rPr lang="el-GR" sz="2000" kern="1200" dirty="0">
                          <a:solidFill>
                            <a:schemeClr val="dk1"/>
                          </a:solidFill>
                          <a:effectLst/>
                        </a:rPr>
                        <a:t>' τάξη (Δ.Σ.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A</a:t>
                      </a:r>
                      <a:r>
                        <a:rPr lang="el-GR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γίας</a:t>
                      </a:r>
                      <a:r>
                        <a:rPr lang="el-GR" sz="2000" kern="1200" dirty="0">
                          <a:solidFill>
                            <a:schemeClr val="dk1"/>
                          </a:solidFill>
                          <a:effectLst/>
                        </a:rPr>
                        <a:t> Βαρβάρας)</a:t>
                      </a:r>
                      <a:endParaRPr lang="el-GR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3330287"/>
                  </a:ext>
                </a:extLst>
              </a:tr>
              <a:tr h="706813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chemeClr val="bg1"/>
                          </a:solidFill>
                        </a:rPr>
                        <a:t>Μέσα συλλογής δεδομένων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l-GR" sz="2000" kern="1200" dirty="0">
                          <a:solidFill>
                            <a:schemeClr val="dk1"/>
                          </a:solidFill>
                          <a:effectLst/>
                        </a:rPr>
                        <a:t>Ερωτηματολόγιο ερευνητή: 31 ερωτήσεις ανοιχτής απάντησης (9 άξονες)</a:t>
                      </a:r>
                      <a:endParaRPr lang="el-GR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79140712"/>
                  </a:ext>
                </a:extLst>
              </a:tr>
              <a:tr h="6817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kern="1200" dirty="0">
                          <a:solidFill>
                            <a:schemeClr val="bg1"/>
                          </a:solidFill>
                          <a:effectLst/>
                        </a:rPr>
                        <a:t>Μονάδα καταγραφής και ανάλυσης</a:t>
                      </a:r>
                      <a:endParaRPr lang="el-GR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l-GR" sz="2000" kern="1200" dirty="0">
                          <a:solidFill>
                            <a:schemeClr val="dk1"/>
                          </a:solidFill>
                          <a:effectLst/>
                        </a:rPr>
                        <a:t>Φράση με αυτοτελές εννοιολογικό - θεματικό περιεχόμενο</a:t>
                      </a:r>
                      <a:endParaRPr lang="el-G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26610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172BA55-14AB-BB93-F70D-EE8105201789}"/>
              </a:ext>
            </a:extLst>
          </p:cNvPr>
          <p:cNvSpPr txBox="1"/>
          <p:nvPr/>
        </p:nvSpPr>
        <p:spPr>
          <a:xfrm>
            <a:off x="3203848" y="1215953"/>
            <a:ext cx="345638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700" b="1" u="sng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700" b="1" u="sng" baseline="30000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700" b="1" u="sng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700" b="1" u="sng" dirty="0" err="1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έρευνητικό</a:t>
            </a:r>
            <a:r>
              <a:rPr lang="el-GR" sz="2700" b="1" u="sng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μέρος</a:t>
            </a:r>
            <a:endParaRPr lang="el-GR" sz="1800" b="1" dirty="0">
              <a:solidFill>
                <a:srgbClr val="0070C0"/>
              </a:solidFill>
            </a:endParaRPr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B7D390EF-EC17-7EDD-5DC0-87F0248A5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888" y="410937"/>
            <a:ext cx="7848872" cy="653766"/>
          </a:xfrm>
        </p:spPr>
        <p:txBody>
          <a:bodyPr>
            <a:noAutofit/>
          </a:bodyPr>
          <a:lstStyle/>
          <a:p>
            <a:br>
              <a:rPr lang="el-GR" sz="3600" dirty="0"/>
            </a:br>
            <a:r>
              <a:rPr lang="el-GR" sz="3600" dirty="0">
                <a:solidFill>
                  <a:srgbClr val="931B1B"/>
                </a:solidFill>
              </a:rPr>
              <a:t>6. Μεθοδολογία έρευνας 2/2</a:t>
            </a:r>
            <a:endParaRPr lang="el-GR" sz="3600" b="1" dirty="0">
              <a:solidFill>
                <a:srgbClr val="931B1B"/>
              </a:solidFill>
            </a:endParaRPr>
          </a:p>
        </p:txBody>
      </p:sp>
      <p:pic>
        <p:nvPicPr>
          <p:cNvPr id="4" name="Εικόνα 3" descr="Εικόνα που περιέχει ζωγραφιά, καρτούν, εικονογράφηση, τέχν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931B038-8834-E8A2-03AE-CE72D0FEB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5378"/>
            <a:ext cx="1734926" cy="1084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FE2CCA-B936-A795-B582-B519E2E5E9AE}"/>
              </a:ext>
            </a:extLst>
          </p:cNvPr>
          <p:cNvSpPr txBox="1"/>
          <p:nvPr/>
        </p:nvSpPr>
        <p:spPr>
          <a:xfrm>
            <a:off x="87623" y="1052736"/>
            <a:ext cx="3143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Ε</a:t>
            </a:r>
          </a:p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Ρ</a:t>
            </a:r>
          </a:p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Ε</a:t>
            </a:r>
          </a:p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Υ</a:t>
            </a:r>
          </a:p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Ν</a:t>
            </a:r>
          </a:p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ΗΤΙΚΟ</a:t>
            </a:r>
          </a:p>
          <a:p>
            <a:pPr algn="ctr"/>
            <a:endParaRPr lang="el-GR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ΜΕΡΟΣ</a:t>
            </a:r>
          </a:p>
          <a:p>
            <a:pPr algn="ctr"/>
            <a:endParaRPr lang="el-GR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8657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B3BA5-6BE3-0D26-C5B4-9E63D0932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0ECAE8-2BCB-178F-E5AE-A690912C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1" y="710945"/>
            <a:ext cx="5904657" cy="492006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931B1B"/>
                </a:solidFill>
              </a:rPr>
              <a:t>7. Κύρια ευρήματα 1/3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48720-A956-5E43-AB39-22D50891FC09}"/>
              </a:ext>
            </a:extLst>
          </p:cNvPr>
          <p:cNvSpPr txBox="1"/>
          <p:nvPr/>
        </p:nvSpPr>
        <p:spPr>
          <a:xfrm>
            <a:off x="107504" y="1844824"/>
            <a:ext cx="314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ΑΠΟΤΕΛΕΣΜΑΤΑ</a:t>
            </a:r>
          </a:p>
        </p:txBody>
      </p:sp>
      <p:pic>
        <p:nvPicPr>
          <p:cNvPr id="5" name="Εικόνα 4" descr="Εικόνα που περιέχει είδη γραφείου, γραφική ύλη, μολύβι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7172D8B-9871-4060-1BDE-C3C22A0C9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19" y="32021"/>
            <a:ext cx="1556770" cy="1200396"/>
          </a:xfrm>
          <a:prstGeom prst="rect">
            <a:avLst/>
          </a:prstGeom>
        </p:spPr>
      </p:pic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5013D701-EC1B-D2B1-777E-DFF34613C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9890581"/>
              </p:ext>
            </p:extLst>
          </p:nvPr>
        </p:nvGraphicFramePr>
        <p:xfrm>
          <a:off x="-108520" y="1268761"/>
          <a:ext cx="10153128" cy="5328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Στρογγυλεμένο ορθογώνιο 5">
            <a:extLst>
              <a:ext uri="{FF2B5EF4-FFF2-40B4-BE49-F238E27FC236}">
                <a16:creationId xmlns:a16="http://schemas.microsoft.com/office/drawing/2014/main" id="{C0485188-0C08-B373-C4C4-3786D601DA00}"/>
              </a:ext>
            </a:extLst>
          </p:cNvPr>
          <p:cNvSpPr/>
          <p:nvPr/>
        </p:nvSpPr>
        <p:spPr>
          <a:xfrm>
            <a:off x="1007602" y="1252340"/>
            <a:ext cx="2088233" cy="1268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Βιβλιογραφική τεκμηρίωση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Χρήση ποικίλων πηγών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Κριτική συζήτηση πληροφοριών</a:t>
            </a:r>
          </a:p>
        </p:txBody>
      </p:sp>
      <p:sp>
        <p:nvSpPr>
          <p:cNvPr id="8" name="Στρογγυλεμένο ορθογώνιο 7">
            <a:extLst>
              <a:ext uri="{FF2B5EF4-FFF2-40B4-BE49-F238E27FC236}">
                <a16:creationId xmlns:a16="http://schemas.microsoft.com/office/drawing/2014/main" id="{45DDDBBF-84AA-A17F-90CF-BB13AAD99538}"/>
              </a:ext>
            </a:extLst>
          </p:cNvPr>
          <p:cNvSpPr/>
          <p:nvPr/>
        </p:nvSpPr>
        <p:spPr>
          <a:xfrm>
            <a:off x="3816471" y="1232417"/>
            <a:ext cx="2565991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Φιλικό ύφος γραφής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Χρήση καθομιλούμενης γλώσσας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Χρήση προσωπικών – κτητικών αντωνυμιών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Πολυμεσικά στοιχεία και χρώματα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Στρογγυλεμένο ορθογώνιο 8">
            <a:extLst>
              <a:ext uri="{FF2B5EF4-FFF2-40B4-BE49-F238E27FC236}">
                <a16:creationId xmlns:a16="http://schemas.microsoft.com/office/drawing/2014/main" id="{CFF3DAA6-C19B-1070-BE7C-3E763D814F50}"/>
              </a:ext>
            </a:extLst>
          </p:cNvPr>
          <p:cNvSpPr/>
          <p:nvPr/>
        </p:nvSpPr>
        <p:spPr>
          <a:xfrm>
            <a:off x="6804249" y="1248838"/>
            <a:ext cx="2334740" cy="1368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Κατανοητά – αναγνωρίσιμα κουμπιά και εικονίδια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Εύκολη πλοήγηση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Αξιοπιστία υπερσυνδέσμων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Στρογγυλεμένο ορθογώνιο 10">
            <a:extLst>
              <a:ext uri="{FF2B5EF4-FFF2-40B4-BE49-F238E27FC236}">
                <a16:creationId xmlns:a16="http://schemas.microsoft.com/office/drawing/2014/main" id="{681FA3DA-9A7B-EA1C-F07D-6C68CE66DF98}"/>
              </a:ext>
            </a:extLst>
          </p:cNvPr>
          <p:cNvSpPr/>
          <p:nvPr/>
        </p:nvSpPr>
        <p:spPr>
          <a:xfrm>
            <a:off x="3757610" y="2974315"/>
            <a:ext cx="2303145" cy="14787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Δραστηριότητες που ενθαρρύνουν την ανταλλαγή απόψεων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Δραστηριότητες που ενθαρρύνουν τη συναισθηματική εμπλοκή</a:t>
            </a:r>
          </a:p>
        </p:txBody>
      </p:sp>
      <p:sp>
        <p:nvSpPr>
          <p:cNvPr id="11" name="Στρογγυλεμένο ορθογώνιο 11">
            <a:extLst>
              <a:ext uri="{FF2B5EF4-FFF2-40B4-BE49-F238E27FC236}">
                <a16:creationId xmlns:a16="http://schemas.microsoft.com/office/drawing/2014/main" id="{52238D07-163E-EF79-48C2-F47BDD0916B1}"/>
              </a:ext>
            </a:extLst>
          </p:cNvPr>
          <p:cNvSpPr/>
          <p:nvPr/>
        </p:nvSpPr>
        <p:spPr>
          <a:xfrm>
            <a:off x="515273" y="2922464"/>
            <a:ext cx="2749272" cy="16243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Δραστηριότητες αυτοαξιολόγησης – κριτικής σκέψης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Δραστηριότητες σύνδεσης νέας γνώσης με προσωπικές εμπειρίες </a:t>
            </a:r>
          </a:p>
          <a:p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Στρογγυλεμένο ορθογώνιο 9">
            <a:extLst>
              <a:ext uri="{FF2B5EF4-FFF2-40B4-BE49-F238E27FC236}">
                <a16:creationId xmlns:a16="http://schemas.microsoft.com/office/drawing/2014/main" id="{379A2C24-4D5F-15C6-FF6A-2D8549C2D3CA}"/>
              </a:ext>
            </a:extLst>
          </p:cNvPr>
          <p:cNvSpPr/>
          <p:nvPr/>
        </p:nvSpPr>
        <p:spPr>
          <a:xfrm>
            <a:off x="6671866" y="3091480"/>
            <a:ext cx="2388972" cy="15157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Σαφείς οδηγίες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Οπτικά μέσα (βέλη, πλαίσια, χρώματα, έντονη γραφή)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Ύπαρξη επεξηγηματικών σχολίων</a:t>
            </a:r>
          </a:p>
        </p:txBody>
      </p:sp>
      <p:sp>
        <p:nvSpPr>
          <p:cNvPr id="13" name="Στρογγυλεμένο ορθογώνιο 12">
            <a:extLst>
              <a:ext uri="{FF2B5EF4-FFF2-40B4-BE49-F238E27FC236}">
                <a16:creationId xmlns:a16="http://schemas.microsoft.com/office/drawing/2014/main" id="{2953BDA9-8114-43CB-ADF6-4F7378489837}"/>
              </a:ext>
            </a:extLst>
          </p:cNvPr>
          <p:cNvSpPr/>
          <p:nvPr/>
        </p:nvSpPr>
        <p:spPr>
          <a:xfrm>
            <a:off x="480690" y="4995776"/>
            <a:ext cx="3276919" cy="14575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Σαφήνεια σκοπού και προσδοκώμενων μαθησιακών αποτελεσμάτων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Έλεγχος προόδου με βάση τα προσδοκώμενα μαθησιακά αποτελέσματα και αναστοχασμός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Επεξήγηση με επάνω βέλος 3">
            <a:extLst>
              <a:ext uri="{FF2B5EF4-FFF2-40B4-BE49-F238E27FC236}">
                <a16:creationId xmlns:a16="http://schemas.microsoft.com/office/drawing/2014/main" id="{7E976630-9BA6-106D-ADCE-B93A13C32B09}"/>
              </a:ext>
            </a:extLst>
          </p:cNvPr>
          <p:cNvSpPr/>
          <p:nvPr/>
        </p:nvSpPr>
        <p:spPr>
          <a:xfrm>
            <a:off x="7582219" y="5165539"/>
            <a:ext cx="1546426" cy="1596854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  <a:latin typeface="Trebuchet MS" panose="020B0603020202020204" pitchFamily="34" charset="0"/>
              </a:rPr>
              <a:t>Αποτελέσματα έρευνας από ειδικούς της ΕξΑΕ</a:t>
            </a:r>
          </a:p>
        </p:txBody>
      </p:sp>
      <p:sp>
        <p:nvSpPr>
          <p:cNvPr id="4" name="Στρογγυλεμένο ορθογώνιο 12">
            <a:extLst>
              <a:ext uri="{FF2B5EF4-FFF2-40B4-BE49-F238E27FC236}">
                <a16:creationId xmlns:a16="http://schemas.microsoft.com/office/drawing/2014/main" id="{A33586CE-11F2-7268-CB43-B516F9F5153E}"/>
              </a:ext>
            </a:extLst>
          </p:cNvPr>
          <p:cNvSpPr/>
          <p:nvPr/>
        </p:nvSpPr>
        <p:spPr>
          <a:xfrm>
            <a:off x="4269359" y="4856484"/>
            <a:ext cx="3276919" cy="15968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Ισορροπημένη ενσωμάτωση οπτικού και λεκτικού περιεχομένου</a:t>
            </a:r>
            <a:endParaRPr lang="en-US" sz="13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Υποστήριξη μάθησης μέσω χρωμάτων, ήχων και κινουμένων γραφικών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Ενίσχυση κατανόησης μέσω εναλλαγής κειμένου, εικόνας, βίντεο </a:t>
            </a:r>
          </a:p>
        </p:txBody>
      </p:sp>
    </p:spTree>
    <p:extLst>
      <p:ext uri="{BB962C8B-B14F-4D97-AF65-F5344CB8AC3E}">
        <p14:creationId xmlns:p14="http://schemas.microsoft.com/office/powerpoint/2010/main" val="11259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0040" y="695202"/>
            <a:ext cx="6336704" cy="492006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931B1B"/>
                </a:solidFill>
              </a:rPr>
              <a:t>7. Κύρια ευρήματα 2/3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BC5BEC-C9FA-820B-45EC-E2C2A3D382BD}"/>
              </a:ext>
            </a:extLst>
          </p:cNvPr>
          <p:cNvSpPr txBox="1"/>
          <p:nvPr/>
        </p:nvSpPr>
        <p:spPr>
          <a:xfrm>
            <a:off x="107504" y="1844824"/>
            <a:ext cx="314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ΑΠΟΤΕΛΕΣΜΑΤΑ</a:t>
            </a:r>
          </a:p>
        </p:txBody>
      </p:sp>
      <p:pic>
        <p:nvPicPr>
          <p:cNvPr id="5" name="Εικόνα 4" descr="Εικόνα που περιέχει είδη γραφείου, γραφική ύλη, μολύβι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BB529BE-2D4B-EADD-25CC-CE9007553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19" y="1"/>
            <a:ext cx="1556770" cy="1232416"/>
          </a:xfrm>
          <a:prstGeom prst="rect">
            <a:avLst/>
          </a:prstGeom>
        </p:spPr>
      </p:pic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5D350572-98DE-CA1E-DB96-C5479D08E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6827607"/>
              </p:ext>
            </p:extLst>
          </p:nvPr>
        </p:nvGraphicFramePr>
        <p:xfrm>
          <a:off x="-108520" y="1268761"/>
          <a:ext cx="10153128" cy="5328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Στρογγυλεμένο ορθογώνιο 5">
            <a:extLst>
              <a:ext uri="{FF2B5EF4-FFF2-40B4-BE49-F238E27FC236}">
                <a16:creationId xmlns:a16="http://schemas.microsoft.com/office/drawing/2014/main" id="{0195D8D9-53D7-86E8-F8D5-C1D5321645F3}"/>
              </a:ext>
            </a:extLst>
          </p:cNvPr>
          <p:cNvSpPr/>
          <p:nvPr/>
        </p:nvSpPr>
        <p:spPr>
          <a:xfrm>
            <a:off x="842172" y="1271147"/>
            <a:ext cx="2649708" cy="13630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SzPct val="94000"/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Επαρκώς τεκμηριωμένο ΕΥ</a:t>
            </a:r>
          </a:p>
          <a:p>
            <a:pPr marL="285750" indent="-285750">
              <a:buSzPct val="94000"/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Υποστήριξη από διαφορετικές πηγές πληροφοριών</a:t>
            </a:r>
          </a:p>
          <a:p>
            <a:pPr marL="285750" indent="-285750">
              <a:buSzPct val="94000"/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Ανάλυση πληροφοριών από πολυμέσα και </a:t>
            </a:r>
            <a:r>
              <a:rPr lang="en-US" sz="1300" dirty="0">
                <a:solidFill>
                  <a:schemeClr val="tx1"/>
                </a:solidFill>
                <a:latin typeface="Trebuchet MS" panose="020B0603020202020204" pitchFamily="34" charset="0"/>
              </a:rPr>
              <a:t>Avatar </a:t>
            </a:r>
            <a:endParaRPr lang="el-GR" sz="13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Στρογγυλεμένο ορθογώνιο 7">
            <a:extLst>
              <a:ext uri="{FF2B5EF4-FFF2-40B4-BE49-F238E27FC236}">
                <a16:creationId xmlns:a16="http://schemas.microsoft.com/office/drawing/2014/main" id="{695E7AB9-075C-D69B-10CB-134AD0E8F053}"/>
              </a:ext>
            </a:extLst>
          </p:cNvPr>
          <p:cNvSpPr/>
          <p:nvPr/>
        </p:nvSpPr>
        <p:spPr>
          <a:xfrm>
            <a:off x="4045744" y="1268761"/>
            <a:ext cx="2303145" cy="13654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Προσιτή γλώσσα και κατάλληλος όγκος πληροφοριών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ΕΥ σαφές, κατανοητό, και ευπαρουσίαστο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Στρογγυλεμένο ορθογώνιο 8">
            <a:extLst>
              <a:ext uri="{FF2B5EF4-FFF2-40B4-BE49-F238E27FC236}">
                <a16:creationId xmlns:a16="http://schemas.microsoft.com/office/drawing/2014/main" id="{B24BBD80-2B6E-B422-12FB-E4F6BB2CF828}"/>
              </a:ext>
            </a:extLst>
          </p:cNvPr>
          <p:cNvSpPr/>
          <p:nvPr/>
        </p:nvSpPr>
        <p:spPr>
          <a:xfrm>
            <a:off x="6820369" y="1332860"/>
            <a:ext cx="2254827" cy="11872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sz="13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Λειτουργικό και προσβάσιμο ΕΥ.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Απλή πλοήγηση, κατανοητά πλήκτρα, αξιόπιστοι υπερσύνδεσμοι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Στρογγυλεμένο ορθογώνιο 10">
            <a:extLst>
              <a:ext uri="{FF2B5EF4-FFF2-40B4-BE49-F238E27FC236}">
                <a16:creationId xmlns:a16="http://schemas.microsoft.com/office/drawing/2014/main" id="{83E5DABF-2169-8B0C-A842-EB9F985B9CC8}"/>
              </a:ext>
            </a:extLst>
          </p:cNvPr>
          <p:cNvSpPr/>
          <p:nvPr/>
        </p:nvSpPr>
        <p:spPr>
          <a:xfrm>
            <a:off x="3635895" y="3062462"/>
            <a:ext cx="2673183" cy="14787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Διαδραστικές δραστηριότητες έκφρασης προσωπικών απόψεων και σχολιασμός (</a:t>
            </a:r>
            <a:r>
              <a:rPr lang="en-US" sz="1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padlet</a:t>
            </a: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</a:rPr>
              <a:t>, chat)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Αλληλεπίδραση με συμμαθητές</a:t>
            </a:r>
            <a:endParaRPr lang="en-US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Στρογγυλεμένο ορθογώνιο 11">
            <a:extLst>
              <a:ext uri="{FF2B5EF4-FFF2-40B4-BE49-F238E27FC236}">
                <a16:creationId xmlns:a16="http://schemas.microsoft.com/office/drawing/2014/main" id="{19C651DB-E82D-D207-5835-AD41B991681F}"/>
              </a:ext>
            </a:extLst>
          </p:cNvPr>
          <p:cNvSpPr/>
          <p:nvPr/>
        </p:nvSpPr>
        <p:spPr>
          <a:xfrm>
            <a:off x="637854" y="2998853"/>
            <a:ext cx="2557106" cy="14787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Δραστηριότητες με ανατροφοδότηση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Έλεγχος προόδου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Αυτορρυθμιζόμενη μάθηση</a:t>
            </a:r>
          </a:p>
        </p:txBody>
      </p:sp>
      <p:sp>
        <p:nvSpPr>
          <p:cNvPr id="12" name="Στρογγυλεμένο ορθογώνιο 9">
            <a:extLst>
              <a:ext uri="{FF2B5EF4-FFF2-40B4-BE49-F238E27FC236}">
                <a16:creationId xmlns:a16="http://schemas.microsoft.com/office/drawing/2014/main" id="{AF7FFB1A-CD15-090C-AB17-B33A4ABE032D}"/>
              </a:ext>
            </a:extLst>
          </p:cNvPr>
          <p:cNvSpPr/>
          <p:nvPr/>
        </p:nvSpPr>
        <p:spPr>
          <a:xfrm>
            <a:off x="6750017" y="3064664"/>
            <a:ext cx="2388972" cy="15157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Σαφής επισήμανση σημαντικών σημείων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Οδηγοί μελέτης και γραπτές οδηγίες πλοήγησης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Διευκρινίσεις για τις δραστηριότητες </a:t>
            </a:r>
          </a:p>
        </p:txBody>
      </p:sp>
      <p:sp>
        <p:nvSpPr>
          <p:cNvPr id="13" name="Στρογγυλεμένο ορθογώνιο 12">
            <a:extLst>
              <a:ext uri="{FF2B5EF4-FFF2-40B4-BE49-F238E27FC236}">
                <a16:creationId xmlns:a16="http://schemas.microsoft.com/office/drawing/2014/main" id="{2939F7C1-0139-E2DD-4D3B-BCEE3EA16BFB}"/>
              </a:ext>
            </a:extLst>
          </p:cNvPr>
          <p:cNvSpPr/>
          <p:nvPr/>
        </p:nvSpPr>
        <p:spPr>
          <a:xfrm>
            <a:off x="696714" y="5046937"/>
            <a:ext cx="2939181" cy="13810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Σαφής παρουσίαση σκοπού και προσδοκώμενων μαθησιακών αποτελεσμάτων ανά ενότητα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Δυνατότητα αξιολόγησης βαθμού επίτευξης στόχων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8" name="Εικόνα 17" descr="Εικόνα που περιέχει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6975A83-C4CA-8936-7350-7249BA9748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146" y="4112707"/>
            <a:ext cx="504056" cy="504056"/>
          </a:xfrm>
          <a:prstGeom prst="rect">
            <a:avLst/>
          </a:prstGeom>
        </p:spPr>
      </p:pic>
      <p:sp>
        <p:nvSpPr>
          <p:cNvPr id="14" name="Επεξήγηση με επάνω βέλος 3">
            <a:extLst>
              <a:ext uri="{FF2B5EF4-FFF2-40B4-BE49-F238E27FC236}">
                <a16:creationId xmlns:a16="http://schemas.microsoft.com/office/drawing/2014/main" id="{4196D35A-F06C-B562-A46B-5E6A1137ECC2}"/>
              </a:ext>
            </a:extLst>
          </p:cNvPr>
          <p:cNvSpPr/>
          <p:nvPr/>
        </p:nvSpPr>
        <p:spPr>
          <a:xfrm>
            <a:off x="7426027" y="5346044"/>
            <a:ext cx="1649169" cy="1457562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  <a:latin typeface="Trebuchet MS" panose="020B0603020202020204" pitchFamily="34" charset="0"/>
              </a:rPr>
              <a:t>Αποτελέσματα έρευνας από μαθητές </a:t>
            </a:r>
            <a:r>
              <a:rPr lang="el-GR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Ε΄Δημοτικού</a:t>
            </a:r>
            <a:endParaRPr lang="el-GR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Στρογγυλεμένο ορθογώνιο 7">
            <a:extLst>
              <a:ext uri="{FF2B5EF4-FFF2-40B4-BE49-F238E27FC236}">
                <a16:creationId xmlns:a16="http://schemas.microsoft.com/office/drawing/2014/main" id="{D0694B54-D509-3A2E-881E-AE03060DC8F8}"/>
              </a:ext>
            </a:extLst>
          </p:cNvPr>
          <p:cNvSpPr/>
          <p:nvPr/>
        </p:nvSpPr>
        <p:spPr>
          <a:xfrm>
            <a:off x="4211961" y="5008692"/>
            <a:ext cx="2952328" cy="1457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Χρήση β’ προσώπου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Συνδυασμός εικόνων, βίντεο, κειμένων και</a:t>
            </a: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αφήγησης</a:t>
            </a: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από ψηφιακό </a:t>
            </a: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</a:rPr>
              <a:t>Avatar</a:t>
            </a:r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Τμηματική δομή και συνεχής ανατροφοδότηση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5AFDB-B033-B3CD-A638-D5ED944DF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6642D10E-7921-CAC0-B3B0-B44F284D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630549"/>
            <a:ext cx="6120680" cy="638211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931B1B"/>
                </a:solidFill>
              </a:rPr>
              <a:t>7. Κύρια ευρήματα 3/3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714455-F020-EE75-9D3D-3B55E21FF3AC}"/>
              </a:ext>
            </a:extLst>
          </p:cNvPr>
          <p:cNvSpPr txBox="1"/>
          <p:nvPr/>
        </p:nvSpPr>
        <p:spPr>
          <a:xfrm>
            <a:off x="107504" y="1844824"/>
            <a:ext cx="314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ΑΠΟΤΕΛΕΣΜΑΤΑ</a:t>
            </a:r>
          </a:p>
        </p:txBody>
      </p:sp>
      <p:pic>
        <p:nvPicPr>
          <p:cNvPr id="3" name="Εικόνα 2" descr="Εικόνα που περιέχει είδη γραφείου, γραφική ύλη, μολύβι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95188F1-0668-2ED1-FC22-82B59CACF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88" y="0"/>
            <a:ext cx="1535612" cy="1268760"/>
          </a:xfrm>
          <a:prstGeom prst="rect">
            <a:avLst/>
          </a:prstGeom>
        </p:spPr>
      </p:pic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EC1D3363-755F-9108-8AD6-A118BEE280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273182"/>
              </p:ext>
            </p:extLst>
          </p:nvPr>
        </p:nvGraphicFramePr>
        <p:xfrm>
          <a:off x="0" y="1439863"/>
          <a:ext cx="9036496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18CF0C8-FB88-DAD5-BBD9-A6A0C16DA581}"/>
              </a:ext>
            </a:extLst>
          </p:cNvPr>
          <p:cNvSpPr txBox="1"/>
          <p:nvPr/>
        </p:nvSpPr>
        <p:spPr>
          <a:xfrm>
            <a:off x="6504142" y="4553258"/>
            <a:ext cx="1075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FFCC"/>
                </a:solidFill>
                <a:latin typeface="Trebuchet MS" panose="020B0603020202020204" pitchFamily="34" charset="0"/>
              </a:rPr>
              <a:t>Δυνατά</a:t>
            </a:r>
            <a:r>
              <a:rPr lang="el-GR" b="1" dirty="0">
                <a:solidFill>
                  <a:srgbClr val="FFFFCC"/>
                </a:solidFill>
              </a:rPr>
              <a:t> </a:t>
            </a:r>
            <a:r>
              <a:rPr lang="el-GR" sz="2000" b="1" dirty="0">
                <a:solidFill>
                  <a:srgbClr val="FFFFCC"/>
                </a:solidFill>
                <a:latin typeface="Trebuchet MS" panose="020B0603020202020204" pitchFamily="34" charset="0"/>
              </a:rPr>
              <a:t>σημεία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C2578-2791-5188-C3F6-D71657EE9757}"/>
              </a:ext>
            </a:extLst>
          </p:cNvPr>
          <p:cNvSpPr txBox="1"/>
          <p:nvPr/>
        </p:nvSpPr>
        <p:spPr>
          <a:xfrm>
            <a:off x="2339752" y="2813447"/>
            <a:ext cx="12480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b="1" dirty="0">
                <a:solidFill>
                  <a:srgbClr val="FFFFCC"/>
                </a:solidFill>
                <a:latin typeface="Trebuchet MS" panose="020B0603020202020204" pitchFamily="34" charset="0"/>
              </a:rPr>
              <a:t>Προτάσεις Βελτίωσης</a:t>
            </a:r>
          </a:p>
        </p:txBody>
      </p:sp>
    </p:spTree>
    <p:extLst>
      <p:ext uri="{BB962C8B-B14F-4D97-AF65-F5344CB8AC3E}">
        <p14:creationId xmlns:p14="http://schemas.microsoft.com/office/powerpoint/2010/main" val="19753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4320480" cy="576064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931B1B"/>
                </a:solidFill>
              </a:rPr>
              <a:t>8. Συμπεράσματα 1/4</a:t>
            </a:r>
            <a:endParaRPr lang="el-GR" sz="4000" b="1" dirty="0">
              <a:solidFill>
                <a:srgbClr val="931B1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0504C-5301-4ABA-B5B0-5A5E84336451}"/>
              </a:ext>
            </a:extLst>
          </p:cNvPr>
          <p:cNvSpPr txBox="1"/>
          <p:nvPr/>
        </p:nvSpPr>
        <p:spPr>
          <a:xfrm>
            <a:off x="107504" y="1844824"/>
            <a:ext cx="314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ΣΥΜΠΕΡΑΣΜΑΤΑ</a:t>
            </a:r>
          </a:p>
        </p:txBody>
      </p:sp>
      <p:pic>
        <p:nvPicPr>
          <p:cNvPr id="5" name="Εικόνα 4" descr="Εικόνα που περιέχει κείμενο, στιγμιότυπο οθόνης, γραμματοσειρά, ορθογώνιο παραλληλόγραμμ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EDFB84A-01D5-BD3B-348F-33157BECF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40182"/>
            <a:ext cx="1578620" cy="999664"/>
          </a:xfrm>
          <a:prstGeom prst="rect">
            <a:avLst/>
          </a:prstGeom>
        </p:spPr>
      </p:pic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B8712A2D-60DA-E607-1CC3-0FA2C0258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919997"/>
              </p:ext>
            </p:extLst>
          </p:nvPr>
        </p:nvGraphicFramePr>
        <p:xfrm>
          <a:off x="844826" y="1340768"/>
          <a:ext cx="83164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498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34A45-71D2-D355-3FC7-BE75D92D6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5B3326-A742-4CDE-49EA-DE309E1F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931B1B"/>
                </a:solidFill>
              </a:rPr>
              <a:t>Ευχαριστίες</a:t>
            </a:r>
          </a:p>
        </p:txBody>
      </p:sp>
      <p:sp>
        <p:nvSpPr>
          <p:cNvPr id="4" name="9 - Ορθογώνιο">
            <a:extLst>
              <a:ext uri="{FF2B5EF4-FFF2-40B4-BE49-F238E27FC236}">
                <a16:creationId xmlns:a16="http://schemas.microsoft.com/office/drawing/2014/main" id="{8B355122-7C36-9A4E-838E-FAC11BCDEB62}"/>
              </a:ext>
            </a:extLst>
          </p:cNvPr>
          <p:cNvSpPr/>
          <p:nvPr/>
        </p:nvSpPr>
        <p:spPr>
          <a:xfrm>
            <a:off x="827584" y="155679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l-GR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DB22D-FA6D-C572-6E70-BAAB8374FAF3}"/>
              </a:ext>
            </a:extLst>
          </p:cNvPr>
          <p:cNvSpPr txBox="1"/>
          <p:nvPr/>
        </p:nvSpPr>
        <p:spPr>
          <a:xfrm>
            <a:off x="10344" y="1720840"/>
            <a:ext cx="395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ΕΥΧΑΡΙΣΤΙΕΣ 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A55B7F7-166E-05F7-0278-4827F77F92E1}"/>
              </a:ext>
            </a:extLst>
          </p:cNvPr>
          <p:cNvSpPr/>
          <p:nvPr/>
        </p:nvSpPr>
        <p:spPr>
          <a:xfrm>
            <a:off x="1788638" y="1870520"/>
            <a:ext cx="5208374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7E9130A-B1F8-25C1-BB19-2E02C207CC62}"/>
              </a:ext>
            </a:extLst>
          </p:cNvPr>
          <p:cNvSpPr/>
          <p:nvPr/>
        </p:nvSpPr>
        <p:spPr>
          <a:xfrm>
            <a:off x="1779371" y="2672002"/>
            <a:ext cx="5208374" cy="504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F90156F-D8B3-3FDF-9688-CC0815FA3DE5}"/>
              </a:ext>
            </a:extLst>
          </p:cNvPr>
          <p:cNvSpPr/>
          <p:nvPr/>
        </p:nvSpPr>
        <p:spPr>
          <a:xfrm>
            <a:off x="1805538" y="3495976"/>
            <a:ext cx="5208374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l-GR" sz="1800" dirty="0">
                <a:solidFill>
                  <a:srgbClr val="918485">
                    <a:lumMod val="50000"/>
                  </a:srgbClr>
                </a:solidFill>
                <a:latin typeface="Trebuchet MS" panose="020B0603020202020204" pitchFamily="34" charset="0"/>
              </a:rPr>
              <a:t>          </a:t>
            </a:r>
            <a:r>
              <a:rPr lang="el-GR" sz="1800" dirty="0">
                <a:solidFill>
                  <a:srgbClr val="D34817">
                    <a:lumMod val="50000"/>
                  </a:srgbClr>
                </a:solidFill>
                <a:latin typeface="Trebuchet MS" panose="020B0603020202020204" pitchFamily="34" charset="0"/>
              </a:rPr>
              <a:t>Στους συμμετέχοντες στην έρευνα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E88D0C-5B1D-3067-8480-C901BD6674D2}"/>
              </a:ext>
            </a:extLst>
          </p:cNvPr>
          <p:cNvSpPr/>
          <p:nvPr/>
        </p:nvSpPr>
        <p:spPr>
          <a:xfrm>
            <a:off x="1788638" y="4398916"/>
            <a:ext cx="5208374" cy="504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l-GR" sz="1800" dirty="0">
                <a:solidFill>
                  <a:srgbClr val="D34817">
                    <a:lumMod val="50000"/>
                  </a:srgbClr>
                </a:solidFill>
                <a:latin typeface="Trebuchet MS" panose="020B0603020202020204" pitchFamily="34" charset="0"/>
              </a:rPr>
              <a:t>           Στη σύζυγό μου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F5E435-3CBD-2A89-207A-ACD17DEF904C}"/>
              </a:ext>
            </a:extLst>
          </p:cNvPr>
          <p:cNvSpPr txBox="1"/>
          <p:nvPr/>
        </p:nvSpPr>
        <p:spPr>
          <a:xfrm>
            <a:off x="2533135" y="2714925"/>
            <a:ext cx="407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rgbClr val="D34817">
                    <a:lumMod val="50000"/>
                  </a:srgbClr>
                </a:solidFill>
                <a:latin typeface="Trebuchet MS" panose="020B0603020202020204" pitchFamily="34" charset="0"/>
              </a:rPr>
              <a:t>Στην ομάδα μου 3 &amp; ο Κούκος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1C5A52-532B-128A-459E-3227424DFC39}"/>
              </a:ext>
            </a:extLst>
          </p:cNvPr>
          <p:cNvSpPr txBox="1"/>
          <p:nvPr/>
        </p:nvSpPr>
        <p:spPr>
          <a:xfrm>
            <a:off x="2474438" y="1903730"/>
            <a:ext cx="404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rgbClr val="D34817">
                    <a:lumMod val="50000"/>
                  </a:srgbClr>
                </a:solidFill>
                <a:latin typeface="Trebuchet MS" panose="020B0603020202020204" pitchFamily="34" charset="0"/>
              </a:rPr>
              <a:t>Στην τριμελή επιτροπή επίβλεψης ΔΕ</a:t>
            </a:r>
          </a:p>
        </p:txBody>
      </p:sp>
      <p:pic>
        <p:nvPicPr>
          <p:cNvPr id="18" name="Εικόνα 17" descr="Εικόνα που περιέχει κείμενο, πληκτρολόγιο, υπολογιστής, πληκτρολόγιο υπολογιστή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E1F772E-3288-D039-3E30-6F6F8507D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5611"/>
            <a:ext cx="1533010" cy="84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51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0E68E-530B-A206-C9F7-10C575F21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81801D0B-F78D-013B-24ED-1A5839F374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689252"/>
              </p:ext>
            </p:extLst>
          </p:nvPr>
        </p:nvGraphicFramePr>
        <p:xfrm>
          <a:off x="1187624" y="1293810"/>
          <a:ext cx="7776864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C295EF-ED56-66F9-19D8-6A57F099F11F}"/>
              </a:ext>
            </a:extLst>
          </p:cNvPr>
          <p:cNvSpPr txBox="1"/>
          <p:nvPr/>
        </p:nvSpPr>
        <p:spPr>
          <a:xfrm>
            <a:off x="107504" y="887413"/>
            <a:ext cx="3143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ΠΕΡΙΟΡΙΣΜΟ Ι</a:t>
            </a:r>
          </a:p>
          <a:p>
            <a:pPr algn="ctr"/>
            <a:endParaRPr lang="el-GR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ΕΡΕΥΝΑΣ </a:t>
            </a:r>
          </a:p>
        </p:txBody>
      </p:sp>
      <p:pic>
        <p:nvPicPr>
          <p:cNvPr id="5" name="Εικόνα 4" descr="Εικόνα που περιέχει κείμενο, καρτούν, εξωτερικός χώρος/ύπαιθρος, παιχνίδι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DFB28B2-994E-0023-B0FD-3B6F49080B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584176" cy="1008112"/>
          </a:xfrm>
          <a:prstGeom prst="rect">
            <a:avLst/>
          </a:prstGeom>
        </p:spPr>
      </p:pic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id="{42859C09-B299-4F9E-D686-BCC27F690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561300"/>
              </p:ext>
            </p:extLst>
          </p:nvPr>
        </p:nvGraphicFramePr>
        <p:xfrm>
          <a:off x="562270" y="-171400"/>
          <a:ext cx="8496944" cy="8157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Τίτλος 1">
            <a:extLst>
              <a:ext uri="{FF2B5EF4-FFF2-40B4-BE49-F238E27FC236}">
                <a16:creationId xmlns:a16="http://schemas.microsoft.com/office/drawing/2014/main" id="{C262192B-1F31-03B7-4E51-2982B9D2CB5B}"/>
              </a:ext>
            </a:extLst>
          </p:cNvPr>
          <p:cNvSpPr txBox="1">
            <a:spLocks/>
          </p:cNvSpPr>
          <p:nvPr/>
        </p:nvSpPr>
        <p:spPr>
          <a:xfrm>
            <a:off x="1331640" y="712269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sz="3600" dirty="0">
                <a:solidFill>
                  <a:srgbClr val="931B1B"/>
                </a:solidFill>
              </a:rPr>
              <a:t>8. Συμπεράσματα 2/4</a:t>
            </a:r>
            <a:endParaRPr lang="el-GR" sz="4000" dirty="0">
              <a:solidFill>
                <a:srgbClr val="931B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6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id="{DB6182AC-1FD4-05AF-A0EF-C602770828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773863"/>
              </p:ext>
            </p:extLst>
          </p:nvPr>
        </p:nvGraphicFramePr>
        <p:xfrm>
          <a:off x="2862799" y="1268759"/>
          <a:ext cx="3581409" cy="49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9 - Ορθογώνιο"/>
          <p:cNvSpPr/>
          <p:nvPr/>
        </p:nvSpPr>
        <p:spPr>
          <a:xfrm>
            <a:off x="899592" y="227687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  </a:t>
            </a: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E1449E16-3072-C27C-7F19-139BB1D83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139970"/>
              </p:ext>
            </p:extLst>
          </p:nvPr>
        </p:nvGraphicFramePr>
        <p:xfrm>
          <a:off x="749910" y="1759125"/>
          <a:ext cx="8208912" cy="522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2462DC-3236-A753-5409-862E859E8ED1}"/>
              </a:ext>
            </a:extLst>
          </p:cNvPr>
          <p:cNvSpPr txBox="1"/>
          <p:nvPr/>
        </p:nvSpPr>
        <p:spPr>
          <a:xfrm>
            <a:off x="111822" y="908720"/>
            <a:ext cx="3143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ΣΥΝΕΙΣΦΟΡΑ</a:t>
            </a:r>
          </a:p>
          <a:p>
            <a:pPr algn="ctr"/>
            <a:endParaRPr lang="el-GR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l-GR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ΔΙΠΛΩΜΤΙΚΗΣ</a:t>
            </a:r>
          </a:p>
        </p:txBody>
      </p:sp>
      <p:pic>
        <p:nvPicPr>
          <p:cNvPr id="7" name="Εικόνα 6" descr="Εικόνα που περιέχει παιχνίδι, καρτούν, τελετή απονομής τίτλου σπουδών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1AFA494-D64F-A286-7699-8BC4048BD6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09" y="116632"/>
            <a:ext cx="1015846" cy="1354461"/>
          </a:xfrm>
          <a:prstGeom prst="rect">
            <a:avLst/>
          </a:prstGeom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8B0AB3EC-724D-AA24-0E53-AC0F659A268E}"/>
              </a:ext>
            </a:extLst>
          </p:cNvPr>
          <p:cNvSpPr txBox="1">
            <a:spLocks/>
          </p:cNvSpPr>
          <p:nvPr/>
        </p:nvSpPr>
        <p:spPr>
          <a:xfrm>
            <a:off x="1343139" y="715717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sz="3600" dirty="0">
                <a:solidFill>
                  <a:srgbClr val="931B1B"/>
                </a:solidFill>
              </a:rPr>
              <a:t>8. Συμπεράσματα 3/4</a:t>
            </a:r>
            <a:endParaRPr lang="el-GR" sz="4000" dirty="0">
              <a:solidFill>
                <a:srgbClr val="931B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92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3245E-D79F-5E79-18AE-7F0DBE063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FB142936-0203-D8B9-E212-C81DA141E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360949"/>
              </p:ext>
            </p:extLst>
          </p:nvPr>
        </p:nvGraphicFramePr>
        <p:xfrm>
          <a:off x="3019530" y="1217415"/>
          <a:ext cx="3891348" cy="545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9 - Ορθογώνιο">
            <a:extLst>
              <a:ext uri="{FF2B5EF4-FFF2-40B4-BE49-F238E27FC236}">
                <a16:creationId xmlns:a16="http://schemas.microsoft.com/office/drawing/2014/main" id="{A164F2BF-F987-B982-BCA0-7BAD416F5E23}"/>
              </a:ext>
            </a:extLst>
          </p:cNvPr>
          <p:cNvSpPr/>
          <p:nvPr/>
        </p:nvSpPr>
        <p:spPr>
          <a:xfrm>
            <a:off x="899592" y="227687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63748-4AF7-9D6A-0FA5-BE39FCBAB8F6}"/>
              </a:ext>
            </a:extLst>
          </p:cNvPr>
          <p:cNvSpPr txBox="1"/>
          <p:nvPr/>
        </p:nvSpPr>
        <p:spPr>
          <a:xfrm>
            <a:off x="64926" y="474345"/>
            <a:ext cx="37318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ΠΡΟΤΑΣΕΙΣ</a:t>
            </a:r>
          </a:p>
          <a:p>
            <a:pPr algn="ctr"/>
            <a:endParaRPr lang="el-GR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l-G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ΜΕΛΛΟΝΤΙΚΗΣ</a:t>
            </a:r>
          </a:p>
          <a:p>
            <a:pPr algn="ctr"/>
            <a:endParaRPr lang="el-GR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l-G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ΕΡΕΥΝΑΣ</a:t>
            </a:r>
          </a:p>
        </p:txBody>
      </p:sp>
      <p:pic>
        <p:nvPicPr>
          <p:cNvPr id="8" name="Εικόνα 7" descr="Εικόνα που περιέχει είδη γραφείου, ζωγραφιά, παιδική τέχνη, γραφική ύλ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2D65BB6-F2FF-FE4A-1CAB-EC2E123F0D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440160" cy="1062864"/>
          </a:xfrm>
          <a:prstGeom prst="rect">
            <a:avLst/>
          </a:prstGeom>
        </p:spPr>
      </p:pic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DF6B7A0C-5652-14AE-9F53-E5C84AB72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901852"/>
              </p:ext>
            </p:extLst>
          </p:nvPr>
        </p:nvGraphicFramePr>
        <p:xfrm>
          <a:off x="1112586" y="1824776"/>
          <a:ext cx="7705237" cy="462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Τίτλος 1">
            <a:extLst>
              <a:ext uri="{FF2B5EF4-FFF2-40B4-BE49-F238E27FC236}">
                <a16:creationId xmlns:a16="http://schemas.microsoft.com/office/drawing/2014/main" id="{FCDB1FD4-494E-750B-7981-F71139F92641}"/>
              </a:ext>
            </a:extLst>
          </p:cNvPr>
          <p:cNvSpPr txBox="1">
            <a:spLocks/>
          </p:cNvSpPr>
          <p:nvPr/>
        </p:nvSpPr>
        <p:spPr>
          <a:xfrm>
            <a:off x="1259632" y="703335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sz="3600" dirty="0">
                <a:solidFill>
                  <a:srgbClr val="931B1B"/>
                </a:solidFill>
              </a:rPr>
              <a:t>8. Συμπεράσματα 4/4</a:t>
            </a:r>
            <a:endParaRPr lang="el-GR" sz="4000" dirty="0">
              <a:solidFill>
                <a:srgbClr val="931B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36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>
          <a:xfrm>
            <a:off x="1511152" y="58845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931B1B"/>
                </a:solidFill>
              </a:rPr>
              <a:t>Σας ευχαριστώ για την προσοχή σας!!!</a:t>
            </a:r>
          </a:p>
        </p:txBody>
      </p:sp>
      <p:pic>
        <p:nvPicPr>
          <p:cNvPr id="9" name="Εικόνα 8" descr="Εικόνα που περιέχει χάρτης, εσωτερικός χώρος, αξεσουάρ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EFD46B8-54E6-E33E-89C6-8548D1171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19" y="1556792"/>
            <a:ext cx="6283669" cy="471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2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>
                <a:solidFill>
                  <a:srgbClr val="931B1B"/>
                </a:solidFill>
              </a:rPr>
              <a:t>1. Σκοπός της εργασίας</a:t>
            </a:r>
            <a:endParaRPr lang="el-GR" sz="3600" dirty="0">
              <a:solidFill>
                <a:srgbClr val="931B1B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827584" y="155679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l-GR" sz="32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1E1D8AD-E1ED-40FB-6287-2A3FB6D2C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054" y="116632"/>
            <a:ext cx="1048603" cy="1048603"/>
          </a:xfrm>
          <a:prstGeom prst="rect">
            <a:avLst/>
          </a:prstGeom>
        </p:spPr>
      </p:pic>
      <p:graphicFrame>
        <p:nvGraphicFramePr>
          <p:cNvPr id="9" name="Διάγραμμα 8">
            <a:extLst>
              <a:ext uri="{FF2B5EF4-FFF2-40B4-BE49-F238E27FC236}">
                <a16:creationId xmlns:a16="http://schemas.microsoft.com/office/drawing/2014/main" id="{D0350104-DDBA-F6D5-EDDB-F342C1DE84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2400993"/>
              </p:ext>
            </p:extLst>
          </p:nvPr>
        </p:nvGraphicFramePr>
        <p:xfrm>
          <a:off x="467544" y="1165235"/>
          <a:ext cx="8676456" cy="528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91EBCB-5F8C-D2FD-7B5F-DAC06193BC47}"/>
              </a:ext>
            </a:extLst>
          </p:cNvPr>
          <p:cNvSpPr txBox="1"/>
          <p:nvPr/>
        </p:nvSpPr>
        <p:spPr>
          <a:xfrm>
            <a:off x="35496" y="1351508"/>
            <a:ext cx="395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ΣΚΟΠΟΣ </a:t>
            </a:r>
          </a:p>
          <a:p>
            <a:pPr algn="ctr"/>
            <a:endParaRPr lang="el-GR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ΕΡΓΑΣΙΑΣ</a:t>
            </a:r>
          </a:p>
        </p:txBody>
      </p:sp>
    </p:spTree>
    <p:extLst>
      <p:ext uri="{BB962C8B-B14F-4D97-AF65-F5344CB8AC3E}">
        <p14:creationId xmlns:p14="http://schemas.microsoft.com/office/powerpoint/2010/main" val="67264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67136" y="692696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931B1B"/>
                </a:solidFill>
              </a:rPr>
              <a:t>2. Ερευνητικά Ερωτήματα</a:t>
            </a:r>
            <a:endParaRPr lang="el-GR" sz="4000" b="1" dirty="0">
              <a:solidFill>
                <a:srgbClr val="931B1B"/>
              </a:solidFill>
            </a:endParaRP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8CC21162-5E8C-8195-810D-C6AA566D3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499801"/>
              </p:ext>
            </p:extLst>
          </p:nvPr>
        </p:nvGraphicFramePr>
        <p:xfrm>
          <a:off x="899592" y="1556793"/>
          <a:ext cx="76328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Εικόνα 3">
            <a:extLst>
              <a:ext uri="{FF2B5EF4-FFF2-40B4-BE49-F238E27FC236}">
                <a16:creationId xmlns:a16="http://schemas.microsoft.com/office/drawing/2014/main" id="{D1BB0FD1-C1EE-FEEE-4E7D-B711AE4E9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2836">
            <a:off x="8015355" y="46298"/>
            <a:ext cx="991787" cy="12927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C1ABF4-CF27-FAD8-AEE5-D8E28404DD78}"/>
              </a:ext>
            </a:extLst>
          </p:cNvPr>
          <p:cNvSpPr txBox="1"/>
          <p:nvPr/>
        </p:nvSpPr>
        <p:spPr>
          <a:xfrm>
            <a:off x="404" y="548680"/>
            <a:ext cx="4671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ΕΡΕΥΝΗΤΙΚΑ </a:t>
            </a:r>
          </a:p>
          <a:p>
            <a:pPr algn="ctr"/>
            <a:endParaRPr lang="el-GR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ΕΡΩΤΗΜΑΤΑ</a:t>
            </a:r>
          </a:p>
        </p:txBody>
      </p:sp>
    </p:spTree>
    <p:extLst>
      <p:ext uri="{BB962C8B-B14F-4D97-AF65-F5344CB8AC3E}">
        <p14:creationId xmlns:p14="http://schemas.microsoft.com/office/powerpoint/2010/main" val="153892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CDF64-AE56-A352-6683-0CD70E0E5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AB1494-91CE-3F12-5486-A9430F70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931B1B"/>
                </a:solidFill>
              </a:rPr>
              <a:t>3. Δομή της εργασίας</a:t>
            </a:r>
            <a:endParaRPr lang="el-GR" sz="3600" b="1" dirty="0"/>
          </a:p>
        </p:txBody>
      </p:sp>
      <p:sp>
        <p:nvSpPr>
          <p:cNvPr id="4" name="9 - Ορθογώνιο">
            <a:extLst>
              <a:ext uri="{FF2B5EF4-FFF2-40B4-BE49-F238E27FC236}">
                <a16:creationId xmlns:a16="http://schemas.microsoft.com/office/drawing/2014/main" id="{46B373D2-19B8-7AF5-3696-04D3CB8EE721}"/>
              </a:ext>
            </a:extLst>
          </p:cNvPr>
          <p:cNvSpPr/>
          <p:nvPr/>
        </p:nvSpPr>
        <p:spPr>
          <a:xfrm>
            <a:off x="827584" y="155679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dirty="0"/>
          </a:p>
        </p:txBody>
      </p:sp>
      <p:pic>
        <p:nvPicPr>
          <p:cNvPr id="6" name="Εικόνα 5" descr="Εικόνα που περιέχει παιδική τέχνη, ζωγραφιά, γραφικά, καρτούν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AFD7F61-55A3-12C6-3EEB-CDC5229742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0924"/>
            <a:ext cx="1728192" cy="1703585"/>
          </a:xfrm>
          <a:prstGeom prst="rect">
            <a:avLst/>
          </a:prstGeom>
        </p:spPr>
      </p:pic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0E25D13D-FEB3-6DF3-076A-4DE8CFF5E7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873193"/>
              </p:ext>
            </p:extLst>
          </p:nvPr>
        </p:nvGraphicFramePr>
        <p:xfrm>
          <a:off x="971600" y="1314332"/>
          <a:ext cx="7776864" cy="5066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D2F65F6-1B22-C8D8-33CC-8733CEAF154B}"/>
              </a:ext>
            </a:extLst>
          </p:cNvPr>
          <p:cNvSpPr txBox="1"/>
          <p:nvPr/>
        </p:nvSpPr>
        <p:spPr>
          <a:xfrm>
            <a:off x="88031" y="1196752"/>
            <a:ext cx="3955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ΔΟΜΗ</a:t>
            </a:r>
          </a:p>
          <a:p>
            <a:pPr algn="ctr"/>
            <a:endParaRPr lang="el-GR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l-G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ΕΡΓΑΑΣΙΑΣ</a:t>
            </a:r>
          </a:p>
        </p:txBody>
      </p:sp>
    </p:spTree>
    <p:extLst>
      <p:ext uri="{BB962C8B-B14F-4D97-AF65-F5344CB8AC3E}">
        <p14:creationId xmlns:p14="http://schemas.microsoft.com/office/powerpoint/2010/main" val="214513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Διάγραμμα 17">
            <a:extLst>
              <a:ext uri="{FF2B5EF4-FFF2-40B4-BE49-F238E27FC236}">
                <a16:creationId xmlns:a16="http://schemas.microsoft.com/office/drawing/2014/main" id="{252A1CB1-24E0-D01C-5F3D-A2BAE76BA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795411"/>
              </p:ext>
            </p:extLst>
          </p:nvPr>
        </p:nvGraphicFramePr>
        <p:xfrm>
          <a:off x="1397777" y="1268760"/>
          <a:ext cx="7127232" cy="518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Τίτλος 1">
            <a:extLst>
              <a:ext uri="{FF2B5EF4-FFF2-40B4-BE49-F238E27FC236}">
                <a16:creationId xmlns:a16="http://schemas.microsoft.com/office/drawing/2014/main" id="{27F5A7FF-29C7-0470-098A-86A14475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08" y="548680"/>
            <a:ext cx="7127232" cy="72008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931B1B"/>
                </a:solidFill>
              </a:rPr>
              <a:t>4. Θεωρητικό Πλαίσιο 1/3</a:t>
            </a:r>
            <a:endParaRPr lang="el-GR" sz="3600" b="1" dirty="0">
              <a:solidFill>
                <a:srgbClr val="931B1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8A715-45D1-4F53-B3D1-15C85F994904}"/>
              </a:ext>
            </a:extLst>
          </p:cNvPr>
          <p:cNvSpPr txBox="1"/>
          <p:nvPr/>
        </p:nvSpPr>
        <p:spPr>
          <a:xfrm>
            <a:off x="35496" y="1628507"/>
            <a:ext cx="3955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ΚΕΦΑΛΑΙΟ</a:t>
            </a:r>
          </a:p>
          <a:p>
            <a:pPr algn="ctr"/>
            <a:endParaRPr lang="el-GR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l-G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pic>
        <p:nvPicPr>
          <p:cNvPr id="5" name="Εικόνα 4" descr="Εικόνα που περιέχει κείμενο, υπολογιστής, είδη γραφείου, φορητός υπολογιστή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4712D0F-FE87-AF95-9B0D-8159090806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37803" cy="9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9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931B1B"/>
                </a:solidFill>
              </a:rPr>
              <a:t>4. Θεωρητικό Πλαίσιο 2/3</a:t>
            </a:r>
            <a:endParaRPr lang="el-GR" sz="3600" b="1" dirty="0">
              <a:solidFill>
                <a:srgbClr val="931B1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D7F2D-0469-A71A-C40B-4484B181FAB5}"/>
              </a:ext>
            </a:extLst>
          </p:cNvPr>
          <p:cNvSpPr txBox="1"/>
          <p:nvPr/>
        </p:nvSpPr>
        <p:spPr>
          <a:xfrm>
            <a:off x="47666" y="1597729"/>
            <a:ext cx="3955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ΚΕΦΑΛΑΙΟ</a:t>
            </a:r>
          </a:p>
          <a:p>
            <a:pPr algn="ctr"/>
            <a:endParaRPr lang="el-GR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l-G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6B49ACDF-759B-D44F-E377-1DF3093EB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553439"/>
              </p:ext>
            </p:extLst>
          </p:nvPr>
        </p:nvGraphicFramePr>
        <p:xfrm>
          <a:off x="1267791" y="1268760"/>
          <a:ext cx="733665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Εικόνα 4" descr="Εικόνα που περιέχει κείμενο, υπολογιστής, είδη γραφείου, φορητός υπολογιστή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F094C40-9C89-0FEA-A382-913A25648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63454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6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E4489-D62F-CC82-01C4-EF877BFE2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E9C791-342D-A26D-6F80-DFF74967B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931B1B"/>
                </a:solidFill>
              </a:rPr>
              <a:t>4. Θεωρητικό Πλαίσιο 3/3</a:t>
            </a:r>
            <a:endParaRPr lang="el-GR" sz="3600" b="1" dirty="0">
              <a:solidFill>
                <a:srgbClr val="931B1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C4E4A-A117-E3E8-CCB3-5D0E75BE4037}"/>
              </a:ext>
            </a:extLst>
          </p:cNvPr>
          <p:cNvSpPr txBox="1"/>
          <p:nvPr/>
        </p:nvSpPr>
        <p:spPr>
          <a:xfrm>
            <a:off x="107504" y="1628507"/>
            <a:ext cx="2880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ΚΕΦΑΛΑΙΟ</a:t>
            </a:r>
          </a:p>
          <a:p>
            <a:pPr algn="ctr"/>
            <a:endParaRPr lang="el-GR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l-G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7A976EC4-CFD5-5819-01A6-66DB49586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852864"/>
              </p:ext>
            </p:extLst>
          </p:nvPr>
        </p:nvGraphicFramePr>
        <p:xfrm>
          <a:off x="1331640" y="1314332"/>
          <a:ext cx="7128792" cy="5066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Εικόνα 5" descr="Εικόνα που περιέχει Κινούμενα σχέδια, Σχεδίαση κινουμένων σχεδίων, καρτούν, anime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4FF6AE0-A6DF-9992-45D1-69D68EFD8A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-609"/>
            <a:ext cx="2016224" cy="121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5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DED0346F-8986-D06F-85DF-845073A0133B}"/>
              </a:ext>
            </a:extLst>
          </p:cNvPr>
          <p:cNvSpPr/>
          <p:nvPr/>
        </p:nvSpPr>
        <p:spPr>
          <a:xfrm>
            <a:off x="2598963" y="1302893"/>
            <a:ext cx="5213397" cy="4699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ΕΡΓΑΛΕΙΑ ΠΟΥ ΧΡΗΣΙΜΟΠΟΙΗΘΗΚΑΝ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8E481-CCF5-E9A0-64CC-09BC88D772A7}"/>
              </a:ext>
            </a:extLst>
          </p:cNvPr>
          <p:cNvSpPr txBox="1"/>
          <p:nvPr/>
        </p:nvSpPr>
        <p:spPr>
          <a:xfrm>
            <a:off x="79583" y="2137702"/>
            <a:ext cx="3143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ΕΡΓΑΛΕΙΑ</a:t>
            </a:r>
            <a:r>
              <a:rPr lang="el-G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l-GR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1C1F3FBD-9622-D9A0-68B3-D3FA31D0D4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000892"/>
              </p:ext>
            </p:extLst>
          </p:nvPr>
        </p:nvGraphicFramePr>
        <p:xfrm>
          <a:off x="578404" y="1223041"/>
          <a:ext cx="2598211" cy="383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DB6C3A37-D1A2-A4D9-DC0E-D25AF5C165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706297"/>
              </p:ext>
            </p:extLst>
          </p:nvPr>
        </p:nvGraphicFramePr>
        <p:xfrm>
          <a:off x="3410837" y="2282338"/>
          <a:ext cx="2565000" cy="3370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8D5566D5-CFAC-E130-5D90-4210F03CEF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209170"/>
              </p:ext>
            </p:extLst>
          </p:nvPr>
        </p:nvGraphicFramePr>
        <p:xfrm>
          <a:off x="6344828" y="3199926"/>
          <a:ext cx="2464238" cy="383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851FFAF-1E57-DC5E-ADD9-F0D526C6985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4" y="2276871"/>
            <a:ext cx="783000" cy="84054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19D350C-310F-B3D4-FDA7-1DD88DAC96E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r="16699"/>
          <a:stretch/>
        </p:blipFill>
        <p:spPr>
          <a:xfrm>
            <a:off x="2393615" y="3184397"/>
            <a:ext cx="783000" cy="783000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427EEC3C-F5C9-A492-FC04-B28D747EAB7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37" y="3575897"/>
            <a:ext cx="783000" cy="783000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5C7E5644-567C-CEB9-E685-9588F16E7E5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70" y="3837068"/>
            <a:ext cx="783000" cy="855179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CDD0C8E1-4B42-FFC5-3C41-4806ACB9E20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66" y="4723613"/>
            <a:ext cx="783000" cy="783000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7F83FC19-632D-6C1B-AEEF-51E5EEF2E24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37" y="2678497"/>
            <a:ext cx="783000" cy="78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67BEB0-1593-2B5D-0B20-BEA4605525C5}"/>
              </a:ext>
            </a:extLst>
          </p:cNvPr>
          <p:cNvSpPr txBox="1"/>
          <p:nvPr/>
        </p:nvSpPr>
        <p:spPr>
          <a:xfrm>
            <a:off x="1361404" y="646501"/>
            <a:ext cx="7447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931B1B"/>
                </a:solidFill>
                <a:latin typeface="+mj-lt"/>
              </a:rPr>
              <a:t>5. Παραγόμενο εκπαιδευτικό υλικό 1/5 </a:t>
            </a:r>
            <a:endParaRPr lang="el-GR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940973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5760</TotalTime>
  <Words>1495</Words>
  <Application>Microsoft Office PowerPoint</Application>
  <PresentationFormat>Προβολή στην οθόνη (4:3)</PresentationFormat>
  <Paragraphs>337</Paragraphs>
  <Slides>23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0" baseType="lpstr">
      <vt:lpstr>Arial</vt:lpstr>
      <vt:lpstr>Book Antiqua</vt:lpstr>
      <vt:lpstr>Calibri</vt:lpstr>
      <vt:lpstr>Calibri Light</vt:lpstr>
      <vt:lpstr>Times New Roman</vt:lpstr>
      <vt:lpstr>Trebuchet MS</vt:lpstr>
      <vt:lpstr>Θέμα του Office</vt:lpstr>
      <vt:lpstr>«ΣΧΕΔΙΑΣΜΟΣ, ΥΛΟΠΟΙΗΣΗ ΚΑΙ ΑΠΟΤΙΜΗΣΗ ΕΚΠΑΙΔΕΥΤΙΚΟΥ ΥΛΙΚΟΥ ΜΕ ΤΗ ΜΕΘΟΔΟ ΤΗΣ ΕΞ ΑΠΟΣΤΑΣΕΩΣ ΕΚΠΑΙΔΕΥΣΗΣ ΓΙΑ ΤΗ ΔΙΔΑΣΚΑΛΙΑ ΤΩΝ ΓΕΩΓΡΑΦΙΚΩΝ ΔΙΑΜΕΡΙΣΜΑΤΩΝ ΤΗΣ ΕΛΛΑΔΑΣ ΣΤΟ ΔΗΜΟΤΙΚΟ ΣΧΟΛΕΙΟ». </vt:lpstr>
      <vt:lpstr>Ευχαριστίες</vt:lpstr>
      <vt:lpstr>1. Σκοπός της εργασίας</vt:lpstr>
      <vt:lpstr>2. Ερευνητικά Ερωτήματα</vt:lpstr>
      <vt:lpstr>3. Δομή της εργασίας</vt:lpstr>
      <vt:lpstr>4. Θεωρητικό Πλαίσιο 1/3</vt:lpstr>
      <vt:lpstr>4. Θεωρητικό Πλαίσιο 2/3</vt:lpstr>
      <vt:lpstr>4. Θεωρητικό Πλαίσιο 3/3</vt:lpstr>
      <vt:lpstr>Παρουσίαση του PowerPoint</vt:lpstr>
      <vt:lpstr> 5. Παραγόμενο εκπαιδευτικό υλικό 2/5</vt:lpstr>
      <vt:lpstr> 5. Παραγόμενο εκπαιδευτικό υλικό 3/5 </vt:lpstr>
      <vt:lpstr> 5. Παραγόμενο εκπαιδευτικό υλικό 4/5 </vt:lpstr>
      <vt:lpstr> 5. Παραγόμενο εκπαιδευτικό υλικό 5/5 </vt:lpstr>
      <vt:lpstr> 6. Μεθοδολογία έρευνας 1/2</vt:lpstr>
      <vt:lpstr> 6. Μεθοδολογία έρευνας 2/2</vt:lpstr>
      <vt:lpstr>7. Κύρια ευρήματα 1/3</vt:lpstr>
      <vt:lpstr>7. Κύρια ευρήματα 2/3</vt:lpstr>
      <vt:lpstr>7. Κύρια ευρήματα 3/3</vt:lpstr>
      <vt:lpstr>8. Συμπεράσματα 1/4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$</dc:creator>
  <cp:lastModifiedBy>School Her</cp:lastModifiedBy>
  <cp:revision>1762</cp:revision>
  <dcterms:created xsi:type="dcterms:W3CDTF">2003-10-16T17:37:47Z</dcterms:created>
  <dcterms:modified xsi:type="dcterms:W3CDTF">2025-12-07T19:51:57Z</dcterms:modified>
</cp:coreProperties>
</file>