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rawings/drawing2.xml" ContentType="application/vnd.openxmlformats-officedocument.drawingml.chartshapes+xml"/>
  <Override PartName="/ppt/diagrams/data24.xml" ContentType="application/vnd.openxmlformats-officedocument.drawingml.diagramData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notesSlides/notesSlide16.xml" ContentType="application/vnd.openxmlformats-officedocument.presentationml.notesSlide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layout28.xml" ContentType="application/vnd.openxmlformats-officedocument.drawingml.diagramLayout+xml"/>
  <Override PartName="/ppt/notesSlides/notesSlide23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charts/chart3.xml" ContentType="application/vnd.openxmlformats-officedocument.drawingml.chart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notesSlides/notesSlide18.xml" ContentType="application/vnd.openxmlformats-officedocument.presentationml.notesSlid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notesSlides/notesSlide21.xml" ContentType="application/vnd.openxmlformats-officedocument.presentationml.notesSlid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charts/chart1.xml" ContentType="application/vnd.openxmlformats-officedocument.drawingml.chart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rawings/drawing1.xml" ContentType="application/vnd.openxmlformats-officedocument.drawingml.chartshapes+xml"/>
  <Override PartName="/ppt/diagrams/colors21.xml" ContentType="application/vnd.openxmlformats-officedocument.drawingml.diagramColors+xml"/>
  <Override PartName="/ppt/notesSlides/notesSlide19.xml" ContentType="application/vnd.openxmlformats-officedocument.presentationml.notesSlide+xml"/>
  <Override PartName="/ppt/diagrams/data23.xml" ContentType="application/vnd.openxmlformats-officedocument.drawingml.diagramData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notesSlides/notesSlide6.xml" ContentType="application/vnd.openxmlformats-officedocument.presentationml.notesSlide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charts/chart2.xml" ContentType="application/vnd.openxmlformats-officedocument.drawingml.chart+xml"/>
  <Override PartName="/ppt/diagrams/data28.xml" ContentType="application/vnd.openxmlformats-officedocument.drawingml.diagramData+xml"/>
  <Override PartName="/ppt/diagrams/data1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5"/>
  </p:notesMasterIdLst>
  <p:handoutMasterIdLst>
    <p:handoutMasterId r:id="rId26"/>
  </p:handoutMasterIdLst>
  <p:sldIdLst>
    <p:sldId id="1482" r:id="rId2"/>
    <p:sldId id="2023" r:id="rId3"/>
    <p:sldId id="2013" r:id="rId4"/>
    <p:sldId id="2021" r:id="rId5"/>
    <p:sldId id="2024" r:id="rId6"/>
    <p:sldId id="2026" r:id="rId7"/>
    <p:sldId id="2020" r:id="rId8"/>
    <p:sldId id="2030" r:id="rId9"/>
    <p:sldId id="2041" r:id="rId10"/>
    <p:sldId id="2035" r:id="rId11"/>
    <p:sldId id="2037" r:id="rId12"/>
    <p:sldId id="2039" r:id="rId13"/>
    <p:sldId id="2043" r:id="rId14"/>
    <p:sldId id="2042" r:id="rId15"/>
    <p:sldId id="2044" r:id="rId16"/>
    <p:sldId id="2045" r:id="rId17"/>
    <p:sldId id="2046" r:id="rId18"/>
    <p:sldId id="2048" r:id="rId19"/>
    <p:sldId id="2049" r:id="rId20"/>
    <p:sldId id="2050" r:id="rId21"/>
    <p:sldId id="2051" r:id="rId22"/>
    <p:sldId id="2052" r:id="rId23"/>
    <p:sldId id="2019" r:id="rId24"/>
  </p:sldIdLst>
  <p:sldSz cx="9144000" cy="6858000" type="screen4x3"/>
  <p:notesSz cx="7104063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=""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31B1B"/>
    <a:srgbClr val="FF9933"/>
    <a:srgbClr val="FFFFCC"/>
    <a:srgbClr val="FFAD5B"/>
    <a:srgbClr val="90CCAF"/>
    <a:srgbClr val="FFA54B"/>
    <a:srgbClr val="EDBE9B"/>
    <a:srgbClr val="ADDB7B"/>
    <a:srgbClr val="F4F694"/>
    <a:srgbClr val="FFFF1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8958" autoAdjust="0"/>
    <p:restoredTop sz="80872" autoAdjust="0"/>
  </p:normalViewPr>
  <p:slideViewPr>
    <p:cSldViewPr>
      <p:cViewPr>
        <p:scale>
          <a:sx n="80" d="100"/>
          <a:sy n="80" d="100"/>
        </p:scale>
        <p:origin x="-1378" y="125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10" d="100"/>
          <a:sy n="110" d="100"/>
        </p:scale>
        <p:origin x="-2098" y="2837"/>
      </p:cViewPr>
      <p:guideLst>
        <p:guide orient="horz" pos="3223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914;&#953;&#946;&#955;&#943;&#959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914;&#953;&#946;&#955;&#943;&#959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Μεταβολή στάσης εκπαιδευτικών ως προς την αξία της ΕΠ</a:t>
            </a:r>
            <a:r>
              <a:rPr lang="el-GR" baseline="0" dirty="0">
                <a:latin typeface="Times New Roman" pitchFamily="18" charset="0"/>
                <a:cs typeface="Times New Roman" pitchFamily="18" charset="0"/>
              </a:rPr>
              <a:t> (Ε.Ε.1 </a:t>
            </a:r>
            <a:r>
              <a:rPr lang="el-GR" baseline="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baseline="0" dirty="0">
                <a:latin typeface="Times New Roman" pitchFamily="18" charset="0"/>
                <a:cs typeface="Times New Roman" pitchFamily="18" charset="0"/>
              </a:rPr>
              <a:t>2)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50000"/>
            </a:schemeClr>
          </a:solidFill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Φύλλο3!$B$1</c:f>
              <c:strCache>
                <c:ptCount val="1"/>
                <c:pt idx="0">
                  <c:v>Μέσος Όρος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</c:spPr>
          </c:dPt>
          <c:dPt>
            <c:idx val="1"/>
            <c:spPr>
              <a:solidFill>
                <a:schemeClr val="accent6"/>
              </a:solidFill>
            </c:spPr>
          </c:dPt>
          <c:dLbls>
            <c:dLbl>
              <c:idx val="0"/>
              <c:layout/>
              <c:dLblPos val="inEnd"/>
              <c:showVal val="1"/>
            </c:dLbl>
            <c:dLbl>
              <c:idx val="1"/>
              <c:layout/>
              <c:dLblPos val="inEnd"/>
              <c:showVal val="1"/>
            </c:dLbl>
            <c:delete val="1"/>
          </c:dLbls>
          <c:cat>
            <c:strRef>
              <c:f>Φύλλο3!$A$2:$A$3</c:f>
              <c:strCache>
                <c:ptCount val="2"/>
                <c:pt idx="0">
                  <c:v>ΠΡΙΝ</c:v>
                </c:pt>
                <c:pt idx="1">
                  <c:v>ΜΕΤΑ</c:v>
                </c:pt>
              </c:strCache>
            </c:strRef>
          </c:cat>
          <c:val>
            <c:numRef>
              <c:f>Φύλλο3!$B$2:$B$3</c:f>
              <c:numCache>
                <c:formatCode>General</c:formatCode>
                <c:ptCount val="2"/>
                <c:pt idx="0">
                  <c:v>3.88</c:v>
                </c:pt>
                <c:pt idx="1">
                  <c:v>4.57</c:v>
                </c:pt>
              </c:numCache>
            </c:numRef>
          </c:val>
        </c:ser>
        <c:axId val="172610688"/>
        <c:axId val="173611264"/>
      </c:barChart>
      <c:catAx>
        <c:axId val="172610688"/>
        <c:scaling>
          <c:orientation val="minMax"/>
        </c:scaling>
        <c:axPos val="b"/>
        <c:tickLblPos val="nextTo"/>
        <c:spPr>
          <a:ln>
            <a:solidFill>
              <a:schemeClr val="accent4">
                <a:lumMod val="50000"/>
              </a:schemeClr>
            </a:solidFill>
          </a:ln>
        </c:spPr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3611264"/>
        <c:crosses val="autoZero"/>
        <c:auto val="1"/>
        <c:lblAlgn val="ctr"/>
        <c:lblOffset val="100"/>
      </c:catAx>
      <c:valAx>
        <c:axId val="173611264"/>
        <c:scaling>
          <c:orientation val="minMax"/>
          <c:max val="5"/>
          <c:min val="0"/>
        </c:scaling>
        <c:axPos val="l"/>
        <c:numFmt formatCode="General" sourceLinked="1"/>
        <c:tickLblPos val="nextTo"/>
        <c:spPr>
          <a:ln>
            <a:solidFill>
              <a:schemeClr val="accent4">
                <a:lumMod val="50000"/>
              </a:schemeClr>
            </a:solidFill>
          </a:ln>
        </c:spPr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2610688"/>
        <c:crosses val="autoZero"/>
        <c:crossBetween val="between"/>
      </c:valAx>
      <c:spPr>
        <a:solidFill>
          <a:schemeClr val="accent4">
            <a:lumMod val="60000"/>
            <a:lumOff val="40000"/>
          </a:schemeClr>
        </a:solidFill>
      </c:spPr>
    </c:plotArea>
    <c:plotVisOnly val="1"/>
  </c:chart>
  <c:spPr>
    <a:solidFill>
      <a:schemeClr val="accent4">
        <a:lumMod val="75000"/>
      </a:schemeClr>
    </a:solidFill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Συγκριτική αποτίμηση Διδακτικών</a:t>
            </a:r>
            <a:r>
              <a:rPr lang="el-GR" sz="1600" baseline="0" dirty="0">
                <a:latin typeface="Times New Roman" pitchFamily="18" charset="0"/>
                <a:cs typeface="Times New Roman" pitchFamily="18" charset="0"/>
              </a:rPr>
              <a:t> Ενοτήτων (</a:t>
            </a:r>
            <a:r>
              <a:rPr lang="el-GR" sz="1600" baseline="0" dirty="0" smtClean="0">
                <a:latin typeface="Times New Roman" pitchFamily="18" charset="0"/>
                <a:cs typeface="Times New Roman" pitchFamily="18" charset="0"/>
              </a:rPr>
              <a:t>Ε.Ε.3)</a:t>
            </a:r>
          </a:p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r>
              <a:rPr lang="el-GR" sz="1600" baseline="0" dirty="0" smtClean="0">
                <a:latin typeface="Times New Roman" pitchFamily="18" charset="0"/>
                <a:cs typeface="Times New Roman" pitchFamily="18" charset="0"/>
              </a:rPr>
              <a:t>Εκπαιδευτικοί</a:t>
            </a:r>
            <a:endParaRPr lang="el-GR" sz="1600" dirty="0">
              <a:latin typeface="Times New Roman" pitchFamily="18" charset="0"/>
              <a:cs typeface="Times New Roman" pitchFamily="18" charset="0"/>
            </a:endParaRPr>
          </a:p>
        </c:rich>
      </c:tx>
      <c:layout/>
      <c:spPr>
        <a:solidFill>
          <a:schemeClr val="accent4">
            <a:lumMod val="60000"/>
            <a:lumOff val="40000"/>
          </a:schemeClr>
        </a:solidFill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Μέσος Όρος (ΜΟ)</c:v>
                </c:pt>
              </c:strCache>
            </c:strRef>
          </c:tx>
          <c:dPt>
            <c:idx val="0"/>
            <c:spPr>
              <a:solidFill>
                <a:schemeClr val="accent6"/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dPt>
          <c:dPt>
            <c:idx val="1"/>
            <c:spPr>
              <a:solidFill>
                <a:schemeClr val="accent1"/>
              </a:solidFill>
              <a:ln>
                <a:solidFill>
                  <a:schemeClr val="accent1">
                    <a:lumMod val="75000"/>
                  </a:schemeClr>
                </a:solidFill>
              </a:ln>
            </c:spPr>
          </c:dPt>
          <c:dLbls>
            <c:dLbl>
              <c:idx val="0"/>
              <c:layout/>
              <c:dLblPos val="inEnd"/>
              <c:showVal val="1"/>
            </c:dLbl>
            <c:dLbl>
              <c:idx val="1"/>
              <c:layout/>
              <c:dLblPos val="inEnd"/>
              <c:showVal val="1"/>
            </c:dLbl>
            <c:delete val="1"/>
          </c:dLbls>
          <c:cat>
            <c:strRef>
              <c:f>Φύλλο1!$A$2:$A$3</c:f>
              <c:strCache>
                <c:ptCount val="2"/>
                <c:pt idx="0">
                  <c:v>ΔΕ1 &amp; ΔΕ4</c:v>
                </c:pt>
                <c:pt idx="1">
                  <c:v>ΔΕ2 &amp; ΔΕ3</c:v>
                </c:pt>
              </c:strCache>
            </c:strRef>
          </c:cat>
          <c:val>
            <c:numRef>
              <c:f>Φύλλο1!$B$2:$B$3</c:f>
              <c:numCache>
                <c:formatCode>General</c:formatCode>
                <c:ptCount val="2"/>
                <c:pt idx="0">
                  <c:v>4.4400000000000004</c:v>
                </c:pt>
                <c:pt idx="1">
                  <c:v>4.08</c:v>
                </c:pt>
              </c:numCache>
            </c:numRef>
          </c:val>
        </c:ser>
        <c:axId val="174368256"/>
        <c:axId val="174369792"/>
      </c:barChart>
      <c:catAx>
        <c:axId val="1743682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4369792"/>
        <c:crosses val="autoZero"/>
        <c:auto val="1"/>
        <c:lblAlgn val="ctr"/>
        <c:lblOffset val="100"/>
      </c:catAx>
      <c:valAx>
        <c:axId val="174369792"/>
        <c:scaling>
          <c:orientation val="minMax"/>
          <c:max val="5"/>
          <c:min val="0"/>
        </c:scaling>
        <c:axPos val="l"/>
        <c:numFmt formatCode="General" sourceLinked="1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4368256"/>
        <c:crosses val="autoZero"/>
        <c:crossBetween val="between"/>
        <c:majorUnit val="1"/>
      </c:valAx>
      <c:spPr>
        <a:solidFill>
          <a:schemeClr val="accent4">
            <a:lumMod val="60000"/>
            <a:lumOff val="40000"/>
          </a:schemeClr>
        </a:solidFill>
        <a:ln w="25400">
          <a:noFill/>
        </a:ln>
      </c:spPr>
    </c:plotArea>
    <c:plotVisOnly val="1"/>
  </c:chart>
  <c:spPr>
    <a:solidFill>
      <a:schemeClr val="accent4">
        <a:lumMod val="75000"/>
      </a:schemeClr>
    </a:solidFill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13"/>
  <c:chart>
    <c:title>
      <c:tx>
        <c:rich>
          <a:bodyPr/>
          <a:lstStyle/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el-GR" sz="1300" dirty="0">
                <a:latin typeface="Times New Roman" pitchFamily="18" charset="0"/>
                <a:cs typeface="Times New Roman" pitchFamily="18" charset="0"/>
              </a:rPr>
              <a:t>Συμμόρφωση με Αρχές ΕξΑΕ </a:t>
            </a:r>
            <a:r>
              <a:rPr lang="el-GR" sz="1300" dirty="0" smtClean="0">
                <a:latin typeface="Times New Roman" pitchFamily="18" charset="0"/>
                <a:cs typeface="Times New Roman" pitchFamily="18" charset="0"/>
              </a:rPr>
              <a:t>και Πολυμεσικής  Μάθησης </a:t>
            </a:r>
          </a:p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el-GR" sz="1300" dirty="0" smtClean="0">
                <a:latin typeface="Times New Roman" pitchFamily="18" charset="0"/>
                <a:cs typeface="Times New Roman" pitchFamily="18" charset="0"/>
              </a:rPr>
              <a:t>(Ε.Ε.4 και 5)</a:t>
            </a:r>
          </a:p>
          <a:p>
            <a:pPr>
              <a:defRPr sz="1300">
                <a:latin typeface="Times New Roman" pitchFamily="18" charset="0"/>
                <a:cs typeface="Times New Roman" pitchFamily="18" charset="0"/>
              </a:defRPr>
            </a:pPr>
            <a:r>
              <a:rPr lang="el-GR" sz="1300" dirty="0" smtClean="0">
                <a:latin typeface="Times New Roman" pitchFamily="18" charset="0"/>
                <a:cs typeface="Times New Roman" pitchFamily="18" charset="0"/>
              </a:rPr>
              <a:t>Ειδικοί </a:t>
            </a:r>
            <a:endParaRPr lang="el-GR" sz="13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0193633883999926"/>
          <c:y val="0"/>
        </c:manualLayout>
      </c:layout>
      <c:spPr>
        <a:solidFill>
          <a:schemeClr val="accent4">
            <a:lumMod val="60000"/>
            <a:lumOff val="40000"/>
          </a:schemeClr>
        </a:solidFill>
      </c:spPr>
    </c:title>
    <c:plotArea>
      <c:layout>
        <c:manualLayout>
          <c:layoutTarget val="inner"/>
          <c:xMode val="edge"/>
          <c:yMode val="edge"/>
          <c:x val="0.25520122484689373"/>
          <c:y val="0.37948888888889226"/>
          <c:w val="0.49484818074211445"/>
          <c:h val="0.54740194444444445"/>
        </c:manualLayout>
      </c:layout>
      <c:radarChart>
        <c:radarStyle val="filled"/>
        <c:ser>
          <c:idx val="0"/>
          <c:order val="0"/>
          <c:tx>
            <c:strRef>
              <c:f>Φύλλο2!$B$1</c:f>
              <c:strCache>
                <c:ptCount val="1"/>
                <c:pt idx="0">
                  <c:v>Βαθμολογία</c:v>
                </c:pt>
              </c:strCache>
            </c:strRef>
          </c:tx>
          <c:spPr>
            <a:solidFill>
              <a:schemeClr val="accent6">
                <a:alpha val="40000"/>
              </a:schemeClr>
            </a:solidFill>
            <a:ln w="12700">
              <a:solidFill>
                <a:srgbClr val="FFFFCC">
                  <a:alpha val="0"/>
                </a:srgbClr>
              </a:solidFill>
            </a:ln>
          </c:spPr>
          <c:cat>
            <c:strRef>
              <c:f>Φύλλο2!$A$2:$A$6</c:f>
              <c:strCache>
                <c:ptCount val="5"/>
                <c:pt idx="0">
                  <c:v>Επιστημονική εγκυρότητα (Ερωτήσεις Α1, Α2)</c:v>
                </c:pt>
                <c:pt idx="1">
                  <c:v>Μείωση απομόνωσης (Ερωτήσεις Β1, Β2)</c:v>
                </c:pt>
                <c:pt idx="2">
                  <c:v>Αρχή προσωποποίησης &amp; φωνής (Ερωτήσεις Α5, Α8, Α9)</c:v>
                </c:pt>
                <c:pt idx="3">
                  <c:v>Αρχή τροπικότητας (Ερωτήσεις Α1, Α7)</c:v>
                </c:pt>
                <c:pt idx="4">
                  <c:v>Αρχή κατάτμησης &amp; σηματοδότησης (Ερωτήσεις Α10, Α14)</c:v>
                </c:pt>
              </c:strCache>
            </c:strRef>
          </c:cat>
          <c:val>
            <c:numRef>
              <c:f>Φύλλο2!$B$2:$B$6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axId val="176347392"/>
        <c:axId val="176455680"/>
      </c:radarChart>
      <c:catAx>
        <c:axId val="176347392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9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6455680"/>
        <c:crosses val="autoZero"/>
        <c:auto val="1"/>
        <c:lblAlgn val="ctr"/>
        <c:lblOffset val="100"/>
      </c:catAx>
      <c:valAx>
        <c:axId val="176455680"/>
        <c:scaling>
          <c:orientation val="minMax"/>
          <c:max val="5"/>
          <c:min val="1"/>
        </c:scaling>
        <c:axPos val="l"/>
        <c:majorGridlines/>
        <c:numFmt formatCode="General" sourceLinked="1"/>
        <c:majorTickMark val="cross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el-GR"/>
          </a:p>
        </c:txPr>
        <c:crossAx val="176347392"/>
        <c:crosses val="autoZero"/>
        <c:crossBetween val="between"/>
        <c:majorUnit val="1"/>
      </c:valAx>
      <c:spPr>
        <a:solidFill>
          <a:schemeClr val="accent4">
            <a:lumMod val="60000"/>
            <a:lumOff val="40000"/>
          </a:schemeClr>
        </a:solidFill>
      </c:spPr>
    </c:plotArea>
    <c:plotVisOnly val="1"/>
  </c:chart>
  <c:spPr>
    <a:solidFill>
      <a:schemeClr val="accent4">
        <a:lumMod val="75000"/>
      </a:schemeClr>
    </a:solidFill>
  </c:spPr>
  <c:externalData r:id="rId1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4.xml"/><Relationship Id="rId3" Type="http://schemas.openxmlformats.org/officeDocument/2006/relationships/slide" Target="../slides/slide12.xml"/><Relationship Id="rId7" Type="http://schemas.openxmlformats.org/officeDocument/2006/relationships/slide" Target="../slides/slide11.xml"/><Relationship Id="rId2" Type="http://schemas.openxmlformats.org/officeDocument/2006/relationships/slide" Target="../slides/slide10.xml"/><Relationship Id="rId1" Type="http://schemas.openxmlformats.org/officeDocument/2006/relationships/slide" Target="../slides/slide9.xml"/><Relationship Id="rId6" Type="http://schemas.openxmlformats.org/officeDocument/2006/relationships/slide" Target="../slides/slide16.xml"/><Relationship Id="rId5" Type="http://schemas.openxmlformats.org/officeDocument/2006/relationships/slide" Target="../slides/slide15.xml"/><Relationship Id="rId4" Type="http://schemas.openxmlformats.org/officeDocument/2006/relationships/slide" Target="../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slide" Target="../slides/slide18.xml"/><Relationship Id="rId1" Type="http://schemas.openxmlformats.org/officeDocument/2006/relationships/slide" Target="../slides/slide17.xml"/><Relationship Id="rId6" Type="http://schemas.openxmlformats.org/officeDocument/2006/relationships/slide" Target="../slides/slide22.xml"/><Relationship Id="rId5" Type="http://schemas.openxmlformats.org/officeDocument/2006/relationships/slide" Target="../slides/slide21.xml"/><Relationship Id="rId4" Type="http://schemas.openxmlformats.org/officeDocument/2006/relationships/slide" Target="../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6604A-804D-4430-AFCA-57B739D03027}" type="doc">
      <dgm:prSet loTypeId="urn:microsoft.com/office/officeart/2005/8/layout/vList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EFD80A9F-6BB7-4885-BFC4-5D8C995A3BC0}">
      <dgm:prSet phldrT="[Κείμενο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l-GR" sz="2000" dirty="0" smtClean="0"/>
            <a:t>Εκπαιδευτική</a:t>
          </a:r>
          <a:endParaRPr lang="el-GR" sz="2000" dirty="0"/>
        </a:p>
      </dgm:t>
    </dgm:pt>
    <dgm:pt modelId="{E8B7CEA6-D2BC-4C3F-A87E-1E707883378E}" type="parTrans" cxnId="{CB360FF8-5CB1-4E4E-9119-F579240A5AF3}">
      <dgm:prSet/>
      <dgm:spPr/>
      <dgm:t>
        <a:bodyPr/>
        <a:lstStyle/>
        <a:p>
          <a:endParaRPr lang="el-GR"/>
        </a:p>
      </dgm:t>
    </dgm:pt>
    <dgm:pt modelId="{B3DF783C-DC1C-49DB-84E1-BA29BF4E696C}" type="sibTrans" cxnId="{CB360FF8-5CB1-4E4E-9119-F579240A5AF3}">
      <dgm:prSet/>
      <dgm:spPr/>
      <dgm:t>
        <a:bodyPr/>
        <a:lstStyle/>
        <a:p>
          <a:endParaRPr lang="el-GR"/>
        </a:p>
      </dgm:t>
    </dgm:pt>
    <dgm:pt modelId="{CAFC32D5-2B37-4D8F-85E1-B22B53749984}">
      <dgm:prSet phldrT="[Κείμενο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l-GR" sz="1600" dirty="0" smtClean="0"/>
            <a:t>Σχεδιασμός ΕΥ για την ΕΠ, με έμφαση στην πλατφόρμα Blippar και τη δημιουργία εκπαιδευτικού σεναρίου ΕΠ.</a:t>
          </a:r>
          <a:endParaRPr lang="el-GR" sz="1600" dirty="0"/>
        </a:p>
      </dgm:t>
    </dgm:pt>
    <dgm:pt modelId="{C3218448-1EA9-4E1B-8C5F-FE71ECB359DD}" type="parTrans" cxnId="{E306B21D-5BB4-4099-BDF6-0436DEA41100}">
      <dgm:prSet/>
      <dgm:spPr/>
      <dgm:t>
        <a:bodyPr/>
        <a:lstStyle/>
        <a:p>
          <a:endParaRPr lang="el-GR"/>
        </a:p>
      </dgm:t>
    </dgm:pt>
    <dgm:pt modelId="{D044AE82-4859-4B3A-8E9D-9227C2436431}" type="sibTrans" cxnId="{E306B21D-5BB4-4099-BDF6-0436DEA41100}">
      <dgm:prSet/>
      <dgm:spPr/>
      <dgm:t>
        <a:bodyPr/>
        <a:lstStyle/>
        <a:p>
          <a:endParaRPr lang="el-GR"/>
        </a:p>
      </dgm:t>
    </dgm:pt>
    <dgm:pt modelId="{D9E9A158-4096-48F8-9FB2-C2710A971434}">
      <dgm:prSet phldrT="[Κείμενο]" custT="1"/>
      <dgm:spPr/>
      <dgm:t>
        <a:bodyPr/>
        <a:lstStyle/>
        <a:p>
          <a:r>
            <a:rPr lang="el-GR" sz="2000" dirty="0" smtClean="0"/>
            <a:t>Ερευνητική</a:t>
          </a:r>
          <a:endParaRPr lang="el-GR" sz="2000" dirty="0"/>
        </a:p>
      </dgm:t>
    </dgm:pt>
    <dgm:pt modelId="{8468E58F-F57B-4C5A-A983-FE5E9C0A2632}" type="parTrans" cxnId="{86C522AF-66F4-40E7-9FBB-BAFEC66DE115}">
      <dgm:prSet/>
      <dgm:spPr/>
      <dgm:t>
        <a:bodyPr/>
        <a:lstStyle/>
        <a:p>
          <a:endParaRPr lang="el-GR"/>
        </a:p>
      </dgm:t>
    </dgm:pt>
    <dgm:pt modelId="{E28ECEFC-26F4-4E1B-AAEE-6AC49C2D11C8}" type="sibTrans" cxnId="{86C522AF-66F4-40E7-9FBB-BAFEC66DE115}">
      <dgm:prSet/>
      <dgm:spPr/>
      <dgm:t>
        <a:bodyPr/>
        <a:lstStyle/>
        <a:p>
          <a:endParaRPr lang="el-GR"/>
        </a:p>
      </dgm:t>
    </dgm:pt>
    <dgm:pt modelId="{8FB1B791-37ED-43C3-A413-2641BD77855E}">
      <dgm:prSet phldrT="[Κείμενο]" custT="1"/>
      <dgm:spPr/>
      <dgm:t>
        <a:bodyPr/>
        <a:lstStyle/>
        <a:p>
          <a:r>
            <a:rPr lang="el-GR" sz="2000" dirty="0" smtClean="0"/>
            <a:t>Επιμορφωτική</a:t>
          </a:r>
          <a:endParaRPr lang="el-GR" sz="2000" dirty="0"/>
        </a:p>
      </dgm:t>
    </dgm:pt>
    <dgm:pt modelId="{4E01E453-320D-448F-A6C2-81A979939D04}" type="parTrans" cxnId="{D29A4175-BB76-44D1-939B-ED6462FC8B73}">
      <dgm:prSet/>
      <dgm:spPr/>
      <dgm:t>
        <a:bodyPr/>
        <a:lstStyle/>
        <a:p>
          <a:endParaRPr lang="el-GR"/>
        </a:p>
      </dgm:t>
    </dgm:pt>
    <dgm:pt modelId="{3D16BC4D-9AC0-411A-9284-5C94FF6182B9}" type="sibTrans" cxnId="{D29A4175-BB76-44D1-939B-ED6462FC8B73}">
      <dgm:prSet/>
      <dgm:spPr/>
      <dgm:t>
        <a:bodyPr/>
        <a:lstStyle/>
        <a:p>
          <a:endParaRPr lang="el-GR"/>
        </a:p>
      </dgm:t>
    </dgm:pt>
    <dgm:pt modelId="{8C794A42-E9E7-4206-83D0-A9B01906E253}">
      <dgm:prSet phldrT="[Κείμενο]" custT="1"/>
      <dgm:spPr/>
      <dgm:t>
        <a:bodyPr/>
        <a:lstStyle/>
        <a:p>
          <a:r>
            <a:rPr lang="el-GR" sz="1600" dirty="0" smtClean="0"/>
            <a:t>Ανάδειξη ενός αποτελεσματικού μοντέλου ασύγχρονης ΕξΑΕ, που προκρίνει την πρακτική εφαρμογή έναντι της θεωρητικής/τεχνικής ανάλυσης.</a:t>
          </a:r>
          <a:endParaRPr lang="el-GR" sz="1600" dirty="0"/>
        </a:p>
      </dgm:t>
    </dgm:pt>
    <dgm:pt modelId="{8C85D739-ACCF-4813-90BF-E9FFB24147A9}" type="parTrans" cxnId="{A77426D6-F978-4E1B-BC0F-5D3A1F9970D1}">
      <dgm:prSet/>
      <dgm:spPr/>
      <dgm:t>
        <a:bodyPr/>
        <a:lstStyle/>
        <a:p>
          <a:endParaRPr lang="el-GR"/>
        </a:p>
      </dgm:t>
    </dgm:pt>
    <dgm:pt modelId="{9257AC06-6A8B-4A2E-9E76-615D0015047A}" type="sibTrans" cxnId="{A77426D6-F978-4E1B-BC0F-5D3A1F9970D1}">
      <dgm:prSet/>
      <dgm:spPr/>
      <dgm:t>
        <a:bodyPr/>
        <a:lstStyle/>
        <a:p>
          <a:endParaRPr lang="el-GR"/>
        </a:p>
      </dgm:t>
    </dgm:pt>
    <dgm:pt modelId="{8A94F2F4-4ADB-4886-A871-F3E772A83FD0}">
      <dgm:prSet phldrT="[Κείμενο]" custT="1"/>
      <dgm:spPr/>
      <dgm:t>
        <a:bodyPr/>
        <a:lstStyle/>
        <a:p>
          <a:r>
            <a:rPr lang="el-GR" sz="1600" dirty="0" smtClean="0"/>
            <a:t>Αξιολόγηση της ποιότητας του ΕΥ με διπλή ανατροφοδότηση (από ειδικούς ΕξΑΕ και εκπαιδευτικούς ΠΕ) και επιστημονική τεκμηρίωση της αποτελεσματικότητας της ασύγχρονης ΕξΑΕ στη μεταβολή στάσεων των εκπαιδευτικών.</a:t>
          </a:r>
          <a:endParaRPr lang="el-GR" sz="1600" dirty="0"/>
        </a:p>
      </dgm:t>
    </dgm:pt>
    <dgm:pt modelId="{803D4286-A0D6-4BDA-B22C-442C1E9EAFB3}" type="sibTrans" cxnId="{14A286D1-461A-4221-B2A3-3D1886B4D4AC}">
      <dgm:prSet/>
      <dgm:spPr/>
      <dgm:t>
        <a:bodyPr/>
        <a:lstStyle/>
        <a:p>
          <a:endParaRPr lang="el-GR"/>
        </a:p>
      </dgm:t>
    </dgm:pt>
    <dgm:pt modelId="{DAC0964E-73EA-407B-AEA4-A111DA9F8806}" type="parTrans" cxnId="{14A286D1-461A-4221-B2A3-3D1886B4D4AC}">
      <dgm:prSet/>
      <dgm:spPr/>
      <dgm:t>
        <a:bodyPr/>
        <a:lstStyle/>
        <a:p>
          <a:endParaRPr lang="el-GR"/>
        </a:p>
      </dgm:t>
    </dgm:pt>
    <dgm:pt modelId="{40F9D1BA-E48E-457E-8408-DF077971FDF7}" type="pres">
      <dgm:prSet presAssocID="{2366604A-804D-4430-AFCA-57B739D0302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6DA20CA-606B-4566-AE7A-DB9CB372866F}" type="pres">
      <dgm:prSet presAssocID="{EFD80A9F-6BB7-4885-BFC4-5D8C995A3BC0}" presName="comp" presStyleCnt="0"/>
      <dgm:spPr/>
    </dgm:pt>
    <dgm:pt modelId="{0EBD8571-85BE-4183-AF03-9B09CDAEA9E6}" type="pres">
      <dgm:prSet presAssocID="{EFD80A9F-6BB7-4885-BFC4-5D8C995A3BC0}" presName="box" presStyleLbl="node1" presStyleIdx="0" presStyleCnt="3" custScaleY="57077"/>
      <dgm:spPr/>
      <dgm:t>
        <a:bodyPr/>
        <a:lstStyle/>
        <a:p>
          <a:endParaRPr lang="el-GR"/>
        </a:p>
      </dgm:t>
    </dgm:pt>
    <dgm:pt modelId="{0A850C29-93B5-4B3D-8F4A-0C315BB0A71A}" type="pres">
      <dgm:prSet presAssocID="{EFD80A9F-6BB7-4885-BFC4-5D8C995A3BC0}" presName="img" presStyleLbl="fgImgPlace1" presStyleIdx="0" presStyleCnt="3" custScaleY="63036" custLinFactNeighborX="-4478" custLinFactNeighborY="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FCC3D932-1037-4E9B-8154-38E2ED8965F9}" type="pres">
      <dgm:prSet presAssocID="{EFD80A9F-6BB7-4885-BFC4-5D8C995A3BC0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DAB5E89-E847-48C8-B974-721BFAB3CE7A}" type="pres">
      <dgm:prSet presAssocID="{B3DF783C-DC1C-49DB-84E1-BA29BF4E696C}" presName="spacer" presStyleCnt="0"/>
      <dgm:spPr/>
    </dgm:pt>
    <dgm:pt modelId="{14D16FD2-B09D-4571-9005-E90B4BEF9D0F}" type="pres">
      <dgm:prSet presAssocID="{D9E9A158-4096-48F8-9FB2-C2710A971434}" presName="comp" presStyleCnt="0"/>
      <dgm:spPr/>
    </dgm:pt>
    <dgm:pt modelId="{486C4BF6-F73A-4776-958C-06B16B5305E2}" type="pres">
      <dgm:prSet presAssocID="{D9E9A158-4096-48F8-9FB2-C2710A971434}" presName="box" presStyleLbl="node1" presStyleIdx="1" presStyleCnt="3" custScaleY="70221" custLinFactNeighborY="-8471"/>
      <dgm:spPr/>
      <dgm:t>
        <a:bodyPr/>
        <a:lstStyle/>
        <a:p>
          <a:endParaRPr lang="el-GR"/>
        </a:p>
      </dgm:t>
    </dgm:pt>
    <dgm:pt modelId="{62CA5DEC-EA88-4F52-880E-4AA209867D04}" type="pres">
      <dgm:prSet presAssocID="{D9E9A158-4096-48F8-9FB2-C2710A971434}" presName="img" presStyleLbl="fgImgPlace1" presStyleIdx="1" presStyleCnt="3" custScaleY="73624" custLinFactNeighborX="-4478" custLinFactNeighborY="-850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02A1A21B-9C91-4C54-837E-BA87C36658B2}" type="pres">
      <dgm:prSet presAssocID="{D9E9A158-4096-48F8-9FB2-C2710A971434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4B5463F-F846-4DE1-B996-B96AD410B141}" type="pres">
      <dgm:prSet presAssocID="{E28ECEFC-26F4-4E1B-AAEE-6AC49C2D11C8}" presName="spacer" presStyleCnt="0"/>
      <dgm:spPr/>
    </dgm:pt>
    <dgm:pt modelId="{66A9E246-9D38-4A72-B4C3-39FB213E8050}" type="pres">
      <dgm:prSet presAssocID="{8FB1B791-37ED-43C3-A413-2641BD77855E}" presName="comp" presStyleCnt="0"/>
      <dgm:spPr/>
    </dgm:pt>
    <dgm:pt modelId="{EA6AC3B5-4F16-4620-AE40-17376958FFCF}" type="pres">
      <dgm:prSet presAssocID="{8FB1B791-37ED-43C3-A413-2641BD77855E}" presName="box" presStyleLbl="node1" presStyleIdx="2" presStyleCnt="3" custScaleY="65141" custLinFactNeighborY="-15434"/>
      <dgm:spPr/>
      <dgm:t>
        <a:bodyPr/>
        <a:lstStyle/>
        <a:p>
          <a:endParaRPr lang="el-GR"/>
        </a:p>
      </dgm:t>
    </dgm:pt>
    <dgm:pt modelId="{FC5E5843-9690-4AA0-8BD5-21A4EA60D2B7}" type="pres">
      <dgm:prSet presAssocID="{8FB1B791-37ED-43C3-A413-2641BD77855E}" presName="img" presStyleLbl="fgImgPlace1" presStyleIdx="2" presStyleCnt="3" custScaleY="69690" custLinFactNeighborX="-4492" custLinFactNeighborY="-1663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8D0CB90-FFA3-4C5E-9639-4FBBFACCBFEB}" type="pres">
      <dgm:prSet presAssocID="{8FB1B791-37ED-43C3-A413-2641BD77855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4919E65-2669-4B3F-BFE1-2C535AEFAA84}" type="presOf" srcId="{8A94F2F4-4ADB-4886-A871-F3E772A83FD0}" destId="{486C4BF6-F73A-4776-958C-06B16B5305E2}" srcOrd="0" destOrd="1" presId="urn:microsoft.com/office/officeart/2005/8/layout/vList4"/>
    <dgm:cxn modelId="{D29A4175-BB76-44D1-939B-ED6462FC8B73}" srcId="{2366604A-804D-4430-AFCA-57B739D03027}" destId="{8FB1B791-37ED-43C3-A413-2641BD77855E}" srcOrd="2" destOrd="0" parTransId="{4E01E453-320D-448F-A6C2-81A979939D04}" sibTransId="{3D16BC4D-9AC0-411A-9284-5C94FF6182B9}"/>
    <dgm:cxn modelId="{E8DD43DF-7BA4-4EF7-9EB6-4F53992E643E}" type="presOf" srcId="{EFD80A9F-6BB7-4885-BFC4-5D8C995A3BC0}" destId="{0EBD8571-85BE-4183-AF03-9B09CDAEA9E6}" srcOrd="0" destOrd="0" presId="urn:microsoft.com/office/officeart/2005/8/layout/vList4"/>
    <dgm:cxn modelId="{86C522AF-66F4-40E7-9FBB-BAFEC66DE115}" srcId="{2366604A-804D-4430-AFCA-57B739D03027}" destId="{D9E9A158-4096-48F8-9FB2-C2710A971434}" srcOrd="1" destOrd="0" parTransId="{8468E58F-F57B-4C5A-A983-FE5E9C0A2632}" sibTransId="{E28ECEFC-26F4-4E1B-AAEE-6AC49C2D11C8}"/>
    <dgm:cxn modelId="{E306B21D-5BB4-4099-BDF6-0436DEA41100}" srcId="{EFD80A9F-6BB7-4885-BFC4-5D8C995A3BC0}" destId="{CAFC32D5-2B37-4D8F-85E1-B22B53749984}" srcOrd="0" destOrd="0" parTransId="{C3218448-1EA9-4E1B-8C5F-FE71ECB359DD}" sibTransId="{D044AE82-4859-4B3A-8E9D-9227C2436431}"/>
    <dgm:cxn modelId="{5342A6BB-5A84-479C-81F2-868ACB6B490E}" type="presOf" srcId="{2366604A-804D-4430-AFCA-57B739D03027}" destId="{40F9D1BA-E48E-457E-8408-DF077971FDF7}" srcOrd="0" destOrd="0" presId="urn:microsoft.com/office/officeart/2005/8/layout/vList4"/>
    <dgm:cxn modelId="{B5286730-61FF-499A-95DD-A81EB0E3CB4D}" type="presOf" srcId="{EFD80A9F-6BB7-4885-BFC4-5D8C995A3BC0}" destId="{FCC3D932-1037-4E9B-8154-38E2ED8965F9}" srcOrd="1" destOrd="0" presId="urn:microsoft.com/office/officeart/2005/8/layout/vList4"/>
    <dgm:cxn modelId="{A77426D6-F978-4E1B-BC0F-5D3A1F9970D1}" srcId="{8FB1B791-37ED-43C3-A413-2641BD77855E}" destId="{8C794A42-E9E7-4206-83D0-A9B01906E253}" srcOrd="0" destOrd="0" parTransId="{8C85D739-ACCF-4813-90BF-E9FFB24147A9}" sibTransId="{9257AC06-6A8B-4A2E-9E76-615D0015047A}"/>
    <dgm:cxn modelId="{2F165DF3-74FF-451C-8023-E6B7E6F5DEF0}" type="presOf" srcId="{8C794A42-E9E7-4206-83D0-A9B01906E253}" destId="{E8D0CB90-FFA3-4C5E-9639-4FBBFACCBFEB}" srcOrd="1" destOrd="1" presId="urn:microsoft.com/office/officeart/2005/8/layout/vList4"/>
    <dgm:cxn modelId="{CB360FF8-5CB1-4E4E-9119-F579240A5AF3}" srcId="{2366604A-804D-4430-AFCA-57B739D03027}" destId="{EFD80A9F-6BB7-4885-BFC4-5D8C995A3BC0}" srcOrd="0" destOrd="0" parTransId="{E8B7CEA6-D2BC-4C3F-A87E-1E707883378E}" sibTransId="{B3DF783C-DC1C-49DB-84E1-BA29BF4E696C}"/>
    <dgm:cxn modelId="{D461B03A-7EE8-43BC-BF8F-CB25EF05A272}" type="presOf" srcId="{8FB1B791-37ED-43C3-A413-2641BD77855E}" destId="{E8D0CB90-FFA3-4C5E-9639-4FBBFACCBFEB}" srcOrd="1" destOrd="0" presId="urn:microsoft.com/office/officeart/2005/8/layout/vList4"/>
    <dgm:cxn modelId="{14A286D1-461A-4221-B2A3-3D1886B4D4AC}" srcId="{D9E9A158-4096-48F8-9FB2-C2710A971434}" destId="{8A94F2F4-4ADB-4886-A871-F3E772A83FD0}" srcOrd="0" destOrd="0" parTransId="{DAC0964E-73EA-407B-AEA4-A111DA9F8806}" sibTransId="{803D4286-A0D6-4BDA-B22C-442C1E9EAFB3}"/>
    <dgm:cxn modelId="{056074DB-AB47-4493-BA08-B0528A68A915}" type="presOf" srcId="{CAFC32D5-2B37-4D8F-85E1-B22B53749984}" destId="{0EBD8571-85BE-4183-AF03-9B09CDAEA9E6}" srcOrd="0" destOrd="1" presId="urn:microsoft.com/office/officeart/2005/8/layout/vList4"/>
    <dgm:cxn modelId="{3F01ADE3-DD53-4288-9D0F-288ACBB54374}" type="presOf" srcId="{8A94F2F4-4ADB-4886-A871-F3E772A83FD0}" destId="{02A1A21B-9C91-4C54-837E-BA87C36658B2}" srcOrd="1" destOrd="1" presId="urn:microsoft.com/office/officeart/2005/8/layout/vList4"/>
    <dgm:cxn modelId="{A8F0EE9D-7C70-4D96-A55A-099DCED44322}" type="presOf" srcId="{D9E9A158-4096-48F8-9FB2-C2710A971434}" destId="{02A1A21B-9C91-4C54-837E-BA87C36658B2}" srcOrd="1" destOrd="0" presId="urn:microsoft.com/office/officeart/2005/8/layout/vList4"/>
    <dgm:cxn modelId="{977E41C1-1EF7-43E7-86C7-2183CD5B8D96}" type="presOf" srcId="{8FB1B791-37ED-43C3-A413-2641BD77855E}" destId="{EA6AC3B5-4F16-4620-AE40-17376958FFCF}" srcOrd="0" destOrd="0" presId="urn:microsoft.com/office/officeart/2005/8/layout/vList4"/>
    <dgm:cxn modelId="{EE3B4413-F470-4364-9DF9-35580DFD4375}" type="presOf" srcId="{D9E9A158-4096-48F8-9FB2-C2710A971434}" destId="{486C4BF6-F73A-4776-958C-06B16B5305E2}" srcOrd="0" destOrd="0" presId="urn:microsoft.com/office/officeart/2005/8/layout/vList4"/>
    <dgm:cxn modelId="{A1E0B329-B8EB-4224-A8D6-1CD65BE272C7}" type="presOf" srcId="{CAFC32D5-2B37-4D8F-85E1-B22B53749984}" destId="{FCC3D932-1037-4E9B-8154-38E2ED8965F9}" srcOrd="1" destOrd="1" presId="urn:microsoft.com/office/officeart/2005/8/layout/vList4"/>
    <dgm:cxn modelId="{BD53FC31-4829-4751-B590-6D97C270D143}" type="presOf" srcId="{8C794A42-E9E7-4206-83D0-A9B01906E253}" destId="{EA6AC3B5-4F16-4620-AE40-17376958FFCF}" srcOrd="0" destOrd="1" presId="urn:microsoft.com/office/officeart/2005/8/layout/vList4"/>
    <dgm:cxn modelId="{2D8141FB-B5C3-4449-A8BF-B4CB2ACAE5EC}" type="presParOf" srcId="{40F9D1BA-E48E-457E-8408-DF077971FDF7}" destId="{66DA20CA-606B-4566-AE7A-DB9CB372866F}" srcOrd="0" destOrd="0" presId="urn:microsoft.com/office/officeart/2005/8/layout/vList4"/>
    <dgm:cxn modelId="{CB8CD67E-D784-40D1-B2E9-C156F46157E8}" type="presParOf" srcId="{66DA20CA-606B-4566-AE7A-DB9CB372866F}" destId="{0EBD8571-85BE-4183-AF03-9B09CDAEA9E6}" srcOrd="0" destOrd="0" presId="urn:microsoft.com/office/officeart/2005/8/layout/vList4"/>
    <dgm:cxn modelId="{5F3D303F-59C6-40F3-9913-318E98A9A1D0}" type="presParOf" srcId="{66DA20CA-606B-4566-AE7A-DB9CB372866F}" destId="{0A850C29-93B5-4B3D-8F4A-0C315BB0A71A}" srcOrd="1" destOrd="0" presId="urn:microsoft.com/office/officeart/2005/8/layout/vList4"/>
    <dgm:cxn modelId="{0C5AEB2F-F3B9-4865-9FB4-6A106DD321E2}" type="presParOf" srcId="{66DA20CA-606B-4566-AE7A-DB9CB372866F}" destId="{FCC3D932-1037-4E9B-8154-38E2ED8965F9}" srcOrd="2" destOrd="0" presId="urn:microsoft.com/office/officeart/2005/8/layout/vList4"/>
    <dgm:cxn modelId="{50AAD4F4-430F-41CE-84C4-518E4878287E}" type="presParOf" srcId="{40F9D1BA-E48E-457E-8408-DF077971FDF7}" destId="{5DAB5E89-E847-48C8-B974-721BFAB3CE7A}" srcOrd="1" destOrd="0" presId="urn:microsoft.com/office/officeart/2005/8/layout/vList4"/>
    <dgm:cxn modelId="{2E4689D5-902A-4523-95CC-E0337D9D4DC1}" type="presParOf" srcId="{40F9D1BA-E48E-457E-8408-DF077971FDF7}" destId="{14D16FD2-B09D-4571-9005-E90B4BEF9D0F}" srcOrd="2" destOrd="0" presId="urn:microsoft.com/office/officeart/2005/8/layout/vList4"/>
    <dgm:cxn modelId="{E7CB0DE3-B778-497C-AECE-ACC240C78BA2}" type="presParOf" srcId="{14D16FD2-B09D-4571-9005-E90B4BEF9D0F}" destId="{486C4BF6-F73A-4776-958C-06B16B5305E2}" srcOrd="0" destOrd="0" presId="urn:microsoft.com/office/officeart/2005/8/layout/vList4"/>
    <dgm:cxn modelId="{A2CAD806-45CF-40A8-B5D5-7CED17A29D37}" type="presParOf" srcId="{14D16FD2-B09D-4571-9005-E90B4BEF9D0F}" destId="{62CA5DEC-EA88-4F52-880E-4AA209867D04}" srcOrd="1" destOrd="0" presId="urn:microsoft.com/office/officeart/2005/8/layout/vList4"/>
    <dgm:cxn modelId="{EF90EEC9-687B-4EA4-A6F9-41DEF4D6F59B}" type="presParOf" srcId="{14D16FD2-B09D-4571-9005-E90B4BEF9D0F}" destId="{02A1A21B-9C91-4C54-837E-BA87C36658B2}" srcOrd="2" destOrd="0" presId="urn:microsoft.com/office/officeart/2005/8/layout/vList4"/>
    <dgm:cxn modelId="{E8439A25-FE9B-4D3C-8018-231D68AD529D}" type="presParOf" srcId="{40F9D1BA-E48E-457E-8408-DF077971FDF7}" destId="{C4B5463F-F846-4DE1-B996-B96AD410B141}" srcOrd="3" destOrd="0" presId="urn:microsoft.com/office/officeart/2005/8/layout/vList4"/>
    <dgm:cxn modelId="{104B31C4-885E-4C39-A505-829164A44FA0}" type="presParOf" srcId="{40F9D1BA-E48E-457E-8408-DF077971FDF7}" destId="{66A9E246-9D38-4A72-B4C3-39FB213E8050}" srcOrd="4" destOrd="0" presId="urn:microsoft.com/office/officeart/2005/8/layout/vList4"/>
    <dgm:cxn modelId="{BB5C6F79-B34C-485E-AE48-4A01EC81AD66}" type="presParOf" srcId="{66A9E246-9D38-4A72-B4C3-39FB213E8050}" destId="{EA6AC3B5-4F16-4620-AE40-17376958FFCF}" srcOrd="0" destOrd="0" presId="urn:microsoft.com/office/officeart/2005/8/layout/vList4"/>
    <dgm:cxn modelId="{86C56063-DE0B-429D-ACC2-681B37862C34}" type="presParOf" srcId="{66A9E246-9D38-4A72-B4C3-39FB213E8050}" destId="{FC5E5843-9690-4AA0-8BD5-21A4EA60D2B7}" srcOrd="1" destOrd="0" presId="urn:microsoft.com/office/officeart/2005/8/layout/vList4"/>
    <dgm:cxn modelId="{BB70EB46-DF8B-4283-8C1F-A780A06EFCD5}" type="presParOf" srcId="{66A9E246-9D38-4A72-B4C3-39FB213E8050}" destId="{E8D0CB90-FFA3-4C5E-9639-4FBBFACCBFEB}" srcOrd="2" destOrd="0" presId="urn:microsoft.com/office/officeart/2005/8/layout/vList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Θεωρητικό υπόβαθρο</a:t>
          </a:r>
          <a:endParaRPr lang="el-G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Στόχος </a:t>
          </a:r>
          <a:endParaRPr lang="el-G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Εφαρμογή αρχών  </a:t>
          </a:r>
          <a:endParaRPr lang="el-G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Εφαρμογή των αρχών Mayer (2017) και Αναστασιάδη &amp; Κωτσίδη (2015).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Μείωση γνωστικού φορτίου και μετατροπή της πληροφορίας σε αφομοιώσιμη γνώση.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845D2C91-0CDE-4684-8867-6AF4700B8BA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Κατάτμηση: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Μικρές, αυτόνομες διδακτικές ενότητες.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3E95AABB-E322-4706-A212-515883ECFE90}" type="parTrans" cxnId="{71ED28FA-B545-40D1-BDC0-7BA9FE6A713C}">
      <dgm:prSet/>
      <dgm:spPr/>
      <dgm:t>
        <a:bodyPr/>
        <a:lstStyle/>
        <a:p>
          <a:endParaRPr lang="el-GR"/>
        </a:p>
      </dgm:t>
    </dgm:pt>
    <dgm:pt modelId="{E8B82B93-1D3D-430D-ABAE-59A08A1FBB49}" type="sibTrans" cxnId="{71ED28FA-B545-40D1-BDC0-7BA9FE6A713C}">
      <dgm:prSet/>
      <dgm:spPr/>
      <dgm:t>
        <a:bodyPr/>
        <a:lstStyle/>
        <a:p>
          <a:endParaRPr lang="el-GR"/>
        </a:p>
      </dgm:t>
    </dgm:pt>
    <dgm:pt modelId="{AC3C041E-3C08-478E-9EDA-88A857364D98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Σηματοδότηση: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Οπτικοί οδηγοί (βέλη, χρώματα) για καθοδήγηση της προσοχής.</a:t>
          </a:r>
        </a:p>
      </dgm:t>
    </dgm:pt>
    <dgm:pt modelId="{8A50A73F-E78F-4927-A742-A0C7ED10AD96}" type="parTrans" cxnId="{32833C0C-C62A-4629-800A-37D641BCEFEC}">
      <dgm:prSet/>
      <dgm:spPr/>
      <dgm:t>
        <a:bodyPr/>
        <a:lstStyle/>
        <a:p>
          <a:endParaRPr lang="el-GR"/>
        </a:p>
      </dgm:t>
    </dgm:pt>
    <dgm:pt modelId="{816A70E6-391F-4F5D-86EF-058B334AE992}" type="sibTrans" cxnId="{32833C0C-C62A-4629-800A-37D641BCEFEC}">
      <dgm:prSet/>
      <dgm:spPr/>
      <dgm:t>
        <a:bodyPr/>
        <a:lstStyle/>
        <a:p>
          <a:endParaRPr lang="el-GR"/>
        </a:p>
      </dgm:t>
    </dgm:pt>
    <dgm:pt modelId="{CBE81369-3D21-4B1B-9239-C93E30A59595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Προσωποποίηση: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Φιλικός λόγος και φυσική ανθρώπινη φωνή για ενίσχυση της δέσμευσης.</a:t>
          </a:r>
        </a:p>
      </dgm:t>
    </dgm:pt>
    <dgm:pt modelId="{AECCBECF-0C8D-4FA9-B952-155DE6BE657E}" type="parTrans" cxnId="{1662DB1C-9FEA-449F-BF50-1BA2D1583277}">
      <dgm:prSet/>
      <dgm:spPr/>
    </dgm:pt>
    <dgm:pt modelId="{B5585B16-1209-49EA-8109-6F65F6517816}" type="sibTrans" cxnId="{1662DB1C-9FEA-449F-BF50-1BA2D1583277}">
      <dgm:prSet/>
      <dgm:spPr/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07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1ED28FA-B545-40D1-BDC0-7BA9FE6A713C}" srcId="{6B16EDA2-938C-4F3D-B55C-F8B2E202CE64}" destId="{845D2C91-0CDE-4684-8867-6AF4700B8BA6}" srcOrd="0" destOrd="0" parTransId="{3E95AABB-E322-4706-A212-515883ECFE90}" sibTransId="{E8B82B93-1D3D-430D-ABAE-59A08A1FBB49}"/>
    <dgm:cxn modelId="{5F802C7C-302E-4A5C-8787-4E4E38467353}" type="presOf" srcId="{EA984691-B318-4478-9156-B9CD06C1258D}" destId="{15F8DB6A-23E2-4C05-B214-0899E1E1EE80}" srcOrd="0" destOrd="0" presId="urn:microsoft.com/office/officeart/2005/8/layout/list1"/>
    <dgm:cxn modelId="{78D73BE3-1921-43E4-BD30-95BF09D7EEB5}" type="presOf" srcId="{9F8BEE30-CEB6-473D-B25E-CEAF107010EF}" destId="{42BC2ED6-53FC-46F6-83A3-E089A1A959DE}" srcOrd="0" destOrd="0" presId="urn:microsoft.com/office/officeart/2005/8/layout/list1"/>
    <dgm:cxn modelId="{F51E6802-E175-4708-81E8-ABEAC15F10A5}" type="presOf" srcId="{6B16EDA2-938C-4F3D-B55C-F8B2E202CE64}" destId="{14BC7332-A415-443D-906E-343C0721C343}" srcOrd="1" destOrd="0" presId="urn:microsoft.com/office/officeart/2005/8/layout/list1"/>
    <dgm:cxn modelId="{EE8D8957-EF3F-447C-B5EF-DC21CE08047E}" type="presOf" srcId="{AC3C041E-3C08-478E-9EDA-88A857364D98}" destId="{9A83EC7B-6151-48C0-9FDA-653E1241443A}" srcOrd="0" destOrd="1" presId="urn:microsoft.com/office/officeart/2005/8/layout/list1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83199957-34B1-41FA-BDCB-A53D03A98823}" type="presOf" srcId="{53A16EE2-A8FD-40E6-A375-439ABE4FB9B7}" destId="{E53EB6D1-F875-4498-B640-8C822A06CBCF}" srcOrd="0" destOrd="0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0F97D498-492F-4A76-8067-731CB8ED10D2}" type="presOf" srcId="{D897E596-9AAB-4FFF-BA36-921D4CF60436}" destId="{FEA29B5A-AD97-44FB-BF0B-1770281BACA6}" srcOrd="0" destOrd="0" presId="urn:microsoft.com/office/officeart/2005/8/layout/list1"/>
    <dgm:cxn modelId="{BED112B0-1C0B-4030-A581-240434B71A66}" type="presOf" srcId="{B9C8A921-8CCC-430A-BDF4-6ADBE67F4954}" destId="{B110EB88-A68E-45B9-A8FD-8DE4FFB85DDE}" srcOrd="0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1662DB1C-9FEA-449F-BF50-1BA2D1583277}" srcId="{6B16EDA2-938C-4F3D-B55C-F8B2E202CE64}" destId="{CBE81369-3D21-4B1B-9239-C93E30A59595}" srcOrd="2" destOrd="0" parTransId="{AECCBECF-0C8D-4FA9-B952-155DE6BE657E}" sibTransId="{B5585B16-1209-49EA-8109-6F65F6517816}"/>
    <dgm:cxn modelId="{B0DBF8E0-A281-4849-A226-EB9A2ED24B7E}" type="presOf" srcId="{CBE81369-3D21-4B1B-9239-C93E30A59595}" destId="{9A83EC7B-6151-48C0-9FDA-653E1241443A}" srcOrd="0" destOrd="2" presId="urn:microsoft.com/office/officeart/2005/8/layout/list1"/>
    <dgm:cxn modelId="{F19BAA32-838A-47BD-987A-5EE909EAFAF7}" type="presOf" srcId="{B9C8A921-8CCC-430A-BDF4-6ADBE67F4954}" destId="{B5F18318-BFC5-494C-826F-70A94DFE3EA1}" srcOrd="1" destOrd="0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B63B9940-F695-4EE9-98DB-E1813B62E7A9}" type="presOf" srcId="{845D2C91-0CDE-4684-8867-6AF4700B8BA6}" destId="{9A83EC7B-6151-48C0-9FDA-653E1241443A}" srcOrd="0" destOrd="0" presId="urn:microsoft.com/office/officeart/2005/8/layout/list1"/>
    <dgm:cxn modelId="{B1E1BFB4-3030-428D-BD1D-493EB98C17CE}" type="presOf" srcId="{9F8BEE30-CEB6-473D-B25E-CEAF107010EF}" destId="{7CA08CC9-DFD1-4CF8-A9B2-4C0774C0ED8E}" srcOrd="1" destOrd="0" presId="urn:microsoft.com/office/officeart/2005/8/layout/list1"/>
    <dgm:cxn modelId="{223E47D0-060A-427C-B75B-B4D9D2BC8805}" type="presOf" srcId="{6B16EDA2-938C-4F3D-B55C-F8B2E202CE64}" destId="{01E63418-B8F2-4E4A-B6CF-F9F454374B68}" srcOrd="0" destOrd="0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32833C0C-C62A-4629-800A-37D641BCEFEC}" srcId="{6B16EDA2-938C-4F3D-B55C-F8B2E202CE64}" destId="{AC3C041E-3C08-478E-9EDA-88A857364D98}" srcOrd="1" destOrd="0" parTransId="{8A50A73F-E78F-4927-A742-A0C7ED10AD96}" sibTransId="{816A70E6-391F-4F5D-86EF-058B334AE992}"/>
    <dgm:cxn modelId="{18620FAE-CE6F-4F9E-86F7-F167129AAB59}" type="presParOf" srcId="{E53EB6D1-F875-4498-B640-8C822A06CBCF}" destId="{9EF11278-DD7C-408A-B1EA-959BDFD7904F}" srcOrd="0" destOrd="0" presId="urn:microsoft.com/office/officeart/2005/8/layout/list1"/>
    <dgm:cxn modelId="{814A4FA6-4FDE-419D-9F8C-E692279686FE}" type="presParOf" srcId="{9EF11278-DD7C-408A-B1EA-959BDFD7904F}" destId="{42BC2ED6-53FC-46F6-83A3-E089A1A959DE}" srcOrd="0" destOrd="0" presId="urn:microsoft.com/office/officeart/2005/8/layout/list1"/>
    <dgm:cxn modelId="{BFCC702F-E21E-4DEF-9B97-D97B530286F7}" type="presParOf" srcId="{9EF11278-DD7C-408A-B1EA-959BDFD7904F}" destId="{7CA08CC9-DFD1-4CF8-A9B2-4C0774C0ED8E}" srcOrd="1" destOrd="0" presId="urn:microsoft.com/office/officeart/2005/8/layout/list1"/>
    <dgm:cxn modelId="{A822BE8B-F03F-49A1-BCFC-4E28327AC7FF}" type="presParOf" srcId="{E53EB6D1-F875-4498-B640-8C822A06CBCF}" destId="{17FEAAC8-AC4D-4255-8F45-FEFE8112005E}" srcOrd="1" destOrd="0" presId="urn:microsoft.com/office/officeart/2005/8/layout/list1"/>
    <dgm:cxn modelId="{508508CB-93B7-44E2-8292-DCC6B99AB585}" type="presParOf" srcId="{E53EB6D1-F875-4498-B640-8C822A06CBCF}" destId="{15F8DB6A-23E2-4C05-B214-0899E1E1EE80}" srcOrd="2" destOrd="0" presId="urn:microsoft.com/office/officeart/2005/8/layout/list1"/>
    <dgm:cxn modelId="{2F63F16D-AAE8-41DB-A2BE-CA63C447C879}" type="presParOf" srcId="{E53EB6D1-F875-4498-B640-8C822A06CBCF}" destId="{3899228C-3A84-48BC-99BD-9A3D812B16DF}" srcOrd="3" destOrd="0" presId="urn:microsoft.com/office/officeart/2005/8/layout/list1"/>
    <dgm:cxn modelId="{0FB64EBE-CF99-470C-B953-45ADFA43C18D}" type="presParOf" srcId="{E53EB6D1-F875-4498-B640-8C822A06CBCF}" destId="{FD5168F6-774F-4AF1-8E55-72F344B4DF86}" srcOrd="4" destOrd="0" presId="urn:microsoft.com/office/officeart/2005/8/layout/list1"/>
    <dgm:cxn modelId="{44EDCE7E-0BB0-4639-9932-5CFF33FBE417}" type="presParOf" srcId="{FD5168F6-774F-4AF1-8E55-72F344B4DF86}" destId="{B110EB88-A68E-45B9-A8FD-8DE4FFB85DDE}" srcOrd="0" destOrd="0" presId="urn:microsoft.com/office/officeart/2005/8/layout/list1"/>
    <dgm:cxn modelId="{5FD6AD1B-A5F2-476E-BB6D-C3A99F3B3CA4}" type="presParOf" srcId="{FD5168F6-774F-4AF1-8E55-72F344B4DF86}" destId="{B5F18318-BFC5-494C-826F-70A94DFE3EA1}" srcOrd="1" destOrd="0" presId="urn:microsoft.com/office/officeart/2005/8/layout/list1"/>
    <dgm:cxn modelId="{E36A6274-D8AD-4710-8DE6-97CAD42E100E}" type="presParOf" srcId="{E53EB6D1-F875-4498-B640-8C822A06CBCF}" destId="{729422EC-C090-43E0-AC65-2465F8FFE23B}" srcOrd="5" destOrd="0" presId="urn:microsoft.com/office/officeart/2005/8/layout/list1"/>
    <dgm:cxn modelId="{B33CD2FD-D289-4322-A0F5-3C113CB1A581}" type="presParOf" srcId="{E53EB6D1-F875-4498-B640-8C822A06CBCF}" destId="{FEA29B5A-AD97-44FB-BF0B-1770281BACA6}" srcOrd="6" destOrd="0" presId="urn:microsoft.com/office/officeart/2005/8/layout/list1"/>
    <dgm:cxn modelId="{98CCFA51-7772-44B4-A861-F2B6EE15F893}" type="presParOf" srcId="{E53EB6D1-F875-4498-B640-8C822A06CBCF}" destId="{0FF16989-F6C4-4079-8D20-7F2E0597322F}" srcOrd="7" destOrd="0" presId="urn:microsoft.com/office/officeart/2005/8/layout/list1"/>
    <dgm:cxn modelId="{156982F8-58E8-41B0-8B52-06A87A5F11C9}" type="presParOf" srcId="{E53EB6D1-F875-4498-B640-8C822A06CBCF}" destId="{12935A1E-DB09-4174-A269-DFE2F34E34CA}" srcOrd="8" destOrd="0" presId="urn:microsoft.com/office/officeart/2005/8/layout/list1"/>
    <dgm:cxn modelId="{C755746B-06F1-4A44-9366-4D625C259ADF}" type="presParOf" srcId="{12935A1E-DB09-4174-A269-DFE2F34E34CA}" destId="{01E63418-B8F2-4E4A-B6CF-F9F454374B68}" srcOrd="0" destOrd="0" presId="urn:microsoft.com/office/officeart/2005/8/layout/list1"/>
    <dgm:cxn modelId="{B373CF61-FBDA-447C-8B87-BE665D49B458}" type="presParOf" srcId="{12935A1E-DB09-4174-A269-DFE2F34E34CA}" destId="{14BC7332-A415-443D-906E-343C0721C343}" srcOrd="1" destOrd="0" presId="urn:microsoft.com/office/officeart/2005/8/layout/list1"/>
    <dgm:cxn modelId="{5C64AD57-C181-4020-B93F-513BF489E833}" type="presParOf" srcId="{E53EB6D1-F875-4498-B640-8C822A06CBCF}" destId="{DD6FB2A9-588E-42D7-9113-6BF8C4271B0F}" srcOrd="9" destOrd="0" presId="urn:microsoft.com/office/officeart/2005/8/layout/list1"/>
    <dgm:cxn modelId="{BBB699BA-75D3-44C2-99CF-B7CAF1C5E049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4"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Μεθοδολογία σχεδιασμού ΕΥ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15489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8E3A7900-1246-453C-BA1D-17DAC47D4271}" type="presOf" srcId="{EC3C9A3D-1B64-4600-A4FC-2F385EAE2A84}" destId="{89501BDC-4BB7-4E40-9732-FEBED2F141D8}" srcOrd="0" destOrd="0" presId="urn:microsoft.com/office/officeart/2005/8/layout/venn1"/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007BFDBA-AA9D-4342-834F-5ED26ACDD358}" type="presOf" srcId="{C7513F69-33B1-4F3F-B977-151DAE040923}" destId="{2019CB47-0892-4BB9-A309-2DEE50E4896D}" srcOrd="0" destOrd="0" presId="urn:microsoft.com/office/officeart/2005/8/layout/venn1"/>
    <dgm:cxn modelId="{0BF79BC6-67BD-4357-BF6C-48A8941BA1E0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Chamilo (LMS)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H5P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Blippbuilder (Blippar)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Σταθερό και φιλικό περιβάλλον για την ασύγχρονη εκπαίδευση.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Μετάβαση από την παθητική ανάγνωση στην ενεργό αλληλεπίδραση (διαδραστικά βίντεο, κουίζ με άμεση ανατροφοδότηση).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845D2C91-0CDE-4684-8867-6AF4700B8BA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Καινοτόμο περιβάλλον "no-code" για τη δημιουργία ΕΠ.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3E95AABB-E322-4706-A212-515883ECFE90}" type="parTrans" cxnId="{71ED28FA-B545-40D1-BDC0-7BA9FE6A713C}">
      <dgm:prSet/>
      <dgm:spPr/>
      <dgm:t>
        <a:bodyPr/>
        <a:lstStyle/>
        <a:p>
          <a:endParaRPr lang="el-GR"/>
        </a:p>
      </dgm:t>
    </dgm:pt>
    <dgm:pt modelId="{E8B82B93-1D3D-430D-ABAE-59A08A1FBB49}" type="sibTrans" cxnId="{71ED28FA-B545-40D1-BDC0-7BA9FE6A713C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07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4A84BB4-9CF8-40EF-8ECA-5E5E450E062C}" type="presOf" srcId="{6B16EDA2-938C-4F3D-B55C-F8B2E202CE64}" destId="{01E63418-B8F2-4E4A-B6CF-F9F454374B68}" srcOrd="0" destOrd="0" presId="urn:microsoft.com/office/officeart/2005/8/layout/list1"/>
    <dgm:cxn modelId="{74B0BBF0-AA1E-4F63-B89A-E0F12B058260}" type="presOf" srcId="{EA984691-B318-4478-9156-B9CD06C1258D}" destId="{15F8DB6A-23E2-4C05-B214-0899E1E1EE80}" srcOrd="0" destOrd="0" presId="urn:microsoft.com/office/officeart/2005/8/layout/list1"/>
    <dgm:cxn modelId="{71ED28FA-B545-40D1-BDC0-7BA9FE6A713C}" srcId="{6B16EDA2-938C-4F3D-B55C-F8B2E202CE64}" destId="{845D2C91-0CDE-4684-8867-6AF4700B8BA6}" srcOrd="0" destOrd="0" parTransId="{3E95AABB-E322-4706-A212-515883ECFE90}" sibTransId="{E8B82B93-1D3D-430D-ABAE-59A08A1FBB49}"/>
    <dgm:cxn modelId="{86EC61EC-82C2-4794-90D6-B5DD35642615}" type="presOf" srcId="{D897E596-9AAB-4FFF-BA36-921D4CF60436}" destId="{FEA29B5A-AD97-44FB-BF0B-1770281BACA6}" srcOrd="0" destOrd="0" presId="urn:microsoft.com/office/officeart/2005/8/layout/list1"/>
    <dgm:cxn modelId="{50467AE8-449C-4893-BF02-3E905D2D25D8}" type="presOf" srcId="{9F8BEE30-CEB6-473D-B25E-CEAF107010EF}" destId="{7CA08CC9-DFD1-4CF8-A9B2-4C0774C0ED8E}" srcOrd="1" destOrd="0" presId="urn:microsoft.com/office/officeart/2005/8/layout/list1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2F65D94C-1A10-471C-A2CA-E3C1B3411000}" type="presOf" srcId="{B9C8A921-8CCC-430A-BDF4-6ADBE67F4954}" destId="{B110EB88-A68E-45B9-A8FD-8DE4FFB85DDE}" srcOrd="0" destOrd="0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93C77B22-3F02-405B-B2AC-F975327BC4F8}" type="presOf" srcId="{6B16EDA2-938C-4F3D-B55C-F8B2E202CE64}" destId="{14BC7332-A415-443D-906E-343C0721C343}" srcOrd="1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46E249DD-EDB8-44CE-B4CA-DBF143D31AB2}" type="presOf" srcId="{9F8BEE30-CEB6-473D-B25E-CEAF107010EF}" destId="{42BC2ED6-53FC-46F6-83A3-E089A1A959DE}" srcOrd="0" destOrd="0" presId="urn:microsoft.com/office/officeart/2005/8/layout/list1"/>
    <dgm:cxn modelId="{01207B36-8D9A-4A8D-B0DE-28CD0019B3EF}" type="presOf" srcId="{B9C8A921-8CCC-430A-BDF4-6ADBE67F4954}" destId="{B5F18318-BFC5-494C-826F-70A94DFE3EA1}" srcOrd="1" destOrd="0" presId="urn:microsoft.com/office/officeart/2005/8/layout/list1"/>
    <dgm:cxn modelId="{96243514-D1C4-44A3-8399-E3C3C01F5FCD}" type="presOf" srcId="{53A16EE2-A8FD-40E6-A375-439ABE4FB9B7}" destId="{E53EB6D1-F875-4498-B640-8C822A06CBCF}" srcOrd="0" destOrd="0" presId="urn:microsoft.com/office/officeart/2005/8/layout/list1"/>
    <dgm:cxn modelId="{2990BDB7-39EF-4B86-90BC-73056DC8A1A2}" type="presOf" srcId="{845D2C91-0CDE-4684-8867-6AF4700B8BA6}" destId="{9A83EC7B-6151-48C0-9FDA-653E1241443A}" srcOrd="0" destOrd="0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B70B1C79-FB83-4AAA-BFD1-271BD2E9D105}" type="presParOf" srcId="{E53EB6D1-F875-4498-B640-8C822A06CBCF}" destId="{9EF11278-DD7C-408A-B1EA-959BDFD7904F}" srcOrd="0" destOrd="0" presId="urn:microsoft.com/office/officeart/2005/8/layout/list1"/>
    <dgm:cxn modelId="{CA0AED7D-97B9-4F57-B43F-C4978EAC0B19}" type="presParOf" srcId="{9EF11278-DD7C-408A-B1EA-959BDFD7904F}" destId="{42BC2ED6-53FC-46F6-83A3-E089A1A959DE}" srcOrd="0" destOrd="0" presId="urn:microsoft.com/office/officeart/2005/8/layout/list1"/>
    <dgm:cxn modelId="{B86A2E57-C33B-4980-AE1D-1932915AF41F}" type="presParOf" srcId="{9EF11278-DD7C-408A-B1EA-959BDFD7904F}" destId="{7CA08CC9-DFD1-4CF8-A9B2-4C0774C0ED8E}" srcOrd="1" destOrd="0" presId="urn:microsoft.com/office/officeart/2005/8/layout/list1"/>
    <dgm:cxn modelId="{4320C300-69F4-4C7F-9517-B591D67BED39}" type="presParOf" srcId="{E53EB6D1-F875-4498-B640-8C822A06CBCF}" destId="{17FEAAC8-AC4D-4255-8F45-FEFE8112005E}" srcOrd="1" destOrd="0" presId="urn:microsoft.com/office/officeart/2005/8/layout/list1"/>
    <dgm:cxn modelId="{86D60A54-A610-48DC-9D90-8DCA9DC726F6}" type="presParOf" srcId="{E53EB6D1-F875-4498-B640-8C822A06CBCF}" destId="{15F8DB6A-23E2-4C05-B214-0899E1E1EE80}" srcOrd="2" destOrd="0" presId="urn:microsoft.com/office/officeart/2005/8/layout/list1"/>
    <dgm:cxn modelId="{A4DE50F5-A755-40A7-A3AD-6B6859938FF8}" type="presParOf" srcId="{E53EB6D1-F875-4498-B640-8C822A06CBCF}" destId="{3899228C-3A84-48BC-99BD-9A3D812B16DF}" srcOrd="3" destOrd="0" presId="urn:microsoft.com/office/officeart/2005/8/layout/list1"/>
    <dgm:cxn modelId="{2A576E7D-C864-4AEF-95BE-A6FAC32491C4}" type="presParOf" srcId="{E53EB6D1-F875-4498-B640-8C822A06CBCF}" destId="{FD5168F6-774F-4AF1-8E55-72F344B4DF86}" srcOrd="4" destOrd="0" presId="urn:microsoft.com/office/officeart/2005/8/layout/list1"/>
    <dgm:cxn modelId="{48EA3426-157E-4660-952B-4244C67ABE00}" type="presParOf" srcId="{FD5168F6-774F-4AF1-8E55-72F344B4DF86}" destId="{B110EB88-A68E-45B9-A8FD-8DE4FFB85DDE}" srcOrd="0" destOrd="0" presId="urn:microsoft.com/office/officeart/2005/8/layout/list1"/>
    <dgm:cxn modelId="{A1E66AA1-A1F9-4DCC-9B4D-56CAF3AE695B}" type="presParOf" srcId="{FD5168F6-774F-4AF1-8E55-72F344B4DF86}" destId="{B5F18318-BFC5-494C-826F-70A94DFE3EA1}" srcOrd="1" destOrd="0" presId="urn:microsoft.com/office/officeart/2005/8/layout/list1"/>
    <dgm:cxn modelId="{9C501D2B-3A37-45AE-BB73-208C7AFA45CA}" type="presParOf" srcId="{E53EB6D1-F875-4498-B640-8C822A06CBCF}" destId="{729422EC-C090-43E0-AC65-2465F8FFE23B}" srcOrd="5" destOrd="0" presId="urn:microsoft.com/office/officeart/2005/8/layout/list1"/>
    <dgm:cxn modelId="{02AE2897-1E50-47DA-8708-F70B19A43CAC}" type="presParOf" srcId="{E53EB6D1-F875-4498-B640-8C822A06CBCF}" destId="{FEA29B5A-AD97-44FB-BF0B-1770281BACA6}" srcOrd="6" destOrd="0" presId="urn:microsoft.com/office/officeart/2005/8/layout/list1"/>
    <dgm:cxn modelId="{99C2727F-0E7E-40B6-8971-116A66BD23DE}" type="presParOf" srcId="{E53EB6D1-F875-4498-B640-8C822A06CBCF}" destId="{0FF16989-F6C4-4079-8D20-7F2E0597322F}" srcOrd="7" destOrd="0" presId="urn:microsoft.com/office/officeart/2005/8/layout/list1"/>
    <dgm:cxn modelId="{BB465B8B-720D-4ADC-A907-AA1DBAE3B4C0}" type="presParOf" srcId="{E53EB6D1-F875-4498-B640-8C822A06CBCF}" destId="{12935A1E-DB09-4174-A269-DFE2F34E34CA}" srcOrd="8" destOrd="0" presId="urn:microsoft.com/office/officeart/2005/8/layout/list1"/>
    <dgm:cxn modelId="{25798756-8E48-44C6-8EE0-1AD463372A79}" type="presParOf" srcId="{12935A1E-DB09-4174-A269-DFE2F34E34CA}" destId="{01E63418-B8F2-4E4A-B6CF-F9F454374B68}" srcOrd="0" destOrd="0" presId="urn:microsoft.com/office/officeart/2005/8/layout/list1"/>
    <dgm:cxn modelId="{1E518DED-D4D4-4D4D-A460-18D50257FDAA}" type="presParOf" srcId="{12935A1E-DB09-4174-A269-DFE2F34E34CA}" destId="{14BC7332-A415-443D-906E-343C0721C343}" srcOrd="1" destOrd="0" presId="urn:microsoft.com/office/officeart/2005/8/layout/list1"/>
    <dgm:cxn modelId="{7268FAFD-2CFA-4ABC-BD3A-0A0A98EFEC5E}" type="presParOf" srcId="{E53EB6D1-F875-4498-B640-8C822A06CBCF}" destId="{DD6FB2A9-588E-42D7-9113-6BF8C4271B0F}" srcOrd="9" destOrd="0" presId="urn:microsoft.com/office/officeart/2005/8/layout/list1"/>
    <dgm:cxn modelId="{109FBEB5-B437-440F-B4C0-768534790013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4"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Εργαλεία επιμόρφωσης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19998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252D522B-2719-458B-B761-FFAB398BF38E}" type="presOf" srcId="{C7513F69-33B1-4F3F-B977-151DAE040923}" destId="{2019CB47-0892-4BB9-A309-2DEE50E4896D}" srcOrd="0" destOrd="0" presId="urn:microsoft.com/office/officeart/2005/8/layout/venn1"/>
    <dgm:cxn modelId="{83B38B7A-92F7-41BD-A561-EB420C7C1E24}" type="presOf" srcId="{EC3C9A3D-1B64-4600-A4FC-2F385EAE2A84}" destId="{89501BDC-4BB7-4E40-9732-FEBED2F141D8}" srcOrd="0" destOrd="0" presId="urn:microsoft.com/office/officeart/2005/8/layout/venn1"/>
    <dgm:cxn modelId="{971C7B80-9E82-4AC4-BF8D-15508DF3C2FC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Διάρθρωση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Ροή μάθησης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Αποτέλεσμα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4 Διδακτικές Ενότητες (ΔΕ) με κλιμακούμενη δυσκολία.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Θεωρία: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Εννοιολογική οριοθέτηση της ΕΠ (ΔΕ1).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845D2C91-0CDE-4684-8867-6AF4700B8BA6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Οικοδόμηση αυτοπεποίθησης και μετασχηματισμός της διδακτικής πρακτικής.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3E95AABB-E322-4706-A212-515883ECFE90}" type="parTrans" cxnId="{71ED28FA-B545-40D1-BDC0-7BA9FE6A713C}">
      <dgm:prSet/>
      <dgm:spPr/>
      <dgm:t>
        <a:bodyPr/>
        <a:lstStyle/>
        <a:p>
          <a:endParaRPr lang="el-GR"/>
        </a:p>
      </dgm:t>
    </dgm:pt>
    <dgm:pt modelId="{E8B82B93-1D3D-430D-ABAE-59A08A1FBB49}" type="sibTrans" cxnId="{71ED28FA-B545-40D1-BDC0-7BA9FE6A713C}">
      <dgm:prSet/>
      <dgm:spPr/>
      <dgm:t>
        <a:bodyPr/>
        <a:lstStyle/>
        <a:p>
          <a:endParaRPr lang="el-GR"/>
        </a:p>
      </dgm:t>
    </dgm:pt>
    <dgm:pt modelId="{088CF77E-D1F3-44CD-808A-8BC7387BA1E4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Πρακτική: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Εξοικείωση με την πλατφόρμα Blippar (βήμα-βήμα οδηγίες) (ΔΕ2).</a:t>
          </a:r>
        </a:p>
      </dgm:t>
    </dgm:pt>
    <dgm:pt modelId="{9E14B3CE-C47C-49C8-8F76-434B284FA618}" type="parTrans" cxnId="{2D3AB0A5-E5EA-48D3-A542-2227E991BE2A}">
      <dgm:prSet/>
      <dgm:spPr/>
      <dgm:t>
        <a:bodyPr/>
        <a:lstStyle/>
        <a:p>
          <a:endParaRPr lang="el-GR"/>
        </a:p>
      </dgm:t>
    </dgm:pt>
    <dgm:pt modelId="{0A476057-404F-48DF-ADAA-3A02E5EA24D1}" type="sibTrans" cxnId="{2D3AB0A5-E5EA-48D3-A542-2227E991BE2A}">
      <dgm:prSet/>
      <dgm:spPr/>
      <dgm:t>
        <a:bodyPr/>
        <a:lstStyle/>
        <a:p>
          <a:endParaRPr lang="el-GR"/>
        </a:p>
      </dgm:t>
    </dgm:pt>
    <dgm:pt modelId="{DC34C9CB-017B-4EC3-A271-E29C0F2964C3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Μεθοδολογία: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Σχεδιασμός εκπαιδευτικού σεναρίου ΕΠ (ΔΕ3).</a:t>
          </a:r>
        </a:p>
      </dgm:t>
    </dgm:pt>
    <dgm:pt modelId="{54B4AC05-F06D-4A2B-9AE9-756CA5C75B68}" type="parTrans" cxnId="{88318560-0741-42F8-B8F2-D6AC7291BA91}">
      <dgm:prSet/>
      <dgm:spPr/>
      <dgm:t>
        <a:bodyPr/>
        <a:lstStyle/>
        <a:p>
          <a:endParaRPr lang="el-GR"/>
        </a:p>
      </dgm:t>
    </dgm:pt>
    <dgm:pt modelId="{87885CE6-19A2-4CD9-937A-C36E9CB98306}" type="sibTrans" cxnId="{88318560-0741-42F8-B8F2-D6AC7291BA91}">
      <dgm:prSet/>
      <dgm:spPr/>
      <dgm:t>
        <a:bodyPr/>
        <a:lstStyle/>
        <a:p>
          <a:endParaRPr lang="el-GR"/>
        </a:p>
      </dgm:t>
    </dgm:pt>
    <dgm:pt modelId="{E1131463-47E1-4A0F-8BA3-0728234DEBA0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Εφαρμογή: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Υποδειγματικό σενάριο ΕΠ και αξιολόγηση (ΔΕ4).</a:t>
          </a:r>
        </a:p>
      </dgm:t>
    </dgm:pt>
    <dgm:pt modelId="{569B8377-B1E4-467D-9074-C21E20C471E6}" type="parTrans" cxnId="{91883AAB-99F8-46ED-8F86-DE70CC0211F6}">
      <dgm:prSet/>
      <dgm:spPr/>
      <dgm:t>
        <a:bodyPr/>
        <a:lstStyle/>
        <a:p>
          <a:endParaRPr lang="el-GR"/>
        </a:p>
      </dgm:t>
    </dgm:pt>
    <dgm:pt modelId="{45915DD7-FCBD-40CA-8E2C-90C71E8E2C7C}" type="sibTrans" cxnId="{91883AAB-99F8-46ED-8F86-DE70CC0211F6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07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1ED28FA-B545-40D1-BDC0-7BA9FE6A713C}" srcId="{6B16EDA2-938C-4F3D-B55C-F8B2E202CE64}" destId="{845D2C91-0CDE-4684-8867-6AF4700B8BA6}" srcOrd="0" destOrd="0" parTransId="{3E95AABB-E322-4706-A212-515883ECFE90}" sibTransId="{E8B82B93-1D3D-430D-ABAE-59A08A1FBB49}"/>
    <dgm:cxn modelId="{C7F0DE4B-0640-4FC3-B7E9-FAF38DD8BECC}" type="presOf" srcId="{E1131463-47E1-4A0F-8BA3-0728234DEBA0}" destId="{FEA29B5A-AD97-44FB-BF0B-1770281BACA6}" srcOrd="0" destOrd="3" presId="urn:microsoft.com/office/officeart/2005/8/layout/list1"/>
    <dgm:cxn modelId="{4BB5ACB5-7C9D-4B1C-962A-2701FACA802D}" type="presOf" srcId="{B9C8A921-8CCC-430A-BDF4-6ADBE67F4954}" destId="{B110EB88-A68E-45B9-A8FD-8DE4FFB85DDE}" srcOrd="0" destOrd="0" presId="urn:microsoft.com/office/officeart/2005/8/layout/list1"/>
    <dgm:cxn modelId="{44BA2CFD-A90F-4473-B2CB-FAA50DC31BC8}" type="presOf" srcId="{6B16EDA2-938C-4F3D-B55C-F8B2E202CE64}" destId="{14BC7332-A415-443D-906E-343C0721C343}" srcOrd="1" destOrd="0" presId="urn:microsoft.com/office/officeart/2005/8/layout/list1"/>
    <dgm:cxn modelId="{AA6524EB-5065-4BA4-88AA-916E56A07044}" type="presOf" srcId="{53A16EE2-A8FD-40E6-A375-439ABE4FB9B7}" destId="{E53EB6D1-F875-4498-B640-8C822A06CBCF}" srcOrd="0" destOrd="0" presId="urn:microsoft.com/office/officeart/2005/8/layout/list1"/>
    <dgm:cxn modelId="{BF98AB87-1202-4D68-AA3C-87DDD15C4D82}" type="presOf" srcId="{DC34C9CB-017B-4EC3-A271-E29C0F2964C3}" destId="{FEA29B5A-AD97-44FB-BF0B-1770281BACA6}" srcOrd="0" destOrd="2" presId="urn:microsoft.com/office/officeart/2005/8/layout/list1"/>
    <dgm:cxn modelId="{8CCAFB71-D4FF-49D8-929E-9B111CDEE481}" type="presOf" srcId="{B9C8A921-8CCC-430A-BDF4-6ADBE67F4954}" destId="{B5F18318-BFC5-494C-826F-70A94DFE3EA1}" srcOrd="1" destOrd="0" presId="urn:microsoft.com/office/officeart/2005/8/layout/list1"/>
    <dgm:cxn modelId="{BE63CDC2-5699-4F97-B803-94FB053B1951}" type="presOf" srcId="{9F8BEE30-CEB6-473D-B25E-CEAF107010EF}" destId="{42BC2ED6-53FC-46F6-83A3-E089A1A959DE}" srcOrd="0" destOrd="0" presId="urn:microsoft.com/office/officeart/2005/8/layout/list1"/>
    <dgm:cxn modelId="{88318560-0741-42F8-B8F2-D6AC7291BA91}" srcId="{B9C8A921-8CCC-430A-BDF4-6ADBE67F4954}" destId="{DC34C9CB-017B-4EC3-A271-E29C0F2964C3}" srcOrd="2" destOrd="0" parTransId="{54B4AC05-F06D-4A2B-9AE9-756CA5C75B68}" sibTransId="{87885CE6-19A2-4CD9-937A-C36E9CB98306}"/>
    <dgm:cxn modelId="{7F6B886D-B578-4C18-884D-B2F16E968DB4}" type="presOf" srcId="{9F8BEE30-CEB6-473D-B25E-CEAF107010EF}" destId="{7CA08CC9-DFD1-4CF8-A9B2-4C0774C0ED8E}" srcOrd="1" destOrd="0" presId="urn:microsoft.com/office/officeart/2005/8/layout/list1"/>
    <dgm:cxn modelId="{87908F1A-31CC-4308-BB59-857587FB70BF}" type="presOf" srcId="{845D2C91-0CDE-4684-8867-6AF4700B8BA6}" destId="{9A83EC7B-6151-48C0-9FDA-653E1241443A}" srcOrd="0" destOrd="0" presId="urn:microsoft.com/office/officeart/2005/8/layout/list1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523313E0-0AE2-4947-8177-76CEC51A7CC6}" type="presOf" srcId="{D897E596-9AAB-4FFF-BA36-921D4CF60436}" destId="{FEA29B5A-AD97-44FB-BF0B-1770281BACA6}" srcOrd="0" destOrd="0" presId="urn:microsoft.com/office/officeart/2005/8/layout/list1"/>
    <dgm:cxn modelId="{2026D139-D7A2-4FFC-8A23-7B1A43A1BFCD}" type="presOf" srcId="{EA984691-B318-4478-9156-B9CD06C1258D}" destId="{15F8DB6A-23E2-4C05-B214-0899E1E1EE80}" srcOrd="0" destOrd="0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4818ACCD-BFF1-4F1D-8EAF-E79F8408F3E1}" type="presOf" srcId="{6B16EDA2-938C-4F3D-B55C-F8B2E202CE64}" destId="{01E63418-B8F2-4E4A-B6CF-F9F454374B68}" srcOrd="0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91883AAB-99F8-46ED-8F86-DE70CC0211F6}" srcId="{B9C8A921-8CCC-430A-BDF4-6ADBE67F4954}" destId="{E1131463-47E1-4A0F-8BA3-0728234DEBA0}" srcOrd="3" destOrd="0" parTransId="{569B8377-B1E4-467D-9074-C21E20C471E6}" sibTransId="{45915DD7-FCBD-40CA-8E2C-90C71E8E2C7C}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95E74727-D3B8-4D1B-92F2-380A59866D0D}" type="presOf" srcId="{088CF77E-D1F3-44CD-808A-8BC7387BA1E4}" destId="{FEA29B5A-AD97-44FB-BF0B-1770281BACA6}" srcOrd="0" destOrd="1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2D3AB0A5-E5EA-48D3-A542-2227E991BE2A}" srcId="{B9C8A921-8CCC-430A-BDF4-6ADBE67F4954}" destId="{088CF77E-D1F3-44CD-808A-8BC7387BA1E4}" srcOrd="1" destOrd="0" parTransId="{9E14B3CE-C47C-49C8-8F76-434B284FA618}" sibTransId="{0A476057-404F-48DF-ADAA-3A02E5EA24D1}"/>
    <dgm:cxn modelId="{25CD4D47-34AB-4DA4-AFC0-F040C009F2FB}" type="presParOf" srcId="{E53EB6D1-F875-4498-B640-8C822A06CBCF}" destId="{9EF11278-DD7C-408A-B1EA-959BDFD7904F}" srcOrd="0" destOrd="0" presId="urn:microsoft.com/office/officeart/2005/8/layout/list1"/>
    <dgm:cxn modelId="{D8A1474F-1C6F-4276-B98D-2715CA9C33D3}" type="presParOf" srcId="{9EF11278-DD7C-408A-B1EA-959BDFD7904F}" destId="{42BC2ED6-53FC-46F6-83A3-E089A1A959DE}" srcOrd="0" destOrd="0" presId="urn:microsoft.com/office/officeart/2005/8/layout/list1"/>
    <dgm:cxn modelId="{50889A8D-584F-467D-9FA6-D632DC4476E5}" type="presParOf" srcId="{9EF11278-DD7C-408A-B1EA-959BDFD7904F}" destId="{7CA08CC9-DFD1-4CF8-A9B2-4C0774C0ED8E}" srcOrd="1" destOrd="0" presId="urn:microsoft.com/office/officeart/2005/8/layout/list1"/>
    <dgm:cxn modelId="{D18B36F4-A7CD-4F22-8294-061ADC23CA83}" type="presParOf" srcId="{E53EB6D1-F875-4498-B640-8C822A06CBCF}" destId="{17FEAAC8-AC4D-4255-8F45-FEFE8112005E}" srcOrd="1" destOrd="0" presId="urn:microsoft.com/office/officeart/2005/8/layout/list1"/>
    <dgm:cxn modelId="{8B6FA106-C2CF-41D1-8394-F58108FA76E6}" type="presParOf" srcId="{E53EB6D1-F875-4498-B640-8C822A06CBCF}" destId="{15F8DB6A-23E2-4C05-B214-0899E1E1EE80}" srcOrd="2" destOrd="0" presId="urn:microsoft.com/office/officeart/2005/8/layout/list1"/>
    <dgm:cxn modelId="{BF0AE766-BD04-4192-9C45-02EF967E7D50}" type="presParOf" srcId="{E53EB6D1-F875-4498-B640-8C822A06CBCF}" destId="{3899228C-3A84-48BC-99BD-9A3D812B16DF}" srcOrd="3" destOrd="0" presId="urn:microsoft.com/office/officeart/2005/8/layout/list1"/>
    <dgm:cxn modelId="{CA218DD9-89BA-4EF1-96AE-0ADC50AFEDD0}" type="presParOf" srcId="{E53EB6D1-F875-4498-B640-8C822A06CBCF}" destId="{FD5168F6-774F-4AF1-8E55-72F344B4DF86}" srcOrd="4" destOrd="0" presId="urn:microsoft.com/office/officeart/2005/8/layout/list1"/>
    <dgm:cxn modelId="{652AADC2-17E4-4461-A9A0-E3290BE971DE}" type="presParOf" srcId="{FD5168F6-774F-4AF1-8E55-72F344B4DF86}" destId="{B110EB88-A68E-45B9-A8FD-8DE4FFB85DDE}" srcOrd="0" destOrd="0" presId="urn:microsoft.com/office/officeart/2005/8/layout/list1"/>
    <dgm:cxn modelId="{CAA2229B-4F1E-4A1D-916B-6749EB769ADD}" type="presParOf" srcId="{FD5168F6-774F-4AF1-8E55-72F344B4DF86}" destId="{B5F18318-BFC5-494C-826F-70A94DFE3EA1}" srcOrd="1" destOrd="0" presId="urn:microsoft.com/office/officeart/2005/8/layout/list1"/>
    <dgm:cxn modelId="{30BB4272-B004-45D5-9AF3-996C34DC8A3D}" type="presParOf" srcId="{E53EB6D1-F875-4498-B640-8C822A06CBCF}" destId="{729422EC-C090-43E0-AC65-2465F8FFE23B}" srcOrd="5" destOrd="0" presId="urn:microsoft.com/office/officeart/2005/8/layout/list1"/>
    <dgm:cxn modelId="{97ADA939-CC6B-441B-98E4-F3E0A1182BD7}" type="presParOf" srcId="{E53EB6D1-F875-4498-B640-8C822A06CBCF}" destId="{FEA29B5A-AD97-44FB-BF0B-1770281BACA6}" srcOrd="6" destOrd="0" presId="urn:microsoft.com/office/officeart/2005/8/layout/list1"/>
    <dgm:cxn modelId="{43552406-DCC0-451E-B3B7-D081CBFAB0D3}" type="presParOf" srcId="{E53EB6D1-F875-4498-B640-8C822A06CBCF}" destId="{0FF16989-F6C4-4079-8D20-7F2E0597322F}" srcOrd="7" destOrd="0" presId="urn:microsoft.com/office/officeart/2005/8/layout/list1"/>
    <dgm:cxn modelId="{5B1A923F-7116-4A99-A01C-8171B3A94CFD}" type="presParOf" srcId="{E53EB6D1-F875-4498-B640-8C822A06CBCF}" destId="{12935A1E-DB09-4174-A269-DFE2F34E34CA}" srcOrd="8" destOrd="0" presId="urn:microsoft.com/office/officeart/2005/8/layout/list1"/>
    <dgm:cxn modelId="{3686AB55-45B5-488F-8629-2843BE8965F7}" type="presParOf" srcId="{12935A1E-DB09-4174-A269-DFE2F34E34CA}" destId="{01E63418-B8F2-4E4A-B6CF-F9F454374B68}" srcOrd="0" destOrd="0" presId="urn:microsoft.com/office/officeart/2005/8/layout/list1"/>
    <dgm:cxn modelId="{27B34B06-B598-41BF-A22A-6302511F0878}" type="presParOf" srcId="{12935A1E-DB09-4174-A269-DFE2F34E34CA}" destId="{14BC7332-A415-443D-906E-343C0721C343}" srcOrd="1" destOrd="0" presId="urn:microsoft.com/office/officeart/2005/8/layout/list1"/>
    <dgm:cxn modelId="{9A522527-5D59-4108-90C9-1BA82DF88B8F}" type="presParOf" srcId="{E53EB6D1-F875-4498-B640-8C822A06CBCF}" destId="{DD6FB2A9-588E-42D7-9113-6BF8C4271B0F}" srcOrd="9" destOrd="0" presId="urn:microsoft.com/office/officeart/2005/8/layout/list1"/>
    <dgm:cxn modelId="{FA08C2F2-C7BE-41DA-9CE9-AB5B5B2CEEFB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Μονοπάτι γνώσης ΕΥ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-490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69F96535-5AF7-4689-95C1-109D2EF9119D}" type="presOf" srcId="{EC3C9A3D-1B64-4600-A4FC-2F385EAE2A84}" destId="{89501BDC-4BB7-4E40-9732-FEBED2F141D8}" srcOrd="0" destOrd="0" presId="urn:microsoft.com/office/officeart/2005/8/layout/venn1"/>
    <dgm:cxn modelId="{DF390096-6105-4E72-BFC6-8752CCC49A83}" type="presOf" srcId="{C7513F69-33B1-4F3F-B977-151DAE040923}" destId="{2019CB47-0892-4BB9-A309-2DEE50E4896D}" srcOrd="0" destOrd="0" presId="urn:microsoft.com/office/officeart/2005/8/layout/venn1"/>
    <dgm:cxn modelId="{32630D86-F1A8-4A42-AE72-945D556D2B2F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Σχεδιασμός και δείγμα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Ερευνητικά εργαλεία  και ερωτήματα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Εγκυρότητα και αξιοπιστία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Μέθοδος: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Μεικτή – Ποσοτική και Ποιοτική έρευνα.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Εργαλεία: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7 ηλεκτρονικά ερωτηματολόγια (Google Forms).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845D2C91-0CDE-4684-8867-6AF4700B8BA6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Έλεγχος: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Επόπτης και 4 Ειδικοί.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3E95AABB-E322-4706-A212-515883ECFE90}" type="parTrans" cxnId="{71ED28FA-B545-40D1-BDC0-7BA9FE6A713C}">
      <dgm:prSet/>
      <dgm:spPr/>
      <dgm:t>
        <a:bodyPr/>
        <a:lstStyle/>
        <a:p>
          <a:endParaRPr lang="el-GR"/>
        </a:p>
      </dgm:t>
    </dgm:pt>
    <dgm:pt modelId="{E8B82B93-1D3D-430D-ABAE-59A08A1FBB49}" type="sibTrans" cxnId="{71ED28FA-B545-40D1-BDC0-7BA9FE6A713C}">
      <dgm:prSet/>
      <dgm:spPr/>
      <dgm:t>
        <a:bodyPr/>
        <a:lstStyle/>
        <a:p>
          <a:endParaRPr lang="el-GR"/>
        </a:p>
      </dgm:t>
    </dgm:pt>
    <dgm:pt modelId="{F430F27B-2E9E-4858-B65E-3682FD1A0ECD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Δείγμα: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67 Εκπαιδευτικοί </a:t>
          </a:r>
          <a:r>
            <a:rPr lang="el-GR" sz="1800" smtClean="0">
              <a:latin typeface="Times New Roman" pitchFamily="18" charset="0"/>
              <a:cs typeface="Times New Roman" pitchFamily="18" charset="0"/>
            </a:rPr>
            <a:t>ΠΕ Ν.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Ηρακλείου.</a:t>
          </a:r>
        </a:p>
      </dgm:t>
    </dgm:pt>
    <dgm:pt modelId="{17E27B19-BA14-40B0-A24E-6A7F5664E345}" type="parTrans" cxnId="{0B520EE9-60FE-4F8B-9DF7-7F853C9654F2}">
      <dgm:prSet/>
      <dgm:spPr/>
      <dgm:t>
        <a:bodyPr/>
        <a:lstStyle/>
        <a:p>
          <a:endParaRPr lang="el-GR"/>
        </a:p>
      </dgm:t>
    </dgm:pt>
    <dgm:pt modelId="{61A87C4B-D92B-403C-9740-09F3A84E2239}" type="sibTrans" cxnId="{0B520EE9-60FE-4F8B-9DF7-7F853C9654F2}">
      <dgm:prSet/>
      <dgm:spPr/>
      <dgm:t>
        <a:bodyPr/>
        <a:lstStyle/>
        <a:p>
          <a:endParaRPr lang="el-GR"/>
        </a:p>
      </dgm:t>
    </dgm:pt>
    <dgm:pt modelId="{A0661E96-319C-45D6-B8EB-FCEEFB0E12BA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Ειδικοί: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4 κριτικοί αναγνώστες (ΕξΑΕ).</a:t>
          </a:r>
        </a:p>
      </dgm:t>
    </dgm:pt>
    <dgm:pt modelId="{8EF8C6B9-FF92-4B1A-BF0F-EE203ABB608F}" type="parTrans" cxnId="{55C9EE7C-0EF2-4199-8858-5120FF11EE57}">
      <dgm:prSet/>
      <dgm:spPr/>
      <dgm:t>
        <a:bodyPr/>
        <a:lstStyle/>
        <a:p>
          <a:endParaRPr lang="el-GR"/>
        </a:p>
      </dgm:t>
    </dgm:pt>
    <dgm:pt modelId="{F5936854-F695-47E0-816F-B6314B93E037}" type="sibTrans" cxnId="{55C9EE7C-0EF2-4199-8858-5120FF11EE57}">
      <dgm:prSet/>
      <dgm:spPr/>
      <dgm:t>
        <a:bodyPr/>
        <a:lstStyle/>
        <a:p>
          <a:endParaRPr lang="el-GR"/>
        </a:p>
      </dgm:t>
    </dgm:pt>
    <dgm:pt modelId="{6DE0715D-1248-4B6B-8625-60F9E1812025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Ερωτήματα: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Αρχικές απόψεις, αλλαγή στάσης, αξιολόγηση ΕΥ.</a:t>
          </a:r>
          <a:endParaRPr lang="el-GR" sz="3600" dirty="0"/>
        </a:p>
      </dgm:t>
    </dgm:pt>
    <dgm:pt modelId="{1B3EE931-7823-4A21-88AF-1163C6E0D383}" type="parTrans" cxnId="{CB846C9B-FF31-430C-9256-18076F1454E4}">
      <dgm:prSet/>
      <dgm:spPr/>
      <dgm:t>
        <a:bodyPr/>
        <a:lstStyle/>
        <a:p>
          <a:endParaRPr lang="el-GR"/>
        </a:p>
      </dgm:t>
    </dgm:pt>
    <dgm:pt modelId="{CBE7B150-25AB-40CE-BEBA-055F1FF72EBD}" type="sibTrans" cxnId="{CB846C9B-FF31-430C-9256-18076F1454E4}">
      <dgm:prSet/>
      <dgm:spPr/>
      <dgm:t>
        <a:bodyPr/>
        <a:lstStyle/>
        <a:p>
          <a:endParaRPr lang="el-GR"/>
        </a:p>
      </dgm:t>
    </dgm:pt>
    <dgm:pt modelId="{ED52C64C-5873-4257-8F14-B278245B5A71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Τριγωνοποίηση: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Πολλαπλές πηγές και ανοικτές ερωτήσεις</a:t>
          </a:r>
        </a:p>
      </dgm:t>
    </dgm:pt>
    <dgm:pt modelId="{2002F255-1800-4DBC-A229-0B4D4C85ED18}" type="parTrans" cxnId="{70C6CEF2-7863-482D-92EE-29E3C398AB7A}">
      <dgm:prSet/>
      <dgm:spPr/>
      <dgm:t>
        <a:bodyPr/>
        <a:lstStyle/>
        <a:p>
          <a:endParaRPr lang="el-GR"/>
        </a:p>
      </dgm:t>
    </dgm:pt>
    <dgm:pt modelId="{4B760967-2DDC-4272-B9E3-39B62A6B1382}" type="sibTrans" cxnId="{70C6CEF2-7863-482D-92EE-29E3C398AB7A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07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1ED28FA-B545-40D1-BDC0-7BA9FE6A713C}" srcId="{6B16EDA2-938C-4F3D-B55C-F8B2E202CE64}" destId="{845D2C91-0CDE-4684-8867-6AF4700B8BA6}" srcOrd="0" destOrd="0" parTransId="{3E95AABB-E322-4706-A212-515883ECFE90}" sibTransId="{E8B82B93-1D3D-430D-ABAE-59A08A1FBB49}"/>
    <dgm:cxn modelId="{A2BBCB33-54D6-4A5E-991B-A5B8FC22D47D}" type="presOf" srcId="{EA984691-B318-4478-9156-B9CD06C1258D}" destId="{15F8DB6A-23E2-4C05-B214-0899E1E1EE80}" srcOrd="0" destOrd="0" presId="urn:microsoft.com/office/officeart/2005/8/layout/list1"/>
    <dgm:cxn modelId="{9185D4B5-215F-4EDD-9DB8-30ED43F501E3}" type="presOf" srcId="{B9C8A921-8CCC-430A-BDF4-6ADBE67F4954}" destId="{B110EB88-A68E-45B9-A8FD-8DE4FFB85DDE}" srcOrd="0" destOrd="0" presId="urn:microsoft.com/office/officeart/2005/8/layout/list1"/>
    <dgm:cxn modelId="{D6023BB6-2FE8-414B-98C0-AE1A6A5DFFEF}" type="presOf" srcId="{6DE0715D-1248-4B6B-8625-60F9E1812025}" destId="{FEA29B5A-AD97-44FB-BF0B-1770281BACA6}" srcOrd="0" destOrd="1" presId="urn:microsoft.com/office/officeart/2005/8/layout/list1"/>
    <dgm:cxn modelId="{5F901641-7DA5-442F-BBAD-20B15674C1C5}" type="presOf" srcId="{A0661E96-319C-45D6-B8EB-FCEEFB0E12BA}" destId="{15F8DB6A-23E2-4C05-B214-0899E1E1EE80}" srcOrd="0" destOrd="2" presId="urn:microsoft.com/office/officeart/2005/8/layout/list1"/>
    <dgm:cxn modelId="{B13A8F75-5536-42F2-9760-65640E13F8E8}" type="presOf" srcId="{9F8BEE30-CEB6-473D-B25E-CEAF107010EF}" destId="{7CA08CC9-DFD1-4CF8-A9B2-4C0774C0ED8E}" srcOrd="1" destOrd="0" presId="urn:microsoft.com/office/officeart/2005/8/layout/list1"/>
    <dgm:cxn modelId="{CB846C9B-FF31-430C-9256-18076F1454E4}" srcId="{B9C8A921-8CCC-430A-BDF4-6ADBE67F4954}" destId="{6DE0715D-1248-4B6B-8625-60F9E1812025}" srcOrd="1" destOrd="0" parTransId="{1B3EE931-7823-4A21-88AF-1163C6E0D383}" sibTransId="{CBE7B150-25AB-40CE-BEBA-055F1FF72EBD}"/>
    <dgm:cxn modelId="{0B520EE9-60FE-4F8B-9DF7-7F853C9654F2}" srcId="{9F8BEE30-CEB6-473D-B25E-CEAF107010EF}" destId="{F430F27B-2E9E-4858-B65E-3682FD1A0ECD}" srcOrd="1" destOrd="0" parTransId="{17E27B19-BA14-40B0-A24E-6A7F5664E345}" sibTransId="{61A87C4B-D92B-403C-9740-09F3A84E2239}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87A367FA-0BC6-402E-8380-14D137B3D292}" type="presOf" srcId="{53A16EE2-A8FD-40E6-A375-439ABE4FB9B7}" destId="{E53EB6D1-F875-4498-B640-8C822A06CBCF}" srcOrd="0" destOrd="0" presId="urn:microsoft.com/office/officeart/2005/8/layout/list1"/>
    <dgm:cxn modelId="{55C9EE7C-0EF2-4199-8858-5120FF11EE57}" srcId="{9F8BEE30-CEB6-473D-B25E-CEAF107010EF}" destId="{A0661E96-319C-45D6-B8EB-FCEEFB0E12BA}" srcOrd="2" destOrd="0" parTransId="{8EF8C6B9-FF92-4B1A-BF0F-EE203ABB608F}" sibTransId="{F5936854-F695-47E0-816F-B6314B93E037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9FB1C63E-254F-4800-AB77-F223661C8516}" type="presOf" srcId="{D897E596-9AAB-4FFF-BA36-921D4CF60436}" destId="{FEA29B5A-AD97-44FB-BF0B-1770281BACA6}" srcOrd="0" destOrd="0" presId="urn:microsoft.com/office/officeart/2005/8/layout/list1"/>
    <dgm:cxn modelId="{81291580-C6FD-46C3-8232-A74785203266}" type="presOf" srcId="{B9C8A921-8CCC-430A-BDF4-6ADBE67F4954}" destId="{B5F18318-BFC5-494C-826F-70A94DFE3EA1}" srcOrd="1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6387B593-C679-483F-A7FE-732445AAF060}" type="presOf" srcId="{ED52C64C-5873-4257-8F14-B278245B5A71}" destId="{9A83EC7B-6151-48C0-9FDA-653E1241443A}" srcOrd="0" destOrd="1" presId="urn:microsoft.com/office/officeart/2005/8/layout/list1"/>
    <dgm:cxn modelId="{11C4F55A-087A-4089-8CD4-41BD06F14FD6}" type="presOf" srcId="{F430F27B-2E9E-4858-B65E-3682FD1A0ECD}" destId="{15F8DB6A-23E2-4C05-B214-0899E1E1EE80}" srcOrd="0" destOrd="1" presId="urn:microsoft.com/office/officeart/2005/8/layout/list1"/>
    <dgm:cxn modelId="{9324BDDE-1524-404B-82E2-4C12BBAC1487}" type="presOf" srcId="{6B16EDA2-938C-4F3D-B55C-F8B2E202CE64}" destId="{14BC7332-A415-443D-906E-343C0721C343}" srcOrd="1" destOrd="0" presId="urn:microsoft.com/office/officeart/2005/8/layout/list1"/>
    <dgm:cxn modelId="{17986D63-8C31-494D-92D9-28F3C56E01C3}" type="presOf" srcId="{9F8BEE30-CEB6-473D-B25E-CEAF107010EF}" destId="{42BC2ED6-53FC-46F6-83A3-E089A1A959DE}" srcOrd="0" destOrd="0" presId="urn:microsoft.com/office/officeart/2005/8/layout/list1"/>
    <dgm:cxn modelId="{70C6CEF2-7863-482D-92EE-29E3C398AB7A}" srcId="{6B16EDA2-938C-4F3D-B55C-F8B2E202CE64}" destId="{ED52C64C-5873-4257-8F14-B278245B5A71}" srcOrd="1" destOrd="0" parTransId="{2002F255-1800-4DBC-A229-0B4D4C85ED18}" sibTransId="{4B760967-2DDC-4272-B9E3-39B62A6B1382}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26D26465-4032-4DDC-97CD-5A88C1073113}" type="presOf" srcId="{6B16EDA2-938C-4F3D-B55C-F8B2E202CE64}" destId="{01E63418-B8F2-4E4A-B6CF-F9F454374B68}" srcOrd="0" destOrd="0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3837B6BB-9F07-408A-B848-6D78E73F172A}" type="presOf" srcId="{845D2C91-0CDE-4684-8867-6AF4700B8BA6}" destId="{9A83EC7B-6151-48C0-9FDA-653E1241443A}" srcOrd="0" destOrd="0" presId="urn:microsoft.com/office/officeart/2005/8/layout/list1"/>
    <dgm:cxn modelId="{0911C9A6-3A9E-49EC-856E-7A7DA0F62026}" type="presParOf" srcId="{E53EB6D1-F875-4498-B640-8C822A06CBCF}" destId="{9EF11278-DD7C-408A-B1EA-959BDFD7904F}" srcOrd="0" destOrd="0" presId="urn:microsoft.com/office/officeart/2005/8/layout/list1"/>
    <dgm:cxn modelId="{FAC719DA-DADB-42DD-9F07-E10519525B49}" type="presParOf" srcId="{9EF11278-DD7C-408A-B1EA-959BDFD7904F}" destId="{42BC2ED6-53FC-46F6-83A3-E089A1A959DE}" srcOrd="0" destOrd="0" presId="urn:microsoft.com/office/officeart/2005/8/layout/list1"/>
    <dgm:cxn modelId="{18108344-DE60-4975-9F3F-8BA3E1C782C5}" type="presParOf" srcId="{9EF11278-DD7C-408A-B1EA-959BDFD7904F}" destId="{7CA08CC9-DFD1-4CF8-A9B2-4C0774C0ED8E}" srcOrd="1" destOrd="0" presId="urn:microsoft.com/office/officeart/2005/8/layout/list1"/>
    <dgm:cxn modelId="{DB218B73-2A91-4023-B1E5-870BA96953B1}" type="presParOf" srcId="{E53EB6D1-F875-4498-B640-8C822A06CBCF}" destId="{17FEAAC8-AC4D-4255-8F45-FEFE8112005E}" srcOrd="1" destOrd="0" presId="urn:microsoft.com/office/officeart/2005/8/layout/list1"/>
    <dgm:cxn modelId="{B72A6520-F76D-4441-BBD5-300F674C15A5}" type="presParOf" srcId="{E53EB6D1-F875-4498-B640-8C822A06CBCF}" destId="{15F8DB6A-23E2-4C05-B214-0899E1E1EE80}" srcOrd="2" destOrd="0" presId="urn:microsoft.com/office/officeart/2005/8/layout/list1"/>
    <dgm:cxn modelId="{358214CC-2FA4-49A9-BB2C-A1453E2754D6}" type="presParOf" srcId="{E53EB6D1-F875-4498-B640-8C822A06CBCF}" destId="{3899228C-3A84-48BC-99BD-9A3D812B16DF}" srcOrd="3" destOrd="0" presId="urn:microsoft.com/office/officeart/2005/8/layout/list1"/>
    <dgm:cxn modelId="{FDB534C8-315E-45E2-B41B-43A5740D5742}" type="presParOf" srcId="{E53EB6D1-F875-4498-B640-8C822A06CBCF}" destId="{FD5168F6-774F-4AF1-8E55-72F344B4DF86}" srcOrd="4" destOrd="0" presId="urn:microsoft.com/office/officeart/2005/8/layout/list1"/>
    <dgm:cxn modelId="{BB8A671F-A42F-437D-BDA5-6B41D7EFE647}" type="presParOf" srcId="{FD5168F6-774F-4AF1-8E55-72F344B4DF86}" destId="{B110EB88-A68E-45B9-A8FD-8DE4FFB85DDE}" srcOrd="0" destOrd="0" presId="urn:microsoft.com/office/officeart/2005/8/layout/list1"/>
    <dgm:cxn modelId="{AF80A5C8-C12F-44C1-99CA-94495C96E7CE}" type="presParOf" srcId="{FD5168F6-774F-4AF1-8E55-72F344B4DF86}" destId="{B5F18318-BFC5-494C-826F-70A94DFE3EA1}" srcOrd="1" destOrd="0" presId="urn:microsoft.com/office/officeart/2005/8/layout/list1"/>
    <dgm:cxn modelId="{3A17487C-BB2F-4C31-94A5-E88152061F9B}" type="presParOf" srcId="{E53EB6D1-F875-4498-B640-8C822A06CBCF}" destId="{729422EC-C090-43E0-AC65-2465F8FFE23B}" srcOrd="5" destOrd="0" presId="urn:microsoft.com/office/officeart/2005/8/layout/list1"/>
    <dgm:cxn modelId="{A64737EF-9E46-48F3-9CD5-3DCCE2B2586D}" type="presParOf" srcId="{E53EB6D1-F875-4498-B640-8C822A06CBCF}" destId="{FEA29B5A-AD97-44FB-BF0B-1770281BACA6}" srcOrd="6" destOrd="0" presId="urn:microsoft.com/office/officeart/2005/8/layout/list1"/>
    <dgm:cxn modelId="{EFAFB2B2-1AAD-40F5-87F5-D24D10527E94}" type="presParOf" srcId="{E53EB6D1-F875-4498-B640-8C822A06CBCF}" destId="{0FF16989-F6C4-4079-8D20-7F2E0597322F}" srcOrd="7" destOrd="0" presId="urn:microsoft.com/office/officeart/2005/8/layout/list1"/>
    <dgm:cxn modelId="{ADF7E1A6-80A1-49B6-9BF2-C275DC4658F9}" type="presParOf" srcId="{E53EB6D1-F875-4498-B640-8C822A06CBCF}" destId="{12935A1E-DB09-4174-A269-DFE2F34E34CA}" srcOrd="8" destOrd="0" presId="urn:microsoft.com/office/officeart/2005/8/layout/list1"/>
    <dgm:cxn modelId="{5F9C6D4A-07C9-4DF9-8DCE-B693B8D58A6A}" type="presParOf" srcId="{12935A1E-DB09-4174-A269-DFE2F34E34CA}" destId="{01E63418-B8F2-4E4A-B6CF-F9F454374B68}" srcOrd="0" destOrd="0" presId="urn:microsoft.com/office/officeart/2005/8/layout/list1"/>
    <dgm:cxn modelId="{77B6D8E4-5EDD-4083-9A11-659ABDF9AA8E}" type="presParOf" srcId="{12935A1E-DB09-4174-A269-DFE2F34E34CA}" destId="{14BC7332-A415-443D-906E-343C0721C343}" srcOrd="1" destOrd="0" presId="urn:microsoft.com/office/officeart/2005/8/layout/list1"/>
    <dgm:cxn modelId="{94ACD86E-FB7C-409C-8B89-99B1B12FF637}" type="presParOf" srcId="{E53EB6D1-F875-4498-B640-8C822A06CBCF}" destId="{DD6FB2A9-588E-42D7-9113-6BF8C4271B0F}" srcOrd="9" destOrd="0" presId="urn:microsoft.com/office/officeart/2005/8/layout/list1"/>
    <dgm:cxn modelId="{F105BC53-7C1C-4626-BDA9-61C6E448044A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Ερευνητικός σχεδιασμός και δείγμα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0" custLinFactNeighborY="-8818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7997A16F-BCEF-48FE-A6AF-84AE56B466CB}" type="presOf" srcId="{C7513F69-33B1-4F3F-B977-151DAE040923}" destId="{2019CB47-0892-4BB9-A309-2DEE50E4896D}" srcOrd="0" destOrd="0" presId="urn:microsoft.com/office/officeart/2005/8/layout/venn1"/>
    <dgm:cxn modelId="{6D3E2F73-0FE5-4D08-876D-CF2648670155}" type="presOf" srcId="{EC3C9A3D-1B64-4600-A4FC-2F385EAE2A84}" destId="{89501BDC-4BB7-4E40-9732-FEBED2F141D8}" srcOrd="0" destOrd="0" presId="urn:microsoft.com/office/officeart/2005/8/layout/venn1"/>
    <dgm:cxn modelId="{9433AEBF-FC14-4774-A164-702825B05ACC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Διαδικασία επιμόρφωσης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Ανάλυση δεδομένων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rgbClr val="931B1B"/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Δεοντολογία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Πλατφόρμα: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Chamilo (LMS).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Ποσοτική (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SPSS/Excel):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Περιγραφική,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Paired T-Test, ANOVA.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0DD4A8D2-59A1-4CFA-A640-90C97023563B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Διάρκεια: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30 ημέρες ασύγχρονης εκπαίδευσης.</a:t>
          </a:r>
        </a:p>
      </dgm:t>
    </dgm:pt>
    <dgm:pt modelId="{1D65CC72-0903-4AC8-AFF7-E0381B41C327}" type="parTrans" cxnId="{2D53DAF7-4D8D-45D9-9113-D66A0D33B100}">
      <dgm:prSet/>
      <dgm:spPr/>
      <dgm:t>
        <a:bodyPr/>
        <a:lstStyle/>
        <a:p>
          <a:endParaRPr lang="el-GR"/>
        </a:p>
      </dgm:t>
    </dgm:pt>
    <dgm:pt modelId="{B6E872E7-6E28-4AAF-A60C-3E0C5ABFEC8A}" type="sibTrans" cxnId="{2D53DAF7-4D8D-45D9-9113-D66A0D33B100}">
      <dgm:prSet/>
      <dgm:spPr/>
      <dgm:t>
        <a:bodyPr/>
        <a:lstStyle/>
        <a:p>
          <a:endParaRPr lang="el-GR"/>
        </a:p>
      </dgm:t>
    </dgm:pt>
    <dgm:pt modelId="{E097348E-0E97-47A7-A70A-463D7A8936FA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Ποιοτική (Taguette):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Θεματική ανάλυση περιεχομένου.</a:t>
          </a:r>
        </a:p>
      </dgm:t>
    </dgm:pt>
    <dgm:pt modelId="{FAD0480D-449F-4873-8668-6E3486582F53}" type="parTrans" cxnId="{EE84938A-A11F-4563-AD0D-8665BEA1987D}">
      <dgm:prSet/>
      <dgm:spPr/>
      <dgm:t>
        <a:bodyPr/>
        <a:lstStyle/>
        <a:p>
          <a:endParaRPr lang="el-GR"/>
        </a:p>
      </dgm:t>
    </dgm:pt>
    <dgm:pt modelId="{F2018E6F-5125-4A42-9671-B891DF89F265}" type="sibTrans" cxnId="{EE84938A-A11F-4563-AD0D-8665BEA1987D}">
      <dgm:prSet/>
      <dgm:spPr/>
      <dgm:t>
        <a:bodyPr/>
        <a:lstStyle/>
        <a:p>
          <a:endParaRPr lang="el-GR"/>
        </a:p>
      </dgm:t>
    </dgm:pt>
    <dgm:pt modelId="{94329E5D-5231-4F96-BF87-598BEAE5AE4C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Αρχές: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Ανωνυμία, εχεμύθεια, οικειοθελής συμμετοχή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l-GR" sz="1800" dirty="0" smtClean="0">
            <a:latin typeface="Times New Roman" pitchFamily="18" charset="0"/>
            <a:cs typeface="Times New Roman" pitchFamily="18" charset="0"/>
          </a:endParaRPr>
        </a:p>
      </dgm:t>
    </dgm:pt>
    <dgm:pt modelId="{0D5C4450-61FF-4090-B8B8-51BDBDD05573}" type="parTrans" cxnId="{6D257BAF-7E98-4FC6-B69D-E0C0ADEBD590}">
      <dgm:prSet/>
      <dgm:spPr/>
    </dgm:pt>
    <dgm:pt modelId="{0556F03E-45E5-4ED4-BBFA-1A0A6BBC73E8}" type="sibTrans" cxnId="{6D257BAF-7E98-4FC6-B69D-E0C0ADEBD590}">
      <dgm:prSet/>
      <dgm:spPr/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0560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07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D257BAF-7E98-4FC6-B69D-E0C0ADEBD590}" srcId="{6B16EDA2-938C-4F3D-B55C-F8B2E202CE64}" destId="{94329E5D-5231-4F96-BF87-598BEAE5AE4C}" srcOrd="0" destOrd="0" parTransId="{0D5C4450-61FF-4090-B8B8-51BDBDD05573}" sibTransId="{0556F03E-45E5-4ED4-BBFA-1A0A6BBC73E8}"/>
    <dgm:cxn modelId="{EE84938A-A11F-4563-AD0D-8665BEA1987D}" srcId="{B9C8A921-8CCC-430A-BDF4-6ADBE67F4954}" destId="{E097348E-0E97-47A7-A70A-463D7A8936FA}" srcOrd="1" destOrd="0" parTransId="{FAD0480D-449F-4873-8668-6E3486582F53}" sibTransId="{F2018E6F-5125-4A42-9671-B891DF89F265}"/>
    <dgm:cxn modelId="{976FDC73-E1BF-4DAB-AC35-23B894360618}" type="presOf" srcId="{6B16EDA2-938C-4F3D-B55C-F8B2E202CE64}" destId="{01E63418-B8F2-4E4A-B6CF-F9F454374B68}" srcOrd="0" destOrd="0" presId="urn:microsoft.com/office/officeart/2005/8/layout/list1"/>
    <dgm:cxn modelId="{2D53DAF7-4D8D-45D9-9113-D66A0D33B100}" srcId="{9F8BEE30-CEB6-473D-B25E-CEAF107010EF}" destId="{0DD4A8D2-59A1-4CFA-A640-90C97023563B}" srcOrd="1" destOrd="0" parTransId="{1D65CC72-0903-4AC8-AFF7-E0381B41C327}" sibTransId="{B6E872E7-6E28-4AAF-A60C-3E0C5ABFEC8A}"/>
    <dgm:cxn modelId="{33EE6678-B808-434E-A2B5-202054DEC01B}" type="presOf" srcId="{6B16EDA2-938C-4F3D-B55C-F8B2E202CE64}" destId="{14BC7332-A415-443D-906E-343C0721C343}" srcOrd="1" destOrd="0" presId="urn:microsoft.com/office/officeart/2005/8/layout/list1"/>
    <dgm:cxn modelId="{DEA29275-9113-443A-A459-F8F3CE5AE4D4}" type="presOf" srcId="{E097348E-0E97-47A7-A70A-463D7A8936FA}" destId="{FEA29B5A-AD97-44FB-BF0B-1770281BACA6}" srcOrd="0" destOrd="1" presId="urn:microsoft.com/office/officeart/2005/8/layout/list1"/>
    <dgm:cxn modelId="{8A6BA08B-5977-4121-825D-0EA6D866E059}" type="presOf" srcId="{B9C8A921-8CCC-430A-BDF4-6ADBE67F4954}" destId="{B5F18318-BFC5-494C-826F-70A94DFE3EA1}" srcOrd="1" destOrd="0" presId="urn:microsoft.com/office/officeart/2005/8/layout/list1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CB1DCB7B-AD7B-4F04-8C85-70C129B1B1DC}" type="presOf" srcId="{53A16EE2-A8FD-40E6-A375-439ABE4FB9B7}" destId="{E53EB6D1-F875-4498-B640-8C822A06CBCF}" srcOrd="0" destOrd="0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1B9FE605-26C9-450B-8E6C-09471FE346F1}" type="presOf" srcId="{B9C8A921-8CCC-430A-BDF4-6ADBE67F4954}" destId="{B110EB88-A68E-45B9-A8FD-8DE4FFB85DDE}" srcOrd="0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1D0A51AB-F185-4B05-BFDF-08E1511F31BC}" type="presOf" srcId="{EA984691-B318-4478-9156-B9CD06C1258D}" destId="{15F8DB6A-23E2-4C05-B214-0899E1E1EE80}" srcOrd="0" destOrd="0" presId="urn:microsoft.com/office/officeart/2005/8/layout/list1"/>
    <dgm:cxn modelId="{A90D0A18-5E44-4425-887A-DA781C1EE691}" type="presOf" srcId="{9F8BEE30-CEB6-473D-B25E-CEAF107010EF}" destId="{7CA08CC9-DFD1-4CF8-A9B2-4C0774C0ED8E}" srcOrd="1" destOrd="0" presId="urn:microsoft.com/office/officeart/2005/8/layout/list1"/>
    <dgm:cxn modelId="{C9C54E48-1211-4639-89B9-A435EF19B623}" type="presOf" srcId="{0DD4A8D2-59A1-4CFA-A640-90C97023563B}" destId="{15F8DB6A-23E2-4C05-B214-0899E1E1EE80}" srcOrd="0" destOrd="1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88D109C7-B198-460C-91C1-2631BA489E58}" type="presOf" srcId="{D897E596-9AAB-4FFF-BA36-921D4CF60436}" destId="{FEA29B5A-AD97-44FB-BF0B-1770281BACA6}" srcOrd="0" destOrd="0" presId="urn:microsoft.com/office/officeart/2005/8/layout/list1"/>
    <dgm:cxn modelId="{211281BE-7FF9-43D8-A123-0BFC3BAC20BA}" type="presOf" srcId="{9F8BEE30-CEB6-473D-B25E-CEAF107010EF}" destId="{42BC2ED6-53FC-46F6-83A3-E089A1A959DE}" srcOrd="0" destOrd="0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4ECFCCC6-80C2-414E-AC92-F900815671C0}" type="presOf" srcId="{94329E5D-5231-4F96-BF87-598BEAE5AE4C}" destId="{9A83EC7B-6151-48C0-9FDA-653E1241443A}" srcOrd="0" destOrd="0" presId="urn:microsoft.com/office/officeart/2005/8/layout/list1"/>
    <dgm:cxn modelId="{65495033-79FA-41B5-909F-75D11BBC5325}" type="presParOf" srcId="{E53EB6D1-F875-4498-B640-8C822A06CBCF}" destId="{9EF11278-DD7C-408A-B1EA-959BDFD7904F}" srcOrd="0" destOrd="0" presId="urn:microsoft.com/office/officeart/2005/8/layout/list1"/>
    <dgm:cxn modelId="{74702E11-7B44-43F2-ABAB-349C4F9747DE}" type="presParOf" srcId="{9EF11278-DD7C-408A-B1EA-959BDFD7904F}" destId="{42BC2ED6-53FC-46F6-83A3-E089A1A959DE}" srcOrd="0" destOrd="0" presId="urn:microsoft.com/office/officeart/2005/8/layout/list1"/>
    <dgm:cxn modelId="{A4091E2C-1543-437E-AB1F-9F19530D287C}" type="presParOf" srcId="{9EF11278-DD7C-408A-B1EA-959BDFD7904F}" destId="{7CA08CC9-DFD1-4CF8-A9B2-4C0774C0ED8E}" srcOrd="1" destOrd="0" presId="urn:microsoft.com/office/officeart/2005/8/layout/list1"/>
    <dgm:cxn modelId="{035006CF-78E6-4869-AC6B-7439D9C47C93}" type="presParOf" srcId="{E53EB6D1-F875-4498-B640-8C822A06CBCF}" destId="{17FEAAC8-AC4D-4255-8F45-FEFE8112005E}" srcOrd="1" destOrd="0" presId="urn:microsoft.com/office/officeart/2005/8/layout/list1"/>
    <dgm:cxn modelId="{2BC51F1F-93DA-44AF-9199-577450EDE133}" type="presParOf" srcId="{E53EB6D1-F875-4498-B640-8C822A06CBCF}" destId="{15F8DB6A-23E2-4C05-B214-0899E1E1EE80}" srcOrd="2" destOrd="0" presId="urn:microsoft.com/office/officeart/2005/8/layout/list1"/>
    <dgm:cxn modelId="{EE12DFA7-56A4-4214-BDE7-DE46FF7665C9}" type="presParOf" srcId="{E53EB6D1-F875-4498-B640-8C822A06CBCF}" destId="{3899228C-3A84-48BC-99BD-9A3D812B16DF}" srcOrd="3" destOrd="0" presId="urn:microsoft.com/office/officeart/2005/8/layout/list1"/>
    <dgm:cxn modelId="{25E170AD-5BCA-49FB-BAD9-0FC3435E3E89}" type="presParOf" srcId="{E53EB6D1-F875-4498-B640-8C822A06CBCF}" destId="{FD5168F6-774F-4AF1-8E55-72F344B4DF86}" srcOrd="4" destOrd="0" presId="urn:microsoft.com/office/officeart/2005/8/layout/list1"/>
    <dgm:cxn modelId="{3C9A204A-B962-4442-A9F5-E7DDEB7FB53F}" type="presParOf" srcId="{FD5168F6-774F-4AF1-8E55-72F344B4DF86}" destId="{B110EB88-A68E-45B9-A8FD-8DE4FFB85DDE}" srcOrd="0" destOrd="0" presId="urn:microsoft.com/office/officeart/2005/8/layout/list1"/>
    <dgm:cxn modelId="{5A0A0087-BF71-4A9F-A256-EEE59AFD3937}" type="presParOf" srcId="{FD5168F6-774F-4AF1-8E55-72F344B4DF86}" destId="{B5F18318-BFC5-494C-826F-70A94DFE3EA1}" srcOrd="1" destOrd="0" presId="urn:microsoft.com/office/officeart/2005/8/layout/list1"/>
    <dgm:cxn modelId="{DE898F5F-0463-4521-9195-7D5B225E89F4}" type="presParOf" srcId="{E53EB6D1-F875-4498-B640-8C822A06CBCF}" destId="{729422EC-C090-43E0-AC65-2465F8FFE23B}" srcOrd="5" destOrd="0" presId="urn:microsoft.com/office/officeart/2005/8/layout/list1"/>
    <dgm:cxn modelId="{2AA94668-AB17-4F1E-BD49-6448B4498E7E}" type="presParOf" srcId="{E53EB6D1-F875-4498-B640-8C822A06CBCF}" destId="{FEA29B5A-AD97-44FB-BF0B-1770281BACA6}" srcOrd="6" destOrd="0" presId="urn:microsoft.com/office/officeart/2005/8/layout/list1"/>
    <dgm:cxn modelId="{78025337-DABC-487F-959A-EEE972EB06BF}" type="presParOf" srcId="{E53EB6D1-F875-4498-B640-8C822A06CBCF}" destId="{0FF16989-F6C4-4079-8D20-7F2E0597322F}" srcOrd="7" destOrd="0" presId="urn:microsoft.com/office/officeart/2005/8/layout/list1"/>
    <dgm:cxn modelId="{C01E2136-1E21-4896-8A05-86D32F353367}" type="presParOf" srcId="{E53EB6D1-F875-4498-B640-8C822A06CBCF}" destId="{12935A1E-DB09-4174-A269-DFE2F34E34CA}" srcOrd="8" destOrd="0" presId="urn:microsoft.com/office/officeart/2005/8/layout/list1"/>
    <dgm:cxn modelId="{1257590C-1E8C-4CEE-A860-670ECAC16A2D}" type="presParOf" srcId="{12935A1E-DB09-4174-A269-DFE2F34E34CA}" destId="{01E63418-B8F2-4E4A-B6CF-F9F454374B68}" srcOrd="0" destOrd="0" presId="urn:microsoft.com/office/officeart/2005/8/layout/list1"/>
    <dgm:cxn modelId="{E6F01A57-E555-443C-8872-E1F100457303}" type="presParOf" srcId="{12935A1E-DB09-4174-A269-DFE2F34E34CA}" destId="{14BC7332-A415-443D-906E-343C0721C343}" srcOrd="1" destOrd="0" presId="urn:microsoft.com/office/officeart/2005/8/layout/list1"/>
    <dgm:cxn modelId="{DD113BD4-D51D-4B8E-9275-E7737AA45E4B}" type="presParOf" srcId="{E53EB6D1-F875-4498-B640-8C822A06CBCF}" destId="{DD6FB2A9-588E-42D7-9113-6BF8C4271B0F}" srcOrd="9" destOrd="0" presId="urn:microsoft.com/office/officeart/2005/8/layout/list1"/>
    <dgm:cxn modelId="{CFDBB05B-8B60-4A87-99DF-1EF04CDA701C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Διαδικασία και στατιστική ανάλυση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0" custLinFactNeighborY="-8818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D2354290-A4D1-4FCD-AE6F-8C67F5F3082C}" type="presOf" srcId="{EC3C9A3D-1B64-4600-A4FC-2F385EAE2A84}" destId="{89501BDC-4BB7-4E40-9732-FEBED2F141D8}" srcOrd="0" destOrd="0" presId="urn:microsoft.com/office/officeart/2005/8/layout/venn1"/>
    <dgm:cxn modelId="{CF489F35-086F-4C7B-A251-8D41168A32C7}" type="presOf" srcId="{C7513F69-33B1-4F3F-B977-151DAE040923}" destId="{2019CB47-0892-4BB9-A309-2DEE50E4896D}" srcOrd="0" destOrd="0" presId="urn:microsoft.com/office/officeart/2005/8/layout/venn1"/>
    <dgm:cxn modelId="{FFDAB4D3-EFA0-4DA7-BE88-5EE2D391F406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EE77DD-6A95-418D-A35B-DFEF96E369F8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162743C7-8B8C-424E-9C4B-A28228AE888E}">
      <dgm:prSet phldrT="[Κείμενο]"/>
      <dgm:spPr>
        <a:solidFill>
          <a:schemeClr val="accent1">
            <a:lumMod val="75000"/>
          </a:schemeClr>
        </a:solidFill>
      </dgm:spPr>
      <dgm:t>
        <a:bodyPr/>
        <a:lstStyle/>
        <a:p>
          <a:pPr algn="ctr"/>
          <a:r>
            <a:rPr lang="el-GR" dirty="0" smtClean="0"/>
            <a:t>5. Θεωρητικό πλαίσιο</a:t>
          </a:r>
          <a:endParaRPr lang="el-GR" dirty="0"/>
        </a:p>
      </dgm:t>
    </dgm:pt>
    <dgm:pt modelId="{64A139FF-8C05-4323-A206-6EF80F351A12}" type="parTrans" cxnId="{DE3E5105-8D9E-4ECB-845B-2DC33D5E52A3}">
      <dgm:prSet/>
      <dgm:spPr/>
      <dgm:t>
        <a:bodyPr/>
        <a:lstStyle/>
        <a:p>
          <a:endParaRPr lang="el-GR"/>
        </a:p>
      </dgm:t>
    </dgm:pt>
    <dgm:pt modelId="{F7A9CFB0-F2C9-48F8-AAC2-7CF6DD6E01A9}" type="sibTrans" cxnId="{DE3E5105-8D9E-4ECB-845B-2DC33D5E52A3}">
      <dgm:prSet/>
      <dgm:spPr/>
      <dgm:t>
        <a:bodyPr/>
        <a:lstStyle/>
        <a:p>
          <a:endParaRPr lang="el-GR"/>
        </a:p>
      </dgm:t>
    </dgm:pt>
    <dgm:pt modelId="{7F068789-8A38-49CE-9400-A9187A4B5214}">
      <dgm:prSet phldrT="[Κείμενο]"/>
      <dgm:spPr>
        <a:solidFill>
          <a:schemeClr val="accent1">
            <a:lumMod val="60000"/>
            <a:lumOff val="40000"/>
            <a:alpha val="90000"/>
          </a:schemeClr>
        </a:solidFill>
        <a:ln>
          <a:solidFill>
            <a:schemeClr val="accent1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1" action="ppaction://hlinksldjump"/>
            </a:rPr>
            <a:t>Επαυξημένη Πραγματικότητα</a:t>
          </a:r>
          <a:endParaRPr lang="el-GR" b="1" dirty="0"/>
        </a:p>
      </dgm:t>
    </dgm:pt>
    <dgm:pt modelId="{17033FC2-8166-4534-85A5-33BDF3E0F254}" type="parTrans" cxnId="{D1B71120-8C63-4232-A7AC-3DE81BD7746D}">
      <dgm:prSet/>
      <dgm:spPr/>
      <dgm:t>
        <a:bodyPr/>
        <a:lstStyle/>
        <a:p>
          <a:endParaRPr lang="el-GR"/>
        </a:p>
      </dgm:t>
    </dgm:pt>
    <dgm:pt modelId="{202C9FFB-097C-4FCB-884A-68E002701BEA}" type="sibTrans" cxnId="{D1B71120-8C63-4232-A7AC-3DE81BD7746D}">
      <dgm:prSet/>
      <dgm:spPr/>
      <dgm:t>
        <a:bodyPr/>
        <a:lstStyle/>
        <a:p>
          <a:endParaRPr lang="el-GR"/>
        </a:p>
      </dgm:t>
    </dgm:pt>
    <dgm:pt modelId="{E5536BCB-E7D8-4C13-9BA6-3BC54415A4B2}">
      <dgm:prSet phldrT="[Κείμενο]"/>
      <dgm:spPr>
        <a:solidFill>
          <a:schemeClr val="accent1">
            <a:lumMod val="60000"/>
            <a:lumOff val="40000"/>
            <a:alpha val="90000"/>
          </a:schemeClr>
        </a:solidFill>
        <a:ln>
          <a:solidFill>
            <a:schemeClr val="accent1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2" action="ppaction://hlinksldjump"/>
            </a:rPr>
            <a:t>Εξ Αποστάσεως Εκπαίδευση</a:t>
          </a:r>
          <a:endParaRPr lang="el-GR" b="1" dirty="0"/>
        </a:p>
      </dgm:t>
    </dgm:pt>
    <dgm:pt modelId="{A3E30B88-C06A-4EC8-9780-DAF9B748A3E4}" type="parTrans" cxnId="{217A727E-E6DF-400E-8920-A2451D2D17FA}">
      <dgm:prSet/>
      <dgm:spPr/>
      <dgm:t>
        <a:bodyPr/>
        <a:lstStyle/>
        <a:p>
          <a:endParaRPr lang="el-GR"/>
        </a:p>
      </dgm:t>
    </dgm:pt>
    <dgm:pt modelId="{C1458D30-D5A2-49F5-8878-536592141671}" type="sibTrans" cxnId="{217A727E-E6DF-400E-8920-A2451D2D17FA}">
      <dgm:prSet/>
      <dgm:spPr/>
      <dgm:t>
        <a:bodyPr/>
        <a:lstStyle/>
        <a:p>
          <a:endParaRPr lang="el-GR"/>
        </a:p>
      </dgm:t>
    </dgm:pt>
    <dgm:pt modelId="{ADE49BB4-C4E9-4A30-90E1-CA2EC38DDA54}">
      <dgm:prSet phldrT="[Κείμενο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 dirty="0" smtClean="0"/>
            <a:t>6. Παραγόμενο Εκπαιδευτικό Υλικό</a:t>
          </a:r>
          <a:endParaRPr lang="el-GR" dirty="0"/>
        </a:p>
      </dgm:t>
    </dgm:pt>
    <dgm:pt modelId="{62244F1B-5BA6-4CDE-9747-53E2D3120165}" type="parTrans" cxnId="{45537F68-C969-4CBB-BCA9-2E3CD9FDF5A3}">
      <dgm:prSet/>
      <dgm:spPr/>
      <dgm:t>
        <a:bodyPr/>
        <a:lstStyle/>
        <a:p>
          <a:endParaRPr lang="el-GR"/>
        </a:p>
      </dgm:t>
    </dgm:pt>
    <dgm:pt modelId="{06E0BF74-770E-4FBF-AEAE-365E4DC86A75}" type="sibTrans" cxnId="{45537F68-C969-4CBB-BCA9-2E3CD9FDF5A3}">
      <dgm:prSet/>
      <dgm:spPr/>
      <dgm:t>
        <a:bodyPr/>
        <a:lstStyle/>
        <a:p>
          <a:endParaRPr lang="el-GR"/>
        </a:p>
      </dgm:t>
    </dgm:pt>
    <dgm:pt modelId="{785B260B-B582-4A38-B7F4-5946D56D318B}">
      <dgm:prSet phldrT="[Κείμενο]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3" action="ppaction://hlinksldjump"/>
            </a:rPr>
            <a:t>Μεθοδολογία σχεδιασμού ΕΥ</a:t>
          </a:r>
          <a:endParaRPr lang="el-GR" b="1" dirty="0"/>
        </a:p>
      </dgm:t>
    </dgm:pt>
    <dgm:pt modelId="{7B581051-DE7B-49AF-A0A0-4D6579925F8C}" type="parTrans" cxnId="{BBC0B5A9-2621-4524-A661-ADE6109AD8C4}">
      <dgm:prSet/>
      <dgm:spPr/>
      <dgm:t>
        <a:bodyPr/>
        <a:lstStyle/>
        <a:p>
          <a:endParaRPr lang="el-GR"/>
        </a:p>
      </dgm:t>
    </dgm:pt>
    <dgm:pt modelId="{365AE8C0-8946-4D29-B0E1-DB360682619B}" type="sibTrans" cxnId="{BBC0B5A9-2621-4524-A661-ADE6109AD8C4}">
      <dgm:prSet/>
      <dgm:spPr/>
      <dgm:t>
        <a:bodyPr/>
        <a:lstStyle/>
        <a:p>
          <a:endParaRPr lang="el-GR"/>
        </a:p>
      </dgm:t>
    </dgm:pt>
    <dgm:pt modelId="{4C8A4834-C5B3-4F4E-9F94-6EB51612596D}">
      <dgm:prSet phldrT="[Κείμενο]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4" action="ppaction://hlinksldjump"/>
            </a:rPr>
            <a:t>Εργαλεία επιμόρφωσης</a:t>
          </a:r>
          <a:endParaRPr lang="el-GR" b="1" dirty="0"/>
        </a:p>
      </dgm:t>
    </dgm:pt>
    <dgm:pt modelId="{5C0D6884-2475-40EF-B8AF-A15BA654AA69}" type="parTrans" cxnId="{70B69377-5936-4707-9338-C3ED6AECD303}">
      <dgm:prSet/>
      <dgm:spPr/>
      <dgm:t>
        <a:bodyPr/>
        <a:lstStyle/>
        <a:p>
          <a:endParaRPr lang="el-GR"/>
        </a:p>
      </dgm:t>
    </dgm:pt>
    <dgm:pt modelId="{D85A7E0B-CE41-4158-94D7-8DD3ED7DBF05}" type="sibTrans" cxnId="{70B69377-5936-4707-9338-C3ED6AECD303}">
      <dgm:prSet/>
      <dgm:spPr/>
      <dgm:t>
        <a:bodyPr/>
        <a:lstStyle/>
        <a:p>
          <a:endParaRPr lang="el-GR"/>
        </a:p>
      </dgm:t>
    </dgm:pt>
    <dgm:pt modelId="{5E0D48CB-9A0D-4E02-8081-C36ECC91C4A0}">
      <dgm:prSet phldrT="[Κείμενο]"/>
      <dgm:spPr>
        <a:solidFill>
          <a:srgbClr val="931B1B"/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el-GR" dirty="0" smtClean="0"/>
            <a:t>7. Μεθοδολογία</a:t>
          </a:r>
          <a:endParaRPr lang="el-GR" dirty="0"/>
        </a:p>
      </dgm:t>
    </dgm:pt>
    <dgm:pt modelId="{488364AB-A77A-4132-8CA4-DF917A9E9366}" type="parTrans" cxnId="{02DC53F3-0697-47FA-9E7F-78F436205F77}">
      <dgm:prSet/>
      <dgm:spPr/>
      <dgm:t>
        <a:bodyPr/>
        <a:lstStyle/>
        <a:p>
          <a:endParaRPr lang="el-GR"/>
        </a:p>
      </dgm:t>
    </dgm:pt>
    <dgm:pt modelId="{151FBA67-963E-4247-9392-1A509E79CD03}" type="sibTrans" cxnId="{02DC53F3-0697-47FA-9E7F-78F436205F77}">
      <dgm:prSet/>
      <dgm:spPr/>
      <dgm:t>
        <a:bodyPr/>
        <a:lstStyle/>
        <a:p>
          <a:endParaRPr lang="el-GR"/>
        </a:p>
      </dgm:t>
    </dgm:pt>
    <dgm:pt modelId="{BC5CF5DA-DB71-436D-B426-7A2E481BDFCD}">
      <dgm:prSet phldrT="[Κείμενο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5" action="ppaction://hlinksldjump"/>
            </a:rPr>
            <a:t>Ερευνητικός σχεδιασμός και δείγμα</a:t>
          </a:r>
          <a:endParaRPr lang="el-GR" b="1" dirty="0"/>
        </a:p>
      </dgm:t>
    </dgm:pt>
    <dgm:pt modelId="{8385A2BE-E31B-459C-810B-AC5E81D6C50F}" type="parTrans" cxnId="{491A597C-2AB8-4090-B14F-8AADF55759E8}">
      <dgm:prSet/>
      <dgm:spPr/>
      <dgm:t>
        <a:bodyPr/>
        <a:lstStyle/>
        <a:p>
          <a:endParaRPr lang="el-GR"/>
        </a:p>
      </dgm:t>
    </dgm:pt>
    <dgm:pt modelId="{37846CB7-AE13-4E1B-BE18-4ACBD7638EB5}" type="sibTrans" cxnId="{491A597C-2AB8-4090-B14F-8AADF55759E8}">
      <dgm:prSet/>
      <dgm:spPr/>
      <dgm:t>
        <a:bodyPr/>
        <a:lstStyle/>
        <a:p>
          <a:endParaRPr lang="el-GR"/>
        </a:p>
      </dgm:t>
    </dgm:pt>
    <dgm:pt modelId="{9F4BC83F-5415-4BD2-B2BB-6B6A012977A8}">
      <dgm:prSet phldrT="[Κείμενο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6" action="ppaction://hlinksldjump"/>
            </a:rPr>
            <a:t>Διαδικασία και στατιστική ανάλυση</a:t>
          </a:r>
          <a:endParaRPr lang="el-GR" b="1" dirty="0"/>
        </a:p>
      </dgm:t>
    </dgm:pt>
    <dgm:pt modelId="{F38E7A95-784C-440A-89E0-CFF8C07B5DC7}" type="parTrans" cxnId="{A7D07708-A021-4D6E-AD71-6681872473D3}">
      <dgm:prSet/>
      <dgm:spPr/>
      <dgm:t>
        <a:bodyPr/>
        <a:lstStyle/>
        <a:p>
          <a:endParaRPr lang="el-GR"/>
        </a:p>
      </dgm:t>
    </dgm:pt>
    <dgm:pt modelId="{989DD03C-F373-4CAF-A20E-3092C8C9532E}" type="sibTrans" cxnId="{A7D07708-A021-4D6E-AD71-6681872473D3}">
      <dgm:prSet/>
      <dgm:spPr/>
      <dgm:t>
        <a:bodyPr/>
        <a:lstStyle/>
        <a:p>
          <a:endParaRPr lang="el-GR"/>
        </a:p>
      </dgm:t>
    </dgm:pt>
    <dgm:pt modelId="{53F4E752-CD51-44FC-935B-045E46684776}">
      <dgm:prSet phldrT="[Κείμενο]"/>
      <dgm:spPr>
        <a:solidFill>
          <a:schemeClr val="accent1">
            <a:lumMod val="60000"/>
            <a:lumOff val="40000"/>
            <a:alpha val="90000"/>
          </a:schemeClr>
        </a:solidFill>
        <a:ln>
          <a:solidFill>
            <a:schemeClr val="accent1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7" action="ppaction://hlinksldjump"/>
            </a:rPr>
            <a:t>Επιμόρφωση ενηλίκων</a:t>
          </a:r>
          <a:endParaRPr lang="el-GR" b="1" dirty="0"/>
        </a:p>
      </dgm:t>
    </dgm:pt>
    <dgm:pt modelId="{10768DCF-B2BE-41E1-B5BD-C528B617C47E}" type="parTrans" cxnId="{462BEA2B-3026-48F9-A7D4-CB19F80A8BCB}">
      <dgm:prSet/>
      <dgm:spPr/>
      <dgm:t>
        <a:bodyPr/>
        <a:lstStyle/>
        <a:p>
          <a:endParaRPr lang="el-GR"/>
        </a:p>
      </dgm:t>
    </dgm:pt>
    <dgm:pt modelId="{1091B3D1-F9F0-4DC1-9BCC-84A12C3534A0}" type="sibTrans" cxnId="{462BEA2B-3026-48F9-A7D4-CB19F80A8BCB}">
      <dgm:prSet/>
      <dgm:spPr/>
      <dgm:t>
        <a:bodyPr/>
        <a:lstStyle/>
        <a:p>
          <a:endParaRPr lang="el-GR"/>
        </a:p>
      </dgm:t>
    </dgm:pt>
    <dgm:pt modelId="{BCF9A5DE-63FA-4C3A-A6E8-3E3D0C1E7239}">
      <dgm:prSet phldrT="[Κείμενο]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b="1" dirty="0" smtClean="0">
              <a:hlinkClick xmlns:r="http://schemas.openxmlformats.org/officeDocument/2006/relationships" r:id="rId8" action="ppaction://hlinksldjump"/>
            </a:rPr>
            <a:t>Μονοπάτι γνώσης ΕΥ</a:t>
          </a:r>
          <a:endParaRPr lang="el-GR" b="1" dirty="0"/>
        </a:p>
      </dgm:t>
    </dgm:pt>
    <dgm:pt modelId="{0227ECD7-42A1-4017-B181-560A064D00A4}" type="parTrans" cxnId="{FD72652E-D90C-4AC0-9DA4-5CD534CE8128}">
      <dgm:prSet/>
      <dgm:spPr/>
    </dgm:pt>
    <dgm:pt modelId="{AD4C1B0E-E4FD-4839-A5E9-C7B51D667F5D}" type="sibTrans" cxnId="{FD72652E-D90C-4AC0-9DA4-5CD534CE8128}">
      <dgm:prSet/>
      <dgm:spPr/>
    </dgm:pt>
    <dgm:pt modelId="{4D77F6CC-63BC-4E7A-A8E2-04C5FF2A9B47}" type="pres">
      <dgm:prSet presAssocID="{8FEE77DD-6A95-418D-A35B-DFEF96E369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586380-C869-403F-A751-A55467728D4A}" type="pres">
      <dgm:prSet presAssocID="{162743C7-8B8C-424E-9C4B-A28228AE888E}" presName="linNode" presStyleCnt="0"/>
      <dgm:spPr/>
    </dgm:pt>
    <dgm:pt modelId="{C0F5B2AD-DBEF-4A58-9F03-3F5EC807B262}" type="pres">
      <dgm:prSet presAssocID="{162743C7-8B8C-424E-9C4B-A28228AE888E}" presName="parentText" presStyleLbl="node1" presStyleIdx="0" presStyleCnt="3" custScaleX="12132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0BA7BD2-DF4E-4914-997B-1409F53A92BA}" type="pres">
      <dgm:prSet presAssocID="{162743C7-8B8C-424E-9C4B-A28228AE888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4E2133-1175-4C3B-A860-3F73D8DBF335}" type="pres">
      <dgm:prSet presAssocID="{F7A9CFB0-F2C9-48F8-AAC2-7CF6DD6E01A9}" presName="sp" presStyleCnt="0"/>
      <dgm:spPr/>
    </dgm:pt>
    <dgm:pt modelId="{1D7DCF9A-E221-40D0-8249-162C33C4EED9}" type="pres">
      <dgm:prSet presAssocID="{ADE49BB4-C4E9-4A30-90E1-CA2EC38DDA54}" presName="linNode" presStyleCnt="0"/>
      <dgm:spPr/>
    </dgm:pt>
    <dgm:pt modelId="{2BF8D916-A034-458A-959D-8C1CA35E90FC}" type="pres">
      <dgm:prSet presAssocID="{ADE49BB4-C4E9-4A30-90E1-CA2EC38DDA54}" presName="parentText" presStyleLbl="node1" presStyleIdx="1" presStyleCnt="3" custScaleX="12132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F10CCE8-C4CF-4D16-ACDE-3AD512C6483F}" type="pres">
      <dgm:prSet presAssocID="{ADE49BB4-C4E9-4A30-90E1-CA2EC38DDA5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0C92B51-BAE2-4094-9C7D-D7EBFEBB9F62}" type="pres">
      <dgm:prSet presAssocID="{06E0BF74-770E-4FBF-AEAE-365E4DC86A75}" presName="sp" presStyleCnt="0"/>
      <dgm:spPr/>
    </dgm:pt>
    <dgm:pt modelId="{CFE6FD18-3517-49DA-B286-9F8B9D8F8F88}" type="pres">
      <dgm:prSet presAssocID="{5E0D48CB-9A0D-4E02-8081-C36ECC91C4A0}" presName="linNode" presStyleCnt="0"/>
      <dgm:spPr/>
    </dgm:pt>
    <dgm:pt modelId="{D30D5335-A942-40C2-887C-095790621426}" type="pres">
      <dgm:prSet presAssocID="{5E0D48CB-9A0D-4E02-8081-C36ECC91C4A0}" presName="parentText" presStyleLbl="node1" presStyleIdx="2" presStyleCnt="3" custScaleX="12132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4E5E4D2-6576-4EFD-BE3D-4A541F9D49F4}" type="pres">
      <dgm:prSet presAssocID="{5E0D48CB-9A0D-4E02-8081-C36ECC91C4A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759530C-59CD-4398-B516-9EEFD0877FA9}" type="presOf" srcId="{8FEE77DD-6A95-418D-A35B-DFEF96E369F8}" destId="{4D77F6CC-63BC-4E7A-A8E2-04C5FF2A9B47}" srcOrd="0" destOrd="0" presId="urn:microsoft.com/office/officeart/2005/8/layout/vList5"/>
    <dgm:cxn modelId="{02A00617-8BEB-43FC-99E3-8EF5847A8012}" type="presOf" srcId="{E5536BCB-E7D8-4C13-9BA6-3BC54415A4B2}" destId="{10BA7BD2-DF4E-4914-997B-1409F53A92BA}" srcOrd="0" destOrd="1" presId="urn:microsoft.com/office/officeart/2005/8/layout/vList5"/>
    <dgm:cxn modelId="{224178CD-0D53-4447-910C-706EF3A2A4B3}" type="presOf" srcId="{7F068789-8A38-49CE-9400-A9187A4B5214}" destId="{10BA7BD2-DF4E-4914-997B-1409F53A92BA}" srcOrd="0" destOrd="0" presId="urn:microsoft.com/office/officeart/2005/8/layout/vList5"/>
    <dgm:cxn modelId="{D4BA8A31-950C-4384-9193-F46E1D875829}" type="presOf" srcId="{9F4BC83F-5415-4BD2-B2BB-6B6A012977A8}" destId="{14E5E4D2-6576-4EFD-BE3D-4A541F9D49F4}" srcOrd="0" destOrd="1" presId="urn:microsoft.com/office/officeart/2005/8/layout/vList5"/>
    <dgm:cxn modelId="{462BEA2B-3026-48F9-A7D4-CB19F80A8BCB}" srcId="{162743C7-8B8C-424E-9C4B-A28228AE888E}" destId="{53F4E752-CD51-44FC-935B-045E46684776}" srcOrd="2" destOrd="0" parTransId="{10768DCF-B2BE-41E1-B5BD-C528B617C47E}" sibTransId="{1091B3D1-F9F0-4DC1-9BCC-84A12C3534A0}"/>
    <dgm:cxn modelId="{217A727E-E6DF-400E-8920-A2451D2D17FA}" srcId="{162743C7-8B8C-424E-9C4B-A28228AE888E}" destId="{E5536BCB-E7D8-4C13-9BA6-3BC54415A4B2}" srcOrd="1" destOrd="0" parTransId="{A3E30B88-C06A-4EC8-9780-DAF9B748A3E4}" sibTransId="{C1458D30-D5A2-49F5-8878-536592141671}"/>
    <dgm:cxn modelId="{70B69377-5936-4707-9338-C3ED6AECD303}" srcId="{ADE49BB4-C4E9-4A30-90E1-CA2EC38DDA54}" destId="{4C8A4834-C5B3-4F4E-9F94-6EB51612596D}" srcOrd="1" destOrd="0" parTransId="{5C0D6884-2475-40EF-B8AF-A15BA654AA69}" sibTransId="{D85A7E0B-CE41-4158-94D7-8DD3ED7DBF05}"/>
    <dgm:cxn modelId="{57199C11-37C7-411E-BE71-EBEC5A49E762}" type="presOf" srcId="{BCF9A5DE-63FA-4C3A-A6E8-3E3D0C1E7239}" destId="{BF10CCE8-C4CF-4D16-ACDE-3AD512C6483F}" srcOrd="0" destOrd="2" presId="urn:microsoft.com/office/officeart/2005/8/layout/vList5"/>
    <dgm:cxn modelId="{D6A6030D-377C-4E85-BFC1-E0AF1AA1527B}" type="presOf" srcId="{4C8A4834-C5B3-4F4E-9F94-6EB51612596D}" destId="{BF10CCE8-C4CF-4D16-ACDE-3AD512C6483F}" srcOrd="0" destOrd="1" presId="urn:microsoft.com/office/officeart/2005/8/layout/vList5"/>
    <dgm:cxn modelId="{48A0D3C1-BC30-4E29-9FEB-EF569F5E2222}" type="presOf" srcId="{BC5CF5DA-DB71-436D-B426-7A2E481BDFCD}" destId="{14E5E4D2-6576-4EFD-BE3D-4A541F9D49F4}" srcOrd="0" destOrd="0" presId="urn:microsoft.com/office/officeart/2005/8/layout/vList5"/>
    <dgm:cxn modelId="{BBC0B5A9-2621-4524-A661-ADE6109AD8C4}" srcId="{ADE49BB4-C4E9-4A30-90E1-CA2EC38DDA54}" destId="{785B260B-B582-4A38-B7F4-5946D56D318B}" srcOrd="0" destOrd="0" parTransId="{7B581051-DE7B-49AF-A0A0-4D6579925F8C}" sibTransId="{365AE8C0-8946-4D29-B0E1-DB360682619B}"/>
    <dgm:cxn modelId="{02DC53F3-0697-47FA-9E7F-78F436205F77}" srcId="{8FEE77DD-6A95-418D-A35B-DFEF96E369F8}" destId="{5E0D48CB-9A0D-4E02-8081-C36ECC91C4A0}" srcOrd="2" destOrd="0" parTransId="{488364AB-A77A-4132-8CA4-DF917A9E9366}" sibTransId="{151FBA67-963E-4247-9392-1A509E79CD03}"/>
    <dgm:cxn modelId="{FD72652E-D90C-4AC0-9DA4-5CD534CE8128}" srcId="{ADE49BB4-C4E9-4A30-90E1-CA2EC38DDA54}" destId="{BCF9A5DE-63FA-4C3A-A6E8-3E3D0C1E7239}" srcOrd="2" destOrd="0" parTransId="{0227ECD7-42A1-4017-B181-560A064D00A4}" sibTransId="{AD4C1B0E-E4FD-4839-A5E9-C7B51D667F5D}"/>
    <dgm:cxn modelId="{17E6307A-60A3-46B6-8E17-2232791EBEE2}" type="presOf" srcId="{5E0D48CB-9A0D-4E02-8081-C36ECC91C4A0}" destId="{D30D5335-A942-40C2-887C-095790621426}" srcOrd="0" destOrd="0" presId="urn:microsoft.com/office/officeart/2005/8/layout/vList5"/>
    <dgm:cxn modelId="{491A597C-2AB8-4090-B14F-8AADF55759E8}" srcId="{5E0D48CB-9A0D-4E02-8081-C36ECC91C4A0}" destId="{BC5CF5DA-DB71-436D-B426-7A2E481BDFCD}" srcOrd="0" destOrd="0" parTransId="{8385A2BE-E31B-459C-810B-AC5E81D6C50F}" sibTransId="{37846CB7-AE13-4E1B-BE18-4ACBD7638EB5}"/>
    <dgm:cxn modelId="{A7D07708-A021-4D6E-AD71-6681872473D3}" srcId="{5E0D48CB-9A0D-4E02-8081-C36ECC91C4A0}" destId="{9F4BC83F-5415-4BD2-B2BB-6B6A012977A8}" srcOrd="1" destOrd="0" parTransId="{F38E7A95-784C-440A-89E0-CFF8C07B5DC7}" sibTransId="{989DD03C-F373-4CAF-A20E-3092C8C9532E}"/>
    <dgm:cxn modelId="{DE3E5105-8D9E-4ECB-845B-2DC33D5E52A3}" srcId="{8FEE77DD-6A95-418D-A35B-DFEF96E369F8}" destId="{162743C7-8B8C-424E-9C4B-A28228AE888E}" srcOrd="0" destOrd="0" parTransId="{64A139FF-8C05-4323-A206-6EF80F351A12}" sibTransId="{F7A9CFB0-F2C9-48F8-AAC2-7CF6DD6E01A9}"/>
    <dgm:cxn modelId="{F47EBBE6-2795-440A-9423-EC24AD9EA82A}" type="presOf" srcId="{162743C7-8B8C-424E-9C4B-A28228AE888E}" destId="{C0F5B2AD-DBEF-4A58-9F03-3F5EC807B262}" srcOrd="0" destOrd="0" presId="urn:microsoft.com/office/officeart/2005/8/layout/vList5"/>
    <dgm:cxn modelId="{8D3C4EDD-C5D7-4BB1-B697-929B57224F67}" type="presOf" srcId="{ADE49BB4-C4E9-4A30-90E1-CA2EC38DDA54}" destId="{2BF8D916-A034-458A-959D-8C1CA35E90FC}" srcOrd="0" destOrd="0" presId="urn:microsoft.com/office/officeart/2005/8/layout/vList5"/>
    <dgm:cxn modelId="{D1B71120-8C63-4232-A7AC-3DE81BD7746D}" srcId="{162743C7-8B8C-424E-9C4B-A28228AE888E}" destId="{7F068789-8A38-49CE-9400-A9187A4B5214}" srcOrd="0" destOrd="0" parTransId="{17033FC2-8166-4534-85A5-33BDF3E0F254}" sibTransId="{202C9FFB-097C-4FCB-884A-68E002701BEA}"/>
    <dgm:cxn modelId="{58FB000D-F213-4559-9556-05A3AEF31D1C}" type="presOf" srcId="{785B260B-B582-4A38-B7F4-5946D56D318B}" destId="{BF10CCE8-C4CF-4D16-ACDE-3AD512C6483F}" srcOrd="0" destOrd="0" presId="urn:microsoft.com/office/officeart/2005/8/layout/vList5"/>
    <dgm:cxn modelId="{45537F68-C969-4CBB-BCA9-2E3CD9FDF5A3}" srcId="{8FEE77DD-6A95-418D-A35B-DFEF96E369F8}" destId="{ADE49BB4-C4E9-4A30-90E1-CA2EC38DDA54}" srcOrd="1" destOrd="0" parTransId="{62244F1B-5BA6-4CDE-9747-53E2D3120165}" sibTransId="{06E0BF74-770E-4FBF-AEAE-365E4DC86A75}"/>
    <dgm:cxn modelId="{F859D864-60FF-4505-9719-2FE54C3E8CD7}" type="presOf" srcId="{53F4E752-CD51-44FC-935B-045E46684776}" destId="{10BA7BD2-DF4E-4914-997B-1409F53A92BA}" srcOrd="0" destOrd="2" presId="urn:microsoft.com/office/officeart/2005/8/layout/vList5"/>
    <dgm:cxn modelId="{5463BFEC-4EA3-49CA-B748-0E244205CAC5}" type="presParOf" srcId="{4D77F6CC-63BC-4E7A-A8E2-04C5FF2A9B47}" destId="{7D586380-C869-403F-A751-A55467728D4A}" srcOrd="0" destOrd="0" presId="urn:microsoft.com/office/officeart/2005/8/layout/vList5"/>
    <dgm:cxn modelId="{CB9DF601-C5BA-45F1-BC93-F3A95136B157}" type="presParOf" srcId="{7D586380-C869-403F-A751-A55467728D4A}" destId="{C0F5B2AD-DBEF-4A58-9F03-3F5EC807B262}" srcOrd="0" destOrd="0" presId="urn:microsoft.com/office/officeart/2005/8/layout/vList5"/>
    <dgm:cxn modelId="{FD976AF4-A225-4BAE-8DCB-81D02BE2E024}" type="presParOf" srcId="{7D586380-C869-403F-A751-A55467728D4A}" destId="{10BA7BD2-DF4E-4914-997B-1409F53A92BA}" srcOrd="1" destOrd="0" presId="urn:microsoft.com/office/officeart/2005/8/layout/vList5"/>
    <dgm:cxn modelId="{7B211994-13CB-48D8-95DA-1C6D05DEA584}" type="presParOf" srcId="{4D77F6CC-63BC-4E7A-A8E2-04C5FF2A9B47}" destId="{424E2133-1175-4C3B-A860-3F73D8DBF335}" srcOrd="1" destOrd="0" presId="urn:microsoft.com/office/officeart/2005/8/layout/vList5"/>
    <dgm:cxn modelId="{9E699650-9738-4D7D-ABE4-1A6D2390DAC4}" type="presParOf" srcId="{4D77F6CC-63BC-4E7A-A8E2-04C5FF2A9B47}" destId="{1D7DCF9A-E221-40D0-8249-162C33C4EED9}" srcOrd="2" destOrd="0" presId="urn:microsoft.com/office/officeart/2005/8/layout/vList5"/>
    <dgm:cxn modelId="{F6F4BB8C-8DF1-4FF4-A584-A1ADC70B218C}" type="presParOf" srcId="{1D7DCF9A-E221-40D0-8249-162C33C4EED9}" destId="{2BF8D916-A034-458A-959D-8C1CA35E90FC}" srcOrd="0" destOrd="0" presId="urn:microsoft.com/office/officeart/2005/8/layout/vList5"/>
    <dgm:cxn modelId="{32229F63-6271-444F-9CF0-B86228DEC4BA}" type="presParOf" srcId="{1D7DCF9A-E221-40D0-8249-162C33C4EED9}" destId="{BF10CCE8-C4CF-4D16-ACDE-3AD512C6483F}" srcOrd="1" destOrd="0" presId="urn:microsoft.com/office/officeart/2005/8/layout/vList5"/>
    <dgm:cxn modelId="{C0DC08A2-04CE-4994-9B0B-7E70E80B9A27}" type="presParOf" srcId="{4D77F6CC-63BC-4E7A-A8E2-04C5FF2A9B47}" destId="{90C92B51-BAE2-4094-9C7D-D7EBFEBB9F62}" srcOrd="3" destOrd="0" presId="urn:microsoft.com/office/officeart/2005/8/layout/vList5"/>
    <dgm:cxn modelId="{742DD5DA-B389-4F87-9E7A-15024621B3C8}" type="presParOf" srcId="{4D77F6CC-63BC-4E7A-A8E2-04C5FF2A9B47}" destId="{CFE6FD18-3517-49DA-B286-9F8B9D8F8F88}" srcOrd="4" destOrd="0" presId="urn:microsoft.com/office/officeart/2005/8/layout/vList5"/>
    <dgm:cxn modelId="{DB37F045-B19E-429B-8DB7-B09D0C2EDA92}" type="presParOf" srcId="{CFE6FD18-3517-49DA-B286-9F8B9D8F8F88}" destId="{D30D5335-A942-40C2-887C-095790621426}" srcOrd="0" destOrd="0" presId="urn:microsoft.com/office/officeart/2005/8/layout/vList5"/>
    <dgm:cxn modelId="{7DF7CBCF-5402-4CA0-9D63-606FC826C7BD}" type="presParOf" srcId="{CFE6FD18-3517-49DA-B286-9F8B9D8F8F88}" destId="{14E5E4D2-6576-4EFD-BE3D-4A541F9D49F4}" srcOrd="1" destOrd="0" presId="urn:microsoft.com/office/officeart/2005/8/layout/vList5"/>
  </dgm:cxnLst>
  <dgm:bg/>
  <dgm:whole/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4">
            <a:lumMod val="75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Ερευνητικά Ερωτήματα </a:t>
          </a:r>
        </a:p>
        <a:p>
          <a:pPr algn="ctr" rtl="0"/>
          <a:r>
            <a:rPr lang="el-GR" sz="1400" b="1" dirty="0" smtClean="0"/>
            <a:t>(Ε.Ε.1 και 2)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19998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F16DD5CA-E7F1-4C35-8FA9-534F8292B661}" type="presOf" srcId="{EC3C9A3D-1B64-4600-A4FC-2F385EAE2A84}" destId="{89501BDC-4BB7-4E40-9732-FEBED2F141D8}" srcOrd="0" destOrd="0" presId="urn:microsoft.com/office/officeart/2005/8/layout/venn1"/>
    <dgm:cxn modelId="{481F624B-989E-4181-A36D-9B136E0D08BE}" type="presOf" srcId="{C7513F69-33B1-4F3F-B977-151DAE040923}" destId="{2019CB47-0892-4BB9-A309-2DEE50E4896D}" srcOrd="0" destOrd="0" presId="urn:microsoft.com/office/officeart/2005/8/layout/venn1"/>
    <dgm:cxn modelId="{606B8B8D-4BB3-4022-9474-49D536CC39B4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4">
            <a:lumMod val="75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Ερευνητικά Ερωτήματα </a:t>
          </a:r>
        </a:p>
        <a:p>
          <a:pPr algn="ctr" rtl="0"/>
          <a:r>
            <a:rPr lang="el-GR" sz="1400" b="1" dirty="0" smtClean="0"/>
            <a:t>(Ε.Ε.3, 4 και 5)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61674" custLinFactNeighborX="2500" custLinFactNeighborY="13331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FF942088-B8BA-48FD-BB8F-B24BE0FE4117}" type="presOf" srcId="{EC3C9A3D-1B64-4600-A4FC-2F385EAE2A84}" destId="{89501BDC-4BB7-4E40-9732-FEBED2F141D8}" srcOrd="0" destOrd="0" presId="urn:microsoft.com/office/officeart/2005/8/layout/venn1"/>
    <dgm:cxn modelId="{ED5BBB30-9F62-4C66-BBAE-23507AE4C36E}" type="presOf" srcId="{C7513F69-33B1-4F3F-B977-151DAE040923}" destId="{2019CB47-0892-4BB9-A309-2DEE50E4896D}" srcOrd="0" destOrd="0" presId="urn:microsoft.com/office/officeart/2005/8/layout/venn1"/>
    <dgm:cxn modelId="{80C59B2D-8DD2-40A6-A61D-4FB2C5D0CC27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1. Ποιες είναι οι αρχικές απόψεις των συμμετεχόντων στην έρευνα εκπαιδευτικών σχετικά με την ΕΠ στην εκπαίδευση;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2. Πώς επηρεάστηκαν οι αρχικές απόψεις των συμμετεχόντων στην έρευνα εκπαιδευτικών σχετικά με την ΕΠ, μετά την επιμόρφωσή τους;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3. Πώς αποτιμάται το επιμορφωτικό ΕΥ από τους συμμετέχοντες στην έρευνα εκπαιδευτικούς;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Η βιωματική επιμόρφωση πέτυχε τη θετική αλλαγή στάσης και την απόκτηση πρακτικών δεξιοτήτων (Parmaxi &amp; Demetriou, 2020). 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94329E5D-5231-4F96-BF87-598BEAE5AE4C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Οι εκπαιδευτικοί προτιμούν έτοιμα προς χρήση πρότυπα (ΔΕ4) για μείωση γνωστικού φόρτου και άμεση εφαρμογή (Lynch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et al.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, 2019).</a:t>
          </a:r>
        </a:p>
      </dgm:t>
    </dgm:pt>
    <dgm:pt modelId="{0D5C4450-61FF-4090-B8B8-51BDBDD05573}" type="parTrans" cxnId="{6D257BAF-7E98-4FC6-B69D-E0C0ADEBD590}">
      <dgm:prSet/>
      <dgm:spPr/>
      <dgm:t>
        <a:bodyPr/>
        <a:lstStyle/>
        <a:p>
          <a:endParaRPr lang="el-GR"/>
        </a:p>
      </dgm:t>
    </dgm:pt>
    <dgm:pt modelId="{0556F03E-45E5-4ED4-BBFA-1A0A6BBC73E8}" type="sibTrans" cxnId="{6D257BAF-7E98-4FC6-B69D-E0C0ADEBD590}">
      <dgm:prSet/>
      <dgm:spPr/>
      <dgm:t>
        <a:bodyPr/>
        <a:lstStyle/>
        <a:p>
          <a:endParaRPr lang="el-GR"/>
        </a:p>
      </dgm:t>
    </dgm:pt>
    <dgm:pt modelId="{ADD2C4B8-15CD-4F41-BA95-FCFC44631770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Επιβεβαιώνεται το "χάσμα" θεωρητικής αποδοχής και πρακτικής εφαρμογής λόγω έλλειψης υποδομών και εξειδικευμένης επιμόρφωσης (μοντέλο TPACK) </a:t>
          </a:r>
          <a:r>
            <a:rPr lang="el-GR" sz="18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(Mishra &amp; Koehler, 2012).</a:t>
          </a:r>
          <a:endParaRPr lang="el-GR" sz="1900" dirty="0">
            <a:latin typeface="Times New Roman" pitchFamily="18" charset="0"/>
            <a:cs typeface="Times New Roman" pitchFamily="18" charset="0"/>
          </a:endParaRPr>
        </a:p>
      </dgm:t>
    </dgm:pt>
    <dgm:pt modelId="{A1652F64-1667-4EC9-AF55-967C23631FDF}" type="parTrans" cxnId="{B38D130B-7884-4A7B-A53B-3ACCE27559D1}">
      <dgm:prSet/>
      <dgm:spPr/>
      <dgm:t>
        <a:bodyPr/>
        <a:lstStyle/>
        <a:p>
          <a:endParaRPr lang="el-GR"/>
        </a:p>
      </dgm:t>
    </dgm:pt>
    <dgm:pt modelId="{F512D9FC-F22A-4893-9E20-5E161BD8DA26}" type="sibTrans" cxnId="{B38D130B-7884-4A7B-A53B-3ACCE27559D1}">
      <dgm:prSet/>
      <dgm:spPr/>
      <dgm:t>
        <a:bodyPr/>
        <a:lstStyle/>
        <a:p>
          <a:endParaRPr lang="el-GR"/>
        </a:p>
      </dgm:t>
    </dgm:pt>
    <dgm:pt modelId="{3C0B54F0-4539-41C1-8495-1AA0D751E2B3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endParaRPr lang="el-GR" sz="1900" dirty="0">
            <a:latin typeface="Times New Roman" pitchFamily="18" charset="0"/>
            <a:cs typeface="Times New Roman" pitchFamily="18" charset="0"/>
          </a:endParaRPr>
        </a:p>
      </dgm:t>
    </dgm:pt>
    <dgm:pt modelId="{C860A27F-153E-4690-AEB9-69084A2A2F4A}" type="parTrans" cxnId="{DE8BFBAD-8F3A-4A2D-9932-B44A767DE8B3}">
      <dgm:prSet/>
      <dgm:spPr/>
      <dgm:t>
        <a:bodyPr/>
        <a:lstStyle/>
        <a:p>
          <a:endParaRPr lang="el-GR"/>
        </a:p>
      </dgm:t>
    </dgm:pt>
    <dgm:pt modelId="{7070BDBB-A7C5-4AB6-A952-82C3F189A095}" type="sibTrans" cxnId="{DE8BFBAD-8F3A-4A2D-9932-B44A767DE8B3}">
      <dgm:prSet/>
      <dgm:spPr/>
      <dgm:t>
        <a:bodyPr/>
        <a:lstStyle/>
        <a:p>
          <a:endParaRPr lang="el-GR"/>
        </a:p>
      </dgm:t>
    </dgm:pt>
    <dgm:pt modelId="{8F640963-FD45-4B70-B54F-44E03ACA0B88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endParaRPr lang="el-GR" sz="1900" dirty="0" smtClean="0">
            <a:latin typeface="Times New Roman" pitchFamily="18" charset="0"/>
            <a:cs typeface="Times New Roman" pitchFamily="18" charset="0"/>
          </a:endParaRPr>
        </a:p>
      </dgm:t>
    </dgm:pt>
    <dgm:pt modelId="{1E4294E7-A966-4049-B604-84034E265CB2}" type="parTrans" cxnId="{2187BC59-314B-4FB2-B006-AD622DEB05CB}">
      <dgm:prSet/>
      <dgm:spPr/>
      <dgm:t>
        <a:bodyPr/>
        <a:lstStyle/>
        <a:p>
          <a:endParaRPr lang="el-GR"/>
        </a:p>
      </dgm:t>
    </dgm:pt>
    <dgm:pt modelId="{6514A9D1-BB8A-4E51-8DF3-C9B09096E74D}" type="sibTrans" cxnId="{2187BC59-314B-4FB2-B006-AD622DEB05CB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31145" custScaleY="404055" custLinFactNeighborX="7143" custLinFactNeighborY="-1791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 custScaleY="126821" custLinFactNeighborY="-467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32569" custScaleY="609497" custLinFactNeighborX="-10627" custLinFactNeighborY="9476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 custScaleY="11032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3" custScaleX="137407" custScaleY="313629" custLinFactNeighborX="-45793" custLinFactNeighborY="7034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3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4153438-6778-45A2-A359-2C3973017524}" type="presOf" srcId="{3C0B54F0-4539-41C1-8495-1AA0D751E2B3}" destId="{FEA29B5A-AD97-44FB-BF0B-1770281BACA6}" srcOrd="0" destOrd="0" presId="urn:microsoft.com/office/officeart/2005/8/layout/list1"/>
    <dgm:cxn modelId="{DB6300FA-8581-4343-B36B-6BDF4946F131}" type="presOf" srcId="{ADD2C4B8-15CD-4F41-BA95-FCFC44631770}" destId="{15F8DB6A-23E2-4C05-B214-0899E1E1EE80}" srcOrd="0" destOrd="0" presId="urn:microsoft.com/office/officeart/2005/8/layout/list1"/>
    <dgm:cxn modelId="{6D257BAF-7E98-4FC6-B69D-E0C0ADEBD590}" srcId="{6B16EDA2-938C-4F3D-B55C-F8B2E202CE64}" destId="{94329E5D-5231-4F96-BF87-598BEAE5AE4C}" srcOrd="1" destOrd="0" parTransId="{0D5C4450-61FF-4090-B8B8-51BDBDD05573}" sibTransId="{0556F03E-45E5-4ED4-BBFA-1A0A6BBC73E8}"/>
    <dgm:cxn modelId="{ED99210F-4B70-4AB3-8C61-1F2832C68364}" type="presOf" srcId="{53A16EE2-A8FD-40E6-A375-439ABE4FB9B7}" destId="{E53EB6D1-F875-4498-B640-8C822A06CBCF}" srcOrd="0" destOrd="0" presId="urn:microsoft.com/office/officeart/2005/8/layout/list1"/>
    <dgm:cxn modelId="{DE8BFBAD-8F3A-4A2D-9932-B44A767DE8B3}" srcId="{B9C8A921-8CCC-430A-BDF4-6ADBE67F4954}" destId="{3C0B54F0-4539-41C1-8495-1AA0D751E2B3}" srcOrd="0" destOrd="0" parTransId="{C860A27F-153E-4690-AEB9-69084A2A2F4A}" sibTransId="{7070BDBB-A7C5-4AB6-A952-82C3F189A095}"/>
    <dgm:cxn modelId="{2187BC59-314B-4FB2-B006-AD622DEB05CB}" srcId="{6B16EDA2-938C-4F3D-B55C-F8B2E202CE64}" destId="{8F640963-FD45-4B70-B54F-44E03ACA0B88}" srcOrd="0" destOrd="0" parTransId="{1E4294E7-A966-4049-B604-84034E265CB2}" sibTransId="{6514A9D1-BB8A-4E51-8DF3-C9B09096E74D}"/>
    <dgm:cxn modelId="{FC5AD20A-618F-4CC6-9EBF-002FDB2B0151}" type="presOf" srcId="{B9C8A921-8CCC-430A-BDF4-6ADBE67F4954}" destId="{B110EB88-A68E-45B9-A8FD-8DE4FFB85DDE}" srcOrd="0" destOrd="0" presId="urn:microsoft.com/office/officeart/2005/8/layout/list1"/>
    <dgm:cxn modelId="{B400271B-4E4A-4E91-84DD-9F06B45B3870}" type="presOf" srcId="{D897E596-9AAB-4FFF-BA36-921D4CF60436}" destId="{FEA29B5A-AD97-44FB-BF0B-1770281BACA6}" srcOrd="0" destOrd="1" presId="urn:microsoft.com/office/officeart/2005/8/layout/list1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3B937497-3C3A-451B-9212-6B46A67A340D}" type="presOf" srcId="{B9C8A921-8CCC-430A-BDF4-6ADBE67F4954}" destId="{B5F18318-BFC5-494C-826F-70A94DFE3EA1}" srcOrd="1" destOrd="0" presId="urn:microsoft.com/office/officeart/2005/8/layout/list1"/>
    <dgm:cxn modelId="{E1A0BAAC-3F56-45F0-A2F3-D14B7C128AF0}" type="presOf" srcId="{94329E5D-5231-4F96-BF87-598BEAE5AE4C}" destId="{9A83EC7B-6151-48C0-9FDA-653E1241443A}" srcOrd="0" destOrd="1" presId="urn:microsoft.com/office/officeart/2005/8/layout/list1"/>
    <dgm:cxn modelId="{B38D130B-7884-4A7B-A53B-3ACCE27559D1}" srcId="{9F8BEE30-CEB6-473D-B25E-CEAF107010EF}" destId="{ADD2C4B8-15CD-4F41-BA95-FCFC44631770}" srcOrd="0" destOrd="0" parTransId="{A1652F64-1667-4EC9-AF55-967C23631FDF}" sibTransId="{F512D9FC-F22A-4893-9E20-5E161BD8DA26}"/>
    <dgm:cxn modelId="{F6058AC6-AF28-4C98-A565-0AD3A31A0C98}" type="presOf" srcId="{6B16EDA2-938C-4F3D-B55C-F8B2E202CE64}" destId="{01E63418-B8F2-4E4A-B6CF-F9F454374B68}" srcOrd="0" destOrd="0" presId="urn:microsoft.com/office/officeart/2005/8/layout/list1"/>
    <dgm:cxn modelId="{E4731FEA-B982-4A8D-9499-157658016656}" type="presOf" srcId="{6B16EDA2-938C-4F3D-B55C-F8B2E202CE64}" destId="{14BC7332-A415-443D-906E-343C0721C343}" srcOrd="1" destOrd="0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595246A8-C9A0-4D82-B17E-BDD068894DD7}" srcId="{B9C8A921-8CCC-430A-BDF4-6ADBE67F4954}" destId="{D897E596-9AAB-4FFF-BA36-921D4CF60436}" srcOrd="1" destOrd="0" parTransId="{7E3BE6B6-4280-4F2E-A769-8DD982867239}" sibTransId="{9517A5D0-52E8-43D0-9E96-18889E32C93F}"/>
    <dgm:cxn modelId="{16782BAA-BC41-4A2C-BC98-447111AD1AAC}" type="presOf" srcId="{9F8BEE30-CEB6-473D-B25E-CEAF107010EF}" destId="{7CA08CC9-DFD1-4CF8-A9B2-4C0774C0ED8E}" srcOrd="1" destOrd="0" presId="urn:microsoft.com/office/officeart/2005/8/layout/list1"/>
    <dgm:cxn modelId="{095D7D56-773F-4CA7-A0B8-3A8ED6C18197}" type="presOf" srcId="{9F8BEE30-CEB6-473D-B25E-CEAF107010EF}" destId="{42BC2ED6-53FC-46F6-83A3-E089A1A959DE}" srcOrd="0" destOrd="0" presId="urn:microsoft.com/office/officeart/2005/8/layout/list1"/>
    <dgm:cxn modelId="{CEBA4A4C-33E6-472D-9C69-273BC7FAC2E6}" type="presOf" srcId="{8F640963-FD45-4B70-B54F-44E03ACA0B88}" destId="{9A83EC7B-6151-48C0-9FDA-653E1241443A}" srcOrd="0" destOrd="0" presId="urn:microsoft.com/office/officeart/2005/8/layout/list1"/>
    <dgm:cxn modelId="{088ADE3B-572B-4A61-919F-0D9A4909E003}" type="presParOf" srcId="{E53EB6D1-F875-4498-B640-8C822A06CBCF}" destId="{9EF11278-DD7C-408A-B1EA-959BDFD7904F}" srcOrd="0" destOrd="0" presId="urn:microsoft.com/office/officeart/2005/8/layout/list1"/>
    <dgm:cxn modelId="{F41D0044-0C98-4814-A3D6-293B38546D3F}" type="presParOf" srcId="{9EF11278-DD7C-408A-B1EA-959BDFD7904F}" destId="{42BC2ED6-53FC-46F6-83A3-E089A1A959DE}" srcOrd="0" destOrd="0" presId="urn:microsoft.com/office/officeart/2005/8/layout/list1"/>
    <dgm:cxn modelId="{E3B9B35A-4109-4E5E-8DE3-1C242B37D6E6}" type="presParOf" srcId="{9EF11278-DD7C-408A-B1EA-959BDFD7904F}" destId="{7CA08CC9-DFD1-4CF8-A9B2-4C0774C0ED8E}" srcOrd="1" destOrd="0" presId="urn:microsoft.com/office/officeart/2005/8/layout/list1"/>
    <dgm:cxn modelId="{CDCCBB7F-D1BA-42C5-9C09-F7BCA6405214}" type="presParOf" srcId="{E53EB6D1-F875-4498-B640-8C822A06CBCF}" destId="{17FEAAC8-AC4D-4255-8F45-FEFE8112005E}" srcOrd="1" destOrd="0" presId="urn:microsoft.com/office/officeart/2005/8/layout/list1"/>
    <dgm:cxn modelId="{15BE0C9C-47AD-4E35-AC79-1E671F226FEA}" type="presParOf" srcId="{E53EB6D1-F875-4498-B640-8C822A06CBCF}" destId="{15F8DB6A-23E2-4C05-B214-0899E1E1EE80}" srcOrd="2" destOrd="0" presId="urn:microsoft.com/office/officeart/2005/8/layout/list1"/>
    <dgm:cxn modelId="{684E3973-11BE-456C-8695-5720A02C4AF5}" type="presParOf" srcId="{E53EB6D1-F875-4498-B640-8C822A06CBCF}" destId="{3899228C-3A84-48BC-99BD-9A3D812B16DF}" srcOrd="3" destOrd="0" presId="urn:microsoft.com/office/officeart/2005/8/layout/list1"/>
    <dgm:cxn modelId="{82CBEF0C-9BEF-419F-80A7-26C38E069EAD}" type="presParOf" srcId="{E53EB6D1-F875-4498-B640-8C822A06CBCF}" destId="{FD5168F6-774F-4AF1-8E55-72F344B4DF86}" srcOrd="4" destOrd="0" presId="urn:microsoft.com/office/officeart/2005/8/layout/list1"/>
    <dgm:cxn modelId="{F2930B7A-C150-4548-AE0A-0FE63B581199}" type="presParOf" srcId="{FD5168F6-774F-4AF1-8E55-72F344B4DF86}" destId="{B110EB88-A68E-45B9-A8FD-8DE4FFB85DDE}" srcOrd="0" destOrd="0" presId="urn:microsoft.com/office/officeart/2005/8/layout/list1"/>
    <dgm:cxn modelId="{003AD70B-34B4-48CD-A1ED-8E00C9595CF7}" type="presParOf" srcId="{FD5168F6-774F-4AF1-8E55-72F344B4DF86}" destId="{B5F18318-BFC5-494C-826F-70A94DFE3EA1}" srcOrd="1" destOrd="0" presId="urn:microsoft.com/office/officeart/2005/8/layout/list1"/>
    <dgm:cxn modelId="{61F090FC-37CA-47B3-82C9-30C8B7D7F763}" type="presParOf" srcId="{E53EB6D1-F875-4498-B640-8C822A06CBCF}" destId="{729422EC-C090-43E0-AC65-2465F8FFE23B}" srcOrd="5" destOrd="0" presId="urn:microsoft.com/office/officeart/2005/8/layout/list1"/>
    <dgm:cxn modelId="{88504952-0F96-4A6B-B8B2-122A6A8D2400}" type="presParOf" srcId="{E53EB6D1-F875-4498-B640-8C822A06CBCF}" destId="{FEA29B5A-AD97-44FB-BF0B-1770281BACA6}" srcOrd="6" destOrd="0" presId="urn:microsoft.com/office/officeart/2005/8/layout/list1"/>
    <dgm:cxn modelId="{E47E2468-3834-4F86-9239-F793348491E4}" type="presParOf" srcId="{E53EB6D1-F875-4498-B640-8C822A06CBCF}" destId="{0FF16989-F6C4-4079-8D20-7F2E0597322F}" srcOrd="7" destOrd="0" presId="urn:microsoft.com/office/officeart/2005/8/layout/list1"/>
    <dgm:cxn modelId="{6829934B-11FF-4440-A0A6-4ABE179C9D42}" type="presParOf" srcId="{E53EB6D1-F875-4498-B640-8C822A06CBCF}" destId="{12935A1E-DB09-4174-A269-DFE2F34E34CA}" srcOrd="8" destOrd="0" presId="urn:microsoft.com/office/officeart/2005/8/layout/list1"/>
    <dgm:cxn modelId="{8B580DB9-D68F-4512-BB97-06337091108E}" type="presParOf" srcId="{12935A1E-DB09-4174-A269-DFE2F34E34CA}" destId="{01E63418-B8F2-4E4A-B6CF-F9F454374B68}" srcOrd="0" destOrd="0" presId="urn:microsoft.com/office/officeart/2005/8/layout/list1"/>
    <dgm:cxn modelId="{77BF7D8F-2CA2-48CA-BBD1-19D93DCA04CE}" type="presParOf" srcId="{12935A1E-DB09-4174-A269-DFE2F34E34CA}" destId="{14BC7332-A415-443D-906E-343C0721C343}" srcOrd="1" destOrd="0" presId="urn:microsoft.com/office/officeart/2005/8/layout/list1"/>
    <dgm:cxn modelId="{B8FF6915-410D-42DA-8142-FB41D780E809}" type="presParOf" srcId="{E53EB6D1-F875-4498-B640-8C822A06CBCF}" destId="{DD6FB2A9-588E-42D7-9113-6BF8C4271B0F}" srcOrd="9" destOrd="0" presId="urn:microsoft.com/office/officeart/2005/8/layout/list1"/>
    <dgm:cxn modelId="{6BBACAEB-C2C8-40E9-AB0E-49A51FDAF088}" type="presParOf" srcId="{E53EB6D1-F875-4498-B640-8C822A06CBCF}" destId="{9A83EC7B-6151-48C0-9FDA-653E1241443A}" srcOrd="10" destOrd="0" presId="urn:microsoft.com/office/officeart/2005/8/layout/list1"/>
  </dgm:cxnLst>
  <dgm:bg/>
  <dgm:whole/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tx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Ερευνητικά Ερωτήματα </a:t>
          </a:r>
        </a:p>
        <a:p>
          <a:pPr algn="ctr" rtl="0"/>
          <a:r>
            <a:rPr lang="el-GR" sz="1400" b="1" dirty="0" smtClean="0"/>
            <a:t>(Ε.Ε.1, 2 και  3)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50722" custLinFactNeighborX="9017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C01788F4-F85D-4F8B-985F-3CBE1AADFB3A}" type="presOf" srcId="{EC3C9A3D-1B64-4600-A4FC-2F385EAE2A84}" destId="{89501BDC-4BB7-4E40-9732-FEBED2F141D8}" srcOrd="0" destOrd="0" presId="urn:microsoft.com/office/officeart/2005/8/layout/venn1"/>
    <dgm:cxn modelId="{1E65C95A-4062-486D-80B8-FE375E4A4AF3}" type="presOf" srcId="{C7513F69-33B1-4F3F-B977-151DAE040923}" destId="{2019CB47-0892-4BB9-A309-2DEE50E4896D}" srcOrd="0" destOrd="0" presId="urn:microsoft.com/office/officeart/2005/8/layout/venn1"/>
    <dgm:cxn modelId="{5B16B255-8FB1-4960-A670-58E239B05C8C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4. Το ΕΥ διέπεται από τις αρχές και τη μεθοδολογία της ΕξΑΕ;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5. Το ΕΥ έχει δημιουργηθεί σύμφωνα με τις αρχές της πολυμεσικής μάθησης;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ADD2C4B8-15CD-4F41-BA95-FCFC44631770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Παιδαγωγική σχεδίαση: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 Υιοθέτηση της «διδακτικής συνομιλίας» (Holmberg) με φιλικό ύφος και προσωπικό τόνο (Zawacki-Richter &amp; Anderson, 2014).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A1652F64-1667-4EC9-AF55-967C23631FDF}" type="parTrans" cxnId="{B38D130B-7884-4A7B-A53B-3ACCE27559D1}">
      <dgm:prSet/>
      <dgm:spPr/>
      <dgm:t>
        <a:bodyPr/>
        <a:lstStyle/>
        <a:p>
          <a:endParaRPr lang="el-GR"/>
        </a:p>
      </dgm:t>
    </dgm:pt>
    <dgm:pt modelId="{F512D9FC-F22A-4893-9E20-5E161BD8DA26}" type="sibTrans" cxnId="{B38D130B-7884-4A7B-A53B-3ACCE27559D1}">
      <dgm:prSet/>
      <dgm:spPr/>
      <dgm:t>
        <a:bodyPr/>
        <a:lstStyle/>
        <a:p>
          <a:endParaRPr lang="el-GR"/>
        </a:p>
      </dgm:t>
    </dgm:pt>
    <dgm:pt modelId="{0620BFE6-D3E4-4FE1-B920-242348E6C393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Επιστημονική δομή: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Υψηλή εγκυρότητα, οργάνωση και βιβλιογραφική τεκμηρίωση (Λιοναράκης, 2015).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A19D318D-44FE-4DDB-B2E9-3BEE3938D3FE}" type="parTrans" cxnId="{E194CDA7-63C7-494C-BE5F-7181F89F1953}">
      <dgm:prSet/>
      <dgm:spPr/>
      <dgm:t>
        <a:bodyPr/>
        <a:lstStyle/>
        <a:p>
          <a:endParaRPr lang="el-GR"/>
        </a:p>
      </dgm:t>
    </dgm:pt>
    <dgm:pt modelId="{3EC31455-691C-4E22-9DB9-A8AD29FFFC8E}" type="sibTrans" cxnId="{E194CDA7-63C7-494C-BE5F-7181F89F1953}">
      <dgm:prSet/>
      <dgm:spPr/>
      <dgm:t>
        <a:bodyPr/>
        <a:lstStyle/>
        <a:p>
          <a:endParaRPr lang="el-GR"/>
        </a:p>
      </dgm:t>
    </dgm:pt>
    <dgm:pt modelId="{40524A77-68CA-4AF8-9EB5-12671D8515B1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Πρόκληση: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Ενίσχυση της κοινωνικής αλληλεπίδρασης και της κριτικής συζήτησης (Siemens, Gašević &amp; Dawson, 2015).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52730EAC-B3C4-4854-A5C8-85CF882EFE87}" type="parTrans" cxnId="{165A4E6A-5C35-464F-88B3-D1F7D079A587}">
      <dgm:prSet/>
      <dgm:spPr/>
      <dgm:t>
        <a:bodyPr/>
        <a:lstStyle/>
        <a:p>
          <a:endParaRPr lang="el-GR"/>
        </a:p>
      </dgm:t>
    </dgm:pt>
    <dgm:pt modelId="{51896D1F-1B4F-498D-9457-BCADC6ED92E9}" type="sibTrans" cxnId="{165A4E6A-5C35-464F-88B3-D1F7D079A587}">
      <dgm:prSet/>
      <dgm:spPr/>
      <dgm:t>
        <a:bodyPr/>
        <a:lstStyle/>
        <a:p>
          <a:endParaRPr lang="el-GR"/>
        </a:p>
      </dgm:t>
    </dgm:pt>
    <dgm:pt modelId="{3CD11182-174B-43A5-BE6A-9E0D6A157E38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Διαχείριση Γνωστικού Φόρτου: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Εφαρμογή των αρχών κατάτμησης  και σηματοδότησης (Kalyuga &amp; Sweller, 2018).</a:t>
          </a:r>
        </a:p>
      </dgm:t>
    </dgm:pt>
    <dgm:pt modelId="{6338E539-4EE4-4321-ABD4-F46E72185B84}" type="parTrans" cxnId="{5397FD2A-C9DA-4D9E-AFE5-783DE6B19E30}">
      <dgm:prSet/>
      <dgm:spPr/>
      <dgm:t>
        <a:bodyPr/>
        <a:lstStyle/>
        <a:p>
          <a:endParaRPr lang="el-GR"/>
        </a:p>
      </dgm:t>
    </dgm:pt>
    <dgm:pt modelId="{D07317C3-76D4-403F-946F-02A4562E236A}" type="sibTrans" cxnId="{5397FD2A-C9DA-4D9E-AFE5-783DE6B19E30}">
      <dgm:prSet/>
      <dgm:spPr/>
      <dgm:t>
        <a:bodyPr/>
        <a:lstStyle/>
        <a:p>
          <a:endParaRPr lang="el-GR"/>
        </a:p>
      </dgm:t>
    </dgm:pt>
    <dgm:pt modelId="{64F5D831-52B4-46B7-847A-4D947CBAAE4D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Επικοινωνιακή στρατηγική και διδακτική υποστήριξη: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Χρήση avatar, αρχή προπαίδευσης και παροχή άμεσης ανατροφοδότησης (Parmaxi &amp; Demetriou (2020).</a:t>
          </a:r>
        </a:p>
      </dgm:t>
    </dgm:pt>
    <dgm:pt modelId="{0C5F0FFB-E461-4B12-920B-2DCCF8BAD0B2}" type="parTrans" cxnId="{EA048884-2E7B-4E82-9386-36CBD8344F90}">
      <dgm:prSet/>
      <dgm:spPr/>
      <dgm:t>
        <a:bodyPr/>
        <a:lstStyle/>
        <a:p>
          <a:endParaRPr lang="el-GR"/>
        </a:p>
      </dgm:t>
    </dgm:pt>
    <dgm:pt modelId="{8DBA7CE4-F607-483D-9A8D-ABCF76348970}" type="sibTrans" cxnId="{EA048884-2E7B-4E82-9386-36CBD8344F90}">
      <dgm:prSet/>
      <dgm:spPr/>
      <dgm:t>
        <a:bodyPr/>
        <a:lstStyle/>
        <a:p>
          <a:endParaRPr lang="el-GR"/>
        </a:p>
      </dgm:t>
    </dgm:pt>
    <dgm:pt modelId="{301EE244-9B15-45CC-95DB-BCDE6EA3FB27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Αρχές Mayer (2020):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Πλήρης εναρμόνιση μέσω συνδυασμού λόγου-εικόνας-βίντεο (πολυμεσική αρχή).</a:t>
          </a:r>
        </a:p>
      </dgm:t>
    </dgm:pt>
    <dgm:pt modelId="{83143189-7C8E-4841-8FE8-980AFB9582D7}" type="sibTrans" cxnId="{083058C2-19AA-4CBB-B06D-5D7BFAEE66F3}">
      <dgm:prSet/>
      <dgm:spPr/>
      <dgm:t>
        <a:bodyPr/>
        <a:lstStyle/>
        <a:p>
          <a:endParaRPr lang="el-GR"/>
        </a:p>
      </dgm:t>
    </dgm:pt>
    <dgm:pt modelId="{92B28BC9-535A-4B15-B7B4-0A241974DF8F}" type="parTrans" cxnId="{083058C2-19AA-4CBB-B06D-5D7BFAEE66F3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2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2" custScaleX="131145" custScaleY="140629" custLinFactNeighborX="7143" custLinFactNeighborY="-2441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2" custScaleY="100103" custLinFactNeighborX="2678" custLinFactNeighborY="-2015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2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2" custScaleX="132569" custScaleY="224557" custLinFactNeighborX="-10714" custLinFactNeighborY="874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2" custScaleY="110322" custLinFactNeighborY="-67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DF2273B-25C6-4BE4-8652-069AF1C174A0}" type="presOf" srcId="{40524A77-68CA-4AF8-9EB5-12671D8515B1}" destId="{15F8DB6A-23E2-4C05-B214-0899E1E1EE80}" srcOrd="0" destOrd="2" presId="urn:microsoft.com/office/officeart/2005/8/layout/list1"/>
    <dgm:cxn modelId="{CB75C2AD-F292-4C29-B633-64ABB30F6DF9}" type="presOf" srcId="{ADD2C4B8-15CD-4F41-BA95-FCFC44631770}" destId="{15F8DB6A-23E2-4C05-B214-0899E1E1EE80}" srcOrd="0" destOrd="0" presId="urn:microsoft.com/office/officeart/2005/8/layout/list1"/>
    <dgm:cxn modelId="{8F00DA62-33D3-4687-BC24-DAF8570AFE40}" type="presOf" srcId="{9F8BEE30-CEB6-473D-B25E-CEAF107010EF}" destId="{7CA08CC9-DFD1-4CF8-A9B2-4C0774C0ED8E}" srcOrd="1" destOrd="0" presId="urn:microsoft.com/office/officeart/2005/8/layout/list1"/>
    <dgm:cxn modelId="{083058C2-19AA-4CBB-B06D-5D7BFAEE66F3}" srcId="{B9C8A921-8CCC-430A-BDF4-6ADBE67F4954}" destId="{301EE244-9B15-45CC-95DB-BCDE6EA3FB27}" srcOrd="0" destOrd="0" parTransId="{92B28BC9-535A-4B15-B7B4-0A241974DF8F}" sibTransId="{83143189-7C8E-4841-8FE8-980AFB9582D7}"/>
    <dgm:cxn modelId="{A2F1D325-749B-4314-A2F3-17ABA41E1A83}" type="presOf" srcId="{0620BFE6-D3E4-4FE1-B920-242348E6C393}" destId="{15F8DB6A-23E2-4C05-B214-0899E1E1EE80}" srcOrd="0" destOrd="1" presId="urn:microsoft.com/office/officeart/2005/8/layout/list1"/>
    <dgm:cxn modelId="{1FB7ECB4-AE13-42FA-AF61-67303D13486A}" type="presOf" srcId="{3CD11182-174B-43A5-BE6A-9E0D6A157E38}" destId="{FEA29B5A-AD97-44FB-BF0B-1770281BACA6}" srcOrd="0" destOrd="1" presId="urn:microsoft.com/office/officeart/2005/8/layout/list1"/>
    <dgm:cxn modelId="{5397FD2A-C9DA-4D9E-AFE5-783DE6B19E30}" srcId="{B9C8A921-8CCC-430A-BDF4-6ADBE67F4954}" destId="{3CD11182-174B-43A5-BE6A-9E0D6A157E38}" srcOrd="1" destOrd="0" parTransId="{6338E539-4EE4-4321-ABD4-F46E72185B84}" sibTransId="{D07317C3-76D4-403F-946F-02A4562E236A}"/>
    <dgm:cxn modelId="{0DAA05E2-5DFE-482D-A58F-853F93B31D26}" type="presOf" srcId="{301EE244-9B15-45CC-95DB-BCDE6EA3FB27}" destId="{FEA29B5A-AD97-44FB-BF0B-1770281BACA6}" srcOrd="0" destOrd="0" presId="urn:microsoft.com/office/officeart/2005/8/layout/list1"/>
    <dgm:cxn modelId="{B88BA911-87E0-4BFB-B276-808255AB5DFE}" type="presOf" srcId="{53A16EE2-A8FD-40E6-A375-439ABE4FB9B7}" destId="{E53EB6D1-F875-4498-B640-8C822A06CBCF}" srcOrd="0" destOrd="0" presId="urn:microsoft.com/office/officeart/2005/8/layout/list1"/>
    <dgm:cxn modelId="{EA048884-2E7B-4E82-9386-36CBD8344F90}" srcId="{B9C8A921-8CCC-430A-BDF4-6ADBE67F4954}" destId="{64F5D831-52B4-46B7-847A-4D947CBAAE4D}" srcOrd="2" destOrd="0" parTransId="{0C5F0FFB-E461-4B12-920B-2DCCF8BAD0B2}" sibTransId="{8DBA7CE4-F607-483D-9A8D-ABCF76348970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B38D130B-7884-4A7B-A53B-3ACCE27559D1}" srcId="{9F8BEE30-CEB6-473D-B25E-CEAF107010EF}" destId="{ADD2C4B8-15CD-4F41-BA95-FCFC44631770}" srcOrd="0" destOrd="0" parTransId="{A1652F64-1667-4EC9-AF55-967C23631FDF}" sibTransId="{F512D9FC-F22A-4893-9E20-5E161BD8DA26}"/>
    <dgm:cxn modelId="{0CB5416E-A251-402D-872A-42FD9D6C0ADE}" type="presOf" srcId="{9F8BEE30-CEB6-473D-B25E-CEAF107010EF}" destId="{42BC2ED6-53FC-46F6-83A3-E089A1A959DE}" srcOrd="0" destOrd="0" presId="urn:microsoft.com/office/officeart/2005/8/layout/list1"/>
    <dgm:cxn modelId="{40758058-B7E5-4F4F-8459-F84D6D5C5B44}" type="presOf" srcId="{B9C8A921-8CCC-430A-BDF4-6ADBE67F4954}" destId="{B110EB88-A68E-45B9-A8FD-8DE4FFB85DDE}" srcOrd="0" destOrd="0" presId="urn:microsoft.com/office/officeart/2005/8/layout/list1"/>
    <dgm:cxn modelId="{165A4E6A-5C35-464F-88B3-D1F7D079A587}" srcId="{9F8BEE30-CEB6-473D-B25E-CEAF107010EF}" destId="{40524A77-68CA-4AF8-9EB5-12671D8515B1}" srcOrd="2" destOrd="0" parTransId="{52730EAC-B3C4-4854-A5C8-85CF882EFE87}" sibTransId="{51896D1F-1B4F-498D-9457-BCADC6ED92E9}"/>
    <dgm:cxn modelId="{9D434464-52A8-41DF-9934-F65485B1DB86}" type="presOf" srcId="{64F5D831-52B4-46B7-847A-4D947CBAAE4D}" destId="{FEA29B5A-AD97-44FB-BF0B-1770281BACA6}" srcOrd="0" destOrd="2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04B60D31-5E41-44D8-A309-4CB5D3F67588}" type="presOf" srcId="{B9C8A921-8CCC-430A-BDF4-6ADBE67F4954}" destId="{B5F18318-BFC5-494C-826F-70A94DFE3EA1}" srcOrd="1" destOrd="0" presId="urn:microsoft.com/office/officeart/2005/8/layout/list1"/>
    <dgm:cxn modelId="{E194CDA7-63C7-494C-BE5F-7181F89F1953}" srcId="{9F8BEE30-CEB6-473D-B25E-CEAF107010EF}" destId="{0620BFE6-D3E4-4FE1-B920-242348E6C393}" srcOrd="1" destOrd="0" parTransId="{A19D318D-44FE-4DDB-B2E9-3BEE3938D3FE}" sibTransId="{3EC31455-691C-4E22-9DB9-A8AD29FFFC8E}"/>
    <dgm:cxn modelId="{B649A40B-306D-42A9-94D8-F214E7AF67F9}" type="presParOf" srcId="{E53EB6D1-F875-4498-B640-8C822A06CBCF}" destId="{9EF11278-DD7C-408A-B1EA-959BDFD7904F}" srcOrd="0" destOrd="0" presId="urn:microsoft.com/office/officeart/2005/8/layout/list1"/>
    <dgm:cxn modelId="{6A0AB8E5-59A8-4FC7-A082-26E40D1D08F1}" type="presParOf" srcId="{9EF11278-DD7C-408A-B1EA-959BDFD7904F}" destId="{42BC2ED6-53FC-46F6-83A3-E089A1A959DE}" srcOrd="0" destOrd="0" presId="urn:microsoft.com/office/officeart/2005/8/layout/list1"/>
    <dgm:cxn modelId="{FD3B7639-FC04-4F2A-9F38-17C750E2FF49}" type="presParOf" srcId="{9EF11278-DD7C-408A-B1EA-959BDFD7904F}" destId="{7CA08CC9-DFD1-4CF8-A9B2-4C0774C0ED8E}" srcOrd="1" destOrd="0" presId="urn:microsoft.com/office/officeart/2005/8/layout/list1"/>
    <dgm:cxn modelId="{51F41D93-F275-4BC4-8BF5-A3DF9EF501E2}" type="presParOf" srcId="{E53EB6D1-F875-4498-B640-8C822A06CBCF}" destId="{17FEAAC8-AC4D-4255-8F45-FEFE8112005E}" srcOrd="1" destOrd="0" presId="urn:microsoft.com/office/officeart/2005/8/layout/list1"/>
    <dgm:cxn modelId="{DE478181-04BE-4470-8AFC-E48F3F1EAB6D}" type="presParOf" srcId="{E53EB6D1-F875-4498-B640-8C822A06CBCF}" destId="{15F8DB6A-23E2-4C05-B214-0899E1E1EE80}" srcOrd="2" destOrd="0" presId="urn:microsoft.com/office/officeart/2005/8/layout/list1"/>
    <dgm:cxn modelId="{4126B991-6A48-429C-BEF3-3AD1B917E44F}" type="presParOf" srcId="{E53EB6D1-F875-4498-B640-8C822A06CBCF}" destId="{3899228C-3A84-48BC-99BD-9A3D812B16DF}" srcOrd="3" destOrd="0" presId="urn:microsoft.com/office/officeart/2005/8/layout/list1"/>
    <dgm:cxn modelId="{D95451FF-A2EB-407B-B40B-8F61B150309F}" type="presParOf" srcId="{E53EB6D1-F875-4498-B640-8C822A06CBCF}" destId="{FD5168F6-774F-4AF1-8E55-72F344B4DF86}" srcOrd="4" destOrd="0" presId="urn:microsoft.com/office/officeart/2005/8/layout/list1"/>
    <dgm:cxn modelId="{ADE92BF0-0E2B-43B3-821F-224755C38B11}" type="presParOf" srcId="{FD5168F6-774F-4AF1-8E55-72F344B4DF86}" destId="{B110EB88-A68E-45B9-A8FD-8DE4FFB85DDE}" srcOrd="0" destOrd="0" presId="urn:microsoft.com/office/officeart/2005/8/layout/list1"/>
    <dgm:cxn modelId="{779AA43B-875F-430C-87CC-CEC582A8A119}" type="presParOf" srcId="{FD5168F6-774F-4AF1-8E55-72F344B4DF86}" destId="{B5F18318-BFC5-494C-826F-70A94DFE3EA1}" srcOrd="1" destOrd="0" presId="urn:microsoft.com/office/officeart/2005/8/layout/list1"/>
    <dgm:cxn modelId="{5C108EB3-86A4-4856-A730-B6C8D6D1D901}" type="presParOf" srcId="{E53EB6D1-F875-4498-B640-8C822A06CBCF}" destId="{729422EC-C090-43E0-AC65-2465F8FFE23B}" srcOrd="5" destOrd="0" presId="urn:microsoft.com/office/officeart/2005/8/layout/list1"/>
    <dgm:cxn modelId="{AF1EDFAD-8450-48EA-A5DC-0B166DC9B1F2}" type="presParOf" srcId="{E53EB6D1-F875-4498-B640-8C822A06CBCF}" destId="{FEA29B5A-AD97-44FB-BF0B-1770281BACA6}" srcOrd="6" destOrd="0" presId="urn:microsoft.com/office/officeart/2005/8/layout/list1"/>
  </dgm:cxnLst>
  <dgm:bg/>
  <dgm:whole/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tx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Ερευνητικά Ερωτήματα </a:t>
          </a:r>
        </a:p>
        <a:p>
          <a:pPr algn="ctr" rtl="0"/>
          <a:r>
            <a:rPr lang="el-GR" sz="1400" b="1" dirty="0" smtClean="0"/>
            <a:t>(Ε.Ε.4 και 5)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9017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DB1D42D1-A029-4365-904A-7CBC240FE716}" type="presOf" srcId="{EC3C9A3D-1B64-4600-A4FC-2F385EAE2A84}" destId="{89501BDC-4BB7-4E40-9732-FEBED2F141D8}" srcOrd="0" destOrd="0" presId="urn:microsoft.com/office/officeart/2005/8/layout/venn1"/>
    <dgm:cxn modelId="{9DEB81C3-EE89-4350-9361-425598EEDD2D}" type="presOf" srcId="{C7513F69-33B1-4F3F-B977-151DAE040923}" destId="{2019CB47-0892-4BB9-A309-2DEE50E4896D}" srcOrd="0" destOrd="0" presId="urn:microsoft.com/office/officeart/2005/8/layout/venn1"/>
    <dgm:cxn modelId="{15EBF873-E0FF-4CCE-BC97-5AFD7253B7C4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tx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Περιορισμοί και μελλοντική έρευνα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9017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71A7E24A-A622-4815-ACB1-76FA029276CC}" type="presOf" srcId="{C7513F69-33B1-4F3F-B977-151DAE040923}" destId="{2019CB47-0892-4BB9-A309-2DEE50E4896D}" srcOrd="0" destOrd="0" presId="urn:microsoft.com/office/officeart/2005/8/layout/venn1"/>
    <dgm:cxn modelId="{65740327-7ED3-4CB5-8AB3-BF8F9A87BC7B}" type="presOf" srcId="{EC3C9A3D-1B64-4600-A4FC-2F385EAE2A84}" destId="{89501BDC-4BB7-4E40-9732-FEBED2F141D8}" srcOrd="0" destOrd="0" presId="urn:microsoft.com/office/officeart/2005/8/layout/venn1"/>
    <dgm:cxn modelId="{330D4D77-82BE-4A5D-B046-5510BDEBB484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Περιορισμοί της έρευνας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Προτάσεις για μελλοντική έρευνα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ADD2C4B8-15CD-4F41-BA95-FCFC44631770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Περιορισμοί δείγματος: </a:t>
          </a:r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Απώλεια του 35% του αρχικού δείγματος (ολοκλήρωσαν 67 από 104)         υπερεκτίμηση θετικών στοιχείων.</a:t>
          </a:r>
          <a:endParaRPr lang="el-GR" sz="1800" b="0" dirty="0">
            <a:latin typeface="Times New Roman" pitchFamily="18" charset="0"/>
            <a:cs typeface="Times New Roman" pitchFamily="18" charset="0"/>
          </a:endParaRPr>
        </a:p>
      </dgm:t>
    </dgm:pt>
    <dgm:pt modelId="{A1652F64-1667-4EC9-AF55-967C23631FDF}" type="parTrans" cxnId="{B38D130B-7884-4A7B-A53B-3ACCE27559D1}">
      <dgm:prSet/>
      <dgm:spPr/>
      <dgm:t>
        <a:bodyPr/>
        <a:lstStyle/>
        <a:p>
          <a:endParaRPr lang="el-GR"/>
        </a:p>
      </dgm:t>
    </dgm:pt>
    <dgm:pt modelId="{F512D9FC-F22A-4893-9E20-5E161BD8DA26}" type="sibTrans" cxnId="{B38D130B-7884-4A7B-A53B-3ACCE27559D1}">
      <dgm:prSet/>
      <dgm:spPr/>
      <dgm:t>
        <a:bodyPr/>
        <a:lstStyle/>
        <a:p>
          <a:endParaRPr lang="el-GR"/>
        </a:p>
      </dgm:t>
    </dgm:pt>
    <dgm:pt modelId="{0620BFE6-D3E4-4FE1-B920-242348E6C393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Γεωγραφικός περιορισμός: </a:t>
          </a:r>
          <a:r>
            <a:rPr lang="el-GR" sz="18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Η επιλεκτική δειγματοληψία στον Ν. Ηρακλείου δεν επιτρέπει τη γενίκευση σε όλη την επικράτεια.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A19D318D-44FE-4DDB-B2E9-3BEE3938D3FE}" type="parTrans" cxnId="{E194CDA7-63C7-494C-BE5F-7181F89F1953}">
      <dgm:prSet/>
      <dgm:spPr/>
      <dgm:t>
        <a:bodyPr/>
        <a:lstStyle/>
        <a:p>
          <a:endParaRPr lang="el-GR"/>
        </a:p>
      </dgm:t>
    </dgm:pt>
    <dgm:pt modelId="{3EC31455-691C-4E22-9DB9-A8AD29FFFC8E}" type="sibTrans" cxnId="{E194CDA7-63C7-494C-BE5F-7181F89F1953}">
      <dgm:prSet/>
      <dgm:spPr/>
      <dgm:t>
        <a:bodyPr/>
        <a:lstStyle/>
        <a:p>
          <a:endParaRPr lang="el-GR"/>
        </a:p>
      </dgm:t>
    </dgm:pt>
    <dgm:pt modelId="{40524A77-68CA-4AF8-9EB5-12671D8515B1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Χρονικό πλαίσιο: </a:t>
          </a:r>
          <a:r>
            <a:rPr lang="el-GR" sz="18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Η έρευνα μέτρησε την </a:t>
          </a:r>
          <a:r>
            <a:rPr lang="el-GR" sz="1800" b="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άμεση επίδραση </a:t>
          </a:r>
          <a:r>
            <a:rPr lang="el-GR" sz="18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και όχι τη μακροχρόνια διατήρηση της γνώσης.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52730EAC-B3C4-4854-A5C8-85CF882EFE87}" type="parTrans" cxnId="{165A4E6A-5C35-464F-88B3-D1F7D079A587}">
      <dgm:prSet/>
      <dgm:spPr/>
      <dgm:t>
        <a:bodyPr/>
        <a:lstStyle/>
        <a:p>
          <a:endParaRPr lang="el-GR"/>
        </a:p>
      </dgm:t>
    </dgm:pt>
    <dgm:pt modelId="{51896D1F-1B4F-498D-9457-BCADC6ED92E9}" type="sibTrans" cxnId="{165A4E6A-5C35-464F-88B3-D1F7D079A587}">
      <dgm:prSet/>
      <dgm:spPr/>
      <dgm:t>
        <a:bodyPr/>
        <a:lstStyle/>
        <a:p>
          <a:endParaRPr lang="el-GR"/>
        </a:p>
      </dgm:t>
    </dgm:pt>
    <dgm:pt modelId="{301EE244-9B15-45CC-95DB-BCDE6EA3FB27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Διεξαγωγή διαχρονικής έρευνας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για να διαπιστωθεί αν η μεταβολή στάσης οδηγεί σε πραγματική χρήση στην καθημερινή διδασκαλία σε βάθος χρόνου.</a:t>
          </a:r>
        </a:p>
      </dgm:t>
    </dgm:pt>
    <dgm:pt modelId="{83143189-7C8E-4841-8FE8-980AFB9582D7}" type="sibTrans" cxnId="{083058C2-19AA-4CBB-B06D-5D7BFAEE66F3}">
      <dgm:prSet/>
      <dgm:spPr/>
      <dgm:t>
        <a:bodyPr/>
        <a:lstStyle/>
        <a:p>
          <a:endParaRPr lang="el-GR"/>
        </a:p>
      </dgm:t>
    </dgm:pt>
    <dgm:pt modelId="{92B28BC9-535A-4B15-B7B4-0A241974DF8F}" type="parTrans" cxnId="{083058C2-19AA-4CBB-B06D-5D7BFAEE66F3}">
      <dgm:prSet/>
      <dgm:spPr/>
      <dgm:t>
        <a:bodyPr/>
        <a:lstStyle/>
        <a:p>
          <a:endParaRPr lang="el-GR"/>
        </a:p>
      </dgm:t>
    </dgm:pt>
    <dgm:pt modelId="{00A41D9C-23CF-4C85-BD1A-564463A5734B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Έλλειψη ποιοτικών δεδομένων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(πχ. συνεντεύξεις) για βαθύτερη ανάλυση.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BBA3FBA6-0A3F-4C47-AAFA-A4F1270DD189}" type="parTrans" cxnId="{6D6311B2-CEB7-4420-AFC2-E31D09E0FE1B}">
      <dgm:prSet/>
      <dgm:spPr/>
      <dgm:t>
        <a:bodyPr/>
        <a:lstStyle/>
        <a:p>
          <a:endParaRPr lang="el-GR"/>
        </a:p>
      </dgm:t>
    </dgm:pt>
    <dgm:pt modelId="{E8EC7D61-156E-423E-A9AE-F480D3484774}" type="sibTrans" cxnId="{6D6311B2-CEB7-4420-AFC2-E31D09E0FE1B}">
      <dgm:prSet/>
      <dgm:spPr/>
      <dgm:t>
        <a:bodyPr/>
        <a:lstStyle/>
        <a:p>
          <a:endParaRPr lang="el-GR"/>
        </a:p>
      </dgm:t>
    </dgm:pt>
    <dgm:pt modelId="{1A4AE6A3-7BB5-42AE-B54B-5F223629A274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Διεξαγωγή συγκριτικής μελέτης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ώστε να γίνει δοκιμή και άλλων απλών/φιλικών πλατφορμών πέραν του </a:t>
          </a:r>
          <a:r>
            <a:rPr lang="en-US" sz="1800" b="0" dirty="0" smtClean="0">
              <a:latin typeface="Times New Roman" pitchFamily="18" charset="0"/>
              <a:cs typeface="Times New Roman" pitchFamily="18" charset="0"/>
            </a:rPr>
            <a:t>Blippar.</a:t>
          </a:r>
          <a:endParaRPr lang="el-GR" sz="18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7E425257-FC3F-4813-A6C7-410646A0F4B3}" type="parTrans" cxnId="{B136146C-7DD3-4F78-B8AE-7392E19491AC}">
      <dgm:prSet/>
      <dgm:spPr/>
    </dgm:pt>
    <dgm:pt modelId="{32099ADE-3B37-401F-8E92-BBAA4A8439A2}" type="sibTrans" cxnId="{B136146C-7DD3-4F78-B8AE-7392E19491AC}">
      <dgm:prSet/>
      <dgm:spPr/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2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2" custScaleX="93345" custScaleY="205085" custLinFactNeighborX="7143" custLinFactNeighborY="-2441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2" custScaleY="100103" custLinFactNeighborX="893" custLinFactNeighborY="1048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2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2" custScaleX="96820" custScaleY="315150" custLinFactNeighborX="-10627" custLinFactNeighborY="-575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2" custScaleY="110322" custLinFactNeighborY="-67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244BE5B-3BD8-4AC9-8D60-B9919277AEB4}" type="presOf" srcId="{9F8BEE30-CEB6-473D-B25E-CEAF107010EF}" destId="{7CA08CC9-DFD1-4CF8-A9B2-4C0774C0ED8E}" srcOrd="1" destOrd="0" presId="urn:microsoft.com/office/officeart/2005/8/layout/list1"/>
    <dgm:cxn modelId="{398A4CC3-7315-4E1E-B588-BAE4680D3A9F}" type="presOf" srcId="{53A16EE2-A8FD-40E6-A375-439ABE4FB9B7}" destId="{E53EB6D1-F875-4498-B640-8C822A06CBCF}" srcOrd="0" destOrd="0" presId="urn:microsoft.com/office/officeart/2005/8/layout/list1"/>
    <dgm:cxn modelId="{D30E8466-DD1E-4A5E-86F2-E6D09A603758}" type="presOf" srcId="{1A4AE6A3-7BB5-42AE-B54B-5F223629A274}" destId="{FEA29B5A-AD97-44FB-BF0B-1770281BACA6}" srcOrd="0" destOrd="1" presId="urn:microsoft.com/office/officeart/2005/8/layout/list1"/>
    <dgm:cxn modelId="{B136146C-7DD3-4F78-B8AE-7392E19491AC}" srcId="{B9C8A921-8CCC-430A-BDF4-6ADBE67F4954}" destId="{1A4AE6A3-7BB5-42AE-B54B-5F223629A274}" srcOrd="1" destOrd="0" parTransId="{7E425257-FC3F-4813-A6C7-410646A0F4B3}" sibTransId="{32099ADE-3B37-401F-8E92-BBAA4A8439A2}"/>
    <dgm:cxn modelId="{083058C2-19AA-4CBB-B06D-5D7BFAEE66F3}" srcId="{B9C8A921-8CCC-430A-BDF4-6ADBE67F4954}" destId="{301EE244-9B15-45CC-95DB-BCDE6EA3FB27}" srcOrd="0" destOrd="0" parTransId="{92B28BC9-535A-4B15-B7B4-0A241974DF8F}" sibTransId="{83143189-7C8E-4841-8FE8-980AFB9582D7}"/>
    <dgm:cxn modelId="{6D6311B2-CEB7-4420-AFC2-E31D09E0FE1B}" srcId="{9F8BEE30-CEB6-473D-B25E-CEAF107010EF}" destId="{00A41D9C-23CF-4C85-BD1A-564463A5734B}" srcOrd="3" destOrd="0" parTransId="{BBA3FBA6-0A3F-4C47-AAFA-A4F1270DD189}" sibTransId="{E8EC7D61-156E-423E-A9AE-F480D3484774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1C5BB071-A1AB-47C1-851F-C1DA68989504}" type="presOf" srcId="{B9C8A921-8CCC-430A-BDF4-6ADBE67F4954}" destId="{B110EB88-A68E-45B9-A8FD-8DE4FFB85DDE}" srcOrd="0" destOrd="0" presId="urn:microsoft.com/office/officeart/2005/8/layout/list1"/>
    <dgm:cxn modelId="{34A1CB56-3C8F-4880-824E-D9F4973ADD9D}" type="presOf" srcId="{B9C8A921-8CCC-430A-BDF4-6ADBE67F4954}" destId="{B5F18318-BFC5-494C-826F-70A94DFE3EA1}" srcOrd="1" destOrd="0" presId="urn:microsoft.com/office/officeart/2005/8/layout/list1"/>
    <dgm:cxn modelId="{D84AECD9-234F-416E-8EA8-DB86F59459B1}" type="presOf" srcId="{0620BFE6-D3E4-4FE1-B920-242348E6C393}" destId="{15F8DB6A-23E2-4C05-B214-0899E1E1EE80}" srcOrd="0" destOrd="1" presId="urn:microsoft.com/office/officeart/2005/8/layout/list1"/>
    <dgm:cxn modelId="{B38D130B-7884-4A7B-A53B-3ACCE27559D1}" srcId="{9F8BEE30-CEB6-473D-B25E-CEAF107010EF}" destId="{ADD2C4B8-15CD-4F41-BA95-FCFC44631770}" srcOrd="0" destOrd="0" parTransId="{A1652F64-1667-4EC9-AF55-967C23631FDF}" sibTransId="{F512D9FC-F22A-4893-9E20-5E161BD8DA26}"/>
    <dgm:cxn modelId="{165A4E6A-5C35-464F-88B3-D1F7D079A587}" srcId="{9F8BEE30-CEB6-473D-B25E-CEAF107010EF}" destId="{40524A77-68CA-4AF8-9EB5-12671D8515B1}" srcOrd="2" destOrd="0" parTransId="{52730EAC-B3C4-4854-A5C8-85CF882EFE87}" sibTransId="{51896D1F-1B4F-498D-9457-BCADC6ED92E9}"/>
    <dgm:cxn modelId="{35172A70-89A6-492A-81B1-87907E4AE541}" type="presOf" srcId="{40524A77-68CA-4AF8-9EB5-12671D8515B1}" destId="{15F8DB6A-23E2-4C05-B214-0899E1E1EE80}" srcOrd="0" destOrd="2" presId="urn:microsoft.com/office/officeart/2005/8/layout/list1"/>
    <dgm:cxn modelId="{330F933A-1411-42AB-B488-57CAA53E087D}" type="presOf" srcId="{ADD2C4B8-15CD-4F41-BA95-FCFC44631770}" destId="{15F8DB6A-23E2-4C05-B214-0899E1E1EE80}" srcOrd="0" destOrd="0" presId="urn:microsoft.com/office/officeart/2005/8/layout/list1"/>
    <dgm:cxn modelId="{F01C755F-BE2C-41AA-B39B-6EA72650D12C}" type="presOf" srcId="{301EE244-9B15-45CC-95DB-BCDE6EA3FB27}" destId="{FEA29B5A-AD97-44FB-BF0B-1770281BACA6}" srcOrd="0" destOrd="0" presId="urn:microsoft.com/office/officeart/2005/8/layout/list1"/>
    <dgm:cxn modelId="{CDB1522D-7B5C-4D97-B0A6-233EE90C5040}" type="presOf" srcId="{00A41D9C-23CF-4C85-BD1A-564463A5734B}" destId="{15F8DB6A-23E2-4C05-B214-0899E1E1EE80}" srcOrd="0" destOrd="3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E194CDA7-63C7-494C-BE5F-7181F89F1953}" srcId="{9F8BEE30-CEB6-473D-B25E-CEAF107010EF}" destId="{0620BFE6-D3E4-4FE1-B920-242348E6C393}" srcOrd="1" destOrd="0" parTransId="{A19D318D-44FE-4DDB-B2E9-3BEE3938D3FE}" sibTransId="{3EC31455-691C-4E22-9DB9-A8AD29FFFC8E}"/>
    <dgm:cxn modelId="{0146E529-6664-407F-8ED4-96474DAF11AC}" type="presOf" srcId="{9F8BEE30-CEB6-473D-B25E-CEAF107010EF}" destId="{42BC2ED6-53FC-46F6-83A3-E089A1A959DE}" srcOrd="0" destOrd="0" presId="urn:microsoft.com/office/officeart/2005/8/layout/list1"/>
    <dgm:cxn modelId="{CB79714F-86E5-4B78-88DC-ADCF74E7BB67}" type="presParOf" srcId="{E53EB6D1-F875-4498-B640-8C822A06CBCF}" destId="{9EF11278-DD7C-408A-B1EA-959BDFD7904F}" srcOrd="0" destOrd="0" presId="urn:microsoft.com/office/officeart/2005/8/layout/list1"/>
    <dgm:cxn modelId="{41ADC2FB-60C9-471F-8B41-413CC6B4DD6A}" type="presParOf" srcId="{9EF11278-DD7C-408A-B1EA-959BDFD7904F}" destId="{42BC2ED6-53FC-46F6-83A3-E089A1A959DE}" srcOrd="0" destOrd="0" presId="urn:microsoft.com/office/officeart/2005/8/layout/list1"/>
    <dgm:cxn modelId="{934B0490-CC37-407D-92E4-80E46AE3ABE7}" type="presParOf" srcId="{9EF11278-DD7C-408A-B1EA-959BDFD7904F}" destId="{7CA08CC9-DFD1-4CF8-A9B2-4C0774C0ED8E}" srcOrd="1" destOrd="0" presId="urn:microsoft.com/office/officeart/2005/8/layout/list1"/>
    <dgm:cxn modelId="{EA92533E-4229-40CF-A6B1-7C8D258F3FCC}" type="presParOf" srcId="{E53EB6D1-F875-4498-B640-8C822A06CBCF}" destId="{17FEAAC8-AC4D-4255-8F45-FEFE8112005E}" srcOrd="1" destOrd="0" presId="urn:microsoft.com/office/officeart/2005/8/layout/list1"/>
    <dgm:cxn modelId="{975FF267-B36C-4B62-93A9-D9F1A831FCCB}" type="presParOf" srcId="{E53EB6D1-F875-4498-B640-8C822A06CBCF}" destId="{15F8DB6A-23E2-4C05-B214-0899E1E1EE80}" srcOrd="2" destOrd="0" presId="urn:microsoft.com/office/officeart/2005/8/layout/list1"/>
    <dgm:cxn modelId="{92BA1C2E-2163-4755-87F1-489118793ED7}" type="presParOf" srcId="{E53EB6D1-F875-4498-B640-8C822A06CBCF}" destId="{3899228C-3A84-48BC-99BD-9A3D812B16DF}" srcOrd="3" destOrd="0" presId="urn:microsoft.com/office/officeart/2005/8/layout/list1"/>
    <dgm:cxn modelId="{D8D10E8F-9D56-4189-8E75-33A792A810CE}" type="presParOf" srcId="{E53EB6D1-F875-4498-B640-8C822A06CBCF}" destId="{FD5168F6-774F-4AF1-8E55-72F344B4DF86}" srcOrd="4" destOrd="0" presId="urn:microsoft.com/office/officeart/2005/8/layout/list1"/>
    <dgm:cxn modelId="{3B89DA9F-0B4F-4185-B560-519DF2AA5607}" type="presParOf" srcId="{FD5168F6-774F-4AF1-8E55-72F344B4DF86}" destId="{B110EB88-A68E-45B9-A8FD-8DE4FFB85DDE}" srcOrd="0" destOrd="0" presId="urn:microsoft.com/office/officeart/2005/8/layout/list1"/>
    <dgm:cxn modelId="{A52B2249-C65F-4BBF-A884-6880A0812976}" type="presParOf" srcId="{FD5168F6-774F-4AF1-8E55-72F344B4DF86}" destId="{B5F18318-BFC5-494C-826F-70A94DFE3EA1}" srcOrd="1" destOrd="0" presId="urn:microsoft.com/office/officeart/2005/8/layout/list1"/>
    <dgm:cxn modelId="{9862EF02-CC83-4B5B-AB80-E596D3FC1B50}" type="presParOf" srcId="{E53EB6D1-F875-4498-B640-8C822A06CBCF}" destId="{729422EC-C090-43E0-AC65-2465F8FFE23B}" srcOrd="5" destOrd="0" presId="urn:microsoft.com/office/officeart/2005/8/layout/list1"/>
    <dgm:cxn modelId="{21C036A8-B419-42FB-A4C6-007612BEF10E}" type="presParOf" srcId="{E53EB6D1-F875-4498-B640-8C822A06CBCF}" destId="{FEA29B5A-AD97-44FB-BF0B-1770281BACA6}" srcOrd="6" destOrd="0" presId="urn:microsoft.com/office/officeart/2005/8/layout/list1"/>
  </dgm:cxnLst>
  <dgm:bg/>
  <dgm:whole/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tx2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Πρακτικές επιπτώσεις και προτάσεις πολιτικής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50722" custLinFactNeighborX="-2764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875CC896-A55E-4F3F-AA81-7802116E5123}" type="presOf" srcId="{EC3C9A3D-1B64-4600-A4FC-2F385EAE2A84}" destId="{89501BDC-4BB7-4E40-9732-FEBED2F141D8}" srcOrd="0" destOrd="0" presId="urn:microsoft.com/office/officeart/2005/8/layout/venn1"/>
    <dgm:cxn modelId="{4B9E95BA-B8CE-4480-B9A3-8772E89C4D29}" type="presOf" srcId="{C7513F69-33B1-4F3F-B977-151DAE040923}" destId="{2019CB47-0892-4BB9-A309-2DEE50E4896D}" srcOrd="0" destOrd="0" presId="urn:microsoft.com/office/officeart/2005/8/layout/venn1"/>
    <dgm:cxn modelId="{8F198B1F-33BC-4C12-A5BA-A47EE172A050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000" b="1" dirty="0" smtClean="0">
              <a:latin typeface="Times New Roman" pitchFamily="18" charset="0"/>
              <a:cs typeface="Times New Roman" pitchFamily="18" charset="0"/>
            </a:rPr>
            <a:t>Προτάσεις για την εκπαιδευτική πολιτική και δράση</a:t>
          </a:r>
          <a:endParaRPr lang="el-GR" sz="20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ADD2C4B8-15CD-4F41-BA95-FCFC44631770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2000" b="1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Μετασχηματισμός επιμόρφωσης:</a:t>
          </a:r>
          <a:r>
            <a:rPr lang="el-GR" sz="20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 Υιοθέτηση </a:t>
          </a:r>
          <a:r>
            <a:rPr lang="el-GR" sz="2000" b="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υβριδικών μοντέλων (Blended Learning) που συνδυάζουν την ευελιξία με την </a:t>
          </a:r>
          <a:r>
            <a:rPr lang="el-GR" sz="20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κοινωνική επαφή.</a:t>
          </a:r>
          <a:endParaRPr lang="el-GR" sz="2000" b="0" dirty="0">
            <a:latin typeface="Times New Roman" pitchFamily="18" charset="0"/>
            <a:cs typeface="Times New Roman" pitchFamily="18" charset="0"/>
          </a:endParaRPr>
        </a:p>
      </dgm:t>
    </dgm:pt>
    <dgm:pt modelId="{A1652F64-1667-4EC9-AF55-967C23631FDF}" type="parTrans" cxnId="{B38D130B-7884-4A7B-A53B-3ACCE27559D1}">
      <dgm:prSet/>
      <dgm:spPr/>
      <dgm:t>
        <a:bodyPr/>
        <a:lstStyle/>
        <a:p>
          <a:endParaRPr lang="el-GR"/>
        </a:p>
      </dgm:t>
    </dgm:pt>
    <dgm:pt modelId="{F512D9FC-F22A-4893-9E20-5E161BD8DA26}" type="sibTrans" cxnId="{B38D130B-7884-4A7B-A53B-3ACCE27559D1}">
      <dgm:prSet/>
      <dgm:spPr/>
      <dgm:t>
        <a:bodyPr/>
        <a:lstStyle/>
        <a:p>
          <a:endParaRPr lang="el-GR"/>
        </a:p>
      </dgm:t>
    </dgm:pt>
    <dgm:pt modelId="{2A736823-9E9D-4450-A72C-477A5D9C4EF1}">
      <dgm:prSet custT="1"/>
      <dgm:spPr/>
      <dgm:t>
        <a:bodyPr/>
        <a:lstStyle/>
        <a:p>
          <a:r>
            <a:rPr lang="el-GR" sz="2000" b="1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Πρακτική εστίαση:</a:t>
          </a:r>
          <a:r>
            <a:rPr lang="el-GR" sz="20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 Ενίσχυση του ΕΥ με </a:t>
          </a:r>
          <a:r>
            <a:rPr lang="el-GR" sz="2000" b="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Video Tutorials </a:t>
          </a:r>
          <a:r>
            <a:rPr lang="el-GR" sz="20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και έτοιμα ψηφιακά πρότυπα (Templates) για μείωση του τεχνικού άγχους.</a:t>
          </a:r>
        </a:p>
      </dgm:t>
    </dgm:pt>
    <dgm:pt modelId="{221B6CF1-CF72-4785-ABE9-69BAD779FFFE}" type="parTrans" cxnId="{CE8FFEAA-E6E6-4E27-BEF9-17165910DA61}">
      <dgm:prSet/>
      <dgm:spPr/>
      <dgm:t>
        <a:bodyPr/>
        <a:lstStyle/>
        <a:p>
          <a:endParaRPr lang="el-GR"/>
        </a:p>
      </dgm:t>
    </dgm:pt>
    <dgm:pt modelId="{5F777737-1866-4C4C-84AC-9431EAA6C033}" type="sibTrans" cxnId="{CE8FFEAA-E6E6-4E27-BEF9-17165910DA61}">
      <dgm:prSet/>
      <dgm:spPr/>
      <dgm:t>
        <a:bodyPr/>
        <a:lstStyle/>
        <a:p>
          <a:endParaRPr lang="el-GR"/>
        </a:p>
      </dgm:t>
    </dgm:pt>
    <dgm:pt modelId="{21AF096E-F144-4B69-8637-B404532DDD59}">
      <dgm:prSet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2000" b="1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Βελτίωση υποδομών:</a:t>
          </a:r>
          <a:r>
            <a:rPr lang="el-GR" sz="20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rPr>
            <a:t> Άμεση θεσμική παρέμβαση για κάλυψη υλικοτεχνικών ελλείψεων και διαδικτύου (88%).</a:t>
          </a:r>
          <a:endParaRPr lang="el-GR" sz="2000" b="0" dirty="0">
            <a:latin typeface="Times New Roman" pitchFamily="18" charset="0"/>
            <a:cs typeface="Times New Roman" pitchFamily="18" charset="0"/>
          </a:endParaRPr>
        </a:p>
      </dgm:t>
    </dgm:pt>
    <dgm:pt modelId="{4DDAC48B-3D23-4CCC-B7F5-A389E28CBDD4}" type="parTrans" cxnId="{A51E0DD5-00BC-4499-A3BD-DBCFD49329A0}">
      <dgm:prSet/>
      <dgm:spPr/>
    </dgm:pt>
    <dgm:pt modelId="{F13D3C12-5A20-4B0E-963B-4EF739CF372A}" type="sibTrans" cxnId="{A51E0DD5-00BC-4499-A3BD-DBCFD49329A0}">
      <dgm:prSet/>
      <dgm:spPr/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1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1" custScaleX="111202" custScaleY="47076" custLinFactNeighborX="42857" custLinFactNeighborY="-119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1" custScaleY="124807" custLinFactNeighborY="43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FE01338-4C25-4DB6-ABEC-CC89522A5B46}" type="presOf" srcId="{9F8BEE30-CEB6-473D-B25E-CEAF107010EF}" destId="{7CA08CC9-DFD1-4CF8-A9B2-4C0774C0ED8E}" srcOrd="1" destOrd="0" presId="urn:microsoft.com/office/officeart/2005/8/layout/list1"/>
    <dgm:cxn modelId="{B38D130B-7884-4A7B-A53B-3ACCE27559D1}" srcId="{9F8BEE30-CEB6-473D-B25E-CEAF107010EF}" destId="{ADD2C4B8-15CD-4F41-BA95-FCFC44631770}" srcOrd="0" destOrd="0" parTransId="{A1652F64-1667-4EC9-AF55-967C23631FDF}" sibTransId="{F512D9FC-F22A-4893-9E20-5E161BD8DA26}"/>
    <dgm:cxn modelId="{CE8FFEAA-E6E6-4E27-BEF9-17165910DA61}" srcId="{9F8BEE30-CEB6-473D-B25E-CEAF107010EF}" destId="{2A736823-9E9D-4450-A72C-477A5D9C4EF1}" srcOrd="2" destOrd="0" parTransId="{221B6CF1-CF72-4785-ABE9-69BAD779FFFE}" sibTransId="{5F777737-1866-4C4C-84AC-9431EAA6C033}"/>
    <dgm:cxn modelId="{D4125BAE-3BD9-40AE-8982-990949F34185}" type="presOf" srcId="{9F8BEE30-CEB6-473D-B25E-CEAF107010EF}" destId="{42BC2ED6-53FC-46F6-83A3-E089A1A959DE}" srcOrd="0" destOrd="0" presId="urn:microsoft.com/office/officeart/2005/8/layout/list1"/>
    <dgm:cxn modelId="{A51E0DD5-00BC-4499-A3BD-DBCFD49329A0}" srcId="{9F8BEE30-CEB6-473D-B25E-CEAF107010EF}" destId="{21AF096E-F144-4B69-8637-B404532DDD59}" srcOrd="1" destOrd="0" parTransId="{4DDAC48B-3D23-4CCC-B7F5-A389E28CBDD4}" sibTransId="{F13D3C12-5A20-4B0E-963B-4EF739CF372A}"/>
    <dgm:cxn modelId="{42233D20-B723-4919-9BB3-229419E1F490}" type="presOf" srcId="{2A736823-9E9D-4450-A72C-477A5D9C4EF1}" destId="{15F8DB6A-23E2-4C05-B214-0899E1E1EE80}" srcOrd="0" destOrd="2" presId="urn:microsoft.com/office/officeart/2005/8/layout/list1"/>
    <dgm:cxn modelId="{E3F98E92-1698-4859-B2BD-BF301910B0FA}" type="presOf" srcId="{53A16EE2-A8FD-40E6-A375-439ABE4FB9B7}" destId="{E53EB6D1-F875-4498-B640-8C822A06CBCF}" srcOrd="0" destOrd="0" presId="urn:microsoft.com/office/officeart/2005/8/layout/list1"/>
    <dgm:cxn modelId="{EA960488-E623-4019-8793-3BE1E95BBC9A}" type="presOf" srcId="{21AF096E-F144-4B69-8637-B404532DDD59}" destId="{15F8DB6A-23E2-4C05-B214-0899E1E1EE80}" srcOrd="0" destOrd="1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F979A6F5-1691-4740-B0C7-1216F8CA865D}" type="presOf" srcId="{ADD2C4B8-15CD-4F41-BA95-FCFC44631770}" destId="{15F8DB6A-23E2-4C05-B214-0899E1E1EE80}" srcOrd="0" destOrd="0" presId="urn:microsoft.com/office/officeart/2005/8/layout/list1"/>
    <dgm:cxn modelId="{78C2C789-EBCF-44F1-A859-75A084CBC595}" type="presParOf" srcId="{E53EB6D1-F875-4498-B640-8C822A06CBCF}" destId="{9EF11278-DD7C-408A-B1EA-959BDFD7904F}" srcOrd="0" destOrd="0" presId="urn:microsoft.com/office/officeart/2005/8/layout/list1"/>
    <dgm:cxn modelId="{9685946D-07C7-4DBB-AEC9-CFBD7393C53F}" type="presParOf" srcId="{9EF11278-DD7C-408A-B1EA-959BDFD7904F}" destId="{42BC2ED6-53FC-46F6-83A3-E089A1A959DE}" srcOrd="0" destOrd="0" presId="urn:microsoft.com/office/officeart/2005/8/layout/list1"/>
    <dgm:cxn modelId="{229C8A30-B4D0-4663-B79B-440AAD620637}" type="presParOf" srcId="{9EF11278-DD7C-408A-B1EA-959BDFD7904F}" destId="{7CA08CC9-DFD1-4CF8-A9B2-4C0774C0ED8E}" srcOrd="1" destOrd="0" presId="urn:microsoft.com/office/officeart/2005/8/layout/list1"/>
    <dgm:cxn modelId="{47390DF5-ECBB-4C92-9DFC-BF5238F203DC}" type="presParOf" srcId="{E53EB6D1-F875-4498-B640-8C822A06CBCF}" destId="{17FEAAC8-AC4D-4255-8F45-FEFE8112005E}" srcOrd="1" destOrd="0" presId="urn:microsoft.com/office/officeart/2005/8/layout/list1"/>
    <dgm:cxn modelId="{D3C44C3E-EFDD-4B20-AC7F-4455D1B7E6A6}" type="presParOf" srcId="{E53EB6D1-F875-4498-B640-8C822A06CBCF}" destId="{15F8DB6A-23E2-4C05-B214-0899E1E1EE80}" srcOrd="2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EE77DD-6A95-418D-A35B-DFEF96E369F8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162743C7-8B8C-424E-9C4B-A28228AE888E}">
      <dgm:prSet phldrT="[Κείμενο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l-GR" sz="2600" dirty="0" smtClean="0"/>
            <a:t>8. Αποτελέσματα-Κύρια ευρήματα</a:t>
          </a:r>
          <a:endParaRPr lang="el-GR" sz="2600" dirty="0"/>
        </a:p>
      </dgm:t>
    </dgm:pt>
    <dgm:pt modelId="{64A139FF-8C05-4323-A206-6EF80F351A12}" type="parTrans" cxnId="{DE3E5105-8D9E-4ECB-845B-2DC33D5E52A3}">
      <dgm:prSet/>
      <dgm:spPr/>
      <dgm:t>
        <a:bodyPr/>
        <a:lstStyle/>
        <a:p>
          <a:endParaRPr lang="el-GR"/>
        </a:p>
      </dgm:t>
    </dgm:pt>
    <dgm:pt modelId="{F7A9CFB0-F2C9-48F8-AAC2-7CF6DD6E01A9}" type="sibTrans" cxnId="{DE3E5105-8D9E-4ECB-845B-2DC33D5E52A3}">
      <dgm:prSet/>
      <dgm:spPr/>
      <dgm:t>
        <a:bodyPr/>
        <a:lstStyle/>
        <a:p>
          <a:endParaRPr lang="el-GR"/>
        </a:p>
      </dgm:t>
    </dgm:pt>
    <dgm:pt modelId="{7F068789-8A38-49CE-9400-A9187A4B5214}">
      <dgm:prSet phldrT="[Κείμενο]" custT="1"/>
      <dgm:spPr>
        <a:solidFill>
          <a:schemeClr val="accent4">
            <a:lumMod val="75000"/>
            <a:alpha val="90000"/>
          </a:schemeClr>
        </a:solidFill>
        <a:ln>
          <a:solidFill>
            <a:schemeClr val="accent1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1" action="ppaction://hlinksldjump"/>
            </a:rPr>
            <a:t>Ερευνητικά Ερωτήματα (Ε.Ε.1 και 2)</a:t>
          </a:r>
          <a:endParaRPr lang="el-GR" sz="1800" b="1" dirty="0"/>
        </a:p>
      </dgm:t>
    </dgm:pt>
    <dgm:pt modelId="{17033FC2-8166-4534-85A5-33BDF3E0F254}" type="parTrans" cxnId="{D1B71120-8C63-4232-A7AC-3DE81BD7746D}">
      <dgm:prSet/>
      <dgm:spPr/>
      <dgm:t>
        <a:bodyPr/>
        <a:lstStyle/>
        <a:p>
          <a:endParaRPr lang="el-GR"/>
        </a:p>
      </dgm:t>
    </dgm:pt>
    <dgm:pt modelId="{202C9FFB-097C-4FCB-884A-68E002701BEA}" type="sibTrans" cxnId="{D1B71120-8C63-4232-A7AC-3DE81BD7746D}">
      <dgm:prSet/>
      <dgm:spPr/>
      <dgm:t>
        <a:bodyPr/>
        <a:lstStyle/>
        <a:p>
          <a:endParaRPr lang="el-GR"/>
        </a:p>
      </dgm:t>
    </dgm:pt>
    <dgm:pt modelId="{E5536BCB-E7D8-4C13-9BA6-3BC54415A4B2}">
      <dgm:prSet phldrT="[Κείμενο]" custT="1"/>
      <dgm:spPr>
        <a:solidFill>
          <a:schemeClr val="accent4">
            <a:lumMod val="75000"/>
            <a:alpha val="90000"/>
          </a:schemeClr>
        </a:solidFill>
        <a:ln>
          <a:solidFill>
            <a:schemeClr val="accent1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2" action="ppaction://hlinksldjump"/>
            </a:rPr>
            <a:t>Ερευνητικά Ερωτήματα (Ε.Ε.3, 4 και 5)</a:t>
          </a:r>
          <a:endParaRPr lang="el-GR" sz="1800" b="1" dirty="0"/>
        </a:p>
      </dgm:t>
    </dgm:pt>
    <dgm:pt modelId="{A3E30B88-C06A-4EC8-9780-DAF9B748A3E4}" type="parTrans" cxnId="{217A727E-E6DF-400E-8920-A2451D2D17FA}">
      <dgm:prSet/>
      <dgm:spPr/>
      <dgm:t>
        <a:bodyPr/>
        <a:lstStyle/>
        <a:p>
          <a:endParaRPr lang="el-GR"/>
        </a:p>
      </dgm:t>
    </dgm:pt>
    <dgm:pt modelId="{C1458D30-D5A2-49F5-8878-536592141671}" type="sibTrans" cxnId="{217A727E-E6DF-400E-8920-A2451D2D17FA}">
      <dgm:prSet/>
      <dgm:spPr/>
      <dgm:t>
        <a:bodyPr/>
        <a:lstStyle/>
        <a:p>
          <a:endParaRPr lang="el-GR"/>
        </a:p>
      </dgm:t>
    </dgm:pt>
    <dgm:pt modelId="{ADE49BB4-C4E9-4A30-90E1-CA2EC38DDA54}">
      <dgm:prSet phldrT="[Κείμενο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l-GR" sz="2600" dirty="0" smtClean="0"/>
            <a:t>9. Συμπεράσματα</a:t>
          </a:r>
          <a:endParaRPr lang="el-GR" sz="2600" dirty="0"/>
        </a:p>
      </dgm:t>
    </dgm:pt>
    <dgm:pt modelId="{62244F1B-5BA6-4CDE-9747-53E2D3120165}" type="parTrans" cxnId="{45537F68-C969-4CBB-BCA9-2E3CD9FDF5A3}">
      <dgm:prSet/>
      <dgm:spPr/>
      <dgm:t>
        <a:bodyPr/>
        <a:lstStyle/>
        <a:p>
          <a:endParaRPr lang="el-GR"/>
        </a:p>
      </dgm:t>
    </dgm:pt>
    <dgm:pt modelId="{06E0BF74-770E-4FBF-AEAE-365E4DC86A75}" type="sibTrans" cxnId="{45537F68-C969-4CBB-BCA9-2E3CD9FDF5A3}">
      <dgm:prSet/>
      <dgm:spPr/>
      <dgm:t>
        <a:bodyPr/>
        <a:lstStyle/>
        <a:p>
          <a:endParaRPr lang="el-GR"/>
        </a:p>
      </dgm:t>
    </dgm:pt>
    <dgm:pt modelId="{785B260B-B582-4A38-B7F4-5946D56D318B}">
      <dgm:prSet phldrT="[Κείμενο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3" action="ppaction://hlinksldjump"/>
            </a:rPr>
            <a:t>Ερευνητικά Ερωτήματα (Ε.Ε.1, 2 και 3)</a:t>
          </a:r>
          <a:endParaRPr lang="el-GR" sz="1800" b="1" dirty="0"/>
        </a:p>
      </dgm:t>
    </dgm:pt>
    <dgm:pt modelId="{7B581051-DE7B-49AF-A0A0-4D6579925F8C}" type="parTrans" cxnId="{BBC0B5A9-2621-4524-A661-ADE6109AD8C4}">
      <dgm:prSet/>
      <dgm:spPr/>
      <dgm:t>
        <a:bodyPr/>
        <a:lstStyle/>
        <a:p>
          <a:endParaRPr lang="el-GR"/>
        </a:p>
      </dgm:t>
    </dgm:pt>
    <dgm:pt modelId="{365AE8C0-8946-4D29-B0E1-DB360682619B}" type="sibTrans" cxnId="{BBC0B5A9-2621-4524-A661-ADE6109AD8C4}">
      <dgm:prSet/>
      <dgm:spPr/>
      <dgm:t>
        <a:bodyPr/>
        <a:lstStyle/>
        <a:p>
          <a:endParaRPr lang="el-GR"/>
        </a:p>
      </dgm:t>
    </dgm:pt>
    <dgm:pt modelId="{4C8A4834-C5B3-4F4E-9F94-6EB51612596D}">
      <dgm:prSet phldrT="[Κείμενο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4" action="ppaction://hlinksldjump"/>
            </a:rPr>
            <a:t>Ερευνητικά Ερωτήματα (Ε.Ε.4 και 5)</a:t>
          </a:r>
          <a:endParaRPr lang="el-GR" sz="1800" b="1" dirty="0"/>
        </a:p>
      </dgm:t>
    </dgm:pt>
    <dgm:pt modelId="{5C0D6884-2475-40EF-B8AF-A15BA654AA69}" type="parTrans" cxnId="{70B69377-5936-4707-9338-C3ED6AECD303}">
      <dgm:prSet/>
      <dgm:spPr/>
      <dgm:t>
        <a:bodyPr/>
        <a:lstStyle/>
        <a:p>
          <a:endParaRPr lang="el-GR"/>
        </a:p>
      </dgm:t>
    </dgm:pt>
    <dgm:pt modelId="{D85A7E0B-CE41-4158-94D7-8DD3ED7DBF05}" type="sibTrans" cxnId="{70B69377-5936-4707-9338-C3ED6AECD303}">
      <dgm:prSet/>
      <dgm:spPr/>
      <dgm:t>
        <a:bodyPr/>
        <a:lstStyle/>
        <a:p>
          <a:endParaRPr lang="el-GR"/>
        </a:p>
      </dgm:t>
    </dgm:pt>
    <dgm:pt modelId="{FF7184F2-AF8E-4FA9-AC09-A30095A66C56}">
      <dgm:prSet phldrT="[Κείμενο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5" action="ppaction://hlinksldjump"/>
            </a:rPr>
            <a:t>Περιορισμοί της έρευνας και προτάσεις για μελλοντική έρευνα</a:t>
          </a:r>
          <a:endParaRPr lang="el-GR" sz="1800" b="1" dirty="0"/>
        </a:p>
      </dgm:t>
    </dgm:pt>
    <dgm:pt modelId="{E28DB3B6-D81C-43BD-8F99-EC82B7306E22}" type="parTrans" cxnId="{3D9D98D1-9965-42B3-990C-416781F3E5E5}">
      <dgm:prSet/>
      <dgm:spPr/>
      <dgm:t>
        <a:bodyPr/>
        <a:lstStyle/>
        <a:p>
          <a:endParaRPr lang="el-GR"/>
        </a:p>
      </dgm:t>
    </dgm:pt>
    <dgm:pt modelId="{5403A5F9-D808-46BF-B848-B101B6539A28}" type="sibTrans" cxnId="{3D9D98D1-9965-42B3-990C-416781F3E5E5}">
      <dgm:prSet/>
      <dgm:spPr/>
      <dgm:t>
        <a:bodyPr/>
        <a:lstStyle/>
        <a:p>
          <a:endParaRPr lang="el-GR"/>
        </a:p>
      </dgm:t>
    </dgm:pt>
    <dgm:pt modelId="{01A916C4-378E-4EE2-91D3-CF5D2F57AE0A}">
      <dgm:prSet phldrT="[Κείμενο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l-GR" sz="1800" b="1" dirty="0" smtClean="0">
              <a:hlinkClick xmlns:r="http://schemas.openxmlformats.org/officeDocument/2006/relationships" r:id="rId6" action="ppaction://hlinksldjump"/>
            </a:rPr>
            <a:t>Προτάσεις για την εκπαιδευτική πολιτική και δράση</a:t>
          </a:r>
          <a:endParaRPr lang="el-GR" sz="1800" b="1" dirty="0"/>
        </a:p>
      </dgm:t>
    </dgm:pt>
    <dgm:pt modelId="{C975140D-2C86-44CE-B7ED-834FBEFAD303}" type="parTrans" cxnId="{8C876F4B-BF47-44D4-9C8F-DBFE7790F547}">
      <dgm:prSet/>
      <dgm:spPr/>
      <dgm:t>
        <a:bodyPr/>
        <a:lstStyle/>
        <a:p>
          <a:endParaRPr lang="el-GR"/>
        </a:p>
      </dgm:t>
    </dgm:pt>
    <dgm:pt modelId="{9BAD8375-E853-439E-94CA-7AFCF054AD87}" type="sibTrans" cxnId="{8C876F4B-BF47-44D4-9C8F-DBFE7790F547}">
      <dgm:prSet/>
      <dgm:spPr/>
      <dgm:t>
        <a:bodyPr/>
        <a:lstStyle/>
        <a:p>
          <a:endParaRPr lang="el-GR"/>
        </a:p>
      </dgm:t>
    </dgm:pt>
    <dgm:pt modelId="{4D77F6CC-63BC-4E7A-A8E2-04C5FF2A9B47}" type="pres">
      <dgm:prSet presAssocID="{8FEE77DD-6A95-418D-A35B-DFEF96E369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586380-C869-403F-A751-A55467728D4A}" type="pres">
      <dgm:prSet presAssocID="{162743C7-8B8C-424E-9C4B-A28228AE888E}" presName="linNode" presStyleCnt="0"/>
      <dgm:spPr/>
    </dgm:pt>
    <dgm:pt modelId="{C0F5B2AD-DBEF-4A58-9F03-3F5EC807B262}" type="pres">
      <dgm:prSet presAssocID="{162743C7-8B8C-424E-9C4B-A28228AE888E}" presName="parentText" presStyleLbl="node1" presStyleIdx="0" presStyleCnt="2" custScaleX="127039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0BA7BD2-DF4E-4914-997B-1409F53A92BA}" type="pres">
      <dgm:prSet presAssocID="{162743C7-8B8C-424E-9C4B-A28228AE888E}" presName="descendantText" presStyleLbl="alignAccFollowNode1" presStyleIdx="0" presStyleCnt="2" custScaleX="10847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4E2133-1175-4C3B-A860-3F73D8DBF335}" type="pres">
      <dgm:prSet presAssocID="{F7A9CFB0-F2C9-48F8-AAC2-7CF6DD6E01A9}" presName="sp" presStyleCnt="0"/>
      <dgm:spPr/>
    </dgm:pt>
    <dgm:pt modelId="{1D7DCF9A-E221-40D0-8249-162C33C4EED9}" type="pres">
      <dgm:prSet presAssocID="{ADE49BB4-C4E9-4A30-90E1-CA2EC38DDA54}" presName="linNode" presStyleCnt="0"/>
      <dgm:spPr/>
    </dgm:pt>
    <dgm:pt modelId="{2BF8D916-A034-458A-959D-8C1CA35E90FC}" type="pres">
      <dgm:prSet presAssocID="{ADE49BB4-C4E9-4A30-90E1-CA2EC38DDA54}" presName="parentText" presStyleLbl="node1" presStyleIdx="1" presStyleCnt="2" custScaleX="138728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F10CCE8-C4CF-4D16-ACDE-3AD512C6483F}" type="pres">
      <dgm:prSet presAssocID="{ADE49BB4-C4E9-4A30-90E1-CA2EC38DDA54}" presName="descendantText" presStyleLbl="alignAccFollowNode1" presStyleIdx="1" presStyleCnt="2" custScaleX="117671" custScaleY="11700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4A55FA9-CD0B-48C6-B812-2E7231AA4507}" type="presOf" srcId="{8FEE77DD-6A95-418D-A35B-DFEF96E369F8}" destId="{4D77F6CC-63BC-4E7A-A8E2-04C5FF2A9B47}" srcOrd="0" destOrd="0" presId="urn:microsoft.com/office/officeart/2005/8/layout/vList5"/>
    <dgm:cxn modelId="{F1FE4624-85BA-45DF-8CBF-52591DC8C974}" type="presOf" srcId="{FF7184F2-AF8E-4FA9-AC09-A30095A66C56}" destId="{BF10CCE8-C4CF-4D16-ACDE-3AD512C6483F}" srcOrd="0" destOrd="2" presId="urn:microsoft.com/office/officeart/2005/8/layout/vList5"/>
    <dgm:cxn modelId="{70B69377-5936-4707-9338-C3ED6AECD303}" srcId="{ADE49BB4-C4E9-4A30-90E1-CA2EC38DDA54}" destId="{4C8A4834-C5B3-4F4E-9F94-6EB51612596D}" srcOrd="1" destOrd="0" parTransId="{5C0D6884-2475-40EF-B8AF-A15BA654AA69}" sibTransId="{D85A7E0B-CE41-4158-94D7-8DD3ED7DBF05}"/>
    <dgm:cxn modelId="{661B44FE-EA7D-4D81-A238-8E1E7E632CE1}" type="presOf" srcId="{01A916C4-378E-4EE2-91D3-CF5D2F57AE0A}" destId="{BF10CCE8-C4CF-4D16-ACDE-3AD512C6483F}" srcOrd="0" destOrd="3" presId="urn:microsoft.com/office/officeart/2005/8/layout/vList5"/>
    <dgm:cxn modelId="{6A2D6644-CEE1-4CD8-9D5F-5DB0133F3E10}" type="presOf" srcId="{E5536BCB-E7D8-4C13-9BA6-3BC54415A4B2}" destId="{10BA7BD2-DF4E-4914-997B-1409F53A92BA}" srcOrd="0" destOrd="1" presId="urn:microsoft.com/office/officeart/2005/8/layout/vList5"/>
    <dgm:cxn modelId="{90433CEC-4B1A-4951-9A15-B4CE9DB937D1}" type="presOf" srcId="{4C8A4834-C5B3-4F4E-9F94-6EB51612596D}" destId="{BF10CCE8-C4CF-4D16-ACDE-3AD512C6483F}" srcOrd="0" destOrd="1" presId="urn:microsoft.com/office/officeart/2005/8/layout/vList5"/>
    <dgm:cxn modelId="{7793B779-5C4C-48CD-8FB9-63F6D2C02E55}" type="presOf" srcId="{162743C7-8B8C-424E-9C4B-A28228AE888E}" destId="{C0F5B2AD-DBEF-4A58-9F03-3F5EC807B262}" srcOrd="0" destOrd="0" presId="urn:microsoft.com/office/officeart/2005/8/layout/vList5"/>
    <dgm:cxn modelId="{4B3E953D-1DAB-48F0-8236-A549F6157BF9}" type="presOf" srcId="{785B260B-B582-4A38-B7F4-5946D56D318B}" destId="{BF10CCE8-C4CF-4D16-ACDE-3AD512C6483F}" srcOrd="0" destOrd="0" presId="urn:microsoft.com/office/officeart/2005/8/layout/vList5"/>
    <dgm:cxn modelId="{45537F68-C969-4CBB-BCA9-2E3CD9FDF5A3}" srcId="{8FEE77DD-6A95-418D-A35B-DFEF96E369F8}" destId="{ADE49BB4-C4E9-4A30-90E1-CA2EC38DDA54}" srcOrd="1" destOrd="0" parTransId="{62244F1B-5BA6-4CDE-9747-53E2D3120165}" sibTransId="{06E0BF74-770E-4FBF-AEAE-365E4DC86A75}"/>
    <dgm:cxn modelId="{D1B71120-8C63-4232-A7AC-3DE81BD7746D}" srcId="{162743C7-8B8C-424E-9C4B-A28228AE888E}" destId="{7F068789-8A38-49CE-9400-A9187A4B5214}" srcOrd="0" destOrd="0" parTransId="{17033FC2-8166-4534-85A5-33BDF3E0F254}" sibTransId="{202C9FFB-097C-4FCB-884A-68E002701BEA}"/>
    <dgm:cxn modelId="{BBC0B5A9-2621-4524-A661-ADE6109AD8C4}" srcId="{ADE49BB4-C4E9-4A30-90E1-CA2EC38DDA54}" destId="{785B260B-B582-4A38-B7F4-5946D56D318B}" srcOrd="0" destOrd="0" parTransId="{7B581051-DE7B-49AF-A0A0-4D6579925F8C}" sibTransId="{365AE8C0-8946-4D29-B0E1-DB360682619B}"/>
    <dgm:cxn modelId="{DE3E5105-8D9E-4ECB-845B-2DC33D5E52A3}" srcId="{8FEE77DD-6A95-418D-A35B-DFEF96E369F8}" destId="{162743C7-8B8C-424E-9C4B-A28228AE888E}" srcOrd="0" destOrd="0" parTransId="{64A139FF-8C05-4323-A206-6EF80F351A12}" sibTransId="{F7A9CFB0-F2C9-48F8-AAC2-7CF6DD6E01A9}"/>
    <dgm:cxn modelId="{483C5F35-06D9-4BA7-84F3-E39CC2E6D22D}" type="presOf" srcId="{7F068789-8A38-49CE-9400-A9187A4B5214}" destId="{10BA7BD2-DF4E-4914-997B-1409F53A92BA}" srcOrd="0" destOrd="0" presId="urn:microsoft.com/office/officeart/2005/8/layout/vList5"/>
    <dgm:cxn modelId="{217A727E-E6DF-400E-8920-A2451D2D17FA}" srcId="{162743C7-8B8C-424E-9C4B-A28228AE888E}" destId="{E5536BCB-E7D8-4C13-9BA6-3BC54415A4B2}" srcOrd="1" destOrd="0" parTransId="{A3E30B88-C06A-4EC8-9780-DAF9B748A3E4}" sibTransId="{C1458D30-D5A2-49F5-8878-536592141671}"/>
    <dgm:cxn modelId="{8C876F4B-BF47-44D4-9C8F-DBFE7790F547}" srcId="{ADE49BB4-C4E9-4A30-90E1-CA2EC38DDA54}" destId="{01A916C4-378E-4EE2-91D3-CF5D2F57AE0A}" srcOrd="3" destOrd="0" parTransId="{C975140D-2C86-44CE-B7ED-834FBEFAD303}" sibTransId="{9BAD8375-E853-439E-94CA-7AFCF054AD87}"/>
    <dgm:cxn modelId="{40536AF2-5ED2-40C6-B8A2-3242E754A745}" type="presOf" srcId="{ADE49BB4-C4E9-4A30-90E1-CA2EC38DDA54}" destId="{2BF8D916-A034-458A-959D-8C1CA35E90FC}" srcOrd="0" destOrd="0" presId="urn:microsoft.com/office/officeart/2005/8/layout/vList5"/>
    <dgm:cxn modelId="{3D9D98D1-9965-42B3-990C-416781F3E5E5}" srcId="{ADE49BB4-C4E9-4A30-90E1-CA2EC38DDA54}" destId="{FF7184F2-AF8E-4FA9-AC09-A30095A66C56}" srcOrd="2" destOrd="0" parTransId="{E28DB3B6-D81C-43BD-8F99-EC82B7306E22}" sibTransId="{5403A5F9-D808-46BF-B848-B101B6539A28}"/>
    <dgm:cxn modelId="{96BC4BA4-17AA-449A-B562-167171ACB372}" type="presParOf" srcId="{4D77F6CC-63BC-4E7A-A8E2-04C5FF2A9B47}" destId="{7D586380-C869-403F-A751-A55467728D4A}" srcOrd="0" destOrd="0" presId="urn:microsoft.com/office/officeart/2005/8/layout/vList5"/>
    <dgm:cxn modelId="{4F80229F-B717-4D84-B60B-139A5C94C9D5}" type="presParOf" srcId="{7D586380-C869-403F-A751-A55467728D4A}" destId="{C0F5B2AD-DBEF-4A58-9F03-3F5EC807B262}" srcOrd="0" destOrd="0" presId="urn:microsoft.com/office/officeart/2005/8/layout/vList5"/>
    <dgm:cxn modelId="{C7BC0D61-D493-422C-AFF1-AC7D6241A2F1}" type="presParOf" srcId="{7D586380-C869-403F-A751-A55467728D4A}" destId="{10BA7BD2-DF4E-4914-997B-1409F53A92BA}" srcOrd="1" destOrd="0" presId="urn:microsoft.com/office/officeart/2005/8/layout/vList5"/>
    <dgm:cxn modelId="{B3533EC9-6E05-4229-A550-9F35993F5028}" type="presParOf" srcId="{4D77F6CC-63BC-4E7A-A8E2-04C5FF2A9B47}" destId="{424E2133-1175-4C3B-A860-3F73D8DBF335}" srcOrd="1" destOrd="0" presId="urn:microsoft.com/office/officeart/2005/8/layout/vList5"/>
    <dgm:cxn modelId="{2BE9C602-3E80-4811-AA9E-DC6CF9950DD0}" type="presParOf" srcId="{4D77F6CC-63BC-4E7A-A8E2-04C5FF2A9B47}" destId="{1D7DCF9A-E221-40D0-8249-162C33C4EED9}" srcOrd="2" destOrd="0" presId="urn:microsoft.com/office/officeart/2005/8/layout/vList5"/>
    <dgm:cxn modelId="{A2E8629A-91F9-4273-8EFF-4C5F305DD486}" type="presParOf" srcId="{1D7DCF9A-E221-40D0-8249-162C33C4EED9}" destId="{2BF8D916-A034-458A-959D-8C1CA35E90FC}" srcOrd="0" destOrd="0" presId="urn:microsoft.com/office/officeart/2005/8/layout/vList5"/>
    <dgm:cxn modelId="{3771ADAF-8C5D-4D59-B498-4953B6678C0C}" type="presParOf" srcId="{1D7DCF9A-E221-40D0-8249-162C33C4EED9}" destId="{BF10CCE8-C4CF-4D16-ACDE-3AD512C6483F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Εννοιολογική και παιδαγωγική οριοθέτηση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Πλεονεκτήματα στην εκπαίδευση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6B16EDA2-938C-4F3D-B55C-F8B2E202CE64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Περιορισμοί/προβλήματα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DEF0CCAD-B9FA-4223-AD4D-3AF3F3A9EAE1}" type="parTrans" cxnId="{294C3394-8EFD-456B-8F14-60678D15CBD6}">
      <dgm:prSet/>
      <dgm:spPr/>
      <dgm:t>
        <a:bodyPr/>
        <a:lstStyle/>
        <a:p>
          <a:endParaRPr lang="el-GR"/>
        </a:p>
      </dgm:t>
    </dgm:pt>
    <dgm:pt modelId="{C96BFD9C-22F8-499C-BFB9-46180FF60066}" type="sibTrans" cxnId="{294C3394-8EFD-456B-8F14-60678D15CBD6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/>
      <dgm:t>
        <a:bodyPr/>
        <a:lstStyle/>
        <a:p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Σύνδεση</a:t>
          </a:r>
          <a:r>
            <a:rPr lang="el-GR" sz="1800" b="0" baseline="0" dirty="0" smtClean="0">
              <a:latin typeface="Times New Roman" pitchFamily="18" charset="0"/>
              <a:cs typeface="Times New Roman" pitchFamily="18" charset="0"/>
            </a:rPr>
            <a:t> φυσικού και ψηφιακού κόσμου σε πραγματικό χρόνο.</a:t>
          </a:r>
          <a:endParaRPr lang="el-GR" sz="1800" b="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Γενική: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Κίνητρα μάθησης, οπτικοποίηση αφηρημένων εννοιών.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845D2C91-0CDE-4684-8867-6AF4700B8BA6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Τεχνικά: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Ευχρηστία, GPS/φωτισμός σε εξωτερικούς χώρους.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3E95AABB-E322-4706-A212-515883ECFE90}" type="parTrans" cxnId="{71ED28FA-B545-40D1-BDC0-7BA9FE6A713C}">
      <dgm:prSet/>
      <dgm:spPr/>
      <dgm:t>
        <a:bodyPr/>
        <a:lstStyle/>
        <a:p>
          <a:endParaRPr lang="el-GR"/>
        </a:p>
      </dgm:t>
    </dgm:pt>
    <dgm:pt modelId="{E8B82B93-1D3D-430D-ABAE-59A08A1FBB49}" type="sibTrans" cxnId="{71ED28FA-B545-40D1-BDC0-7BA9FE6A713C}">
      <dgm:prSet/>
      <dgm:spPr/>
      <dgm:t>
        <a:bodyPr/>
        <a:lstStyle/>
        <a:p>
          <a:endParaRPr lang="el-GR"/>
        </a:p>
      </dgm:t>
    </dgm:pt>
    <dgm:pt modelId="{CC82033F-0999-47C4-B924-7FB417DA1483}">
      <dgm:prSet custT="1"/>
      <dgm:spPr/>
      <dgm:t>
        <a:bodyPr/>
        <a:lstStyle/>
        <a:p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Εποικοδομισμός, βιωματική μάθηση.</a:t>
          </a:r>
          <a:endParaRPr lang="el-GR" sz="1800" b="0" dirty="0">
            <a:latin typeface="Times New Roman" pitchFamily="18" charset="0"/>
            <a:cs typeface="Times New Roman" pitchFamily="18" charset="0"/>
          </a:endParaRPr>
        </a:p>
      </dgm:t>
    </dgm:pt>
    <dgm:pt modelId="{F97292CD-8842-425A-BE45-EEE9C8A86B82}" type="parTrans" cxnId="{A2E53FB5-F540-4CCB-A6BB-1E5F03D0A485}">
      <dgm:prSet/>
      <dgm:spPr/>
      <dgm:t>
        <a:bodyPr/>
        <a:lstStyle/>
        <a:p>
          <a:endParaRPr lang="el-GR"/>
        </a:p>
      </dgm:t>
    </dgm:pt>
    <dgm:pt modelId="{F012A03B-5B5A-4D67-8BD9-622DEE84F2F2}" type="sibTrans" cxnId="{A2E53FB5-F540-4CCB-A6BB-1E5F03D0A485}">
      <dgm:prSet/>
      <dgm:spPr/>
      <dgm:t>
        <a:bodyPr/>
        <a:lstStyle/>
        <a:p>
          <a:endParaRPr lang="el-GR"/>
        </a:p>
      </dgm:t>
    </dgm:pt>
    <dgm:pt modelId="{B733872A-36CD-4FAF-81A0-1143DC9E21B7}">
      <dgm:prSet custT="1"/>
      <dgm:spPr/>
      <dgm:t>
        <a:bodyPr/>
        <a:lstStyle/>
        <a:p>
          <a:r>
            <a:rPr lang="el-GR" sz="1800" b="0" dirty="0" smtClean="0">
              <a:latin typeface="Times New Roman" pitchFamily="18" charset="0"/>
              <a:cs typeface="Times New Roman" pitchFamily="18" charset="0"/>
            </a:rPr>
            <a:t>Μαθητοκεντρική προσέγγιση, εκπαιδευτικός ως υποστηρικτής.</a:t>
          </a:r>
          <a:endParaRPr lang="el-GR" sz="1800" b="0" dirty="0">
            <a:latin typeface="Times New Roman" pitchFamily="18" charset="0"/>
            <a:cs typeface="Times New Roman" pitchFamily="18" charset="0"/>
          </a:endParaRPr>
        </a:p>
      </dgm:t>
    </dgm:pt>
    <dgm:pt modelId="{7A383278-90F8-43FC-AFEA-4EFDB46FDB95}" type="parTrans" cxnId="{F70A8E38-129F-445E-8B91-EB2F24499373}">
      <dgm:prSet/>
      <dgm:spPr/>
      <dgm:t>
        <a:bodyPr/>
        <a:lstStyle/>
        <a:p>
          <a:endParaRPr lang="el-GR"/>
        </a:p>
      </dgm:t>
    </dgm:pt>
    <dgm:pt modelId="{29864D4C-BF87-4A0F-AB41-C15DDE19FC7E}" type="sibTrans" cxnId="{F70A8E38-129F-445E-8B91-EB2F24499373}">
      <dgm:prSet/>
      <dgm:spPr/>
      <dgm:t>
        <a:bodyPr/>
        <a:lstStyle/>
        <a:p>
          <a:endParaRPr lang="el-GR"/>
        </a:p>
      </dgm:t>
    </dgm:pt>
    <dgm:pt modelId="{D33CBB75-86EA-4B69-A2CA-130C56778AB6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Ειδική: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Υποστήριξη σε ΔΦΑ, ακοή, νοητική αναπηρία.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50A72B41-A1FC-452B-8016-7616E3A73D5A}" type="parTrans" cxnId="{63A7A138-C280-4DA1-B0C0-A6A1DDD16E2A}">
      <dgm:prSet/>
      <dgm:spPr/>
      <dgm:t>
        <a:bodyPr/>
        <a:lstStyle/>
        <a:p>
          <a:endParaRPr lang="el-GR"/>
        </a:p>
      </dgm:t>
    </dgm:pt>
    <dgm:pt modelId="{9A9BC91F-6D6C-422E-A7E8-595B4A525947}" type="sibTrans" cxnId="{63A7A138-C280-4DA1-B0C0-A6A1DDD16E2A}">
      <dgm:prSet/>
      <dgm:spPr/>
      <dgm:t>
        <a:bodyPr/>
        <a:lstStyle/>
        <a:p>
          <a:endParaRPr lang="el-GR"/>
        </a:p>
      </dgm:t>
    </dgm:pt>
    <dgm:pt modelId="{A4367907-D50F-4FCB-9CB1-27371DFD1891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Υγεία: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Γνωστική υπερφόρτωση, κόπωση όρασης και μυική.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D96F9F5F-3881-4FE0-9D84-C6C810387ACB}" type="parTrans" cxnId="{EC1E0DA2-F13B-4A4F-97BA-8CE89ECB6F47}">
      <dgm:prSet/>
      <dgm:spPr/>
      <dgm:t>
        <a:bodyPr/>
        <a:lstStyle/>
        <a:p>
          <a:endParaRPr lang="el-GR"/>
        </a:p>
      </dgm:t>
    </dgm:pt>
    <dgm:pt modelId="{A64D3F0F-8454-4D4F-883A-3A8E96DA2641}" type="sibTrans" cxnId="{EC1E0DA2-F13B-4A4F-97BA-8CE89ECB6F47}">
      <dgm:prSet/>
      <dgm:spPr/>
      <dgm:t>
        <a:bodyPr/>
        <a:lstStyle/>
        <a:p>
          <a:endParaRPr lang="el-GR"/>
        </a:p>
      </dgm:t>
    </dgm:pt>
    <dgm:pt modelId="{C763719E-4011-463B-9C66-72A5FA65DD1C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Εφαρμογές ΕΠ στην Ελλάδα</a:t>
          </a:r>
        </a:p>
      </dgm:t>
    </dgm:pt>
    <dgm:pt modelId="{EBFDEC5E-7B7A-4129-9D1E-EBDE0B45E95B}" type="parTrans" cxnId="{0959DF65-A57A-459B-84D4-D052AF438205}">
      <dgm:prSet/>
      <dgm:spPr/>
      <dgm:t>
        <a:bodyPr/>
        <a:lstStyle/>
        <a:p>
          <a:endParaRPr lang="el-GR"/>
        </a:p>
      </dgm:t>
    </dgm:pt>
    <dgm:pt modelId="{9D7F3BD2-D590-47C3-94AD-828B7F0F3738}" type="sibTrans" cxnId="{0959DF65-A57A-459B-84D4-D052AF438205}">
      <dgm:prSet/>
      <dgm:spPr/>
      <dgm:t>
        <a:bodyPr/>
        <a:lstStyle/>
        <a:p>
          <a:endParaRPr lang="el-GR"/>
        </a:p>
      </dgm:t>
    </dgm:pt>
    <dgm:pt modelId="{D0DEC2F0-DE8C-4A8A-9B0C-8CF6238382CF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2016-17: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Plants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 (Φυσικά ΣΤ Δημ.)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, Aurasma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 (Ιστορία ΣΤ Δημ.)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 Blippar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 (Γεωγραφία ΣΤ Δημ.).</a:t>
          </a:r>
        </a:p>
      </dgm:t>
    </dgm:pt>
    <dgm:pt modelId="{BABE75AA-DB76-4310-92D8-F483E0748130}" type="parTrans" cxnId="{4DFFEB23-4C7C-4C4D-84C6-AF9BF5714D26}">
      <dgm:prSet/>
      <dgm:spPr/>
      <dgm:t>
        <a:bodyPr/>
        <a:lstStyle/>
        <a:p>
          <a:endParaRPr lang="el-GR"/>
        </a:p>
      </dgm:t>
    </dgm:pt>
    <dgm:pt modelId="{025F82A9-934A-4963-9075-2893F6B366A5}" type="sibTrans" cxnId="{4DFFEB23-4C7C-4C4D-84C6-AF9BF5714D26}">
      <dgm:prSet/>
      <dgm:spPr/>
      <dgm:t>
        <a:bodyPr/>
        <a:lstStyle/>
        <a:p>
          <a:endParaRPr lang="el-GR"/>
        </a:p>
      </dgm:t>
    </dgm:pt>
    <dgm:pt modelId="{B5928E43-2847-4089-A8C9-5A23506B0364}">
      <dgm:prSet custT="1"/>
      <dgm:spPr/>
      <dgm:t>
        <a:bodyPr/>
        <a:lstStyle/>
        <a:p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2020</a:t>
          </a:r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Unity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και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 Vuforia (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Φυσικά Ε Δημ.).</a:t>
          </a:r>
        </a:p>
      </dgm:t>
    </dgm:pt>
    <dgm:pt modelId="{59317F05-7B98-416E-A966-044FB8D2EE97}" type="parTrans" cxnId="{0B0FFCF0-B314-4A5E-BFFB-B79BAB4DC27B}">
      <dgm:prSet/>
      <dgm:spPr/>
      <dgm:t>
        <a:bodyPr/>
        <a:lstStyle/>
        <a:p>
          <a:endParaRPr lang="el-GR"/>
        </a:p>
      </dgm:t>
    </dgm:pt>
    <dgm:pt modelId="{3606301D-247D-41D1-B2FC-382664FD43B5}" type="sibTrans" cxnId="{0B0FFCF0-B314-4A5E-BFFB-B79BAB4DC27B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4" custScaleX="11616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4" custScaleX="11710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16989-F6C4-4079-8D20-7F2E0597322F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12935A1E-DB09-4174-A269-DFE2F34E34CA}" type="pres">
      <dgm:prSet presAssocID="{6B16EDA2-938C-4F3D-B55C-F8B2E202CE64}" presName="parentLin" presStyleCnt="0"/>
      <dgm:spPr/>
      <dgm:t>
        <a:bodyPr/>
        <a:lstStyle/>
        <a:p>
          <a:endParaRPr lang="el-GR"/>
        </a:p>
      </dgm:t>
    </dgm:pt>
    <dgm:pt modelId="{01E63418-B8F2-4E4A-B6CF-F9F454374B68}" type="pres">
      <dgm:prSet presAssocID="{6B16EDA2-938C-4F3D-B55C-F8B2E202CE64}" presName="parentLeftMargin" presStyleLbl="node1" presStyleIdx="1" presStyleCnt="4"/>
      <dgm:spPr/>
      <dgm:t>
        <a:bodyPr/>
        <a:lstStyle/>
        <a:p>
          <a:endParaRPr lang="el-GR"/>
        </a:p>
      </dgm:t>
    </dgm:pt>
    <dgm:pt modelId="{14BC7332-A415-443D-906E-343C0721C343}" type="pres">
      <dgm:prSet presAssocID="{6B16EDA2-938C-4F3D-B55C-F8B2E202CE64}" presName="parentText" presStyleLbl="node1" presStyleIdx="2" presStyleCnt="4" custScaleX="11724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6FB2A9-588E-42D7-9113-6BF8C4271B0F}" type="pres">
      <dgm:prSet presAssocID="{6B16EDA2-938C-4F3D-B55C-F8B2E202CE64}" presName="negativeSpace" presStyleCnt="0"/>
      <dgm:spPr/>
      <dgm:t>
        <a:bodyPr/>
        <a:lstStyle/>
        <a:p>
          <a:endParaRPr lang="el-GR"/>
        </a:p>
      </dgm:t>
    </dgm:pt>
    <dgm:pt modelId="{9A83EC7B-6151-48C0-9FDA-653E1241443A}" type="pres">
      <dgm:prSet presAssocID="{6B16EDA2-938C-4F3D-B55C-F8B2E202CE64}" presName="childText" presStyleLbl="conFgAcc1" presStyleIdx="2" presStyleCnt="4" custLinFactY="2903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F8FEFDF-2353-4764-BEB8-68AD950457F5}" type="pres">
      <dgm:prSet presAssocID="{C96BFD9C-22F8-499C-BFB9-46180FF60066}" presName="spaceBetweenRectangles" presStyleCnt="0"/>
      <dgm:spPr/>
    </dgm:pt>
    <dgm:pt modelId="{AA5C9A9D-FA2D-4E26-82B6-EFAAF272E994}" type="pres">
      <dgm:prSet presAssocID="{C763719E-4011-463B-9C66-72A5FA65DD1C}" presName="parentLin" presStyleCnt="0"/>
      <dgm:spPr/>
    </dgm:pt>
    <dgm:pt modelId="{55B4CF95-BFF3-4EF6-83C2-DD1A691DBACC}" type="pres">
      <dgm:prSet presAssocID="{C763719E-4011-463B-9C66-72A5FA65DD1C}" presName="parentLeftMargin" presStyleLbl="node1" presStyleIdx="2" presStyleCnt="4"/>
      <dgm:spPr/>
      <dgm:t>
        <a:bodyPr/>
        <a:lstStyle/>
        <a:p>
          <a:endParaRPr lang="el-GR"/>
        </a:p>
      </dgm:t>
    </dgm:pt>
    <dgm:pt modelId="{1F52FCC9-B405-4D5C-8079-70BF72436000}" type="pres">
      <dgm:prSet presAssocID="{C763719E-4011-463B-9C66-72A5FA65DD1C}" presName="parentText" presStyleLbl="node1" presStyleIdx="3" presStyleCnt="4" custScaleX="119004" custLinFactNeighborX="-8257" custLinFactNeighborY="807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C5657B-FC5D-48E4-A936-93A972C4C2C6}" type="pres">
      <dgm:prSet presAssocID="{C763719E-4011-463B-9C66-72A5FA65DD1C}" presName="negativeSpace" presStyleCnt="0"/>
      <dgm:spPr/>
    </dgm:pt>
    <dgm:pt modelId="{9FA2AC34-4F04-47AB-B134-7F5AB091BDDC}" type="pres">
      <dgm:prSet presAssocID="{C763719E-4011-463B-9C66-72A5FA65DD1C}" presName="childText" presStyleLbl="conFgAcc1" presStyleIdx="3" presStyleCnt="4" custLinFactNeighborY="109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4012C5B-D163-425F-A52F-816296956BFB}" type="presOf" srcId="{B5928E43-2847-4089-A8C9-5A23506B0364}" destId="{9FA2AC34-4F04-47AB-B134-7F5AB091BDDC}" srcOrd="0" destOrd="1" presId="urn:microsoft.com/office/officeart/2005/8/layout/list1"/>
    <dgm:cxn modelId="{0959DF65-A57A-459B-84D4-D052AF438205}" srcId="{53A16EE2-A8FD-40E6-A375-439ABE4FB9B7}" destId="{C763719E-4011-463B-9C66-72A5FA65DD1C}" srcOrd="3" destOrd="0" parTransId="{EBFDEC5E-7B7A-4129-9D1E-EBDE0B45E95B}" sibTransId="{9D7F3BD2-D590-47C3-94AD-828B7F0F3738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A2E53FB5-F540-4CCB-A6BB-1E5F03D0A485}" srcId="{9F8BEE30-CEB6-473D-B25E-CEAF107010EF}" destId="{CC82033F-0999-47C4-B924-7FB417DA1483}" srcOrd="1" destOrd="0" parTransId="{F97292CD-8842-425A-BE45-EEE9C8A86B82}" sibTransId="{F012A03B-5B5A-4D67-8BD9-622DEE84F2F2}"/>
    <dgm:cxn modelId="{E07D873A-7DF9-43D8-B173-6501E8E87550}" type="presOf" srcId="{A4367907-D50F-4FCB-9CB1-27371DFD1891}" destId="{9A83EC7B-6151-48C0-9FDA-653E1241443A}" srcOrd="0" destOrd="1" presId="urn:microsoft.com/office/officeart/2005/8/layout/list1"/>
    <dgm:cxn modelId="{DC9BF1BE-B191-4B53-A19C-E34BD3FE014A}" type="presOf" srcId="{53A16EE2-A8FD-40E6-A375-439ABE4FB9B7}" destId="{E53EB6D1-F875-4498-B640-8C822A06CBCF}" srcOrd="0" destOrd="0" presId="urn:microsoft.com/office/officeart/2005/8/layout/list1"/>
    <dgm:cxn modelId="{F3C510F4-55AB-43AF-95D8-7D3705CAE809}" type="presOf" srcId="{C763719E-4011-463B-9C66-72A5FA65DD1C}" destId="{55B4CF95-BFF3-4EF6-83C2-DD1A691DBACC}" srcOrd="0" destOrd="0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2D9B980F-8D75-4A7B-AD99-F062DA19DCAB}" type="presOf" srcId="{B9C8A921-8CCC-430A-BDF4-6ADBE67F4954}" destId="{B110EB88-A68E-45B9-A8FD-8DE4FFB85DDE}" srcOrd="0" destOrd="0" presId="urn:microsoft.com/office/officeart/2005/8/layout/list1"/>
    <dgm:cxn modelId="{3F1D51AA-28F8-4E2A-83CD-BC58D30D3D50}" type="presOf" srcId="{EA984691-B318-4478-9156-B9CD06C1258D}" destId="{15F8DB6A-23E2-4C05-B214-0899E1E1EE80}" srcOrd="0" destOrd="0" presId="urn:microsoft.com/office/officeart/2005/8/layout/list1"/>
    <dgm:cxn modelId="{DFEA1E54-BF2A-4906-ACB2-8D36E49765E7}" type="presOf" srcId="{9F8BEE30-CEB6-473D-B25E-CEAF107010EF}" destId="{42BC2ED6-53FC-46F6-83A3-E089A1A959DE}" srcOrd="0" destOrd="0" presId="urn:microsoft.com/office/officeart/2005/8/layout/list1"/>
    <dgm:cxn modelId="{EF7A4452-E31E-4440-BF7F-2E94CC51EBD9}" type="presOf" srcId="{B733872A-36CD-4FAF-81A0-1143DC9E21B7}" destId="{15F8DB6A-23E2-4C05-B214-0899E1E1EE80}" srcOrd="0" destOrd="2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294C3394-8EFD-456B-8F14-60678D15CBD6}" srcId="{53A16EE2-A8FD-40E6-A375-439ABE4FB9B7}" destId="{6B16EDA2-938C-4F3D-B55C-F8B2E202CE64}" srcOrd="2" destOrd="0" parTransId="{DEF0CCAD-B9FA-4223-AD4D-3AF3F3A9EAE1}" sibTransId="{C96BFD9C-22F8-499C-BFB9-46180FF60066}"/>
    <dgm:cxn modelId="{257D0EF9-9C7B-4326-9A11-D8C91FF0EDC1}" type="presOf" srcId="{CC82033F-0999-47C4-B924-7FB417DA1483}" destId="{15F8DB6A-23E2-4C05-B214-0899E1E1EE80}" srcOrd="0" destOrd="1" presId="urn:microsoft.com/office/officeart/2005/8/layout/list1"/>
    <dgm:cxn modelId="{F70A8E38-129F-445E-8B91-EB2F24499373}" srcId="{9F8BEE30-CEB6-473D-B25E-CEAF107010EF}" destId="{B733872A-36CD-4FAF-81A0-1143DC9E21B7}" srcOrd="2" destOrd="0" parTransId="{7A383278-90F8-43FC-AFEA-4EFDB46FDB95}" sibTransId="{29864D4C-BF87-4A0F-AB41-C15DDE19FC7E}"/>
    <dgm:cxn modelId="{267ED1A6-AB01-4001-8785-0169C3A9995F}" type="presOf" srcId="{9F8BEE30-CEB6-473D-B25E-CEAF107010EF}" destId="{7CA08CC9-DFD1-4CF8-A9B2-4C0774C0ED8E}" srcOrd="1" destOrd="0" presId="urn:microsoft.com/office/officeart/2005/8/layout/list1"/>
    <dgm:cxn modelId="{63A7A138-C280-4DA1-B0C0-A6A1DDD16E2A}" srcId="{B9C8A921-8CCC-430A-BDF4-6ADBE67F4954}" destId="{D33CBB75-86EA-4B69-A2CA-130C56778AB6}" srcOrd="1" destOrd="0" parTransId="{50A72B41-A1FC-452B-8016-7616E3A73D5A}" sibTransId="{9A9BC91F-6D6C-422E-A7E8-595B4A525947}"/>
    <dgm:cxn modelId="{D2EE58D1-B005-48EE-B291-14907A8C6496}" type="presOf" srcId="{D0DEC2F0-DE8C-4A8A-9B0C-8CF6238382CF}" destId="{9FA2AC34-4F04-47AB-B134-7F5AB091BDDC}" srcOrd="0" destOrd="0" presId="urn:microsoft.com/office/officeart/2005/8/layout/list1"/>
    <dgm:cxn modelId="{EC1E0DA2-F13B-4A4F-97BA-8CE89ECB6F47}" srcId="{6B16EDA2-938C-4F3D-B55C-F8B2E202CE64}" destId="{A4367907-D50F-4FCB-9CB1-27371DFD1891}" srcOrd="1" destOrd="0" parTransId="{D96F9F5F-3881-4FE0-9D84-C6C810387ACB}" sibTransId="{A64D3F0F-8454-4D4F-883A-3A8E96DA2641}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71ED28FA-B545-40D1-BDC0-7BA9FE6A713C}" srcId="{6B16EDA2-938C-4F3D-B55C-F8B2E202CE64}" destId="{845D2C91-0CDE-4684-8867-6AF4700B8BA6}" srcOrd="0" destOrd="0" parTransId="{3E95AABB-E322-4706-A212-515883ECFE90}" sibTransId="{E8B82B93-1D3D-430D-ABAE-59A08A1FBB49}"/>
    <dgm:cxn modelId="{6D31BFB1-0896-4926-8C47-7155EA95FEC0}" type="presOf" srcId="{845D2C91-0CDE-4684-8867-6AF4700B8BA6}" destId="{9A83EC7B-6151-48C0-9FDA-653E1241443A}" srcOrd="0" destOrd="0" presId="urn:microsoft.com/office/officeart/2005/8/layout/list1"/>
    <dgm:cxn modelId="{357CBA55-509C-4AF3-9E77-91772329C62D}" type="presOf" srcId="{B9C8A921-8CCC-430A-BDF4-6ADBE67F4954}" destId="{B5F18318-BFC5-494C-826F-70A94DFE3EA1}" srcOrd="1" destOrd="0" presId="urn:microsoft.com/office/officeart/2005/8/layout/list1"/>
    <dgm:cxn modelId="{78ECC775-ADAC-4F2E-9B21-7B15D0F68C8C}" type="presOf" srcId="{6B16EDA2-938C-4F3D-B55C-F8B2E202CE64}" destId="{01E63418-B8F2-4E4A-B6CF-F9F454374B68}" srcOrd="0" destOrd="0" presId="urn:microsoft.com/office/officeart/2005/8/layout/list1"/>
    <dgm:cxn modelId="{0B0FFCF0-B314-4A5E-BFFB-B79BAB4DC27B}" srcId="{C763719E-4011-463B-9C66-72A5FA65DD1C}" destId="{B5928E43-2847-4089-A8C9-5A23506B0364}" srcOrd="1" destOrd="0" parTransId="{59317F05-7B98-416E-A966-044FB8D2EE97}" sibTransId="{3606301D-247D-41D1-B2FC-382664FD43B5}"/>
    <dgm:cxn modelId="{4DFFEB23-4C7C-4C4D-84C6-AF9BF5714D26}" srcId="{C763719E-4011-463B-9C66-72A5FA65DD1C}" destId="{D0DEC2F0-DE8C-4A8A-9B0C-8CF6238382CF}" srcOrd="0" destOrd="0" parTransId="{BABE75AA-DB76-4310-92D8-F483E0748130}" sibTransId="{025F82A9-934A-4963-9075-2893F6B366A5}"/>
    <dgm:cxn modelId="{A196AD9C-0007-4C3C-BE41-42432C392EE8}" type="presOf" srcId="{D33CBB75-86EA-4B69-A2CA-130C56778AB6}" destId="{FEA29B5A-AD97-44FB-BF0B-1770281BACA6}" srcOrd="0" destOrd="1" presId="urn:microsoft.com/office/officeart/2005/8/layout/list1"/>
    <dgm:cxn modelId="{37547663-31F8-4FFF-8B6B-2F07477757C8}" type="presOf" srcId="{C763719E-4011-463B-9C66-72A5FA65DD1C}" destId="{1F52FCC9-B405-4D5C-8079-70BF72436000}" srcOrd="1" destOrd="0" presId="urn:microsoft.com/office/officeart/2005/8/layout/list1"/>
    <dgm:cxn modelId="{58ED159F-1788-4520-B7A9-2EB47D5C43CC}" type="presOf" srcId="{6B16EDA2-938C-4F3D-B55C-F8B2E202CE64}" destId="{14BC7332-A415-443D-906E-343C0721C343}" srcOrd="1" destOrd="0" presId="urn:microsoft.com/office/officeart/2005/8/layout/list1"/>
    <dgm:cxn modelId="{C887DEA1-5DF2-4070-B4A2-358F8E93814B}" type="presOf" srcId="{D897E596-9AAB-4FFF-BA36-921D4CF60436}" destId="{FEA29B5A-AD97-44FB-BF0B-1770281BACA6}" srcOrd="0" destOrd="0" presId="urn:microsoft.com/office/officeart/2005/8/layout/list1"/>
    <dgm:cxn modelId="{6C6B7DA5-43EB-4E51-9280-DC4182627862}" type="presParOf" srcId="{E53EB6D1-F875-4498-B640-8C822A06CBCF}" destId="{9EF11278-DD7C-408A-B1EA-959BDFD7904F}" srcOrd="0" destOrd="0" presId="urn:microsoft.com/office/officeart/2005/8/layout/list1"/>
    <dgm:cxn modelId="{8FD9E630-F0EB-4918-9A09-0B91FB340910}" type="presParOf" srcId="{9EF11278-DD7C-408A-B1EA-959BDFD7904F}" destId="{42BC2ED6-53FC-46F6-83A3-E089A1A959DE}" srcOrd="0" destOrd="0" presId="urn:microsoft.com/office/officeart/2005/8/layout/list1"/>
    <dgm:cxn modelId="{F8CBECC0-A8EA-4178-A686-02132DF8B70D}" type="presParOf" srcId="{9EF11278-DD7C-408A-B1EA-959BDFD7904F}" destId="{7CA08CC9-DFD1-4CF8-A9B2-4C0774C0ED8E}" srcOrd="1" destOrd="0" presId="urn:microsoft.com/office/officeart/2005/8/layout/list1"/>
    <dgm:cxn modelId="{0EA0DE16-0F1D-4CCB-98D9-B6D388ABD423}" type="presParOf" srcId="{E53EB6D1-F875-4498-B640-8C822A06CBCF}" destId="{17FEAAC8-AC4D-4255-8F45-FEFE8112005E}" srcOrd="1" destOrd="0" presId="urn:microsoft.com/office/officeart/2005/8/layout/list1"/>
    <dgm:cxn modelId="{572809D9-066A-4328-BE93-7681C98E311B}" type="presParOf" srcId="{E53EB6D1-F875-4498-B640-8C822A06CBCF}" destId="{15F8DB6A-23E2-4C05-B214-0899E1E1EE80}" srcOrd="2" destOrd="0" presId="urn:microsoft.com/office/officeart/2005/8/layout/list1"/>
    <dgm:cxn modelId="{7AE8845E-C751-443C-A571-4C605BBAA4B9}" type="presParOf" srcId="{E53EB6D1-F875-4498-B640-8C822A06CBCF}" destId="{3899228C-3A84-48BC-99BD-9A3D812B16DF}" srcOrd="3" destOrd="0" presId="urn:microsoft.com/office/officeart/2005/8/layout/list1"/>
    <dgm:cxn modelId="{1C9FC620-CAEF-49EE-81B5-B764EF77463C}" type="presParOf" srcId="{E53EB6D1-F875-4498-B640-8C822A06CBCF}" destId="{FD5168F6-774F-4AF1-8E55-72F344B4DF86}" srcOrd="4" destOrd="0" presId="urn:microsoft.com/office/officeart/2005/8/layout/list1"/>
    <dgm:cxn modelId="{B5707BFB-0356-4A64-A2FC-E09DE0F1CC2A}" type="presParOf" srcId="{FD5168F6-774F-4AF1-8E55-72F344B4DF86}" destId="{B110EB88-A68E-45B9-A8FD-8DE4FFB85DDE}" srcOrd="0" destOrd="0" presId="urn:microsoft.com/office/officeart/2005/8/layout/list1"/>
    <dgm:cxn modelId="{3D73B50B-77C6-4D99-B554-3423D624652F}" type="presParOf" srcId="{FD5168F6-774F-4AF1-8E55-72F344B4DF86}" destId="{B5F18318-BFC5-494C-826F-70A94DFE3EA1}" srcOrd="1" destOrd="0" presId="urn:microsoft.com/office/officeart/2005/8/layout/list1"/>
    <dgm:cxn modelId="{650A4B97-00E8-4137-BBB9-8EF88C93F315}" type="presParOf" srcId="{E53EB6D1-F875-4498-B640-8C822A06CBCF}" destId="{729422EC-C090-43E0-AC65-2465F8FFE23B}" srcOrd="5" destOrd="0" presId="urn:microsoft.com/office/officeart/2005/8/layout/list1"/>
    <dgm:cxn modelId="{AA706DA9-D9E2-4840-9E67-B07547393CC0}" type="presParOf" srcId="{E53EB6D1-F875-4498-B640-8C822A06CBCF}" destId="{FEA29B5A-AD97-44FB-BF0B-1770281BACA6}" srcOrd="6" destOrd="0" presId="urn:microsoft.com/office/officeart/2005/8/layout/list1"/>
    <dgm:cxn modelId="{F6BAE2E5-935B-46DE-BF5F-E1F517F1CBCB}" type="presParOf" srcId="{E53EB6D1-F875-4498-B640-8C822A06CBCF}" destId="{0FF16989-F6C4-4079-8D20-7F2E0597322F}" srcOrd="7" destOrd="0" presId="urn:microsoft.com/office/officeart/2005/8/layout/list1"/>
    <dgm:cxn modelId="{F7BD694F-1A0A-4196-AB78-EF7B19127958}" type="presParOf" srcId="{E53EB6D1-F875-4498-B640-8C822A06CBCF}" destId="{12935A1E-DB09-4174-A269-DFE2F34E34CA}" srcOrd="8" destOrd="0" presId="urn:microsoft.com/office/officeart/2005/8/layout/list1"/>
    <dgm:cxn modelId="{CE9C28B9-1705-4D0E-904E-098F45C64109}" type="presParOf" srcId="{12935A1E-DB09-4174-A269-DFE2F34E34CA}" destId="{01E63418-B8F2-4E4A-B6CF-F9F454374B68}" srcOrd="0" destOrd="0" presId="urn:microsoft.com/office/officeart/2005/8/layout/list1"/>
    <dgm:cxn modelId="{71988036-7EF7-47BC-9D40-9AD53F6FC74A}" type="presParOf" srcId="{12935A1E-DB09-4174-A269-DFE2F34E34CA}" destId="{14BC7332-A415-443D-906E-343C0721C343}" srcOrd="1" destOrd="0" presId="urn:microsoft.com/office/officeart/2005/8/layout/list1"/>
    <dgm:cxn modelId="{9F8DCA9C-DC1B-4411-872E-7A92E28CA0C8}" type="presParOf" srcId="{E53EB6D1-F875-4498-B640-8C822A06CBCF}" destId="{DD6FB2A9-588E-42D7-9113-6BF8C4271B0F}" srcOrd="9" destOrd="0" presId="urn:microsoft.com/office/officeart/2005/8/layout/list1"/>
    <dgm:cxn modelId="{04A26D1C-FC03-4E01-B9CE-C7CE85DA3F1C}" type="presParOf" srcId="{E53EB6D1-F875-4498-B640-8C822A06CBCF}" destId="{9A83EC7B-6151-48C0-9FDA-653E1241443A}" srcOrd="10" destOrd="0" presId="urn:microsoft.com/office/officeart/2005/8/layout/list1"/>
    <dgm:cxn modelId="{D52A7121-99B2-4807-B565-A5E3DDB51201}" type="presParOf" srcId="{E53EB6D1-F875-4498-B640-8C822A06CBCF}" destId="{CF8FEFDF-2353-4764-BEB8-68AD950457F5}" srcOrd="11" destOrd="0" presId="urn:microsoft.com/office/officeart/2005/8/layout/list1"/>
    <dgm:cxn modelId="{BBE01A3C-7579-4084-9533-C169FDBCDE53}" type="presParOf" srcId="{E53EB6D1-F875-4498-B640-8C822A06CBCF}" destId="{AA5C9A9D-FA2D-4E26-82B6-EFAAF272E994}" srcOrd="12" destOrd="0" presId="urn:microsoft.com/office/officeart/2005/8/layout/list1"/>
    <dgm:cxn modelId="{B4DC5026-4584-4349-A1B9-0029EBC0B06F}" type="presParOf" srcId="{AA5C9A9D-FA2D-4E26-82B6-EFAAF272E994}" destId="{55B4CF95-BFF3-4EF6-83C2-DD1A691DBACC}" srcOrd="0" destOrd="0" presId="urn:microsoft.com/office/officeart/2005/8/layout/list1"/>
    <dgm:cxn modelId="{978B566F-FAB2-4E22-8F52-C3CFED202CF1}" type="presParOf" srcId="{AA5C9A9D-FA2D-4E26-82B6-EFAAF272E994}" destId="{1F52FCC9-B405-4D5C-8079-70BF72436000}" srcOrd="1" destOrd="0" presId="urn:microsoft.com/office/officeart/2005/8/layout/list1"/>
    <dgm:cxn modelId="{708BF63B-D2A6-44EB-98D9-E25F181BC7F2}" type="presParOf" srcId="{E53EB6D1-F875-4498-B640-8C822A06CBCF}" destId="{E8C5657B-FC5D-48E4-A936-93A972C4C2C6}" srcOrd="13" destOrd="0" presId="urn:microsoft.com/office/officeart/2005/8/layout/list1"/>
    <dgm:cxn modelId="{7613E4F8-6617-41FC-9DAA-115708AB39A7}" type="presParOf" srcId="{E53EB6D1-F875-4498-B640-8C822A06CBCF}" destId="{9FA2AC34-4F04-47AB-B134-7F5AB091BDDC}" srcOrd="14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Επαυξημένη Πραγματικότητα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9017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C3E28EE3-B833-4B91-AF13-C79407CE27E8}" type="presOf" srcId="{C7513F69-33B1-4F3F-B977-151DAE040923}" destId="{2019CB47-0892-4BB9-A309-2DEE50E4896D}" srcOrd="0" destOrd="0" presId="urn:microsoft.com/office/officeart/2005/8/layout/venn1"/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9C3D0CCF-7FEF-48C9-BAC7-41E9F759564C}" type="presOf" srcId="{EC3C9A3D-1B64-4600-A4FC-2F385EAE2A84}" destId="{89501BDC-4BB7-4E40-9732-FEBED2F141D8}" srcOrd="0" destOrd="0" presId="urn:microsoft.com/office/officeart/2005/8/layout/venn1"/>
    <dgm:cxn modelId="{742FE36B-BFE7-4964-A6AD-226423C3FA7C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Εννοιολογική οριοθέτηση και χαρακτηριστικά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Ο εκπαιδευτικός ως «οδηγός στο πλάι»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/>
      <dgm:t>
        <a:bodyPr/>
        <a:lstStyle/>
        <a:p>
          <a:r>
            <a:rPr lang="el-GR" sz="2000" dirty="0" smtClean="0">
              <a:latin typeface="Times New Roman" pitchFamily="18" charset="0"/>
              <a:cs typeface="Times New Roman" pitchFamily="18" charset="0"/>
            </a:rPr>
            <a:t>Συστηματική εκπαιδευτική διαδικασία με χωροχρονικό διαχωρισμό, χρήση τεχνολογίας, θεσμική υποστήριξη και αμφίδρομη επικοινωνία (σύγχρονη/ασύγχρονη).</a:t>
          </a:r>
          <a:endParaRPr lang="el-GR" sz="20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/>
      <dgm:t>
        <a:bodyPr/>
        <a:lstStyle/>
        <a:p>
          <a:r>
            <a:rPr lang="el-GR" sz="2000" dirty="0" smtClean="0">
              <a:latin typeface="Times New Roman" pitchFamily="18" charset="0"/>
              <a:cs typeface="Times New Roman" pitchFamily="18" charset="0"/>
            </a:rPr>
            <a:t>Σχεδιαστής μαθησιακής εμπειρίας, συντονιστής συζητήσεων, σύμβουλος και τεχνολογικός εμπειρογνώμονας.</a:t>
          </a:r>
          <a:endParaRPr lang="el-GR" sz="20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35D1C803-0816-48A9-9CE3-C577E947D11B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smtClean="0">
              <a:latin typeface="Times New Roman" pitchFamily="18" charset="0"/>
              <a:cs typeface="Times New Roman" pitchFamily="18" charset="0"/>
            </a:rPr>
            <a:t>Το εκπαιδευτικό υλικό ως </a:t>
          </a:r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«σιωπηλός δάσκαλος»</a:t>
          </a:r>
        </a:p>
      </dgm:t>
    </dgm:pt>
    <dgm:pt modelId="{0B85CBAF-B7E9-459E-B4E9-28443F1FB542}" type="parTrans" cxnId="{F0EA4FB4-E956-42DD-9F86-74CA90E224E9}">
      <dgm:prSet/>
      <dgm:spPr/>
    </dgm:pt>
    <dgm:pt modelId="{5D4EA2EE-6291-4636-A451-3C3D5B5BCAC9}" type="sibTrans" cxnId="{F0EA4FB4-E956-42DD-9F86-74CA90E224E9}">
      <dgm:prSet/>
      <dgm:spPr/>
    </dgm:pt>
    <dgm:pt modelId="{F366E189-ECEC-4603-A3D9-27492CB62A34}">
      <dgm:prSet/>
      <dgm:spPr/>
      <dgm:t>
        <a:bodyPr/>
        <a:lstStyle/>
        <a:p>
          <a:r>
            <a:rPr lang="el-GR" dirty="0" smtClean="0">
              <a:latin typeface="Times New Roman" pitchFamily="18" charset="0"/>
              <a:cs typeface="Times New Roman" pitchFamily="18" charset="0"/>
            </a:rPr>
            <a:t>Υποκατάστατο της φυσικής παρουσίας, εργαλείο αυτορρύθμισης και μέσο διαδραστικότητας.</a:t>
          </a:r>
          <a:endParaRPr lang="el-GR" dirty="0"/>
        </a:p>
      </dgm:t>
    </dgm:pt>
    <dgm:pt modelId="{6B83CA88-FB73-46C7-8359-2229A2D0BCC4}" type="parTrans" cxnId="{894893B9-1724-41FB-9133-C224D747D319}">
      <dgm:prSet/>
      <dgm:spPr/>
    </dgm:pt>
    <dgm:pt modelId="{2C52570A-6598-4232-A5F6-F670EBA500F8}" type="sibTrans" cxnId="{894893B9-1724-41FB-9133-C224D747D319}">
      <dgm:prSet/>
      <dgm:spPr/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3" custScaleX="12217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3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3" custScaleX="12200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A72905-B683-4B29-890F-15256E0E9F30}" type="pres">
      <dgm:prSet presAssocID="{306E68EF-5B12-4181-BFA6-D1EA962C1DAE}" presName="spaceBetweenRectangles" presStyleCnt="0"/>
      <dgm:spPr/>
    </dgm:pt>
    <dgm:pt modelId="{C77C6316-AE83-4F8C-8E81-CE5FB8B39090}" type="pres">
      <dgm:prSet presAssocID="{35D1C803-0816-48A9-9CE3-C577E947D11B}" presName="parentLin" presStyleCnt="0"/>
      <dgm:spPr/>
    </dgm:pt>
    <dgm:pt modelId="{A17821E1-B9A3-441A-8CB8-FBD9AA374B42}" type="pres">
      <dgm:prSet presAssocID="{35D1C803-0816-48A9-9CE3-C577E947D11B}" presName="parentLeftMargin" presStyleLbl="node1" presStyleIdx="1" presStyleCnt="3"/>
      <dgm:spPr/>
      <dgm:t>
        <a:bodyPr/>
        <a:lstStyle/>
        <a:p>
          <a:endParaRPr lang="el-GR"/>
        </a:p>
      </dgm:t>
    </dgm:pt>
    <dgm:pt modelId="{2711BD32-72A7-4CC6-BB29-4152854640F6}" type="pres">
      <dgm:prSet presAssocID="{35D1C803-0816-48A9-9CE3-C577E947D11B}" presName="parentText" presStyleLbl="node1" presStyleIdx="2" presStyleCnt="3" custScaleX="12316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9AAC0E6-2E07-4F48-90D0-22BF9AF40CFB}" type="pres">
      <dgm:prSet presAssocID="{35D1C803-0816-48A9-9CE3-C577E947D11B}" presName="negativeSpace" presStyleCnt="0"/>
      <dgm:spPr/>
    </dgm:pt>
    <dgm:pt modelId="{079FA65E-B445-4AF3-A264-E437EAF53885}" type="pres">
      <dgm:prSet presAssocID="{35D1C803-0816-48A9-9CE3-C577E947D11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88D9C3E-9F23-4529-B65D-279E521D352E}" type="presOf" srcId="{B9C8A921-8CCC-430A-BDF4-6ADBE67F4954}" destId="{B110EB88-A68E-45B9-A8FD-8DE4FFB85DDE}" srcOrd="0" destOrd="0" presId="urn:microsoft.com/office/officeart/2005/8/layout/list1"/>
    <dgm:cxn modelId="{F0EA4FB4-E956-42DD-9F86-74CA90E224E9}" srcId="{53A16EE2-A8FD-40E6-A375-439ABE4FB9B7}" destId="{35D1C803-0816-48A9-9CE3-C577E947D11B}" srcOrd="2" destOrd="0" parTransId="{0B85CBAF-B7E9-459E-B4E9-28443F1FB542}" sibTransId="{5D4EA2EE-6291-4636-A451-3C3D5B5BCAC9}"/>
    <dgm:cxn modelId="{B90DD2A2-331E-437F-9D0B-413063C38FF3}" type="presOf" srcId="{F366E189-ECEC-4603-A3D9-27492CB62A34}" destId="{079FA65E-B445-4AF3-A264-E437EAF53885}" srcOrd="0" destOrd="0" presId="urn:microsoft.com/office/officeart/2005/8/layout/list1"/>
    <dgm:cxn modelId="{71B1A64B-93A3-4D25-99CD-17CE00E144B3}" type="presOf" srcId="{B9C8A921-8CCC-430A-BDF4-6ADBE67F4954}" destId="{B5F18318-BFC5-494C-826F-70A94DFE3EA1}" srcOrd="1" destOrd="0" presId="urn:microsoft.com/office/officeart/2005/8/layout/list1"/>
    <dgm:cxn modelId="{B11AC4C7-382A-4628-940B-EEF79172E75B}" type="presOf" srcId="{D897E596-9AAB-4FFF-BA36-921D4CF60436}" destId="{FEA29B5A-AD97-44FB-BF0B-1770281BACA6}" srcOrd="0" destOrd="0" presId="urn:microsoft.com/office/officeart/2005/8/layout/list1"/>
    <dgm:cxn modelId="{094BA118-AC5E-4E29-BDA2-BE4DE681C97A}" type="presOf" srcId="{9F8BEE30-CEB6-473D-B25E-CEAF107010EF}" destId="{42BC2ED6-53FC-46F6-83A3-E089A1A959DE}" srcOrd="0" destOrd="0" presId="urn:microsoft.com/office/officeart/2005/8/layout/list1"/>
    <dgm:cxn modelId="{FAC93612-0730-4AB4-A1B6-978201A87B80}" type="presOf" srcId="{EA984691-B318-4478-9156-B9CD06C1258D}" destId="{15F8DB6A-23E2-4C05-B214-0899E1E1EE80}" srcOrd="0" destOrd="0" presId="urn:microsoft.com/office/officeart/2005/8/layout/list1"/>
    <dgm:cxn modelId="{894893B9-1724-41FB-9133-C224D747D319}" srcId="{35D1C803-0816-48A9-9CE3-C577E947D11B}" destId="{F366E189-ECEC-4603-A3D9-27492CB62A34}" srcOrd="0" destOrd="0" parTransId="{6B83CA88-FB73-46C7-8359-2229A2D0BCC4}" sibTransId="{2C52570A-6598-4232-A5F6-F670EBA500F8}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3233573C-3905-4B80-AFEB-A08F4132598A}" type="presOf" srcId="{35D1C803-0816-48A9-9CE3-C577E947D11B}" destId="{A17821E1-B9A3-441A-8CB8-FBD9AA374B42}" srcOrd="0" destOrd="0" presId="urn:microsoft.com/office/officeart/2005/8/layout/list1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DB03D129-1870-44B6-A07D-DE0BE05A7FEF}" type="presOf" srcId="{35D1C803-0816-48A9-9CE3-C577E947D11B}" destId="{2711BD32-72A7-4CC6-BB29-4152854640F6}" srcOrd="1" destOrd="0" presId="urn:microsoft.com/office/officeart/2005/8/layout/list1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C50EB2B9-46D8-41A2-AE9E-1D727ADBB38A}" type="presOf" srcId="{9F8BEE30-CEB6-473D-B25E-CEAF107010EF}" destId="{7CA08CC9-DFD1-4CF8-A9B2-4C0774C0ED8E}" srcOrd="1" destOrd="0" presId="urn:microsoft.com/office/officeart/2005/8/layout/list1"/>
    <dgm:cxn modelId="{B4B7F705-4424-495F-AC24-E61385750B46}" type="presOf" srcId="{53A16EE2-A8FD-40E6-A375-439ABE4FB9B7}" destId="{E53EB6D1-F875-4498-B640-8C822A06CBCF}" srcOrd="0" destOrd="0" presId="urn:microsoft.com/office/officeart/2005/8/layout/list1"/>
    <dgm:cxn modelId="{4333AE22-3059-43DE-B202-722C5C260A31}" type="presParOf" srcId="{E53EB6D1-F875-4498-B640-8C822A06CBCF}" destId="{9EF11278-DD7C-408A-B1EA-959BDFD7904F}" srcOrd="0" destOrd="0" presId="urn:microsoft.com/office/officeart/2005/8/layout/list1"/>
    <dgm:cxn modelId="{C453C4CA-DB2D-4F7F-82B9-0478BB5D599C}" type="presParOf" srcId="{9EF11278-DD7C-408A-B1EA-959BDFD7904F}" destId="{42BC2ED6-53FC-46F6-83A3-E089A1A959DE}" srcOrd="0" destOrd="0" presId="urn:microsoft.com/office/officeart/2005/8/layout/list1"/>
    <dgm:cxn modelId="{0C626C8F-E4BB-43D7-B1C2-49A74EA79936}" type="presParOf" srcId="{9EF11278-DD7C-408A-B1EA-959BDFD7904F}" destId="{7CA08CC9-DFD1-4CF8-A9B2-4C0774C0ED8E}" srcOrd="1" destOrd="0" presId="urn:microsoft.com/office/officeart/2005/8/layout/list1"/>
    <dgm:cxn modelId="{A93F7AB8-2959-4464-88BD-B0373EBB38E1}" type="presParOf" srcId="{E53EB6D1-F875-4498-B640-8C822A06CBCF}" destId="{17FEAAC8-AC4D-4255-8F45-FEFE8112005E}" srcOrd="1" destOrd="0" presId="urn:microsoft.com/office/officeart/2005/8/layout/list1"/>
    <dgm:cxn modelId="{C41F6E02-C89D-4E06-A791-E6599E0E4A6A}" type="presParOf" srcId="{E53EB6D1-F875-4498-B640-8C822A06CBCF}" destId="{15F8DB6A-23E2-4C05-B214-0899E1E1EE80}" srcOrd="2" destOrd="0" presId="urn:microsoft.com/office/officeart/2005/8/layout/list1"/>
    <dgm:cxn modelId="{3555704E-BF66-4786-82FD-F72EDCB5810F}" type="presParOf" srcId="{E53EB6D1-F875-4498-B640-8C822A06CBCF}" destId="{3899228C-3A84-48BC-99BD-9A3D812B16DF}" srcOrd="3" destOrd="0" presId="urn:microsoft.com/office/officeart/2005/8/layout/list1"/>
    <dgm:cxn modelId="{0F8D293A-398D-42F0-B105-A755DA082EE5}" type="presParOf" srcId="{E53EB6D1-F875-4498-B640-8C822A06CBCF}" destId="{FD5168F6-774F-4AF1-8E55-72F344B4DF86}" srcOrd="4" destOrd="0" presId="urn:microsoft.com/office/officeart/2005/8/layout/list1"/>
    <dgm:cxn modelId="{DF8F1772-2156-4775-BFF7-0BC180542A06}" type="presParOf" srcId="{FD5168F6-774F-4AF1-8E55-72F344B4DF86}" destId="{B110EB88-A68E-45B9-A8FD-8DE4FFB85DDE}" srcOrd="0" destOrd="0" presId="urn:microsoft.com/office/officeart/2005/8/layout/list1"/>
    <dgm:cxn modelId="{9629F33A-055E-4061-9241-B5A2A5A069A1}" type="presParOf" srcId="{FD5168F6-774F-4AF1-8E55-72F344B4DF86}" destId="{B5F18318-BFC5-494C-826F-70A94DFE3EA1}" srcOrd="1" destOrd="0" presId="urn:microsoft.com/office/officeart/2005/8/layout/list1"/>
    <dgm:cxn modelId="{9E54771E-C91B-411A-B04C-06D80A09ED45}" type="presParOf" srcId="{E53EB6D1-F875-4498-B640-8C822A06CBCF}" destId="{729422EC-C090-43E0-AC65-2465F8FFE23B}" srcOrd="5" destOrd="0" presId="urn:microsoft.com/office/officeart/2005/8/layout/list1"/>
    <dgm:cxn modelId="{F93584EA-44A1-4215-810C-8F2F8BE94F58}" type="presParOf" srcId="{E53EB6D1-F875-4498-B640-8C822A06CBCF}" destId="{FEA29B5A-AD97-44FB-BF0B-1770281BACA6}" srcOrd="6" destOrd="0" presId="urn:microsoft.com/office/officeart/2005/8/layout/list1"/>
    <dgm:cxn modelId="{C49A6106-A666-4176-866B-5F54E47B9F4F}" type="presParOf" srcId="{E53EB6D1-F875-4498-B640-8C822A06CBCF}" destId="{4BA72905-B683-4B29-890F-15256E0E9F30}" srcOrd="7" destOrd="0" presId="urn:microsoft.com/office/officeart/2005/8/layout/list1"/>
    <dgm:cxn modelId="{BEE85461-D274-46E9-97B2-8556480DF04E}" type="presParOf" srcId="{E53EB6D1-F875-4498-B640-8C822A06CBCF}" destId="{C77C6316-AE83-4F8C-8E81-CE5FB8B39090}" srcOrd="8" destOrd="0" presId="urn:microsoft.com/office/officeart/2005/8/layout/list1"/>
    <dgm:cxn modelId="{03B5B637-3A2B-4C34-A9D2-3DDD7384959C}" type="presParOf" srcId="{C77C6316-AE83-4F8C-8E81-CE5FB8B39090}" destId="{A17821E1-B9A3-441A-8CB8-FBD9AA374B42}" srcOrd="0" destOrd="0" presId="urn:microsoft.com/office/officeart/2005/8/layout/list1"/>
    <dgm:cxn modelId="{471625C4-D77C-45F9-BD3D-7536734A8D6E}" type="presParOf" srcId="{C77C6316-AE83-4F8C-8E81-CE5FB8B39090}" destId="{2711BD32-72A7-4CC6-BB29-4152854640F6}" srcOrd="1" destOrd="0" presId="urn:microsoft.com/office/officeart/2005/8/layout/list1"/>
    <dgm:cxn modelId="{ABD0B70F-45CF-40B1-BE31-1534EF23E040}" type="presParOf" srcId="{E53EB6D1-F875-4498-B640-8C822A06CBCF}" destId="{29AAC0E6-2E07-4F48-90D0-22BF9AF40CFB}" srcOrd="9" destOrd="0" presId="urn:microsoft.com/office/officeart/2005/8/layout/list1"/>
    <dgm:cxn modelId="{C6D81225-180F-48BA-A8DF-B7255C8C1BD9}" type="presParOf" srcId="{E53EB6D1-F875-4498-B640-8C822A06CBCF}" destId="{079FA65E-B445-4AF3-A264-E437EAF53885}" srcOrd="10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  Εξ Αποστάσεως      Εκπαίδευση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0" custLinFactNeighborY="-8818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AB35A143-8098-4D85-B053-7F4199E1E9CB}" type="presOf" srcId="{C7513F69-33B1-4F3F-B977-151DAE040923}" destId="{2019CB47-0892-4BB9-A309-2DEE50E4896D}" srcOrd="0" destOrd="0" presId="urn:microsoft.com/office/officeart/2005/8/layout/venn1"/>
    <dgm:cxn modelId="{3B033B6E-92D2-4820-808B-5C36114CB6BD}" type="presOf" srcId="{EC3C9A3D-1B64-4600-A4FC-2F385EAE2A84}" destId="{89501BDC-4BB7-4E40-9732-FEBED2F141D8}" srcOrd="0" destOrd="0" presId="urn:microsoft.com/office/officeart/2005/8/layout/venn1"/>
    <dgm:cxn modelId="{8DDFF04E-1DE1-4FE9-A421-F8BD2EA79013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A16EE2-A8FD-40E6-A375-439ABE4FB9B7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l-GR"/>
        </a:p>
      </dgm:t>
    </dgm:pt>
    <dgm:pt modelId="{9F8BEE30-CEB6-473D-B25E-CEAF107010EF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Εννοιολογική οριοθέτηση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C85D7614-BDDC-4FFB-8EB0-D3A7E767DD4F}" type="parTrans" cxnId="{AD047D72-76FB-4BBF-A0A0-2B974AA982B4}">
      <dgm:prSet/>
      <dgm:spPr/>
      <dgm:t>
        <a:bodyPr/>
        <a:lstStyle/>
        <a:p>
          <a:endParaRPr lang="el-GR"/>
        </a:p>
      </dgm:t>
    </dgm:pt>
    <dgm:pt modelId="{C0B1A51B-A2CB-46D0-BC14-297BFF221CD6}" type="sibTrans" cxnId="{AD047D72-76FB-4BBF-A0A0-2B974AA982B4}">
      <dgm:prSet/>
      <dgm:spPr/>
      <dgm:t>
        <a:bodyPr/>
        <a:lstStyle/>
        <a:p>
          <a:endParaRPr lang="el-GR"/>
        </a:p>
      </dgm:t>
    </dgm:pt>
    <dgm:pt modelId="{B9C8A921-8CCC-430A-BDF4-6ADBE67F4954}">
      <dgm:prSet phldrT="[Κείμενο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latin typeface="Times New Roman" pitchFamily="18" charset="0"/>
              <a:cs typeface="Times New Roman" pitchFamily="18" charset="0"/>
            </a:rPr>
            <a:t>Πυλώνες μάθησης ενηλίκων</a:t>
          </a:r>
          <a:endParaRPr lang="el-GR" sz="2400" b="1" dirty="0">
            <a:latin typeface="Times New Roman" pitchFamily="18" charset="0"/>
            <a:cs typeface="Times New Roman" pitchFamily="18" charset="0"/>
          </a:endParaRPr>
        </a:p>
      </dgm:t>
    </dgm:pt>
    <dgm:pt modelId="{9BD5E0CB-A93A-4D6F-B513-DD41DC0965B6}" type="parTrans" cxnId="{FD84F0BC-189A-4B68-AF60-1020B442D6AD}">
      <dgm:prSet/>
      <dgm:spPr/>
      <dgm:t>
        <a:bodyPr/>
        <a:lstStyle/>
        <a:p>
          <a:endParaRPr lang="el-GR"/>
        </a:p>
      </dgm:t>
    </dgm:pt>
    <dgm:pt modelId="{306E68EF-5B12-4181-BFA6-D1EA962C1DAE}" type="sibTrans" cxnId="{FD84F0BC-189A-4B68-AF60-1020B442D6AD}">
      <dgm:prSet/>
      <dgm:spPr/>
      <dgm:t>
        <a:bodyPr/>
        <a:lstStyle/>
        <a:p>
          <a:endParaRPr lang="el-GR"/>
        </a:p>
      </dgm:t>
    </dgm:pt>
    <dgm:pt modelId="{EA984691-B318-4478-9156-B9CD06C1258D}">
      <dgm:prSet custT="1"/>
      <dgm:spPr/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Δια βίου διαδικασία αναπλαισίωσης εμπειρίας για επαγγελματική εξέλιξη και υιοθέτηση καινοτομιών (πχ. ΕΠ).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89AA6220-8578-4729-BA1F-1B826BBA94D9}" type="parTrans" cxnId="{AF493B24-ACCB-428A-96FA-EF59A4B09A72}">
      <dgm:prSet/>
      <dgm:spPr/>
      <dgm:t>
        <a:bodyPr/>
        <a:lstStyle/>
        <a:p>
          <a:endParaRPr lang="el-GR"/>
        </a:p>
      </dgm:t>
    </dgm:pt>
    <dgm:pt modelId="{49CB6AC5-0122-4BC8-A60C-6A77276B2EE2}" type="sibTrans" cxnId="{AF493B24-ACCB-428A-96FA-EF59A4B09A72}">
      <dgm:prSet/>
      <dgm:spPr/>
      <dgm:t>
        <a:bodyPr/>
        <a:lstStyle/>
        <a:p>
          <a:endParaRPr lang="el-GR"/>
        </a:p>
      </dgm:t>
    </dgm:pt>
    <dgm:pt modelId="{D897E596-9AAB-4FFF-BA36-921D4CF60436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Ανδραγωγική (Knowles):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Εστίαση στην αυτονομία και την προηγούμενη εμπειρία του εκπαιδευτικού.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7E3BE6B6-4280-4F2E-A769-8DD982867239}" type="parTrans" cxnId="{595246A8-C9A0-4D82-B17E-BDD068894DD7}">
      <dgm:prSet/>
      <dgm:spPr/>
      <dgm:t>
        <a:bodyPr/>
        <a:lstStyle/>
        <a:p>
          <a:endParaRPr lang="el-GR"/>
        </a:p>
      </dgm:t>
    </dgm:pt>
    <dgm:pt modelId="{9517A5D0-52E8-43D0-9E96-18889E32C93F}" type="sibTrans" cxnId="{595246A8-C9A0-4D82-B17E-BDD068894DD7}">
      <dgm:prSet/>
      <dgm:spPr/>
      <dgm:t>
        <a:bodyPr/>
        <a:lstStyle/>
        <a:p>
          <a:endParaRPr lang="el-GR"/>
        </a:p>
      </dgm:t>
    </dgm:pt>
    <dgm:pt modelId="{477ADADD-E78B-451F-91CA-6125DA65E5FD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Η ομάδα-στόχος (67 εκπαιδευτικοί)</a:t>
          </a:r>
          <a:endParaRPr lang="el-GR" sz="17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412494F-1F4D-4912-9DCE-5CF5DDA17278}" type="parTrans" cxnId="{4BCC847E-21A0-409D-9D91-783CA69D8A05}">
      <dgm:prSet/>
      <dgm:spPr/>
      <dgm:t>
        <a:bodyPr/>
        <a:lstStyle/>
        <a:p>
          <a:endParaRPr lang="el-GR"/>
        </a:p>
      </dgm:t>
    </dgm:pt>
    <dgm:pt modelId="{8495AEB5-3904-4D58-89CE-748B7A19435D}" type="sibTrans" cxnId="{4BCC847E-21A0-409D-9D91-783CA69D8A05}">
      <dgm:prSet/>
      <dgm:spPr/>
      <dgm:t>
        <a:bodyPr/>
        <a:lstStyle/>
        <a:p>
          <a:endParaRPr lang="el-GR"/>
        </a:p>
      </dgm:t>
    </dgm:pt>
    <dgm:pt modelId="{39514ED4-D5D7-4D44-AC6B-50AA6E277A6A}">
      <dgm:prSet custT="1"/>
      <dgm:spPr/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Υψηλή παιδαγωγική κατάρτιση, πολυδιάστατοι ρόλοι και έντονη «φτώχεια χρόνου».</a:t>
          </a:r>
        </a:p>
      </dgm:t>
    </dgm:pt>
    <dgm:pt modelId="{ADC0F815-B8E1-4767-8CAF-BCFAF7FCAD6E}" type="parTrans" cxnId="{51D018B5-F86F-49A2-945B-066389F88B13}">
      <dgm:prSet/>
      <dgm:spPr/>
      <dgm:t>
        <a:bodyPr/>
        <a:lstStyle/>
        <a:p>
          <a:endParaRPr lang="el-GR"/>
        </a:p>
      </dgm:t>
    </dgm:pt>
    <dgm:pt modelId="{B1AB2CEB-A158-4DCE-8E64-7CA5DD22DD55}" type="sibTrans" cxnId="{51D018B5-F86F-49A2-945B-066389F88B13}">
      <dgm:prSet/>
      <dgm:spPr/>
      <dgm:t>
        <a:bodyPr/>
        <a:lstStyle/>
        <a:p>
          <a:endParaRPr lang="el-GR"/>
        </a:p>
      </dgm:t>
    </dgm:pt>
    <dgm:pt modelId="{7F8EE39B-951A-435E-AC78-FFD76A11C639}">
      <dgm:prSet custT="1"/>
      <dgm:spPr/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Ανάγκη για επιμόρφωση και πρακτική εφαρμογή.</a:t>
          </a:r>
        </a:p>
      </dgm:t>
    </dgm:pt>
    <dgm:pt modelId="{47CDCC87-76AC-416D-A3D4-1D677CE9D471}" type="parTrans" cxnId="{F5F21E28-E7F4-4B22-AD71-38C4D71234C6}">
      <dgm:prSet/>
      <dgm:spPr/>
      <dgm:t>
        <a:bodyPr/>
        <a:lstStyle/>
        <a:p>
          <a:endParaRPr lang="el-GR"/>
        </a:p>
      </dgm:t>
    </dgm:pt>
    <dgm:pt modelId="{81A55B48-98CC-4132-A55B-F61BEB264EA1}" type="sibTrans" cxnId="{F5F21E28-E7F4-4B22-AD71-38C4D71234C6}">
      <dgm:prSet/>
      <dgm:spPr/>
      <dgm:t>
        <a:bodyPr/>
        <a:lstStyle/>
        <a:p>
          <a:endParaRPr lang="el-GR"/>
        </a:p>
      </dgm:t>
    </dgm:pt>
    <dgm:pt modelId="{65BAC448-AD4F-4603-8AEE-19C437915913}">
      <dgm:prSet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l-G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Υπέρβαση εμποδίων</a:t>
          </a:r>
          <a:endParaRPr lang="el-G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7DF7DA-9EAE-4629-AD1C-A5EDCE782C5E}" type="parTrans" cxnId="{BB65194F-1C1D-46AC-9415-C3931215E9F2}">
      <dgm:prSet/>
      <dgm:spPr/>
      <dgm:t>
        <a:bodyPr/>
        <a:lstStyle/>
        <a:p>
          <a:endParaRPr lang="el-GR"/>
        </a:p>
      </dgm:t>
    </dgm:pt>
    <dgm:pt modelId="{072839E5-D729-449E-BA99-73486492A33A}" type="sibTrans" cxnId="{BB65194F-1C1D-46AC-9415-C3931215E9F2}">
      <dgm:prSet/>
      <dgm:spPr/>
      <dgm:t>
        <a:bodyPr/>
        <a:lstStyle/>
        <a:p>
          <a:endParaRPr lang="el-GR"/>
        </a:p>
      </dgm:t>
    </dgm:pt>
    <dgm:pt modelId="{46D465E7-BFE7-478F-863F-8C63A9DD126F}">
      <dgm:prSet custT="1"/>
      <dgm:spPr/>
      <dgm:t>
        <a:bodyPr/>
        <a:lstStyle/>
        <a:p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Αντιμετώπιση του «ψηφιακού άγχους» μέσω της ευελιξίας της ΕξΑΕ και της ελκυστικότητας της ΕΠ.</a:t>
          </a:r>
          <a:endParaRPr lang="el-GR" sz="1800" dirty="0"/>
        </a:p>
      </dgm:t>
    </dgm:pt>
    <dgm:pt modelId="{94E5C205-8B1E-4797-BEE5-B8A0E34C3F51}" type="parTrans" cxnId="{BEBCBFF0-0D4B-44E3-8BF3-1E77080F1467}">
      <dgm:prSet/>
      <dgm:spPr/>
      <dgm:t>
        <a:bodyPr/>
        <a:lstStyle/>
        <a:p>
          <a:endParaRPr lang="el-GR"/>
        </a:p>
      </dgm:t>
    </dgm:pt>
    <dgm:pt modelId="{D9F43294-6EE2-4885-A3BA-B5E752A70B67}" type="sibTrans" cxnId="{BEBCBFF0-0D4B-44E3-8BF3-1E77080F1467}">
      <dgm:prSet/>
      <dgm:spPr/>
      <dgm:t>
        <a:bodyPr/>
        <a:lstStyle/>
        <a:p>
          <a:endParaRPr lang="el-GR"/>
        </a:p>
      </dgm:t>
    </dgm:pt>
    <dgm:pt modelId="{289F7CF7-9EE1-4B56-AB3B-9A0A1C0C793D}">
      <dgm:prSet custT="1"/>
      <dgm:spPr/>
      <dgm:t>
        <a:bodyPr/>
        <a:lstStyle/>
        <a:p>
          <a:r>
            <a:rPr lang="el-GR" sz="1800" b="1" dirty="0" smtClean="0">
              <a:latin typeface="Times New Roman" pitchFamily="18" charset="0"/>
              <a:cs typeface="Times New Roman" pitchFamily="18" charset="0"/>
            </a:rPr>
            <a:t>Μετασχηματίζουσα Μάθηση (Mezirow): </a:t>
          </a:r>
          <a:r>
            <a:rPr lang="el-GR" sz="1800" dirty="0" smtClean="0">
              <a:latin typeface="Times New Roman" pitchFamily="18" charset="0"/>
              <a:cs typeface="Times New Roman" pitchFamily="18" charset="0"/>
            </a:rPr>
            <a:t>Η ΕΠ ως «αποπροσανατολιστικό δίλημμα».</a:t>
          </a:r>
          <a:endParaRPr lang="el-GR" sz="1800" dirty="0">
            <a:latin typeface="Times New Roman" pitchFamily="18" charset="0"/>
            <a:cs typeface="Times New Roman" pitchFamily="18" charset="0"/>
          </a:endParaRPr>
        </a:p>
      </dgm:t>
    </dgm:pt>
    <dgm:pt modelId="{5F05AC57-4B1B-49D5-92DA-3146A65A2B25}" type="parTrans" cxnId="{649616C0-32E5-4214-87CC-6D66E181D8FF}">
      <dgm:prSet/>
      <dgm:spPr/>
      <dgm:t>
        <a:bodyPr/>
        <a:lstStyle/>
        <a:p>
          <a:endParaRPr lang="el-GR"/>
        </a:p>
      </dgm:t>
    </dgm:pt>
    <dgm:pt modelId="{1DF63984-A322-416A-9538-AA3D5276BFCB}" type="sibTrans" cxnId="{649616C0-32E5-4214-87CC-6D66E181D8FF}">
      <dgm:prSet/>
      <dgm:spPr/>
      <dgm:t>
        <a:bodyPr/>
        <a:lstStyle/>
        <a:p>
          <a:endParaRPr lang="el-GR"/>
        </a:p>
      </dgm:t>
    </dgm:pt>
    <dgm:pt modelId="{E53EB6D1-F875-4498-B640-8C822A06CBCF}" type="pres">
      <dgm:prSet presAssocID="{53A16EE2-A8FD-40E6-A375-439ABE4FB9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EF11278-DD7C-408A-B1EA-959BDFD7904F}" type="pres">
      <dgm:prSet presAssocID="{9F8BEE30-CEB6-473D-B25E-CEAF107010EF}" presName="parentLin" presStyleCnt="0"/>
      <dgm:spPr/>
      <dgm:t>
        <a:bodyPr/>
        <a:lstStyle/>
        <a:p>
          <a:endParaRPr lang="el-GR"/>
        </a:p>
      </dgm:t>
    </dgm:pt>
    <dgm:pt modelId="{42BC2ED6-53FC-46F6-83A3-E089A1A959DE}" type="pres">
      <dgm:prSet presAssocID="{9F8BEE30-CEB6-473D-B25E-CEAF107010EF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7CA08CC9-DFD1-4CF8-A9B2-4C0774C0ED8E}" type="pres">
      <dgm:prSet presAssocID="{9F8BEE30-CEB6-473D-B25E-CEAF107010EF}" presName="parentText" presStyleLbl="node1" presStyleIdx="0" presStyleCnt="4" custScaleX="9217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FEAAC8-AC4D-4255-8F45-FEFE8112005E}" type="pres">
      <dgm:prSet presAssocID="{9F8BEE30-CEB6-473D-B25E-CEAF107010EF}" presName="negativeSpace" presStyleCnt="0"/>
      <dgm:spPr/>
      <dgm:t>
        <a:bodyPr/>
        <a:lstStyle/>
        <a:p>
          <a:endParaRPr lang="el-GR"/>
        </a:p>
      </dgm:t>
    </dgm:pt>
    <dgm:pt modelId="{15F8DB6A-23E2-4C05-B214-0899E1E1EE80}" type="pres">
      <dgm:prSet presAssocID="{9F8BEE30-CEB6-473D-B25E-CEAF107010E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9228C-3A84-48BC-99BD-9A3D812B16DF}" type="pres">
      <dgm:prSet presAssocID="{C0B1A51B-A2CB-46D0-BC14-297BFF221CD6}" presName="spaceBetweenRectangles" presStyleCnt="0"/>
      <dgm:spPr/>
      <dgm:t>
        <a:bodyPr/>
        <a:lstStyle/>
        <a:p>
          <a:endParaRPr lang="el-GR"/>
        </a:p>
      </dgm:t>
    </dgm:pt>
    <dgm:pt modelId="{FD5168F6-774F-4AF1-8E55-72F344B4DF86}" type="pres">
      <dgm:prSet presAssocID="{B9C8A921-8CCC-430A-BDF4-6ADBE67F4954}" presName="parentLin" presStyleCnt="0"/>
      <dgm:spPr/>
      <dgm:t>
        <a:bodyPr/>
        <a:lstStyle/>
        <a:p>
          <a:endParaRPr lang="el-GR"/>
        </a:p>
      </dgm:t>
    </dgm:pt>
    <dgm:pt modelId="{B110EB88-A68E-45B9-A8FD-8DE4FFB85DDE}" type="pres">
      <dgm:prSet presAssocID="{B9C8A921-8CCC-430A-BDF4-6ADBE67F4954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B5F18318-BFC5-494C-826F-70A94DFE3EA1}" type="pres">
      <dgm:prSet presAssocID="{B9C8A921-8CCC-430A-BDF4-6ADBE67F4954}" presName="parentText" presStyleLbl="node1" presStyleIdx="1" presStyleCnt="4" custScaleX="9217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9422EC-C090-43E0-AC65-2465F8FFE23B}" type="pres">
      <dgm:prSet presAssocID="{B9C8A921-8CCC-430A-BDF4-6ADBE67F4954}" presName="negativeSpace" presStyleCnt="0"/>
      <dgm:spPr/>
      <dgm:t>
        <a:bodyPr/>
        <a:lstStyle/>
        <a:p>
          <a:endParaRPr lang="el-GR"/>
        </a:p>
      </dgm:t>
    </dgm:pt>
    <dgm:pt modelId="{FEA29B5A-AD97-44FB-BF0B-1770281BACA6}" type="pres">
      <dgm:prSet presAssocID="{B9C8A921-8CCC-430A-BDF4-6ADBE67F4954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1486EC-B27C-49AA-890F-5F481BE9D2B0}" type="pres">
      <dgm:prSet presAssocID="{306E68EF-5B12-4181-BFA6-D1EA962C1DAE}" presName="spaceBetweenRectangles" presStyleCnt="0"/>
      <dgm:spPr/>
      <dgm:t>
        <a:bodyPr/>
        <a:lstStyle/>
        <a:p>
          <a:endParaRPr lang="el-GR"/>
        </a:p>
      </dgm:t>
    </dgm:pt>
    <dgm:pt modelId="{2E4CCDDE-410E-466B-9184-8B4ADE7B3D71}" type="pres">
      <dgm:prSet presAssocID="{477ADADD-E78B-451F-91CA-6125DA65E5FD}" presName="parentLin" presStyleCnt="0"/>
      <dgm:spPr/>
      <dgm:t>
        <a:bodyPr/>
        <a:lstStyle/>
        <a:p>
          <a:endParaRPr lang="el-GR"/>
        </a:p>
      </dgm:t>
    </dgm:pt>
    <dgm:pt modelId="{78BE4152-D428-45D1-9983-80F17B70B5D7}" type="pres">
      <dgm:prSet presAssocID="{477ADADD-E78B-451F-91CA-6125DA65E5FD}" presName="parentLeftMargin" presStyleLbl="node1" presStyleIdx="1" presStyleCnt="4"/>
      <dgm:spPr/>
      <dgm:t>
        <a:bodyPr/>
        <a:lstStyle/>
        <a:p>
          <a:endParaRPr lang="el-GR"/>
        </a:p>
      </dgm:t>
    </dgm:pt>
    <dgm:pt modelId="{11ADE9A0-08F2-4A07-919D-623C601FFCE7}" type="pres">
      <dgm:prSet presAssocID="{477ADADD-E78B-451F-91CA-6125DA65E5FD}" presName="parentText" presStyleLbl="node1" presStyleIdx="2" presStyleCnt="4" custScaleX="9494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366C382-90DB-4ACA-89BB-1BE620B39C3E}" type="pres">
      <dgm:prSet presAssocID="{477ADADD-E78B-451F-91CA-6125DA65E5FD}" presName="negativeSpace" presStyleCnt="0"/>
      <dgm:spPr/>
      <dgm:t>
        <a:bodyPr/>
        <a:lstStyle/>
        <a:p>
          <a:endParaRPr lang="el-GR"/>
        </a:p>
      </dgm:t>
    </dgm:pt>
    <dgm:pt modelId="{B9EAB05F-0C93-47E5-BE8C-A6B83E4D32A1}" type="pres">
      <dgm:prSet presAssocID="{477ADADD-E78B-451F-91CA-6125DA65E5FD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75F975D-7A53-460E-8EBC-C57311773D65}" type="pres">
      <dgm:prSet presAssocID="{8495AEB5-3904-4D58-89CE-748B7A19435D}" presName="spaceBetweenRectangles" presStyleCnt="0"/>
      <dgm:spPr/>
      <dgm:t>
        <a:bodyPr/>
        <a:lstStyle/>
        <a:p>
          <a:endParaRPr lang="el-GR"/>
        </a:p>
      </dgm:t>
    </dgm:pt>
    <dgm:pt modelId="{116D5AA4-20D9-41FD-8ACC-83ADCEBC4CE6}" type="pres">
      <dgm:prSet presAssocID="{65BAC448-AD4F-4603-8AEE-19C437915913}" presName="parentLin" presStyleCnt="0"/>
      <dgm:spPr/>
      <dgm:t>
        <a:bodyPr/>
        <a:lstStyle/>
        <a:p>
          <a:endParaRPr lang="el-GR"/>
        </a:p>
      </dgm:t>
    </dgm:pt>
    <dgm:pt modelId="{A1D66BC8-72E3-4864-82C7-B886F77BA3CF}" type="pres">
      <dgm:prSet presAssocID="{65BAC448-AD4F-4603-8AEE-19C437915913}" presName="parentLeftMargin" presStyleLbl="node1" presStyleIdx="2" presStyleCnt="4"/>
      <dgm:spPr/>
      <dgm:t>
        <a:bodyPr/>
        <a:lstStyle/>
        <a:p>
          <a:endParaRPr lang="el-GR"/>
        </a:p>
      </dgm:t>
    </dgm:pt>
    <dgm:pt modelId="{DFC9C780-608D-4300-942F-2031E2B66798}" type="pres">
      <dgm:prSet presAssocID="{65BAC448-AD4F-4603-8AEE-19C437915913}" presName="parentText" presStyleLbl="node1" presStyleIdx="3" presStyleCnt="4" custScaleX="9494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6EDF2A-2A1F-48B8-9667-5E98AC7597FA}" type="pres">
      <dgm:prSet presAssocID="{65BAC448-AD4F-4603-8AEE-19C437915913}" presName="negativeSpace" presStyleCnt="0"/>
      <dgm:spPr/>
      <dgm:t>
        <a:bodyPr/>
        <a:lstStyle/>
        <a:p>
          <a:endParaRPr lang="el-GR"/>
        </a:p>
      </dgm:t>
    </dgm:pt>
    <dgm:pt modelId="{CCBEE2C8-B1C9-49D1-8884-8E73B7C24E40}" type="pres">
      <dgm:prSet presAssocID="{65BAC448-AD4F-4603-8AEE-19C43791591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6DE75C4-0355-4BE6-9EA4-5D86C58C210C}" type="presOf" srcId="{D897E596-9AAB-4FFF-BA36-921D4CF60436}" destId="{FEA29B5A-AD97-44FB-BF0B-1770281BACA6}" srcOrd="0" destOrd="0" presId="urn:microsoft.com/office/officeart/2005/8/layout/list1"/>
    <dgm:cxn modelId="{AD047D72-76FB-4BBF-A0A0-2B974AA982B4}" srcId="{53A16EE2-A8FD-40E6-A375-439ABE4FB9B7}" destId="{9F8BEE30-CEB6-473D-B25E-CEAF107010EF}" srcOrd="0" destOrd="0" parTransId="{C85D7614-BDDC-4FFB-8EB0-D3A7E767DD4F}" sibTransId="{C0B1A51B-A2CB-46D0-BC14-297BFF221CD6}"/>
    <dgm:cxn modelId="{8106736F-2AEE-41D6-BE74-FEF7AFF2E329}" type="presOf" srcId="{B9C8A921-8CCC-430A-BDF4-6ADBE67F4954}" destId="{B110EB88-A68E-45B9-A8FD-8DE4FFB85DDE}" srcOrd="0" destOrd="0" presId="urn:microsoft.com/office/officeart/2005/8/layout/list1"/>
    <dgm:cxn modelId="{BEBCBFF0-0D4B-44E3-8BF3-1E77080F1467}" srcId="{65BAC448-AD4F-4603-8AEE-19C437915913}" destId="{46D465E7-BFE7-478F-863F-8C63A9DD126F}" srcOrd="0" destOrd="0" parTransId="{94E5C205-8B1E-4797-BEE5-B8A0E34C3F51}" sibTransId="{D9F43294-6EE2-4885-A3BA-B5E752A70B67}"/>
    <dgm:cxn modelId="{C1FD42B1-2073-499A-8AF2-78FC351714F3}" type="presOf" srcId="{65BAC448-AD4F-4603-8AEE-19C437915913}" destId="{A1D66BC8-72E3-4864-82C7-B886F77BA3CF}" srcOrd="0" destOrd="0" presId="urn:microsoft.com/office/officeart/2005/8/layout/list1"/>
    <dgm:cxn modelId="{424409AE-F292-4831-9FD0-F164FFAF6884}" type="presOf" srcId="{477ADADD-E78B-451F-91CA-6125DA65E5FD}" destId="{11ADE9A0-08F2-4A07-919D-623C601FFCE7}" srcOrd="1" destOrd="0" presId="urn:microsoft.com/office/officeart/2005/8/layout/list1"/>
    <dgm:cxn modelId="{10EB1FB1-7620-4D07-B576-A9E484FE1910}" type="presOf" srcId="{7F8EE39B-951A-435E-AC78-FFD76A11C639}" destId="{B9EAB05F-0C93-47E5-BE8C-A6B83E4D32A1}" srcOrd="0" destOrd="1" presId="urn:microsoft.com/office/officeart/2005/8/layout/list1"/>
    <dgm:cxn modelId="{403F3CE2-E2CD-44E2-B5C5-6B692CF51DDE}" type="presOf" srcId="{46D465E7-BFE7-478F-863F-8C63A9DD126F}" destId="{CCBEE2C8-B1C9-49D1-8884-8E73B7C24E40}" srcOrd="0" destOrd="0" presId="urn:microsoft.com/office/officeart/2005/8/layout/list1"/>
    <dgm:cxn modelId="{595246A8-C9A0-4D82-B17E-BDD068894DD7}" srcId="{B9C8A921-8CCC-430A-BDF4-6ADBE67F4954}" destId="{D897E596-9AAB-4FFF-BA36-921D4CF60436}" srcOrd="0" destOrd="0" parTransId="{7E3BE6B6-4280-4F2E-A769-8DD982867239}" sibTransId="{9517A5D0-52E8-43D0-9E96-18889E32C93F}"/>
    <dgm:cxn modelId="{AF493B24-ACCB-428A-96FA-EF59A4B09A72}" srcId="{9F8BEE30-CEB6-473D-B25E-CEAF107010EF}" destId="{EA984691-B318-4478-9156-B9CD06C1258D}" srcOrd="0" destOrd="0" parTransId="{89AA6220-8578-4729-BA1F-1B826BBA94D9}" sibTransId="{49CB6AC5-0122-4BC8-A60C-6A77276B2EE2}"/>
    <dgm:cxn modelId="{4BCC847E-21A0-409D-9D91-783CA69D8A05}" srcId="{53A16EE2-A8FD-40E6-A375-439ABE4FB9B7}" destId="{477ADADD-E78B-451F-91CA-6125DA65E5FD}" srcOrd="2" destOrd="0" parTransId="{B412494F-1F4D-4912-9DCE-5CF5DDA17278}" sibTransId="{8495AEB5-3904-4D58-89CE-748B7A19435D}"/>
    <dgm:cxn modelId="{51D018B5-F86F-49A2-945B-066389F88B13}" srcId="{477ADADD-E78B-451F-91CA-6125DA65E5FD}" destId="{39514ED4-D5D7-4D44-AC6B-50AA6E277A6A}" srcOrd="0" destOrd="0" parTransId="{ADC0F815-B8E1-4767-8CAF-BCFAF7FCAD6E}" sibTransId="{B1AB2CEB-A158-4DCE-8E64-7CA5DD22DD55}"/>
    <dgm:cxn modelId="{BB65194F-1C1D-46AC-9415-C3931215E9F2}" srcId="{53A16EE2-A8FD-40E6-A375-439ABE4FB9B7}" destId="{65BAC448-AD4F-4603-8AEE-19C437915913}" srcOrd="3" destOrd="0" parTransId="{7B7DF7DA-9EAE-4629-AD1C-A5EDCE782C5E}" sibTransId="{072839E5-D729-449E-BA99-73486492A33A}"/>
    <dgm:cxn modelId="{FD84F0BC-189A-4B68-AF60-1020B442D6AD}" srcId="{53A16EE2-A8FD-40E6-A375-439ABE4FB9B7}" destId="{B9C8A921-8CCC-430A-BDF4-6ADBE67F4954}" srcOrd="1" destOrd="0" parTransId="{9BD5E0CB-A93A-4D6F-B513-DD41DC0965B6}" sibTransId="{306E68EF-5B12-4181-BFA6-D1EA962C1DAE}"/>
    <dgm:cxn modelId="{186E8131-5BC5-4B2A-AC33-7D719AD08F7C}" type="presOf" srcId="{53A16EE2-A8FD-40E6-A375-439ABE4FB9B7}" destId="{E53EB6D1-F875-4498-B640-8C822A06CBCF}" srcOrd="0" destOrd="0" presId="urn:microsoft.com/office/officeart/2005/8/layout/list1"/>
    <dgm:cxn modelId="{7B8352A3-2A98-477B-8B71-96A91E457534}" type="presOf" srcId="{B9C8A921-8CCC-430A-BDF4-6ADBE67F4954}" destId="{B5F18318-BFC5-494C-826F-70A94DFE3EA1}" srcOrd="1" destOrd="0" presId="urn:microsoft.com/office/officeart/2005/8/layout/list1"/>
    <dgm:cxn modelId="{77E6B9EF-35A0-499D-8AAB-A611CD78ACD8}" type="presOf" srcId="{39514ED4-D5D7-4D44-AC6B-50AA6E277A6A}" destId="{B9EAB05F-0C93-47E5-BE8C-A6B83E4D32A1}" srcOrd="0" destOrd="0" presId="urn:microsoft.com/office/officeart/2005/8/layout/list1"/>
    <dgm:cxn modelId="{3F16B4B9-DAB8-4179-9A83-BF855C230DA1}" type="presOf" srcId="{289F7CF7-9EE1-4B56-AB3B-9A0A1C0C793D}" destId="{FEA29B5A-AD97-44FB-BF0B-1770281BACA6}" srcOrd="0" destOrd="1" presId="urn:microsoft.com/office/officeart/2005/8/layout/list1"/>
    <dgm:cxn modelId="{1E6ED65E-A11E-4A59-ADD7-99DFE1720F60}" type="presOf" srcId="{EA984691-B318-4478-9156-B9CD06C1258D}" destId="{15F8DB6A-23E2-4C05-B214-0899E1E1EE80}" srcOrd="0" destOrd="0" presId="urn:microsoft.com/office/officeart/2005/8/layout/list1"/>
    <dgm:cxn modelId="{F5F21E28-E7F4-4B22-AD71-38C4D71234C6}" srcId="{477ADADD-E78B-451F-91CA-6125DA65E5FD}" destId="{7F8EE39B-951A-435E-AC78-FFD76A11C639}" srcOrd="1" destOrd="0" parTransId="{47CDCC87-76AC-416D-A3D4-1D677CE9D471}" sibTransId="{81A55B48-98CC-4132-A55B-F61BEB264EA1}"/>
    <dgm:cxn modelId="{1CD30AC7-2EA2-4F51-9D8C-D0E43A16CA9D}" type="presOf" srcId="{65BAC448-AD4F-4603-8AEE-19C437915913}" destId="{DFC9C780-608D-4300-942F-2031E2B66798}" srcOrd="1" destOrd="0" presId="urn:microsoft.com/office/officeart/2005/8/layout/list1"/>
    <dgm:cxn modelId="{B027844E-B65A-4C0E-9BE4-4742A6EA5C6D}" type="presOf" srcId="{9F8BEE30-CEB6-473D-B25E-CEAF107010EF}" destId="{7CA08CC9-DFD1-4CF8-A9B2-4C0774C0ED8E}" srcOrd="1" destOrd="0" presId="urn:microsoft.com/office/officeart/2005/8/layout/list1"/>
    <dgm:cxn modelId="{FC596357-6122-4067-9A94-7B4E6929D9EE}" type="presOf" srcId="{9F8BEE30-CEB6-473D-B25E-CEAF107010EF}" destId="{42BC2ED6-53FC-46F6-83A3-E089A1A959DE}" srcOrd="0" destOrd="0" presId="urn:microsoft.com/office/officeart/2005/8/layout/list1"/>
    <dgm:cxn modelId="{A5FF80E5-1519-4CEB-AA20-8B96A6B2CC76}" type="presOf" srcId="{477ADADD-E78B-451F-91CA-6125DA65E5FD}" destId="{78BE4152-D428-45D1-9983-80F17B70B5D7}" srcOrd="0" destOrd="0" presId="urn:microsoft.com/office/officeart/2005/8/layout/list1"/>
    <dgm:cxn modelId="{649616C0-32E5-4214-87CC-6D66E181D8FF}" srcId="{B9C8A921-8CCC-430A-BDF4-6ADBE67F4954}" destId="{289F7CF7-9EE1-4B56-AB3B-9A0A1C0C793D}" srcOrd="1" destOrd="0" parTransId="{5F05AC57-4B1B-49D5-92DA-3146A65A2B25}" sibTransId="{1DF63984-A322-416A-9538-AA3D5276BFCB}"/>
    <dgm:cxn modelId="{7B3C67BD-7B76-4793-9153-F78D6F693FEE}" type="presParOf" srcId="{E53EB6D1-F875-4498-B640-8C822A06CBCF}" destId="{9EF11278-DD7C-408A-B1EA-959BDFD7904F}" srcOrd="0" destOrd="0" presId="urn:microsoft.com/office/officeart/2005/8/layout/list1"/>
    <dgm:cxn modelId="{AC40C3EE-D408-4FE8-BDD4-CBB74EF20C2A}" type="presParOf" srcId="{9EF11278-DD7C-408A-B1EA-959BDFD7904F}" destId="{42BC2ED6-53FC-46F6-83A3-E089A1A959DE}" srcOrd="0" destOrd="0" presId="urn:microsoft.com/office/officeart/2005/8/layout/list1"/>
    <dgm:cxn modelId="{3DF5D8DA-8C12-4FBE-8F5D-96896C2A7CB8}" type="presParOf" srcId="{9EF11278-DD7C-408A-B1EA-959BDFD7904F}" destId="{7CA08CC9-DFD1-4CF8-A9B2-4C0774C0ED8E}" srcOrd="1" destOrd="0" presId="urn:microsoft.com/office/officeart/2005/8/layout/list1"/>
    <dgm:cxn modelId="{7ED83C13-45F4-4705-AB16-B1DC8F55C7FA}" type="presParOf" srcId="{E53EB6D1-F875-4498-B640-8C822A06CBCF}" destId="{17FEAAC8-AC4D-4255-8F45-FEFE8112005E}" srcOrd="1" destOrd="0" presId="urn:microsoft.com/office/officeart/2005/8/layout/list1"/>
    <dgm:cxn modelId="{4B438F67-DDFE-4C0B-BA00-D35F4DA6874A}" type="presParOf" srcId="{E53EB6D1-F875-4498-B640-8C822A06CBCF}" destId="{15F8DB6A-23E2-4C05-B214-0899E1E1EE80}" srcOrd="2" destOrd="0" presId="urn:microsoft.com/office/officeart/2005/8/layout/list1"/>
    <dgm:cxn modelId="{B5F2C083-654C-4CA4-B202-8E5256F0234A}" type="presParOf" srcId="{E53EB6D1-F875-4498-B640-8C822A06CBCF}" destId="{3899228C-3A84-48BC-99BD-9A3D812B16DF}" srcOrd="3" destOrd="0" presId="urn:microsoft.com/office/officeart/2005/8/layout/list1"/>
    <dgm:cxn modelId="{739300B1-C617-4EC8-AF44-7D1ED38FAD86}" type="presParOf" srcId="{E53EB6D1-F875-4498-B640-8C822A06CBCF}" destId="{FD5168F6-774F-4AF1-8E55-72F344B4DF86}" srcOrd="4" destOrd="0" presId="urn:microsoft.com/office/officeart/2005/8/layout/list1"/>
    <dgm:cxn modelId="{D59F2CB7-69CF-4223-A314-4EAE1E57AF38}" type="presParOf" srcId="{FD5168F6-774F-4AF1-8E55-72F344B4DF86}" destId="{B110EB88-A68E-45B9-A8FD-8DE4FFB85DDE}" srcOrd="0" destOrd="0" presId="urn:microsoft.com/office/officeart/2005/8/layout/list1"/>
    <dgm:cxn modelId="{3F2373E5-0775-47B2-BDF1-DA6BE4D70F55}" type="presParOf" srcId="{FD5168F6-774F-4AF1-8E55-72F344B4DF86}" destId="{B5F18318-BFC5-494C-826F-70A94DFE3EA1}" srcOrd="1" destOrd="0" presId="urn:microsoft.com/office/officeart/2005/8/layout/list1"/>
    <dgm:cxn modelId="{8BB70CAE-7B01-4F09-B8AF-1FE220A04723}" type="presParOf" srcId="{E53EB6D1-F875-4498-B640-8C822A06CBCF}" destId="{729422EC-C090-43E0-AC65-2465F8FFE23B}" srcOrd="5" destOrd="0" presId="urn:microsoft.com/office/officeart/2005/8/layout/list1"/>
    <dgm:cxn modelId="{A48AA836-1226-42D4-9420-6E0B433F7F1B}" type="presParOf" srcId="{E53EB6D1-F875-4498-B640-8C822A06CBCF}" destId="{FEA29B5A-AD97-44FB-BF0B-1770281BACA6}" srcOrd="6" destOrd="0" presId="urn:microsoft.com/office/officeart/2005/8/layout/list1"/>
    <dgm:cxn modelId="{35C26E41-8956-495B-B618-BA540AF144BF}" type="presParOf" srcId="{E53EB6D1-F875-4498-B640-8C822A06CBCF}" destId="{4B1486EC-B27C-49AA-890F-5F481BE9D2B0}" srcOrd="7" destOrd="0" presId="urn:microsoft.com/office/officeart/2005/8/layout/list1"/>
    <dgm:cxn modelId="{CF296CFC-6A5A-4A5C-B996-11A3048A9314}" type="presParOf" srcId="{E53EB6D1-F875-4498-B640-8C822A06CBCF}" destId="{2E4CCDDE-410E-466B-9184-8B4ADE7B3D71}" srcOrd="8" destOrd="0" presId="urn:microsoft.com/office/officeart/2005/8/layout/list1"/>
    <dgm:cxn modelId="{B5357ED9-DE1A-4932-82BB-32A4C8E8227D}" type="presParOf" srcId="{2E4CCDDE-410E-466B-9184-8B4ADE7B3D71}" destId="{78BE4152-D428-45D1-9983-80F17B70B5D7}" srcOrd="0" destOrd="0" presId="urn:microsoft.com/office/officeart/2005/8/layout/list1"/>
    <dgm:cxn modelId="{BF67BFC3-F380-4B2D-9CFC-3D40E0E2D4C9}" type="presParOf" srcId="{2E4CCDDE-410E-466B-9184-8B4ADE7B3D71}" destId="{11ADE9A0-08F2-4A07-919D-623C601FFCE7}" srcOrd="1" destOrd="0" presId="urn:microsoft.com/office/officeart/2005/8/layout/list1"/>
    <dgm:cxn modelId="{271C46AA-E783-43B5-8818-224645B42146}" type="presParOf" srcId="{E53EB6D1-F875-4498-B640-8C822A06CBCF}" destId="{7366C382-90DB-4ACA-89BB-1BE620B39C3E}" srcOrd="9" destOrd="0" presId="urn:microsoft.com/office/officeart/2005/8/layout/list1"/>
    <dgm:cxn modelId="{0643AFEA-EA54-4918-AA33-7630BF6DE121}" type="presParOf" srcId="{E53EB6D1-F875-4498-B640-8C822A06CBCF}" destId="{B9EAB05F-0C93-47E5-BE8C-A6B83E4D32A1}" srcOrd="10" destOrd="0" presId="urn:microsoft.com/office/officeart/2005/8/layout/list1"/>
    <dgm:cxn modelId="{70F78415-B55D-4DE2-8ECF-9726D5F53D75}" type="presParOf" srcId="{E53EB6D1-F875-4498-B640-8C822A06CBCF}" destId="{375F975D-7A53-460E-8EBC-C57311773D65}" srcOrd="11" destOrd="0" presId="urn:microsoft.com/office/officeart/2005/8/layout/list1"/>
    <dgm:cxn modelId="{0E1D9BDC-31DE-4032-B386-5006FA8AFD88}" type="presParOf" srcId="{E53EB6D1-F875-4498-B640-8C822A06CBCF}" destId="{116D5AA4-20D9-41FD-8ACC-83ADCEBC4CE6}" srcOrd="12" destOrd="0" presId="urn:microsoft.com/office/officeart/2005/8/layout/list1"/>
    <dgm:cxn modelId="{DD865F88-17DF-4943-990F-FD5B6EF8B934}" type="presParOf" srcId="{116D5AA4-20D9-41FD-8ACC-83ADCEBC4CE6}" destId="{A1D66BC8-72E3-4864-82C7-B886F77BA3CF}" srcOrd="0" destOrd="0" presId="urn:microsoft.com/office/officeart/2005/8/layout/list1"/>
    <dgm:cxn modelId="{18091B11-CE7B-409F-A12B-B584097AC79B}" type="presParOf" srcId="{116D5AA4-20D9-41FD-8ACC-83ADCEBC4CE6}" destId="{DFC9C780-608D-4300-942F-2031E2B66798}" srcOrd="1" destOrd="0" presId="urn:microsoft.com/office/officeart/2005/8/layout/list1"/>
    <dgm:cxn modelId="{40124B1F-B329-4250-B88F-56F655751627}" type="presParOf" srcId="{E53EB6D1-F875-4498-B640-8C822A06CBCF}" destId="{2F6EDF2A-2A1F-48B8-9667-5E98AC7597FA}" srcOrd="13" destOrd="0" presId="urn:microsoft.com/office/officeart/2005/8/layout/list1"/>
    <dgm:cxn modelId="{6B83AAA6-ACC1-4731-B6A5-844810089360}" type="presParOf" srcId="{E53EB6D1-F875-4498-B640-8C822A06CBCF}" destId="{CCBEE2C8-B1C9-49D1-8884-8E73B7C24E40}" srcOrd="14" destOrd="0" presId="urn:microsoft.com/office/officeart/2005/8/layout/list1"/>
  </dgm:cxnLst>
  <dgm:bg>
    <a:noFill/>
  </dgm:bg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C3C9A3D-1B64-4600-A4FC-2F385EAE2A84}" type="doc">
      <dgm:prSet loTypeId="urn:microsoft.com/office/officeart/2005/8/layout/venn1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C7513F69-33B1-4F3F-B977-151DAE040923}">
      <dgm:prSet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algn="ctr" rtl="0"/>
          <a:r>
            <a:rPr lang="el-GR" sz="1400" b="1" dirty="0" smtClean="0"/>
            <a:t>Επιμόρφωση ενηλίκων</a:t>
          </a:r>
          <a:endParaRPr lang="el-GR" sz="1400" b="1" dirty="0"/>
        </a:p>
      </dgm:t>
    </dgm:pt>
    <dgm:pt modelId="{23612A4A-0F85-4F98-8008-076D7BFBD6BC}" type="parTrans" cxnId="{EEB53746-5142-44C6-BBEA-F20A35B8E69E}">
      <dgm:prSet/>
      <dgm:spPr/>
      <dgm:t>
        <a:bodyPr/>
        <a:lstStyle/>
        <a:p>
          <a:endParaRPr lang="el-GR" sz="1600"/>
        </a:p>
      </dgm:t>
    </dgm:pt>
    <dgm:pt modelId="{30B8E8AF-7C87-42DA-86C9-821CE9AC7107}" type="sibTrans" cxnId="{EEB53746-5142-44C6-BBEA-F20A35B8E69E}">
      <dgm:prSet/>
      <dgm:spPr/>
      <dgm:t>
        <a:bodyPr/>
        <a:lstStyle/>
        <a:p>
          <a:endParaRPr lang="el-GR" sz="1600"/>
        </a:p>
      </dgm:t>
    </dgm:pt>
    <dgm:pt modelId="{89501BDC-4BB7-4E40-9732-FEBED2F141D8}" type="pres">
      <dgm:prSet presAssocID="{EC3C9A3D-1B64-4600-A4FC-2F385EAE2A8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019CB47-0892-4BB9-A309-2DEE50E4896D}" type="pres">
      <dgm:prSet presAssocID="{C7513F69-33B1-4F3F-B977-151DAE040923}" presName="circ1TxSh" presStyleLbl="vennNode1" presStyleIdx="0" presStyleCnt="1" custScaleX="134017" custLinFactNeighborX="9017" custLinFactNeighborY="5000"/>
      <dgm:spPr>
        <a:prstGeom prst="cloudCallout">
          <a:avLst/>
        </a:prstGeom>
      </dgm:spPr>
      <dgm:t>
        <a:bodyPr/>
        <a:lstStyle/>
        <a:p>
          <a:endParaRPr lang="el-GR"/>
        </a:p>
      </dgm:t>
    </dgm:pt>
  </dgm:ptLst>
  <dgm:cxnLst>
    <dgm:cxn modelId="{EEB53746-5142-44C6-BBEA-F20A35B8E69E}" srcId="{EC3C9A3D-1B64-4600-A4FC-2F385EAE2A84}" destId="{C7513F69-33B1-4F3F-B977-151DAE040923}" srcOrd="0" destOrd="0" parTransId="{23612A4A-0F85-4F98-8008-076D7BFBD6BC}" sibTransId="{30B8E8AF-7C87-42DA-86C9-821CE9AC7107}"/>
    <dgm:cxn modelId="{2BB406B7-48BB-4E36-8B9B-7312D5ABAD5F}" type="presOf" srcId="{C7513F69-33B1-4F3F-B977-151DAE040923}" destId="{2019CB47-0892-4BB9-A309-2DEE50E4896D}" srcOrd="0" destOrd="0" presId="urn:microsoft.com/office/officeart/2005/8/layout/venn1"/>
    <dgm:cxn modelId="{2D1CC707-059A-4DEE-B7A1-E352900BE87E}" type="presOf" srcId="{EC3C9A3D-1B64-4600-A4FC-2F385EAE2A84}" destId="{89501BDC-4BB7-4E40-9732-FEBED2F141D8}" srcOrd="0" destOrd="0" presId="urn:microsoft.com/office/officeart/2005/8/layout/venn1"/>
    <dgm:cxn modelId="{63BA406D-5866-477F-B5E6-A1172E11B8FE}" type="presParOf" srcId="{89501BDC-4BB7-4E40-9732-FEBED2F141D8}" destId="{2019CB47-0892-4BB9-A309-2DEE50E4896D}" srcOrd="0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0.76562</cdr:x>
      <cdr:y>0.28212</cdr:y>
    </cdr:from>
    <cdr:to>
      <cdr:x>1</cdr:x>
      <cdr:y>0.43403</cdr:y>
    </cdr:to>
    <cdr:sp macro="" textlink="">
      <cdr:nvSpPr>
        <cdr:cNvPr id="2" name="1 - TextBox"/>
        <cdr:cNvSpPr txBox="1"/>
      </cdr:nvSpPr>
      <cdr:spPr>
        <a:xfrm xmlns:a="http://schemas.openxmlformats.org/drawingml/2006/main">
          <a:off x="4786346" y="928694"/>
          <a:ext cx="1285884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l-G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0.34927</cdr:x>
      <cdr:y>0.33735</cdr:y>
    </cdr:from>
    <cdr:to>
      <cdr:x>0.38603</cdr:x>
      <cdr:y>0.37703</cdr:y>
    </cdr:to>
    <cdr:sp macro="" textlink="">
      <cdr:nvSpPr>
        <cdr:cNvPr id="3" name="2 - Αστέρι 5 ακτινών"/>
        <cdr:cNvSpPr/>
      </cdr:nvSpPr>
      <cdr:spPr>
        <a:xfrm xmlns:a="http://schemas.openxmlformats.org/drawingml/2006/main">
          <a:off x="1357322" y="1214446"/>
          <a:ext cx="142876" cy="142876"/>
        </a:xfrm>
        <a:prstGeom xmlns:a="http://schemas.openxmlformats.org/drawingml/2006/main" prst="star5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l-GR"/>
        </a:p>
      </cdr:txBody>
    </cdr:sp>
  </cdr:relSizeAnchor>
  <cdr:relSizeAnchor xmlns:cdr="http://schemas.openxmlformats.org/drawingml/2006/chartDrawing">
    <cdr:from>
      <cdr:x>0.40441</cdr:x>
      <cdr:y>0.35719</cdr:y>
    </cdr:from>
    <cdr:to>
      <cdr:x>0.64339</cdr:x>
      <cdr:y>0.51594</cdr:y>
    </cdr:to>
    <cdr:sp macro="" textlink="">
      <cdr:nvSpPr>
        <cdr:cNvPr id="4" name="3 - TextBox"/>
        <cdr:cNvSpPr txBox="1"/>
      </cdr:nvSpPr>
      <cdr:spPr>
        <a:xfrm xmlns:a="http://schemas.openxmlformats.org/drawingml/2006/main">
          <a:off x="1571636" y="1285884"/>
          <a:ext cx="928694" cy="571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l-GR" sz="1100" dirty="0"/>
        </a:p>
      </cdr:txBody>
    </cdr:sp>
  </cdr:relSizeAnchor>
  <cdr:relSizeAnchor xmlns:cdr="http://schemas.openxmlformats.org/drawingml/2006/chartDrawing">
    <cdr:from>
      <cdr:x>0.4228</cdr:x>
      <cdr:y>0.33735</cdr:y>
    </cdr:from>
    <cdr:to>
      <cdr:x>0.625</cdr:x>
      <cdr:y>0.47625</cdr:y>
    </cdr:to>
    <cdr:sp macro="" textlink="">
      <cdr:nvSpPr>
        <cdr:cNvPr id="5" name="4 - TextBox"/>
        <cdr:cNvSpPr txBox="1"/>
      </cdr:nvSpPr>
      <cdr:spPr>
        <a:xfrm xmlns:a="http://schemas.openxmlformats.org/drawingml/2006/main">
          <a:off x="1643074" y="1214446"/>
          <a:ext cx="785818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l-GR" sz="1100" dirty="0"/>
        </a:p>
      </cdr:txBody>
    </cdr:sp>
  </cdr:relSizeAnchor>
  <cdr:relSizeAnchor xmlns:cdr="http://schemas.openxmlformats.org/drawingml/2006/chartDrawing">
    <cdr:from>
      <cdr:x>0.4228</cdr:x>
      <cdr:y>0.29766</cdr:y>
    </cdr:from>
    <cdr:to>
      <cdr:x>0.64339</cdr:x>
      <cdr:y>0.59532</cdr:y>
    </cdr:to>
    <cdr:sp macro="" textlink="">
      <cdr:nvSpPr>
        <cdr:cNvPr id="6" name="5 - Ορθογώνιο"/>
        <cdr:cNvSpPr/>
      </cdr:nvSpPr>
      <cdr:spPr>
        <a:xfrm xmlns:a="http://schemas.openxmlformats.org/drawingml/2006/main">
          <a:off x="1643074" y="1071570"/>
          <a:ext cx="857256" cy="107157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sz="11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Έλεγχος</a:t>
          </a:r>
          <a:r>
            <a:rPr kumimoji="0" lang="en-US" sz="11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t-test </a:t>
          </a:r>
          <a:endParaRPr kumimoji="0" lang="el-GR" sz="11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Sig. (2-tailed) = 0,000 </a:t>
          </a:r>
          <a:endParaRPr kumimoji="0" lang="el-GR" sz="11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1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p &lt; 0,001</a:t>
          </a:r>
          <a:endParaRPr kumimoji="0" lang="en-US" sz="1100" b="0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0.4228</cdr:x>
      <cdr:y>0.33735</cdr:y>
    </cdr:from>
    <cdr:to>
      <cdr:x>0.45956</cdr:x>
      <cdr:y>0.37703</cdr:y>
    </cdr:to>
    <cdr:sp macro="" textlink="">
      <cdr:nvSpPr>
        <cdr:cNvPr id="9" name="1 - Αστέρι 5 ακτινών"/>
        <cdr:cNvSpPr/>
      </cdr:nvSpPr>
      <cdr:spPr>
        <a:xfrm xmlns:a="http://schemas.openxmlformats.org/drawingml/2006/main">
          <a:off x="1643074" y="1214446"/>
          <a:ext cx="142876" cy="142876"/>
        </a:xfrm>
        <a:prstGeom xmlns:a="http://schemas.openxmlformats.org/drawingml/2006/main" prst="star5">
          <a:avLst/>
        </a:prstGeom>
        <a:solidFill xmlns:a="http://schemas.openxmlformats.org/drawingml/2006/main">
          <a:srgbClr val="FF0000"/>
        </a:solidFill>
        <a:ln xmlns:a="http://schemas.openxmlformats.org/drawingml/2006/main" w="12700" cap="flat" cmpd="sng" algn="ctr">
          <a:solidFill>
            <a:srgbClr val="5B9BD5">
              <a:shade val="50000"/>
            </a:srgb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endParaRPr lang="el-G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25FFA-0C14-4FA5-B55E-311EFA8598C0}" type="datetimeFigureOut">
              <a:rPr lang="el-GR" smtClean="0"/>
              <a:pPr/>
              <a:t>6/3/2026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64A7D-D10B-4E96-81D0-AC30A89B053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427" cy="51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6" tIns="47773" rIns="95546" bIns="4777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992" y="0"/>
            <a:ext cx="3078427" cy="51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6" tIns="47773" rIns="95546" bIns="4777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3337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942"/>
            <a:ext cx="5683250" cy="460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6" tIns="47773" rIns="95546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546"/>
            <a:ext cx="3078427" cy="51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6" tIns="47773" rIns="95546" bIns="4777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992" y="9720546"/>
            <a:ext cx="3078427" cy="51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46" tIns="47773" rIns="95546" bIns="4777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3039241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el-GR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endParaRPr lang="el-GR" sz="13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el-GR" sz="1300" b="1" dirty="0" smtClean="0"/>
          </a:p>
          <a:p>
            <a:endParaRPr lang="el-GR" b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sz="13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sz="1300" i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el-GR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5457">
              <a:defRPr/>
            </a:pPr>
            <a:endParaRPr lang="el-GR" b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defTabSz="955457">
              <a:defRPr/>
            </a:pPr>
            <a:endParaRPr lang="el-GR" b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defTabSz="955457">
              <a:defRPr/>
            </a:pPr>
            <a:endParaRPr lang="en-US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Θέση εικόνας διαφάνειας 1">
            <a:extLst>
              <a:ext uri="{FF2B5EF4-FFF2-40B4-BE49-F238E27FC236}">
                <a16:creationId xmlns="" xmlns:a16="http://schemas.microsoft.com/office/drawing/2014/main" id="{9BAF7F35-CD8A-41B1-72F1-7FCAE5A679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Θέση σημειώσεων 2">
            <a:extLst>
              <a:ext uri="{FF2B5EF4-FFF2-40B4-BE49-F238E27FC236}">
                <a16:creationId xmlns="" xmlns:a16="http://schemas.microsoft.com/office/drawing/2014/main" id="{C96DFC0E-3262-9D0A-CCBF-50F3EE0E6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dirty="0"/>
          </a:p>
        </p:txBody>
      </p:sp>
      <p:sp>
        <p:nvSpPr>
          <p:cNvPr id="32772" name="Θέση αριθμού διαφάνειας 3">
            <a:extLst>
              <a:ext uri="{FF2B5EF4-FFF2-40B4-BE49-F238E27FC236}">
                <a16:creationId xmlns="" xmlns:a16="http://schemas.microsoft.com/office/drawing/2014/main" id="{3CEA9C7C-F32A-23A4-3B38-8E0827484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76308" indent="-29858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94321" indent="-238864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72049" indent="-238864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149777" indent="-238864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627506" indent="-2388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3105234" indent="-2388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582962" indent="-2388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4060690" indent="-2388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F62B23-CB82-4EE2-BC24-70F57C1ED125}" type="slidenum">
              <a:rPr lang="el-GR" altLang="el-GR" sz="1300"/>
              <a:pPr eaLnBrk="1" hangingPunct="1"/>
              <a:t>2</a:t>
            </a:fld>
            <a:endParaRPr lang="el-GR" altLang="el-GR" sz="13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sz="13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just" defTabSz="955457">
              <a:defRPr/>
            </a:pPr>
            <a:endParaRPr lang="el-GR" sz="13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el-GR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defTabSz="955457">
              <a:defRPr/>
            </a:pPr>
            <a:endParaRPr lang="en-US" sz="2000" b="1" dirty="0" smtClean="0">
              <a:solidFill>
                <a:srgbClr val="FFFF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38864" indent="-238864" defTabSz="955457">
              <a:defRPr/>
            </a:pP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sz="13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2016</a:t>
            </a: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Δρ Χαράλαμπος Μουζάκης</a:t>
            </a: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13124771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06666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573118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="" xmlns:p14="http://schemas.microsoft.com/office/powerpoint/2010/main" val="398985720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8158890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482388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396872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263602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3426135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374206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1325438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=""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ransition spd="slow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Data" Target="../diagrams/data6.xml"/><Relationship Id="rId7" Type="http://schemas.openxmlformats.org/officeDocument/2006/relationships/diagramData" Target="../diagrams/data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diagramColors" Target="../diagrams/colors7.xml"/><Relationship Id="rId4" Type="http://schemas.openxmlformats.org/officeDocument/2006/relationships/diagramLayout" Target="../diagrams/layout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Data" Target="../diagrams/data8.xml"/><Relationship Id="rId7" Type="http://schemas.openxmlformats.org/officeDocument/2006/relationships/diagramData" Target="../diagrams/data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diagramColors" Target="../diagrams/colors9.xml"/><Relationship Id="rId4" Type="http://schemas.openxmlformats.org/officeDocument/2006/relationships/diagramLayout" Target="../diagrams/layout8.xml"/><Relationship Id="rId9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Data" Target="../diagrams/data10.xml"/><Relationship Id="rId7" Type="http://schemas.openxmlformats.org/officeDocument/2006/relationships/diagramData" Target="../diagrams/data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10" Type="http://schemas.openxmlformats.org/officeDocument/2006/relationships/diagramColors" Target="../diagrams/colors11.xml"/><Relationship Id="rId4" Type="http://schemas.openxmlformats.org/officeDocument/2006/relationships/diagramLayout" Target="../diagrams/layout10.xml"/><Relationship Id="rId9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Data" Target="../diagrams/data12.xml"/><Relationship Id="rId7" Type="http://schemas.openxmlformats.org/officeDocument/2006/relationships/diagramData" Target="../diagrams/data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10" Type="http://schemas.openxmlformats.org/officeDocument/2006/relationships/diagramColors" Target="../diagrams/colors13.xml"/><Relationship Id="rId4" Type="http://schemas.openxmlformats.org/officeDocument/2006/relationships/diagramLayout" Target="../diagrams/layout12.xml"/><Relationship Id="rId9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Data" Target="../diagrams/data14.xml"/><Relationship Id="rId7" Type="http://schemas.openxmlformats.org/officeDocument/2006/relationships/diagramData" Target="../diagrams/data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10" Type="http://schemas.openxmlformats.org/officeDocument/2006/relationships/diagramColors" Target="../diagrams/colors15.xml"/><Relationship Id="rId4" Type="http://schemas.openxmlformats.org/officeDocument/2006/relationships/diagramLayout" Target="../diagrams/layout14.xml"/><Relationship Id="rId9" Type="http://schemas.openxmlformats.org/officeDocument/2006/relationships/diagramQuickStyle" Target="../diagrams/quickStyl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Data" Target="../diagrams/data16.xml"/><Relationship Id="rId7" Type="http://schemas.openxmlformats.org/officeDocument/2006/relationships/diagramData" Target="../diagrams/data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10" Type="http://schemas.openxmlformats.org/officeDocument/2006/relationships/diagramColors" Target="../diagrams/colors17.xml"/><Relationship Id="rId4" Type="http://schemas.openxmlformats.org/officeDocument/2006/relationships/diagramLayout" Target="../diagrams/layout16.xml"/><Relationship Id="rId9" Type="http://schemas.openxmlformats.org/officeDocument/2006/relationships/diagramQuickStyle" Target="../diagrams/quickStyl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Data" Target="../diagrams/data18.xml"/><Relationship Id="rId7" Type="http://schemas.openxmlformats.org/officeDocument/2006/relationships/diagramData" Target="../diagrams/data1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10" Type="http://schemas.openxmlformats.org/officeDocument/2006/relationships/diagramColors" Target="../diagrams/colors19.xml"/><Relationship Id="rId4" Type="http://schemas.openxmlformats.org/officeDocument/2006/relationships/diagramLayout" Target="../diagrams/layout18.xml"/><Relationship Id="rId9" Type="http://schemas.openxmlformats.org/officeDocument/2006/relationships/diagramQuickStyle" Target="../diagrams/quickStyl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diagramData" Target="../diagrams/data21.xml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3" Type="http://schemas.openxmlformats.org/officeDocument/2006/relationships/diagramData" Target="../diagrams/data22.xml"/><Relationship Id="rId7" Type="http://schemas.openxmlformats.org/officeDocument/2006/relationships/diagramData" Target="../diagrams/data2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10" Type="http://schemas.openxmlformats.org/officeDocument/2006/relationships/diagramColors" Target="../diagrams/colors23.xml"/><Relationship Id="rId4" Type="http://schemas.openxmlformats.org/officeDocument/2006/relationships/diagramLayout" Target="../diagrams/layout22.xml"/><Relationship Id="rId9" Type="http://schemas.openxmlformats.org/officeDocument/2006/relationships/diagramQuickStyle" Target="../diagrams/quickStyle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5.xml"/><Relationship Id="rId3" Type="http://schemas.openxmlformats.org/officeDocument/2006/relationships/diagramData" Target="../diagrams/data24.xml"/><Relationship Id="rId7" Type="http://schemas.openxmlformats.org/officeDocument/2006/relationships/diagramData" Target="../diagrams/data2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10" Type="http://schemas.openxmlformats.org/officeDocument/2006/relationships/diagramColors" Target="../diagrams/colors25.xml"/><Relationship Id="rId4" Type="http://schemas.openxmlformats.org/officeDocument/2006/relationships/diagramLayout" Target="../diagrams/layout24.xml"/><Relationship Id="rId9" Type="http://schemas.openxmlformats.org/officeDocument/2006/relationships/diagramQuickStyle" Target="../diagrams/quickStyle2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7.xml"/><Relationship Id="rId3" Type="http://schemas.openxmlformats.org/officeDocument/2006/relationships/diagramData" Target="../diagrams/data26.xml"/><Relationship Id="rId7" Type="http://schemas.openxmlformats.org/officeDocument/2006/relationships/diagramData" Target="../diagrams/data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10" Type="http://schemas.openxmlformats.org/officeDocument/2006/relationships/diagramColors" Target="../diagrams/colors27.xml"/><Relationship Id="rId4" Type="http://schemas.openxmlformats.org/officeDocument/2006/relationships/diagramLayout" Target="../diagrams/layout26.xml"/><Relationship Id="rId9" Type="http://schemas.openxmlformats.org/officeDocument/2006/relationships/diagramQuickStyle" Target="../diagrams/quickStyle2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9.xml"/><Relationship Id="rId3" Type="http://schemas.openxmlformats.org/officeDocument/2006/relationships/diagramData" Target="../diagrams/data28.xml"/><Relationship Id="rId7" Type="http://schemas.openxmlformats.org/officeDocument/2006/relationships/diagramData" Target="../diagrams/data2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10" Type="http://schemas.openxmlformats.org/officeDocument/2006/relationships/diagramColors" Target="../diagrams/colors29.xml"/><Relationship Id="rId4" Type="http://schemas.openxmlformats.org/officeDocument/2006/relationships/diagramLayout" Target="../diagrams/layout28.xml"/><Relationship Id="rId9" Type="http://schemas.openxmlformats.org/officeDocument/2006/relationships/diagramQuickStyle" Target="../diagrams/quickStyle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Data" Target="../diagrams/data4.xml"/><Relationship Id="rId7" Type="http://schemas.openxmlformats.org/officeDocument/2006/relationships/diagramData" Target="../diagrams/data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diagramColors" Target="../diagrams/colors5.xml"/><Relationship Id="rId4" Type="http://schemas.openxmlformats.org/officeDocument/2006/relationships/diagramLayout" Target="../diagrams/layout4.xml"/><Relationship Id="rId9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00232" y="1285860"/>
            <a:ext cx="6430090" cy="1729332"/>
          </a:xfrm>
          <a:solidFill>
            <a:schemeClr val="accent4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l-GR" sz="2400" dirty="0" smtClean="0"/>
              <a:t>Σχεδιασμός, υλοποίηση και αποτίμηση εκπαιδευτικού υλικού για </a:t>
            </a:r>
            <a:r>
              <a:rPr lang="en-US" sz="2400" dirty="0" smtClean="0"/>
              <a:t>e</a:t>
            </a:r>
            <a:r>
              <a:rPr lang="el-GR" sz="2400" dirty="0" smtClean="0"/>
              <a:t>-</a:t>
            </a:r>
            <a:r>
              <a:rPr lang="en-US" sz="2400" dirty="0" smtClean="0"/>
              <a:t>learning </a:t>
            </a:r>
            <a:r>
              <a:rPr lang="el-GR" sz="2400" dirty="0" smtClean="0"/>
              <a:t>περιβάλλοντα επιμόρφωσης εκπαιδευτικών Πρωτοβάθμιας Εκπαίδευσης με θέμα: </a:t>
            </a:r>
            <a:br>
              <a:rPr lang="el-GR" sz="2400" dirty="0" smtClean="0"/>
            </a:br>
            <a:r>
              <a:rPr lang="el-GR" sz="2400" dirty="0" smtClean="0"/>
              <a:t>«Η Επαυξημένη Πραγματικότητα </a:t>
            </a:r>
            <a:br>
              <a:rPr lang="el-GR" sz="2400" dirty="0" smtClean="0"/>
            </a:br>
            <a:r>
              <a:rPr lang="el-GR" sz="2400" dirty="0" smtClean="0"/>
              <a:t>στην εκπαίδευση»</a:t>
            </a:r>
            <a:endParaRPr lang="el-GR" sz="2400" dirty="0">
              <a:solidFill>
                <a:srgbClr val="C00000"/>
              </a:solidFill>
            </a:endParaRPr>
          </a:p>
        </p:txBody>
      </p: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43042" y="214290"/>
            <a:ext cx="739626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</a:t>
            </a:r>
            <a:r>
              <a:rPr lang="el-GR" sz="1400" dirty="0" smtClean="0">
                <a:latin typeface="Book Antiqua" panose="02040602050305030304" pitchFamily="18" charset="0"/>
              </a:rPr>
              <a:t>– Εξ </a:t>
            </a:r>
            <a:r>
              <a:rPr lang="el-GR" sz="1400" dirty="0">
                <a:latin typeface="Book Antiqua" panose="02040602050305030304" pitchFamily="18" charset="0"/>
              </a:rPr>
              <a:t>Αποστάσεως Εκπαίδευση  </a:t>
            </a:r>
            <a:endParaRPr lang="el-GR" sz="1400" dirty="0" smtClean="0">
              <a:latin typeface="Book Antiqua" panose="02040602050305030304" pitchFamily="18" charset="0"/>
            </a:endParaRPr>
          </a:p>
          <a:p>
            <a:pPr algn="ctr"/>
            <a:r>
              <a:rPr lang="el-GR" sz="1400" dirty="0" smtClean="0">
                <a:latin typeface="Book Antiqua" panose="02040602050305030304" pitchFamily="18" charset="0"/>
              </a:rPr>
              <a:t>με </a:t>
            </a:r>
            <a:r>
              <a:rPr lang="el-GR" sz="1400" dirty="0">
                <a:latin typeface="Book Antiqua" panose="02040602050305030304" pitchFamily="18" charset="0"/>
              </a:rPr>
              <a:t>την αξιοποίηση Προηγμένων Μαθησιακών Τεχνολογιών (e-Learning)»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500166" y="6000767"/>
            <a:ext cx="68917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202</a:t>
            </a:r>
            <a:r>
              <a:rPr kumimoji="0" lang="en-US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6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14480" y="1142984"/>
            <a:ext cx="7034182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931B1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931B1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571604" y="3071810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Μακράκη Ανδρονίκη Μαρία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9 - Ορθογώνιο"/>
          <p:cNvSpPr/>
          <p:nvPr/>
        </p:nvSpPr>
        <p:spPr>
          <a:xfrm>
            <a:off x="1643042" y="3786190"/>
            <a:ext cx="67693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  <p:graphicFrame>
        <p:nvGraphicFramePr>
          <p:cNvPr id="12" name="11 - Πίνακας">
            <a:extLst>
              <a:ext uri="{FF2B5EF4-FFF2-40B4-BE49-F238E27FC236}">
                <a16:creationId xmlns="" xmlns:a16="http://schemas.microsoft.com/office/drawing/2014/main" id="{1C7D4203-16F3-971F-2CE9-097E0203F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7313428"/>
              </p:ext>
            </p:extLst>
          </p:nvPr>
        </p:nvGraphicFramePr>
        <p:xfrm>
          <a:off x="1357290" y="4286256"/>
          <a:ext cx="7358112" cy="114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27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527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27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10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Παναγιώτης Αναστασιάδης</a:t>
                      </a:r>
                      <a:endParaRPr lang="el-GR" sz="14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Κωνσταντίνος</a:t>
                      </a:r>
                      <a:r>
                        <a:rPr lang="el-GR" sz="14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Κωτσίδης</a:t>
                      </a:r>
                      <a:endParaRPr lang="el-GR" sz="14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l-GR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Χαράλαμπος Μουζάκης</a:t>
                      </a:r>
                      <a:endParaRPr lang="el-GR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79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Καθηγητής </a:t>
                      </a:r>
                      <a:endParaRPr lang="el-GR" sz="14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Πανεπιστημίου Κρήτης</a:t>
                      </a:r>
                      <a:endParaRPr lang="el-GR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Καθηγητής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Πανεπιστημίου Κρήτης</a:t>
                      </a:r>
                      <a:endParaRPr lang="el-GR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Καθηγητής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Σύμβουλος Ε.Α.Π.</a:t>
                      </a:r>
                      <a:endParaRPr lang="el-GR" sz="1400" dirty="0"/>
                    </a:p>
                  </a:txBody>
                  <a:tcPr marL="91439" marR="91439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20 - Ορθογώνιο"/>
          <p:cNvSpPr/>
          <p:nvPr/>
        </p:nvSpPr>
        <p:spPr>
          <a:xfrm>
            <a:off x="2214546" y="5715016"/>
            <a:ext cx="42862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21 - Ορθογώνιο"/>
          <p:cNvSpPr/>
          <p:nvPr/>
        </p:nvSpPr>
        <p:spPr>
          <a:xfrm>
            <a:off x="2500298" y="5857892"/>
            <a:ext cx="214314" cy="214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22 - Διάγραμμα ροής: Απόφαση"/>
          <p:cNvSpPr/>
          <p:nvPr/>
        </p:nvSpPr>
        <p:spPr>
          <a:xfrm>
            <a:off x="2214546" y="6429396"/>
            <a:ext cx="214314" cy="142876"/>
          </a:xfrm>
          <a:prstGeom prst="flowChartDecisi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25 - Ρόμβος"/>
          <p:cNvSpPr/>
          <p:nvPr/>
        </p:nvSpPr>
        <p:spPr>
          <a:xfrm>
            <a:off x="2143108" y="6429396"/>
            <a:ext cx="285752" cy="285752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8" name="17 - Εικόνα" descr="Αποτέλεσμα εικόνας για ΠΑΝΕΠΙΣΤΗΜΙΟ ΚΡΗΤΗΣ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472" y="142852"/>
            <a:ext cx="18288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428728" y="500042"/>
            <a:ext cx="5286412" cy="64294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Θεωρητικό 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πλαίσιο 2/3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928662" y="1397000"/>
          <a:ext cx="7929618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10 - Διάγραμμα"/>
          <p:cNvGraphicFramePr/>
          <p:nvPr/>
        </p:nvGraphicFramePr>
        <p:xfrm>
          <a:off x="6929454" y="142852"/>
          <a:ext cx="194287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10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5286412" cy="64294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Θεωρητικό 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πλαίσιο 3/3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9 - Διάγραμμα"/>
          <p:cNvGraphicFramePr/>
          <p:nvPr/>
        </p:nvGraphicFramePr>
        <p:xfrm>
          <a:off x="785786" y="928670"/>
          <a:ext cx="8072494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10 - Διάγραμμα"/>
          <p:cNvGraphicFramePr/>
          <p:nvPr/>
        </p:nvGraphicFramePr>
        <p:xfrm>
          <a:off x="6929454" y="142852"/>
          <a:ext cx="2071702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11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1142976" y="1428736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5715040" cy="785818"/>
          </a:xfr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Παραγόμενο εκπαιδευτικό υλικό 1/3</a:t>
            </a:r>
            <a:endParaRPr lang="el-G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2071702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12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1142976" y="1428736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5715040" cy="785818"/>
          </a:xfr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Παραγόμενο εκπαιδευτικό υλικό 2/3</a:t>
            </a:r>
            <a:endParaRPr lang="el-G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2071702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13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1142976" y="1428736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5715040" cy="785818"/>
          </a:xfr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Παραγόμενο εκπαιδευτικό υλικό 3/3</a:t>
            </a:r>
            <a:endParaRPr lang="el-G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221454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14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1142976" y="1428736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5572164" cy="785818"/>
          </a:xfrm>
          <a:solidFill>
            <a:srgbClr val="931B1B"/>
          </a:solidFill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Μεθοδολογία 1/2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194287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15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1142976" y="1428736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5572164" cy="785818"/>
          </a:xfrm>
          <a:solidFill>
            <a:srgbClr val="931B1B"/>
          </a:solidFill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Μεθοδολογία 2/2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1942876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16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5643602" cy="785818"/>
          </a:xfrm>
          <a:solidFill>
            <a:schemeClr val="accent4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Αποτελέσματα-Κύρια ευρήματα 1/2</a:t>
            </a:r>
            <a:endParaRPr lang="el-G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2071702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4 - Γράφημα"/>
          <p:cNvGraphicFramePr>
            <a:graphicFrameLocks noChangeAspect="1"/>
          </p:cNvGraphicFramePr>
          <p:nvPr/>
        </p:nvGraphicFramePr>
        <p:xfrm>
          <a:off x="1357290" y="1142984"/>
          <a:ext cx="5486399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642910" y="4572008"/>
            <a:ext cx="8358246" cy="20002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Ε.Ε.1 (αρχικές στάσεις):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Υψηλή θεωρητική αποδοχή (ΜΟ=3,88), αλλά περιορισμένη πρακτική εφαρμογή.</a:t>
            </a:r>
          </a:p>
          <a:p>
            <a:pPr>
              <a:buFont typeface="Arial" pitchFamily="34" charset="0"/>
              <a:buChar char="•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Ε.Ε.2 (μεταβολή):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Στατιστικά     σημαντική αύξηση (ΜΟ=4,57) της πίστης στην αξία της ΕΠ μετά την επιμόρφωση.</a:t>
            </a:r>
          </a:p>
          <a:p>
            <a:pPr>
              <a:buFont typeface="Arial" pitchFamily="34" charset="0"/>
              <a:buChar char="•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Συμπέρασμα: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Επιβεβαίωση εναλλακτικής υπόθεσης H1_Η επιμόρφωση πέτυχε τον στόχο της.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929454" y="2071678"/>
            <a:ext cx="2071702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1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Έλεγχος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 t-test </a:t>
            </a:r>
            <a:endParaRPr kumimoji="0" lang="el-GR" sz="1600" b="1" i="1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Sig. (2-tailed) = 0,000 p &lt; 0,001</a:t>
            </a:r>
            <a:endParaRPr kumimoji="0" lang="en-US" sz="1600" b="0" i="1" u="none" strike="noStrike" cap="none" normalizeH="0" baseline="0" dirty="0" smtClean="0">
              <a:ln>
                <a:noFill/>
              </a:ln>
              <a:effectLst/>
              <a:cs typeface="Times New Roman" pitchFamily="18" charset="0"/>
            </a:endParaRPr>
          </a:p>
        </p:txBody>
      </p:sp>
      <p:sp>
        <p:nvSpPr>
          <p:cNvPr id="15" name="14 - Αστέρι 5 ακτινών"/>
          <p:cNvSpPr/>
          <p:nvPr/>
        </p:nvSpPr>
        <p:spPr>
          <a:xfrm>
            <a:off x="5715008" y="2214554"/>
            <a:ext cx="142876" cy="14287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Αστέρι 5 ακτινών"/>
          <p:cNvSpPr/>
          <p:nvPr/>
        </p:nvSpPr>
        <p:spPr>
          <a:xfrm>
            <a:off x="7072330" y="2143116"/>
            <a:ext cx="142876" cy="14287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Αστέρι 5 ακτινών"/>
          <p:cNvSpPr/>
          <p:nvPr/>
        </p:nvSpPr>
        <p:spPr>
          <a:xfrm>
            <a:off x="4071934" y="5357826"/>
            <a:ext cx="142876" cy="14287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17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5929354" cy="785818"/>
          </a:xfrm>
          <a:solidFill>
            <a:schemeClr val="accent4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l-GR" sz="2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Αποτελέσματα-Κύρια ευρήματα 2/2 </a:t>
            </a:r>
            <a: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Αποτίμηση ΕΥ από εκπαιδευτικούς και ειδικούς  της ΕξΑΕ</a:t>
            </a:r>
            <a:endParaRPr lang="el-G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7072330" y="0"/>
          <a:ext cx="2071670" cy="1071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4 - Θέση περιεχομένου"/>
          <p:cNvGraphicFramePr>
            <a:graphicFrameLocks noGrp="1"/>
          </p:cNvGraphicFramePr>
          <p:nvPr>
            <p:ph sz="half" idx="1"/>
          </p:nvPr>
        </p:nvGraphicFramePr>
        <p:xfrm>
          <a:off x="928662" y="1142984"/>
          <a:ext cx="38862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" name="5 - Θέση περιεχομένου"/>
          <p:cNvGraphicFramePr>
            <a:graphicFrameLocks/>
          </p:cNvGraphicFramePr>
          <p:nvPr/>
        </p:nvGraphicFramePr>
        <p:xfrm>
          <a:off x="5072066" y="1142984"/>
          <a:ext cx="38862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" name="5 - Ορθογώνιο"/>
          <p:cNvSpPr/>
          <p:nvPr/>
        </p:nvSpPr>
        <p:spPr>
          <a:xfrm>
            <a:off x="571472" y="4857760"/>
            <a:ext cx="4286280" cy="17859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Υψηλή ικανοποίηση 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από το ΕΥ (Γενικός ΜΟ=4,58).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Στατιστικά σημαντική υπεροχή 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των ΔΕ1 και ΔΕ4.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Ανάγκη για άμεσα εφαρμόσιμα πρότυπα 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(μείωση φόρτου εργασίας).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Γνωστική κόπωση 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στις τεχνικές ενότητες (ΔΕ3 και ΔΕ4).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4857752" y="4857760"/>
            <a:ext cx="4143404" cy="17859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Καθολική επιστημονική εγκυρότητα.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Μείωση αίσθησης απομόνωσης.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Πλήρης εναρμόνιση με αρχές Πολυμεσικής Μάθησης</a:t>
            </a:r>
          </a:p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προσωποποίησης, τροπικότητας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l-GR" sz="1500" b="1" dirty="0" smtClean="0">
                <a:latin typeface="Times New Roman" pitchFamily="18" charset="0"/>
                <a:cs typeface="Times New Roman" pitchFamily="18" charset="0"/>
              </a:rPr>
              <a:t>Αποτροπή γνωστικής υπερφόρτωσης </a:t>
            </a:r>
            <a:r>
              <a:rPr lang="el-GR" sz="1500" dirty="0" smtClean="0">
                <a:latin typeface="Times New Roman" pitchFamily="18" charset="0"/>
                <a:cs typeface="Times New Roman" pitchFamily="18" charset="0"/>
              </a:rPr>
              <a:t>(αρχή κατάτμησης και σηματοδότησης).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18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857224" y="1071546"/>
          <a:ext cx="8001056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5572164" cy="785818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Συμπεράσματα 1/4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786578" y="0"/>
          <a:ext cx="2357422" cy="114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19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="" xmlns:a16="http://schemas.microsoft.com/office/drawing/2014/main" id="{B9EE7A58-287F-330C-D9DC-7FC861052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275" y="2087563"/>
            <a:ext cx="6624638" cy="18510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400" dirty="0"/>
              <a:t>Καθηγητή </a:t>
            </a:r>
            <a:r>
              <a:rPr lang="el-GR" sz="2400" dirty="0" smtClean="0"/>
              <a:t>Αναστασιάδη Παναγιώτη</a:t>
            </a:r>
            <a:endParaRPr lang="el-GR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400" dirty="0" smtClean="0"/>
              <a:t>Καθηγητή Κωτσίδη Κωνσταντίνο</a:t>
            </a:r>
            <a:endParaRPr lang="en-GB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2400" dirty="0" smtClean="0"/>
              <a:t>Καθηγητή Μουζάκη Χαράλαμπο</a:t>
            </a:r>
            <a:endParaRPr lang="el-GR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123" name="Τίτλος 2">
            <a:extLst>
              <a:ext uri="{FF2B5EF4-FFF2-40B4-BE49-F238E27FC236}">
                <a16:creationId xmlns="" xmlns:a16="http://schemas.microsoft.com/office/drawing/2014/main" id="{439EAD3B-E203-BEED-BC10-3B6C6666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0166" y="571480"/>
            <a:ext cx="7038975" cy="595295"/>
          </a:xfrm>
        </p:spPr>
        <p:txBody>
          <a:bodyPr/>
          <a:lstStyle/>
          <a:p>
            <a:pPr eaLnBrk="1" hangingPunct="1"/>
            <a:r>
              <a:rPr lang="el-GR" alt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Ευχαριστίες</a:t>
            </a:r>
          </a:p>
        </p:txBody>
      </p:sp>
      <p:grpSp>
        <p:nvGrpSpPr>
          <p:cNvPr id="3" name="4 - Ομάδα">
            <a:extLst>
              <a:ext uri="{FF2B5EF4-FFF2-40B4-BE49-F238E27FC236}">
                <a16:creationId xmlns="" xmlns:a16="http://schemas.microsoft.com/office/drawing/2014/main" id="{95E1AF19-96C7-4FBF-C3D4-AA5A7CD13151}"/>
              </a:ext>
            </a:extLst>
          </p:cNvPr>
          <p:cNvGrpSpPr/>
          <p:nvPr/>
        </p:nvGrpSpPr>
        <p:grpSpPr>
          <a:xfrm>
            <a:off x="1355068" y="1579536"/>
            <a:ext cx="6834214" cy="573664"/>
            <a:chOff x="0" y="49732"/>
            <a:chExt cx="6834214" cy="573664"/>
          </a:xfrm>
          <a:solidFill>
            <a:schemeClr val="accent4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5" name="5 - Στρογγυλεμένο ορθογώνιο">
              <a:extLst>
                <a:ext uri="{FF2B5EF4-FFF2-40B4-BE49-F238E27FC236}">
                  <a16:creationId xmlns="" xmlns:a16="http://schemas.microsoft.com/office/drawing/2014/main" id="{E0BD2F51-C3EE-0591-CF1E-A076B9DE0F52}"/>
                </a:ext>
              </a:extLst>
            </p:cNvPr>
            <p:cNvSpPr/>
            <p:nvPr/>
          </p:nvSpPr>
          <p:spPr>
            <a:xfrm>
              <a:off x="0" y="49732"/>
              <a:ext cx="6834214" cy="573664"/>
            </a:xfrm>
            <a:prstGeom prst="round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Στρογγυλεμένο ορθογώνιο 4">
              <a:extLst>
                <a:ext uri="{FF2B5EF4-FFF2-40B4-BE49-F238E27FC236}">
                  <a16:creationId xmlns="" xmlns:a16="http://schemas.microsoft.com/office/drawing/2014/main" id="{A9274667-35DE-1FF5-49B6-6BBF24A6EECC}"/>
                </a:ext>
              </a:extLst>
            </p:cNvPr>
            <p:cNvSpPr/>
            <p:nvPr/>
          </p:nvSpPr>
          <p:spPr>
            <a:xfrm>
              <a:off x="28004" y="77736"/>
              <a:ext cx="6778206" cy="51765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106680" tIns="106680" rIns="106680" bIns="10668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Στην τριμελή επιτροπή επίβλεψης</a:t>
              </a:r>
              <a:endPara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4 - Ομάδα">
            <a:extLst>
              <a:ext uri="{FF2B5EF4-FFF2-40B4-BE49-F238E27FC236}">
                <a16:creationId xmlns="" xmlns:a16="http://schemas.microsoft.com/office/drawing/2014/main" id="{207874C5-8CC8-BBB0-4163-6D8AED5C51D3}"/>
              </a:ext>
            </a:extLst>
          </p:cNvPr>
          <p:cNvGrpSpPr/>
          <p:nvPr/>
        </p:nvGrpSpPr>
        <p:grpSpPr>
          <a:xfrm>
            <a:off x="1357570" y="3991459"/>
            <a:ext cx="6834214" cy="573664"/>
            <a:chOff x="0" y="49732"/>
            <a:chExt cx="6834214" cy="573664"/>
          </a:xfrm>
          <a:solidFill>
            <a:schemeClr val="accent4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8" name="5 - Στρογγυλεμένο ορθογώνιο">
              <a:extLst>
                <a:ext uri="{FF2B5EF4-FFF2-40B4-BE49-F238E27FC236}">
                  <a16:creationId xmlns="" xmlns:a16="http://schemas.microsoft.com/office/drawing/2014/main" id="{047C0914-C625-9B76-35B6-405FADD835BC}"/>
                </a:ext>
              </a:extLst>
            </p:cNvPr>
            <p:cNvSpPr/>
            <p:nvPr/>
          </p:nvSpPr>
          <p:spPr>
            <a:xfrm>
              <a:off x="0" y="49732"/>
              <a:ext cx="6834214" cy="573664"/>
            </a:xfrm>
            <a:prstGeom prst="round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" name="Στρογγυλεμένο ορθογώνιο 4">
              <a:extLst>
                <a:ext uri="{FF2B5EF4-FFF2-40B4-BE49-F238E27FC236}">
                  <a16:creationId xmlns="" xmlns:a16="http://schemas.microsoft.com/office/drawing/2014/main" id="{AC8F8BA2-943F-9A55-9A3F-F208B85450A1}"/>
                </a:ext>
              </a:extLst>
            </p:cNvPr>
            <p:cNvSpPr/>
            <p:nvPr/>
          </p:nvSpPr>
          <p:spPr>
            <a:xfrm>
              <a:off x="28004" y="77736"/>
              <a:ext cx="6778206" cy="51765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106680" tIns="106680" rIns="106680" bIns="10668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Στους συμμετέχοντες στην έρευνα</a:t>
              </a:r>
              <a:endPara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4 - Ομάδα">
            <a:extLst>
              <a:ext uri="{FF2B5EF4-FFF2-40B4-BE49-F238E27FC236}">
                <a16:creationId xmlns="" xmlns:a16="http://schemas.microsoft.com/office/drawing/2014/main" id="{6BECE3A0-3995-CF61-E35E-116F7E2E118F}"/>
              </a:ext>
            </a:extLst>
          </p:cNvPr>
          <p:cNvGrpSpPr/>
          <p:nvPr/>
        </p:nvGrpSpPr>
        <p:grpSpPr>
          <a:xfrm>
            <a:off x="1355068" y="4807346"/>
            <a:ext cx="6834214" cy="573664"/>
            <a:chOff x="0" y="49732"/>
            <a:chExt cx="6834214" cy="573664"/>
          </a:xfrm>
          <a:solidFill>
            <a:schemeClr val="accent4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1" name="5 - Στρογγυλεμένο ορθογώνιο">
              <a:extLst>
                <a:ext uri="{FF2B5EF4-FFF2-40B4-BE49-F238E27FC236}">
                  <a16:creationId xmlns="" xmlns:a16="http://schemas.microsoft.com/office/drawing/2014/main" id="{6CFC8D04-5512-1F2B-2FC3-5D86C7778663}"/>
                </a:ext>
              </a:extLst>
            </p:cNvPr>
            <p:cNvSpPr/>
            <p:nvPr/>
          </p:nvSpPr>
          <p:spPr>
            <a:xfrm>
              <a:off x="0" y="49732"/>
              <a:ext cx="6834214" cy="573664"/>
            </a:xfrm>
            <a:prstGeom prst="round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2" name="Στρογγυλεμένο ορθογώνιο 4">
              <a:extLst>
                <a:ext uri="{FF2B5EF4-FFF2-40B4-BE49-F238E27FC236}">
                  <a16:creationId xmlns="" xmlns:a16="http://schemas.microsoft.com/office/drawing/2014/main" id="{4E2DE155-3FB8-0331-8B67-08341F00C951}"/>
                </a:ext>
              </a:extLst>
            </p:cNvPr>
            <p:cNvSpPr/>
            <p:nvPr/>
          </p:nvSpPr>
          <p:spPr>
            <a:xfrm>
              <a:off x="28004" y="77736"/>
              <a:ext cx="6778206" cy="51765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106680" tIns="106680" rIns="106680" bIns="10668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Στην οικογένειά μου</a:t>
              </a:r>
              <a:endParaRPr lang="en-GB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2</a:t>
            </a:fld>
            <a:endParaRPr lang="en-US" sz="12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928662" y="1285860"/>
          <a:ext cx="800105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5572164" cy="785818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Συμπεράσματα 2/4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786578" y="0"/>
          <a:ext cx="2357422" cy="114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20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5929354" cy="785818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Συμπεράσματα  3/4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786578" y="0"/>
          <a:ext cx="2357422" cy="114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- Διάγραμμα"/>
          <p:cNvGraphicFramePr/>
          <p:nvPr/>
        </p:nvGraphicFramePr>
        <p:xfrm>
          <a:off x="928662" y="1285860"/>
          <a:ext cx="800105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9 - Δεξιό βέλος"/>
          <p:cNvSpPr/>
          <p:nvPr/>
        </p:nvSpPr>
        <p:spPr>
          <a:xfrm>
            <a:off x="4357686" y="2143116"/>
            <a:ext cx="357190" cy="214314"/>
          </a:xfrm>
          <a:prstGeom prst="rightArrow">
            <a:avLst/>
          </a:prstGeom>
          <a:solidFill>
            <a:srgbClr val="931B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21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5929354" cy="785818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Συμπεράσματα 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l-G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/4</a:t>
            </a:r>
            <a:endParaRPr lang="el-G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7000892" y="0"/>
          <a:ext cx="2357422" cy="114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- Διάγραμμα"/>
          <p:cNvGraphicFramePr/>
          <p:nvPr/>
        </p:nvGraphicFramePr>
        <p:xfrm>
          <a:off x="928662" y="1285860"/>
          <a:ext cx="800105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22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3136613"/>
            <a:ext cx="65948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/>
              <a:t>Σας ευχαριστώ για την προσοχή σας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200" b="1" smtClean="0"/>
              <a:pPr/>
              <a:t>23</a:t>
            </a:fld>
            <a:endParaRPr lang="en-US" sz="1200" b="1" dirty="0"/>
          </a:p>
        </p:txBody>
      </p:sp>
      <p:pic>
        <p:nvPicPr>
          <p:cNvPr id="5" name="4 - Εικόνα" descr="303605879_554181573172454_428799304502455318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5000636"/>
            <a:ext cx="2073600" cy="1080000"/>
          </a:xfrm>
          <a:prstGeom prst="rect">
            <a:avLst/>
          </a:prstGeom>
        </p:spPr>
      </p:pic>
      <p:pic>
        <p:nvPicPr>
          <p:cNvPr id="6" name="5 - Εικόνα" descr="Καταγραφή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071538" y="4929198"/>
            <a:ext cx="1817370" cy="1426464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857224" y="4643446"/>
            <a:ext cx="714380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Ρόμβος"/>
          <p:cNvSpPr/>
          <p:nvPr/>
        </p:nvSpPr>
        <p:spPr>
          <a:xfrm>
            <a:off x="785786" y="5500702"/>
            <a:ext cx="428628" cy="571504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ιαγώνια ρίγα"/>
          <p:cNvSpPr/>
          <p:nvPr/>
        </p:nvSpPr>
        <p:spPr>
          <a:xfrm>
            <a:off x="1000100" y="5643578"/>
            <a:ext cx="500066" cy="571504"/>
          </a:xfrm>
          <a:prstGeom prst="diagStrip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3071802" y="3857628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800" dirty="0" smtClean="0"/>
              <a:t>Μακράκη Ανδρονίκη Μαρία</a:t>
            </a:r>
          </a:p>
          <a:p>
            <a:pPr algn="ctr"/>
            <a:r>
              <a:rPr lang="en-US" sz="1800" dirty="0" smtClean="0"/>
              <a:t>nikimakraki68@gmail.com</a:t>
            </a:r>
            <a:endParaRPr lang="el-GR" sz="1800" dirty="0"/>
          </a:p>
        </p:txBody>
      </p:sp>
    </p:spTree>
    <p:extLst>
      <p:ext uri="{BB962C8B-B14F-4D97-AF65-F5344CB8AC3E}">
        <p14:creationId xmlns="" xmlns:p14="http://schemas.microsoft.com/office/powerpoint/2010/main" val="10261208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Σκοπός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142976" y="1285860"/>
            <a:ext cx="74295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/>
              <a:t>Σχεδιασμός εξ Αποστάσεως Εκπαιδευτικού Υλικού (ΕΥ)</a:t>
            </a:r>
            <a:br>
              <a:rPr lang="el-GR" sz="2800" dirty="0" smtClean="0"/>
            </a:br>
            <a:endParaRPr lang="el-G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/>
              <a:t>Υλοποίηση επιμόρφωσης εκπαιδευτικών Πρωτοβάθμιας Εκπαίδευσης (ΠΕ)</a:t>
            </a:r>
            <a:br>
              <a:rPr lang="el-GR" sz="2800" dirty="0" smtClean="0"/>
            </a:br>
            <a:endParaRPr lang="el-G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/>
              <a:t>Αποτίμηση ΕΥ(ειδικοί ΕξΑΕ και εκπαιδευτικοί ΠΕ)</a:t>
            </a:r>
          </a:p>
          <a:p>
            <a:pPr marL="457200" indent="-457200"/>
            <a:endParaRPr lang="el-G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 smtClean="0"/>
              <a:t>Διερεύνηση στάσεων για την Επαυξημένη Πραγματικότητα (ΕΠ) πριν και μετά την επιμόρφωση.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3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6726484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576064"/>
          </a:xfrm>
        </p:spPr>
        <p:txBody>
          <a:bodyPr>
            <a:normAutofit fontScale="90000"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Συνεισφορά της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διπλωματικής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14 - Διάγραμμα"/>
          <p:cNvGraphicFramePr/>
          <p:nvPr/>
        </p:nvGraphicFramePr>
        <p:xfrm>
          <a:off x="1142976" y="1285860"/>
          <a:ext cx="742955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2" name="21 - Ομάδα"/>
          <p:cNvGrpSpPr/>
          <p:nvPr/>
        </p:nvGrpSpPr>
        <p:grpSpPr>
          <a:xfrm>
            <a:off x="1142976" y="5214950"/>
            <a:ext cx="7429552" cy="1214446"/>
            <a:chOff x="0" y="0"/>
            <a:chExt cx="6096000" cy="1269999"/>
          </a:xfrm>
        </p:grpSpPr>
        <p:sp>
          <p:nvSpPr>
            <p:cNvPr id="23" name="22 - Στρογγυλεμένο ορθογώνιο"/>
            <p:cNvSpPr/>
            <p:nvPr/>
          </p:nvSpPr>
          <p:spPr>
            <a:xfrm>
              <a:off x="0" y="0"/>
              <a:ext cx="6096000" cy="1269999"/>
            </a:xfrm>
            <a:prstGeom prst="roundRect">
              <a:avLst>
                <a:gd name="adj" fmla="val 10000"/>
              </a:avLst>
            </a:prstGeom>
            <a:solidFill>
              <a:srgbClr val="FF993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Στρογγυλεμένο ορθογώνιο 4"/>
            <p:cNvSpPr/>
            <p:nvPr/>
          </p:nvSpPr>
          <p:spPr>
            <a:xfrm>
              <a:off x="1346200" y="0"/>
              <a:ext cx="4749800" cy="12699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t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l-GR" sz="2400" kern="1200"/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l-GR" sz="1900" kern="1200"/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l-GR" sz="1900" kern="1200"/>
            </a:p>
          </p:txBody>
        </p:sp>
      </p:grpSp>
      <p:sp>
        <p:nvSpPr>
          <p:cNvPr id="28" name="27 - Ορθογώνιο"/>
          <p:cNvSpPr/>
          <p:nvPr/>
        </p:nvSpPr>
        <p:spPr>
          <a:xfrm>
            <a:off x="2786050" y="5286388"/>
            <a:ext cx="17658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dirty="0" smtClean="0">
                <a:solidFill>
                  <a:schemeClr val="bg1"/>
                </a:solidFill>
                <a:latin typeface="+mn-lt"/>
              </a:rPr>
              <a:t>Επαγγελματική</a:t>
            </a:r>
            <a:endParaRPr lang="el-GR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29 - Ορθογώνιο"/>
          <p:cNvSpPr/>
          <p:nvPr/>
        </p:nvSpPr>
        <p:spPr>
          <a:xfrm>
            <a:off x="2857488" y="5643578"/>
            <a:ext cx="56436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l-GR" sz="1600" dirty="0" smtClean="0">
                <a:solidFill>
                  <a:schemeClr val="bg1"/>
                </a:solidFill>
              </a:rPr>
              <a:t>Ενδυνάμωση εκπαιδευτικών ΠΕ με πρακτικές δεξιότητες και    ενίσχυση της αυτοπεποίθησής τους για την εισαγωγή καινοτομιών στη σχολική τάξη.</a:t>
            </a:r>
          </a:p>
          <a:p>
            <a:pPr lvl="0">
              <a:buFont typeface="Arial" pitchFamily="34" charset="0"/>
              <a:buChar char="•"/>
            </a:pPr>
            <a:endParaRPr lang="el-GR" sz="1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3" name="32 - Εικόνα" descr="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4414" y="5357826"/>
            <a:ext cx="1617345" cy="1017270"/>
          </a:xfrm>
          <a:prstGeom prst="roundRect">
            <a:avLst/>
          </a:prstGeom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4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27909929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43042" y="500042"/>
            <a:ext cx="6786610" cy="576064"/>
          </a:xfrm>
        </p:spPr>
        <p:txBody>
          <a:bodyPr>
            <a:no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Ερευνητικά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Ερωτήματα 1/2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000100" y="1285861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l-GR" dirty="0" smtClean="0"/>
              <a:t>Ποιες είναι οι αρχικές απόψεις των συμμετεχόντων στην έρευνα εκπαιδευτικών σχετικά με την ΕΠ στην εκπαίδευση;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Πώς επηρεάστηκαν οι αρχικές απόψεις των συμμετεχόντων στην έρευνα εκπαιδευτικών σχετικά με την ΕΠ, μετά την επιμόρφωσή τους;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 smtClean="0"/>
              <a:t>Πώς αποτιμάται το επιμορφωτικό ΕΥ, ως προς την ποιότητα και αποτελεσματικότητά του, από τους συμμετέχοντες στην έρευνα εκπαιδευτικούς;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dirty="0" smtClean="0"/>
              <a:t>Το ΕΥ διέπεται από τις αρχές και τη μεθοδολογία της ΕξΑΕ;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dirty="0" smtClean="0"/>
              <a:t>Το ΕΥ έχει δημιουργηθεί σύμφωνα με τις αρχές της πολυμεσικής μάθησης;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5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15389201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43042" y="500042"/>
            <a:ext cx="6786610" cy="576064"/>
          </a:xfrm>
        </p:spPr>
        <p:txBody>
          <a:bodyPr>
            <a:no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Ερευνητικές Υποθέσεις 2/2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000100" y="1500174"/>
            <a:ext cx="79296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l-GR" sz="3000" b="1" dirty="0" smtClean="0"/>
              <a:t>Μηδενική Υπόθεση (H0​): </a:t>
            </a:r>
            <a:r>
              <a:rPr lang="el-GR" sz="3000" dirty="0" smtClean="0"/>
              <a:t>Δεν υπάρχει στατιστικά σημαντική διαφορά στην πίστη στην αξία της ΕΠ στην εκπαίδευση μεταξύ της μέτρησης ΠΡΙΝ και ΜΕΤΑ την επιμόρφωση.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3000" b="1" dirty="0" smtClean="0"/>
              <a:t>Εναλλακτική Υπόθεση (H1​): </a:t>
            </a:r>
            <a:r>
              <a:rPr lang="el-GR" sz="3000" dirty="0" smtClean="0"/>
              <a:t>Υπάρχει στατιστικά σημαντική διαφορά στην πίστη στην αξία της ΕΠ στην εκπαίδευση μεταξύ της μέτρησης ΠΡΙΝ και ΜΕΤΑ την επιμόρφωση (συγκεκριμένα, αναμένεται αύξηση). </a:t>
            </a:r>
            <a:endParaRPr lang="el-GR" sz="30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6</a:t>
            </a:fld>
            <a:endParaRPr lang="en-US" sz="12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5389201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Δομή της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εργασίας 1/2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- Διάγραμμα"/>
          <p:cNvGraphicFramePr/>
          <p:nvPr/>
        </p:nvGraphicFramePr>
        <p:xfrm>
          <a:off x="1142976" y="1397000"/>
          <a:ext cx="735811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7</a:t>
            </a:fld>
            <a:endParaRPr lang="en-US" sz="12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3688952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Δομή της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εργασίας 2/2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- Διάγραμμα"/>
          <p:cNvGraphicFramePr/>
          <p:nvPr/>
        </p:nvGraphicFramePr>
        <p:xfrm>
          <a:off x="1142976" y="1357298"/>
          <a:ext cx="735811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00826" y="6492875"/>
            <a:ext cx="2057400" cy="365125"/>
          </a:xfrm>
        </p:spPr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8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13688952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- Διάγραμμα"/>
          <p:cNvGraphicFramePr/>
          <p:nvPr/>
        </p:nvGraphicFramePr>
        <p:xfrm>
          <a:off x="928662" y="1071546"/>
          <a:ext cx="7786742" cy="531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5286412" cy="64294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l-G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Θεωρητικό </a:t>
            </a:r>
            <a:r>
              <a:rPr lang="el-G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πλαίσιο 1/3</a:t>
            </a:r>
            <a:endParaRPr lang="el-G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10 - Διάγραμμα"/>
          <p:cNvGraphicFramePr/>
          <p:nvPr/>
        </p:nvGraphicFramePr>
        <p:xfrm>
          <a:off x="6929454" y="142852"/>
          <a:ext cx="2071702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57F1E4F-1CFF-5643-939E-217C01CDF565}" type="slidenum">
              <a:rPr lang="en-US" sz="1200" b="1" smtClean="0"/>
              <a:pPr/>
              <a:t>9</a:t>
            </a:fld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3581669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8974</TotalTime>
  <Words>1790</Words>
  <Application>Microsoft Office PowerPoint</Application>
  <PresentationFormat>Προβολή στην οθόνη (4:3)</PresentationFormat>
  <Paragraphs>272</Paragraphs>
  <Slides>23</Slides>
  <Notes>23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Σχεδιασμός, υλοποίηση και αποτίμηση εκπαιδευτικού υλικού για e-learning περιβάλλοντα επιμόρφωσης εκπαιδευτικών Πρωτοβάθμιας Εκπαίδευσης με θέμα:  «Η Επαυξημένη Πραγματικότητα  στην εκπαίδευση»</vt:lpstr>
      <vt:lpstr>Ευχαριστίες</vt:lpstr>
      <vt:lpstr>1. Σκοπός</vt:lpstr>
      <vt:lpstr>2. Συνεισφορά της διπλωματικής</vt:lpstr>
      <vt:lpstr>3. Ερευνητικά Ερωτήματα 1/2</vt:lpstr>
      <vt:lpstr>3. Ερευνητικές Υποθέσεις 2/2</vt:lpstr>
      <vt:lpstr>4. Δομή της εργασίας 1/2</vt:lpstr>
      <vt:lpstr>4. Δομή της εργασίας 2/2</vt:lpstr>
      <vt:lpstr>5. Θεωρητικό πλαίσιο 1/3</vt:lpstr>
      <vt:lpstr>5. Θεωρητικό πλαίσιο 2/3</vt:lpstr>
      <vt:lpstr>5. Θεωρητικό πλαίσιο 3/3</vt:lpstr>
      <vt:lpstr>6. Παραγόμενο εκπαιδευτικό υλικό 1/3</vt:lpstr>
      <vt:lpstr>6. Παραγόμενο εκπαιδευτικό υλικό 2/3</vt:lpstr>
      <vt:lpstr>6. Παραγόμενο εκπαιδευτικό υλικό 3/3</vt:lpstr>
      <vt:lpstr>7. Μεθοδολογία 1/2</vt:lpstr>
      <vt:lpstr>7. Μεθοδολογία 2/2</vt:lpstr>
      <vt:lpstr>8. Αποτελέσματα-Κύρια ευρήματα 1/2</vt:lpstr>
      <vt:lpstr>8. Αποτελέσματα-Κύρια ευρήματα 2/2  Αποτίμηση ΕΥ από εκπαιδευτικούς και ειδικούς  της ΕξΑΕ</vt:lpstr>
      <vt:lpstr>9. Συμπεράσματα 1/4</vt:lpstr>
      <vt:lpstr>9. Συμπεράσματα 2/4</vt:lpstr>
      <vt:lpstr>9. Συμπεράσματα  3/4</vt:lpstr>
      <vt:lpstr>9. Συμπεράσματα  4/4</vt:lpstr>
      <vt:lpstr>Διαφάνεια 23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user</cp:lastModifiedBy>
  <cp:revision>2266</cp:revision>
  <dcterms:created xsi:type="dcterms:W3CDTF">2003-10-16T17:37:47Z</dcterms:created>
  <dcterms:modified xsi:type="dcterms:W3CDTF">2026-03-06T07:11:45Z</dcterms:modified>
</cp:coreProperties>
</file>