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22"/>
  </p:notesMasterIdLst>
  <p:sldIdLst>
    <p:sldId id="1482" r:id="rId2"/>
    <p:sldId id="2013" r:id="rId3"/>
    <p:sldId id="2023" r:id="rId4"/>
    <p:sldId id="2021" r:id="rId5"/>
    <p:sldId id="2014" r:id="rId6"/>
    <p:sldId id="2020" r:id="rId7"/>
    <p:sldId id="2012" r:id="rId8"/>
    <p:sldId id="2024" r:id="rId9"/>
    <p:sldId id="2025" r:id="rId10"/>
    <p:sldId id="2026" r:id="rId11"/>
    <p:sldId id="2027" r:id="rId12"/>
    <p:sldId id="2028" r:id="rId13"/>
    <p:sldId id="2022" r:id="rId14"/>
    <p:sldId id="2015" r:id="rId15"/>
    <p:sldId id="2017" r:id="rId16"/>
    <p:sldId id="2018" r:id="rId17"/>
    <p:sldId id="2029" r:id="rId18"/>
    <p:sldId id="2030" r:id="rId19"/>
    <p:sldId id="2031" r:id="rId20"/>
    <p:sldId id="2019" r:id="rId21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0CCAF"/>
    <a:srgbClr val="FFA54B"/>
    <a:srgbClr val="FFFFCC"/>
    <a:srgbClr val="931B1B"/>
    <a:srgbClr val="EDBE9B"/>
    <a:srgbClr val="ADDB7B"/>
    <a:srgbClr val="F4F694"/>
    <a:srgbClr val="FFAD5B"/>
    <a:srgbClr val="FF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89528" autoAdjust="0"/>
  </p:normalViewPr>
  <p:slideViewPr>
    <p:cSldViewPr>
      <p:cViewPr varScale="1">
        <p:scale>
          <a:sx n="76" d="100"/>
          <a:sy n="76" d="100"/>
        </p:scale>
        <p:origin x="1066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6a5436123c2c366" providerId="LiveId" clId="{01CE4A70-F707-4433-A563-FBDCE1A41163}"/>
    <pc:docChg chg="undo redo custSel modSld">
      <pc:chgData name="" userId="66a5436123c2c366" providerId="LiveId" clId="{01CE4A70-F707-4433-A563-FBDCE1A41163}" dt="2026-02-26T19:19:18.893" v="1076" actId="20577"/>
      <pc:docMkLst>
        <pc:docMk/>
      </pc:docMkLst>
      <pc:sldChg chg="addSp delSp modSp">
        <pc:chgData name="" userId="66a5436123c2c366" providerId="LiveId" clId="{01CE4A70-F707-4433-A563-FBDCE1A41163}" dt="2026-02-24T19:18:09.113" v="66" actId="14100"/>
        <pc:sldMkLst>
          <pc:docMk/>
          <pc:sldMk cId="0" sldId="1482"/>
        </pc:sldMkLst>
        <pc:spChg chg="mod">
          <ac:chgData name="" userId="66a5436123c2c366" providerId="LiveId" clId="{01CE4A70-F707-4433-A563-FBDCE1A41163}" dt="2026-02-24T19:14:29.362" v="35" actId="113"/>
          <ac:spMkLst>
            <pc:docMk/>
            <pc:sldMk cId="0" sldId="1482"/>
            <ac:spMk id="10" creationId="{00000000-0000-0000-0000-000000000000}"/>
          </ac:spMkLst>
        </pc:spChg>
        <pc:spChg chg="add mod">
          <ac:chgData name="" userId="66a5436123c2c366" providerId="LiveId" clId="{01CE4A70-F707-4433-A563-FBDCE1A41163}" dt="2026-02-24T19:15:25.223" v="39" actId="207"/>
          <ac:spMkLst>
            <pc:docMk/>
            <pc:sldMk cId="0" sldId="1482"/>
            <ac:spMk id="12" creationId="{C60D6C06-3040-4848-8563-FAECEA1C6A1E}"/>
          </ac:spMkLst>
        </pc:spChg>
        <pc:spChg chg="mod">
          <ac:chgData name="" userId="66a5436123c2c366" providerId="LiveId" clId="{01CE4A70-F707-4433-A563-FBDCE1A41163}" dt="2026-02-24T19:14:20.497" v="34" actId="14100"/>
          <ac:spMkLst>
            <pc:docMk/>
            <pc:sldMk cId="0" sldId="1482"/>
            <ac:spMk id="13" creationId="{00000000-0000-0000-0000-000000000000}"/>
          </ac:spMkLst>
        </pc:spChg>
        <pc:spChg chg="add mod">
          <ac:chgData name="" userId="66a5436123c2c366" providerId="LiveId" clId="{01CE4A70-F707-4433-A563-FBDCE1A41163}" dt="2026-02-24T19:16:07.737" v="47" actId="14100"/>
          <ac:spMkLst>
            <pc:docMk/>
            <pc:sldMk cId="0" sldId="1482"/>
            <ac:spMk id="14" creationId="{12E0F022-A0D9-4522-AB51-3D48FEFACE85}"/>
          </ac:spMkLst>
        </pc:spChg>
        <pc:spChg chg="add mod">
          <ac:chgData name="" userId="66a5436123c2c366" providerId="LiveId" clId="{01CE4A70-F707-4433-A563-FBDCE1A41163}" dt="2026-02-24T19:16:46.911" v="52" actId="207"/>
          <ac:spMkLst>
            <pc:docMk/>
            <pc:sldMk cId="0" sldId="1482"/>
            <ac:spMk id="15" creationId="{3B44B6D4-8294-4544-9678-C5C72435722D}"/>
          </ac:spMkLst>
        </pc:spChg>
        <pc:spChg chg="mod">
          <ac:chgData name="" userId="66a5436123c2c366" providerId="LiveId" clId="{01CE4A70-F707-4433-A563-FBDCE1A41163}" dt="2026-02-24T19:13:08.969" v="26" actId="255"/>
          <ac:spMkLst>
            <pc:docMk/>
            <pc:sldMk cId="0" sldId="1482"/>
            <ac:spMk id="3074" creationId="{00000000-0000-0000-0000-000000000000}"/>
          </ac:spMkLst>
        </pc:spChg>
        <pc:spChg chg="mod">
          <ac:chgData name="" userId="66a5436123c2c366" providerId="LiveId" clId="{01CE4A70-F707-4433-A563-FBDCE1A41163}" dt="2026-02-24T19:18:03.538" v="65" actId="1076"/>
          <ac:spMkLst>
            <pc:docMk/>
            <pc:sldMk cId="0" sldId="1482"/>
            <ac:spMk id="3081" creationId="{00000000-0000-0000-0000-000000000000}"/>
          </ac:spMkLst>
        </pc:spChg>
        <pc:graphicFrameChg chg="del">
          <ac:chgData name="" userId="66a5436123c2c366" providerId="LiveId" clId="{01CE4A70-F707-4433-A563-FBDCE1A41163}" dt="2026-02-24T19:15:17.608" v="37"/>
          <ac:graphicFrameMkLst>
            <pc:docMk/>
            <pc:sldMk cId="0" sldId="1482"/>
            <ac:graphicFrameMk id="2" creationId="{00000000-0000-0000-0000-000000000000}"/>
          </ac:graphicFrameMkLst>
        </pc:graphicFrameChg>
        <pc:picChg chg="add mod">
          <ac:chgData name="" userId="66a5436123c2c366" providerId="LiveId" clId="{01CE4A70-F707-4433-A563-FBDCE1A41163}" dt="2026-02-24T19:18:09.113" v="66" actId="14100"/>
          <ac:picMkLst>
            <pc:docMk/>
            <pc:sldMk cId="0" sldId="1482"/>
            <ac:picMk id="17" creationId="{CD8FB8DF-EE20-4548-A09B-C1DB479E36AA}"/>
          </ac:picMkLst>
        </pc:picChg>
        <pc:cxnChg chg="del">
          <ac:chgData name="" userId="66a5436123c2c366" providerId="LiveId" clId="{01CE4A70-F707-4433-A563-FBDCE1A41163}" dt="2026-02-24T19:17:52.103" v="63"/>
          <ac:cxnSpMkLst>
            <pc:docMk/>
            <pc:sldMk cId="0" sldId="1482"/>
            <ac:cxnSpMk id="7" creationId="{00000000-0000-0000-0000-000000000000}"/>
          </ac:cxnSpMkLst>
        </pc:cxnChg>
        <pc:cxnChg chg="del">
          <ac:chgData name="" userId="66a5436123c2c366" providerId="LiveId" clId="{01CE4A70-F707-4433-A563-FBDCE1A41163}" dt="2026-02-24T19:17:55.304" v="64"/>
          <ac:cxnSpMkLst>
            <pc:docMk/>
            <pc:sldMk cId="0" sldId="1482"/>
            <ac:cxnSpMk id="16" creationId="{00000000-0000-0000-0000-000000000000}"/>
          </ac:cxnSpMkLst>
        </pc:cxnChg>
      </pc:sldChg>
      <pc:sldChg chg="addSp modSp">
        <pc:chgData name="" userId="66a5436123c2c366" providerId="LiveId" clId="{01CE4A70-F707-4433-A563-FBDCE1A41163}" dt="2026-02-24T19:38:00.681" v="238" actId="14861"/>
        <pc:sldMkLst>
          <pc:docMk/>
          <pc:sldMk cId="3581669255" sldId="2012"/>
        </pc:sldMkLst>
        <pc:spChg chg="mod">
          <ac:chgData name="" userId="66a5436123c2c366" providerId="LiveId" clId="{01CE4A70-F707-4433-A563-FBDCE1A41163}" dt="2026-02-24T19:35:41.170" v="225" actId="1076"/>
          <ac:spMkLst>
            <pc:docMk/>
            <pc:sldMk cId="3581669255" sldId="2012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19:38:00.681" v="238" actId="14861"/>
          <ac:spMkLst>
            <pc:docMk/>
            <pc:sldMk cId="3581669255" sldId="2012"/>
            <ac:spMk id="3" creationId="{14FB0776-EEC0-4CD2-804C-B79338F7F8B3}"/>
          </ac:spMkLst>
        </pc:spChg>
        <pc:spChg chg="add mod">
          <ac:chgData name="" userId="66a5436123c2c366" providerId="LiveId" clId="{01CE4A70-F707-4433-A563-FBDCE1A41163}" dt="2026-02-24T19:36:28.526" v="232" actId="1076"/>
          <ac:spMkLst>
            <pc:docMk/>
            <pc:sldMk cId="3581669255" sldId="2012"/>
            <ac:spMk id="5" creationId="{0CD5A1F1-BE80-4368-8D8A-47117667D20B}"/>
          </ac:spMkLst>
        </pc:spChg>
      </pc:sldChg>
      <pc:sldChg chg="modSp">
        <pc:chgData name="" userId="66a5436123c2c366" providerId="LiveId" clId="{01CE4A70-F707-4433-A563-FBDCE1A41163}" dt="2026-02-24T20:31:19.516" v="965" actId="2711"/>
        <pc:sldMkLst>
          <pc:docMk/>
          <pc:sldMk cId="672648472" sldId="2013"/>
        </pc:sldMkLst>
        <pc:spChg chg="mod">
          <ac:chgData name="" userId="66a5436123c2c366" providerId="LiveId" clId="{01CE4A70-F707-4433-A563-FBDCE1A41163}" dt="2026-02-24T20:31:19.516" v="965" actId="2711"/>
          <ac:spMkLst>
            <pc:docMk/>
            <pc:sldMk cId="672648472" sldId="2013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19:18:41.441" v="68" actId="255"/>
          <ac:spMkLst>
            <pc:docMk/>
            <pc:sldMk cId="672648472" sldId="2013"/>
            <ac:spMk id="5" creationId="{B61C5E7F-E923-4738-B423-0A7C31244D7B}"/>
          </ac:spMkLst>
        </pc:spChg>
      </pc:sldChg>
      <pc:sldChg chg="modSp">
        <pc:chgData name="" userId="66a5436123c2c366" providerId="LiveId" clId="{01CE4A70-F707-4433-A563-FBDCE1A41163}" dt="2026-02-24T20:32:29.505" v="979" actId="2711"/>
        <pc:sldMkLst>
          <pc:docMk/>
          <pc:sldMk cId="1538920152" sldId="2014"/>
        </pc:sldMkLst>
        <pc:spChg chg="mod">
          <ac:chgData name="" userId="66a5436123c2c366" providerId="LiveId" clId="{01CE4A70-F707-4433-A563-FBDCE1A41163}" dt="2026-02-24T20:32:29.505" v="979" actId="2711"/>
          <ac:spMkLst>
            <pc:docMk/>
            <pc:sldMk cId="1538920152" sldId="2014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19:30:37.578" v="153" actId="12"/>
          <ac:spMkLst>
            <pc:docMk/>
            <pc:sldMk cId="1538920152" sldId="2014"/>
            <ac:spMk id="3" creationId="{E426BB7D-2845-434E-A6FC-610ACCA00F77}"/>
          </ac:spMkLst>
        </pc:spChg>
        <pc:picChg chg="mod">
          <ac:chgData name="" userId="66a5436123c2c366" providerId="LiveId" clId="{01CE4A70-F707-4433-A563-FBDCE1A41163}" dt="2026-02-24T19:29:03.022" v="139" actId="14100"/>
          <ac:picMkLst>
            <pc:docMk/>
            <pc:sldMk cId="1538920152" sldId="2014"/>
            <ac:picMk id="5" creationId="{5BD046CE-A4A7-40EF-AB4F-06311DC830C5}"/>
          </ac:picMkLst>
        </pc:picChg>
      </pc:sldChg>
      <pc:sldChg chg="addSp delSp modSp">
        <pc:chgData name="" userId="66a5436123c2c366" providerId="LiveId" clId="{01CE4A70-F707-4433-A563-FBDCE1A41163}" dt="2026-02-24T20:01:14.425" v="597" actId="1076"/>
        <pc:sldMkLst>
          <pc:docMk/>
          <pc:sldMk cId="1813676464" sldId="2015"/>
        </pc:sldMkLst>
        <pc:spChg chg="mod">
          <ac:chgData name="" userId="66a5436123c2c366" providerId="LiveId" clId="{01CE4A70-F707-4433-A563-FBDCE1A41163}" dt="2026-02-24T20:00:05.516" v="594" actId="1076"/>
          <ac:spMkLst>
            <pc:docMk/>
            <pc:sldMk cId="1813676464" sldId="2015"/>
            <ac:spMk id="2" creationId="{00000000-0000-0000-0000-000000000000}"/>
          </ac:spMkLst>
        </pc:spChg>
        <pc:spChg chg="del mod">
          <ac:chgData name="" userId="66a5436123c2c366" providerId="LiveId" clId="{01CE4A70-F707-4433-A563-FBDCE1A41163}" dt="2026-02-24T19:57:05.361" v="563" actId="478"/>
          <ac:spMkLst>
            <pc:docMk/>
            <pc:sldMk cId="1813676464" sldId="2015"/>
            <ac:spMk id="3" creationId="{F2634D03-B0C4-4AF8-9E8A-3AE15C95DA76}"/>
          </ac:spMkLst>
        </pc:spChg>
        <pc:spChg chg="del mod">
          <ac:chgData name="" userId="66a5436123c2c366" providerId="LiveId" clId="{01CE4A70-F707-4433-A563-FBDCE1A41163}" dt="2026-02-24T19:59:25.063" v="590"/>
          <ac:spMkLst>
            <pc:docMk/>
            <pc:sldMk cId="1813676464" sldId="2015"/>
            <ac:spMk id="5" creationId="{E2A27881-9B4D-4C96-83ED-6D5A012D5F61}"/>
          </ac:spMkLst>
        </pc:spChg>
        <pc:spChg chg="add del">
          <ac:chgData name="" userId="66a5436123c2c366" providerId="LiveId" clId="{01CE4A70-F707-4433-A563-FBDCE1A41163}" dt="2026-02-24T19:57:12.495" v="567"/>
          <ac:spMkLst>
            <pc:docMk/>
            <pc:sldMk cId="1813676464" sldId="2015"/>
            <ac:spMk id="6" creationId="{BFF70561-44F5-4427-A55E-CE8186EA9E37}"/>
          </ac:spMkLst>
        </pc:spChg>
        <pc:spChg chg="add mod">
          <ac:chgData name="" userId="66a5436123c2c366" providerId="LiveId" clId="{01CE4A70-F707-4433-A563-FBDCE1A41163}" dt="2026-02-24T19:57:35.652" v="572" actId="20577"/>
          <ac:spMkLst>
            <pc:docMk/>
            <pc:sldMk cId="1813676464" sldId="2015"/>
            <ac:spMk id="7" creationId="{9AC58218-033A-48F1-9405-3C032617F45E}"/>
          </ac:spMkLst>
        </pc:spChg>
        <pc:spChg chg="add del mod">
          <ac:chgData name="" userId="66a5436123c2c366" providerId="LiveId" clId="{01CE4A70-F707-4433-A563-FBDCE1A41163}" dt="2026-02-24T19:58:33.445" v="579"/>
          <ac:spMkLst>
            <pc:docMk/>
            <pc:sldMk cId="1813676464" sldId="2015"/>
            <ac:spMk id="10" creationId="{53DC4976-74A6-44CB-A571-A8FAC4B57F58}"/>
          </ac:spMkLst>
        </pc:spChg>
        <pc:spChg chg="add mod">
          <ac:chgData name="" userId="66a5436123c2c366" providerId="LiveId" clId="{01CE4A70-F707-4433-A563-FBDCE1A41163}" dt="2026-02-24T19:59:46.508" v="593" actId="207"/>
          <ac:spMkLst>
            <pc:docMk/>
            <pc:sldMk cId="1813676464" sldId="2015"/>
            <ac:spMk id="16" creationId="{FD2D9A16-C3B7-4B5A-A367-7FC96A3E3F99}"/>
          </ac:spMkLst>
        </pc:spChg>
        <pc:picChg chg="add mod">
          <ac:chgData name="" userId="66a5436123c2c366" providerId="LiveId" clId="{01CE4A70-F707-4433-A563-FBDCE1A41163}" dt="2026-02-24T20:01:14.425" v="597" actId="1076"/>
          <ac:picMkLst>
            <pc:docMk/>
            <pc:sldMk cId="1813676464" sldId="2015"/>
            <ac:picMk id="17" creationId="{A7D431F0-BB61-4A34-9B2A-91AC4B78FB49}"/>
          </ac:picMkLst>
        </pc:picChg>
        <pc:cxnChg chg="add del mod">
          <ac:chgData name="" userId="66a5436123c2c366" providerId="LiveId" clId="{01CE4A70-F707-4433-A563-FBDCE1A41163}" dt="2026-02-24T19:58:12.798" v="574"/>
          <ac:cxnSpMkLst>
            <pc:docMk/>
            <pc:sldMk cId="1813676464" sldId="2015"/>
            <ac:cxnSpMk id="9" creationId="{42B42DE8-3DA4-4EA5-B451-519224D3B049}"/>
          </ac:cxnSpMkLst>
        </pc:cxnChg>
        <pc:cxnChg chg="add mod">
          <ac:chgData name="" userId="66a5436123c2c366" providerId="LiveId" clId="{01CE4A70-F707-4433-A563-FBDCE1A41163}" dt="2026-02-24T19:58:48.114" v="583" actId="208"/>
          <ac:cxnSpMkLst>
            <pc:docMk/>
            <pc:sldMk cId="1813676464" sldId="2015"/>
            <ac:cxnSpMk id="12" creationId="{5EE92FDC-3013-4A86-90B6-5B6CB99E37D0}"/>
          </ac:cxnSpMkLst>
        </pc:cxnChg>
        <pc:cxnChg chg="add mod">
          <ac:chgData name="" userId="66a5436123c2c366" providerId="LiveId" clId="{01CE4A70-F707-4433-A563-FBDCE1A41163}" dt="2026-02-24T19:59:07.214" v="587" actId="14100"/>
          <ac:cxnSpMkLst>
            <pc:docMk/>
            <pc:sldMk cId="1813676464" sldId="2015"/>
            <ac:cxnSpMk id="14" creationId="{2CD9F229-B15B-4ED9-9E83-385A2E055760}"/>
          </ac:cxnSpMkLst>
        </pc:cxnChg>
      </pc:sldChg>
      <pc:sldChg chg="addSp modSp">
        <pc:chgData name="" userId="66a5436123c2c366" providerId="LiveId" clId="{01CE4A70-F707-4433-A563-FBDCE1A41163}" dt="2026-02-24T20:34:15.762" v="986" actId="122"/>
        <pc:sldMkLst>
          <pc:docMk/>
          <pc:sldMk cId="3835095983" sldId="2017"/>
        </pc:sldMkLst>
        <pc:spChg chg="mod">
          <ac:chgData name="" userId="66a5436123c2c366" providerId="LiveId" clId="{01CE4A70-F707-4433-A563-FBDCE1A41163}" dt="2026-02-24T20:01:35.626" v="605" actId="404"/>
          <ac:spMkLst>
            <pc:docMk/>
            <pc:sldMk cId="3835095983" sldId="2017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20:34:15.762" v="986" actId="122"/>
          <ac:spMkLst>
            <pc:docMk/>
            <pc:sldMk cId="3835095983" sldId="2017"/>
            <ac:spMk id="5" creationId="{00000000-0000-0000-0000-000000000000}"/>
          </ac:spMkLst>
        </pc:spChg>
        <pc:picChg chg="add mod">
          <ac:chgData name="" userId="66a5436123c2c366" providerId="LiveId" clId="{01CE4A70-F707-4433-A563-FBDCE1A41163}" dt="2026-02-24T20:03:50.129" v="627" actId="1076"/>
          <ac:picMkLst>
            <pc:docMk/>
            <pc:sldMk cId="3835095983" sldId="2017"/>
            <ac:picMk id="3" creationId="{067103DA-66A7-4A76-9551-551EA9A4737E}"/>
          </ac:picMkLst>
        </pc:picChg>
      </pc:sldChg>
      <pc:sldChg chg="modSp">
        <pc:chgData name="" userId="66a5436123c2c366" providerId="LiveId" clId="{01CE4A70-F707-4433-A563-FBDCE1A41163}" dt="2026-02-24T20:08:01.677" v="710" actId="14100"/>
        <pc:sldMkLst>
          <pc:docMk/>
          <pc:sldMk cId="1704983671" sldId="2018"/>
        </pc:sldMkLst>
        <pc:spChg chg="mod">
          <ac:chgData name="" userId="66a5436123c2c366" providerId="LiveId" clId="{01CE4A70-F707-4433-A563-FBDCE1A41163}" dt="2026-02-24T20:06:10.319" v="693" actId="404"/>
          <ac:spMkLst>
            <pc:docMk/>
            <pc:sldMk cId="1704983671" sldId="2018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20:08:01.677" v="710" actId="14100"/>
          <ac:spMkLst>
            <pc:docMk/>
            <pc:sldMk cId="1704983671" sldId="2018"/>
            <ac:spMk id="5" creationId="{27B8C599-0460-4C2F-AE68-7328A91C380D}"/>
          </ac:spMkLst>
        </pc:spChg>
      </pc:sldChg>
      <pc:sldChg chg="addSp delSp modSp">
        <pc:chgData name="" userId="66a5436123c2c366" providerId="LiveId" clId="{01CE4A70-F707-4433-A563-FBDCE1A41163}" dt="2026-02-24T20:30:40.675" v="957" actId="1076"/>
        <pc:sldMkLst>
          <pc:docMk/>
          <pc:sldMk cId="1026120844" sldId="2019"/>
        </pc:sldMkLst>
        <pc:spChg chg="add mod">
          <ac:chgData name="" userId="66a5436123c2c366" providerId="LiveId" clId="{01CE4A70-F707-4433-A563-FBDCE1A41163}" dt="2026-02-24T20:30:40.675" v="957" actId="1076"/>
          <ac:spMkLst>
            <pc:docMk/>
            <pc:sldMk cId="1026120844" sldId="2019"/>
            <ac:spMk id="2" creationId="{DDE128FA-F4B5-4895-BDCB-4676E44A42DA}"/>
          </ac:spMkLst>
        </pc:spChg>
        <pc:spChg chg="add mod">
          <ac:chgData name="" userId="66a5436123c2c366" providerId="LiveId" clId="{01CE4A70-F707-4433-A563-FBDCE1A41163}" dt="2026-02-24T20:24:24.175" v="886" actId="207"/>
          <ac:spMkLst>
            <pc:docMk/>
            <pc:sldMk cId="1026120844" sldId="2019"/>
            <ac:spMk id="3" creationId="{5996F24D-E216-4923-B485-AF12A55A4E39}"/>
          </ac:spMkLst>
        </pc:spChg>
        <pc:spChg chg="del mod">
          <ac:chgData name="" userId="66a5436123c2c366" providerId="LiveId" clId="{01CE4A70-F707-4433-A563-FBDCE1A41163}" dt="2026-02-24T20:24:37.479" v="888"/>
          <ac:spMkLst>
            <pc:docMk/>
            <pc:sldMk cId="1026120844" sldId="2019"/>
            <ac:spMk id="4" creationId="{00000000-0000-0000-0000-000000000000}"/>
          </ac:spMkLst>
        </pc:spChg>
        <pc:picChg chg="add mod">
          <ac:chgData name="" userId="66a5436123c2c366" providerId="LiveId" clId="{01CE4A70-F707-4433-A563-FBDCE1A41163}" dt="2026-02-24T20:24:44.036" v="890" actId="1076"/>
          <ac:picMkLst>
            <pc:docMk/>
            <pc:sldMk cId="1026120844" sldId="2019"/>
            <ac:picMk id="5" creationId="{B5661477-8A21-4477-815E-755D15E36ED3}"/>
          </ac:picMkLst>
        </pc:picChg>
      </pc:sldChg>
      <pc:sldChg chg="modSp">
        <pc:chgData name="" userId="66a5436123c2c366" providerId="LiveId" clId="{01CE4A70-F707-4433-A563-FBDCE1A41163}" dt="2026-02-24T20:28:10.139" v="949" actId="2711"/>
        <pc:sldMkLst>
          <pc:docMk/>
          <pc:sldMk cId="1368895231" sldId="2020"/>
        </pc:sldMkLst>
        <pc:spChg chg="mod">
          <ac:chgData name="" userId="66a5436123c2c366" providerId="LiveId" clId="{01CE4A70-F707-4433-A563-FBDCE1A41163}" dt="2026-02-24T20:28:10.139" v="949" actId="2711"/>
          <ac:spMkLst>
            <pc:docMk/>
            <pc:sldMk cId="1368895231" sldId="2020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20:27:46.877" v="948" actId="1076"/>
          <ac:spMkLst>
            <pc:docMk/>
            <pc:sldMk cId="1368895231" sldId="2020"/>
            <ac:spMk id="5" creationId="{BADF5978-CC83-4A1E-9FC4-BF9F81107BBF}"/>
          </ac:spMkLst>
        </pc:spChg>
      </pc:sldChg>
      <pc:sldChg chg="modSp">
        <pc:chgData name="" userId="66a5436123c2c366" providerId="LiveId" clId="{01CE4A70-F707-4433-A563-FBDCE1A41163}" dt="2026-02-24T20:32:17.673" v="978" actId="1076"/>
        <pc:sldMkLst>
          <pc:docMk/>
          <pc:sldMk cId="2790992926" sldId="2021"/>
        </pc:sldMkLst>
        <pc:spChg chg="mod">
          <ac:chgData name="" userId="66a5436123c2c366" providerId="LiveId" clId="{01CE4A70-F707-4433-A563-FBDCE1A41163}" dt="2026-02-24T20:32:17.673" v="978" actId="1076"/>
          <ac:spMkLst>
            <pc:docMk/>
            <pc:sldMk cId="2790992926" sldId="2021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19:25:32.983" v="107" actId="13926"/>
          <ac:spMkLst>
            <pc:docMk/>
            <pc:sldMk cId="2790992926" sldId="2021"/>
            <ac:spMk id="3" creationId="{EDD64BEF-105D-4BDD-822C-1424937EEA02}"/>
          </ac:spMkLst>
        </pc:spChg>
        <pc:spChg chg="mod">
          <ac:chgData name="" userId="66a5436123c2c366" providerId="LiveId" clId="{01CE4A70-F707-4433-A563-FBDCE1A41163}" dt="2026-02-24T19:28:27.266" v="131" actId="1076"/>
          <ac:spMkLst>
            <pc:docMk/>
            <pc:sldMk cId="2790992926" sldId="2021"/>
            <ac:spMk id="5" creationId="{0131F604-A93E-41DE-AD3B-4F2951B01A91}"/>
          </ac:spMkLst>
        </pc:spChg>
      </pc:sldChg>
      <pc:sldChg chg="modSp">
        <pc:chgData name="" userId="66a5436123c2c366" providerId="LiveId" clId="{01CE4A70-F707-4433-A563-FBDCE1A41163}" dt="2026-02-24T20:30:13.379" v="956" actId="122"/>
        <pc:sldMkLst>
          <pc:docMk/>
          <pc:sldMk cId="3348164513" sldId="2022"/>
        </pc:sldMkLst>
        <pc:spChg chg="mod">
          <ac:chgData name="" userId="66a5436123c2c366" providerId="LiveId" clId="{01CE4A70-F707-4433-A563-FBDCE1A41163}" dt="2026-02-24T19:55:17.555" v="550" actId="1076"/>
          <ac:spMkLst>
            <pc:docMk/>
            <pc:sldMk cId="3348164513" sldId="2022"/>
            <ac:spMk id="2" creationId="{00000000-0000-0000-0000-000000000000}"/>
          </ac:spMkLst>
        </pc:spChg>
        <pc:spChg chg="mod">
          <ac:chgData name="" userId="66a5436123c2c366" providerId="LiveId" clId="{01CE4A70-F707-4433-A563-FBDCE1A41163}" dt="2026-02-24T20:30:13.379" v="956" actId="122"/>
          <ac:spMkLst>
            <pc:docMk/>
            <pc:sldMk cId="3348164513" sldId="2022"/>
            <ac:spMk id="7" creationId="{B9182CD0-02C0-42F6-AFA4-0D67AADC7BC8}"/>
          </ac:spMkLst>
        </pc:spChg>
      </pc:sldChg>
      <pc:sldChg chg="addSp modSp">
        <pc:chgData name="" userId="66a5436123c2c366" providerId="LiveId" clId="{01CE4A70-F707-4433-A563-FBDCE1A41163}" dt="2026-02-24T20:31:49.466" v="972" actId="1076"/>
        <pc:sldMkLst>
          <pc:docMk/>
          <pc:sldMk cId="1325247731" sldId="2023"/>
        </pc:sldMkLst>
        <pc:spChg chg="mod">
          <ac:chgData name="" userId="66a5436123c2c366" providerId="LiveId" clId="{01CE4A70-F707-4433-A563-FBDCE1A41163}" dt="2026-02-24T20:31:49.466" v="972" actId="1076"/>
          <ac:spMkLst>
            <pc:docMk/>
            <pc:sldMk cId="1325247731" sldId="2023"/>
            <ac:spMk id="3" creationId="{52E3567C-D88C-4E98-A71B-899110F4CE60}"/>
          </ac:spMkLst>
        </pc:spChg>
        <pc:spChg chg="mod">
          <ac:chgData name="" userId="66a5436123c2c366" providerId="LiveId" clId="{01CE4A70-F707-4433-A563-FBDCE1A41163}" dt="2026-02-24T19:24:53.373" v="98" actId="13926"/>
          <ac:spMkLst>
            <pc:docMk/>
            <pc:sldMk cId="1325247731" sldId="2023"/>
            <ac:spMk id="11" creationId="{BF1296F7-0A71-4C70-A406-325004874533}"/>
          </ac:spMkLst>
        </pc:spChg>
        <pc:picChg chg="add mod">
          <ac:chgData name="" userId="66a5436123c2c366" providerId="LiveId" clId="{01CE4A70-F707-4433-A563-FBDCE1A41163}" dt="2026-02-24T19:22:29.142" v="87" actId="1076"/>
          <ac:picMkLst>
            <pc:docMk/>
            <pc:sldMk cId="1325247731" sldId="2023"/>
            <ac:picMk id="5" creationId="{E5A7074E-2CA9-4942-B3B2-613760FF06F0}"/>
          </ac:picMkLst>
        </pc:picChg>
        <pc:picChg chg="mod">
          <ac:chgData name="" userId="66a5436123c2c366" providerId="LiveId" clId="{01CE4A70-F707-4433-A563-FBDCE1A41163}" dt="2026-02-24T19:21:00.882" v="79" actId="1076"/>
          <ac:picMkLst>
            <pc:docMk/>
            <pc:sldMk cId="1325247731" sldId="2023"/>
            <ac:picMk id="12" creationId="{EF82BD66-06D1-4011-9675-21A8EBC4ACDB}"/>
          </ac:picMkLst>
        </pc:picChg>
      </pc:sldChg>
      <pc:sldChg chg="modSp">
        <pc:chgData name="" userId="66a5436123c2c366" providerId="LiveId" clId="{01CE4A70-F707-4433-A563-FBDCE1A41163}" dt="2026-02-24T19:43:00.213" v="282" actId="339"/>
        <pc:sldMkLst>
          <pc:docMk/>
          <pc:sldMk cId="2287764484" sldId="2024"/>
        </pc:sldMkLst>
        <pc:spChg chg="mod">
          <ac:chgData name="" userId="66a5436123c2c366" providerId="LiveId" clId="{01CE4A70-F707-4433-A563-FBDCE1A41163}" dt="2026-02-24T19:39:19.589" v="254" actId="1076"/>
          <ac:spMkLst>
            <pc:docMk/>
            <pc:sldMk cId="2287764484" sldId="2024"/>
            <ac:spMk id="3" creationId="{A6445984-0956-498C-9028-E7626EBCB0BB}"/>
          </ac:spMkLst>
        </pc:spChg>
        <pc:spChg chg="mod">
          <ac:chgData name="" userId="66a5436123c2c366" providerId="LiveId" clId="{01CE4A70-F707-4433-A563-FBDCE1A41163}" dt="2026-02-24T19:43:00.213" v="282" actId="339"/>
          <ac:spMkLst>
            <pc:docMk/>
            <pc:sldMk cId="2287764484" sldId="2024"/>
            <ac:spMk id="4" creationId="{8ED22448-E28D-4D2D-AFBC-410903C2DB0C}"/>
          </ac:spMkLst>
        </pc:spChg>
        <pc:spChg chg="mod">
          <ac:chgData name="" userId="66a5436123c2c366" providerId="LiveId" clId="{01CE4A70-F707-4433-A563-FBDCE1A41163}" dt="2026-02-24T19:39:04.099" v="252" actId="1076"/>
          <ac:spMkLst>
            <pc:docMk/>
            <pc:sldMk cId="2287764484" sldId="2024"/>
            <ac:spMk id="6" creationId="{EDCD6C4A-FB93-4AA6-8521-9D0CBD46C0F3}"/>
          </ac:spMkLst>
        </pc:spChg>
      </pc:sldChg>
      <pc:sldChg chg="modSp">
        <pc:chgData name="" userId="66a5436123c2c366" providerId="LiveId" clId="{01CE4A70-F707-4433-A563-FBDCE1A41163}" dt="2026-02-24T19:43:11.904" v="283" actId="14861"/>
        <pc:sldMkLst>
          <pc:docMk/>
          <pc:sldMk cId="3345791766" sldId="2025"/>
        </pc:sldMkLst>
        <pc:spChg chg="mod">
          <ac:chgData name="" userId="66a5436123c2c366" providerId="LiveId" clId="{01CE4A70-F707-4433-A563-FBDCE1A41163}" dt="2026-02-24T19:43:11.904" v="283" actId="14861"/>
          <ac:spMkLst>
            <pc:docMk/>
            <pc:sldMk cId="3345791766" sldId="2025"/>
            <ac:spMk id="2" creationId="{6ECCE872-344C-48D0-BF53-888C131E2439}"/>
          </ac:spMkLst>
        </pc:spChg>
        <pc:spChg chg="mod">
          <ac:chgData name="" userId="66a5436123c2c366" providerId="LiveId" clId="{01CE4A70-F707-4433-A563-FBDCE1A41163}" dt="2026-02-24T19:42:08.730" v="280" actId="1076"/>
          <ac:spMkLst>
            <pc:docMk/>
            <pc:sldMk cId="3345791766" sldId="2025"/>
            <ac:spMk id="3" creationId="{F6C2E6E5-A7CB-45A6-BC25-9C6A55B52120}"/>
          </ac:spMkLst>
        </pc:spChg>
      </pc:sldChg>
      <pc:sldChg chg="addSp modSp">
        <pc:chgData name="" userId="66a5436123c2c366" providerId="LiveId" clId="{01CE4A70-F707-4433-A563-FBDCE1A41163}" dt="2026-02-24T19:45:29.112" v="324" actId="1076"/>
        <pc:sldMkLst>
          <pc:docMk/>
          <pc:sldMk cId="3426108127" sldId="2026"/>
        </pc:sldMkLst>
        <pc:spChg chg="mod">
          <ac:chgData name="" userId="66a5436123c2c366" providerId="LiveId" clId="{01CE4A70-F707-4433-A563-FBDCE1A41163}" dt="2026-02-24T19:45:24.914" v="323" actId="1076"/>
          <ac:spMkLst>
            <pc:docMk/>
            <pc:sldMk cId="3426108127" sldId="2026"/>
            <ac:spMk id="2" creationId="{11BCB2DC-C897-4323-AF27-FB6F456D167D}"/>
          </ac:spMkLst>
        </pc:spChg>
        <pc:spChg chg="mod">
          <ac:chgData name="" userId="66a5436123c2c366" providerId="LiveId" clId="{01CE4A70-F707-4433-A563-FBDCE1A41163}" dt="2026-02-24T19:43:50.874" v="292" actId="404"/>
          <ac:spMkLst>
            <pc:docMk/>
            <pc:sldMk cId="3426108127" sldId="2026"/>
            <ac:spMk id="3" creationId="{DB5FB836-B50A-4481-89E4-6CE73DF4C18E}"/>
          </ac:spMkLst>
        </pc:spChg>
        <pc:spChg chg="add mod">
          <ac:chgData name="" userId="66a5436123c2c366" providerId="LiveId" clId="{01CE4A70-F707-4433-A563-FBDCE1A41163}" dt="2026-02-24T19:45:29.112" v="324" actId="1076"/>
          <ac:spMkLst>
            <pc:docMk/>
            <pc:sldMk cId="3426108127" sldId="2026"/>
            <ac:spMk id="4" creationId="{9D5ED7CE-51A9-4ACE-BA2B-9F5939A34683}"/>
          </ac:spMkLst>
        </pc:spChg>
      </pc:sldChg>
      <pc:sldChg chg="addSp modSp">
        <pc:chgData name="" userId="66a5436123c2c366" providerId="LiveId" clId="{01CE4A70-F707-4433-A563-FBDCE1A41163}" dt="2026-02-24T19:48:09.610" v="370" actId="1076"/>
        <pc:sldMkLst>
          <pc:docMk/>
          <pc:sldMk cId="4062497063" sldId="2027"/>
        </pc:sldMkLst>
        <pc:spChg chg="mod">
          <ac:chgData name="" userId="66a5436123c2c366" providerId="LiveId" clId="{01CE4A70-F707-4433-A563-FBDCE1A41163}" dt="2026-02-24T19:47:53.691" v="366" actId="403"/>
          <ac:spMkLst>
            <pc:docMk/>
            <pc:sldMk cId="4062497063" sldId="2027"/>
            <ac:spMk id="2" creationId="{F4CC336A-9280-4111-9747-6F26BADC33E3}"/>
          </ac:spMkLst>
        </pc:spChg>
        <pc:spChg chg="mod">
          <ac:chgData name="" userId="66a5436123c2c366" providerId="LiveId" clId="{01CE4A70-F707-4433-A563-FBDCE1A41163}" dt="2026-02-24T19:46:22.102" v="335" actId="2711"/>
          <ac:spMkLst>
            <pc:docMk/>
            <pc:sldMk cId="4062497063" sldId="2027"/>
            <ac:spMk id="3" creationId="{B7B2AC50-7C9F-495E-83D0-951D50E81F20}"/>
          </ac:spMkLst>
        </pc:spChg>
        <pc:picChg chg="add mod">
          <ac:chgData name="" userId="66a5436123c2c366" providerId="LiveId" clId="{01CE4A70-F707-4433-A563-FBDCE1A41163}" dt="2026-02-24T19:48:09.610" v="370" actId="1076"/>
          <ac:picMkLst>
            <pc:docMk/>
            <pc:sldMk cId="4062497063" sldId="2027"/>
            <ac:picMk id="4" creationId="{A527DB4D-5E9E-4ED9-B6EB-A2EC613A7D2F}"/>
          </ac:picMkLst>
        </pc:picChg>
      </pc:sldChg>
      <pc:sldChg chg="modSp">
        <pc:chgData name="" userId="66a5436123c2c366" providerId="LiveId" clId="{01CE4A70-F707-4433-A563-FBDCE1A41163}" dt="2026-02-26T19:19:18.893" v="1076" actId="20577"/>
        <pc:sldMkLst>
          <pc:docMk/>
          <pc:sldMk cId="3298717530" sldId="2028"/>
        </pc:sldMkLst>
        <pc:spChg chg="mod">
          <ac:chgData name="" userId="66a5436123c2c366" providerId="LiveId" clId="{01CE4A70-F707-4433-A563-FBDCE1A41163}" dt="2026-02-26T19:19:18.893" v="1076" actId="20577"/>
          <ac:spMkLst>
            <pc:docMk/>
            <pc:sldMk cId="3298717530" sldId="2028"/>
            <ac:spMk id="2" creationId="{2A5056E6-308B-452A-9C72-0464FB02A712}"/>
          </ac:spMkLst>
        </pc:spChg>
        <pc:spChg chg="mod">
          <ac:chgData name="" userId="66a5436123c2c366" providerId="LiveId" clId="{01CE4A70-F707-4433-A563-FBDCE1A41163}" dt="2026-02-24T19:52:05.350" v="453" actId="1076"/>
          <ac:spMkLst>
            <pc:docMk/>
            <pc:sldMk cId="3298717530" sldId="2028"/>
            <ac:spMk id="3" creationId="{F1DF26E8-D4B4-42EE-9741-1F5A571CCB83}"/>
          </ac:spMkLst>
        </pc:spChg>
      </pc:sldChg>
      <pc:sldChg chg="modSp">
        <pc:chgData name="" userId="66a5436123c2c366" providerId="LiveId" clId="{01CE4A70-F707-4433-A563-FBDCE1A41163}" dt="2026-02-24T20:09:44.396" v="730" actId="115"/>
        <pc:sldMkLst>
          <pc:docMk/>
          <pc:sldMk cId="786713927" sldId="2029"/>
        </pc:sldMkLst>
        <pc:spChg chg="mod">
          <ac:chgData name="" userId="66a5436123c2c366" providerId="LiveId" clId="{01CE4A70-F707-4433-A563-FBDCE1A41163}" dt="2026-02-24T20:09:44.396" v="730" actId="115"/>
          <ac:spMkLst>
            <pc:docMk/>
            <pc:sldMk cId="786713927" sldId="2029"/>
            <ac:spMk id="2" creationId="{9D152493-440E-49D4-B4F4-81A7F3125130}"/>
          </ac:spMkLst>
        </pc:spChg>
        <pc:spChg chg="mod">
          <ac:chgData name="" userId="66a5436123c2c366" providerId="LiveId" clId="{01CE4A70-F707-4433-A563-FBDCE1A41163}" dt="2026-02-24T20:08:41.867" v="720" actId="404"/>
          <ac:spMkLst>
            <pc:docMk/>
            <pc:sldMk cId="786713927" sldId="2029"/>
            <ac:spMk id="3" creationId="{B48DF566-AA23-4404-AFCF-863E50F6AC30}"/>
          </ac:spMkLst>
        </pc:spChg>
      </pc:sldChg>
      <pc:sldChg chg="addSp delSp modSp">
        <pc:chgData name="" userId="66a5436123c2c366" providerId="LiveId" clId="{01CE4A70-F707-4433-A563-FBDCE1A41163}" dt="2026-02-24T20:23:35.555" v="882" actId="14100"/>
        <pc:sldMkLst>
          <pc:docMk/>
          <pc:sldMk cId="2209483881" sldId="2030"/>
        </pc:sldMkLst>
        <pc:spChg chg="mod">
          <ac:chgData name="" userId="66a5436123c2c366" providerId="LiveId" clId="{01CE4A70-F707-4433-A563-FBDCE1A41163}" dt="2026-02-24T20:22:51.557" v="877" actId="122"/>
          <ac:spMkLst>
            <pc:docMk/>
            <pc:sldMk cId="2209483881" sldId="2030"/>
            <ac:spMk id="2" creationId="{529A78A7-384E-46D3-87C7-0E7A73F2D005}"/>
          </ac:spMkLst>
        </pc:spChg>
        <pc:spChg chg="mod">
          <ac:chgData name="" userId="66a5436123c2c366" providerId="LiveId" clId="{01CE4A70-F707-4433-A563-FBDCE1A41163}" dt="2026-02-24T20:10:29.930" v="747" actId="207"/>
          <ac:spMkLst>
            <pc:docMk/>
            <pc:sldMk cId="2209483881" sldId="2030"/>
            <ac:spMk id="3" creationId="{DC6B0116-22C8-4A50-9B01-2E55CE20AD91}"/>
          </ac:spMkLst>
        </pc:spChg>
        <pc:spChg chg="add del mod">
          <ac:chgData name="" userId="66a5436123c2c366" providerId="LiveId" clId="{01CE4A70-F707-4433-A563-FBDCE1A41163}" dt="2026-02-24T20:10:53.923" v="749" actId="767"/>
          <ac:spMkLst>
            <pc:docMk/>
            <pc:sldMk cId="2209483881" sldId="2030"/>
            <ac:spMk id="4" creationId="{271CCD1D-9E9E-455A-94D6-8E8866DAE6A6}"/>
          </ac:spMkLst>
        </pc:spChg>
        <pc:spChg chg="add mod">
          <ac:chgData name="" userId="66a5436123c2c366" providerId="LiveId" clId="{01CE4A70-F707-4433-A563-FBDCE1A41163}" dt="2026-02-24T20:23:35.555" v="882" actId="14100"/>
          <ac:spMkLst>
            <pc:docMk/>
            <pc:sldMk cId="2209483881" sldId="2030"/>
            <ac:spMk id="5" creationId="{62638DEE-9C1B-459A-A58E-BB4E774A3AB3}"/>
          </ac:spMkLst>
        </pc:spChg>
        <pc:spChg chg="del mod">
          <ac:chgData name="" userId="66a5436123c2c366" providerId="LiveId" clId="{01CE4A70-F707-4433-A563-FBDCE1A41163}" dt="2026-02-24T20:13:27.863" v="769"/>
          <ac:spMkLst>
            <pc:docMk/>
            <pc:sldMk cId="2209483881" sldId="2030"/>
            <ac:spMk id="6" creationId="{CDF84DE8-1F07-43C7-BAF6-00B113E2C9E3}"/>
          </ac:spMkLst>
        </pc:spChg>
        <pc:spChg chg="mod">
          <ac:chgData name="" userId="66a5436123c2c366" providerId="LiveId" clId="{01CE4A70-F707-4433-A563-FBDCE1A41163}" dt="2026-02-24T20:23:03.207" v="878" actId="122"/>
          <ac:spMkLst>
            <pc:docMk/>
            <pc:sldMk cId="2209483881" sldId="2030"/>
            <ac:spMk id="7" creationId="{46D80BCB-1D1E-4909-803A-29A139AED7E3}"/>
          </ac:spMkLst>
        </pc:spChg>
        <pc:spChg chg="del mod">
          <ac:chgData name="" userId="66a5436123c2c366" providerId="LiveId" clId="{01CE4A70-F707-4433-A563-FBDCE1A41163}" dt="2026-02-24T20:14:48.633" v="786"/>
          <ac:spMkLst>
            <pc:docMk/>
            <pc:sldMk cId="2209483881" sldId="2030"/>
            <ac:spMk id="8" creationId="{3A90B4F2-D052-4F70-904D-09E47EB1D35B}"/>
          </ac:spMkLst>
        </pc:spChg>
        <pc:spChg chg="add mod">
          <ac:chgData name="" userId="66a5436123c2c366" providerId="LiveId" clId="{01CE4A70-F707-4433-A563-FBDCE1A41163}" dt="2026-02-24T20:16:38.359" v="808" actId="1076"/>
          <ac:spMkLst>
            <pc:docMk/>
            <pc:sldMk cId="2209483881" sldId="2030"/>
            <ac:spMk id="9" creationId="{A11E9A88-A2F3-4169-9083-AAE4C9FEE405}"/>
          </ac:spMkLst>
        </pc:spChg>
      </pc:sldChg>
      <pc:sldChg chg="addSp delSp modSp">
        <pc:chgData name="" userId="66a5436123c2c366" providerId="LiveId" clId="{01CE4A70-F707-4433-A563-FBDCE1A41163}" dt="2026-02-24T20:22:32.329" v="876" actId="14100"/>
        <pc:sldMkLst>
          <pc:docMk/>
          <pc:sldMk cId="3014940641" sldId="2031"/>
        </pc:sldMkLst>
        <pc:spChg chg="del mod">
          <ac:chgData name="" userId="66a5436123c2c366" providerId="LiveId" clId="{01CE4A70-F707-4433-A563-FBDCE1A41163}" dt="2026-02-24T20:21:41.268" v="869"/>
          <ac:spMkLst>
            <pc:docMk/>
            <pc:sldMk cId="3014940641" sldId="2031"/>
            <ac:spMk id="2" creationId="{3DDEE729-FE96-45C7-AE2C-05BF69B0E3C0}"/>
          </ac:spMkLst>
        </pc:spChg>
        <pc:spChg chg="mod">
          <ac:chgData name="" userId="66a5436123c2c366" providerId="LiveId" clId="{01CE4A70-F707-4433-A563-FBDCE1A41163}" dt="2026-02-24T20:17:16.271" v="818" actId="14100"/>
          <ac:spMkLst>
            <pc:docMk/>
            <pc:sldMk cId="3014940641" sldId="2031"/>
            <ac:spMk id="3" creationId="{871D4E60-5A97-49CD-B491-1612AF38F5C1}"/>
          </ac:spMkLst>
        </pc:spChg>
        <pc:spChg chg="add mod">
          <ac:chgData name="" userId="66a5436123c2c366" providerId="LiveId" clId="{01CE4A70-F707-4433-A563-FBDCE1A41163}" dt="2026-02-24T20:21:52.377" v="870" actId="1076"/>
          <ac:spMkLst>
            <pc:docMk/>
            <pc:sldMk cId="3014940641" sldId="2031"/>
            <ac:spMk id="4" creationId="{AC450DCC-9C17-4C37-A635-53D9F26796AB}"/>
          </ac:spMkLst>
        </pc:spChg>
        <pc:spChg chg="add del mod">
          <ac:chgData name="" userId="66a5436123c2c366" providerId="LiveId" clId="{01CE4A70-F707-4433-A563-FBDCE1A41163}" dt="2026-02-24T20:19:35.430" v="845" actId="11529"/>
          <ac:spMkLst>
            <pc:docMk/>
            <pc:sldMk cId="3014940641" sldId="2031"/>
            <ac:spMk id="5" creationId="{5157500F-1E33-4005-9AEC-FA79D26CCC01}"/>
          </ac:spMkLst>
        </pc:spChg>
        <pc:spChg chg="add mod">
          <ac:chgData name="" userId="66a5436123c2c366" providerId="LiveId" clId="{01CE4A70-F707-4433-A563-FBDCE1A41163}" dt="2026-02-24T20:22:32.329" v="876" actId="14100"/>
          <ac:spMkLst>
            <pc:docMk/>
            <pc:sldMk cId="3014940641" sldId="2031"/>
            <ac:spMk id="6" creationId="{D577FF2B-E263-45A8-B66C-FD79C600CD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78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1144" y="1536434"/>
            <a:ext cx="6430090" cy="1872208"/>
          </a:xfrm>
        </p:spPr>
        <p:txBody>
          <a:bodyPr>
            <a:noAutofit/>
          </a:bodyPr>
          <a:lstStyle/>
          <a:p>
            <a:r>
              <a:rPr lang="el-GR" sz="2400" dirty="0">
                <a:latin typeface="+mn-lt"/>
              </a:rPr>
              <a:t>ΣΧΕΔΙΑΣΜΟΣ, ΥΛΟΠΟΙΗΣΗ ΚΑΙ ΑΠΟΤΙΜΗΣΗ ΕΚΠΑΙΔΕΥΤΙΚΟΥ ΥΛΙΚΟΥ ΓΙΑ ΤΗ ΔΙΔΑΣΚΑΛΙΑ ΓΡΑΜΜΑΤΙΚΩΝ ΚΑΝΟΝΩΝ ΜΕΣΩ ΕΞ ΑΠΟΣΤΑΣΕΩΣ ΕΚΠΑΙΔΕΥΣΗΣ ΣΕ ΜΑΘΗΤΕΣ Γ΄ ΔΗΜΟΤΙΚΟΥ ΜΕ ΜΑΘΗΣΙΑΚΕΣ ΔΥΣΚΟΛΙΕΣ</a:t>
            </a:r>
            <a:br>
              <a:rPr lang="el-GR" sz="2400" dirty="0"/>
            </a:b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722841" y="422996"/>
            <a:ext cx="66690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</a:t>
            </a:r>
            <a:r>
              <a:rPr kumimoji="0" lang="en-US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6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3318874" y="3449359"/>
            <a:ext cx="32746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+mn-lt"/>
              </a:rPr>
              <a:t>ΚΟΝΤΟΓΙΑΝΝΗ ΜΑΡΙΑ</a:t>
            </a:r>
          </a:p>
        </p:txBody>
      </p:sp>
      <p:sp>
        <p:nvSpPr>
          <p:cNvPr id="13" name="9 - Ορθογώνιο"/>
          <p:cNvSpPr/>
          <p:nvPr/>
        </p:nvSpPr>
        <p:spPr>
          <a:xfrm>
            <a:off x="1789760" y="4080068"/>
            <a:ext cx="621442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60D6C06-3040-4848-8563-FAECEA1C6A1E}"/>
              </a:ext>
            </a:extLst>
          </p:cNvPr>
          <p:cNvSpPr/>
          <p:nvPr/>
        </p:nvSpPr>
        <p:spPr>
          <a:xfrm>
            <a:off x="1187624" y="4769210"/>
            <a:ext cx="2080009" cy="540099"/>
          </a:xfrm>
          <a:prstGeom prst="rect">
            <a:avLst/>
          </a:prstGeom>
          <a:solidFill>
            <a:schemeClr val="accent2"/>
          </a:solidFill>
          <a:ln w="15875" cap="flat" cmpd="sng" algn="ctr">
            <a:solidFill>
              <a:srgbClr val="94A08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Κελεσίδης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Ευάγγελος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2E0F022-A0D9-4522-AB51-3D48FEFACE85}"/>
              </a:ext>
            </a:extLst>
          </p:cNvPr>
          <p:cNvSpPr/>
          <p:nvPr/>
        </p:nvSpPr>
        <p:spPr>
          <a:xfrm>
            <a:off x="3491880" y="4769210"/>
            <a:ext cx="2552636" cy="540099"/>
          </a:xfrm>
          <a:prstGeom prst="rect">
            <a:avLst/>
          </a:prstGeom>
          <a:solidFill>
            <a:schemeClr val="accent2"/>
          </a:solidFill>
          <a:ln w="15875" cap="flat" cmpd="sng" algn="ctr">
            <a:solidFill>
              <a:srgbClr val="94A08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Μανούσου Ευαγγελία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B44B6D4-8294-4544-9678-C5C72435722D}"/>
              </a:ext>
            </a:extLst>
          </p:cNvPr>
          <p:cNvSpPr/>
          <p:nvPr/>
        </p:nvSpPr>
        <p:spPr>
          <a:xfrm>
            <a:off x="6316645" y="4781082"/>
            <a:ext cx="2512088" cy="514045"/>
          </a:xfrm>
          <a:prstGeom prst="rect">
            <a:avLst/>
          </a:prstGeom>
          <a:solidFill>
            <a:schemeClr val="accent2"/>
          </a:solidFill>
          <a:ln w="15875" cap="flat" cmpd="sng" algn="ctr">
            <a:solidFill>
              <a:srgbClr val="94A08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Καρβούνης Λάμπρος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2" descr="Αποτέλεσμα εικόνας για ΠΑΝΕΠΙΣΤΗΜΙΟ ΚΡΗΤΗΣ">
            <a:extLst>
              <a:ext uri="{FF2B5EF4-FFF2-40B4-BE49-F238E27FC236}">
                <a16:creationId xmlns:a16="http://schemas.microsoft.com/office/drawing/2014/main" id="{CD8FB8DF-EE20-4548-A09B-C1DB479E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" y="1"/>
            <a:ext cx="2080009" cy="10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11BCB2DC-C897-4323-AF27-FB6F456D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64" y="1340768"/>
            <a:ext cx="7776864" cy="4752528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  <a:p>
            <a:pPr marL="0" indent="0" algn="ctr">
              <a:buNone/>
            </a:pPr>
            <a:r>
              <a:rPr lang="el-GR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Μαθησιακές Δυσκολίες: Ένα Φάσμα </a:t>
            </a:r>
            <a:r>
              <a:rPr lang="el-GR" sz="8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Νευροαναπτυξιακών</a:t>
            </a:r>
            <a:r>
              <a:rPr lang="el-GR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Δυσχερειών</a:t>
            </a:r>
          </a:p>
          <a:p>
            <a:pPr marL="0" indent="0" algn="ctr">
              <a:buNone/>
            </a:pPr>
            <a:endParaRPr lang="el-GR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sz="7200" dirty="0"/>
              <a:t>Οι μαθησιακές δυσκολίες παρεμποδίζουν την επεξεργασία πληροφοριών σε τομείς όπως ανάγνωση, γραφή και μαθηματικά. Παρότι η νοημοσύνη παραμένει εντός φυσιολογικών ορίων, τα άτομα δυσκολεύονται να ανταποκριθούν σε απαιτήσεις τυπικού αναλυτικού προγράμματος.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7200" b="1" dirty="0"/>
              <a:t> Δυσλεξία </a:t>
            </a:r>
            <a:r>
              <a:rPr lang="el-GR" sz="7200" b="1" dirty="0">
                <a:sym typeface="Wingdings" panose="05000000000000000000" pitchFamily="2" charset="2"/>
              </a:rPr>
              <a:t> </a:t>
            </a:r>
            <a:r>
              <a:rPr lang="el-GR" sz="7200" dirty="0"/>
              <a:t>Προβλήματα αποκωδικοποίησης γραπτού λόγου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7200" b="1" dirty="0" err="1"/>
              <a:t>Δυσγραφία</a:t>
            </a:r>
            <a:r>
              <a:rPr lang="el-GR" sz="7200" b="1" dirty="0"/>
              <a:t> </a:t>
            </a:r>
            <a:r>
              <a:rPr lang="el-GR" sz="7200" b="1" dirty="0">
                <a:sym typeface="Wingdings" panose="05000000000000000000" pitchFamily="2" charset="2"/>
              </a:rPr>
              <a:t> </a:t>
            </a:r>
            <a:r>
              <a:rPr lang="el-GR" sz="7200" dirty="0"/>
              <a:t>Χαμηλή ποιότητα γραφής και έκφρασης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7200" b="1" dirty="0" err="1"/>
              <a:t>Δυσαριθμησία</a:t>
            </a:r>
            <a:r>
              <a:rPr lang="el-GR" sz="7200" b="1" dirty="0"/>
              <a:t> </a:t>
            </a:r>
            <a:r>
              <a:rPr lang="el-GR" sz="7200" b="1" dirty="0">
                <a:sym typeface="Wingdings" panose="05000000000000000000" pitchFamily="2" charset="2"/>
              </a:rPr>
              <a:t> </a:t>
            </a:r>
            <a:r>
              <a:rPr lang="el-GR" sz="7200" dirty="0"/>
              <a:t>Δυσκολίες στην επεξεργασία αριθμητικών συμβόλων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DB5FB836-B50A-4481-89E4-6CE73DF4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56903"/>
            <a:ext cx="6264696" cy="61560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</a:rPr>
              <a:t>Μαθησιακές Δυσκολίες 1/2</a:t>
            </a:r>
          </a:p>
        </p:txBody>
      </p:sp>
      <p:sp>
        <p:nvSpPr>
          <p:cNvPr id="4" name="Βέλος: Καμπύλο προς τα δεξιά 3">
            <a:extLst>
              <a:ext uri="{FF2B5EF4-FFF2-40B4-BE49-F238E27FC236}">
                <a16:creationId xmlns:a16="http://schemas.microsoft.com/office/drawing/2014/main" id="{9D5ED7CE-51A9-4ACE-BA2B-9F5939A34683}"/>
              </a:ext>
            </a:extLst>
          </p:cNvPr>
          <p:cNvSpPr/>
          <p:nvPr/>
        </p:nvSpPr>
        <p:spPr>
          <a:xfrm>
            <a:off x="567138" y="2204864"/>
            <a:ext cx="433634" cy="461665"/>
          </a:xfrm>
          <a:prstGeom prst="curvedRightArrow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0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4CC336A-9280-4111-9747-6F26BADC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i="1" u="sng" dirty="0"/>
              <a:t>Δυσκολίες στη Γλώσσα και τη Γραμματική</a:t>
            </a:r>
          </a:p>
          <a:p>
            <a:pPr marL="0" indent="0">
              <a:buNone/>
            </a:pPr>
            <a:r>
              <a:rPr lang="el-GR" sz="2000" b="1" dirty="0">
                <a:sym typeface="Wingdings" panose="05000000000000000000" pitchFamily="2" charset="2"/>
              </a:rPr>
              <a:t> </a:t>
            </a:r>
            <a:r>
              <a:rPr lang="el-GR" sz="2000" b="1" dirty="0"/>
              <a:t>Γλωσσικές Δυσχέρειες</a:t>
            </a:r>
          </a:p>
          <a:p>
            <a:pPr marL="0" indent="0">
              <a:buNone/>
            </a:pPr>
            <a:r>
              <a:rPr lang="el-GR" sz="2000" dirty="0"/>
              <a:t>Οι μαθητές συναντούν εμπόδια στην αποκωδικοποίηση λέξεων, τη διάκριση φωνολογικών στοιχείων και την κατανόηση γραμματικών τύπων.</a:t>
            </a:r>
          </a:p>
          <a:p>
            <a:pPr marL="0" indent="0">
              <a:buNone/>
            </a:pPr>
            <a:r>
              <a:rPr lang="el-GR" sz="2000" b="1" dirty="0">
                <a:sym typeface="Wingdings" panose="05000000000000000000" pitchFamily="2" charset="2"/>
              </a:rPr>
              <a:t> </a:t>
            </a:r>
            <a:r>
              <a:rPr lang="el-GR" sz="2000" b="1" dirty="0" err="1"/>
              <a:t>Μορφοσυντακτικές</a:t>
            </a:r>
            <a:r>
              <a:rPr lang="el-GR" sz="2000" b="1" dirty="0"/>
              <a:t> Δυσχέρειες</a:t>
            </a:r>
          </a:p>
          <a:p>
            <a:pPr marL="0" indent="0">
              <a:buNone/>
            </a:pPr>
            <a:r>
              <a:rPr lang="el-GR" sz="2000" dirty="0"/>
              <a:t>Δυσκολίες στη χρήση ρηματικών χρόνων, τον σχηματισμό καταλήξεων και τη δομή προτάσεων.</a:t>
            </a: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7B2AC50-7C9F-495E-83D0-951D50E8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04664"/>
            <a:ext cx="6912768" cy="61560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+mn-lt"/>
              </a:rPr>
              <a:t>Μαθησιακές Δυσκολίες 2/2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527DB4D-5E9E-4ED9-B6EB-A2EC613A7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88" y="4797152"/>
            <a:ext cx="252028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2A5056E6-308B-452A-9C72-0464FB02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7"/>
            <a:ext cx="8532440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2900" b="1" dirty="0">
                <a:sym typeface="Wingdings" panose="05000000000000000000" pitchFamily="2" charset="2"/>
              </a:rPr>
              <a:t> </a:t>
            </a:r>
            <a:r>
              <a:rPr lang="el-GR" sz="2900" b="1" dirty="0"/>
              <a:t>Διάκριση Όψεων </a:t>
            </a:r>
            <a:endParaRPr lang="el-GR" sz="29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2900" dirty="0"/>
              <a:t>Αναγνώριση διαφορών μεταξύ ρηματικών χρόνων</a:t>
            </a:r>
          </a:p>
          <a:p>
            <a:pPr marL="0" indent="0">
              <a:buNone/>
            </a:pPr>
            <a:r>
              <a:rPr lang="el-GR" sz="2900" b="1" dirty="0">
                <a:sym typeface="Wingdings" panose="05000000000000000000" pitchFamily="2" charset="2"/>
              </a:rPr>
              <a:t></a:t>
            </a:r>
            <a:r>
              <a:rPr lang="el-GR" sz="2900" b="1" dirty="0"/>
              <a:t>Διατήρηση Δομής </a:t>
            </a:r>
          </a:p>
          <a:p>
            <a:pPr marL="0" indent="0">
              <a:buNone/>
            </a:pPr>
            <a:r>
              <a:rPr lang="el-GR" sz="2900" b="1" dirty="0">
                <a:sym typeface="Wingdings" panose="05000000000000000000" pitchFamily="2" charset="2"/>
              </a:rPr>
              <a:t> </a:t>
            </a:r>
            <a:r>
              <a:rPr lang="el-GR" sz="2900" dirty="0"/>
              <a:t>Συντήρηση σωστής προτασιακής δομής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l-GR" sz="2900" b="1" dirty="0"/>
              <a:t>Χρονική Αλληλουχία </a:t>
            </a:r>
            <a:endParaRPr lang="el-GR" sz="29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2900" b="1" dirty="0">
                <a:sym typeface="Wingdings" panose="05000000000000000000" pitchFamily="2" charset="2"/>
              </a:rPr>
              <a:t> </a:t>
            </a:r>
            <a:r>
              <a:rPr lang="el-GR" sz="2900" dirty="0"/>
              <a:t>Κατανόηση χρονικής σειράς στην αφήγηση</a:t>
            </a:r>
          </a:p>
          <a:p>
            <a:pPr marL="0" indent="0">
              <a:buNone/>
            </a:pPr>
            <a:r>
              <a:rPr lang="el-GR" sz="2900" b="1" dirty="0">
                <a:sym typeface="Wingdings" panose="05000000000000000000" pitchFamily="2" charset="2"/>
              </a:rPr>
              <a:t></a:t>
            </a:r>
            <a:r>
              <a:rPr lang="el-GR" sz="2900" b="1" dirty="0"/>
              <a:t>Διαφοροποίηση </a:t>
            </a:r>
            <a:endParaRPr lang="el-GR" sz="29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2900" dirty="0"/>
              <a:t>Προσαρμογή διδασκαλίας στις ανάγκες κάθε μαθητή</a:t>
            </a:r>
          </a:p>
          <a:p>
            <a:pPr marL="0" indent="0">
              <a:buNone/>
            </a:pPr>
            <a:r>
              <a:rPr lang="el-GR" sz="2900" b="1" dirty="0">
                <a:sym typeface="Wingdings" panose="05000000000000000000" pitchFamily="2" charset="2"/>
              </a:rPr>
              <a:t></a:t>
            </a:r>
            <a:r>
              <a:rPr lang="el-GR" sz="2900" b="1" dirty="0" err="1"/>
              <a:t>Οπτικοποίηση</a:t>
            </a:r>
            <a:r>
              <a:rPr lang="el-GR" sz="2900" b="1" dirty="0"/>
              <a:t> </a:t>
            </a:r>
            <a:endParaRPr lang="el-GR" sz="29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2900" dirty="0"/>
              <a:t>Γραφική παρουσίαση γραμματικών κανόνων</a:t>
            </a: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1DF26E8-D4B4-42EE-9741-1F5A571C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305" y="260648"/>
            <a:ext cx="5184576" cy="72008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</a:rPr>
              <a:t>Μαθησιακές Δυσκολίες 3/3</a:t>
            </a:r>
          </a:p>
        </p:txBody>
      </p:sp>
    </p:spTree>
    <p:extLst>
      <p:ext uri="{BB962C8B-B14F-4D97-AF65-F5344CB8AC3E}">
        <p14:creationId xmlns:p14="http://schemas.microsoft.com/office/powerpoint/2010/main" val="329871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264696" cy="5847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+mn-lt"/>
              </a:rPr>
              <a:t>Σχεδιασμός εκπαιδευτικού υλικού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971600" y="242088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9182CD0-02C0-42F6-AFA4-0D67AADC7BC8}"/>
              </a:ext>
            </a:extLst>
          </p:cNvPr>
          <p:cNvSpPr/>
          <p:nvPr/>
        </p:nvSpPr>
        <p:spPr>
          <a:xfrm>
            <a:off x="1043608" y="836712"/>
            <a:ext cx="74168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pPr algn="ctr"/>
            <a:r>
              <a:rPr lang="el-GR" sz="2000" b="1" u="sng" dirty="0">
                <a:latin typeface="+mn-lt"/>
              </a:rPr>
              <a:t>Σχεδιασμός και Δομή του Εκπαιδευτικού Υλικού</a:t>
            </a:r>
            <a:endParaRPr lang="el-GR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b="1" dirty="0">
                <a:latin typeface="+mn-lt"/>
              </a:rPr>
              <a:t>Βίντεο Αφήγησης</a:t>
            </a:r>
          </a:p>
          <a:p>
            <a:r>
              <a:rPr lang="el-GR" sz="1800" dirty="0">
                <a:latin typeface="+mn-lt"/>
              </a:rPr>
              <a:t>Τρία βίντεο </a:t>
            </a:r>
            <a:r>
              <a:rPr lang="el-GR" sz="1800" dirty="0" err="1">
                <a:latin typeface="+mn-lt"/>
              </a:rPr>
              <a:t>Plotagon</a:t>
            </a:r>
            <a:r>
              <a:rPr lang="el-GR" sz="1800" dirty="0">
                <a:latin typeface="+mn-lt"/>
              </a:rPr>
              <a:t> με </a:t>
            </a:r>
            <a:r>
              <a:rPr lang="el-GR" sz="1800" dirty="0" err="1">
                <a:latin typeface="+mn-lt"/>
              </a:rPr>
              <a:t>avatar</a:t>
            </a:r>
            <a:r>
              <a:rPr lang="el-GR" sz="1800" dirty="0">
                <a:latin typeface="+mn-lt"/>
              </a:rPr>
              <a:t> διαλόγου «Δασκάλας» και «Μαθητή» στον πυρήνα του υλικού.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b="1" dirty="0" err="1">
                <a:latin typeface="+mn-lt"/>
              </a:rPr>
              <a:t>Διαδραστικότητα</a:t>
            </a:r>
            <a:endParaRPr lang="el-GR" sz="1800" b="1" dirty="0">
              <a:latin typeface="+mn-lt"/>
            </a:endParaRPr>
          </a:p>
          <a:p>
            <a:r>
              <a:rPr lang="el-GR" sz="1800" dirty="0">
                <a:latin typeface="+mn-lt"/>
              </a:rPr>
              <a:t>Ερωτήσεις κατανόησης, ασκήσεις </a:t>
            </a:r>
            <a:r>
              <a:rPr lang="el-GR" sz="1800" dirty="0" err="1">
                <a:latin typeface="+mn-lt"/>
              </a:rPr>
              <a:t>Wordwall</a:t>
            </a:r>
            <a:r>
              <a:rPr lang="el-GR" sz="1800" dirty="0">
                <a:latin typeface="+mn-lt"/>
              </a:rPr>
              <a:t> και δραστηριότητες H5P με άμεση ανατροφοδότηση.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b="1" dirty="0">
                <a:latin typeface="+mn-lt"/>
              </a:rPr>
              <a:t>Γνωστική Θεωρία</a:t>
            </a:r>
          </a:p>
          <a:p>
            <a:r>
              <a:rPr lang="el-GR" sz="1800" dirty="0">
                <a:latin typeface="+mn-lt"/>
              </a:rPr>
              <a:t>Αρχές </a:t>
            </a:r>
            <a:r>
              <a:rPr lang="el-GR" sz="1800" dirty="0" err="1">
                <a:latin typeface="+mn-lt"/>
              </a:rPr>
              <a:t>πολυμεσικότητας</a:t>
            </a:r>
            <a:r>
              <a:rPr lang="el-GR" sz="1800" dirty="0">
                <a:latin typeface="+mn-lt"/>
              </a:rPr>
              <a:t>, κατάτμησης και προσωποποίησης για ενεργοποίηση μάθησης.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b="1" dirty="0">
                <a:latin typeface="+mn-lt"/>
              </a:rPr>
              <a:t>Καθολικός Σχεδιασμός</a:t>
            </a:r>
          </a:p>
          <a:p>
            <a:r>
              <a:rPr lang="el-GR" sz="1800" dirty="0">
                <a:latin typeface="+mn-lt"/>
              </a:rPr>
              <a:t>Προσαρμοσμένο περιβάλλον για μαθητές με ετερογενή προφίλ σύμφωνα με τις αρχές CAST (2019).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l-GR" sz="1800" b="1" dirty="0">
                <a:latin typeface="+mn-lt"/>
              </a:rPr>
              <a:t>Πλατφόρμα</a:t>
            </a:r>
          </a:p>
          <a:p>
            <a:pPr algn="ctr"/>
            <a:r>
              <a:rPr lang="el-GR" sz="1800" dirty="0">
                <a:latin typeface="+mn-lt"/>
              </a:rPr>
              <a:t>Διαθέσιμο στο </a:t>
            </a:r>
            <a:r>
              <a:rPr lang="en-US" sz="1800" dirty="0" err="1">
                <a:latin typeface="+mn-lt"/>
              </a:rPr>
              <a:t>Students.Edivea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του Πανεπιστημίου Κρήτης με προστατευμένο σύνδεσμο για συμμετέχοντες της έρευνας.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l-GR" sz="1800" b="1" dirty="0">
                <a:latin typeface="+mn-lt"/>
              </a:rPr>
              <a:t>Μονοπάτια Γνώσης</a:t>
            </a:r>
          </a:p>
          <a:p>
            <a:pPr algn="ctr"/>
            <a:r>
              <a:rPr lang="el-GR" sz="1800" dirty="0">
                <a:latin typeface="+mn-lt"/>
              </a:rPr>
              <a:t>Τρεις διδακτικές ενότητες μέσω πλατφόρμας (studentsedivea.net).</a:t>
            </a:r>
          </a:p>
        </p:txBody>
      </p:sp>
    </p:spTree>
    <p:extLst>
      <p:ext uri="{BB962C8B-B14F-4D97-AF65-F5344CB8AC3E}">
        <p14:creationId xmlns:p14="http://schemas.microsoft.com/office/powerpoint/2010/main" val="334816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23728" y="512676"/>
            <a:ext cx="6048672" cy="576064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+mn-lt"/>
              </a:rPr>
              <a:t>Μεθοδολογία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+mn-lt"/>
              </a:rPr>
              <a:t>Ποιοτικής Έρευνας</a:t>
            </a:r>
            <a:endParaRPr lang="el-GR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sp>
        <p:nvSpPr>
          <p:cNvPr id="7" name="Πάπυρος: Οριζόντιος 6">
            <a:extLst>
              <a:ext uri="{FF2B5EF4-FFF2-40B4-BE49-F238E27FC236}">
                <a16:creationId xmlns:a16="http://schemas.microsoft.com/office/drawing/2014/main" id="{9AC58218-033A-48F1-9405-3C032617F45E}"/>
              </a:ext>
            </a:extLst>
          </p:cNvPr>
          <p:cNvSpPr/>
          <p:nvPr/>
        </p:nvSpPr>
        <p:spPr>
          <a:xfrm>
            <a:off x="683568" y="2501607"/>
            <a:ext cx="2978870" cy="1809947"/>
          </a:xfrm>
          <a:prstGeom prst="horizontalScroll">
            <a:avLst/>
          </a:prstGeom>
          <a:solidFill>
            <a:schemeClr val="accent2"/>
          </a:solidFill>
          <a:ln w="15875" cap="flat" cmpd="sng" algn="ctr">
            <a:solidFill>
              <a:srgbClr val="E4831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Ποιοτική Προσέγγιση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Εις βάθος κατανόηση εμπειριών μέσω συνεντεύξεων και ανοικτών ερωτήσεων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5EE92FDC-3013-4A86-90B6-5B6CB99E37D0}"/>
              </a:ext>
            </a:extLst>
          </p:cNvPr>
          <p:cNvCxnSpPr/>
          <p:nvPr/>
        </p:nvCxnSpPr>
        <p:spPr>
          <a:xfrm flipH="1">
            <a:off x="2339752" y="1484784"/>
            <a:ext cx="1008112" cy="94481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2CD9F229-B15B-4ED9-9E83-385A2E055760}"/>
              </a:ext>
            </a:extLst>
          </p:cNvPr>
          <p:cNvCxnSpPr>
            <a:cxnSpLocks/>
          </p:cNvCxnSpPr>
          <p:nvPr/>
        </p:nvCxnSpPr>
        <p:spPr>
          <a:xfrm>
            <a:off x="5652120" y="1489139"/>
            <a:ext cx="1008112" cy="94046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Πάπυρος: Οριζόντιος 15">
            <a:extLst>
              <a:ext uri="{FF2B5EF4-FFF2-40B4-BE49-F238E27FC236}">
                <a16:creationId xmlns:a16="http://schemas.microsoft.com/office/drawing/2014/main" id="{FD2D9A16-C3B7-4B5A-A367-7FC96A3E3F99}"/>
              </a:ext>
            </a:extLst>
          </p:cNvPr>
          <p:cNvSpPr/>
          <p:nvPr/>
        </p:nvSpPr>
        <p:spPr>
          <a:xfrm>
            <a:off x="4986974" y="2497252"/>
            <a:ext cx="3346515" cy="1602557"/>
          </a:xfrm>
          <a:prstGeom prst="horizontalScroll">
            <a:avLst/>
          </a:prstGeom>
          <a:solidFill>
            <a:schemeClr val="accent2"/>
          </a:solidFill>
          <a:ln w="15875" cap="flat" cmpd="sng" algn="ctr">
            <a:solidFill>
              <a:srgbClr val="E4831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Περιγραφική Έρευνα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Καταγραφή στάσεων και αντιλήψεων χωρίς πειραματικές τεχνικές</a:t>
            </a: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7D431F0-BB61-4A34-9B2A-91AC4B78F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65" y="4311554"/>
            <a:ext cx="2978870" cy="20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49952"/>
            <a:ext cx="7776864" cy="57606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</a:rPr>
              <a:t>Ερευνητικό Δείγμα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25689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Το Ερευνητικό Δείγμα</a:t>
            </a:r>
          </a:p>
          <a:p>
            <a:pPr algn="ctr"/>
            <a:r>
              <a:rPr lang="el-GR" sz="2000" b="1" u="sng" dirty="0">
                <a:latin typeface="+mn-lt"/>
              </a:rPr>
              <a:t>Μαθητές</a:t>
            </a:r>
          </a:p>
          <a:p>
            <a:r>
              <a:rPr lang="el-GR" sz="1800" b="1" dirty="0">
                <a:latin typeface="+mn-lt"/>
              </a:rPr>
              <a:t>Δύο μαθητές Γ' Δημοτικού</a:t>
            </a:r>
            <a:r>
              <a:rPr lang="el-GR" sz="1800" dirty="0">
                <a:latin typeface="+mn-lt"/>
              </a:rPr>
              <a:t> με διαγνωσμένες μαθησιακές δυσκολίες συμμετείχαν στη χρήση του υλικού.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Αξιολόγηση της εμπειρίας χρήσης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Παρατήρηση της εμπλοκής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Μέτρηση της κατανόησης</a:t>
            </a:r>
          </a:p>
          <a:p>
            <a:pPr algn="ctr"/>
            <a:r>
              <a:rPr lang="el-GR" sz="2000" b="1" u="sng" dirty="0">
                <a:latin typeface="+mn-lt"/>
              </a:rPr>
              <a:t>Εκπαιδευτικοί</a:t>
            </a:r>
          </a:p>
          <a:p>
            <a:r>
              <a:rPr lang="el-GR" sz="1800" b="1" dirty="0">
                <a:latin typeface="+mn-lt"/>
              </a:rPr>
              <a:t>Τρεις εκπαιδευτικοί</a:t>
            </a:r>
            <a:r>
              <a:rPr lang="el-GR" sz="1800" dirty="0">
                <a:latin typeface="+mn-lt"/>
              </a:rPr>
              <a:t> με εμπειρία στην υποστήριξη μαθητών με μαθησιακές δυσκολίες αξιολόγησαν το υλικό.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Παιδαγωγική αρτιότητα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Χρηστικότητα στην τάξη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+mn-lt"/>
              </a:rPr>
              <a:t>Προσβασιμότητα περιεχομένου</a:t>
            </a:r>
          </a:p>
          <a:p>
            <a:pPr algn="ctr"/>
            <a:r>
              <a:rPr lang="el-GR" sz="2000" b="1" u="sng" dirty="0">
                <a:latin typeface="+mn-lt"/>
              </a:rPr>
              <a:t>Συνολικό Μέγεθος Δείγματος</a:t>
            </a:r>
          </a:p>
          <a:p>
            <a:r>
              <a:rPr lang="el-GR" sz="1800" dirty="0">
                <a:latin typeface="+mn-lt"/>
              </a:rPr>
              <a:t>Συλλέχθηκαν </a:t>
            </a:r>
            <a:r>
              <a:rPr lang="el-GR" sz="1800" b="1" dirty="0">
                <a:latin typeface="+mn-lt"/>
              </a:rPr>
              <a:t>πέντε συνεντεύξεις</a:t>
            </a:r>
            <a:r>
              <a:rPr lang="el-GR" sz="1800" dirty="0">
                <a:latin typeface="+mn-lt"/>
              </a:rPr>
              <a:t> που παρείχαν πλούσια ποιοτικά δεδομένα για την αξιολόγηση του υλικού από πολλαπλές οπτικές.</a:t>
            </a:r>
          </a:p>
          <a:p>
            <a:r>
              <a:rPr lang="el-GR" sz="1800" b="1" dirty="0">
                <a:latin typeface="+mn-lt"/>
              </a:rPr>
              <a:t>Σημείωση:</a:t>
            </a:r>
            <a:r>
              <a:rPr lang="el-GR" sz="1800" dirty="0">
                <a:latin typeface="+mn-lt"/>
              </a:rPr>
              <a:t> Η συμμετοχή ήταν εθελοντική και όλοι οι συμμετέχοντες παρείχαν συγκατάθεση σύμφωνα με τις αρχές της ερευνητικής δεοντολογίας.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7103DA-66A7-4A76-9551-551EA9A4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780234"/>
            <a:ext cx="1301808" cy="13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560840" cy="50405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Μεθοδολογία Ανάλυσης Δεδομένων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7B8C599-0460-4C2F-AE68-7328A91C380D}"/>
              </a:ext>
            </a:extLst>
          </p:cNvPr>
          <p:cNvSpPr/>
          <p:nvPr/>
        </p:nvSpPr>
        <p:spPr>
          <a:xfrm>
            <a:off x="971600" y="1484784"/>
            <a:ext cx="74168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u="sng" dirty="0">
                <a:latin typeface="+mn-lt"/>
              </a:rPr>
              <a:t>Θεματική Κωδικοποίηση στο </a:t>
            </a:r>
            <a:r>
              <a:rPr lang="el-GR" b="1" u="sng" dirty="0" err="1">
                <a:latin typeface="+mn-lt"/>
              </a:rPr>
              <a:t>ATLAS.ti</a:t>
            </a:r>
            <a:endParaRPr lang="el-GR" b="1" u="sng" dirty="0">
              <a:latin typeface="+mn-lt"/>
            </a:endParaRPr>
          </a:p>
          <a:p>
            <a:pPr algn="ctr"/>
            <a:endParaRPr lang="el-GR" sz="2000" b="1" u="sng" dirty="0">
              <a:latin typeface="+mn-lt"/>
            </a:endParaRPr>
          </a:p>
          <a:p>
            <a:r>
              <a:rPr lang="el-GR" sz="1800" dirty="0">
                <a:latin typeface="+mn-lt"/>
              </a:rPr>
              <a:t>Η ανάλυση των δεδομένων πραγματοποιήθηκε με χρήση του λογισμικού </a:t>
            </a:r>
            <a:r>
              <a:rPr lang="el-GR" sz="1800" b="1" dirty="0" err="1">
                <a:latin typeface="+mn-lt"/>
              </a:rPr>
              <a:t>ATLAS.ti</a:t>
            </a:r>
            <a:r>
              <a:rPr lang="el-GR" sz="1800" dirty="0">
                <a:latin typeface="+mn-lt"/>
              </a:rPr>
              <a:t>, ενός ισχυρού εργαλείου για ποιοτική έρευνα. </a:t>
            </a:r>
          </a:p>
          <a:p>
            <a:r>
              <a:rPr lang="el-GR" sz="1800" dirty="0">
                <a:latin typeface="+mn-lt"/>
              </a:rPr>
              <a:t>Οι συνεντεύξεις μεταγράφηκαν και κωδικοποιήθηκαν θεματικά, επιτρέποντας την αναγνώριση επαναλαμβανόμενων μοτίβων και βασικών θεμάτων.</a:t>
            </a:r>
          </a:p>
          <a:p>
            <a:endParaRPr lang="el-GR" sz="2000" dirty="0"/>
          </a:p>
          <a:p>
            <a:pPr algn="ctr"/>
            <a:r>
              <a:rPr lang="el-GR" b="1" u="sng" dirty="0">
                <a:latin typeface="+mn-lt"/>
              </a:rPr>
              <a:t>Διαδικασία Ανάλυσης</a:t>
            </a:r>
          </a:p>
          <a:p>
            <a:pPr algn="ctr"/>
            <a:endParaRPr lang="el-GR" b="1" u="sng" dirty="0">
              <a:latin typeface="+mn-lt"/>
            </a:endParaRPr>
          </a:p>
          <a:p>
            <a:pPr>
              <a:buFont typeface="+mj-lt"/>
              <a:buAutoNum type="arabicPeriod"/>
            </a:pPr>
            <a:r>
              <a:rPr lang="el-GR" sz="1800" dirty="0">
                <a:latin typeface="+mn-lt"/>
              </a:rPr>
              <a:t>Μεταγραφή των συνεντεύξεων</a:t>
            </a:r>
          </a:p>
          <a:p>
            <a:pPr>
              <a:buFont typeface="+mj-lt"/>
              <a:buAutoNum type="arabicPeriod"/>
            </a:pPr>
            <a:r>
              <a:rPr lang="el-GR" sz="1800" dirty="0">
                <a:latin typeface="+mn-lt"/>
              </a:rPr>
              <a:t>Πρώτη ανάγνωση και οικειοποίηση του υλικού</a:t>
            </a:r>
          </a:p>
          <a:p>
            <a:pPr>
              <a:buFont typeface="+mj-lt"/>
              <a:buAutoNum type="arabicPeriod"/>
            </a:pPr>
            <a:r>
              <a:rPr lang="el-GR" sz="1800" dirty="0">
                <a:latin typeface="+mn-lt"/>
              </a:rPr>
              <a:t>Ανοικτή κωδικοποίηση: ταυτοποίηση αρχικών κωδίκων</a:t>
            </a:r>
          </a:p>
          <a:p>
            <a:pPr>
              <a:buFont typeface="+mj-lt"/>
              <a:buAutoNum type="arabicPeriod"/>
            </a:pPr>
            <a:r>
              <a:rPr lang="el-GR" sz="1800" dirty="0">
                <a:latin typeface="+mn-lt"/>
              </a:rPr>
              <a:t>Αξονική κωδικοποίηση: ομαδοποίηση σε θέματα</a:t>
            </a:r>
          </a:p>
          <a:p>
            <a:pPr>
              <a:buFont typeface="+mj-lt"/>
              <a:buAutoNum type="arabicPeriod"/>
            </a:pPr>
            <a:r>
              <a:rPr lang="el-GR" sz="1800" dirty="0">
                <a:latin typeface="+mn-lt"/>
              </a:rPr>
              <a:t>Επιλεκτική κωδικοποίηση: ανάδειξη κεντρικών ευρημάτων</a:t>
            </a:r>
          </a:p>
        </p:txBody>
      </p:sp>
      <p:pic>
        <p:nvPicPr>
          <p:cNvPr id="3073" name="Picture 1" descr="https://cdn.gamma.app/ktltd9xa8gtsxev/generated-images/v_6FJZR8S0o93j507cMss.png">
            <a:extLst>
              <a:ext uri="{FF2B5EF4-FFF2-40B4-BE49-F238E27FC236}">
                <a16:creationId xmlns:a16="http://schemas.microsoft.com/office/drawing/2014/main" id="{5A35AD64-F6CA-4BA7-A1F0-1555B167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34" y="4809697"/>
            <a:ext cx="2121717" cy="20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D152493-440E-49D4-B4F4-81A7F312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28" y="1474265"/>
            <a:ext cx="8208912" cy="460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b="1" dirty="0">
                <a:cs typeface="Times New Roman" panose="02020603050405020304" pitchFamily="18" charset="0"/>
              </a:rPr>
              <a:t>Η επεξεργασία πραγματοποιήθηκε με το λογισμικό </a:t>
            </a:r>
            <a:r>
              <a:rPr lang="el-GR" sz="1800" b="1" dirty="0" err="1">
                <a:cs typeface="Times New Roman" panose="02020603050405020304" pitchFamily="18" charset="0"/>
              </a:rPr>
              <a:t>ATLAS.ti</a:t>
            </a:r>
            <a:r>
              <a:rPr lang="el-GR" sz="1800" b="1" dirty="0">
                <a:cs typeface="Times New Roman" panose="02020603050405020304" pitchFamily="18" charset="0"/>
              </a:rPr>
              <a:t> βάσει έξι θεματικών αξόνων κωδικοποίησης.</a:t>
            </a:r>
          </a:p>
          <a:p>
            <a:r>
              <a:rPr lang="el-GR" sz="1800" b="1" i="1" u="sng" dirty="0">
                <a:cs typeface="Times New Roman" panose="02020603050405020304" pitchFamily="18" charset="0"/>
              </a:rPr>
              <a:t>Αρχικές Απόψεις Μαθητών</a:t>
            </a:r>
          </a:p>
          <a:p>
            <a:pPr marL="0" indent="0">
              <a:buNone/>
            </a:pPr>
            <a:r>
              <a:rPr lang="el-GR" sz="1800" dirty="0">
                <a:cs typeface="Times New Roman" panose="02020603050405020304" pitchFamily="18" charset="0"/>
              </a:rPr>
              <a:t>Καταγραφή στάσεων, εμπειριών και προσδοκιών πριν την εκπαιδευτική παρέμβαση</a:t>
            </a:r>
          </a:p>
          <a:p>
            <a:r>
              <a:rPr lang="el-GR" sz="1800" b="1" i="1" u="sng" dirty="0">
                <a:cs typeface="Times New Roman" panose="02020603050405020304" pitchFamily="18" charset="0"/>
              </a:rPr>
              <a:t>Τελικές Απόψεις Μαθητών</a:t>
            </a:r>
          </a:p>
          <a:p>
            <a:pPr marL="0" indent="0">
              <a:buNone/>
            </a:pPr>
            <a:r>
              <a:rPr lang="el-GR" sz="1800" dirty="0">
                <a:cs typeface="Times New Roman" panose="02020603050405020304" pitchFamily="18" charset="0"/>
              </a:rPr>
              <a:t>Αξιολόγηση της εμπειρίας μετά την εφαρμογή του εκπαιδευτικού υλικού </a:t>
            </a:r>
          </a:p>
          <a:p>
            <a:r>
              <a:rPr lang="el-GR" sz="1800" b="1" i="1" u="sng" dirty="0">
                <a:cs typeface="Times New Roman" panose="02020603050405020304" pitchFamily="18" charset="0"/>
              </a:rPr>
              <a:t>Απόψεις Ειδικών</a:t>
            </a:r>
          </a:p>
          <a:p>
            <a:pPr marL="0" indent="0">
              <a:buNone/>
            </a:pPr>
            <a:r>
              <a:rPr lang="el-GR" sz="1800" dirty="0">
                <a:cs typeface="Times New Roman" panose="02020603050405020304" pitchFamily="18" charset="0"/>
              </a:rPr>
              <a:t>Αξιολόγηση από εκπαιδευτικό Πληροφορικής, Φιλόλογο και Ειδική Παιδαγωγό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B48DF566-AA23-4404-AFCF-863E50F6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024" y="404664"/>
            <a:ext cx="6309320" cy="61560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Παρουσίαση Δεδομένων Έρευνας</a:t>
            </a:r>
          </a:p>
        </p:txBody>
      </p:sp>
    </p:spTree>
    <p:extLst>
      <p:ext uri="{BB962C8B-B14F-4D97-AF65-F5344CB8AC3E}">
        <p14:creationId xmlns:p14="http://schemas.microsoft.com/office/powerpoint/2010/main" val="78671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529A78A7-384E-46D3-87C7-0E7A73F2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61107"/>
            <a:ext cx="279122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Δυνατά Στοιχεία ΕΥ</a:t>
            </a:r>
          </a:p>
          <a:p>
            <a:endParaRPr lang="el-GR" sz="2000" b="1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DC6B0116-22C8-4A50-9B01-2E55CE20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40" y="447141"/>
            <a:ext cx="4455373" cy="57606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  <a:latin typeface="+mn-lt"/>
              </a:rPr>
              <a:t>Συμπεράσματα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6D80BCB-1D1E-4909-803A-29A139AED7E3}"/>
              </a:ext>
            </a:extLst>
          </p:cNvPr>
          <p:cNvSpPr/>
          <p:nvPr/>
        </p:nvSpPr>
        <p:spPr>
          <a:xfrm>
            <a:off x="5220072" y="1667815"/>
            <a:ext cx="2480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Προτάσεις Βελτίωσης</a:t>
            </a:r>
          </a:p>
        </p:txBody>
      </p:sp>
      <p:sp>
        <p:nvSpPr>
          <p:cNvPr id="5" name="Ορθογώνιο: Διπλωμένη γωνία 4">
            <a:extLst>
              <a:ext uri="{FF2B5EF4-FFF2-40B4-BE49-F238E27FC236}">
                <a16:creationId xmlns:a16="http://schemas.microsoft.com/office/drawing/2014/main" id="{62638DEE-9C1B-459A-A58E-BB4E774A3AB3}"/>
              </a:ext>
            </a:extLst>
          </p:cNvPr>
          <p:cNvSpPr/>
          <p:nvPr/>
        </p:nvSpPr>
        <p:spPr>
          <a:xfrm>
            <a:off x="711399" y="2130548"/>
            <a:ext cx="3860602" cy="4034756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prstClr val="black"/>
                </a:solidFill>
              </a:rPr>
              <a:t>Σημαντική βελτίωση κατανόησης &amp; παραγωγής Παρατατικού–Αορίστου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2000" dirty="0" err="1">
                <a:solidFill>
                  <a:prstClr val="black"/>
                </a:solidFill>
              </a:rPr>
              <a:t>Πολυμεσικός</a:t>
            </a:r>
            <a:r>
              <a:rPr lang="el-GR" sz="2000" dirty="0">
                <a:solidFill>
                  <a:prstClr val="black"/>
                </a:solidFill>
              </a:rPr>
              <a:t> σχεδιασμός → μείωση γνωστικής υπερφόρτωσης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2000" dirty="0" err="1">
                <a:solidFill>
                  <a:prstClr val="black"/>
                </a:solidFill>
              </a:rPr>
              <a:t>Διαδραστικότητα</a:t>
            </a:r>
            <a:r>
              <a:rPr lang="el-GR" sz="2000" dirty="0">
                <a:solidFill>
                  <a:prstClr val="black"/>
                </a:solidFill>
              </a:rPr>
              <a:t> &amp; άμεση ανατροφοδότηση → ενίσχυση αυτορρύθμισης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prstClr val="black"/>
                </a:solidFill>
              </a:rPr>
              <a:t>Παιγνιώδη στοιχεία → αυξημένο κίνητρο &amp; εμπλοκή</a:t>
            </a:r>
          </a:p>
        </p:txBody>
      </p:sp>
      <p:sp>
        <p:nvSpPr>
          <p:cNvPr id="9" name="Ορθογώνιο: Διπλωμένη γωνία 8">
            <a:extLst>
              <a:ext uri="{FF2B5EF4-FFF2-40B4-BE49-F238E27FC236}">
                <a16:creationId xmlns:a16="http://schemas.microsoft.com/office/drawing/2014/main" id="{A11E9A88-A2F3-4169-9083-AAE4C9FEE405}"/>
              </a:ext>
            </a:extLst>
          </p:cNvPr>
          <p:cNvSpPr/>
          <p:nvPr/>
        </p:nvSpPr>
        <p:spPr>
          <a:xfrm>
            <a:off x="5220072" y="2130548"/>
            <a:ext cx="2855775" cy="3823502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</a:rPr>
              <a:t>Εξατομικευμένη εκπαιδευτική ανατροφοδότηση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</a:rPr>
              <a:t>Ψηφιακό </a:t>
            </a:r>
            <a:r>
              <a:rPr lang="el-GR" sz="2000" dirty="0" err="1">
                <a:solidFill>
                  <a:schemeClr val="tx1"/>
                </a:solidFill>
              </a:rPr>
              <a:t>portfolio</a:t>
            </a:r>
            <a:r>
              <a:rPr lang="el-GR" sz="2000" dirty="0">
                <a:solidFill>
                  <a:schemeClr val="tx1"/>
                </a:solidFill>
              </a:rPr>
              <a:t> για </a:t>
            </a:r>
            <a:r>
              <a:rPr lang="el-GR" sz="2000" dirty="0" err="1">
                <a:solidFill>
                  <a:schemeClr val="tx1"/>
                </a:solidFill>
              </a:rPr>
              <a:t>μεταγνωστική</a:t>
            </a:r>
            <a:r>
              <a:rPr lang="el-GR" sz="2000" dirty="0">
                <a:solidFill>
                  <a:schemeClr val="tx1"/>
                </a:solidFill>
              </a:rPr>
              <a:t> παρακολούθηση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</a:rPr>
              <a:t>Σύνδεση παιχνιδιού με βαθύτερο γλωσσικό </a:t>
            </a:r>
            <a:r>
              <a:rPr lang="el-GR" sz="2000" dirty="0" err="1">
                <a:solidFill>
                  <a:schemeClr val="tx1"/>
                </a:solidFill>
              </a:rPr>
              <a:t>αναστοχασμό</a:t>
            </a:r>
            <a:endParaRPr lang="el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8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871D4E60-5A97-49CD-B491-1612AF38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65127"/>
            <a:ext cx="6336704" cy="7010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+mn-lt"/>
              </a:rPr>
              <a:t>Προτάσεις για Μελλοντική Έρευνα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C450DCC-9C17-4C37-A635-53D9F26796AB}"/>
              </a:ext>
            </a:extLst>
          </p:cNvPr>
          <p:cNvSpPr/>
          <p:nvPr/>
        </p:nvSpPr>
        <p:spPr>
          <a:xfrm>
            <a:off x="611560" y="1916832"/>
            <a:ext cx="3960440" cy="36003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l-GR" b="1" dirty="0">
                <a:solidFill>
                  <a:prstClr val="black"/>
                </a:solidFill>
              </a:rPr>
              <a:t>Ερευνητική Επέκταση</a:t>
            </a:r>
          </a:p>
          <a:p>
            <a:pPr marL="171450" lvl="0" indent="-17145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Διεύρυνση δείγματος</a:t>
            </a:r>
          </a:p>
          <a:p>
            <a:pPr marL="171450" lvl="0" indent="-17145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Μικτές μέθοδοι (ποιοτικά &amp; ποσοτικά εργαλεία)</a:t>
            </a:r>
          </a:p>
          <a:p>
            <a:pPr marL="171450" lvl="0" indent="-17145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Σύγκριση με ομάδα ελέγχου</a:t>
            </a:r>
          </a:p>
          <a:p>
            <a:pPr marL="171450" lvl="0" indent="-17145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Έλεγχος στατιστικής σημαντικότητας αποτελεσμάτων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577FF2B-E263-45A8-B66C-FD79C600CD1A}"/>
              </a:ext>
            </a:extLst>
          </p:cNvPr>
          <p:cNvSpPr/>
          <p:nvPr/>
        </p:nvSpPr>
        <p:spPr>
          <a:xfrm>
            <a:off x="4932040" y="1772816"/>
            <a:ext cx="3834469" cy="44644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l-GR" b="1" dirty="0">
                <a:solidFill>
                  <a:prstClr val="black"/>
                </a:solidFill>
              </a:rPr>
              <a:t>Αναβάθμιση Εκπαιδευτικού Υλικού</a:t>
            </a:r>
          </a:p>
          <a:p>
            <a:pPr marL="171450" lvl="0" indent="-17145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Ενίσχυση προσωποποίησης &amp; συναισθηματικής αφήγησης</a:t>
            </a:r>
          </a:p>
          <a:p>
            <a:pPr marL="171450" lvl="0" indent="-17145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Ενσωμάτωση προπαρασκευαστικών βημάτων</a:t>
            </a:r>
          </a:p>
          <a:p>
            <a:pPr marL="171450" lvl="0" indent="-17145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Περαιτέρω ενίσχυση συμπεριληπτικού &amp;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1800" dirty="0">
                <a:solidFill>
                  <a:prstClr val="black"/>
                </a:solidFill>
              </a:rPr>
              <a:t>βιωματικού χαρακτήρα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4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61030" y="548680"/>
            <a:ext cx="3600400" cy="54962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+mn-lt"/>
              </a:rPr>
              <a:t>Εισαγωγή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5E7F-E923-4738-B423-0A7C31244D7B}"/>
              </a:ext>
            </a:extLst>
          </p:cNvPr>
          <p:cNvSpPr txBox="1"/>
          <p:nvPr/>
        </p:nvSpPr>
        <p:spPr>
          <a:xfrm>
            <a:off x="790800" y="1773323"/>
            <a:ext cx="77408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+mn-lt"/>
              </a:rPr>
              <a:t>Η διδασκαλία των γραμματικών χρόνων αποτελεί έναν από τους πιο κρίσιμους άξονες της γλωσσικής αγωγής στο Δημοτικό Σχολείο. Η κατανόηση του Παρατατικού και του Αορίστου απαιτεί την ανάπτυξη αφηρημένης σκέψης και την ικανότητα χρονικού προσανατολισμού.</a:t>
            </a:r>
          </a:p>
          <a:p>
            <a:r>
              <a:rPr lang="el-GR" sz="1800" dirty="0">
                <a:latin typeface="+mn-lt"/>
              </a:rPr>
              <a:t>Οι μαθητές με μαθησιακές δυσκολίες συχνά αντιμετωπίζουν προκλήσεις στην κατανόηση αυτών των γραμματικών δομών. Χρειάζονται </a:t>
            </a:r>
            <a:r>
              <a:rPr lang="el-GR" sz="1800" b="1" dirty="0" err="1">
                <a:latin typeface="+mn-lt"/>
              </a:rPr>
              <a:t>πολυτροπικές</a:t>
            </a:r>
            <a:r>
              <a:rPr lang="el-GR" sz="1800" b="1" dirty="0">
                <a:latin typeface="+mn-lt"/>
              </a:rPr>
              <a:t> προσεγγίσεις</a:t>
            </a:r>
            <a:r>
              <a:rPr lang="el-GR" sz="1800" dirty="0">
                <a:latin typeface="+mn-lt"/>
              </a:rPr>
              <a:t>, εναλλακτικούς τρόπους παρουσίασης και υποστηρικτικό υλικό που μετατρέπει την αφηρημένη γραμματική σε κατανοητή και προσιτή εμπειρία.</a:t>
            </a:r>
          </a:p>
          <a:p>
            <a:r>
              <a:rPr lang="el-GR" sz="1800" dirty="0">
                <a:latin typeface="+mn-lt"/>
              </a:rPr>
              <a:t>Η παρούσα έρευνα επικεντρώνεται στη δημιουργία ψηφιακού εκπαιδευτικού περιεχομένου που ανταποκρίνεται σε αυτές τις ειδικές ανάγκες.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FF7ABF-D1F1-4A67-BB01-60F1AFF9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691" y="5067186"/>
            <a:ext cx="3012309" cy="17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ννεφο 2">
            <a:extLst>
              <a:ext uri="{FF2B5EF4-FFF2-40B4-BE49-F238E27FC236}">
                <a16:creationId xmlns:a16="http://schemas.microsoft.com/office/drawing/2014/main" id="{5996F24D-E216-4923-B485-AF12A55A4E39}"/>
              </a:ext>
            </a:extLst>
          </p:cNvPr>
          <p:cNvSpPr/>
          <p:nvPr/>
        </p:nvSpPr>
        <p:spPr>
          <a:xfrm>
            <a:off x="1259632" y="2420888"/>
            <a:ext cx="7420151" cy="2281286"/>
          </a:xfrm>
          <a:prstGeom prst="cloud">
            <a:avLst/>
          </a:prstGeom>
          <a:solidFill>
            <a:schemeClr val="accent2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 πολύ για την προσοχή σας!!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5661477-8A21-4477-815E-755D15E3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85184"/>
            <a:ext cx="1241980" cy="12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E128FA-F4B5-4895-BDCB-4676E44A42DA}"/>
              </a:ext>
            </a:extLst>
          </p:cNvPr>
          <p:cNvSpPr txBox="1"/>
          <p:nvPr/>
        </p:nvSpPr>
        <p:spPr>
          <a:xfrm>
            <a:off x="2420682" y="530836"/>
            <a:ext cx="525658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         Τέλος παρουσίασης</a:t>
            </a:r>
          </a:p>
        </p:txBody>
      </p:sp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2E3567C-D88C-4E98-A71B-899110F4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429706"/>
            <a:ext cx="2592288" cy="61560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+mn-lt"/>
              </a:rPr>
              <a:t>Σκοπός</a:t>
            </a: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BF1296F7-0A71-4C70-A406-32500487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268760"/>
            <a:ext cx="6624736" cy="52241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7200" dirty="0"/>
              <a:t>Η μελέτη εξετάζει την αποτελεσματικότητα εκπαιδευτικού υλικού για Παρατατικό και Αόριστο σε μαθητές γ' Δημοτικού με γλωσσικές δυσκολίες, μέσω εξ αποστάσεως εκπαίδευσης.</a:t>
            </a:r>
          </a:p>
          <a:p>
            <a:r>
              <a:rPr lang="el-GR" sz="7200" b="1" i="1" u="sng" dirty="0">
                <a:highlight>
                  <a:srgbClr val="FF9933"/>
                </a:highlight>
              </a:rPr>
              <a:t>Παιδαγωγικές Προσαρμογές</a:t>
            </a:r>
          </a:p>
          <a:p>
            <a:pPr marL="0" indent="0">
              <a:buNone/>
            </a:pPr>
            <a:r>
              <a:rPr lang="el-GR" sz="7200" dirty="0"/>
              <a:t>Αξιολόγηση προσαρμογών και εργαλείων υποστήριξης διαφορετικών τρόπων μάθησης (</a:t>
            </a:r>
            <a:r>
              <a:rPr lang="el-GR" sz="7200" dirty="0" err="1"/>
              <a:t>Mayer</a:t>
            </a:r>
            <a:r>
              <a:rPr lang="el-GR" sz="7200" dirty="0"/>
              <a:t>, 2005).</a:t>
            </a:r>
          </a:p>
          <a:p>
            <a:r>
              <a:rPr lang="el-GR" sz="7200" b="1" i="1" u="sng" dirty="0">
                <a:highlight>
                  <a:srgbClr val="FF9933"/>
                </a:highlight>
              </a:rPr>
              <a:t>Νέες Τεχνολογίες</a:t>
            </a:r>
          </a:p>
          <a:p>
            <a:pPr marL="0" indent="0">
              <a:buNone/>
            </a:pPr>
            <a:r>
              <a:rPr lang="el-GR" sz="7200" dirty="0"/>
              <a:t>Διαμόρφωση δραστηριοτήτων που βοηθούν παιδιά με γλωσσικές δυσκολίες.</a:t>
            </a:r>
          </a:p>
          <a:p>
            <a:r>
              <a:rPr lang="el-GR" sz="7200" b="1" i="1" u="sng" dirty="0">
                <a:highlight>
                  <a:srgbClr val="FF9933"/>
                </a:highlight>
              </a:rPr>
              <a:t>Αποτίμηση</a:t>
            </a:r>
          </a:p>
          <a:p>
            <a:pPr marL="0" indent="0">
              <a:buNone/>
            </a:pPr>
            <a:r>
              <a:rPr lang="el-GR" sz="7200" dirty="0"/>
              <a:t>Ανάλυση δομής, εφαρμογής και αποτελεσματικότητας του υλικού, με βελτιωτικές παρεμβάσεις.</a:t>
            </a:r>
          </a:p>
          <a:p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F82BD66-06D1-4011-9675-21A8EBC4A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73" y="1412776"/>
            <a:ext cx="2195736" cy="432048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A7074E-2CA9-4942-B3B2-613760FF0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32" y="30302"/>
            <a:ext cx="1228377" cy="12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4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9712" y="303039"/>
            <a:ext cx="5743028" cy="72008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200" dirty="0">
                <a:latin typeface="+mn-lt"/>
              </a:rPr>
              <a:t> </a:t>
            </a:r>
            <a:r>
              <a:rPr lang="el-GR" sz="3200" dirty="0">
                <a:solidFill>
                  <a:schemeClr val="bg1"/>
                </a:solidFill>
                <a:latin typeface="+mn-lt"/>
              </a:rPr>
              <a:t>Συνεισφορά της διπλωματικής</a:t>
            </a:r>
            <a:endParaRPr lang="el-G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64BEF-105D-4BDD-822C-1424937EEA02}"/>
              </a:ext>
            </a:extLst>
          </p:cNvPr>
          <p:cNvSpPr txBox="1"/>
          <p:nvPr/>
        </p:nvSpPr>
        <p:spPr>
          <a:xfrm>
            <a:off x="611560" y="1484784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/>
          </a:p>
          <a:p>
            <a:r>
              <a:rPr lang="el-GR" sz="2000" b="1" i="1" u="sng" dirty="0">
                <a:highlight>
                  <a:srgbClr val="FF9933"/>
                </a:highlight>
              </a:rPr>
              <a:t>Σχεδίαση</a:t>
            </a:r>
          </a:p>
          <a:p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Εφαρμόσιμο μοντέλο για ψηφιακό υλικό προσαρμοσμένο στις ανάγκες μαθητών με μαθησιακές δυσκολίες</a:t>
            </a:r>
          </a:p>
          <a:p>
            <a:endParaRPr lang="el-GR" sz="2000" dirty="0"/>
          </a:p>
          <a:p>
            <a:r>
              <a:rPr lang="el-GR" sz="2000" b="1" i="1" u="sng" dirty="0">
                <a:highlight>
                  <a:srgbClr val="FF9933"/>
                </a:highlight>
              </a:rPr>
              <a:t>Ανάπτυξη</a:t>
            </a:r>
          </a:p>
          <a:p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Διεπιστημονική προσέγγιση που συνδυάζει </a:t>
            </a:r>
            <a:r>
              <a:rPr lang="el-GR" sz="2000" dirty="0" err="1"/>
              <a:t>πολυμεσική</a:t>
            </a:r>
            <a:r>
              <a:rPr lang="el-GR" sz="2000" dirty="0"/>
              <a:t> μάθηση με αρχές </a:t>
            </a:r>
            <a:r>
              <a:rPr lang="el-GR" sz="2000" dirty="0" err="1"/>
              <a:t>ΕξΑΕ</a:t>
            </a:r>
            <a:endParaRPr lang="el-GR" sz="2000" dirty="0"/>
          </a:p>
          <a:p>
            <a:endParaRPr lang="el-GR" sz="2000" dirty="0"/>
          </a:p>
          <a:p>
            <a:r>
              <a:rPr lang="el-GR" sz="2000" b="1" i="1" u="sng" dirty="0">
                <a:highlight>
                  <a:srgbClr val="FF9933"/>
                </a:highlight>
              </a:rPr>
              <a:t>Αξιολόγηση</a:t>
            </a:r>
          </a:p>
          <a:p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Νέες δυνατότητες για εξατομικευμένη και ευέλικτη διδασκαλία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F604-A93E-41DE-AD3B-4F2951B01A91}"/>
              </a:ext>
            </a:extLst>
          </p:cNvPr>
          <p:cNvSpPr txBox="1"/>
          <p:nvPr/>
        </p:nvSpPr>
        <p:spPr>
          <a:xfrm>
            <a:off x="2483768" y="1340768"/>
            <a:ext cx="457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+mn-lt"/>
              </a:rPr>
              <a:t>Καινοτόμο Μοντέλο Σχεδίασης</a:t>
            </a:r>
          </a:p>
        </p:txBody>
      </p:sp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688632" cy="57606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600" dirty="0"/>
              <a:t> </a:t>
            </a:r>
            <a:r>
              <a:rPr lang="el-GR" sz="3200" dirty="0">
                <a:solidFill>
                  <a:schemeClr val="bg1"/>
                </a:solidFill>
                <a:latin typeface="+mn-lt"/>
              </a:rPr>
              <a:t>Ερευνητικά Ερωτήματα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426BB7D-2845-434E-A6FC-610ACCA00F77}"/>
              </a:ext>
            </a:extLst>
          </p:cNvPr>
          <p:cNvSpPr/>
          <p:nvPr/>
        </p:nvSpPr>
        <p:spPr>
          <a:xfrm>
            <a:off x="611560" y="2276872"/>
            <a:ext cx="8208912" cy="282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>
                <a:latin typeface="+mn-lt"/>
                <a:ea typeface="SimSun" panose="02010600030101010101" pitchFamily="2" charset="-122"/>
              </a:rPr>
              <a:t> Ποιες προδιαγραφές θεωρούν οι εκπαιδευτικοί απαραίτητες για την παιδαγωγική αρτιότητα του ψηφιακού υλικού;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>
                <a:latin typeface="+mn-lt"/>
                <a:ea typeface="SimSun" panose="02010600030101010101" pitchFamily="2" charset="-122"/>
              </a:rPr>
              <a:t> Πώς βιώνουν οι μαθητές τη χρησιμότητα, την κατανόηση και τη </a:t>
            </a:r>
            <a:r>
              <a:rPr lang="el-GR" sz="1800" dirty="0" err="1">
                <a:latin typeface="+mn-lt"/>
                <a:ea typeface="SimSun" panose="02010600030101010101" pitchFamily="2" charset="-122"/>
              </a:rPr>
              <a:t>διαδραστικότητα</a:t>
            </a:r>
            <a:r>
              <a:rPr lang="el-GR" sz="1800" dirty="0">
                <a:latin typeface="+mn-lt"/>
                <a:ea typeface="SimSun" panose="02010600030101010101" pitchFamily="2" charset="-122"/>
              </a:rPr>
              <a:t> του ίδιου υλικού;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dirty="0">
                <a:latin typeface="+mn-lt"/>
                <a:ea typeface="SimSun" panose="02010600030101010101" pitchFamily="2" charset="-122"/>
              </a:rPr>
              <a:t> Σε ποιον βαθμό εφαρμόζονται, κατά την κρίση και των δύο ομάδων συμμετεχόντων, οι αρχές της </a:t>
            </a:r>
            <a:r>
              <a:rPr lang="el-GR" sz="1800" dirty="0" err="1">
                <a:latin typeface="+mn-lt"/>
                <a:ea typeface="SimSun" panose="02010600030101010101" pitchFamily="2" charset="-122"/>
              </a:rPr>
              <a:t>πολυμεσικής</a:t>
            </a:r>
            <a:r>
              <a:rPr lang="el-GR" sz="1800" dirty="0">
                <a:latin typeface="+mn-lt"/>
                <a:ea typeface="SimSun" panose="02010600030101010101" pitchFamily="2" charset="-122"/>
              </a:rPr>
              <a:t> μάθησης;</a:t>
            </a:r>
          </a:p>
          <a:p>
            <a:pPr algn="just">
              <a:lnSpc>
                <a:spcPct val="150000"/>
              </a:lnSpc>
            </a:pPr>
            <a:r>
              <a:rPr lang="el-GR" sz="1200" dirty="0">
                <a:ea typeface="SimSun" panose="02010600030101010101" pitchFamily="2" charset="-122"/>
              </a:rPr>
              <a:t> 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BD046CE-A4A7-40EF-AB4F-06311DC8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600" y="4400600"/>
            <a:ext cx="2457400" cy="2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5716" y="476672"/>
            <a:ext cx="5544616" cy="57606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+mn-lt"/>
              </a:rPr>
              <a:t>Δομή της εργασίας</a:t>
            </a:r>
            <a:endParaRPr lang="el-G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ADF5978-CC83-4A1E-9FC4-BF9F81107BBF}"/>
              </a:ext>
            </a:extLst>
          </p:cNvPr>
          <p:cNvSpPr/>
          <p:nvPr/>
        </p:nvSpPr>
        <p:spPr>
          <a:xfrm>
            <a:off x="899592" y="1340768"/>
            <a:ext cx="7776864" cy="535531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l-GR" sz="1800" b="1" i="1" u="sng" dirty="0">
                <a:latin typeface="+mn-lt"/>
              </a:rPr>
              <a:t>Έξι Κεφάλαια Έρευνας</a:t>
            </a:r>
          </a:p>
          <a:p>
            <a:endParaRPr lang="el-GR" sz="1800" b="1" dirty="0">
              <a:latin typeface="+mn-lt"/>
            </a:endParaRPr>
          </a:p>
          <a:p>
            <a:pPr algn="ctr"/>
            <a:r>
              <a:rPr lang="el-GR" sz="1800" b="1" dirty="0">
                <a:latin typeface="+mn-lt"/>
              </a:rPr>
              <a:t>1.Εισαγωγή</a:t>
            </a:r>
          </a:p>
          <a:p>
            <a:pPr algn="ctr"/>
            <a:r>
              <a:rPr lang="el-GR" sz="1800" dirty="0">
                <a:latin typeface="+mn-lt"/>
              </a:rPr>
              <a:t>Πλαίσιο έρευνας, σκοπός, στόχοι και μεθοδολογία</a:t>
            </a:r>
          </a:p>
          <a:p>
            <a:pPr algn="ctr"/>
            <a:endParaRPr lang="el-GR" sz="1800" dirty="0">
              <a:latin typeface="+mn-lt"/>
            </a:endParaRPr>
          </a:p>
          <a:p>
            <a:pPr algn="ctr"/>
            <a:r>
              <a:rPr lang="el-GR" sz="1800" b="1" dirty="0">
                <a:latin typeface="+mn-lt"/>
              </a:rPr>
              <a:t>2. Θεωρητική Θεμελίωση</a:t>
            </a:r>
          </a:p>
          <a:p>
            <a:pPr algn="ctr"/>
            <a:r>
              <a:rPr lang="el-GR" sz="1800" dirty="0">
                <a:latin typeface="+mn-lt"/>
              </a:rPr>
              <a:t>Εξ αποστάσεως εκπαίδευση, μαθησιακές δυσκολίες, γραμματική διδασκαλία</a:t>
            </a:r>
          </a:p>
          <a:p>
            <a:pPr algn="ctr"/>
            <a:endParaRPr lang="el-GR" sz="1800" dirty="0">
              <a:latin typeface="+mn-lt"/>
            </a:endParaRPr>
          </a:p>
          <a:p>
            <a:pPr algn="ctr"/>
            <a:r>
              <a:rPr lang="el-GR" sz="1800" b="1" dirty="0">
                <a:latin typeface="+mn-lt"/>
              </a:rPr>
              <a:t>3.Σχεδιασμός Υλικού</a:t>
            </a:r>
          </a:p>
          <a:p>
            <a:pPr algn="ctr"/>
            <a:r>
              <a:rPr lang="el-GR" sz="1800" dirty="0">
                <a:latin typeface="+mn-lt"/>
              </a:rPr>
              <a:t>Λογική δημιουργίας για Παρατατικό και Αόριστο</a:t>
            </a:r>
          </a:p>
          <a:p>
            <a:pPr algn="ctr"/>
            <a:endParaRPr lang="el-GR" sz="1800" dirty="0">
              <a:latin typeface="+mn-lt"/>
            </a:endParaRPr>
          </a:p>
          <a:p>
            <a:pPr algn="ctr"/>
            <a:r>
              <a:rPr lang="el-GR" sz="1800" b="1" dirty="0">
                <a:latin typeface="+mn-lt"/>
              </a:rPr>
              <a:t>4.Υλοποίηση</a:t>
            </a:r>
          </a:p>
          <a:p>
            <a:pPr algn="ctr"/>
            <a:r>
              <a:rPr lang="el-GR" sz="1800" dirty="0">
                <a:latin typeface="+mn-lt"/>
              </a:rPr>
              <a:t>Εφαρμογή σε συνθήκες εξ αποστάσεως εκπαίδευσης</a:t>
            </a:r>
          </a:p>
          <a:p>
            <a:pPr algn="ctr"/>
            <a:endParaRPr lang="el-GR" sz="1800" dirty="0">
              <a:latin typeface="+mn-lt"/>
            </a:endParaRPr>
          </a:p>
          <a:p>
            <a:pPr algn="ctr"/>
            <a:r>
              <a:rPr lang="el-GR" sz="1800" b="1" dirty="0">
                <a:latin typeface="+mn-lt"/>
              </a:rPr>
              <a:t>5. Ανάλυση Αποτελεσμάτων</a:t>
            </a:r>
          </a:p>
          <a:p>
            <a:pPr algn="ctr"/>
            <a:r>
              <a:rPr lang="el-GR" sz="1800" dirty="0">
                <a:latin typeface="+mn-lt"/>
              </a:rPr>
              <a:t>Διερεύνηση αποτελεσματικότητας</a:t>
            </a:r>
          </a:p>
          <a:p>
            <a:pPr algn="ctr"/>
            <a:endParaRPr lang="el-GR" sz="1800" dirty="0">
              <a:latin typeface="+mn-lt"/>
            </a:endParaRPr>
          </a:p>
          <a:p>
            <a:pPr algn="ctr"/>
            <a:r>
              <a:rPr lang="el-GR" sz="1800" b="1" dirty="0">
                <a:latin typeface="+mn-lt"/>
              </a:rPr>
              <a:t>6. Συμπεράσματα</a:t>
            </a:r>
          </a:p>
          <a:p>
            <a:pPr algn="ctr"/>
            <a:r>
              <a:rPr lang="el-GR" sz="1800" dirty="0">
                <a:latin typeface="+mn-lt"/>
              </a:rPr>
              <a:t>Συνοψίζονται συμπεράσματα, περιορισμοί και μελλοντικές κατευθύνσεις</a:t>
            </a:r>
          </a:p>
        </p:txBody>
      </p:sp>
    </p:spTree>
    <p:extLst>
      <p:ext uri="{BB962C8B-B14F-4D97-AF65-F5344CB8AC3E}">
        <p14:creationId xmlns:p14="http://schemas.microsoft.com/office/powerpoint/2010/main" val="136889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84062" y="476672"/>
            <a:ext cx="5784282" cy="58477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+mn-lt"/>
              </a:rPr>
              <a:t>Θεωρητικό Πλαίσιο 1/2</a:t>
            </a: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4FB0776-EEC0-4CD2-804C-B79338F7F8B3}"/>
              </a:ext>
            </a:extLst>
          </p:cNvPr>
          <p:cNvSpPr/>
          <p:nvPr/>
        </p:nvSpPr>
        <p:spPr>
          <a:xfrm>
            <a:off x="807518" y="2170891"/>
            <a:ext cx="7577808" cy="30469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b="1" u="sng" dirty="0"/>
              <a:t>Εξ Αποστάσεως Εκπαίδευση:</a:t>
            </a:r>
          </a:p>
          <a:p>
            <a:endParaRPr lang="el-GR" b="1" dirty="0"/>
          </a:p>
          <a:p>
            <a:endParaRPr lang="el-GR" dirty="0"/>
          </a:p>
          <a:p>
            <a:r>
              <a:rPr lang="el-GR" dirty="0">
                <a:latin typeface="+mn-lt"/>
              </a:rPr>
              <a:t>Η εξ αποστάσεως εκπαίδευση διακρίνεται από τον φυσικό διαχωρισμό εκπαιδευόμενων και εκπαιδευτών, ο οποίος γεφυρώνεται μέσω οργανωμένων διαδικασιών παιδαγωγικής καθοδήγησης και χρήσης τεχνολογικών εργαλείων.</a:t>
            </a:r>
          </a:p>
        </p:txBody>
      </p:sp>
      <p:sp>
        <p:nvSpPr>
          <p:cNvPr id="5" name="Βέλος: Καμπύλο προς τα δεξιά 4">
            <a:extLst>
              <a:ext uri="{FF2B5EF4-FFF2-40B4-BE49-F238E27FC236}">
                <a16:creationId xmlns:a16="http://schemas.microsoft.com/office/drawing/2014/main" id="{0CD5A1F1-BE80-4368-8D8A-47117667D20B}"/>
              </a:ext>
            </a:extLst>
          </p:cNvPr>
          <p:cNvSpPr/>
          <p:nvPr/>
        </p:nvSpPr>
        <p:spPr>
          <a:xfrm>
            <a:off x="758674" y="2760883"/>
            <a:ext cx="433634" cy="461665"/>
          </a:xfrm>
          <a:prstGeom prst="curvedRightArrow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A6445984-0956-498C-9028-E7626EBC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04663"/>
            <a:ext cx="5256584" cy="68760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+mn-lt"/>
              </a:rPr>
              <a:t> Θεωρητικό Πλαίσιο 2/3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22448-E28D-4D2D-AFBC-410903C2DB0C}"/>
              </a:ext>
            </a:extLst>
          </p:cNvPr>
          <p:cNvSpPr txBox="1"/>
          <p:nvPr/>
        </p:nvSpPr>
        <p:spPr>
          <a:xfrm>
            <a:off x="639094" y="2492896"/>
            <a:ext cx="7876256" cy="34883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l-GR" b="1" dirty="0"/>
              <a:t>Ασύγχρονη Εκπαίδευση</a:t>
            </a:r>
          </a:p>
          <a:p>
            <a:pPr algn="ctr"/>
            <a:r>
              <a:rPr lang="el-GR" dirty="0"/>
              <a:t>Πλατφόρμες μάθησης, φόρουμ και εκπαιδευτικό υλικό διαθέσιμο διαδικτυακά.</a:t>
            </a:r>
          </a:p>
          <a:p>
            <a:pPr marL="0" indent="0" algn="ctr">
              <a:buNone/>
            </a:pPr>
            <a:r>
              <a:rPr lang="el-GR" dirty="0"/>
              <a:t> Οι συμμετέχοντες μελετούν ατομικά σε διαφορετικό χρόνο.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b="1" dirty="0"/>
              <a:t>Σύγχρονη Εκπαίδευση</a:t>
            </a:r>
          </a:p>
          <a:p>
            <a:pPr algn="ctr"/>
            <a:r>
              <a:rPr lang="el-GR" dirty="0"/>
              <a:t>Τηλεδιασκέψεις σε πραγματικό χρόνο που προσομοιώνουν την εμπειρία της παραδοσιακής τάξης με δυνατότητα αποθήκευσης περιεχομένου.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D6C4A-FB93-4AA6-8521-9D0CBD46C0F3}"/>
              </a:ext>
            </a:extLst>
          </p:cNvPr>
          <p:cNvSpPr txBox="1"/>
          <p:nvPr/>
        </p:nvSpPr>
        <p:spPr>
          <a:xfrm>
            <a:off x="1440897" y="1530974"/>
            <a:ext cx="6262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Μορφές και Τεχνολογικά Εργαλεία</a:t>
            </a:r>
          </a:p>
        </p:txBody>
      </p:sp>
    </p:spTree>
    <p:extLst>
      <p:ext uri="{BB962C8B-B14F-4D97-AF65-F5344CB8AC3E}">
        <p14:creationId xmlns:p14="http://schemas.microsoft.com/office/powerpoint/2010/main" val="228776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6ECCE872-344C-48D0-BF53-888C131E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8064897" cy="328462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l-GR" sz="8000" b="1" dirty="0"/>
              <a:t> </a:t>
            </a:r>
            <a:r>
              <a:rPr lang="el-GR" sz="9600" b="1" dirty="0"/>
              <a:t>Πλατφόρμες Διαχείρισης Μάθησης</a:t>
            </a:r>
            <a:endParaRPr lang="el-GR" sz="8000" b="1" dirty="0"/>
          </a:p>
          <a:p>
            <a:pPr algn="ctr"/>
            <a:r>
              <a:rPr lang="el-GR" sz="7200" i="1" dirty="0" err="1"/>
              <a:t>Moodle</a:t>
            </a:r>
            <a:r>
              <a:rPr lang="el-GR" sz="7200" i="1" dirty="0"/>
              <a:t>, </a:t>
            </a:r>
            <a:r>
              <a:rPr lang="el-GR" sz="7200" i="1" dirty="0" err="1"/>
              <a:t>Chamilo</a:t>
            </a:r>
            <a:r>
              <a:rPr lang="el-GR" sz="7200" i="1" dirty="0"/>
              <a:t>, </a:t>
            </a:r>
            <a:r>
              <a:rPr lang="el-GR" sz="7200" i="1" dirty="0" err="1"/>
              <a:t>Blackboard</a:t>
            </a:r>
            <a:r>
              <a:rPr lang="el-GR" sz="7200" i="1" dirty="0"/>
              <a:t> για δημιουργία και οργάνωση εκπαιδευτικού υλικού.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9600" b="1" dirty="0"/>
              <a:t>Εργαλεία Τηλεδιάσκεψης</a:t>
            </a:r>
          </a:p>
          <a:p>
            <a:pPr algn="ctr"/>
            <a:r>
              <a:rPr lang="el-GR" sz="7200" i="1" dirty="0" err="1"/>
              <a:t>Zoom</a:t>
            </a:r>
            <a:r>
              <a:rPr lang="el-GR" sz="7200" i="1" dirty="0"/>
              <a:t>, Microsoft </a:t>
            </a:r>
            <a:r>
              <a:rPr lang="el-GR" sz="7200" i="1" dirty="0" err="1"/>
              <a:t>Teams</a:t>
            </a:r>
            <a:r>
              <a:rPr lang="el-GR" sz="7200" i="1" dirty="0"/>
              <a:t>, </a:t>
            </a:r>
            <a:r>
              <a:rPr lang="el-GR" sz="7200" i="1" dirty="0" err="1"/>
              <a:t>Google</a:t>
            </a:r>
            <a:r>
              <a:rPr lang="el-GR" sz="7200" i="1" dirty="0"/>
              <a:t> </a:t>
            </a:r>
            <a:r>
              <a:rPr lang="el-GR" sz="7200" i="1" dirty="0" err="1"/>
              <a:t>Meet</a:t>
            </a:r>
            <a:r>
              <a:rPr lang="el-GR" sz="7200" i="1" dirty="0"/>
              <a:t> για </a:t>
            </a:r>
            <a:r>
              <a:rPr lang="el-GR" sz="7200" i="1" dirty="0" err="1"/>
              <a:t>διαδραστικότητα</a:t>
            </a:r>
            <a:r>
              <a:rPr lang="el-GR" sz="7200" i="1" dirty="0"/>
              <a:t> σε πραγματικό χρόνο.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9600" b="1" dirty="0"/>
              <a:t>Συνεργατικά Εργαλεία</a:t>
            </a:r>
          </a:p>
          <a:p>
            <a:pPr algn="ctr"/>
            <a:r>
              <a:rPr lang="el-GR" sz="7200" dirty="0"/>
              <a:t>Συνεργατικά έγγραφα, εκπαιδευτικά </a:t>
            </a:r>
            <a:r>
              <a:rPr lang="el-GR" sz="7200" dirty="0" err="1"/>
              <a:t>wikis</a:t>
            </a:r>
            <a:r>
              <a:rPr lang="el-GR" sz="7200" dirty="0"/>
              <a:t> και φόρουμ συζητήσεων.</a:t>
            </a: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6C2E6E5-A7CB-45A6-BC25-9C6A55B5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04664"/>
            <a:ext cx="5904656" cy="61560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 Θεωρητικό Πλαίσιο 3/3</a:t>
            </a:r>
          </a:p>
        </p:txBody>
      </p:sp>
    </p:spTree>
    <p:extLst>
      <p:ext uri="{BB962C8B-B14F-4D97-AF65-F5344CB8AC3E}">
        <p14:creationId xmlns:p14="http://schemas.microsoft.com/office/powerpoint/2010/main" val="33457917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1106</Words>
  <Application>Microsoft Office PowerPoint</Application>
  <PresentationFormat>Προβολή στην οθόνη (4:3)</PresentationFormat>
  <Paragraphs>184</Paragraphs>
  <Slides>20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SimSun</vt:lpstr>
      <vt:lpstr>Arial</vt:lpstr>
      <vt:lpstr>Book Antiqua</vt:lpstr>
      <vt:lpstr>Calibri</vt:lpstr>
      <vt:lpstr>Calibri Light</vt:lpstr>
      <vt:lpstr>Times New Roman</vt:lpstr>
      <vt:lpstr>Wingdings</vt:lpstr>
      <vt:lpstr>Θέμα του Office</vt:lpstr>
      <vt:lpstr>ΣΧΕΔΙΑΣΜΟΣ, ΥΛΟΠΟΙΗΣΗ ΚΑΙ ΑΠΟΤΙΜΗΣΗ ΕΚΠΑΙΔΕΥΤΙΚΟΥ ΥΛΙΚΟΥ ΓΙΑ ΤΗ ΔΙΔΑΣΚΑΛΙΑ ΓΡΑΜΜΑΤΙΚΩΝ ΚΑΝΟΝΩΝ ΜΕΣΩ ΕΞ ΑΠΟΣΤΑΣΕΩΣ ΕΚΠΑΙΔΕΥΣΗΣ ΣΕ ΜΑΘΗΤΕΣ Γ΄ ΔΗΜΟΤΙΚΟΥ ΜΕ ΜΑΘΗΣΙΑΚΕΣ ΔΥΣΚΟΛΙΕΣ </vt:lpstr>
      <vt:lpstr>Εισαγωγή</vt:lpstr>
      <vt:lpstr>Σκοπός</vt:lpstr>
      <vt:lpstr> Συνεισφορά της διπλωματικής</vt:lpstr>
      <vt:lpstr> Ερευνητικά Ερωτήματα</vt:lpstr>
      <vt:lpstr>Δομή της εργασίας</vt:lpstr>
      <vt:lpstr>Θεωρητικό Πλαίσιο 1/2</vt:lpstr>
      <vt:lpstr> Θεωρητικό Πλαίσιο 2/3</vt:lpstr>
      <vt:lpstr> Θεωρητικό Πλαίσιο 3/3</vt:lpstr>
      <vt:lpstr>Μαθησιακές Δυσκολίες 1/2</vt:lpstr>
      <vt:lpstr>Μαθησιακές Δυσκολίες 2/2</vt:lpstr>
      <vt:lpstr>Μαθησιακές Δυσκολίες 3/3</vt:lpstr>
      <vt:lpstr>Σχεδιασμός εκπαιδευτικού υλικού</vt:lpstr>
      <vt:lpstr>Μεθοδολογία Ποιοτικής Έρευνας</vt:lpstr>
      <vt:lpstr>Ερευνητικό Δείγμα</vt:lpstr>
      <vt:lpstr>Μεθοδολογία Ανάλυσης Δεδομένων</vt:lpstr>
      <vt:lpstr>Παρουσίαση Δεδομένων Έρευνας</vt:lpstr>
      <vt:lpstr>Συμπεράσματα</vt:lpstr>
      <vt:lpstr>Προτάσεις για Μελλοντική Έρευνα</vt:lpstr>
      <vt:lpstr>Παρουσίαση του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USER</cp:lastModifiedBy>
  <cp:revision>1709</cp:revision>
  <dcterms:created xsi:type="dcterms:W3CDTF">2003-10-16T17:37:47Z</dcterms:created>
  <dcterms:modified xsi:type="dcterms:W3CDTF">2026-02-26T19:30:31Z</dcterms:modified>
</cp:coreProperties>
</file>