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0" r:id="rId1"/>
  </p:sldMasterIdLst>
  <p:notesMasterIdLst>
    <p:notesMasterId r:id="rId50"/>
  </p:notesMasterIdLst>
  <p:sldIdLst>
    <p:sldId id="1482" r:id="rId2"/>
    <p:sldId id="2048" r:id="rId3"/>
    <p:sldId id="2013" r:id="rId4"/>
    <p:sldId id="2049" r:id="rId5"/>
    <p:sldId id="2021" r:id="rId6"/>
    <p:sldId id="2050" r:id="rId7"/>
    <p:sldId id="279" r:id="rId8"/>
    <p:sldId id="2051" r:id="rId9"/>
    <p:sldId id="2052" r:id="rId10"/>
    <p:sldId id="2053" r:id="rId11"/>
    <p:sldId id="2054" r:id="rId12"/>
    <p:sldId id="2055" r:id="rId13"/>
    <p:sldId id="2016" r:id="rId14"/>
    <p:sldId id="2057" r:id="rId15"/>
    <p:sldId id="2056" r:id="rId16"/>
    <p:sldId id="2027" r:id="rId17"/>
    <p:sldId id="2031" r:id="rId18"/>
    <p:sldId id="2033" r:id="rId19"/>
    <p:sldId id="2022" r:id="rId20"/>
    <p:sldId id="2058" r:id="rId21"/>
    <p:sldId id="2059" r:id="rId22"/>
    <p:sldId id="2060" r:id="rId23"/>
    <p:sldId id="2061" r:id="rId24"/>
    <p:sldId id="2062" r:id="rId25"/>
    <p:sldId id="2063" r:id="rId26"/>
    <p:sldId id="2064" r:id="rId27"/>
    <p:sldId id="2065" r:id="rId28"/>
    <p:sldId id="2066" r:id="rId29"/>
    <p:sldId id="2067" r:id="rId30"/>
    <p:sldId id="2069" r:id="rId31"/>
    <p:sldId id="2070" r:id="rId32"/>
    <p:sldId id="2071" r:id="rId33"/>
    <p:sldId id="2072" r:id="rId34"/>
    <p:sldId id="2073" r:id="rId35"/>
    <p:sldId id="2074" r:id="rId36"/>
    <p:sldId id="2075" r:id="rId37"/>
    <p:sldId id="262" r:id="rId38"/>
    <p:sldId id="263" r:id="rId39"/>
    <p:sldId id="264" r:id="rId40"/>
    <p:sldId id="266" r:id="rId41"/>
    <p:sldId id="267" r:id="rId42"/>
    <p:sldId id="269" r:id="rId43"/>
    <p:sldId id="270" r:id="rId44"/>
    <p:sldId id="271" r:id="rId45"/>
    <p:sldId id="275" r:id="rId46"/>
    <p:sldId id="276" r:id="rId47"/>
    <p:sldId id="277" r:id="rId48"/>
    <p:sldId id="258" r:id="rId49"/>
  </p:sldIdLst>
  <p:sldSz cx="9144000" cy="6858000" type="screen4x3"/>
  <p:notesSz cx="6858000" cy="973455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V" lastIdx="2" clrIdx="0">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D8B2CD"/>
    <a:srgbClr val="F4F694"/>
    <a:srgbClr val="90FAEB"/>
    <a:srgbClr val="90CCAF"/>
    <a:srgbClr val="EDBE9B"/>
    <a:srgbClr val="86F729"/>
    <a:srgbClr val="931B1B"/>
    <a:srgbClr val="CC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58" autoAdjust="0"/>
    <p:restoredTop sz="89528" autoAdjust="0"/>
  </p:normalViewPr>
  <p:slideViewPr>
    <p:cSldViewPr>
      <p:cViewPr varScale="1">
        <p:scale>
          <a:sx n="55" d="100"/>
          <a:sy n="55" d="100"/>
        </p:scale>
        <p:origin x="52" y="-68"/>
      </p:cViewPr>
      <p:guideLst>
        <p:guide orient="horz" pos="2160"/>
        <p:guide pos="2880"/>
      </p:guideLst>
    </p:cSldViewPr>
  </p:slideViewPr>
  <p:outlineViewPr>
    <p:cViewPr>
      <p:scale>
        <a:sx n="75" d="100"/>
        <a:sy n="75" d="100"/>
      </p:scale>
      <p:origin x="0" y="89592"/>
    </p:cViewPr>
  </p:outlineViewPr>
  <p:notesTextViewPr>
    <p:cViewPr>
      <p:scale>
        <a:sx n="100" d="100"/>
        <a:sy n="100" d="100"/>
      </p:scale>
      <p:origin x="0" y="0"/>
    </p:cViewPr>
  </p:notesTextViewPr>
  <p:sorterViewPr>
    <p:cViewPr>
      <p:scale>
        <a:sx n="100" d="100"/>
        <a:sy n="100" d="100"/>
      </p:scale>
      <p:origin x="0" y="2550"/>
    </p:cViewPr>
  </p:sorterViewPr>
  <p:notesViewPr>
    <p:cSldViewPr>
      <p:cViewPr varScale="1">
        <p:scale>
          <a:sx n="81" d="100"/>
          <a:sy n="81" d="100"/>
        </p:scale>
        <p:origin x="389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 Target="../slides/slide48.xml"/><Relationship Id="rId5" Type="http://schemas.openxmlformats.org/officeDocument/2006/relationships/image" Target="../media/image10.jpeg"/><Relationship Id="rId4" Type="http://schemas.microsoft.com/office/2007/relationships/hdphoto" Target="../media/hdphoto5.wdp"/></Relationships>
</file>

<file path=ppt/diagrams/_rels/data5.xml.rels><?xml version="1.0" encoding="UTF-8" standalone="yes"?>
<Relationships xmlns="http://schemas.openxmlformats.org/package/2006/relationships"><Relationship Id="rId1" Type="http://schemas.openxmlformats.org/officeDocument/2006/relationships/slide" Target="../slides/slide37.xml"/></Relationships>
</file>

<file path=ppt/diagrams/_rels/data6.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image" Target="../media/image8.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8576D-AD45-4433-956F-6E70DE68D09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97582D37-D992-4A28-B2EE-2119CDE6E340}">
      <dgm:prSet phldrT="[Κείμενο]" custT="1"/>
      <dgm:spPr>
        <a:solidFill>
          <a:srgbClr val="90FAEB"/>
        </a:solidFill>
      </dgm:spPr>
      <dgm:t>
        <a:bodyPr/>
        <a:lstStyle/>
        <a:p>
          <a:r>
            <a:rPr lang="el-GR" sz="2400" b="1" dirty="0">
              <a:solidFill>
                <a:srgbClr val="002060"/>
              </a:solidFill>
              <a:latin typeface="Times New Roman" panose="02020603050405020304" pitchFamily="18" charset="0"/>
              <a:cs typeface="Times New Roman" panose="02020603050405020304" pitchFamily="18" charset="0"/>
            </a:rPr>
            <a:t>Σχολική </a:t>
          </a:r>
          <a:r>
            <a:rPr lang="el-GR" sz="2400" b="1" dirty="0" err="1">
              <a:solidFill>
                <a:srgbClr val="002060"/>
              </a:solidFill>
              <a:latin typeface="Times New Roman" panose="02020603050405020304" pitchFamily="18" charset="0"/>
              <a:cs typeface="Times New Roman" panose="02020603050405020304" pitchFamily="18" charset="0"/>
            </a:rPr>
            <a:t>ΕξΑΕ</a:t>
          </a:r>
          <a:endParaRPr lang="el-GR" sz="2400" b="1" dirty="0">
            <a:solidFill>
              <a:srgbClr val="002060"/>
            </a:solidFill>
            <a:latin typeface="Times New Roman" panose="02020603050405020304" pitchFamily="18" charset="0"/>
            <a:cs typeface="Times New Roman" panose="02020603050405020304" pitchFamily="18" charset="0"/>
          </a:endParaRPr>
        </a:p>
      </dgm:t>
    </dgm:pt>
    <dgm:pt modelId="{2AC3524E-7A4E-4CF1-B6A6-8C0FAA1C10CB}" type="parTrans" cxnId="{34E054F6-FAAC-44C9-814B-93159E6C8E6B}">
      <dgm:prSet/>
      <dgm:spPr/>
      <dgm:t>
        <a:bodyPr/>
        <a:lstStyle/>
        <a:p>
          <a:endParaRPr lang="el-GR"/>
        </a:p>
      </dgm:t>
    </dgm:pt>
    <dgm:pt modelId="{6B8C6223-B9FA-4D54-89B1-572BB02C1C89}" type="sibTrans" cxnId="{34E054F6-FAAC-44C9-814B-93159E6C8E6B}">
      <dgm:prSet/>
      <dgm:spPr/>
      <dgm:t>
        <a:bodyPr/>
        <a:lstStyle/>
        <a:p>
          <a:endParaRPr lang="el-GR"/>
        </a:p>
      </dgm:t>
    </dgm:pt>
    <dgm:pt modelId="{53BC1C40-A8E0-44F1-B4F5-4769CB1D8B2F}">
      <dgm:prSet phldrT="[Κείμενο]" custT="1"/>
      <dgm:spPr>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dgm:spPr>
      <dgm:t>
        <a:bodyPr/>
        <a:lstStyle/>
        <a:p>
          <a:r>
            <a:rPr lang="el-GR" sz="2400" dirty="0">
              <a:solidFill>
                <a:srgbClr val="002060"/>
              </a:solidFill>
              <a:latin typeface="Times New Roman" panose="02020603050405020304" pitchFamily="18" charset="0"/>
              <a:cs typeface="Times New Roman" panose="02020603050405020304" pitchFamily="18" charset="0"/>
            </a:rPr>
            <a:t>Αυτοδύναμη</a:t>
          </a:r>
        </a:p>
      </dgm:t>
    </dgm:pt>
    <dgm:pt modelId="{7FB9534F-0167-4B40-BB4E-CE5C2DE6AED6}" type="parTrans" cxnId="{2494DC7A-CCF5-4B01-967A-A5A794AA7121}">
      <dgm:prSet/>
      <dgm:spPr/>
      <dgm:t>
        <a:bodyPr/>
        <a:lstStyle/>
        <a:p>
          <a:endParaRPr lang="el-GR"/>
        </a:p>
      </dgm:t>
    </dgm:pt>
    <dgm:pt modelId="{D3D64BD2-4B8B-45C6-A676-518A7038C262}" type="sibTrans" cxnId="{2494DC7A-CCF5-4B01-967A-A5A794AA7121}">
      <dgm:prSet/>
      <dgm:spPr/>
      <dgm:t>
        <a:bodyPr/>
        <a:lstStyle/>
        <a:p>
          <a:endParaRPr lang="el-GR"/>
        </a:p>
      </dgm:t>
    </dgm:pt>
    <dgm:pt modelId="{67AEBBB6-D379-4555-B60D-DB785D1D901F}">
      <dgm:prSet phldrT="[Κείμενο]" custT="1"/>
      <dgm:spPr>
        <a:solidFill>
          <a:srgbClr val="D8B2CD"/>
        </a:solidFill>
      </dgm:spPr>
      <dgm:t>
        <a:bodyPr/>
        <a:lstStyle/>
        <a:p>
          <a:r>
            <a:rPr lang="el-GR" sz="2400" dirty="0">
              <a:solidFill>
                <a:srgbClr val="002060"/>
              </a:solidFill>
              <a:latin typeface="Times New Roman" panose="02020603050405020304" pitchFamily="18" charset="0"/>
              <a:cs typeface="Times New Roman" panose="02020603050405020304" pitchFamily="18" charset="0"/>
            </a:rPr>
            <a:t>Συμπληρωματική</a:t>
          </a:r>
        </a:p>
      </dgm:t>
    </dgm:pt>
    <dgm:pt modelId="{9832DCED-A260-44D9-9D82-3B5B0B254CFA}" type="parTrans" cxnId="{111DFA21-7B3A-4244-B582-432D4EE4A04A}">
      <dgm:prSet/>
      <dgm:spPr/>
      <dgm:t>
        <a:bodyPr/>
        <a:lstStyle/>
        <a:p>
          <a:endParaRPr lang="el-GR"/>
        </a:p>
      </dgm:t>
    </dgm:pt>
    <dgm:pt modelId="{FDA3D6F6-6BE9-4FD1-85E6-FACC16224E97}" type="sibTrans" cxnId="{111DFA21-7B3A-4244-B582-432D4EE4A04A}">
      <dgm:prSet/>
      <dgm:spPr/>
      <dgm:t>
        <a:bodyPr/>
        <a:lstStyle/>
        <a:p>
          <a:endParaRPr lang="el-GR"/>
        </a:p>
      </dgm:t>
    </dgm:pt>
    <dgm:pt modelId="{42AB102C-DA5A-4090-AE9E-6086694E1ACA}" type="pres">
      <dgm:prSet presAssocID="{01F8576D-AD45-4433-956F-6E70DE68D09C}" presName="hierChild1" presStyleCnt="0">
        <dgm:presLayoutVars>
          <dgm:orgChart val="1"/>
          <dgm:chPref val="1"/>
          <dgm:dir/>
          <dgm:animOne val="branch"/>
          <dgm:animLvl val="lvl"/>
          <dgm:resizeHandles/>
        </dgm:presLayoutVars>
      </dgm:prSet>
      <dgm:spPr/>
    </dgm:pt>
    <dgm:pt modelId="{899A900F-6366-4180-B0F2-9665401311D5}" type="pres">
      <dgm:prSet presAssocID="{97582D37-D992-4A28-B2EE-2119CDE6E340}" presName="hierRoot1" presStyleCnt="0">
        <dgm:presLayoutVars>
          <dgm:hierBranch val="init"/>
        </dgm:presLayoutVars>
      </dgm:prSet>
      <dgm:spPr/>
    </dgm:pt>
    <dgm:pt modelId="{61724350-07DD-4530-A338-586EDFE43C1C}" type="pres">
      <dgm:prSet presAssocID="{97582D37-D992-4A28-B2EE-2119CDE6E340}" presName="rootComposite1" presStyleCnt="0"/>
      <dgm:spPr/>
    </dgm:pt>
    <dgm:pt modelId="{4E9A1F74-D647-4C4B-A27A-B301D97FE91A}" type="pres">
      <dgm:prSet presAssocID="{97582D37-D992-4A28-B2EE-2119CDE6E340}" presName="rootText1" presStyleLbl="node0" presStyleIdx="0" presStyleCnt="1">
        <dgm:presLayoutVars>
          <dgm:chPref val="3"/>
        </dgm:presLayoutVars>
      </dgm:prSet>
      <dgm:spPr/>
    </dgm:pt>
    <dgm:pt modelId="{8A60B102-9D01-4A4E-B4EA-75BE23B6A783}" type="pres">
      <dgm:prSet presAssocID="{97582D37-D992-4A28-B2EE-2119CDE6E340}" presName="rootConnector1" presStyleLbl="node1" presStyleIdx="0" presStyleCnt="0"/>
      <dgm:spPr/>
    </dgm:pt>
    <dgm:pt modelId="{B08BC2E7-DB7C-4990-9C6A-23994C73B161}" type="pres">
      <dgm:prSet presAssocID="{97582D37-D992-4A28-B2EE-2119CDE6E340}" presName="hierChild2" presStyleCnt="0"/>
      <dgm:spPr/>
    </dgm:pt>
    <dgm:pt modelId="{226740AC-E149-40BE-8D71-EC9403C9DC3C}" type="pres">
      <dgm:prSet presAssocID="{7FB9534F-0167-4B40-BB4E-CE5C2DE6AED6}" presName="Name37" presStyleLbl="parChTrans1D2" presStyleIdx="0" presStyleCnt="2"/>
      <dgm:spPr/>
    </dgm:pt>
    <dgm:pt modelId="{92DF792F-8746-47DE-A751-969CE47F356D}" type="pres">
      <dgm:prSet presAssocID="{53BC1C40-A8E0-44F1-B4F5-4769CB1D8B2F}" presName="hierRoot2" presStyleCnt="0">
        <dgm:presLayoutVars>
          <dgm:hierBranch val="init"/>
        </dgm:presLayoutVars>
      </dgm:prSet>
      <dgm:spPr/>
    </dgm:pt>
    <dgm:pt modelId="{899D18F2-B235-4587-9019-F8CE847A9C5A}" type="pres">
      <dgm:prSet presAssocID="{53BC1C40-A8E0-44F1-B4F5-4769CB1D8B2F}" presName="rootComposite" presStyleCnt="0"/>
      <dgm:spPr/>
    </dgm:pt>
    <dgm:pt modelId="{18FD004F-F800-4E08-BCAD-45D6A43DD0C4}" type="pres">
      <dgm:prSet presAssocID="{53BC1C40-A8E0-44F1-B4F5-4769CB1D8B2F}" presName="rootText" presStyleLbl="node2" presStyleIdx="0" presStyleCnt="2">
        <dgm:presLayoutVars>
          <dgm:chPref val="3"/>
        </dgm:presLayoutVars>
      </dgm:prSet>
      <dgm:spPr/>
    </dgm:pt>
    <dgm:pt modelId="{57346C82-5EE4-43DC-B2BD-836D4744219B}" type="pres">
      <dgm:prSet presAssocID="{53BC1C40-A8E0-44F1-B4F5-4769CB1D8B2F}" presName="rootConnector" presStyleLbl="node2" presStyleIdx="0" presStyleCnt="2"/>
      <dgm:spPr/>
    </dgm:pt>
    <dgm:pt modelId="{F632EFB6-2213-48FC-9FB7-35083F5AEB3C}" type="pres">
      <dgm:prSet presAssocID="{53BC1C40-A8E0-44F1-B4F5-4769CB1D8B2F}" presName="hierChild4" presStyleCnt="0"/>
      <dgm:spPr/>
    </dgm:pt>
    <dgm:pt modelId="{3C843754-C490-4210-9E2D-4D88EC65AF20}" type="pres">
      <dgm:prSet presAssocID="{53BC1C40-A8E0-44F1-B4F5-4769CB1D8B2F}" presName="hierChild5" presStyleCnt="0"/>
      <dgm:spPr/>
    </dgm:pt>
    <dgm:pt modelId="{587697CB-53D1-453D-9E9A-7589A7923A0F}" type="pres">
      <dgm:prSet presAssocID="{9832DCED-A260-44D9-9D82-3B5B0B254CFA}" presName="Name37" presStyleLbl="parChTrans1D2" presStyleIdx="1" presStyleCnt="2"/>
      <dgm:spPr/>
    </dgm:pt>
    <dgm:pt modelId="{F76F6ACB-4901-4903-81EE-F59909C655F2}" type="pres">
      <dgm:prSet presAssocID="{67AEBBB6-D379-4555-B60D-DB785D1D901F}" presName="hierRoot2" presStyleCnt="0">
        <dgm:presLayoutVars>
          <dgm:hierBranch val="init"/>
        </dgm:presLayoutVars>
      </dgm:prSet>
      <dgm:spPr/>
    </dgm:pt>
    <dgm:pt modelId="{E0E586BE-A24F-4EE6-9FCB-B8EF5D8CD1A7}" type="pres">
      <dgm:prSet presAssocID="{67AEBBB6-D379-4555-B60D-DB785D1D901F}" presName="rootComposite" presStyleCnt="0"/>
      <dgm:spPr/>
    </dgm:pt>
    <dgm:pt modelId="{8D358773-2BDD-496B-B1A1-DA33D9BEC44B}" type="pres">
      <dgm:prSet presAssocID="{67AEBBB6-D379-4555-B60D-DB785D1D901F}" presName="rootText" presStyleLbl="node2" presStyleIdx="1" presStyleCnt="2">
        <dgm:presLayoutVars>
          <dgm:chPref val="3"/>
        </dgm:presLayoutVars>
      </dgm:prSet>
      <dgm:spPr/>
    </dgm:pt>
    <dgm:pt modelId="{984D649A-AF18-49EE-BFF8-1D36E7BB45A2}" type="pres">
      <dgm:prSet presAssocID="{67AEBBB6-D379-4555-B60D-DB785D1D901F}" presName="rootConnector" presStyleLbl="node2" presStyleIdx="1" presStyleCnt="2"/>
      <dgm:spPr/>
    </dgm:pt>
    <dgm:pt modelId="{C40F6E2E-E1A5-45C7-94BC-7B023ECC89D2}" type="pres">
      <dgm:prSet presAssocID="{67AEBBB6-D379-4555-B60D-DB785D1D901F}" presName="hierChild4" presStyleCnt="0"/>
      <dgm:spPr/>
    </dgm:pt>
    <dgm:pt modelId="{0829DC10-905B-4BE3-B671-89FD71F7C1D8}" type="pres">
      <dgm:prSet presAssocID="{67AEBBB6-D379-4555-B60D-DB785D1D901F}" presName="hierChild5" presStyleCnt="0"/>
      <dgm:spPr/>
    </dgm:pt>
    <dgm:pt modelId="{33E65AEE-E856-46A3-9770-269A872CFBAE}" type="pres">
      <dgm:prSet presAssocID="{97582D37-D992-4A28-B2EE-2119CDE6E340}" presName="hierChild3" presStyleCnt="0"/>
      <dgm:spPr/>
    </dgm:pt>
  </dgm:ptLst>
  <dgm:cxnLst>
    <dgm:cxn modelId="{B4C5280C-7C8A-47CC-9D76-C6698D4236AD}" type="presOf" srcId="{7FB9534F-0167-4B40-BB4E-CE5C2DE6AED6}" destId="{226740AC-E149-40BE-8D71-EC9403C9DC3C}" srcOrd="0" destOrd="0" presId="urn:microsoft.com/office/officeart/2005/8/layout/orgChart1"/>
    <dgm:cxn modelId="{0123C310-F803-49D3-B03E-BF66CB380D5B}" type="presOf" srcId="{01F8576D-AD45-4433-956F-6E70DE68D09C}" destId="{42AB102C-DA5A-4090-AE9E-6086694E1ACA}" srcOrd="0" destOrd="0" presId="urn:microsoft.com/office/officeart/2005/8/layout/orgChart1"/>
    <dgm:cxn modelId="{111DFA21-7B3A-4244-B582-432D4EE4A04A}" srcId="{97582D37-D992-4A28-B2EE-2119CDE6E340}" destId="{67AEBBB6-D379-4555-B60D-DB785D1D901F}" srcOrd="1" destOrd="0" parTransId="{9832DCED-A260-44D9-9D82-3B5B0B254CFA}" sibTransId="{FDA3D6F6-6BE9-4FD1-85E6-FACC16224E97}"/>
    <dgm:cxn modelId="{8E98DA2A-2FDC-42EC-BD18-701D52D5BA98}" type="presOf" srcId="{53BC1C40-A8E0-44F1-B4F5-4769CB1D8B2F}" destId="{18FD004F-F800-4E08-BCAD-45D6A43DD0C4}" srcOrd="0" destOrd="0" presId="urn:microsoft.com/office/officeart/2005/8/layout/orgChart1"/>
    <dgm:cxn modelId="{6663C22E-DF23-46EF-B74D-A95006219A9E}" type="presOf" srcId="{67AEBBB6-D379-4555-B60D-DB785D1D901F}" destId="{8D358773-2BDD-496B-B1A1-DA33D9BEC44B}" srcOrd="0" destOrd="0" presId="urn:microsoft.com/office/officeart/2005/8/layout/orgChart1"/>
    <dgm:cxn modelId="{AFF3313F-D97B-4D53-AB02-065012D2C937}" type="presOf" srcId="{9832DCED-A260-44D9-9D82-3B5B0B254CFA}" destId="{587697CB-53D1-453D-9E9A-7589A7923A0F}" srcOrd="0" destOrd="0" presId="urn:microsoft.com/office/officeart/2005/8/layout/orgChart1"/>
    <dgm:cxn modelId="{C103D873-A9E1-4723-899C-103B191E0626}" type="presOf" srcId="{97582D37-D992-4A28-B2EE-2119CDE6E340}" destId="{8A60B102-9D01-4A4E-B4EA-75BE23B6A783}" srcOrd="1" destOrd="0" presId="urn:microsoft.com/office/officeart/2005/8/layout/orgChart1"/>
    <dgm:cxn modelId="{2494DC7A-CCF5-4B01-967A-A5A794AA7121}" srcId="{97582D37-D992-4A28-B2EE-2119CDE6E340}" destId="{53BC1C40-A8E0-44F1-B4F5-4769CB1D8B2F}" srcOrd="0" destOrd="0" parTransId="{7FB9534F-0167-4B40-BB4E-CE5C2DE6AED6}" sibTransId="{D3D64BD2-4B8B-45C6-A676-518A7038C262}"/>
    <dgm:cxn modelId="{FDF2F57B-0414-442D-B8CF-15E32730530C}" type="presOf" srcId="{67AEBBB6-D379-4555-B60D-DB785D1D901F}" destId="{984D649A-AF18-49EE-BFF8-1D36E7BB45A2}" srcOrd="1" destOrd="0" presId="urn:microsoft.com/office/officeart/2005/8/layout/orgChart1"/>
    <dgm:cxn modelId="{C0B5EA82-E4F4-40F0-B8C2-7E67AAB48F41}" type="presOf" srcId="{53BC1C40-A8E0-44F1-B4F5-4769CB1D8B2F}" destId="{57346C82-5EE4-43DC-B2BD-836D4744219B}" srcOrd="1" destOrd="0" presId="urn:microsoft.com/office/officeart/2005/8/layout/orgChart1"/>
    <dgm:cxn modelId="{A354C7BD-BFAD-4DA4-9032-4C342D3DA199}" type="presOf" srcId="{97582D37-D992-4A28-B2EE-2119CDE6E340}" destId="{4E9A1F74-D647-4C4B-A27A-B301D97FE91A}" srcOrd="0" destOrd="0" presId="urn:microsoft.com/office/officeart/2005/8/layout/orgChart1"/>
    <dgm:cxn modelId="{34E054F6-FAAC-44C9-814B-93159E6C8E6B}" srcId="{01F8576D-AD45-4433-956F-6E70DE68D09C}" destId="{97582D37-D992-4A28-B2EE-2119CDE6E340}" srcOrd="0" destOrd="0" parTransId="{2AC3524E-7A4E-4CF1-B6A6-8C0FAA1C10CB}" sibTransId="{6B8C6223-B9FA-4D54-89B1-572BB02C1C89}"/>
    <dgm:cxn modelId="{CD12449D-7C7B-40C8-9D8F-0EFE5E871BC9}" type="presParOf" srcId="{42AB102C-DA5A-4090-AE9E-6086694E1ACA}" destId="{899A900F-6366-4180-B0F2-9665401311D5}" srcOrd="0" destOrd="0" presId="urn:microsoft.com/office/officeart/2005/8/layout/orgChart1"/>
    <dgm:cxn modelId="{EB2F978B-1A9A-47E6-B8EB-5B2EEBFB58D2}" type="presParOf" srcId="{899A900F-6366-4180-B0F2-9665401311D5}" destId="{61724350-07DD-4530-A338-586EDFE43C1C}" srcOrd="0" destOrd="0" presId="urn:microsoft.com/office/officeart/2005/8/layout/orgChart1"/>
    <dgm:cxn modelId="{42BD9845-93D8-4FF2-8BA5-89AB5399B64D}" type="presParOf" srcId="{61724350-07DD-4530-A338-586EDFE43C1C}" destId="{4E9A1F74-D647-4C4B-A27A-B301D97FE91A}" srcOrd="0" destOrd="0" presId="urn:microsoft.com/office/officeart/2005/8/layout/orgChart1"/>
    <dgm:cxn modelId="{A5672C79-F38B-4DF8-B944-F630D79444BA}" type="presParOf" srcId="{61724350-07DD-4530-A338-586EDFE43C1C}" destId="{8A60B102-9D01-4A4E-B4EA-75BE23B6A783}" srcOrd="1" destOrd="0" presId="urn:microsoft.com/office/officeart/2005/8/layout/orgChart1"/>
    <dgm:cxn modelId="{C916C6F6-A1D0-4960-ACA1-1A2C61695A8B}" type="presParOf" srcId="{899A900F-6366-4180-B0F2-9665401311D5}" destId="{B08BC2E7-DB7C-4990-9C6A-23994C73B161}" srcOrd="1" destOrd="0" presId="urn:microsoft.com/office/officeart/2005/8/layout/orgChart1"/>
    <dgm:cxn modelId="{EEB69C33-8720-4138-AAB8-E489D1A3C945}" type="presParOf" srcId="{B08BC2E7-DB7C-4990-9C6A-23994C73B161}" destId="{226740AC-E149-40BE-8D71-EC9403C9DC3C}" srcOrd="0" destOrd="0" presId="urn:microsoft.com/office/officeart/2005/8/layout/orgChart1"/>
    <dgm:cxn modelId="{917CBCB2-AB80-49C7-8393-8BC4398D15D9}" type="presParOf" srcId="{B08BC2E7-DB7C-4990-9C6A-23994C73B161}" destId="{92DF792F-8746-47DE-A751-969CE47F356D}" srcOrd="1" destOrd="0" presId="urn:microsoft.com/office/officeart/2005/8/layout/orgChart1"/>
    <dgm:cxn modelId="{EE00C748-649C-45F6-BD08-BC49779D5DFB}" type="presParOf" srcId="{92DF792F-8746-47DE-A751-969CE47F356D}" destId="{899D18F2-B235-4587-9019-F8CE847A9C5A}" srcOrd="0" destOrd="0" presId="urn:microsoft.com/office/officeart/2005/8/layout/orgChart1"/>
    <dgm:cxn modelId="{1A007489-8AC6-4932-9ECC-3A29203F1FA2}" type="presParOf" srcId="{899D18F2-B235-4587-9019-F8CE847A9C5A}" destId="{18FD004F-F800-4E08-BCAD-45D6A43DD0C4}" srcOrd="0" destOrd="0" presId="urn:microsoft.com/office/officeart/2005/8/layout/orgChart1"/>
    <dgm:cxn modelId="{2EFF1137-F03E-48D9-AA79-2226E20B368E}" type="presParOf" srcId="{899D18F2-B235-4587-9019-F8CE847A9C5A}" destId="{57346C82-5EE4-43DC-B2BD-836D4744219B}" srcOrd="1" destOrd="0" presId="urn:microsoft.com/office/officeart/2005/8/layout/orgChart1"/>
    <dgm:cxn modelId="{2D91B081-97F0-47C3-A512-18DE118E5D6B}" type="presParOf" srcId="{92DF792F-8746-47DE-A751-969CE47F356D}" destId="{F632EFB6-2213-48FC-9FB7-35083F5AEB3C}" srcOrd="1" destOrd="0" presId="urn:microsoft.com/office/officeart/2005/8/layout/orgChart1"/>
    <dgm:cxn modelId="{74697D67-97EA-4CFC-BF29-8AE61DF2D0A4}" type="presParOf" srcId="{92DF792F-8746-47DE-A751-969CE47F356D}" destId="{3C843754-C490-4210-9E2D-4D88EC65AF20}" srcOrd="2" destOrd="0" presId="urn:microsoft.com/office/officeart/2005/8/layout/orgChart1"/>
    <dgm:cxn modelId="{1B38658D-C6E2-42AF-8A4E-F360A1A4FC1F}" type="presParOf" srcId="{B08BC2E7-DB7C-4990-9C6A-23994C73B161}" destId="{587697CB-53D1-453D-9E9A-7589A7923A0F}" srcOrd="2" destOrd="0" presId="urn:microsoft.com/office/officeart/2005/8/layout/orgChart1"/>
    <dgm:cxn modelId="{070FE21C-7380-4BE5-8CE1-0EEFD1357FF8}" type="presParOf" srcId="{B08BC2E7-DB7C-4990-9C6A-23994C73B161}" destId="{F76F6ACB-4901-4903-81EE-F59909C655F2}" srcOrd="3" destOrd="0" presId="urn:microsoft.com/office/officeart/2005/8/layout/orgChart1"/>
    <dgm:cxn modelId="{3C025589-281A-44CD-9868-A2C870E5697D}" type="presParOf" srcId="{F76F6ACB-4901-4903-81EE-F59909C655F2}" destId="{E0E586BE-A24F-4EE6-9FCB-B8EF5D8CD1A7}" srcOrd="0" destOrd="0" presId="urn:microsoft.com/office/officeart/2005/8/layout/orgChart1"/>
    <dgm:cxn modelId="{EF1B8B7B-70EB-4B13-8EB7-A3C730481537}" type="presParOf" srcId="{E0E586BE-A24F-4EE6-9FCB-B8EF5D8CD1A7}" destId="{8D358773-2BDD-496B-B1A1-DA33D9BEC44B}" srcOrd="0" destOrd="0" presId="urn:microsoft.com/office/officeart/2005/8/layout/orgChart1"/>
    <dgm:cxn modelId="{DD172D82-A367-4AAB-A0C3-1BCDEE7642B8}" type="presParOf" srcId="{E0E586BE-A24F-4EE6-9FCB-B8EF5D8CD1A7}" destId="{984D649A-AF18-49EE-BFF8-1D36E7BB45A2}" srcOrd="1" destOrd="0" presId="urn:microsoft.com/office/officeart/2005/8/layout/orgChart1"/>
    <dgm:cxn modelId="{19DB968C-2B6B-4DDB-BA36-185E3A47E8E3}" type="presParOf" srcId="{F76F6ACB-4901-4903-81EE-F59909C655F2}" destId="{C40F6E2E-E1A5-45C7-94BC-7B023ECC89D2}" srcOrd="1" destOrd="0" presId="urn:microsoft.com/office/officeart/2005/8/layout/orgChart1"/>
    <dgm:cxn modelId="{D03E0D36-4B6D-4C12-98C6-8C1BEB7B4082}" type="presParOf" srcId="{F76F6ACB-4901-4903-81EE-F59909C655F2}" destId="{0829DC10-905B-4BE3-B671-89FD71F7C1D8}" srcOrd="2" destOrd="0" presId="urn:microsoft.com/office/officeart/2005/8/layout/orgChart1"/>
    <dgm:cxn modelId="{D98369C5-1DB8-4062-9CA3-CFFBC589121B}" type="presParOf" srcId="{899A900F-6366-4180-B0F2-9665401311D5}" destId="{33E65AEE-E856-46A3-9770-269A872CFB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F8576D-AD45-4433-956F-6E70DE68D09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97582D37-D992-4A28-B2EE-2119CDE6E340}">
      <dgm:prSet phldrT="[Κείμενο]" custT="1"/>
      <dgm:spPr>
        <a:solidFill>
          <a:srgbClr val="99CCFF"/>
        </a:solidFill>
      </dgm:spPr>
      <dgm:t>
        <a:bodyPr/>
        <a:lstStyle/>
        <a:p>
          <a:r>
            <a:rPr lang="el-GR" sz="2000" b="1" dirty="0">
              <a:solidFill>
                <a:srgbClr val="002060"/>
              </a:solidFill>
              <a:latin typeface="Times New Roman" panose="02020603050405020304" pitchFamily="18" charset="0"/>
              <a:cs typeface="Times New Roman" panose="02020603050405020304" pitchFamily="18" charset="0"/>
            </a:rPr>
            <a:t>Ποιες είναι οι απόψεις των μαθητών ως προς τη συνεργασία για έναν κοινό διδακτικό στόχο με άλλους συμμαθητές τους απομακρυσμένης τάξης;</a:t>
          </a:r>
        </a:p>
      </dgm:t>
    </dgm:pt>
    <dgm:pt modelId="{2AC3524E-7A4E-4CF1-B6A6-8C0FAA1C10CB}" type="parTrans" cxnId="{34E054F6-FAAC-44C9-814B-93159E6C8E6B}">
      <dgm:prSet/>
      <dgm:spPr/>
      <dgm:t>
        <a:bodyPr/>
        <a:lstStyle/>
        <a:p>
          <a:endParaRPr lang="el-GR"/>
        </a:p>
      </dgm:t>
    </dgm:pt>
    <dgm:pt modelId="{6B8C6223-B9FA-4D54-89B1-572BB02C1C89}" type="sibTrans" cxnId="{34E054F6-FAAC-44C9-814B-93159E6C8E6B}">
      <dgm:prSet/>
      <dgm:spPr/>
      <dgm:t>
        <a:bodyPr/>
        <a:lstStyle/>
        <a:p>
          <a:endParaRPr lang="el-GR"/>
        </a:p>
      </dgm:t>
    </dgm:pt>
    <dgm:pt modelId="{53BC1C40-A8E0-44F1-B4F5-4769CB1D8B2F}">
      <dgm:prSet phldrT="[Κείμενο]" custT="1"/>
      <dgm:spPr>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dgm:spPr>
      <dgm:t>
        <a:bodyPr/>
        <a:lstStyle/>
        <a:p>
          <a:r>
            <a:rPr lang="el-GR" sz="1800" dirty="0">
              <a:solidFill>
                <a:srgbClr val="002060"/>
              </a:solidFill>
              <a:latin typeface="Times New Roman" panose="02020603050405020304" pitchFamily="18" charset="0"/>
              <a:ea typeface="Calibri" panose="020F0502020204030204" pitchFamily="34" charset="0"/>
            </a:rPr>
            <a:t>Οι μαθητές υποδέχονται </a:t>
          </a:r>
          <a:r>
            <a:rPr lang="el-GR" sz="1800" b="1" dirty="0">
              <a:solidFill>
                <a:srgbClr val="002060"/>
              </a:solidFill>
              <a:latin typeface="Times New Roman" panose="02020603050405020304" pitchFamily="18" charset="0"/>
              <a:ea typeface="Calibri" panose="020F0502020204030204" pitchFamily="34" charset="0"/>
            </a:rPr>
            <a:t>θετικά την προοπτική να συνεργαστούν με μία απομακρυσμένη τάξη</a:t>
          </a:r>
          <a:r>
            <a:rPr lang="el-GR" sz="1800" dirty="0">
              <a:solidFill>
                <a:srgbClr val="002060"/>
              </a:solidFill>
              <a:latin typeface="Times New Roman" panose="02020603050405020304" pitchFamily="18" charset="0"/>
              <a:ea typeface="Calibri" panose="020F0502020204030204" pitchFamily="34" charset="0"/>
            </a:rPr>
            <a:t>, διατηρούν </a:t>
          </a:r>
          <a:r>
            <a:rPr lang="el-GR" sz="1800" b="1" dirty="0">
              <a:solidFill>
                <a:srgbClr val="002060"/>
              </a:solidFill>
              <a:latin typeface="Times New Roman" panose="02020603050405020304" pitchFamily="18" charset="0"/>
              <a:ea typeface="Calibri" panose="020F0502020204030204" pitchFamily="34" charset="0"/>
            </a:rPr>
            <a:t>θετική στάση για τους συμμαθητές </a:t>
          </a:r>
          <a:r>
            <a:rPr lang="el-GR" sz="1800" dirty="0">
              <a:solidFill>
                <a:srgbClr val="002060"/>
              </a:solidFill>
              <a:latin typeface="Times New Roman" panose="02020603050405020304" pitchFamily="18" charset="0"/>
              <a:ea typeface="Calibri" panose="020F0502020204030204" pitchFamily="34" charset="0"/>
            </a:rPr>
            <a:t>τους της απομακρυσμένης τάξης και για την </a:t>
          </a:r>
          <a:r>
            <a:rPr lang="el-GR" sz="1800" b="1" dirty="0">
              <a:solidFill>
                <a:srgbClr val="002060"/>
              </a:solidFill>
              <a:latin typeface="Times New Roman" panose="02020603050405020304" pitchFamily="18" charset="0"/>
              <a:ea typeface="Calibri" panose="020F0502020204030204" pitchFamily="34" charset="0"/>
            </a:rPr>
            <a:t>κοινή τους εργασία.</a:t>
          </a:r>
          <a:endParaRPr lang="el-GR" sz="1800" b="1" dirty="0">
            <a:solidFill>
              <a:srgbClr val="002060"/>
            </a:solidFill>
            <a:latin typeface="Times New Roman" panose="02020603050405020304" pitchFamily="18" charset="0"/>
            <a:cs typeface="Times New Roman" panose="02020603050405020304" pitchFamily="18" charset="0"/>
          </a:endParaRPr>
        </a:p>
      </dgm:t>
    </dgm:pt>
    <dgm:pt modelId="{7FB9534F-0167-4B40-BB4E-CE5C2DE6AED6}" type="parTrans" cxnId="{2494DC7A-CCF5-4B01-967A-A5A794AA7121}">
      <dgm:prSet/>
      <dgm:spPr/>
      <dgm:t>
        <a:bodyPr/>
        <a:lstStyle/>
        <a:p>
          <a:endParaRPr lang="el-GR"/>
        </a:p>
      </dgm:t>
    </dgm:pt>
    <dgm:pt modelId="{D3D64BD2-4B8B-45C6-A676-518A7038C262}" type="sibTrans" cxnId="{2494DC7A-CCF5-4B01-967A-A5A794AA7121}">
      <dgm:prSet/>
      <dgm:spPr/>
      <dgm:t>
        <a:bodyPr/>
        <a:lstStyle/>
        <a:p>
          <a:endParaRPr lang="el-GR"/>
        </a:p>
      </dgm:t>
    </dgm:pt>
    <dgm:pt modelId="{67AEBBB6-D379-4555-B60D-DB785D1D901F}">
      <dgm:prSet phldrT="[Κείμενο]" custT="1"/>
      <dgm:spPr>
        <a:solidFill>
          <a:srgbClr val="D8B2CD"/>
        </a:solidFill>
      </dgm:spPr>
      <dgm:t>
        <a:bodyPr/>
        <a:lstStyle/>
        <a:p>
          <a:r>
            <a:rPr lang="el-GR" sz="1800" dirty="0">
              <a:solidFill>
                <a:srgbClr val="002060"/>
              </a:solidFill>
              <a:latin typeface="Times New Roman" panose="02020603050405020304" pitchFamily="18" charset="0"/>
              <a:ea typeface="Calibri" panose="020F0502020204030204" pitchFamily="34" charset="0"/>
            </a:rPr>
            <a:t>Όμως </a:t>
          </a:r>
          <a:r>
            <a:rPr lang="el-GR" sz="1800" b="1" dirty="0">
              <a:solidFill>
                <a:srgbClr val="002060"/>
              </a:solidFill>
              <a:latin typeface="Times New Roman" panose="02020603050405020304" pitchFamily="18" charset="0"/>
              <a:ea typeface="Calibri" panose="020F0502020204030204" pitchFamily="34" charset="0"/>
            </a:rPr>
            <a:t>δεν θα επιθυμούσαν την εξ ολοκλήρου αντικατάσταση </a:t>
          </a:r>
          <a:r>
            <a:rPr lang="el-GR" sz="1800" dirty="0">
              <a:solidFill>
                <a:srgbClr val="002060"/>
              </a:solidFill>
              <a:latin typeface="Times New Roman" panose="02020603050405020304" pitchFamily="18" charset="0"/>
              <a:ea typeface="Calibri" panose="020F0502020204030204" pitchFamily="34" charset="0"/>
            </a:rPr>
            <a:t>της «παραδοσιακής» διδασκαλίας με διδασκαλία που θα στηρίζονταν σε ΤΠΕ και επιθυμούν τη διαπροσωπική επαφή.</a:t>
          </a:r>
          <a:endParaRPr lang="el-GR" sz="1800" b="1" dirty="0">
            <a:solidFill>
              <a:srgbClr val="002060"/>
            </a:solidFill>
            <a:latin typeface="Times New Roman" panose="02020603050405020304" pitchFamily="18" charset="0"/>
            <a:cs typeface="Times New Roman" panose="02020603050405020304" pitchFamily="18" charset="0"/>
          </a:endParaRPr>
        </a:p>
      </dgm:t>
    </dgm:pt>
    <dgm:pt modelId="{9832DCED-A260-44D9-9D82-3B5B0B254CFA}" type="parTrans" cxnId="{111DFA21-7B3A-4244-B582-432D4EE4A04A}">
      <dgm:prSet/>
      <dgm:spPr/>
      <dgm:t>
        <a:bodyPr/>
        <a:lstStyle/>
        <a:p>
          <a:endParaRPr lang="el-GR"/>
        </a:p>
      </dgm:t>
    </dgm:pt>
    <dgm:pt modelId="{FDA3D6F6-6BE9-4FD1-85E6-FACC16224E97}" type="sibTrans" cxnId="{111DFA21-7B3A-4244-B582-432D4EE4A04A}">
      <dgm:prSet/>
      <dgm:spPr/>
      <dgm:t>
        <a:bodyPr/>
        <a:lstStyle/>
        <a:p>
          <a:endParaRPr lang="el-GR"/>
        </a:p>
      </dgm:t>
    </dgm:pt>
    <dgm:pt modelId="{42AB102C-DA5A-4090-AE9E-6086694E1ACA}" type="pres">
      <dgm:prSet presAssocID="{01F8576D-AD45-4433-956F-6E70DE68D09C}" presName="hierChild1" presStyleCnt="0">
        <dgm:presLayoutVars>
          <dgm:orgChart val="1"/>
          <dgm:chPref val="1"/>
          <dgm:dir/>
          <dgm:animOne val="branch"/>
          <dgm:animLvl val="lvl"/>
          <dgm:resizeHandles/>
        </dgm:presLayoutVars>
      </dgm:prSet>
      <dgm:spPr/>
    </dgm:pt>
    <dgm:pt modelId="{899A900F-6366-4180-B0F2-9665401311D5}" type="pres">
      <dgm:prSet presAssocID="{97582D37-D992-4A28-B2EE-2119CDE6E340}" presName="hierRoot1" presStyleCnt="0">
        <dgm:presLayoutVars>
          <dgm:hierBranch val="init"/>
        </dgm:presLayoutVars>
      </dgm:prSet>
      <dgm:spPr/>
    </dgm:pt>
    <dgm:pt modelId="{61724350-07DD-4530-A338-586EDFE43C1C}" type="pres">
      <dgm:prSet presAssocID="{97582D37-D992-4A28-B2EE-2119CDE6E340}" presName="rootComposite1" presStyleCnt="0"/>
      <dgm:spPr/>
    </dgm:pt>
    <dgm:pt modelId="{4E9A1F74-D647-4C4B-A27A-B301D97FE91A}" type="pres">
      <dgm:prSet presAssocID="{97582D37-D992-4A28-B2EE-2119CDE6E340}" presName="rootText1" presStyleLbl="node0" presStyleIdx="0" presStyleCnt="1" custScaleX="125366" custScaleY="119178">
        <dgm:presLayoutVars>
          <dgm:chPref val="3"/>
        </dgm:presLayoutVars>
      </dgm:prSet>
      <dgm:spPr/>
    </dgm:pt>
    <dgm:pt modelId="{8A60B102-9D01-4A4E-B4EA-75BE23B6A783}" type="pres">
      <dgm:prSet presAssocID="{97582D37-D992-4A28-B2EE-2119CDE6E340}" presName="rootConnector1" presStyleLbl="node1" presStyleIdx="0" presStyleCnt="0"/>
      <dgm:spPr/>
    </dgm:pt>
    <dgm:pt modelId="{B08BC2E7-DB7C-4990-9C6A-23994C73B161}" type="pres">
      <dgm:prSet presAssocID="{97582D37-D992-4A28-B2EE-2119CDE6E340}" presName="hierChild2" presStyleCnt="0"/>
      <dgm:spPr/>
    </dgm:pt>
    <dgm:pt modelId="{226740AC-E149-40BE-8D71-EC9403C9DC3C}" type="pres">
      <dgm:prSet presAssocID="{7FB9534F-0167-4B40-BB4E-CE5C2DE6AED6}" presName="Name37" presStyleLbl="parChTrans1D2" presStyleIdx="0" presStyleCnt="2"/>
      <dgm:spPr/>
    </dgm:pt>
    <dgm:pt modelId="{92DF792F-8746-47DE-A751-969CE47F356D}" type="pres">
      <dgm:prSet presAssocID="{53BC1C40-A8E0-44F1-B4F5-4769CB1D8B2F}" presName="hierRoot2" presStyleCnt="0">
        <dgm:presLayoutVars>
          <dgm:hierBranch val="init"/>
        </dgm:presLayoutVars>
      </dgm:prSet>
      <dgm:spPr/>
    </dgm:pt>
    <dgm:pt modelId="{899D18F2-B235-4587-9019-F8CE847A9C5A}" type="pres">
      <dgm:prSet presAssocID="{53BC1C40-A8E0-44F1-B4F5-4769CB1D8B2F}" presName="rootComposite" presStyleCnt="0"/>
      <dgm:spPr/>
    </dgm:pt>
    <dgm:pt modelId="{18FD004F-F800-4E08-BCAD-45D6A43DD0C4}" type="pres">
      <dgm:prSet presAssocID="{53BC1C40-A8E0-44F1-B4F5-4769CB1D8B2F}" presName="rootText" presStyleLbl="node2" presStyleIdx="0" presStyleCnt="2">
        <dgm:presLayoutVars>
          <dgm:chPref val="3"/>
        </dgm:presLayoutVars>
      </dgm:prSet>
      <dgm:spPr/>
    </dgm:pt>
    <dgm:pt modelId="{57346C82-5EE4-43DC-B2BD-836D4744219B}" type="pres">
      <dgm:prSet presAssocID="{53BC1C40-A8E0-44F1-B4F5-4769CB1D8B2F}" presName="rootConnector" presStyleLbl="node2" presStyleIdx="0" presStyleCnt="2"/>
      <dgm:spPr/>
    </dgm:pt>
    <dgm:pt modelId="{F632EFB6-2213-48FC-9FB7-35083F5AEB3C}" type="pres">
      <dgm:prSet presAssocID="{53BC1C40-A8E0-44F1-B4F5-4769CB1D8B2F}" presName="hierChild4" presStyleCnt="0"/>
      <dgm:spPr/>
    </dgm:pt>
    <dgm:pt modelId="{3C843754-C490-4210-9E2D-4D88EC65AF20}" type="pres">
      <dgm:prSet presAssocID="{53BC1C40-A8E0-44F1-B4F5-4769CB1D8B2F}" presName="hierChild5" presStyleCnt="0"/>
      <dgm:spPr/>
    </dgm:pt>
    <dgm:pt modelId="{587697CB-53D1-453D-9E9A-7589A7923A0F}" type="pres">
      <dgm:prSet presAssocID="{9832DCED-A260-44D9-9D82-3B5B0B254CFA}" presName="Name37" presStyleLbl="parChTrans1D2" presStyleIdx="1" presStyleCnt="2"/>
      <dgm:spPr/>
    </dgm:pt>
    <dgm:pt modelId="{F76F6ACB-4901-4903-81EE-F59909C655F2}" type="pres">
      <dgm:prSet presAssocID="{67AEBBB6-D379-4555-B60D-DB785D1D901F}" presName="hierRoot2" presStyleCnt="0">
        <dgm:presLayoutVars>
          <dgm:hierBranch val="init"/>
        </dgm:presLayoutVars>
      </dgm:prSet>
      <dgm:spPr/>
    </dgm:pt>
    <dgm:pt modelId="{E0E586BE-A24F-4EE6-9FCB-B8EF5D8CD1A7}" type="pres">
      <dgm:prSet presAssocID="{67AEBBB6-D379-4555-B60D-DB785D1D901F}" presName="rootComposite" presStyleCnt="0"/>
      <dgm:spPr/>
    </dgm:pt>
    <dgm:pt modelId="{8D358773-2BDD-496B-B1A1-DA33D9BEC44B}" type="pres">
      <dgm:prSet presAssocID="{67AEBBB6-D379-4555-B60D-DB785D1D901F}" presName="rootText" presStyleLbl="node2" presStyleIdx="1" presStyleCnt="2">
        <dgm:presLayoutVars>
          <dgm:chPref val="3"/>
        </dgm:presLayoutVars>
      </dgm:prSet>
      <dgm:spPr/>
    </dgm:pt>
    <dgm:pt modelId="{984D649A-AF18-49EE-BFF8-1D36E7BB45A2}" type="pres">
      <dgm:prSet presAssocID="{67AEBBB6-D379-4555-B60D-DB785D1D901F}" presName="rootConnector" presStyleLbl="node2" presStyleIdx="1" presStyleCnt="2"/>
      <dgm:spPr/>
    </dgm:pt>
    <dgm:pt modelId="{C40F6E2E-E1A5-45C7-94BC-7B023ECC89D2}" type="pres">
      <dgm:prSet presAssocID="{67AEBBB6-D379-4555-B60D-DB785D1D901F}" presName="hierChild4" presStyleCnt="0"/>
      <dgm:spPr/>
    </dgm:pt>
    <dgm:pt modelId="{0829DC10-905B-4BE3-B671-89FD71F7C1D8}" type="pres">
      <dgm:prSet presAssocID="{67AEBBB6-D379-4555-B60D-DB785D1D901F}" presName="hierChild5" presStyleCnt="0"/>
      <dgm:spPr/>
    </dgm:pt>
    <dgm:pt modelId="{33E65AEE-E856-46A3-9770-269A872CFBAE}" type="pres">
      <dgm:prSet presAssocID="{97582D37-D992-4A28-B2EE-2119CDE6E340}" presName="hierChild3" presStyleCnt="0"/>
      <dgm:spPr/>
    </dgm:pt>
  </dgm:ptLst>
  <dgm:cxnLst>
    <dgm:cxn modelId="{B4C5280C-7C8A-47CC-9D76-C6698D4236AD}" type="presOf" srcId="{7FB9534F-0167-4B40-BB4E-CE5C2DE6AED6}" destId="{226740AC-E149-40BE-8D71-EC9403C9DC3C}" srcOrd="0" destOrd="0" presId="urn:microsoft.com/office/officeart/2005/8/layout/orgChart1"/>
    <dgm:cxn modelId="{0123C310-F803-49D3-B03E-BF66CB380D5B}" type="presOf" srcId="{01F8576D-AD45-4433-956F-6E70DE68D09C}" destId="{42AB102C-DA5A-4090-AE9E-6086694E1ACA}" srcOrd="0" destOrd="0" presId="urn:microsoft.com/office/officeart/2005/8/layout/orgChart1"/>
    <dgm:cxn modelId="{111DFA21-7B3A-4244-B582-432D4EE4A04A}" srcId="{97582D37-D992-4A28-B2EE-2119CDE6E340}" destId="{67AEBBB6-D379-4555-B60D-DB785D1D901F}" srcOrd="1" destOrd="0" parTransId="{9832DCED-A260-44D9-9D82-3B5B0B254CFA}" sibTransId="{FDA3D6F6-6BE9-4FD1-85E6-FACC16224E97}"/>
    <dgm:cxn modelId="{8E98DA2A-2FDC-42EC-BD18-701D52D5BA98}" type="presOf" srcId="{53BC1C40-A8E0-44F1-B4F5-4769CB1D8B2F}" destId="{18FD004F-F800-4E08-BCAD-45D6A43DD0C4}" srcOrd="0" destOrd="0" presId="urn:microsoft.com/office/officeart/2005/8/layout/orgChart1"/>
    <dgm:cxn modelId="{6663C22E-DF23-46EF-B74D-A95006219A9E}" type="presOf" srcId="{67AEBBB6-D379-4555-B60D-DB785D1D901F}" destId="{8D358773-2BDD-496B-B1A1-DA33D9BEC44B}" srcOrd="0" destOrd="0" presId="urn:microsoft.com/office/officeart/2005/8/layout/orgChart1"/>
    <dgm:cxn modelId="{AFF3313F-D97B-4D53-AB02-065012D2C937}" type="presOf" srcId="{9832DCED-A260-44D9-9D82-3B5B0B254CFA}" destId="{587697CB-53D1-453D-9E9A-7589A7923A0F}" srcOrd="0" destOrd="0" presId="urn:microsoft.com/office/officeart/2005/8/layout/orgChart1"/>
    <dgm:cxn modelId="{C103D873-A9E1-4723-899C-103B191E0626}" type="presOf" srcId="{97582D37-D992-4A28-B2EE-2119CDE6E340}" destId="{8A60B102-9D01-4A4E-B4EA-75BE23B6A783}" srcOrd="1" destOrd="0" presId="urn:microsoft.com/office/officeart/2005/8/layout/orgChart1"/>
    <dgm:cxn modelId="{2494DC7A-CCF5-4B01-967A-A5A794AA7121}" srcId="{97582D37-D992-4A28-B2EE-2119CDE6E340}" destId="{53BC1C40-A8E0-44F1-B4F5-4769CB1D8B2F}" srcOrd="0" destOrd="0" parTransId="{7FB9534F-0167-4B40-BB4E-CE5C2DE6AED6}" sibTransId="{D3D64BD2-4B8B-45C6-A676-518A7038C262}"/>
    <dgm:cxn modelId="{FDF2F57B-0414-442D-B8CF-15E32730530C}" type="presOf" srcId="{67AEBBB6-D379-4555-B60D-DB785D1D901F}" destId="{984D649A-AF18-49EE-BFF8-1D36E7BB45A2}" srcOrd="1" destOrd="0" presId="urn:microsoft.com/office/officeart/2005/8/layout/orgChart1"/>
    <dgm:cxn modelId="{C0B5EA82-E4F4-40F0-B8C2-7E67AAB48F41}" type="presOf" srcId="{53BC1C40-A8E0-44F1-B4F5-4769CB1D8B2F}" destId="{57346C82-5EE4-43DC-B2BD-836D4744219B}" srcOrd="1" destOrd="0" presId="urn:microsoft.com/office/officeart/2005/8/layout/orgChart1"/>
    <dgm:cxn modelId="{A354C7BD-BFAD-4DA4-9032-4C342D3DA199}" type="presOf" srcId="{97582D37-D992-4A28-B2EE-2119CDE6E340}" destId="{4E9A1F74-D647-4C4B-A27A-B301D97FE91A}" srcOrd="0" destOrd="0" presId="urn:microsoft.com/office/officeart/2005/8/layout/orgChart1"/>
    <dgm:cxn modelId="{34E054F6-FAAC-44C9-814B-93159E6C8E6B}" srcId="{01F8576D-AD45-4433-956F-6E70DE68D09C}" destId="{97582D37-D992-4A28-B2EE-2119CDE6E340}" srcOrd="0" destOrd="0" parTransId="{2AC3524E-7A4E-4CF1-B6A6-8C0FAA1C10CB}" sibTransId="{6B8C6223-B9FA-4D54-89B1-572BB02C1C89}"/>
    <dgm:cxn modelId="{CD12449D-7C7B-40C8-9D8F-0EFE5E871BC9}" type="presParOf" srcId="{42AB102C-DA5A-4090-AE9E-6086694E1ACA}" destId="{899A900F-6366-4180-B0F2-9665401311D5}" srcOrd="0" destOrd="0" presId="urn:microsoft.com/office/officeart/2005/8/layout/orgChart1"/>
    <dgm:cxn modelId="{EB2F978B-1A9A-47E6-B8EB-5B2EEBFB58D2}" type="presParOf" srcId="{899A900F-6366-4180-B0F2-9665401311D5}" destId="{61724350-07DD-4530-A338-586EDFE43C1C}" srcOrd="0" destOrd="0" presId="urn:microsoft.com/office/officeart/2005/8/layout/orgChart1"/>
    <dgm:cxn modelId="{42BD9845-93D8-4FF2-8BA5-89AB5399B64D}" type="presParOf" srcId="{61724350-07DD-4530-A338-586EDFE43C1C}" destId="{4E9A1F74-D647-4C4B-A27A-B301D97FE91A}" srcOrd="0" destOrd="0" presId="urn:microsoft.com/office/officeart/2005/8/layout/orgChart1"/>
    <dgm:cxn modelId="{A5672C79-F38B-4DF8-B944-F630D79444BA}" type="presParOf" srcId="{61724350-07DD-4530-A338-586EDFE43C1C}" destId="{8A60B102-9D01-4A4E-B4EA-75BE23B6A783}" srcOrd="1" destOrd="0" presId="urn:microsoft.com/office/officeart/2005/8/layout/orgChart1"/>
    <dgm:cxn modelId="{C916C6F6-A1D0-4960-ACA1-1A2C61695A8B}" type="presParOf" srcId="{899A900F-6366-4180-B0F2-9665401311D5}" destId="{B08BC2E7-DB7C-4990-9C6A-23994C73B161}" srcOrd="1" destOrd="0" presId="urn:microsoft.com/office/officeart/2005/8/layout/orgChart1"/>
    <dgm:cxn modelId="{EEB69C33-8720-4138-AAB8-E489D1A3C945}" type="presParOf" srcId="{B08BC2E7-DB7C-4990-9C6A-23994C73B161}" destId="{226740AC-E149-40BE-8D71-EC9403C9DC3C}" srcOrd="0" destOrd="0" presId="urn:microsoft.com/office/officeart/2005/8/layout/orgChart1"/>
    <dgm:cxn modelId="{917CBCB2-AB80-49C7-8393-8BC4398D15D9}" type="presParOf" srcId="{B08BC2E7-DB7C-4990-9C6A-23994C73B161}" destId="{92DF792F-8746-47DE-A751-969CE47F356D}" srcOrd="1" destOrd="0" presId="urn:microsoft.com/office/officeart/2005/8/layout/orgChart1"/>
    <dgm:cxn modelId="{EE00C748-649C-45F6-BD08-BC49779D5DFB}" type="presParOf" srcId="{92DF792F-8746-47DE-A751-969CE47F356D}" destId="{899D18F2-B235-4587-9019-F8CE847A9C5A}" srcOrd="0" destOrd="0" presId="urn:microsoft.com/office/officeart/2005/8/layout/orgChart1"/>
    <dgm:cxn modelId="{1A007489-8AC6-4932-9ECC-3A29203F1FA2}" type="presParOf" srcId="{899D18F2-B235-4587-9019-F8CE847A9C5A}" destId="{18FD004F-F800-4E08-BCAD-45D6A43DD0C4}" srcOrd="0" destOrd="0" presId="urn:microsoft.com/office/officeart/2005/8/layout/orgChart1"/>
    <dgm:cxn modelId="{2EFF1137-F03E-48D9-AA79-2226E20B368E}" type="presParOf" srcId="{899D18F2-B235-4587-9019-F8CE847A9C5A}" destId="{57346C82-5EE4-43DC-B2BD-836D4744219B}" srcOrd="1" destOrd="0" presId="urn:microsoft.com/office/officeart/2005/8/layout/orgChart1"/>
    <dgm:cxn modelId="{2D91B081-97F0-47C3-A512-18DE118E5D6B}" type="presParOf" srcId="{92DF792F-8746-47DE-A751-969CE47F356D}" destId="{F632EFB6-2213-48FC-9FB7-35083F5AEB3C}" srcOrd="1" destOrd="0" presId="urn:microsoft.com/office/officeart/2005/8/layout/orgChart1"/>
    <dgm:cxn modelId="{74697D67-97EA-4CFC-BF29-8AE61DF2D0A4}" type="presParOf" srcId="{92DF792F-8746-47DE-A751-969CE47F356D}" destId="{3C843754-C490-4210-9E2D-4D88EC65AF20}" srcOrd="2" destOrd="0" presId="urn:microsoft.com/office/officeart/2005/8/layout/orgChart1"/>
    <dgm:cxn modelId="{1B38658D-C6E2-42AF-8A4E-F360A1A4FC1F}" type="presParOf" srcId="{B08BC2E7-DB7C-4990-9C6A-23994C73B161}" destId="{587697CB-53D1-453D-9E9A-7589A7923A0F}" srcOrd="2" destOrd="0" presId="urn:microsoft.com/office/officeart/2005/8/layout/orgChart1"/>
    <dgm:cxn modelId="{070FE21C-7380-4BE5-8CE1-0EEFD1357FF8}" type="presParOf" srcId="{B08BC2E7-DB7C-4990-9C6A-23994C73B161}" destId="{F76F6ACB-4901-4903-81EE-F59909C655F2}" srcOrd="3" destOrd="0" presId="urn:microsoft.com/office/officeart/2005/8/layout/orgChart1"/>
    <dgm:cxn modelId="{3C025589-281A-44CD-9868-A2C870E5697D}" type="presParOf" srcId="{F76F6ACB-4901-4903-81EE-F59909C655F2}" destId="{E0E586BE-A24F-4EE6-9FCB-B8EF5D8CD1A7}" srcOrd="0" destOrd="0" presId="urn:microsoft.com/office/officeart/2005/8/layout/orgChart1"/>
    <dgm:cxn modelId="{EF1B8B7B-70EB-4B13-8EB7-A3C730481537}" type="presParOf" srcId="{E0E586BE-A24F-4EE6-9FCB-B8EF5D8CD1A7}" destId="{8D358773-2BDD-496B-B1A1-DA33D9BEC44B}" srcOrd="0" destOrd="0" presId="urn:microsoft.com/office/officeart/2005/8/layout/orgChart1"/>
    <dgm:cxn modelId="{DD172D82-A367-4AAB-A0C3-1BCDEE7642B8}" type="presParOf" srcId="{E0E586BE-A24F-4EE6-9FCB-B8EF5D8CD1A7}" destId="{984D649A-AF18-49EE-BFF8-1D36E7BB45A2}" srcOrd="1" destOrd="0" presId="urn:microsoft.com/office/officeart/2005/8/layout/orgChart1"/>
    <dgm:cxn modelId="{19DB968C-2B6B-4DDB-BA36-185E3A47E8E3}" type="presParOf" srcId="{F76F6ACB-4901-4903-81EE-F59909C655F2}" destId="{C40F6E2E-E1A5-45C7-94BC-7B023ECC89D2}" srcOrd="1" destOrd="0" presId="urn:microsoft.com/office/officeart/2005/8/layout/orgChart1"/>
    <dgm:cxn modelId="{D03E0D36-4B6D-4C12-98C6-8C1BEB7B4082}" type="presParOf" srcId="{F76F6ACB-4901-4903-81EE-F59909C655F2}" destId="{0829DC10-905B-4BE3-B671-89FD71F7C1D8}" srcOrd="2" destOrd="0" presId="urn:microsoft.com/office/officeart/2005/8/layout/orgChart1"/>
    <dgm:cxn modelId="{D98369C5-1DB8-4062-9CA3-CFFBC589121B}" type="presParOf" srcId="{899A900F-6366-4180-B0F2-9665401311D5}" destId="{33E65AEE-E856-46A3-9770-269A872CFB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F8576D-AD45-4433-956F-6E70DE68D09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97582D37-D992-4A28-B2EE-2119CDE6E340}">
      <dgm:prSet phldrT="[Κείμενο]" custT="1"/>
      <dgm:spPr>
        <a:solidFill>
          <a:srgbClr val="99CCFF"/>
        </a:solidFill>
      </dgm:spPr>
      <dgm:t>
        <a:bodyPr/>
        <a:lstStyle/>
        <a:p>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Μπορεί η Σχολική </a:t>
          </a:r>
          <a:r>
            <a:rPr lang="el-GR"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ΕξΑΕ</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να αναπτύξει ή/και να ενισχύσει τη δημιουργικότητα και τη </a:t>
          </a:r>
          <a:r>
            <a:rPr lang="el-GR"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των μαθητών</a:t>
          </a:r>
          <a:r>
            <a:rPr lang="el-GR"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l-GR" sz="2000" b="1" dirty="0">
            <a:solidFill>
              <a:schemeClr val="tx1"/>
            </a:solidFill>
            <a:latin typeface="Times New Roman" panose="02020603050405020304" pitchFamily="18" charset="0"/>
            <a:cs typeface="Times New Roman" panose="02020603050405020304" pitchFamily="18" charset="0"/>
          </a:endParaRPr>
        </a:p>
      </dgm:t>
    </dgm:pt>
    <dgm:pt modelId="{2AC3524E-7A4E-4CF1-B6A6-8C0FAA1C10CB}" type="parTrans" cxnId="{34E054F6-FAAC-44C9-814B-93159E6C8E6B}">
      <dgm:prSet/>
      <dgm:spPr/>
      <dgm:t>
        <a:bodyPr/>
        <a:lstStyle/>
        <a:p>
          <a:endParaRPr lang="el-GR"/>
        </a:p>
      </dgm:t>
    </dgm:pt>
    <dgm:pt modelId="{6B8C6223-B9FA-4D54-89B1-572BB02C1C89}" type="sibTrans" cxnId="{34E054F6-FAAC-44C9-814B-93159E6C8E6B}">
      <dgm:prSet/>
      <dgm:spPr/>
      <dgm:t>
        <a:bodyPr/>
        <a:lstStyle/>
        <a:p>
          <a:endParaRPr lang="el-GR"/>
        </a:p>
      </dgm:t>
    </dgm:pt>
    <dgm:pt modelId="{53BC1C40-A8E0-44F1-B4F5-4769CB1D8B2F}">
      <dgm:prSet phldrT="[Κείμενο]" custT="1"/>
      <dgm:spPr>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dgm:spPr>
      <dgm:t>
        <a:bodyPr/>
        <a:lstStyle/>
        <a:p>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Ως προς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τη </a:t>
          </a:r>
          <a:r>
            <a:rPr lang="el-GR"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η απάντηση, με βάση τις αυθόρμητες αναφορές των μαθητών, είναι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θετική.</a:t>
          </a:r>
          <a:endParaRPr lang="el-GR" sz="2000" b="1" dirty="0">
            <a:solidFill>
              <a:srgbClr val="002060"/>
            </a:solidFill>
            <a:latin typeface="Times New Roman" panose="02020603050405020304" pitchFamily="18" charset="0"/>
            <a:cs typeface="Times New Roman" panose="02020603050405020304" pitchFamily="18" charset="0"/>
          </a:endParaRPr>
        </a:p>
      </dgm:t>
    </dgm:pt>
    <dgm:pt modelId="{7FB9534F-0167-4B40-BB4E-CE5C2DE6AED6}" type="parTrans" cxnId="{2494DC7A-CCF5-4B01-967A-A5A794AA7121}">
      <dgm:prSet/>
      <dgm:spPr/>
      <dgm:t>
        <a:bodyPr/>
        <a:lstStyle/>
        <a:p>
          <a:endParaRPr lang="el-GR"/>
        </a:p>
      </dgm:t>
    </dgm:pt>
    <dgm:pt modelId="{D3D64BD2-4B8B-45C6-A676-518A7038C262}" type="sibTrans" cxnId="{2494DC7A-CCF5-4B01-967A-A5A794AA7121}">
      <dgm:prSet/>
      <dgm:spPr/>
      <dgm:t>
        <a:bodyPr/>
        <a:lstStyle/>
        <a:p>
          <a:endParaRPr lang="el-GR"/>
        </a:p>
      </dgm:t>
    </dgm:pt>
    <dgm:pt modelId="{67AEBBB6-D379-4555-B60D-DB785D1D901F}">
      <dgm:prSet phldrT="[Κείμενο]" custT="1"/>
      <dgm:spPr>
        <a:solidFill>
          <a:srgbClr val="D8B2CD"/>
        </a:solidFill>
      </dgm:spPr>
      <dgm:t>
        <a:bodyPr/>
        <a:lstStyle/>
        <a:p>
          <a:r>
            <a:rPr lang="el-GR" sz="1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Στο σύνολο των αναφορών οφείλουμε να ομολογήσουμε την </a:t>
          </a:r>
          <a:r>
            <a:rPr lang="el-GR"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αδυναμία μας να απαντήσουμε</a:t>
          </a:r>
          <a:r>
            <a:rPr lang="el-GR" sz="1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στο ερευνητικό ερώτημα ως προς το σκέλος της </a:t>
          </a:r>
          <a:r>
            <a:rPr lang="el-GR"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δημιουργικότητας.</a:t>
          </a:r>
          <a:endParaRPr lang="el-GR" sz="1800" b="1" dirty="0">
            <a:solidFill>
              <a:srgbClr val="002060"/>
            </a:solidFill>
            <a:latin typeface="Times New Roman" panose="02020603050405020304" pitchFamily="18" charset="0"/>
            <a:cs typeface="Times New Roman" panose="02020603050405020304" pitchFamily="18" charset="0"/>
          </a:endParaRPr>
        </a:p>
      </dgm:t>
    </dgm:pt>
    <dgm:pt modelId="{9832DCED-A260-44D9-9D82-3B5B0B254CFA}" type="parTrans" cxnId="{111DFA21-7B3A-4244-B582-432D4EE4A04A}">
      <dgm:prSet/>
      <dgm:spPr/>
      <dgm:t>
        <a:bodyPr/>
        <a:lstStyle/>
        <a:p>
          <a:endParaRPr lang="el-GR"/>
        </a:p>
      </dgm:t>
    </dgm:pt>
    <dgm:pt modelId="{FDA3D6F6-6BE9-4FD1-85E6-FACC16224E97}" type="sibTrans" cxnId="{111DFA21-7B3A-4244-B582-432D4EE4A04A}">
      <dgm:prSet/>
      <dgm:spPr/>
      <dgm:t>
        <a:bodyPr/>
        <a:lstStyle/>
        <a:p>
          <a:endParaRPr lang="el-GR"/>
        </a:p>
      </dgm:t>
    </dgm:pt>
    <dgm:pt modelId="{42AB102C-DA5A-4090-AE9E-6086694E1ACA}" type="pres">
      <dgm:prSet presAssocID="{01F8576D-AD45-4433-956F-6E70DE68D09C}" presName="hierChild1" presStyleCnt="0">
        <dgm:presLayoutVars>
          <dgm:orgChart val="1"/>
          <dgm:chPref val="1"/>
          <dgm:dir/>
          <dgm:animOne val="branch"/>
          <dgm:animLvl val="lvl"/>
          <dgm:resizeHandles/>
        </dgm:presLayoutVars>
      </dgm:prSet>
      <dgm:spPr/>
    </dgm:pt>
    <dgm:pt modelId="{899A900F-6366-4180-B0F2-9665401311D5}" type="pres">
      <dgm:prSet presAssocID="{97582D37-D992-4A28-B2EE-2119CDE6E340}" presName="hierRoot1" presStyleCnt="0">
        <dgm:presLayoutVars>
          <dgm:hierBranch val="init"/>
        </dgm:presLayoutVars>
      </dgm:prSet>
      <dgm:spPr/>
    </dgm:pt>
    <dgm:pt modelId="{61724350-07DD-4530-A338-586EDFE43C1C}" type="pres">
      <dgm:prSet presAssocID="{97582D37-D992-4A28-B2EE-2119CDE6E340}" presName="rootComposite1" presStyleCnt="0"/>
      <dgm:spPr/>
    </dgm:pt>
    <dgm:pt modelId="{4E9A1F74-D647-4C4B-A27A-B301D97FE91A}" type="pres">
      <dgm:prSet presAssocID="{97582D37-D992-4A28-B2EE-2119CDE6E340}" presName="rootText1" presStyleLbl="node0" presStyleIdx="0" presStyleCnt="1" custScaleX="118040" custScaleY="93189">
        <dgm:presLayoutVars>
          <dgm:chPref val="3"/>
        </dgm:presLayoutVars>
      </dgm:prSet>
      <dgm:spPr/>
    </dgm:pt>
    <dgm:pt modelId="{8A60B102-9D01-4A4E-B4EA-75BE23B6A783}" type="pres">
      <dgm:prSet presAssocID="{97582D37-D992-4A28-B2EE-2119CDE6E340}" presName="rootConnector1" presStyleLbl="node1" presStyleIdx="0" presStyleCnt="0"/>
      <dgm:spPr/>
    </dgm:pt>
    <dgm:pt modelId="{B08BC2E7-DB7C-4990-9C6A-23994C73B161}" type="pres">
      <dgm:prSet presAssocID="{97582D37-D992-4A28-B2EE-2119CDE6E340}" presName="hierChild2" presStyleCnt="0"/>
      <dgm:spPr/>
    </dgm:pt>
    <dgm:pt modelId="{226740AC-E149-40BE-8D71-EC9403C9DC3C}" type="pres">
      <dgm:prSet presAssocID="{7FB9534F-0167-4B40-BB4E-CE5C2DE6AED6}" presName="Name37" presStyleLbl="parChTrans1D2" presStyleIdx="0" presStyleCnt="2"/>
      <dgm:spPr/>
    </dgm:pt>
    <dgm:pt modelId="{92DF792F-8746-47DE-A751-969CE47F356D}" type="pres">
      <dgm:prSet presAssocID="{53BC1C40-A8E0-44F1-B4F5-4769CB1D8B2F}" presName="hierRoot2" presStyleCnt="0">
        <dgm:presLayoutVars>
          <dgm:hierBranch val="init"/>
        </dgm:presLayoutVars>
      </dgm:prSet>
      <dgm:spPr/>
    </dgm:pt>
    <dgm:pt modelId="{899D18F2-B235-4587-9019-F8CE847A9C5A}" type="pres">
      <dgm:prSet presAssocID="{53BC1C40-A8E0-44F1-B4F5-4769CB1D8B2F}" presName="rootComposite" presStyleCnt="0"/>
      <dgm:spPr/>
    </dgm:pt>
    <dgm:pt modelId="{18FD004F-F800-4E08-BCAD-45D6A43DD0C4}" type="pres">
      <dgm:prSet presAssocID="{53BC1C40-A8E0-44F1-B4F5-4769CB1D8B2F}" presName="rootText" presStyleLbl="node2" presStyleIdx="0" presStyleCnt="2">
        <dgm:presLayoutVars>
          <dgm:chPref val="3"/>
        </dgm:presLayoutVars>
      </dgm:prSet>
      <dgm:spPr/>
    </dgm:pt>
    <dgm:pt modelId="{57346C82-5EE4-43DC-B2BD-836D4744219B}" type="pres">
      <dgm:prSet presAssocID="{53BC1C40-A8E0-44F1-B4F5-4769CB1D8B2F}" presName="rootConnector" presStyleLbl="node2" presStyleIdx="0" presStyleCnt="2"/>
      <dgm:spPr/>
    </dgm:pt>
    <dgm:pt modelId="{F632EFB6-2213-48FC-9FB7-35083F5AEB3C}" type="pres">
      <dgm:prSet presAssocID="{53BC1C40-A8E0-44F1-B4F5-4769CB1D8B2F}" presName="hierChild4" presStyleCnt="0"/>
      <dgm:spPr/>
    </dgm:pt>
    <dgm:pt modelId="{3C843754-C490-4210-9E2D-4D88EC65AF20}" type="pres">
      <dgm:prSet presAssocID="{53BC1C40-A8E0-44F1-B4F5-4769CB1D8B2F}" presName="hierChild5" presStyleCnt="0"/>
      <dgm:spPr/>
    </dgm:pt>
    <dgm:pt modelId="{587697CB-53D1-453D-9E9A-7589A7923A0F}" type="pres">
      <dgm:prSet presAssocID="{9832DCED-A260-44D9-9D82-3B5B0B254CFA}" presName="Name37" presStyleLbl="parChTrans1D2" presStyleIdx="1" presStyleCnt="2"/>
      <dgm:spPr/>
    </dgm:pt>
    <dgm:pt modelId="{F76F6ACB-4901-4903-81EE-F59909C655F2}" type="pres">
      <dgm:prSet presAssocID="{67AEBBB6-D379-4555-B60D-DB785D1D901F}" presName="hierRoot2" presStyleCnt="0">
        <dgm:presLayoutVars>
          <dgm:hierBranch val="init"/>
        </dgm:presLayoutVars>
      </dgm:prSet>
      <dgm:spPr/>
    </dgm:pt>
    <dgm:pt modelId="{E0E586BE-A24F-4EE6-9FCB-B8EF5D8CD1A7}" type="pres">
      <dgm:prSet presAssocID="{67AEBBB6-D379-4555-B60D-DB785D1D901F}" presName="rootComposite" presStyleCnt="0"/>
      <dgm:spPr/>
    </dgm:pt>
    <dgm:pt modelId="{8D358773-2BDD-496B-B1A1-DA33D9BEC44B}" type="pres">
      <dgm:prSet presAssocID="{67AEBBB6-D379-4555-B60D-DB785D1D901F}" presName="rootText" presStyleLbl="node2" presStyleIdx="1" presStyleCnt="2">
        <dgm:presLayoutVars>
          <dgm:chPref val="3"/>
        </dgm:presLayoutVars>
      </dgm:prSet>
      <dgm:spPr/>
    </dgm:pt>
    <dgm:pt modelId="{984D649A-AF18-49EE-BFF8-1D36E7BB45A2}" type="pres">
      <dgm:prSet presAssocID="{67AEBBB6-D379-4555-B60D-DB785D1D901F}" presName="rootConnector" presStyleLbl="node2" presStyleIdx="1" presStyleCnt="2"/>
      <dgm:spPr/>
    </dgm:pt>
    <dgm:pt modelId="{C40F6E2E-E1A5-45C7-94BC-7B023ECC89D2}" type="pres">
      <dgm:prSet presAssocID="{67AEBBB6-D379-4555-B60D-DB785D1D901F}" presName="hierChild4" presStyleCnt="0"/>
      <dgm:spPr/>
    </dgm:pt>
    <dgm:pt modelId="{0829DC10-905B-4BE3-B671-89FD71F7C1D8}" type="pres">
      <dgm:prSet presAssocID="{67AEBBB6-D379-4555-B60D-DB785D1D901F}" presName="hierChild5" presStyleCnt="0"/>
      <dgm:spPr/>
    </dgm:pt>
    <dgm:pt modelId="{33E65AEE-E856-46A3-9770-269A872CFBAE}" type="pres">
      <dgm:prSet presAssocID="{97582D37-D992-4A28-B2EE-2119CDE6E340}" presName="hierChild3" presStyleCnt="0"/>
      <dgm:spPr/>
    </dgm:pt>
  </dgm:ptLst>
  <dgm:cxnLst>
    <dgm:cxn modelId="{B4C5280C-7C8A-47CC-9D76-C6698D4236AD}" type="presOf" srcId="{7FB9534F-0167-4B40-BB4E-CE5C2DE6AED6}" destId="{226740AC-E149-40BE-8D71-EC9403C9DC3C}" srcOrd="0" destOrd="0" presId="urn:microsoft.com/office/officeart/2005/8/layout/orgChart1"/>
    <dgm:cxn modelId="{0123C310-F803-49D3-B03E-BF66CB380D5B}" type="presOf" srcId="{01F8576D-AD45-4433-956F-6E70DE68D09C}" destId="{42AB102C-DA5A-4090-AE9E-6086694E1ACA}" srcOrd="0" destOrd="0" presId="urn:microsoft.com/office/officeart/2005/8/layout/orgChart1"/>
    <dgm:cxn modelId="{111DFA21-7B3A-4244-B582-432D4EE4A04A}" srcId="{97582D37-D992-4A28-B2EE-2119CDE6E340}" destId="{67AEBBB6-D379-4555-B60D-DB785D1D901F}" srcOrd="1" destOrd="0" parTransId="{9832DCED-A260-44D9-9D82-3B5B0B254CFA}" sibTransId="{FDA3D6F6-6BE9-4FD1-85E6-FACC16224E97}"/>
    <dgm:cxn modelId="{8E98DA2A-2FDC-42EC-BD18-701D52D5BA98}" type="presOf" srcId="{53BC1C40-A8E0-44F1-B4F5-4769CB1D8B2F}" destId="{18FD004F-F800-4E08-BCAD-45D6A43DD0C4}" srcOrd="0" destOrd="0" presId="urn:microsoft.com/office/officeart/2005/8/layout/orgChart1"/>
    <dgm:cxn modelId="{6663C22E-DF23-46EF-B74D-A95006219A9E}" type="presOf" srcId="{67AEBBB6-D379-4555-B60D-DB785D1D901F}" destId="{8D358773-2BDD-496B-B1A1-DA33D9BEC44B}" srcOrd="0" destOrd="0" presId="urn:microsoft.com/office/officeart/2005/8/layout/orgChart1"/>
    <dgm:cxn modelId="{AFF3313F-D97B-4D53-AB02-065012D2C937}" type="presOf" srcId="{9832DCED-A260-44D9-9D82-3B5B0B254CFA}" destId="{587697CB-53D1-453D-9E9A-7589A7923A0F}" srcOrd="0" destOrd="0" presId="urn:microsoft.com/office/officeart/2005/8/layout/orgChart1"/>
    <dgm:cxn modelId="{C103D873-A9E1-4723-899C-103B191E0626}" type="presOf" srcId="{97582D37-D992-4A28-B2EE-2119CDE6E340}" destId="{8A60B102-9D01-4A4E-B4EA-75BE23B6A783}" srcOrd="1" destOrd="0" presId="urn:microsoft.com/office/officeart/2005/8/layout/orgChart1"/>
    <dgm:cxn modelId="{2494DC7A-CCF5-4B01-967A-A5A794AA7121}" srcId="{97582D37-D992-4A28-B2EE-2119CDE6E340}" destId="{53BC1C40-A8E0-44F1-B4F5-4769CB1D8B2F}" srcOrd="0" destOrd="0" parTransId="{7FB9534F-0167-4B40-BB4E-CE5C2DE6AED6}" sibTransId="{D3D64BD2-4B8B-45C6-A676-518A7038C262}"/>
    <dgm:cxn modelId="{FDF2F57B-0414-442D-B8CF-15E32730530C}" type="presOf" srcId="{67AEBBB6-D379-4555-B60D-DB785D1D901F}" destId="{984D649A-AF18-49EE-BFF8-1D36E7BB45A2}" srcOrd="1" destOrd="0" presId="urn:microsoft.com/office/officeart/2005/8/layout/orgChart1"/>
    <dgm:cxn modelId="{C0B5EA82-E4F4-40F0-B8C2-7E67AAB48F41}" type="presOf" srcId="{53BC1C40-A8E0-44F1-B4F5-4769CB1D8B2F}" destId="{57346C82-5EE4-43DC-B2BD-836D4744219B}" srcOrd="1" destOrd="0" presId="urn:microsoft.com/office/officeart/2005/8/layout/orgChart1"/>
    <dgm:cxn modelId="{A354C7BD-BFAD-4DA4-9032-4C342D3DA199}" type="presOf" srcId="{97582D37-D992-4A28-B2EE-2119CDE6E340}" destId="{4E9A1F74-D647-4C4B-A27A-B301D97FE91A}" srcOrd="0" destOrd="0" presId="urn:microsoft.com/office/officeart/2005/8/layout/orgChart1"/>
    <dgm:cxn modelId="{34E054F6-FAAC-44C9-814B-93159E6C8E6B}" srcId="{01F8576D-AD45-4433-956F-6E70DE68D09C}" destId="{97582D37-D992-4A28-B2EE-2119CDE6E340}" srcOrd="0" destOrd="0" parTransId="{2AC3524E-7A4E-4CF1-B6A6-8C0FAA1C10CB}" sibTransId="{6B8C6223-B9FA-4D54-89B1-572BB02C1C89}"/>
    <dgm:cxn modelId="{CD12449D-7C7B-40C8-9D8F-0EFE5E871BC9}" type="presParOf" srcId="{42AB102C-DA5A-4090-AE9E-6086694E1ACA}" destId="{899A900F-6366-4180-B0F2-9665401311D5}" srcOrd="0" destOrd="0" presId="urn:microsoft.com/office/officeart/2005/8/layout/orgChart1"/>
    <dgm:cxn modelId="{EB2F978B-1A9A-47E6-B8EB-5B2EEBFB58D2}" type="presParOf" srcId="{899A900F-6366-4180-B0F2-9665401311D5}" destId="{61724350-07DD-4530-A338-586EDFE43C1C}" srcOrd="0" destOrd="0" presId="urn:microsoft.com/office/officeart/2005/8/layout/orgChart1"/>
    <dgm:cxn modelId="{42BD9845-93D8-4FF2-8BA5-89AB5399B64D}" type="presParOf" srcId="{61724350-07DD-4530-A338-586EDFE43C1C}" destId="{4E9A1F74-D647-4C4B-A27A-B301D97FE91A}" srcOrd="0" destOrd="0" presId="urn:microsoft.com/office/officeart/2005/8/layout/orgChart1"/>
    <dgm:cxn modelId="{A5672C79-F38B-4DF8-B944-F630D79444BA}" type="presParOf" srcId="{61724350-07DD-4530-A338-586EDFE43C1C}" destId="{8A60B102-9D01-4A4E-B4EA-75BE23B6A783}" srcOrd="1" destOrd="0" presId="urn:microsoft.com/office/officeart/2005/8/layout/orgChart1"/>
    <dgm:cxn modelId="{C916C6F6-A1D0-4960-ACA1-1A2C61695A8B}" type="presParOf" srcId="{899A900F-6366-4180-B0F2-9665401311D5}" destId="{B08BC2E7-DB7C-4990-9C6A-23994C73B161}" srcOrd="1" destOrd="0" presId="urn:microsoft.com/office/officeart/2005/8/layout/orgChart1"/>
    <dgm:cxn modelId="{EEB69C33-8720-4138-AAB8-E489D1A3C945}" type="presParOf" srcId="{B08BC2E7-DB7C-4990-9C6A-23994C73B161}" destId="{226740AC-E149-40BE-8D71-EC9403C9DC3C}" srcOrd="0" destOrd="0" presId="urn:microsoft.com/office/officeart/2005/8/layout/orgChart1"/>
    <dgm:cxn modelId="{917CBCB2-AB80-49C7-8393-8BC4398D15D9}" type="presParOf" srcId="{B08BC2E7-DB7C-4990-9C6A-23994C73B161}" destId="{92DF792F-8746-47DE-A751-969CE47F356D}" srcOrd="1" destOrd="0" presId="urn:microsoft.com/office/officeart/2005/8/layout/orgChart1"/>
    <dgm:cxn modelId="{EE00C748-649C-45F6-BD08-BC49779D5DFB}" type="presParOf" srcId="{92DF792F-8746-47DE-A751-969CE47F356D}" destId="{899D18F2-B235-4587-9019-F8CE847A9C5A}" srcOrd="0" destOrd="0" presId="urn:microsoft.com/office/officeart/2005/8/layout/orgChart1"/>
    <dgm:cxn modelId="{1A007489-8AC6-4932-9ECC-3A29203F1FA2}" type="presParOf" srcId="{899D18F2-B235-4587-9019-F8CE847A9C5A}" destId="{18FD004F-F800-4E08-BCAD-45D6A43DD0C4}" srcOrd="0" destOrd="0" presId="urn:microsoft.com/office/officeart/2005/8/layout/orgChart1"/>
    <dgm:cxn modelId="{2EFF1137-F03E-48D9-AA79-2226E20B368E}" type="presParOf" srcId="{899D18F2-B235-4587-9019-F8CE847A9C5A}" destId="{57346C82-5EE4-43DC-B2BD-836D4744219B}" srcOrd="1" destOrd="0" presId="urn:microsoft.com/office/officeart/2005/8/layout/orgChart1"/>
    <dgm:cxn modelId="{2D91B081-97F0-47C3-A512-18DE118E5D6B}" type="presParOf" srcId="{92DF792F-8746-47DE-A751-969CE47F356D}" destId="{F632EFB6-2213-48FC-9FB7-35083F5AEB3C}" srcOrd="1" destOrd="0" presId="urn:microsoft.com/office/officeart/2005/8/layout/orgChart1"/>
    <dgm:cxn modelId="{74697D67-97EA-4CFC-BF29-8AE61DF2D0A4}" type="presParOf" srcId="{92DF792F-8746-47DE-A751-969CE47F356D}" destId="{3C843754-C490-4210-9E2D-4D88EC65AF20}" srcOrd="2" destOrd="0" presId="urn:microsoft.com/office/officeart/2005/8/layout/orgChart1"/>
    <dgm:cxn modelId="{1B38658D-C6E2-42AF-8A4E-F360A1A4FC1F}" type="presParOf" srcId="{B08BC2E7-DB7C-4990-9C6A-23994C73B161}" destId="{587697CB-53D1-453D-9E9A-7589A7923A0F}" srcOrd="2" destOrd="0" presId="urn:microsoft.com/office/officeart/2005/8/layout/orgChart1"/>
    <dgm:cxn modelId="{070FE21C-7380-4BE5-8CE1-0EEFD1357FF8}" type="presParOf" srcId="{B08BC2E7-DB7C-4990-9C6A-23994C73B161}" destId="{F76F6ACB-4901-4903-81EE-F59909C655F2}" srcOrd="3" destOrd="0" presId="urn:microsoft.com/office/officeart/2005/8/layout/orgChart1"/>
    <dgm:cxn modelId="{3C025589-281A-44CD-9868-A2C870E5697D}" type="presParOf" srcId="{F76F6ACB-4901-4903-81EE-F59909C655F2}" destId="{E0E586BE-A24F-4EE6-9FCB-B8EF5D8CD1A7}" srcOrd="0" destOrd="0" presId="urn:microsoft.com/office/officeart/2005/8/layout/orgChart1"/>
    <dgm:cxn modelId="{EF1B8B7B-70EB-4B13-8EB7-A3C730481537}" type="presParOf" srcId="{E0E586BE-A24F-4EE6-9FCB-B8EF5D8CD1A7}" destId="{8D358773-2BDD-496B-B1A1-DA33D9BEC44B}" srcOrd="0" destOrd="0" presId="urn:microsoft.com/office/officeart/2005/8/layout/orgChart1"/>
    <dgm:cxn modelId="{DD172D82-A367-4AAB-A0C3-1BCDEE7642B8}" type="presParOf" srcId="{E0E586BE-A24F-4EE6-9FCB-B8EF5D8CD1A7}" destId="{984D649A-AF18-49EE-BFF8-1D36E7BB45A2}" srcOrd="1" destOrd="0" presId="urn:microsoft.com/office/officeart/2005/8/layout/orgChart1"/>
    <dgm:cxn modelId="{19DB968C-2B6B-4DDB-BA36-185E3A47E8E3}" type="presParOf" srcId="{F76F6ACB-4901-4903-81EE-F59909C655F2}" destId="{C40F6E2E-E1A5-45C7-94BC-7B023ECC89D2}" srcOrd="1" destOrd="0" presId="urn:microsoft.com/office/officeart/2005/8/layout/orgChart1"/>
    <dgm:cxn modelId="{D03E0D36-4B6D-4C12-98C6-8C1BEB7B4082}" type="presParOf" srcId="{F76F6ACB-4901-4903-81EE-F59909C655F2}" destId="{0829DC10-905B-4BE3-B671-89FD71F7C1D8}" srcOrd="2" destOrd="0" presId="urn:microsoft.com/office/officeart/2005/8/layout/orgChart1"/>
    <dgm:cxn modelId="{D98369C5-1DB8-4062-9CA3-CFFBC589121B}" type="presParOf" srcId="{899A900F-6366-4180-B0F2-9665401311D5}" destId="{33E65AEE-E856-46A3-9770-269A872CFB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F8576D-AD45-4433-956F-6E70DE68D09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97582D37-D992-4A28-B2EE-2119CDE6E340}">
      <dgm:prSet phldrT="[Κείμενο]" custT="1"/>
      <dgm:spPr>
        <a:solidFill>
          <a:srgbClr val="99CCFF"/>
        </a:solidFill>
      </dgm:spPr>
      <dgm:t>
        <a:bodyPr/>
        <a:lstStyle/>
        <a:p>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διαφοροποίηση των τελικών παραδοτέων των μαθητών επέφερε διαφοροποίηση και στις τελικές τους απόψεις για τη δράση; </a:t>
          </a:r>
          <a:endParaRPr lang="el-GR" sz="2000" b="1" dirty="0">
            <a:solidFill>
              <a:srgbClr val="002060"/>
            </a:solidFill>
            <a:latin typeface="Times New Roman" panose="02020603050405020304" pitchFamily="18" charset="0"/>
            <a:cs typeface="Times New Roman" panose="02020603050405020304" pitchFamily="18" charset="0"/>
          </a:endParaRPr>
        </a:p>
      </dgm:t>
    </dgm:pt>
    <dgm:pt modelId="{2AC3524E-7A4E-4CF1-B6A6-8C0FAA1C10CB}" type="parTrans" cxnId="{34E054F6-FAAC-44C9-814B-93159E6C8E6B}">
      <dgm:prSet/>
      <dgm:spPr/>
      <dgm:t>
        <a:bodyPr/>
        <a:lstStyle/>
        <a:p>
          <a:endParaRPr lang="el-GR"/>
        </a:p>
      </dgm:t>
    </dgm:pt>
    <dgm:pt modelId="{6B8C6223-B9FA-4D54-89B1-572BB02C1C89}" type="sibTrans" cxnId="{34E054F6-FAAC-44C9-814B-93159E6C8E6B}">
      <dgm:prSet/>
      <dgm:spPr/>
      <dgm:t>
        <a:bodyPr/>
        <a:lstStyle/>
        <a:p>
          <a:endParaRPr lang="el-GR"/>
        </a:p>
      </dgm:t>
    </dgm:pt>
    <dgm:pt modelId="{53BC1C40-A8E0-44F1-B4F5-4769CB1D8B2F}">
      <dgm:prSet phldrT="[Κείμενο]" custT="1"/>
      <dgm:spPr>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dgm:spPr>
      <dgm:t>
        <a:bodyPr/>
        <a:lstStyle/>
        <a:p>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Από τις αναφορές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δεν προκύπτει </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ότι οι μαθητές σε ένα σχολείο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αποτίμησαν διαφορετικά τη δράση </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από το άλλο.</a:t>
          </a:r>
          <a:endParaRPr lang="el-GR" sz="2000" b="1" dirty="0">
            <a:solidFill>
              <a:srgbClr val="002060"/>
            </a:solidFill>
            <a:latin typeface="Times New Roman" panose="02020603050405020304" pitchFamily="18" charset="0"/>
            <a:cs typeface="Times New Roman" panose="02020603050405020304" pitchFamily="18" charset="0"/>
          </a:endParaRPr>
        </a:p>
      </dgm:t>
    </dgm:pt>
    <dgm:pt modelId="{7FB9534F-0167-4B40-BB4E-CE5C2DE6AED6}" type="parTrans" cxnId="{2494DC7A-CCF5-4B01-967A-A5A794AA7121}">
      <dgm:prSet/>
      <dgm:spPr/>
      <dgm:t>
        <a:bodyPr/>
        <a:lstStyle/>
        <a:p>
          <a:endParaRPr lang="el-GR"/>
        </a:p>
      </dgm:t>
    </dgm:pt>
    <dgm:pt modelId="{D3D64BD2-4B8B-45C6-A676-518A7038C262}" type="sibTrans" cxnId="{2494DC7A-CCF5-4B01-967A-A5A794AA7121}">
      <dgm:prSet/>
      <dgm:spPr/>
      <dgm:t>
        <a:bodyPr/>
        <a:lstStyle/>
        <a:p>
          <a:endParaRPr lang="el-GR"/>
        </a:p>
      </dgm:t>
    </dgm:pt>
    <dgm:pt modelId="{67AEBBB6-D379-4555-B60D-DB785D1D901F}">
      <dgm:prSet phldrT="[Κείμενο]" custT="1"/>
      <dgm:spPr>
        <a:solidFill>
          <a:srgbClr val="D8B2CD"/>
        </a:solidFill>
      </dgm:spPr>
      <dgm:t>
        <a:bodyPr/>
        <a:lstStyle/>
        <a:p>
          <a:r>
            <a:rPr lang="el-GR" sz="2000" b="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Όλοι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ανέφεραν ικανοποίηση στον ίδιο βαθμό</a:t>
          </a:r>
          <a:r>
            <a:rPr lang="el-GR" sz="2000" b="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δηλώνοντας ότι τους άρεσαν όλα.</a:t>
          </a:r>
          <a:endParaRPr lang="el-GR" sz="2000" b="0" dirty="0">
            <a:solidFill>
              <a:srgbClr val="002060"/>
            </a:solidFill>
            <a:latin typeface="Times New Roman" panose="02020603050405020304" pitchFamily="18" charset="0"/>
            <a:cs typeface="Times New Roman" panose="02020603050405020304" pitchFamily="18" charset="0"/>
          </a:endParaRPr>
        </a:p>
      </dgm:t>
    </dgm:pt>
    <dgm:pt modelId="{9832DCED-A260-44D9-9D82-3B5B0B254CFA}" type="parTrans" cxnId="{111DFA21-7B3A-4244-B582-432D4EE4A04A}">
      <dgm:prSet/>
      <dgm:spPr/>
      <dgm:t>
        <a:bodyPr/>
        <a:lstStyle/>
        <a:p>
          <a:endParaRPr lang="el-GR"/>
        </a:p>
      </dgm:t>
    </dgm:pt>
    <dgm:pt modelId="{FDA3D6F6-6BE9-4FD1-85E6-FACC16224E97}" type="sibTrans" cxnId="{111DFA21-7B3A-4244-B582-432D4EE4A04A}">
      <dgm:prSet/>
      <dgm:spPr/>
      <dgm:t>
        <a:bodyPr/>
        <a:lstStyle/>
        <a:p>
          <a:endParaRPr lang="el-GR"/>
        </a:p>
      </dgm:t>
    </dgm:pt>
    <dgm:pt modelId="{42AB102C-DA5A-4090-AE9E-6086694E1ACA}" type="pres">
      <dgm:prSet presAssocID="{01F8576D-AD45-4433-956F-6E70DE68D09C}" presName="hierChild1" presStyleCnt="0">
        <dgm:presLayoutVars>
          <dgm:orgChart val="1"/>
          <dgm:chPref val="1"/>
          <dgm:dir/>
          <dgm:animOne val="branch"/>
          <dgm:animLvl val="lvl"/>
          <dgm:resizeHandles/>
        </dgm:presLayoutVars>
      </dgm:prSet>
      <dgm:spPr/>
    </dgm:pt>
    <dgm:pt modelId="{899A900F-6366-4180-B0F2-9665401311D5}" type="pres">
      <dgm:prSet presAssocID="{97582D37-D992-4A28-B2EE-2119CDE6E340}" presName="hierRoot1" presStyleCnt="0">
        <dgm:presLayoutVars>
          <dgm:hierBranch val="init"/>
        </dgm:presLayoutVars>
      </dgm:prSet>
      <dgm:spPr/>
    </dgm:pt>
    <dgm:pt modelId="{61724350-07DD-4530-A338-586EDFE43C1C}" type="pres">
      <dgm:prSet presAssocID="{97582D37-D992-4A28-B2EE-2119CDE6E340}" presName="rootComposite1" presStyleCnt="0"/>
      <dgm:spPr/>
    </dgm:pt>
    <dgm:pt modelId="{4E9A1F74-D647-4C4B-A27A-B301D97FE91A}" type="pres">
      <dgm:prSet presAssocID="{97582D37-D992-4A28-B2EE-2119CDE6E340}" presName="rootText1" presStyleLbl="node0" presStyleIdx="0" presStyleCnt="1" custScaleX="118040" custScaleY="93189">
        <dgm:presLayoutVars>
          <dgm:chPref val="3"/>
        </dgm:presLayoutVars>
      </dgm:prSet>
      <dgm:spPr/>
    </dgm:pt>
    <dgm:pt modelId="{8A60B102-9D01-4A4E-B4EA-75BE23B6A783}" type="pres">
      <dgm:prSet presAssocID="{97582D37-D992-4A28-B2EE-2119CDE6E340}" presName="rootConnector1" presStyleLbl="node1" presStyleIdx="0" presStyleCnt="0"/>
      <dgm:spPr/>
    </dgm:pt>
    <dgm:pt modelId="{B08BC2E7-DB7C-4990-9C6A-23994C73B161}" type="pres">
      <dgm:prSet presAssocID="{97582D37-D992-4A28-B2EE-2119CDE6E340}" presName="hierChild2" presStyleCnt="0"/>
      <dgm:spPr/>
    </dgm:pt>
    <dgm:pt modelId="{226740AC-E149-40BE-8D71-EC9403C9DC3C}" type="pres">
      <dgm:prSet presAssocID="{7FB9534F-0167-4B40-BB4E-CE5C2DE6AED6}" presName="Name37" presStyleLbl="parChTrans1D2" presStyleIdx="0" presStyleCnt="2"/>
      <dgm:spPr/>
    </dgm:pt>
    <dgm:pt modelId="{92DF792F-8746-47DE-A751-969CE47F356D}" type="pres">
      <dgm:prSet presAssocID="{53BC1C40-A8E0-44F1-B4F5-4769CB1D8B2F}" presName="hierRoot2" presStyleCnt="0">
        <dgm:presLayoutVars>
          <dgm:hierBranch val="init"/>
        </dgm:presLayoutVars>
      </dgm:prSet>
      <dgm:spPr/>
    </dgm:pt>
    <dgm:pt modelId="{899D18F2-B235-4587-9019-F8CE847A9C5A}" type="pres">
      <dgm:prSet presAssocID="{53BC1C40-A8E0-44F1-B4F5-4769CB1D8B2F}" presName="rootComposite" presStyleCnt="0"/>
      <dgm:spPr/>
    </dgm:pt>
    <dgm:pt modelId="{18FD004F-F800-4E08-BCAD-45D6A43DD0C4}" type="pres">
      <dgm:prSet presAssocID="{53BC1C40-A8E0-44F1-B4F5-4769CB1D8B2F}" presName="rootText" presStyleLbl="node2" presStyleIdx="0" presStyleCnt="2">
        <dgm:presLayoutVars>
          <dgm:chPref val="3"/>
        </dgm:presLayoutVars>
      </dgm:prSet>
      <dgm:spPr/>
    </dgm:pt>
    <dgm:pt modelId="{57346C82-5EE4-43DC-B2BD-836D4744219B}" type="pres">
      <dgm:prSet presAssocID="{53BC1C40-A8E0-44F1-B4F5-4769CB1D8B2F}" presName="rootConnector" presStyleLbl="node2" presStyleIdx="0" presStyleCnt="2"/>
      <dgm:spPr/>
    </dgm:pt>
    <dgm:pt modelId="{F632EFB6-2213-48FC-9FB7-35083F5AEB3C}" type="pres">
      <dgm:prSet presAssocID="{53BC1C40-A8E0-44F1-B4F5-4769CB1D8B2F}" presName="hierChild4" presStyleCnt="0"/>
      <dgm:spPr/>
    </dgm:pt>
    <dgm:pt modelId="{3C843754-C490-4210-9E2D-4D88EC65AF20}" type="pres">
      <dgm:prSet presAssocID="{53BC1C40-A8E0-44F1-B4F5-4769CB1D8B2F}" presName="hierChild5" presStyleCnt="0"/>
      <dgm:spPr/>
    </dgm:pt>
    <dgm:pt modelId="{587697CB-53D1-453D-9E9A-7589A7923A0F}" type="pres">
      <dgm:prSet presAssocID="{9832DCED-A260-44D9-9D82-3B5B0B254CFA}" presName="Name37" presStyleLbl="parChTrans1D2" presStyleIdx="1" presStyleCnt="2"/>
      <dgm:spPr/>
    </dgm:pt>
    <dgm:pt modelId="{F76F6ACB-4901-4903-81EE-F59909C655F2}" type="pres">
      <dgm:prSet presAssocID="{67AEBBB6-D379-4555-B60D-DB785D1D901F}" presName="hierRoot2" presStyleCnt="0">
        <dgm:presLayoutVars>
          <dgm:hierBranch val="init"/>
        </dgm:presLayoutVars>
      </dgm:prSet>
      <dgm:spPr/>
    </dgm:pt>
    <dgm:pt modelId="{E0E586BE-A24F-4EE6-9FCB-B8EF5D8CD1A7}" type="pres">
      <dgm:prSet presAssocID="{67AEBBB6-D379-4555-B60D-DB785D1D901F}" presName="rootComposite" presStyleCnt="0"/>
      <dgm:spPr/>
    </dgm:pt>
    <dgm:pt modelId="{8D358773-2BDD-496B-B1A1-DA33D9BEC44B}" type="pres">
      <dgm:prSet presAssocID="{67AEBBB6-D379-4555-B60D-DB785D1D901F}" presName="rootText" presStyleLbl="node2" presStyleIdx="1" presStyleCnt="2">
        <dgm:presLayoutVars>
          <dgm:chPref val="3"/>
        </dgm:presLayoutVars>
      </dgm:prSet>
      <dgm:spPr/>
    </dgm:pt>
    <dgm:pt modelId="{984D649A-AF18-49EE-BFF8-1D36E7BB45A2}" type="pres">
      <dgm:prSet presAssocID="{67AEBBB6-D379-4555-B60D-DB785D1D901F}" presName="rootConnector" presStyleLbl="node2" presStyleIdx="1" presStyleCnt="2"/>
      <dgm:spPr/>
    </dgm:pt>
    <dgm:pt modelId="{C40F6E2E-E1A5-45C7-94BC-7B023ECC89D2}" type="pres">
      <dgm:prSet presAssocID="{67AEBBB6-D379-4555-B60D-DB785D1D901F}" presName="hierChild4" presStyleCnt="0"/>
      <dgm:spPr/>
    </dgm:pt>
    <dgm:pt modelId="{0829DC10-905B-4BE3-B671-89FD71F7C1D8}" type="pres">
      <dgm:prSet presAssocID="{67AEBBB6-D379-4555-B60D-DB785D1D901F}" presName="hierChild5" presStyleCnt="0"/>
      <dgm:spPr/>
    </dgm:pt>
    <dgm:pt modelId="{33E65AEE-E856-46A3-9770-269A872CFBAE}" type="pres">
      <dgm:prSet presAssocID="{97582D37-D992-4A28-B2EE-2119CDE6E340}" presName="hierChild3" presStyleCnt="0"/>
      <dgm:spPr/>
    </dgm:pt>
  </dgm:ptLst>
  <dgm:cxnLst>
    <dgm:cxn modelId="{B4C5280C-7C8A-47CC-9D76-C6698D4236AD}" type="presOf" srcId="{7FB9534F-0167-4B40-BB4E-CE5C2DE6AED6}" destId="{226740AC-E149-40BE-8D71-EC9403C9DC3C}" srcOrd="0" destOrd="0" presId="urn:microsoft.com/office/officeart/2005/8/layout/orgChart1"/>
    <dgm:cxn modelId="{0123C310-F803-49D3-B03E-BF66CB380D5B}" type="presOf" srcId="{01F8576D-AD45-4433-956F-6E70DE68D09C}" destId="{42AB102C-DA5A-4090-AE9E-6086694E1ACA}" srcOrd="0" destOrd="0" presId="urn:microsoft.com/office/officeart/2005/8/layout/orgChart1"/>
    <dgm:cxn modelId="{111DFA21-7B3A-4244-B582-432D4EE4A04A}" srcId="{97582D37-D992-4A28-B2EE-2119CDE6E340}" destId="{67AEBBB6-D379-4555-B60D-DB785D1D901F}" srcOrd="1" destOrd="0" parTransId="{9832DCED-A260-44D9-9D82-3B5B0B254CFA}" sibTransId="{FDA3D6F6-6BE9-4FD1-85E6-FACC16224E97}"/>
    <dgm:cxn modelId="{8E98DA2A-2FDC-42EC-BD18-701D52D5BA98}" type="presOf" srcId="{53BC1C40-A8E0-44F1-B4F5-4769CB1D8B2F}" destId="{18FD004F-F800-4E08-BCAD-45D6A43DD0C4}" srcOrd="0" destOrd="0" presId="urn:microsoft.com/office/officeart/2005/8/layout/orgChart1"/>
    <dgm:cxn modelId="{6663C22E-DF23-46EF-B74D-A95006219A9E}" type="presOf" srcId="{67AEBBB6-D379-4555-B60D-DB785D1D901F}" destId="{8D358773-2BDD-496B-B1A1-DA33D9BEC44B}" srcOrd="0" destOrd="0" presId="urn:microsoft.com/office/officeart/2005/8/layout/orgChart1"/>
    <dgm:cxn modelId="{AFF3313F-D97B-4D53-AB02-065012D2C937}" type="presOf" srcId="{9832DCED-A260-44D9-9D82-3B5B0B254CFA}" destId="{587697CB-53D1-453D-9E9A-7589A7923A0F}" srcOrd="0" destOrd="0" presId="urn:microsoft.com/office/officeart/2005/8/layout/orgChart1"/>
    <dgm:cxn modelId="{C103D873-A9E1-4723-899C-103B191E0626}" type="presOf" srcId="{97582D37-D992-4A28-B2EE-2119CDE6E340}" destId="{8A60B102-9D01-4A4E-B4EA-75BE23B6A783}" srcOrd="1" destOrd="0" presId="urn:microsoft.com/office/officeart/2005/8/layout/orgChart1"/>
    <dgm:cxn modelId="{2494DC7A-CCF5-4B01-967A-A5A794AA7121}" srcId="{97582D37-D992-4A28-B2EE-2119CDE6E340}" destId="{53BC1C40-A8E0-44F1-B4F5-4769CB1D8B2F}" srcOrd="0" destOrd="0" parTransId="{7FB9534F-0167-4B40-BB4E-CE5C2DE6AED6}" sibTransId="{D3D64BD2-4B8B-45C6-A676-518A7038C262}"/>
    <dgm:cxn modelId="{FDF2F57B-0414-442D-B8CF-15E32730530C}" type="presOf" srcId="{67AEBBB6-D379-4555-B60D-DB785D1D901F}" destId="{984D649A-AF18-49EE-BFF8-1D36E7BB45A2}" srcOrd="1" destOrd="0" presId="urn:microsoft.com/office/officeart/2005/8/layout/orgChart1"/>
    <dgm:cxn modelId="{C0B5EA82-E4F4-40F0-B8C2-7E67AAB48F41}" type="presOf" srcId="{53BC1C40-A8E0-44F1-B4F5-4769CB1D8B2F}" destId="{57346C82-5EE4-43DC-B2BD-836D4744219B}" srcOrd="1" destOrd="0" presId="urn:microsoft.com/office/officeart/2005/8/layout/orgChart1"/>
    <dgm:cxn modelId="{A354C7BD-BFAD-4DA4-9032-4C342D3DA199}" type="presOf" srcId="{97582D37-D992-4A28-B2EE-2119CDE6E340}" destId="{4E9A1F74-D647-4C4B-A27A-B301D97FE91A}" srcOrd="0" destOrd="0" presId="urn:microsoft.com/office/officeart/2005/8/layout/orgChart1"/>
    <dgm:cxn modelId="{34E054F6-FAAC-44C9-814B-93159E6C8E6B}" srcId="{01F8576D-AD45-4433-956F-6E70DE68D09C}" destId="{97582D37-D992-4A28-B2EE-2119CDE6E340}" srcOrd="0" destOrd="0" parTransId="{2AC3524E-7A4E-4CF1-B6A6-8C0FAA1C10CB}" sibTransId="{6B8C6223-B9FA-4D54-89B1-572BB02C1C89}"/>
    <dgm:cxn modelId="{CD12449D-7C7B-40C8-9D8F-0EFE5E871BC9}" type="presParOf" srcId="{42AB102C-DA5A-4090-AE9E-6086694E1ACA}" destId="{899A900F-6366-4180-B0F2-9665401311D5}" srcOrd="0" destOrd="0" presId="urn:microsoft.com/office/officeart/2005/8/layout/orgChart1"/>
    <dgm:cxn modelId="{EB2F978B-1A9A-47E6-B8EB-5B2EEBFB58D2}" type="presParOf" srcId="{899A900F-6366-4180-B0F2-9665401311D5}" destId="{61724350-07DD-4530-A338-586EDFE43C1C}" srcOrd="0" destOrd="0" presId="urn:microsoft.com/office/officeart/2005/8/layout/orgChart1"/>
    <dgm:cxn modelId="{42BD9845-93D8-4FF2-8BA5-89AB5399B64D}" type="presParOf" srcId="{61724350-07DD-4530-A338-586EDFE43C1C}" destId="{4E9A1F74-D647-4C4B-A27A-B301D97FE91A}" srcOrd="0" destOrd="0" presId="urn:microsoft.com/office/officeart/2005/8/layout/orgChart1"/>
    <dgm:cxn modelId="{A5672C79-F38B-4DF8-B944-F630D79444BA}" type="presParOf" srcId="{61724350-07DD-4530-A338-586EDFE43C1C}" destId="{8A60B102-9D01-4A4E-B4EA-75BE23B6A783}" srcOrd="1" destOrd="0" presId="urn:microsoft.com/office/officeart/2005/8/layout/orgChart1"/>
    <dgm:cxn modelId="{C916C6F6-A1D0-4960-ACA1-1A2C61695A8B}" type="presParOf" srcId="{899A900F-6366-4180-B0F2-9665401311D5}" destId="{B08BC2E7-DB7C-4990-9C6A-23994C73B161}" srcOrd="1" destOrd="0" presId="urn:microsoft.com/office/officeart/2005/8/layout/orgChart1"/>
    <dgm:cxn modelId="{EEB69C33-8720-4138-AAB8-E489D1A3C945}" type="presParOf" srcId="{B08BC2E7-DB7C-4990-9C6A-23994C73B161}" destId="{226740AC-E149-40BE-8D71-EC9403C9DC3C}" srcOrd="0" destOrd="0" presId="urn:microsoft.com/office/officeart/2005/8/layout/orgChart1"/>
    <dgm:cxn modelId="{917CBCB2-AB80-49C7-8393-8BC4398D15D9}" type="presParOf" srcId="{B08BC2E7-DB7C-4990-9C6A-23994C73B161}" destId="{92DF792F-8746-47DE-A751-969CE47F356D}" srcOrd="1" destOrd="0" presId="urn:microsoft.com/office/officeart/2005/8/layout/orgChart1"/>
    <dgm:cxn modelId="{EE00C748-649C-45F6-BD08-BC49779D5DFB}" type="presParOf" srcId="{92DF792F-8746-47DE-A751-969CE47F356D}" destId="{899D18F2-B235-4587-9019-F8CE847A9C5A}" srcOrd="0" destOrd="0" presId="urn:microsoft.com/office/officeart/2005/8/layout/orgChart1"/>
    <dgm:cxn modelId="{1A007489-8AC6-4932-9ECC-3A29203F1FA2}" type="presParOf" srcId="{899D18F2-B235-4587-9019-F8CE847A9C5A}" destId="{18FD004F-F800-4E08-BCAD-45D6A43DD0C4}" srcOrd="0" destOrd="0" presId="urn:microsoft.com/office/officeart/2005/8/layout/orgChart1"/>
    <dgm:cxn modelId="{2EFF1137-F03E-48D9-AA79-2226E20B368E}" type="presParOf" srcId="{899D18F2-B235-4587-9019-F8CE847A9C5A}" destId="{57346C82-5EE4-43DC-B2BD-836D4744219B}" srcOrd="1" destOrd="0" presId="urn:microsoft.com/office/officeart/2005/8/layout/orgChart1"/>
    <dgm:cxn modelId="{2D91B081-97F0-47C3-A512-18DE118E5D6B}" type="presParOf" srcId="{92DF792F-8746-47DE-A751-969CE47F356D}" destId="{F632EFB6-2213-48FC-9FB7-35083F5AEB3C}" srcOrd="1" destOrd="0" presId="urn:microsoft.com/office/officeart/2005/8/layout/orgChart1"/>
    <dgm:cxn modelId="{74697D67-97EA-4CFC-BF29-8AE61DF2D0A4}" type="presParOf" srcId="{92DF792F-8746-47DE-A751-969CE47F356D}" destId="{3C843754-C490-4210-9E2D-4D88EC65AF20}" srcOrd="2" destOrd="0" presId="urn:microsoft.com/office/officeart/2005/8/layout/orgChart1"/>
    <dgm:cxn modelId="{1B38658D-C6E2-42AF-8A4E-F360A1A4FC1F}" type="presParOf" srcId="{B08BC2E7-DB7C-4990-9C6A-23994C73B161}" destId="{587697CB-53D1-453D-9E9A-7589A7923A0F}" srcOrd="2" destOrd="0" presId="urn:microsoft.com/office/officeart/2005/8/layout/orgChart1"/>
    <dgm:cxn modelId="{070FE21C-7380-4BE5-8CE1-0EEFD1357FF8}" type="presParOf" srcId="{B08BC2E7-DB7C-4990-9C6A-23994C73B161}" destId="{F76F6ACB-4901-4903-81EE-F59909C655F2}" srcOrd="3" destOrd="0" presId="urn:microsoft.com/office/officeart/2005/8/layout/orgChart1"/>
    <dgm:cxn modelId="{3C025589-281A-44CD-9868-A2C870E5697D}" type="presParOf" srcId="{F76F6ACB-4901-4903-81EE-F59909C655F2}" destId="{E0E586BE-A24F-4EE6-9FCB-B8EF5D8CD1A7}" srcOrd="0" destOrd="0" presId="urn:microsoft.com/office/officeart/2005/8/layout/orgChart1"/>
    <dgm:cxn modelId="{EF1B8B7B-70EB-4B13-8EB7-A3C730481537}" type="presParOf" srcId="{E0E586BE-A24F-4EE6-9FCB-B8EF5D8CD1A7}" destId="{8D358773-2BDD-496B-B1A1-DA33D9BEC44B}" srcOrd="0" destOrd="0" presId="urn:microsoft.com/office/officeart/2005/8/layout/orgChart1"/>
    <dgm:cxn modelId="{DD172D82-A367-4AAB-A0C3-1BCDEE7642B8}" type="presParOf" srcId="{E0E586BE-A24F-4EE6-9FCB-B8EF5D8CD1A7}" destId="{984D649A-AF18-49EE-BFF8-1D36E7BB45A2}" srcOrd="1" destOrd="0" presId="urn:microsoft.com/office/officeart/2005/8/layout/orgChart1"/>
    <dgm:cxn modelId="{19DB968C-2B6B-4DDB-BA36-185E3A47E8E3}" type="presParOf" srcId="{F76F6ACB-4901-4903-81EE-F59909C655F2}" destId="{C40F6E2E-E1A5-45C7-94BC-7B023ECC89D2}" srcOrd="1" destOrd="0" presId="urn:microsoft.com/office/officeart/2005/8/layout/orgChart1"/>
    <dgm:cxn modelId="{D03E0D36-4B6D-4C12-98C6-8C1BEB7B4082}" type="presParOf" srcId="{F76F6ACB-4901-4903-81EE-F59909C655F2}" destId="{0829DC10-905B-4BE3-B671-89FD71F7C1D8}" srcOrd="2" destOrd="0" presId="urn:microsoft.com/office/officeart/2005/8/layout/orgChart1"/>
    <dgm:cxn modelId="{D98369C5-1DB8-4062-9CA3-CFFBC589121B}" type="presParOf" srcId="{899A900F-6366-4180-B0F2-9665401311D5}" destId="{33E65AEE-E856-46A3-9770-269A872CFB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07BAB052-6FE7-40AB-87B0-1F18CFB8F591}">
      <dgm:prSet phldrT="[Κείμενο]" custT="1"/>
      <dgm:spPr>
        <a:solidFill>
          <a:srgbClr val="F4F694"/>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rPr>
            <a:t>Υποκειμενικός χαρακτήρας της έρευνας δράσης</a:t>
          </a:r>
        </a:p>
      </dgm:t>
    </dgm:pt>
    <dgm:pt modelId="{9926B716-5764-4640-98DF-87344838FB5D}" type="parTrans" cxnId="{E2F5B966-C770-4A71-A6F9-D566352A421C}">
      <dgm:prSet/>
      <dgm:spPr/>
      <dgm:t>
        <a:bodyPr/>
        <a:lstStyle/>
        <a:p>
          <a:endParaRPr lang="el-GR"/>
        </a:p>
      </dgm:t>
    </dgm:pt>
    <dgm:pt modelId="{7DB6EFE2-AAF4-4C25-BCAC-30BB52461AE8}" type="sibTrans" cxnId="{E2F5B966-C770-4A71-A6F9-D566352A421C}">
      <dgm:prSet/>
      <dgm:spPr/>
      <dgm:t>
        <a:bodyPr/>
        <a:lstStyle/>
        <a:p>
          <a:endParaRPr lang="el-GR"/>
        </a:p>
      </dgm:t>
    </dgm:pt>
    <dgm:pt modelId="{0E8D5CAE-3729-43A2-A391-93DC5F176989}">
      <dgm:prSet phldrT="[Κείμενο]" custT="1"/>
      <dgm:spPr>
        <a:solidFill>
          <a:srgbClr val="86F729"/>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rPr>
            <a:t>Ασφυκτικά χρονικά περιθώρια</a:t>
          </a:r>
        </a:p>
      </dgm:t>
    </dgm:pt>
    <dgm:pt modelId="{01FE8DEA-F0B4-4281-8C3E-3A91987F67BB}" type="parTrans" cxnId="{12CE38A8-D53B-467B-A834-0C90570B0A02}">
      <dgm:prSet/>
      <dgm:spPr/>
      <dgm:t>
        <a:bodyPr/>
        <a:lstStyle/>
        <a:p>
          <a:endParaRPr lang="el-GR"/>
        </a:p>
      </dgm:t>
    </dgm:pt>
    <dgm:pt modelId="{192933E1-82CC-4CC9-A99C-708C3075900C}" type="sibTrans" cxnId="{12CE38A8-D53B-467B-A834-0C90570B0A02}">
      <dgm:prSet/>
      <dgm:spPr/>
      <dgm:t>
        <a:bodyPr/>
        <a:lstStyle/>
        <a:p>
          <a:endParaRPr lang="el-GR"/>
        </a:p>
      </dgm:t>
    </dgm:pt>
    <dgm:pt modelId="{C7D99626-7DF3-45A7-9AFD-348200A80A39}">
      <dgm:prSet phldrT="[Κείμενο]" custT="1"/>
      <dgm:spPr>
        <a:solidFill>
          <a:srgbClr val="99CCFF"/>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rPr>
            <a:t>Αδυναμία ως εκ τούτου, να διορθωθούν αστοχίες</a:t>
          </a:r>
        </a:p>
      </dgm:t>
    </dgm:pt>
    <dgm:pt modelId="{502E76D6-4133-41EF-AABE-EC9DFB69E7A2}" type="parTrans" cxnId="{343FB936-B88D-459A-95C6-AE48D3D66762}">
      <dgm:prSet/>
      <dgm:spPr/>
      <dgm:t>
        <a:bodyPr/>
        <a:lstStyle/>
        <a:p>
          <a:endParaRPr lang="el-GR"/>
        </a:p>
      </dgm:t>
    </dgm:pt>
    <dgm:pt modelId="{A785BC82-25FD-4ED8-9C92-B411EEEE38F0}" type="sibTrans" cxnId="{343FB936-B88D-459A-95C6-AE48D3D66762}">
      <dgm:prSet/>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 modelId="{EC2E16B1-54F4-4B19-A781-5167CE8913CF}" type="pres">
      <dgm:prSet presAssocID="{07BAB052-6FE7-40AB-87B0-1F18CFB8F591}" presName="parentLin" presStyleCnt="0"/>
      <dgm:spPr/>
    </dgm:pt>
    <dgm:pt modelId="{63DE6A35-8675-4DE2-B676-1E0E7F3E8CF0}" type="pres">
      <dgm:prSet presAssocID="{07BAB052-6FE7-40AB-87B0-1F18CFB8F591}" presName="parentLeftMargin" presStyleLbl="node1" presStyleIdx="0" presStyleCnt="3"/>
      <dgm:spPr/>
    </dgm:pt>
    <dgm:pt modelId="{60A23F3B-5DC3-4B80-9231-019000B451DB}" type="pres">
      <dgm:prSet presAssocID="{07BAB052-6FE7-40AB-87B0-1F18CFB8F591}" presName="parentText" presStyleLbl="node1" presStyleIdx="0" presStyleCnt="3">
        <dgm:presLayoutVars>
          <dgm:chMax val="0"/>
          <dgm:bulletEnabled val="1"/>
        </dgm:presLayoutVars>
      </dgm:prSet>
      <dgm:spPr/>
    </dgm:pt>
    <dgm:pt modelId="{A5D09724-B0E0-49DE-B8EE-D377EC3C1CE9}" type="pres">
      <dgm:prSet presAssocID="{07BAB052-6FE7-40AB-87B0-1F18CFB8F591}" presName="negativeSpace" presStyleCnt="0"/>
      <dgm:spPr/>
    </dgm:pt>
    <dgm:pt modelId="{0A49DEAC-0C5C-4281-8493-8E3A1BBD181E}" type="pres">
      <dgm:prSet presAssocID="{07BAB052-6FE7-40AB-87B0-1F18CFB8F591}" presName="childText" presStyleLbl="conFgAcc1" presStyleIdx="0" presStyleCnt="3">
        <dgm:presLayoutVars>
          <dgm:bulletEnabled val="1"/>
        </dgm:presLayoutVars>
      </dgm:prSet>
      <dgm:spPr/>
    </dgm:pt>
    <dgm:pt modelId="{68ED8071-6940-4B97-B2C8-E46165AC24F9}" type="pres">
      <dgm:prSet presAssocID="{7DB6EFE2-AAF4-4C25-BCAC-30BB52461AE8}" presName="spaceBetweenRectangles" presStyleCnt="0"/>
      <dgm:spPr/>
    </dgm:pt>
    <dgm:pt modelId="{550178E9-E5E7-45A1-9A13-DD209FD61B66}" type="pres">
      <dgm:prSet presAssocID="{0E8D5CAE-3729-43A2-A391-93DC5F176989}" presName="parentLin" presStyleCnt="0"/>
      <dgm:spPr/>
    </dgm:pt>
    <dgm:pt modelId="{66D0C50A-760A-40E9-99CE-5E73BD29FFD1}" type="pres">
      <dgm:prSet presAssocID="{0E8D5CAE-3729-43A2-A391-93DC5F176989}" presName="parentLeftMargin" presStyleLbl="node1" presStyleIdx="0" presStyleCnt="3"/>
      <dgm:spPr/>
    </dgm:pt>
    <dgm:pt modelId="{3D608DF8-16A3-4133-B79C-F000273843AA}" type="pres">
      <dgm:prSet presAssocID="{0E8D5CAE-3729-43A2-A391-93DC5F176989}" presName="parentText" presStyleLbl="node1" presStyleIdx="1" presStyleCnt="3">
        <dgm:presLayoutVars>
          <dgm:chMax val="0"/>
          <dgm:bulletEnabled val="1"/>
        </dgm:presLayoutVars>
      </dgm:prSet>
      <dgm:spPr/>
    </dgm:pt>
    <dgm:pt modelId="{39C418A8-7025-4CE3-8A48-737A04CAC6B3}" type="pres">
      <dgm:prSet presAssocID="{0E8D5CAE-3729-43A2-A391-93DC5F176989}" presName="negativeSpace" presStyleCnt="0"/>
      <dgm:spPr/>
    </dgm:pt>
    <dgm:pt modelId="{F35788A0-0E9A-4B33-872D-C3D6FB55BB79}" type="pres">
      <dgm:prSet presAssocID="{0E8D5CAE-3729-43A2-A391-93DC5F176989}" presName="childText" presStyleLbl="conFgAcc1" presStyleIdx="1" presStyleCnt="3">
        <dgm:presLayoutVars>
          <dgm:bulletEnabled val="1"/>
        </dgm:presLayoutVars>
      </dgm:prSet>
      <dgm:spPr/>
    </dgm:pt>
    <dgm:pt modelId="{034B5626-086D-40AD-A8B7-32B905B36F3C}" type="pres">
      <dgm:prSet presAssocID="{192933E1-82CC-4CC9-A99C-708C3075900C}" presName="spaceBetweenRectangles" presStyleCnt="0"/>
      <dgm:spPr/>
    </dgm:pt>
    <dgm:pt modelId="{F1F1F82A-130A-4817-88D7-BDFCFAFD749A}" type="pres">
      <dgm:prSet presAssocID="{C7D99626-7DF3-45A7-9AFD-348200A80A39}" presName="parentLin" presStyleCnt="0"/>
      <dgm:spPr/>
    </dgm:pt>
    <dgm:pt modelId="{D4F965FD-667E-4EF4-9B27-86C66E50A276}" type="pres">
      <dgm:prSet presAssocID="{C7D99626-7DF3-45A7-9AFD-348200A80A39}" presName="parentLeftMargin" presStyleLbl="node1" presStyleIdx="1" presStyleCnt="3"/>
      <dgm:spPr/>
    </dgm:pt>
    <dgm:pt modelId="{286A46EF-368C-483F-90CF-143A8232036A}" type="pres">
      <dgm:prSet presAssocID="{C7D99626-7DF3-45A7-9AFD-348200A80A39}" presName="parentText" presStyleLbl="node1" presStyleIdx="2" presStyleCnt="3" custScaleX="101107">
        <dgm:presLayoutVars>
          <dgm:chMax val="0"/>
          <dgm:bulletEnabled val="1"/>
        </dgm:presLayoutVars>
      </dgm:prSet>
      <dgm:spPr/>
    </dgm:pt>
    <dgm:pt modelId="{5F430364-5051-41B3-8CB3-F604A059FA4B}" type="pres">
      <dgm:prSet presAssocID="{C7D99626-7DF3-45A7-9AFD-348200A80A39}" presName="negativeSpace" presStyleCnt="0"/>
      <dgm:spPr/>
    </dgm:pt>
    <dgm:pt modelId="{0941BF78-BE23-4D0B-909C-23F7C2851314}" type="pres">
      <dgm:prSet presAssocID="{C7D99626-7DF3-45A7-9AFD-348200A80A39}" presName="childText" presStyleLbl="conFgAcc1" presStyleIdx="2" presStyleCnt="3">
        <dgm:presLayoutVars>
          <dgm:bulletEnabled val="1"/>
        </dgm:presLayoutVars>
      </dgm:prSet>
      <dgm:spPr/>
    </dgm:pt>
  </dgm:ptLst>
  <dgm:cxnLst>
    <dgm:cxn modelId="{52C3BF2A-9768-4789-9EA1-240B256B0B7D}" type="presOf" srcId="{07BAB052-6FE7-40AB-87B0-1F18CFB8F591}" destId="{63DE6A35-8675-4DE2-B676-1E0E7F3E8CF0}" srcOrd="0" destOrd="0" presId="urn:microsoft.com/office/officeart/2005/8/layout/list1"/>
    <dgm:cxn modelId="{343FB936-B88D-459A-95C6-AE48D3D66762}" srcId="{A8408911-C48A-4BE8-B5B6-D11DC1C1CC1D}" destId="{C7D99626-7DF3-45A7-9AFD-348200A80A39}" srcOrd="2" destOrd="0" parTransId="{502E76D6-4133-41EF-AABE-EC9DFB69E7A2}" sibTransId="{A785BC82-25FD-4ED8-9C92-B411EEEE38F0}"/>
    <dgm:cxn modelId="{E2F5B966-C770-4A71-A6F9-D566352A421C}" srcId="{A8408911-C48A-4BE8-B5B6-D11DC1C1CC1D}" destId="{07BAB052-6FE7-40AB-87B0-1F18CFB8F591}" srcOrd="0" destOrd="0" parTransId="{9926B716-5764-4640-98DF-87344838FB5D}" sibTransId="{7DB6EFE2-AAF4-4C25-BCAC-30BB52461AE8}"/>
    <dgm:cxn modelId="{56981A77-4CFB-4E19-B2EB-DE5254644B97}" type="presOf" srcId="{A8408911-C48A-4BE8-B5B6-D11DC1C1CC1D}" destId="{C4F3FF4C-0D1E-46F1-B989-CFBE1B023A3A}" srcOrd="0" destOrd="0" presId="urn:microsoft.com/office/officeart/2005/8/layout/list1"/>
    <dgm:cxn modelId="{69FF5D84-2517-47B1-BD63-6DB5957780A6}" type="presOf" srcId="{07BAB052-6FE7-40AB-87B0-1F18CFB8F591}" destId="{60A23F3B-5DC3-4B80-9231-019000B451DB}" srcOrd="1" destOrd="0" presId="urn:microsoft.com/office/officeart/2005/8/layout/list1"/>
    <dgm:cxn modelId="{12CE38A8-D53B-467B-A834-0C90570B0A02}" srcId="{A8408911-C48A-4BE8-B5B6-D11DC1C1CC1D}" destId="{0E8D5CAE-3729-43A2-A391-93DC5F176989}" srcOrd="1" destOrd="0" parTransId="{01FE8DEA-F0B4-4281-8C3E-3A91987F67BB}" sibTransId="{192933E1-82CC-4CC9-A99C-708C3075900C}"/>
    <dgm:cxn modelId="{3B9084A8-1C59-46E5-AB69-44A20FE18C7F}" type="presOf" srcId="{C7D99626-7DF3-45A7-9AFD-348200A80A39}" destId="{286A46EF-368C-483F-90CF-143A8232036A}" srcOrd="1" destOrd="0" presId="urn:microsoft.com/office/officeart/2005/8/layout/list1"/>
    <dgm:cxn modelId="{D45962BD-0285-480C-93B4-D868CA2B3F13}" type="presOf" srcId="{0E8D5CAE-3729-43A2-A391-93DC5F176989}" destId="{66D0C50A-760A-40E9-99CE-5E73BD29FFD1}" srcOrd="0" destOrd="0" presId="urn:microsoft.com/office/officeart/2005/8/layout/list1"/>
    <dgm:cxn modelId="{36308CD2-6C27-47F9-BBA1-1B5F50EA48D5}" type="presOf" srcId="{C7D99626-7DF3-45A7-9AFD-348200A80A39}" destId="{D4F965FD-667E-4EF4-9B27-86C66E50A276}" srcOrd="0" destOrd="0" presId="urn:microsoft.com/office/officeart/2005/8/layout/list1"/>
    <dgm:cxn modelId="{BF4E82F2-5DF9-4164-9769-D0848BF148A9}" type="presOf" srcId="{0E8D5CAE-3729-43A2-A391-93DC5F176989}" destId="{3D608DF8-16A3-4133-B79C-F000273843AA}" srcOrd="1" destOrd="0" presId="urn:microsoft.com/office/officeart/2005/8/layout/list1"/>
    <dgm:cxn modelId="{5B454AE6-61E6-4793-947A-BD049A96C3CE}" type="presParOf" srcId="{C4F3FF4C-0D1E-46F1-B989-CFBE1B023A3A}" destId="{EC2E16B1-54F4-4B19-A781-5167CE8913CF}" srcOrd="0" destOrd="0" presId="urn:microsoft.com/office/officeart/2005/8/layout/list1"/>
    <dgm:cxn modelId="{2C2DD04F-C9F2-4DCE-9B14-3E798E096823}" type="presParOf" srcId="{EC2E16B1-54F4-4B19-A781-5167CE8913CF}" destId="{63DE6A35-8675-4DE2-B676-1E0E7F3E8CF0}" srcOrd="0" destOrd="0" presId="urn:microsoft.com/office/officeart/2005/8/layout/list1"/>
    <dgm:cxn modelId="{F30147F4-00B3-40FF-8D16-42FBB80CBC8E}" type="presParOf" srcId="{EC2E16B1-54F4-4B19-A781-5167CE8913CF}" destId="{60A23F3B-5DC3-4B80-9231-019000B451DB}" srcOrd="1" destOrd="0" presId="urn:microsoft.com/office/officeart/2005/8/layout/list1"/>
    <dgm:cxn modelId="{83D634C7-AB10-4FB5-8390-F83B263548D9}" type="presParOf" srcId="{C4F3FF4C-0D1E-46F1-B989-CFBE1B023A3A}" destId="{A5D09724-B0E0-49DE-B8EE-D377EC3C1CE9}" srcOrd="1" destOrd="0" presId="urn:microsoft.com/office/officeart/2005/8/layout/list1"/>
    <dgm:cxn modelId="{0C412FBB-0E35-4BC6-B28A-E38AB003E89D}" type="presParOf" srcId="{C4F3FF4C-0D1E-46F1-B989-CFBE1B023A3A}" destId="{0A49DEAC-0C5C-4281-8493-8E3A1BBD181E}" srcOrd="2" destOrd="0" presId="urn:microsoft.com/office/officeart/2005/8/layout/list1"/>
    <dgm:cxn modelId="{7DE743BE-77DB-4215-B17D-FD956958F069}" type="presParOf" srcId="{C4F3FF4C-0D1E-46F1-B989-CFBE1B023A3A}" destId="{68ED8071-6940-4B97-B2C8-E46165AC24F9}" srcOrd="3" destOrd="0" presId="urn:microsoft.com/office/officeart/2005/8/layout/list1"/>
    <dgm:cxn modelId="{2A8F44B5-24B0-4961-9D73-58294CB3AD42}" type="presParOf" srcId="{C4F3FF4C-0D1E-46F1-B989-CFBE1B023A3A}" destId="{550178E9-E5E7-45A1-9A13-DD209FD61B66}" srcOrd="4" destOrd="0" presId="urn:microsoft.com/office/officeart/2005/8/layout/list1"/>
    <dgm:cxn modelId="{5FE3AB11-B09A-468D-9C10-AE4FFAC249C6}" type="presParOf" srcId="{550178E9-E5E7-45A1-9A13-DD209FD61B66}" destId="{66D0C50A-760A-40E9-99CE-5E73BD29FFD1}" srcOrd="0" destOrd="0" presId="urn:microsoft.com/office/officeart/2005/8/layout/list1"/>
    <dgm:cxn modelId="{826F95B6-266F-412E-B369-0F60FC9BA750}" type="presParOf" srcId="{550178E9-E5E7-45A1-9A13-DD209FD61B66}" destId="{3D608DF8-16A3-4133-B79C-F000273843AA}" srcOrd="1" destOrd="0" presId="urn:microsoft.com/office/officeart/2005/8/layout/list1"/>
    <dgm:cxn modelId="{1B147B46-CAB9-47E6-8C0B-AFEA2400F398}" type="presParOf" srcId="{C4F3FF4C-0D1E-46F1-B989-CFBE1B023A3A}" destId="{39C418A8-7025-4CE3-8A48-737A04CAC6B3}" srcOrd="5" destOrd="0" presId="urn:microsoft.com/office/officeart/2005/8/layout/list1"/>
    <dgm:cxn modelId="{DE70FB85-3574-445F-BBFA-483504430E05}" type="presParOf" srcId="{C4F3FF4C-0D1E-46F1-B989-CFBE1B023A3A}" destId="{F35788A0-0E9A-4B33-872D-C3D6FB55BB79}" srcOrd="6" destOrd="0" presId="urn:microsoft.com/office/officeart/2005/8/layout/list1"/>
    <dgm:cxn modelId="{8AC11910-65C8-42CC-9220-1F910C4368B8}" type="presParOf" srcId="{C4F3FF4C-0D1E-46F1-B989-CFBE1B023A3A}" destId="{034B5626-086D-40AD-A8B7-32B905B36F3C}" srcOrd="7" destOrd="0" presId="urn:microsoft.com/office/officeart/2005/8/layout/list1"/>
    <dgm:cxn modelId="{AD028673-6614-4654-A89A-75400EE7E2F7}" type="presParOf" srcId="{C4F3FF4C-0D1E-46F1-B989-CFBE1B023A3A}" destId="{F1F1F82A-130A-4817-88D7-BDFCFAFD749A}" srcOrd="8" destOrd="0" presId="urn:microsoft.com/office/officeart/2005/8/layout/list1"/>
    <dgm:cxn modelId="{F98370C1-860C-4F87-B0BE-DDBBBC09236B}" type="presParOf" srcId="{F1F1F82A-130A-4817-88D7-BDFCFAFD749A}" destId="{D4F965FD-667E-4EF4-9B27-86C66E50A276}" srcOrd="0" destOrd="0" presId="urn:microsoft.com/office/officeart/2005/8/layout/list1"/>
    <dgm:cxn modelId="{4340B8EC-7403-409F-849F-C4BBA0D3E7EF}" type="presParOf" srcId="{F1F1F82A-130A-4817-88D7-BDFCFAFD749A}" destId="{286A46EF-368C-483F-90CF-143A8232036A}" srcOrd="1" destOrd="0" presId="urn:microsoft.com/office/officeart/2005/8/layout/list1"/>
    <dgm:cxn modelId="{C7D945A2-EC1F-4FF8-8209-695792CF3864}" type="presParOf" srcId="{C4F3FF4C-0D1E-46F1-B989-CFBE1B023A3A}" destId="{5F430364-5051-41B3-8CB3-F604A059FA4B}" srcOrd="9" destOrd="0" presId="urn:microsoft.com/office/officeart/2005/8/layout/list1"/>
    <dgm:cxn modelId="{4D970607-02C7-4DE9-B14C-D58A8518A1EE}" type="presParOf" srcId="{C4F3FF4C-0D1E-46F1-B989-CFBE1B023A3A}" destId="{0941BF78-BE23-4D0B-909C-23F7C285131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07BAB052-6FE7-40AB-87B0-1F18CFB8F591}">
      <dgm:prSet phldrT="[Κείμενο]" custT="1"/>
      <dgm:spPr>
        <a:solidFill>
          <a:srgbClr val="F4F694"/>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rPr>
            <a:t>Εισαγωγή κριτικού φίλου</a:t>
          </a:r>
        </a:p>
      </dgm:t>
    </dgm:pt>
    <dgm:pt modelId="{9926B716-5764-4640-98DF-87344838FB5D}" type="parTrans" cxnId="{E2F5B966-C770-4A71-A6F9-D566352A421C}">
      <dgm:prSet/>
      <dgm:spPr/>
      <dgm:t>
        <a:bodyPr/>
        <a:lstStyle/>
        <a:p>
          <a:endParaRPr lang="el-GR"/>
        </a:p>
      </dgm:t>
    </dgm:pt>
    <dgm:pt modelId="{7DB6EFE2-AAF4-4C25-BCAC-30BB52461AE8}" type="sibTrans" cxnId="{E2F5B966-C770-4A71-A6F9-D566352A421C}">
      <dgm:prSet/>
      <dgm:spPr/>
      <dgm:t>
        <a:bodyPr/>
        <a:lstStyle/>
        <a:p>
          <a:endParaRPr lang="el-GR"/>
        </a:p>
      </dgm:t>
    </dgm:pt>
    <dgm:pt modelId="{0E8D5CAE-3729-43A2-A391-93DC5F176989}">
      <dgm:prSet phldrT="[Κείμενο]" custT="1"/>
      <dgm:spPr>
        <a:solidFill>
          <a:srgbClr val="86F729"/>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rPr>
            <a:t>Εμπειρική έρευνα από ανεξάρτητους ερευνητές</a:t>
          </a:r>
        </a:p>
      </dgm:t>
    </dgm:pt>
    <dgm:pt modelId="{01FE8DEA-F0B4-4281-8C3E-3A91987F67BB}" type="parTrans" cxnId="{12CE38A8-D53B-467B-A834-0C90570B0A02}">
      <dgm:prSet/>
      <dgm:spPr/>
      <dgm:t>
        <a:bodyPr/>
        <a:lstStyle/>
        <a:p>
          <a:endParaRPr lang="el-GR"/>
        </a:p>
      </dgm:t>
    </dgm:pt>
    <dgm:pt modelId="{192933E1-82CC-4CC9-A99C-708C3075900C}" type="sibTrans" cxnId="{12CE38A8-D53B-467B-A834-0C90570B0A02}">
      <dgm:prSet/>
      <dgm:spPr/>
      <dgm:t>
        <a:bodyPr/>
        <a:lstStyle/>
        <a:p>
          <a:endParaRPr lang="el-GR"/>
        </a:p>
      </dgm:t>
    </dgm:pt>
    <dgm:pt modelId="{C7D99626-7DF3-45A7-9AFD-348200A80A39}">
      <dgm:prSet phldrT="[Κείμενο]" custT="1"/>
      <dgm:spPr>
        <a:solidFill>
          <a:srgbClr val="99CCFF"/>
        </a:solidFill>
      </dgm:spPr>
      <dgm:t>
        <a:bodyPr/>
        <a:lstStyle/>
        <a:p>
          <a:pPr algn="ctr"/>
          <a:r>
            <a:rPr lang="el-GR" sz="2400" dirty="0" err="1">
              <a:solidFill>
                <a:srgbClr val="002060"/>
              </a:solidFill>
              <a:latin typeface="Times New Roman" panose="02020603050405020304" pitchFamily="18" charset="0"/>
              <a:cs typeface="Times New Roman" panose="02020603050405020304" pitchFamily="18" charset="0"/>
            </a:rPr>
            <a:t>Τριγωνοποίηση</a:t>
          </a:r>
          <a:r>
            <a:rPr lang="el-GR" sz="2400" dirty="0">
              <a:solidFill>
                <a:srgbClr val="002060"/>
              </a:solidFill>
              <a:latin typeface="Times New Roman" panose="02020603050405020304" pitchFamily="18" charset="0"/>
              <a:cs typeface="Times New Roman" panose="02020603050405020304" pitchFamily="18" charset="0"/>
            </a:rPr>
            <a:t> ερευνητικών μέσων για όλα τα ερωτήματα</a:t>
          </a:r>
        </a:p>
      </dgm:t>
    </dgm:pt>
    <dgm:pt modelId="{502E76D6-4133-41EF-AABE-EC9DFB69E7A2}" type="parTrans" cxnId="{343FB936-B88D-459A-95C6-AE48D3D66762}">
      <dgm:prSet/>
      <dgm:spPr/>
      <dgm:t>
        <a:bodyPr/>
        <a:lstStyle/>
        <a:p>
          <a:endParaRPr lang="el-GR"/>
        </a:p>
      </dgm:t>
    </dgm:pt>
    <dgm:pt modelId="{A785BC82-25FD-4ED8-9C92-B411EEEE38F0}" type="sibTrans" cxnId="{343FB936-B88D-459A-95C6-AE48D3D66762}">
      <dgm:prSet/>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 modelId="{EC2E16B1-54F4-4B19-A781-5167CE8913CF}" type="pres">
      <dgm:prSet presAssocID="{07BAB052-6FE7-40AB-87B0-1F18CFB8F591}" presName="parentLin" presStyleCnt="0"/>
      <dgm:spPr/>
    </dgm:pt>
    <dgm:pt modelId="{63DE6A35-8675-4DE2-B676-1E0E7F3E8CF0}" type="pres">
      <dgm:prSet presAssocID="{07BAB052-6FE7-40AB-87B0-1F18CFB8F591}" presName="parentLeftMargin" presStyleLbl="node1" presStyleIdx="0" presStyleCnt="3"/>
      <dgm:spPr/>
    </dgm:pt>
    <dgm:pt modelId="{60A23F3B-5DC3-4B80-9231-019000B451DB}" type="pres">
      <dgm:prSet presAssocID="{07BAB052-6FE7-40AB-87B0-1F18CFB8F591}" presName="parentText" presStyleLbl="node1" presStyleIdx="0" presStyleCnt="3">
        <dgm:presLayoutVars>
          <dgm:chMax val="0"/>
          <dgm:bulletEnabled val="1"/>
        </dgm:presLayoutVars>
      </dgm:prSet>
      <dgm:spPr/>
    </dgm:pt>
    <dgm:pt modelId="{A5D09724-B0E0-49DE-B8EE-D377EC3C1CE9}" type="pres">
      <dgm:prSet presAssocID="{07BAB052-6FE7-40AB-87B0-1F18CFB8F591}" presName="negativeSpace" presStyleCnt="0"/>
      <dgm:spPr/>
    </dgm:pt>
    <dgm:pt modelId="{0A49DEAC-0C5C-4281-8493-8E3A1BBD181E}" type="pres">
      <dgm:prSet presAssocID="{07BAB052-6FE7-40AB-87B0-1F18CFB8F591}" presName="childText" presStyleLbl="conFgAcc1" presStyleIdx="0" presStyleCnt="3">
        <dgm:presLayoutVars>
          <dgm:bulletEnabled val="1"/>
        </dgm:presLayoutVars>
      </dgm:prSet>
      <dgm:spPr/>
    </dgm:pt>
    <dgm:pt modelId="{68ED8071-6940-4B97-B2C8-E46165AC24F9}" type="pres">
      <dgm:prSet presAssocID="{7DB6EFE2-AAF4-4C25-BCAC-30BB52461AE8}" presName="spaceBetweenRectangles" presStyleCnt="0"/>
      <dgm:spPr/>
    </dgm:pt>
    <dgm:pt modelId="{550178E9-E5E7-45A1-9A13-DD209FD61B66}" type="pres">
      <dgm:prSet presAssocID="{0E8D5CAE-3729-43A2-A391-93DC5F176989}" presName="parentLin" presStyleCnt="0"/>
      <dgm:spPr/>
    </dgm:pt>
    <dgm:pt modelId="{66D0C50A-760A-40E9-99CE-5E73BD29FFD1}" type="pres">
      <dgm:prSet presAssocID="{0E8D5CAE-3729-43A2-A391-93DC5F176989}" presName="parentLeftMargin" presStyleLbl="node1" presStyleIdx="0" presStyleCnt="3"/>
      <dgm:spPr/>
    </dgm:pt>
    <dgm:pt modelId="{3D608DF8-16A3-4133-B79C-F000273843AA}" type="pres">
      <dgm:prSet presAssocID="{0E8D5CAE-3729-43A2-A391-93DC5F176989}" presName="parentText" presStyleLbl="node1" presStyleIdx="1" presStyleCnt="3">
        <dgm:presLayoutVars>
          <dgm:chMax val="0"/>
          <dgm:bulletEnabled val="1"/>
        </dgm:presLayoutVars>
      </dgm:prSet>
      <dgm:spPr/>
    </dgm:pt>
    <dgm:pt modelId="{39C418A8-7025-4CE3-8A48-737A04CAC6B3}" type="pres">
      <dgm:prSet presAssocID="{0E8D5CAE-3729-43A2-A391-93DC5F176989}" presName="negativeSpace" presStyleCnt="0"/>
      <dgm:spPr/>
    </dgm:pt>
    <dgm:pt modelId="{F35788A0-0E9A-4B33-872D-C3D6FB55BB79}" type="pres">
      <dgm:prSet presAssocID="{0E8D5CAE-3729-43A2-A391-93DC5F176989}" presName="childText" presStyleLbl="conFgAcc1" presStyleIdx="1" presStyleCnt="3">
        <dgm:presLayoutVars>
          <dgm:bulletEnabled val="1"/>
        </dgm:presLayoutVars>
      </dgm:prSet>
      <dgm:spPr/>
    </dgm:pt>
    <dgm:pt modelId="{034B5626-086D-40AD-A8B7-32B905B36F3C}" type="pres">
      <dgm:prSet presAssocID="{192933E1-82CC-4CC9-A99C-708C3075900C}" presName="spaceBetweenRectangles" presStyleCnt="0"/>
      <dgm:spPr/>
    </dgm:pt>
    <dgm:pt modelId="{F1F1F82A-130A-4817-88D7-BDFCFAFD749A}" type="pres">
      <dgm:prSet presAssocID="{C7D99626-7DF3-45A7-9AFD-348200A80A39}" presName="parentLin" presStyleCnt="0"/>
      <dgm:spPr/>
    </dgm:pt>
    <dgm:pt modelId="{D4F965FD-667E-4EF4-9B27-86C66E50A276}" type="pres">
      <dgm:prSet presAssocID="{C7D99626-7DF3-45A7-9AFD-348200A80A39}" presName="parentLeftMargin" presStyleLbl="node1" presStyleIdx="1" presStyleCnt="3"/>
      <dgm:spPr/>
    </dgm:pt>
    <dgm:pt modelId="{286A46EF-368C-483F-90CF-143A8232036A}" type="pres">
      <dgm:prSet presAssocID="{C7D99626-7DF3-45A7-9AFD-348200A80A39}" presName="parentText" presStyleLbl="node1" presStyleIdx="2" presStyleCnt="3" custScaleX="101107">
        <dgm:presLayoutVars>
          <dgm:chMax val="0"/>
          <dgm:bulletEnabled val="1"/>
        </dgm:presLayoutVars>
      </dgm:prSet>
      <dgm:spPr/>
    </dgm:pt>
    <dgm:pt modelId="{5F430364-5051-41B3-8CB3-F604A059FA4B}" type="pres">
      <dgm:prSet presAssocID="{C7D99626-7DF3-45A7-9AFD-348200A80A39}" presName="negativeSpace" presStyleCnt="0"/>
      <dgm:spPr/>
    </dgm:pt>
    <dgm:pt modelId="{0941BF78-BE23-4D0B-909C-23F7C2851314}" type="pres">
      <dgm:prSet presAssocID="{C7D99626-7DF3-45A7-9AFD-348200A80A39}" presName="childText" presStyleLbl="conFgAcc1" presStyleIdx="2" presStyleCnt="3">
        <dgm:presLayoutVars>
          <dgm:bulletEnabled val="1"/>
        </dgm:presLayoutVars>
      </dgm:prSet>
      <dgm:spPr/>
    </dgm:pt>
  </dgm:ptLst>
  <dgm:cxnLst>
    <dgm:cxn modelId="{52C3BF2A-9768-4789-9EA1-240B256B0B7D}" type="presOf" srcId="{07BAB052-6FE7-40AB-87B0-1F18CFB8F591}" destId="{63DE6A35-8675-4DE2-B676-1E0E7F3E8CF0}" srcOrd="0" destOrd="0" presId="urn:microsoft.com/office/officeart/2005/8/layout/list1"/>
    <dgm:cxn modelId="{343FB936-B88D-459A-95C6-AE48D3D66762}" srcId="{A8408911-C48A-4BE8-B5B6-D11DC1C1CC1D}" destId="{C7D99626-7DF3-45A7-9AFD-348200A80A39}" srcOrd="2" destOrd="0" parTransId="{502E76D6-4133-41EF-AABE-EC9DFB69E7A2}" sibTransId="{A785BC82-25FD-4ED8-9C92-B411EEEE38F0}"/>
    <dgm:cxn modelId="{E2F5B966-C770-4A71-A6F9-D566352A421C}" srcId="{A8408911-C48A-4BE8-B5B6-D11DC1C1CC1D}" destId="{07BAB052-6FE7-40AB-87B0-1F18CFB8F591}" srcOrd="0" destOrd="0" parTransId="{9926B716-5764-4640-98DF-87344838FB5D}" sibTransId="{7DB6EFE2-AAF4-4C25-BCAC-30BB52461AE8}"/>
    <dgm:cxn modelId="{56981A77-4CFB-4E19-B2EB-DE5254644B97}" type="presOf" srcId="{A8408911-C48A-4BE8-B5B6-D11DC1C1CC1D}" destId="{C4F3FF4C-0D1E-46F1-B989-CFBE1B023A3A}" srcOrd="0" destOrd="0" presId="urn:microsoft.com/office/officeart/2005/8/layout/list1"/>
    <dgm:cxn modelId="{69FF5D84-2517-47B1-BD63-6DB5957780A6}" type="presOf" srcId="{07BAB052-6FE7-40AB-87B0-1F18CFB8F591}" destId="{60A23F3B-5DC3-4B80-9231-019000B451DB}" srcOrd="1" destOrd="0" presId="urn:microsoft.com/office/officeart/2005/8/layout/list1"/>
    <dgm:cxn modelId="{12CE38A8-D53B-467B-A834-0C90570B0A02}" srcId="{A8408911-C48A-4BE8-B5B6-D11DC1C1CC1D}" destId="{0E8D5CAE-3729-43A2-A391-93DC5F176989}" srcOrd="1" destOrd="0" parTransId="{01FE8DEA-F0B4-4281-8C3E-3A91987F67BB}" sibTransId="{192933E1-82CC-4CC9-A99C-708C3075900C}"/>
    <dgm:cxn modelId="{3B9084A8-1C59-46E5-AB69-44A20FE18C7F}" type="presOf" srcId="{C7D99626-7DF3-45A7-9AFD-348200A80A39}" destId="{286A46EF-368C-483F-90CF-143A8232036A}" srcOrd="1" destOrd="0" presId="urn:microsoft.com/office/officeart/2005/8/layout/list1"/>
    <dgm:cxn modelId="{D45962BD-0285-480C-93B4-D868CA2B3F13}" type="presOf" srcId="{0E8D5CAE-3729-43A2-A391-93DC5F176989}" destId="{66D0C50A-760A-40E9-99CE-5E73BD29FFD1}" srcOrd="0" destOrd="0" presId="urn:microsoft.com/office/officeart/2005/8/layout/list1"/>
    <dgm:cxn modelId="{36308CD2-6C27-47F9-BBA1-1B5F50EA48D5}" type="presOf" srcId="{C7D99626-7DF3-45A7-9AFD-348200A80A39}" destId="{D4F965FD-667E-4EF4-9B27-86C66E50A276}" srcOrd="0" destOrd="0" presId="urn:microsoft.com/office/officeart/2005/8/layout/list1"/>
    <dgm:cxn modelId="{BF4E82F2-5DF9-4164-9769-D0848BF148A9}" type="presOf" srcId="{0E8D5CAE-3729-43A2-A391-93DC5F176989}" destId="{3D608DF8-16A3-4133-B79C-F000273843AA}" srcOrd="1" destOrd="0" presId="urn:microsoft.com/office/officeart/2005/8/layout/list1"/>
    <dgm:cxn modelId="{5B454AE6-61E6-4793-947A-BD049A96C3CE}" type="presParOf" srcId="{C4F3FF4C-0D1E-46F1-B989-CFBE1B023A3A}" destId="{EC2E16B1-54F4-4B19-A781-5167CE8913CF}" srcOrd="0" destOrd="0" presId="urn:microsoft.com/office/officeart/2005/8/layout/list1"/>
    <dgm:cxn modelId="{2C2DD04F-C9F2-4DCE-9B14-3E798E096823}" type="presParOf" srcId="{EC2E16B1-54F4-4B19-A781-5167CE8913CF}" destId="{63DE6A35-8675-4DE2-B676-1E0E7F3E8CF0}" srcOrd="0" destOrd="0" presId="urn:microsoft.com/office/officeart/2005/8/layout/list1"/>
    <dgm:cxn modelId="{F30147F4-00B3-40FF-8D16-42FBB80CBC8E}" type="presParOf" srcId="{EC2E16B1-54F4-4B19-A781-5167CE8913CF}" destId="{60A23F3B-5DC3-4B80-9231-019000B451DB}" srcOrd="1" destOrd="0" presId="urn:microsoft.com/office/officeart/2005/8/layout/list1"/>
    <dgm:cxn modelId="{83D634C7-AB10-4FB5-8390-F83B263548D9}" type="presParOf" srcId="{C4F3FF4C-0D1E-46F1-B989-CFBE1B023A3A}" destId="{A5D09724-B0E0-49DE-B8EE-D377EC3C1CE9}" srcOrd="1" destOrd="0" presId="urn:microsoft.com/office/officeart/2005/8/layout/list1"/>
    <dgm:cxn modelId="{0C412FBB-0E35-4BC6-B28A-E38AB003E89D}" type="presParOf" srcId="{C4F3FF4C-0D1E-46F1-B989-CFBE1B023A3A}" destId="{0A49DEAC-0C5C-4281-8493-8E3A1BBD181E}" srcOrd="2" destOrd="0" presId="urn:microsoft.com/office/officeart/2005/8/layout/list1"/>
    <dgm:cxn modelId="{7DE743BE-77DB-4215-B17D-FD956958F069}" type="presParOf" srcId="{C4F3FF4C-0D1E-46F1-B989-CFBE1B023A3A}" destId="{68ED8071-6940-4B97-B2C8-E46165AC24F9}" srcOrd="3" destOrd="0" presId="urn:microsoft.com/office/officeart/2005/8/layout/list1"/>
    <dgm:cxn modelId="{2A8F44B5-24B0-4961-9D73-58294CB3AD42}" type="presParOf" srcId="{C4F3FF4C-0D1E-46F1-B989-CFBE1B023A3A}" destId="{550178E9-E5E7-45A1-9A13-DD209FD61B66}" srcOrd="4" destOrd="0" presId="urn:microsoft.com/office/officeart/2005/8/layout/list1"/>
    <dgm:cxn modelId="{5FE3AB11-B09A-468D-9C10-AE4FFAC249C6}" type="presParOf" srcId="{550178E9-E5E7-45A1-9A13-DD209FD61B66}" destId="{66D0C50A-760A-40E9-99CE-5E73BD29FFD1}" srcOrd="0" destOrd="0" presId="urn:microsoft.com/office/officeart/2005/8/layout/list1"/>
    <dgm:cxn modelId="{826F95B6-266F-412E-B369-0F60FC9BA750}" type="presParOf" srcId="{550178E9-E5E7-45A1-9A13-DD209FD61B66}" destId="{3D608DF8-16A3-4133-B79C-F000273843AA}" srcOrd="1" destOrd="0" presId="urn:microsoft.com/office/officeart/2005/8/layout/list1"/>
    <dgm:cxn modelId="{1B147B46-CAB9-47E6-8C0B-AFEA2400F398}" type="presParOf" srcId="{C4F3FF4C-0D1E-46F1-B989-CFBE1B023A3A}" destId="{39C418A8-7025-4CE3-8A48-737A04CAC6B3}" srcOrd="5" destOrd="0" presId="urn:microsoft.com/office/officeart/2005/8/layout/list1"/>
    <dgm:cxn modelId="{DE70FB85-3574-445F-BBFA-483504430E05}" type="presParOf" srcId="{C4F3FF4C-0D1E-46F1-B989-CFBE1B023A3A}" destId="{F35788A0-0E9A-4B33-872D-C3D6FB55BB79}" srcOrd="6" destOrd="0" presId="urn:microsoft.com/office/officeart/2005/8/layout/list1"/>
    <dgm:cxn modelId="{8AC11910-65C8-42CC-9220-1F910C4368B8}" type="presParOf" srcId="{C4F3FF4C-0D1E-46F1-B989-CFBE1B023A3A}" destId="{034B5626-086D-40AD-A8B7-32B905B36F3C}" srcOrd="7" destOrd="0" presId="urn:microsoft.com/office/officeart/2005/8/layout/list1"/>
    <dgm:cxn modelId="{AD028673-6614-4654-A89A-75400EE7E2F7}" type="presParOf" srcId="{C4F3FF4C-0D1E-46F1-B989-CFBE1B023A3A}" destId="{F1F1F82A-130A-4817-88D7-BDFCFAFD749A}" srcOrd="8" destOrd="0" presId="urn:microsoft.com/office/officeart/2005/8/layout/list1"/>
    <dgm:cxn modelId="{F98370C1-860C-4F87-B0BE-DDBBBC09236B}" type="presParOf" srcId="{F1F1F82A-130A-4817-88D7-BDFCFAFD749A}" destId="{D4F965FD-667E-4EF4-9B27-86C66E50A276}" srcOrd="0" destOrd="0" presId="urn:microsoft.com/office/officeart/2005/8/layout/list1"/>
    <dgm:cxn modelId="{4340B8EC-7403-409F-849F-C4BBA0D3E7EF}" type="presParOf" srcId="{F1F1F82A-130A-4817-88D7-BDFCFAFD749A}" destId="{286A46EF-368C-483F-90CF-143A8232036A}" srcOrd="1" destOrd="0" presId="urn:microsoft.com/office/officeart/2005/8/layout/list1"/>
    <dgm:cxn modelId="{C7D945A2-EC1F-4FF8-8209-695792CF3864}" type="presParOf" srcId="{C4F3FF4C-0D1E-46F1-B989-CFBE1B023A3A}" destId="{5F430364-5051-41B3-8CB3-F604A059FA4B}" srcOrd="9" destOrd="0" presId="urn:microsoft.com/office/officeart/2005/8/layout/list1"/>
    <dgm:cxn modelId="{4D970607-02C7-4DE9-B14C-D58A8518A1EE}" type="presParOf" srcId="{C4F3FF4C-0D1E-46F1-B989-CFBE1B023A3A}" destId="{0941BF78-BE23-4D0B-909C-23F7C285131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07BAB052-6FE7-40AB-87B0-1F18CFB8F591}">
      <dgm:prSet phldrT="[Κείμενο]" custT="1"/>
      <dgm:spPr>
        <a:solidFill>
          <a:srgbClr val="F4F694"/>
        </a:solidFill>
      </dgm:spPr>
      <dgm:t>
        <a:bodyPr/>
        <a:lstStyle/>
        <a:p>
          <a:pPr algn="ctr"/>
          <a:r>
            <a:rPr lang="el-GR" sz="2000" dirty="0">
              <a:solidFill>
                <a:srgbClr val="002060"/>
              </a:solidFill>
              <a:latin typeface="Times New Roman" panose="02020603050405020304" pitchFamily="18" charset="0"/>
              <a:cs typeface="Times New Roman" panose="02020603050405020304" pitchFamily="18" charset="0"/>
            </a:rPr>
            <a:t>Οι μαθητές θεωρούν ενδιαφέρουσες τις συνεργασίες απομακρυσμένων τάξεων</a:t>
          </a:r>
        </a:p>
      </dgm:t>
    </dgm:pt>
    <dgm:pt modelId="{9926B716-5764-4640-98DF-87344838FB5D}" type="parTrans" cxnId="{E2F5B966-C770-4A71-A6F9-D566352A421C}">
      <dgm:prSet/>
      <dgm:spPr/>
      <dgm:t>
        <a:bodyPr/>
        <a:lstStyle/>
        <a:p>
          <a:endParaRPr lang="el-GR"/>
        </a:p>
      </dgm:t>
    </dgm:pt>
    <dgm:pt modelId="{7DB6EFE2-AAF4-4C25-BCAC-30BB52461AE8}" type="sibTrans" cxnId="{E2F5B966-C770-4A71-A6F9-D566352A421C}">
      <dgm:prSet/>
      <dgm:spPr/>
      <dgm:t>
        <a:bodyPr/>
        <a:lstStyle/>
        <a:p>
          <a:endParaRPr lang="el-GR"/>
        </a:p>
      </dgm:t>
    </dgm:pt>
    <dgm:pt modelId="{0E8D5CAE-3729-43A2-A391-93DC5F176989}">
      <dgm:prSet phldrT="[Κείμενο]" custT="1"/>
      <dgm:spPr>
        <a:solidFill>
          <a:srgbClr val="86F729"/>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τηλεδιάσκεψη είναι αποτελεσματική στο να δημιουργεί ψηφιακές τάξεις και διευκολύνει την ανάπτυξη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συνεργατικότητας</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l-GR" sz="2000" dirty="0">
              <a:solidFill>
                <a:srgbClr val="002060"/>
              </a:solidFill>
              <a:latin typeface="Times New Roman" panose="02020603050405020304" pitchFamily="18" charset="0"/>
              <a:ea typeface="Calibri" panose="020F0502020204030204" pitchFamily="34" charset="0"/>
            </a:rPr>
            <a:t> </a:t>
          </a:r>
          <a:endParaRPr lang="el-GR" sz="2000" dirty="0">
            <a:solidFill>
              <a:srgbClr val="002060"/>
            </a:solidFill>
            <a:latin typeface="Times New Roman" panose="02020603050405020304" pitchFamily="18" charset="0"/>
            <a:cs typeface="Times New Roman" panose="02020603050405020304" pitchFamily="18" charset="0"/>
          </a:endParaRPr>
        </a:p>
      </dgm:t>
    </dgm:pt>
    <dgm:pt modelId="{01FE8DEA-F0B4-4281-8C3E-3A91987F67BB}" type="parTrans" cxnId="{12CE38A8-D53B-467B-A834-0C90570B0A02}">
      <dgm:prSet/>
      <dgm:spPr/>
      <dgm:t>
        <a:bodyPr/>
        <a:lstStyle/>
        <a:p>
          <a:endParaRPr lang="el-GR"/>
        </a:p>
      </dgm:t>
    </dgm:pt>
    <dgm:pt modelId="{192933E1-82CC-4CC9-A99C-708C3075900C}" type="sibTrans" cxnId="{12CE38A8-D53B-467B-A834-0C90570B0A02}">
      <dgm:prSet/>
      <dgm:spPr/>
      <dgm:t>
        <a:bodyPr/>
        <a:lstStyle/>
        <a:p>
          <a:endParaRPr lang="el-GR"/>
        </a:p>
      </dgm:t>
    </dgm:pt>
    <dgm:pt modelId="{52708400-52C5-4C14-9C49-943AEEF2CC04}">
      <dgm:prSet custT="1"/>
      <dgm:spPr/>
      <dgm:t>
        <a:bodyPr/>
        <a:lstStyle/>
        <a:p>
          <a:pPr algn="ctr"/>
          <a:r>
            <a:rPr lang="el-GR" sz="2000" dirty="0">
              <a:solidFill>
                <a:srgbClr val="002060"/>
              </a:solidFill>
              <a:latin typeface="Times New Roman" panose="02020603050405020304" pitchFamily="18" charset="0"/>
              <a:ea typeface="Calibri" panose="020F0502020204030204" pitchFamily="34" charset="0"/>
            </a:rPr>
            <a:t>Η ψηφιακή αφήγηση είναι μάλλον ένας επιτυχημένος τρόπος για αναπτύσσουν τη δημιουργικότητά τους</a:t>
          </a:r>
        </a:p>
      </dgm:t>
    </dgm:pt>
    <dgm:pt modelId="{BA5A0BE2-0557-4977-9878-5E528CE85CCB}" type="parTrans" cxnId="{BFF2D067-4CFA-4B93-91EB-0B8B4A33274D}">
      <dgm:prSet/>
      <dgm:spPr/>
      <dgm:t>
        <a:bodyPr/>
        <a:lstStyle/>
        <a:p>
          <a:endParaRPr lang="el-GR"/>
        </a:p>
      </dgm:t>
    </dgm:pt>
    <dgm:pt modelId="{4AF5B07A-6F44-414F-86B2-0D6FF4C3539A}" type="sibTrans" cxnId="{BFF2D067-4CFA-4B93-91EB-0B8B4A33274D}">
      <dgm:prSet/>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 modelId="{EC2E16B1-54F4-4B19-A781-5167CE8913CF}" type="pres">
      <dgm:prSet presAssocID="{07BAB052-6FE7-40AB-87B0-1F18CFB8F591}" presName="parentLin" presStyleCnt="0"/>
      <dgm:spPr/>
    </dgm:pt>
    <dgm:pt modelId="{63DE6A35-8675-4DE2-B676-1E0E7F3E8CF0}" type="pres">
      <dgm:prSet presAssocID="{07BAB052-6FE7-40AB-87B0-1F18CFB8F591}" presName="parentLeftMargin" presStyleLbl="node1" presStyleIdx="0" presStyleCnt="3"/>
      <dgm:spPr/>
    </dgm:pt>
    <dgm:pt modelId="{60A23F3B-5DC3-4B80-9231-019000B451DB}" type="pres">
      <dgm:prSet presAssocID="{07BAB052-6FE7-40AB-87B0-1F18CFB8F591}" presName="parentText" presStyleLbl="node1" presStyleIdx="0" presStyleCnt="3" custScaleX="101107" custScaleY="133584">
        <dgm:presLayoutVars>
          <dgm:chMax val="0"/>
          <dgm:bulletEnabled val="1"/>
        </dgm:presLayoutVars>
      </dgm:prSet>
      <dgm:spPr/>
    </dgm:pt>
    <dgm:pt modelId="{A5D09724-B0E0-49DE-B8EE-D377EC3C1CE9}" type="pres">
      <dgm:prSet presAssocID="{07BAB052-6FE7-40AB-87B0-1F18CFB8F591}" presName="negativeSpace" presStyleCnt="0"/>
      <dgm:spPr/>
    </dgm:pt>
    <dgm:pt modelId="{0A49DEAC-0C5C-4281-8493-8E3A1BBD181E}" type="pres">
      <dgm:prSet presAssocID="{07BAB052-6FE7-40AB-87B0-1F18CFB8F591}" presName="childText" presStyleLbl="conFgAcc1" presStyleIdx="0" presStyleCnt="3">
        <dgm:presLayoutVars>
          <dgm:bulletEnabled val="1"/>
        </dgm:presLayoutVars>
      </dgm:prSet>
      <dgm:spPr/>
    </dgm:pt>
    <dgm:pt modelId="{68ED8071-6940-4B97-B2C8-E46165AC24F9}" type="pres">
      <dgm:prSet presAssocID="{7DB6EFE2-AAF4-4C25-BCAC-30BB52461AE8}" presName="spaceBetweenRectangles" presStyleCnt="0"/>
      <dgm:spPr/>
    </dgm:pt>
    <dgm:pt modelId="{550178E9-E5E7-45A1-9A13-DD209FD61B66}" type="pres">
      <dgm:prSet presAssocID="{0E8D5CAE-3729-43A2-A391-93DC5F176989}" presName="parentLin" presStyleCnt="0"/>
      <dgm:spPr/>
    </dgm:pt>
    <dgm:pt modelId="{66D0C50A-760A-40E9-99CE-5E73BD29FFD1}" type="pres">
      <dgm:prSet presAssocID="{0E8D5CAE-3729-43A2-A391-93DC5F176989}" presName="parentLeftMargin" presStyleLbl="node1" presStyleIdx="0" presStyleCnt="3"/>
      <dgm:spPr/>
    </dgm:pt>
    <dgm:pt modelId="{3D608DF8-16A3-4133-B79C-F000273843AA}" type="pres">
      <dgm:prSet presAssocID="{0E8D5CAE-3729-43A2-A391-93DC5F176989}" presName="parentText" presStyleLbl="node1" presStyleIdx="1" presStyleCnt="3" custScaleX="103618" custScaleY="142602">
        <dgm:presLayoutVars>
          <dgm:chMax val="0"/>
          <dgm:bulletEnabled val="1"/>
        </dgm:presLayoutVars>
      </dgm:prSet>
      <dgm:spPr/>
    </dgm:pt>
    <dgm:pt modelId="{39C418A8-7025-4CE3-8A48-737A04CAC6B3}" type="pres">
      <dgm:prSet presAssocID="{0E8D5CAE-3729-43A2-A391-93DC5F176989}" presName="negativeSpace" presStyleCnt="0"/>
      <dgm:spPr/>
    </dgm:pt>
    <dgm:pt modelId="{F35788A0-0E9A-4B33-872D-C3D6FB55BB79}" type="pres">
      <dgm:prSet presAssocID="{0E8D5CAE-3729-43A2-A391-93DC5F176989}" presName="childText" presStyleLbl="conFgAcc1" presStyleIdx="1" presStyleCnt="3">
        <dgm:presLayoutVars>
          <dgm:bulletEnabled val="1"/>
        </dgm:presLayoutVars>
      </dgm:prSet>
      <dgm:spPr/>
    </dgm:pt>
    <dgm:pt modelId="{034B5626-086D-40AD-A8B7-32B905B36F3C}" type="pres">
      <dgm:prSet presAssocID="{192933E1-82CC-4CC9-A99C-708C3075900C}" presName="spaceBetweenRectangles" presStyleCnt="0"/>
      <dgm:spPr/>
    </dgm:pt>
    <dgm:pt modelId="{F38E7768-5A64-447C-9397-87802756A947}" type="pres">
      <dgm:prSet presAssocID="{52708400-52C5-4C14-9C49-943AEEF2CC04}" presName="parentLin" presStyleCnt="0"/>
      <dgm:spPr/>
    </dgm:pt>
    <dgm:pt modelId="{4F819B75-0B58-4F52-87FC-1330CFAE1710}" type="pres">
      <dgm:prSet presAssocID="{52708400-52C5-4C14-9C49-943AEEF2CC04}" presName="parentLeftMargin" presStyleLbl="node1" presStyleIdx="1" presStyleCnt="3"/>
      <dgm:spPr/>
    </dgm:pt>
    <dgm:pt modelId="{43AA61CE-BEF4-498D-982C-49163AE0C448}" type="pres">
      <dgm:prSet presAssocID="{52708400-52C5-4C14-9C49-943AEEF2CC04}" presName="parentText" presStyleLbl="node1" presStyleIdx="2" presStyleCnt="3" custScaleX="105023" custScaleY="140720" custLinFactNeighborX="18891" custLinFactNeighborY="-15389">
        <dgm:presLayoutVars>
          <dgm:chMax val="0"/>
          <dgm:bulletEnabled val="1"/>
        </dgm:presLayoutVars>
      </dgm:prSet>
      <dgm:spPr/>
    </dgm:pt>
    <dgm:pt modelId="{CDDE660F-6B92-4631-8BB0-FD25C4F39846}" type="pres">
      <dgm:prSet presAssocID="{52708400-52C5-4C14-9C49-943AEEF2CC04}" presName="negativeSpace" presStyleCnt="0"/>
      <dgm:spPr/>
    </dgm:pt>
    <dgm:pt modelId="{01AFD786-1EBF-407F-A9F8-28F941F33358}" type="pres">
      <dgm:prSet presAssocID="{52708400-52C5-4C14-9C49-943AEEF2CC04}" presName="childText" presStyleLbl="conFgAcc1" presStyleIdx="2" presStyleCnt="3">
        <dgm:presLayoutVars>
          <dgm:bulletEnabled val="1"/>
        </dgm:presLayoutVars>
      </dgm:prSet>
      <dgm:spPr/>
    </dgm:pt>
  </dgm:ptLst>
  <dgm:cxnLst>
    <dgm:cxn modelId="{52C3BF2A-9768-4789-9EA1-240B256B0B7D}" type="presOf" srcId="{07BAB052-6FE7-40AB-87B0-1F18CFB8F591}" destId="{63DE6A35-8675-4DE2-B676-1E0E7F3E8CF0}" srcOrd="0" destOrd="0" presId="urn:microsoft.com/office/officeart/2005/8/layout/list1"/>
    <dgm:cxn modelId="{2D656F5E-6E1E-4F59-B2F7-93264A998CEB}" type="presOf" srcId="{52708400-52C5-4C14-9C49-943AEEF2CC04}" destId="{4F819B75-0B58-4F52-87FC-1330CFAE1710}" srcOrd="0" destOrd="0" presId="urn:microsoft.com/office/officeart/2005/8/layout/list1"/>
    <dgm:cxn modelId="{E2F5B966-C770-4A71-A6F9-D566352A421C}" srcId="{A8408911-C48A-4BE8-B5B6-D11DC1C1CC1D}" destId="{07BAB052-6FE7-40AB-87B0-1F18CFB8F591}" srcOrd="0" destOrd="0" parTransId="{9926B716-5764-4640-98DF-87344838FB5D}" sibTransId="{7DB6EFE2-AAF4-4C25-BCAC-30BB52461AE8}"/>
    <dgm:cxn modelId="{BFF2D067-4CFA-4B93-91EB-0B8B4A33274D}" srcId="{A8408911-C48A-4BE8-B5B6-D11DC1C1CC1D}" destId="{52708400-52C5-4C14-9C49-943AEEF2CC04}" srcOrd="2" destOrd="0" parTransId="{BA5A0BE2-0557-4977-9878-5E528CE85CCB}" sibTransId="{4AF5B07A-6F44-414F-86B2-0D6FF4C3539A}"/>
    <dgm:cxn modelId="{67122A4B-D36A-4513-A5AF-E3DB34B53900}" type="presOf" srcId="{52708400-52C5-4C14-9C49-943AEEF2CC04}" destId="{43AA61CE-BEF4-498D-982C-49163AE0C448}" srcOrd="1" destOrd="0" presId="urn:microsoft.com/office/officeart/2005/8/layout/list1"/>
    <dgm:cxn modelId="{56981A77-4CFB-4E19-B2EB-DE5254644B97}" type="presOf" srcId="{A8408911-C48A-4BE8-B5B6-D11DC1C1CC1D}" destId="{C4F3FF4C-0D1E-46F1-B989-CFBE1B023A3A}" srcOrd="0" destOrd="0" presId="urn:microsoft.com/office/officeart/2005/8/layout/list1"/>
    <dgm:cxn modelId="{69FF5D84-2517-47B1-BD63-6DB5957780A6}" type="presOf" srcId="{07BAB052-6FE7-40AB-87B0-1F18CFB8F591}" destId="{60A23F3B-5DC3-4B80-9231-019000B451DB}" srcOrd="1" destOrd="0" presId="urn:microsoft.com/office/officeart/2005/8/layout/list1"/>
    <dgm:cxn modelId="{12CE38A8-D53B-467B-A834-0C90570B0A02}" srcId="{A8408911-C48A-4BE8-B5B6-D11DC1C1CC1D}" destId="{0E8D5CAE-3729-43A2-A391-93DC5F176989}" srcOrd="1" destOrd="0" parTransId="{01FE8DEA-F0B4-4281-8C3E-3A91987F67BB}" sibTransId="{192933E1-82CC-4CC9-A99C-708C3075900C}"/>
    <dgm:cxn modelId="{D45962BD-0285-480C-93B4-D868CA2B3F13}" type="presOf" srcId="{0E8D5CAE-3729-43A2-A391-93DC5F176989}" destId="{66D0C50A-760A-40E9-99CE-5E73BD29FFD1}" srcOrd="0" destOrd="0" presId="urn:microsoft.com/office/officeart/2005/8/layout/list1"/>
    <dgm:cxn modelId="{BF4E82F2-5DF9-4164-9769-D0848BF148A9}" type="presOf" srcId="{0E8D5CAE-3729-43A2-A391-93DC5F176989}" destId="{3D608DF8-16A3-4133-B79C-F000273843AA}" srcOrd="1" destOrd="0" presId="urn:microsoft.com/office/officeart/2005/8/layout/list1"/>
    <dgm:cxn modelId="{5B454AE6-61E6-4793-947A-BD049A96C3CE}" type="presParOf" srcId="{C4F3FF4C-0D1E-46F1-B989-CFBE1B023A3A}" destId="{EC2E16B1-54F4-4B19-A781-5167CE8913CF}" srcOrd="0" destOrd="0" presId="urn:microsoft.com/office/officeart/2005/8/layout/list1"/>
    <dgm:cxn modelId="{2C2DD04F-C9F2-4DCE-9B14-3E798E096823}" type="presParOf" srcId="{EC2E16B1-54F4-4B19-A781-5167CE8913CF}" destId="{63DE6A35-8675-4DE2-B676-1E0E7F3E8CF0}" srcOrd="0" destOrd="0" presId="urn:microsoft.com/office/officeart/2005/8/layout/list1"/>
    <dgm:cxn modelId="{F30147F4-00B3-40FF-8D16-42FBB80CBC8E}" type="presParOf" srcId="{EC2E16B1-54F4-4B19-A781-5167CE8913CF}" destId="{60A23F3B-5DC3-4B80-9231-019000B451DB}" srcOrd="1" destOrd="0" presId="urn:microsoft.com/office/officeart/2005/8/layout/list1"/>
    <dgm:cxn modelId="{83D634C7-AB10-4FB5-8390-F83B263548D9}" type="presParOf" srcId="{C4F3FF4C-0D1E-46F1-B989-CFBE1B023A3A}" destId="{A5D09724-B0E0-49DE-B8EE-D377EC3C1CE9}" srcOrd="1" destOrd="0" presId="urn:microsoft.com/office/officeart/2005/8/layout/list1"/>
    <dgm:cxn modelId="{0C412FBB-0E35-4BC6-B28A-E38AB003E89D}" type="presParOf" srcId="{C4F3FF4C-0D1E-46F1-B989-CFBE1B023A3A}" destId="{0A49DEAC-0C5C-4281-8493-8E3A1BBD181E}" srcOrd="2" destOrd="0" presId="urn:microsoft.com/office/officeart/2005/8/layout/list1"/>
    <dgm:cxn modelId="{7DE743BE-77DB-4215-B17D-FD956958F069}" type="presParOf" srcId="{C4F3FF4C-0D1E-46F1-B989-CFBE1B023A3A}" destId="{68ED8071-6940-4B97-B2C8-E46165AC24F9}" srcOrd="3" destOrd="0" presId="urn:microsoft.com/office/officeart/2005/8/layout/list1"/>
    <dgm:cxn modelId="{2A8F44B5-24B0-4961-9D73-58294CB3AD42}" type="presParOf" srcId="{C4F3FF4C-0D1E-46F1-B989-CFBE1B023A3A}" destId="{550178E9-E5E7-45A1-9A13-DD209FD61B66}" srcOrd="4" destOrd="0" presId="urn:microsoft.com/office/officeart/2005/8/layout/list1"/>
    <dgm:cxn modelId="{5FE3AB11-B09A-468D-9C10-AE4FFAC249C6}" type="presParOf" srcId="{550178E9-E5E7-45A1-9A13-DD209FD61B66}" destId="{66D0C50A-760A-40E9-99CE-5E73BD29FFD1}" srcOrd="0" destOrd="0" presId="urn:microsoft.com/office/officeart/2005/8/layout/list1"/>
    <dgm:cxn modelId="{826F95B6-266F-412E-B369-0F60FC9BA750}" type="presParOf" srcId="{550178E9-E5E7-45A1-9A13-DD209FD61B66}" destId="{3D608DF8-16A3-4133-B79C-F000273843AA}" srcOrd="1" destOrd="0" presId="urn:microsoft.com/office/officeart/2005/8/layout/list1"/>
    <dgm:cxn modelId="{1B147B46-CAB9-47E6-8C0B-AFEA2400F398}" type="presParOf" srcId="{C4F3FF4C-0D1E-46F1-B989-CFBE1B023A3A}" destId="{39C418A8-7025-4CE3-8A48-737A04CAC6B3}" srcOrd="5" destOrd="0" presId="urn:microsoft.com/office/officeart/2005/8/layout/list1"/>
    <dgm:cxn modelId="{DE70FB85-3574-445F-BBFA-483504430E05}" type="presParOf" srcId="{C4F3FF4C-0D1E-46F1-B989-CFBE1B023A3A}" destId="{F35788A0-0E9A-4B33-872D-C3D6FB55BB79}" srcOrd="6" destOrd="0" presId="urn:microsoft.com/office/officeart/2005/8/layout/list1"/>
    <dgm:cxn modelId="{8AC11910-65C8-42CC-9220-1F910C4368B8}" type="presParOf" srcId="{C4F3FF4C-0D1E-46F1-B989-CFBE1B023A3A}" destId="{034B5626-086D-40AD-A8B7-32B905B36F3C}" srcOrd="7" destOrd="0" presId="urn:microsoft.com/office/officeart/2005/8/layout/list1"/>
    <dgm:cxn modelId="{2DCD9C30-93CE-47D6-B545-8E06B121E34C}" type="presParOf" srcId="{C4F3FF4C-0D1E-46F1-B989-CFBE1B023A3A}" destId="{F38E7768-5A64-447C-9397-87802756A947}" srcOrd="8" destOrd="0" presId="urn:microsoft.com/office/officeart/2005/8/layout/list1"/>
    <dgm:cxn modelId="{A228AD90-8249-4BDF-B092-0590B9DF87CE}" type="presParOf" srcId="{F38E7768-5A64-447C-9397-87802756A947}" destId="{4F819B75-0B58-4F52-87FC-1330CFAE1710}" srcOrd="0" destOrd="0" presId="urn:microsoft.com/office/officeart/2005/8/layout/list1"/>
    <dgm:cxn modelId="{F50C54E5-C063-4879-9C72-947DBE7F3B12}" type="presParOf" srcId="{F38E7768-5A64-447C-9397-87802756A947}" destId="{43AA61CE-BEF4-498D-982C-49163AE0C448}" srcOrd="1" destOrd="0" presId="urn:microsoft.com/office/officeart/2005/8/layout/list1"/>
    <dgm:cxn modelId="{8D4BFA4C-921D-48DE-8C70-EFC84686C6EF}" type="presParOf" srcId="{C4F3FF4C-0D1E-46F1-B989-CFBE1B023A3A}" destId="{CDDE660F-6B92-4631-8BB0-FD25C4F39846}" srcOrd="9" destOrd="0" presId="urn:microsoft.com/office/officeart/2005/8/layout/list1"/>
    <dgm:cxn modelId="{50BA1EE8-8BED-4BA4-9253-8DA91B74D179}" type="presParOf" srcId="{C4F3FF4C-0D1E-46F1-B989-CFBE1B023A3A}" destId="{01AFD786-1EBF-407F-A9F8-28F941F3335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07BAB052-6FE7-40AB-87B0-1F18CFB8F591}">
      <dgm:prSet phldrT="[Κείμενο]" custT="1"/>
      <dgm:spPr>
        <a:solidFill>
          <a:srgbClr val="99CCFF"/>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rPr>
            <a:t>Η συνεργασία απομακρυσμένων τάξεων και οι ερευνητικές και δημιουργικές δραστηριότητες φαίνεται ότι είναι σε θέση να επιτύχουν διδακτικούς στόχους</a:t>
          </a:r>
          <a:endParaRPr lang="el-GR" sz="2000" dirty="0">
            <a:solidFill>
              <a:srgbClr val="002060"/>
            </a:solidFill>
            <a:latin typeface="Times New Roman" panose="02020603050405020304" pitchFamily="18" charset="0"/>
            <a:cs typeface="Times New Roman" panose="02020603050405020304" pitchFamily="18" charset="0"/>
          </a:endParaRPr>
        </a:p>
      </dgm:t>
    </dgm:pt>
    <dgm:pt modelId="{9926B716-5764-4640-98DF-87344838FB5D}" type="parTrans" cxnId="{E2F5B966-C770-4A71-A6F9-D566352A421C}">
      <dgm:prSet/>
      <dgm:spPr/>
      <dgm:t>
        <a:bodyPr/>
        <a:lstStyle/>
        <a:p>
          <a:endParaRPr lang="el-GR"/>
        </a:p>
      </dgm:t>
    </dgm:pt>
    <dgm:pt modelId="{7DB6EFE2-AAF4-4C25-BCAC-30BB52461AE8}" type="sibTrans" cxnId="{E2F5B966-C770-4A71-A6F9-D566352A421C}">
      <dgm:prSet/>
      <dgm:spPr/>
      <dgm:t>
        <a:bodyPr/>
        <a:lstStyle/>
        <a:p>
          <a:endParaRPr lang="el-GR"/>
        </a:p>
      </dgm:t>
    </dgm:pt>
    <dgm:pt modelId="{0E8D5CAE-3729-43A2-A391-93DC5F176989}">
      <dgm:prSet phldrT="[Κείμενο]" custT="1"/>
      <dgm:spPr>
        <a:solidFill>
          <a:srgbClr val="D8B2CD"/>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rPr>
            <a:t>Η Εξ Αποστάσεως Εκπαίδευση μπορεί να εισαχθεί στις σχολικές τάξεις, ως συμπληρωματική.</a:t>
          </a:r>
          <a:endParaRPr lang="el-GR" sz="2000" dirty="0">
            <a:solidFill>
              <a:srgbClr val="002060"/>
            </a:solidFill>
            <a:latin typeface="Times New Roman" panose="02020603050405020304" pitchFamily="18" charset="0"/>
            <a:cs typeface="Times New Roman" panose="02020603050405020304" pitchFamily="18" charset="0"/>
          </a:endParaRPr>
        </a:p>
      </dgm:t>
    </dgm:pt>
    <dgm:pt modelId="{01FE8DEA-F0B4-4281-8C3E-3A91987F67BB}" type="parTrans" cxnId="{12CE38A8-D53B-467B-A834-0C90570B0A02}">
      <dgm:prSet/>
      <dgm:spPr/>
      <dgm:t>
        <a:bodyPr/>
        <a:lstStyle/>
        <a:p>
          <a:endParaRPr lang="el-GR"/>
        </a:p>
      </dgm:t>
    </dgm:pt>
    <dgm:pt modelId="{192933E1-82CC-4CC9-A99C-708C3075900C}" type="sibTrans" cxnId="{12CE38A8-D53B-467B-A834-0C90570B0A02}">
      <dgm:prSet/>
      <dgm:spPr/>
      <dgm:t>
        <a:bodyPr/>
        <a:lstStyle/>
        <a:p>
          <a:endParaRPr lang="el-GR"/>
        </a:p>
      </dgm:t>
    </dgm:pt>
    <dgm:pt modelId="{52708400-52C5-4C14-9C49-943AEEF2CC04}">
      <dgm:prSet custT="1"/>
      <dgm:spPr>
        <a:solidFill>
          <a:srgbClr val="F4F694"/>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rPr>
            <a:t>Δεν μπορεί όμως να υποκαταστήσει την παραδοσιακή μορφή του σχολείου. Πρώτα από όλα δεν το θέλουν οι μαθητές</a:t>
          </a:r>
        </a:p>
      </dgm:t>
    </dgm:pt>
    <dgm:pt modelId="{BA5A0BE2-0557-4977-9878-5E528CE85CCB}" type="parTrans" cxnId="{BFF2D067-4CFA-4B93-91EB-0B8B4A33274D}">
      <dgm:prSet/>
      <dgm:spPr/>
      <dgm:t>
        <a:bodyPr/>
        <a:lstStyle/>
        <a:p>
          <a:endParaRPr lang="el-GR"/>
        </a:p>
      </dgm:t>
    </dgm:pt>
    <dgm:pt modelId="{4AF5B07A-6F44-414F-86B2-0D6FF4C3539A}" type="sibTrans" cxnId="{BFF2D067-4CFA-4B93-91EB-0B8B4A33274D}">
      <dgm:prSet/>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 modelId="{EC2E16B1-54F4-4B19-A781-5167CE8913CF}" type="pres">
      <dgm:prSet presAssocID="{07BAB052-6FE7-40AB-87B0-1F18CFB8F591}" presName="parentLin" presStyleCnt="0"/>
      <dgm:spPr/>
    </dgm:pt>
    <dgm:pt modelId="{63DE6A35-8675-4DE2-B676-1E0E7F3E8CF0}" type="pres">
      <dgm:prSet presAssocID="{07BAB052-6FE7-40AB-87B0-1F18CFB8F591}" presName="parentLeftMargin" presStyleLbl="node1" presStyleIdx="0" presStyleCnt="3"/>
      <dgm:spPr/>
    </dgm:pt>
    <dgm:pt modelId="{60A23F3B-5DC3-4B80-9231-019000B451DB}" type="pres">
      <dgm:prSet presAssocID="{07BAB052-6FE7-40AB-87B0-1F18CFB8F591}" presName="parentText" presStyleLbl="node1" presStyleIdx="0" presStyleCnt="3" custScaleX="101107" custScaleY="133584">
        <dgm:presLayoutVars>
          <dgm:chMax val="0"/>
          <dgm:bulletEnabled val="1"/>
        </dgm:presLayoutVars>
      </dgm:prSet>
      <dgm:spPr/>
    </dgm:pt>
    <dgm:pt modelId="{A5D09724-B0E0-49DE-B8EE-D377EC3C1CE9}" type="pres">
      <dgm:prSet presAssocID="{07BAB052-6FE7-40AB-87B0-1F18CFB8F591}" presName="negativeSpace" presStyleCnt="0"/>
      <dgm:spPr/>
    </dgm:pt>
    <dgm:pt modelId="{0A49DEAC-0C5C-4281-8493-8E3A1BBD181E}" type="pres">
      <dgm:prSet presAssocID="{07BAB052-6FE7-40AB-87B0-1F18CFB8F591}" presName="childText" presStyleLbl="conFgAcc1" presStyleIdx="0" presStyleCnt="3">
        <dgm:presLayoutVars>
          <dgm:bulletEnabled val="1"/>
        </dgm:presLayoutVars>
      </dgm:prSet>
      <dgm:spPr/>
    </dgm:pt>
    <dgm:pt modelId="{68ED8071-6940-4B97-B2C8-E46165AC24F9}" type="pres">
      <dgm:prSet presAssocID="{7DB6EFE2-AAF4-4C25-BCAC-30BB52461AE8}" presName="spaceBetweenRectangles" presStyleCnt="0"/>
      <dgm:spPr/>
    </dgm:pt>
    <dgm:pt modelId="{550178E9-E5E7-45A1-9A13-DD209FD61B66}" type="pres">
      <dgm:prSet presAssocID="{0E8D5CAE-3729-43A2-A391-93DC5F176989}" presName="parentLin" presStyleCnt="0"/>
      <dgm:spPr/>
    </dgm:pt>
    <dgm:pt modelId="{66D0C50A-760A-40E9-99CE-5E73BD29FFD1}" type="pres">
      <dgm:prSet presAssocID="{0E8D5CAE-3729-43A2-A391-93DC5F176989}" presName="parentLeftMargin" presStyleLbl="node1" presStyleIdx="0" presStyleCnt="3"/>
      <dgm:spPr/>
    </dgm:pt>
    <dgm:pt modelId="{3D608DF8-16A3-4133-B79C-F000273843AA}" type="pres">
      <dgm:prSet presAssocID="{0E8D5CAE-3729-43A2-A391-93DC5F176989}" presName="parentText" presStyleLbl="node1" presStyleIdx="1" presStyleCnt="3" custScaleX="103618" custScaleY="142602">
        <dgm:presLayoutVars>
          <dgm:chMax val="0"/>
          <dgm:bulletEnabled val="1"/>
        </dgm:presLayoutVars>
      </dgm:prSet>
      <dgm:spPr/>
    </dgm:pt>
    <dgm:pt modelId="{39C418A8-7025-4CE3-8A48-737A04CAC6B3}" type="pres">
      <dgm:prSet presAssocID="{0E8D5CAE-3729-43A2-A391-93DC5F176989}" presName="negativeSpace" presStyleCnt="0"/>
      <dgm:spPr/>
    </dgm:pt>
    <dgm:pt modelId="{F35788A0-0E9A-4B33-872D-C3D6FB55BB79}" type="pres">
      <dgm:prSet presAssocID="{0E8D5CAE-3729-43A2-A391-93DC5F176989}" presName="childText" presStyleLbl="conFgAcc1" presStyleIdx="1" presStyleCnt="3">
        <dgm:presLayoutVars>
          <dgm:bulletEnabled val="1"/>
        </dgm:presLayoutVars>
      </dgm:prSet>
      <dgm:spPr/>
    </dgm:pt>
    <dgm:pt modelId="{034B5626-086D-40AD-A8B7-32B905B36F3C}" type="pres">
      <dgm:prSet presAssocID="{192933E1-82CC-4CC9-A99C-708C3075900C}" presName="spaceBetweenRectangles" presStyleCnt="0"/>
      <dgm:spPr/>
    </dgm:pt>
    <dgm:pt modelId="{F38E7768-5A64-447C-9397-87802756A947}" type="pres">
      <dgm:prSet presAssocID="{52708400-52C5-4C14-9C49-943AEEF2CC04}" presName="parentLin" presStyleCnt="0"/>
      <dgm:spPr/>
    </dgm:pt>
    <dgm:pt modelId="{4F819B75-0B58-4F52-87FC-1330CFAE1710}" type="pres">
      <dgm:prSet presAssocID="{52708400-52C5-4C14-9C49-943AEEF2CC04}" presName="parentLeftMargin" presStyleLbl="node1" presStyleIdx="1" presStyleCnt="3"/>
      <dgm:spPr/>
    </dgm:pt>
    <dgm:pt modelId="{43AA61CE-BEF4-498D-982C-49163AE0C448}" type="pres">
      <dgm:prSet presAssocID="{52708400-52C5-4C14-9C49-943AEEF2CC04}" presName="parentText" presStyleLbl="node1" presStyleIdx="2" presStyleCnt="3" custScaleX="105023" custScaleY="140720" custLinFactNeighborX="18891" custLinFactNeighborY="-15389">
        <dgm:presLayoutVars>
          <dgm:chMax val="0"/>
          <dgm:bulletEnabled val="1"/>
        </dgm:presLayoutVars>
      </dgm:prSet>
      <dgm:spPr/>
    </dgm:pt>
    <dgm:pt modelId="{CDDE660F-6B92-4631-8BB0-FD25C4F39846}" type="pres">
      <dgm:prSet presAssocID="{52708400-52C5-4C14-9C49-943AEEF2CC04}" presName="negativeSpace" presStyleCnt="0"/>
      <dgm:spPr/>
    </dgm:pt>
    <dgm:pt modelId="{01AFD786-1EBF-407F-A9F8-28F941F33358}" type="pres">
      <dgm:prSet presAssocID="{52708400-52C5-4C14-9C49-943AEEF2CC04}" presName="childText" presStyleLbl="conFgAcc1" presStyleIdx="2" presStyleCnt="3">
        <dgm:presLayoutVars>
          <dgm:bulletEnabled val="1"/>
        </dgm:presLayoutVars>
      </dgm:prSet>
      <dgm:spPr/>
    </dgm:pt>
  </dgm:ptLst>
  <dgm:cxnLst>
    <dgm:cxn modelId="{52C3BF2A-9768-4789-9EA1-240B256B0B7D}" type="presOf" srcId="{07BAB052-6FE7-40AB-87B0-1F18CFB8F591}" destId="{63DE6A35-8675-4DE2-B676-1E0E7F3E8CF0}" srcOrd="0" destOrd="0" presId="urn:microsoft.com/office/officeart/2005/8/layout/list1"/>
    <dgm:cxn modelId="{2D656F5E-6E1E-4F59-B2F7-93264A998CEB}" type="presOf" srcId="{52708400-52C5-4C14-9C49-943AEEF2CC04}" destId="{4F819B75-0B58-4F52-87FC-1330CFAE1710}" srcOrd="0" destOrd="0" presId="urn:microsoft.com/office/officeart/2005/8/layout/list1"/>
    <dgm:cxn modelId="{E2F5B966-C770-4A71-A6F9-D566352A421C}" srcId="{A8408911-C48A-4BE8-B5B6-D11DC1C1CC1D}" destId="{07BAB052-6FE7-40AB-87B0-1F18CFB8F591}" srcOrd="0" destOrd="0" parTransId="{9926B716-5764-4640-98DF-87344838FB5D}" sibTransId="{7DB6EFE2-AAF4-4C25-BCAC-30BB52461AE8}"/>
    <dgm:cxn modelId="{BFF2D067-4CFA-4B93-91EB-0B8B4A33274D}" srcId="{A8408911-C48A-4BE8-B5B6-D11DC1C1CC1D}" destId="{52708400-52C5-4C14-9C49-943AEEF2CC04}" srcOrd="2" destOrd="0" parTransId="{BA5A0BE2-0557-4977-9878-5E528CE85CCB}" sibTransId="{4AF5B07A-6F44-414F-86B2-0D6FF4C3539A}"/>
    <dgm:cxn modelId="{67122A4B-D36A-4513-A5AF-E3DB34B53900}" type="presOf" srcId="{52708400-52C5-4C14-9C49-943AEEF2CC04}" destId="{43AA61CE-BEF4-498D-982C-49163AE0C448}" srcOrd="1" destOrd="0" presId="urn:microsoft.com/office/officeart/2005/8/layout/list1"/>
    <dgm:cxn modelId="{56981A77-4CFB-4E19-B2EB-DE5254644B97}" type="presOf" srcId="{A8408911-C48A-4BE8-B5B6-D11DC1C1CC1D}" destId="{C4F3FF4C-0D1E-46F1-B989-CFBE1B023A3A}" srcOrd="0" destOrd="0" presId="urn:microsoft.com/office/officeart/2005/8/layout/list1"/>
    <dgm:cxn modelId="{69FF5D84-2517-47B1-BD63-6DB5957780A6}" type="presOf" srcId="{07BAB052-6FE7-40AB-87B0-1F18CFB8F591}" destId="{60A23F3B-5DC3-4B80-9231-019000B451DB}" srcOrd="1" destOrd="0" presId="urn:microsoft.com/office/officeart/2005/8/layout/list1"/>
    <dgm:cxn modelId="{12CE38A8-D53B-467B-A834-0C90570B0A02}" srcId="{A8408911-C48A-4BE8-B5B6-D11DC1C1CC1D}" destId="{0E8D5CAE-3729-43A2-A391-93DC5F176989}" srcOrd="1" destOrd="0" parTransId="{01FE8DEA-F0B4-4281-8C3E-3A91987F67BB}" sibTransId="{192933E1-82CC-4CC9-A99C-708C3075900C}"/>
    <dgm:cxn modelId="{D45962BD-0285-480C-93B4-D868CA2B3F13}" type="presOf" srcId="{0E8D5CAE-3729-43A2-A391-93DC5F176989}" destId="{66D0C50A-760A-40E9-99CE-5E73BD29FFD1}" srcOrd="0" destOrd="0" presId="urn:microsoft.com/office/officeart/2005/8/layout/list1"/>
    <dgm:cxn modelId="{BF4E82F2-5DF9-4164-9769-D0848BF148A9}" type="presOf" srcId="{0E8D5CAE-3729-43A2-A391-93DC5F176989}" destId="{3D608DF8-16A3-4133-B79C-F000273843AA}" srcOrd="1" destOrd="0" presId="urn:microsoft.com/office/officeart/2005/8/layout/list1"/>
    <dgm:cxn modelId="{5B454AE6-61E6-4793-947A-BD049A96C3CE}" type="presParOf" srcId="{C4F3FF4C-0D1E-46F1-B989-CFBE1B023A3A}" destId="{EC2E16B1-54F4-4B19-A781-5167CE8913CF}" srcOrd="0" destOrd="0" presId="urn:microsoft.com/office/officeart/2005/8/layout/list1"/>
    <dgm:cxn modelId="{2C2DD04F-C9F2-4DCE-9B14-3E798E096823}" type="presParOf" srcId="{EC2E16B1-54F4-4B19-A781-5167CE8913CF}" destId="{63DE6A35-8675-4DE2-B676-1E0E7F3E8CF0}" srcOrd="0" destOrd="0" presId="urn:microsoft.com/office/officeart/2005/8/layout/list1"/>
    <dgm:cxn modelId="{F30147F4-00B3-40FF-8D16-42FBB80CBC8E}" type="presParOf" srcId="{EC2E16B1-54F4-4B19-A781-5167CE8913CF}" destId="{60A23F3B-5DC3-4B80-9231-019000B451DB}" srcOrd="1" destOrd="0" presId="urn:microsoft.com/office/officeart/2005/8/layout/list1"/>
    <dgm:cxn modelId="{83D634C7-AB10-4FB5-8390-F83B263548D9}" type="presParOf" srcId="{C4F3FF4C-0D1E-46F1-B989-CFBE1B023A3A}" destId="{A5D09724-B0E0-49DE-B8EE-D377EC3C1CE9}" srcOrd="1" destOrd="0" presId="urn:microsoft.com/office/officeart/2005/8/layout/list1"/>
    <dgm:cxn modelId="{0C412FBB-0E35-4BC6-B28A-E38AB003E89D}" type="presParOf" srcId="{C4F3FF4C-0D1E-46F1-B989-CFBE1B023A3A}" destId="{0A49DEAC-0C5C-4281-8493-8E3A1BBD181E}" srcOrd="2" destOrd="0" presId="urn:microsoft.com/office/officeart/2005/8/layout/list1"/>
    <dgm:cxn modelId="{7DE743BE-77DB-4215-B17D-FD956958F069}" type="presParOf" srcId="{C4F3FF4C-0D1E-46F1-B989-CFBE1B023A3A}" destId="{68ED8071-6940-4B97-B2C8-E46165AC24F9}" srcOrd="3" destOrd="0" presId="urn:microsoft.com/office/officeart/2005/8/layout/list1"/>
    <dgm:cxn modelId="{2A8F44B5-24B0-4961-9D73-58294CB3AD42}" type="presParOf" srcId="{C4F3FF4C-0D1E-46F1-B989-CFBE1B023A3A}" destId="{550178E9-E5E7-45A1-9A13-DD209FD61B66}" srcOrd="4" destOrd="0" presId="urn:microsoft.com/office/officeart/2005/8/layout/list1"/>
    <dgm:cxn modelId="{5FE3AB11-B09A-468D-9C10-AE4FFAC249C6}" type="presParOf" srcId="{550178E9-E5E7-45A1-9A13-DD209FD61B66}" destId="{66D0C50A-760A-40E9-99CE-5E73BD29FFD1}" srcOrd="0" destOrd="0" presId="urn:microsoft.com/office/officeart/2005/8/layout/list1"/>
    <dgm:cxn modelId="{826F95B6-266F-412E-B369-0F60FC9BA750}" type="presParOf" srcId="{550178E9-E5E7-45A1-9A13-DD209FD61B66}" destId="{3D608DF8-16A3-4133-B79C-F000273843AA}" srcOrd="1" destOrd="0" presId="urn:microsoft.com/office/officeart/2005/8/layout/list1"/>
    <dgm:cxn modelId="{1B147B46-CAB9-47E6-8C0B-AFEA2400F398}" type="presParOf" srcId="{C4F3FF4C-0D1E-46F1-B989-CFBE1B023A3A}" destId="{39C418A8-7025-4CE3-8A48-737A04CAC6B3}" srcOrd="5" destOrd="0" presId="urn:microsoft.com/office/officeart/2005/8/layout/list1"/>
    <dgm:cxn modelId="{DE70FB85-3574-445F-BBFA-483504430E05}" type="presParOf" srcId="{C4F3FF4C-0D1E-46F1-B989-CFBE1B023A3A}" destId="{F35788A0-0E9A-4B33-872D-C3D6FB55BB79}" srcOrd="6" destOrd="0" presId="urn:microsoft.com/office/officeart/2005/8/layout/list1"/>
    <dgm:cxn modelId="{8AC11910-65C8-42CC-9220-1F910C4368B8}" type="presParOf" srcId="{C4F3FF4C-0D1E-46F1-B989-CFBE1B023A3A}" destId="{034B5626-086D-40AD-A8B7-32B905B36F3C}" srcOrd="7" destOrd="0" presId="urn:microsoft.com/office/officeart/2005/8/layout/list1"/>
    <dgm:cxn modelId="{2DCD9C30-93CE-47D6-B545-8E06B121E34C}" type="presParOf" srcId="{C4F3FF4C-0D1E-46F1-B989-CFBE1B023A3A}" destId="{F38E7768-5A64-447C-9397-87802756A947}" srcOrd="8" destOrd="0" presId="urn:microsoft.com/office/officeart/2005/8/layout/list1"/>
    <dgm:cxn modelId="{A228AD90-8249-4BDF-B092-0590B9DF87CE}" type="presParOf" srcId="{F38E7768-5A64-447C-9397-87802756A947}" destId="{4F819B75-0B58-4F52-87FC-1330CFAE1710}" srcOrd="0" destOrd="0" presId="urn:microsoft.com/office/officeart/2005/8/layout/list1"/>
    <dgm:cxn modelId="{F50C54E5-C063-4879-9C72-947DBE7F3B12}" type="presParOf" srcId="{F38E7768-5A64-447C-9397-87802756A947}" destId="{43AA61CE-BEF4-498D-982C-49163AE0C448}" srcOrd="1" destOrd="0" presId="urn:microsoft.com/office/officeart/2005/8/layout/list1"/>
    <dgm:cxn modelId="{8D4BFA4C-921D-48DE-8C70-EFC84686C6EF}" type="presParOf" srcId="{C4F3FF4C-0D1E-46F1-B989-CFBE1B023A3A}" destId="{CDDE660F-6B92-4631-8BB0-FD25C4F39846}" srcOrd="9" destOrd="0" presId="urn:microsoft.com/office/officeart/2005/8/layout/list1"/>
    <dgm:cxn modelId="{50BA1EE8-8BED-4BA4-9253-8DA91B74D179}" type="presParOf" srcId="{C4F3FF4C-0D1E-46F1-B989-CFBE1B023A3A}" destId="{01AFD786-1EBF-407F-A9F8-28F941F3335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07BAB052-6FE7-40AB-87B0-1F18CFB8F591}">
      <dgm:prSet phldrT="[Κείμενο]" custT="1"/>
      <dgm:spPr>
        <a:solidFill>
          <a:srgbClr val="99CCFF"/>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Ως προς τη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η συμμετοχή σε ψηφιακή κοινότητα μάθησης ευνοεί την αποτελεσματικότητα της σχολικής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ΕξΑΕ</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Schwirzke</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et</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al.,2018).</a:t>
          </a:r>
          <a:endParaRPr lang="el-GR" sz="2000" dirty="0">
            <a:solidFill>
              <a:srgbClr val="002060"/>
            </a:solidFill>
            <a:latin typeface="Times New Roman" panose="02020603050405020304" pitchFamily="18" charset="0"/>
            <a:cs typeface="Times New Roman" panose="02020603050405020304" pitchFamily="18" charset="0"/>
          </a:endParaRPr>
        </a:p>
      </dgm:t>
    </dgm:pt>
    <dgm:pt modelId="{9926B716-5764-4640-98DF-87344838FB5D}" type="parTrans" cxnId="{E2F5B966-C770-4A71-A6F9-D566352A421C}">
      <dgm:prSet/>
      <dgm:spPr/>
      <dgm:t>
        <a:bodyPr/>
        <a:lstStyle/>
        <a:p>
          <a:endParaRPr lang="el-GR"/>
        </a:p>
      </dgm:t>
    </dgm:pt>
    <dgm:pt modelId="{7DB6EFE2-AAF4-4C25-BCAC-30BB52461AE8}" type="sibTrans" cxnId="{E2F5B966-C770-4A71-A6F9-D566352A421C}">
      <dgm:prSet/>
      <dgm:spPr/>
      <dgm:t>
        <a:bodyPr/>
        <a:lstStyle/>
        <a:p>
          <a:endParaRPr lang="el-GR"/>
        </a:p>
      </dgm:t>
    </dgm:pt>
    <dgm:pt modelId="{0E8D5CAE-3729-43A2-A391-93DC5F176989}">
      <dgm:prSet phldrT="[Κείμενο]" custT="1"/>
      <dgm:spPr>
        <a:solidFill>
          <a:srgbClr val="D8B2CD"/>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Τα θετικά μαθησιακά αποτελέσματα του υλικού </a:t>
          </a:r>
          <a:r>
            <a:rPr lang="el-GR"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0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Παπαφιλίππου</a:t>
          </a:r>
          <a:r>
            <a:rPr lang="el-GR"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κ.α.,2016·Σκουλαρίδου και Μαυροειδής, 2016·Κατσαντώνη,2017</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επιβεβαιώθηκαν στο συμπληρωματικό υλικό που χρησιμοποιήσαμε</a:t>
          </a:r>
          <a:r>
            <a:rPr lang="el-GR"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l-GR" sz="2000" dirty="0">
            <a:solidFill>
              <a:schemeClr val="tx1"/>
            </a:solidFill>
            <a:latin typeface="Times New Roman" panose="02020603050405020304" pitchFamily="18" charset="0"/>
            <a:cs typeface="Times New Roman" panose="02020603050405020304" pitchFamily="18" charset="0"/>
          </a:endParaRPr>
        </a:p>
      </dgm:t>
    </dgm:pt>
    <dgm:pt modelId="{01FE8DEA-F0B4-4281-8C3E-3A91987F67BB}" type="parTrans" cxnId="{12CE38A8-D53B-467B-A834-0C90570B0A02}">
      <dgm:prSet/>
      <dgm:spPr/>
      <dgm:t>
        <a:bodyPr/>
        <a:lstStyle/>
        <a:p>
          <a:endParaRPr lang="el-GR"/>
        </a:p>
      </dgm:t>
    </dgm:pt>
    <dgm:pt modelId="{192933E1-82CC-4CC9-A99C-708C3075900C}" type="sibTrans" cxnId="{12CE38A8-D53B-467B-A834-0C90570B0A02}">
      <dgm:prSet/>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 modelId="{EC2E16B1-54F4-4B19-A781-5167CE8913CF}" type="pres">
      <dgm:prSet presAssocID="{07BAB052-6FE7-40AB-87B0-1F18CFB8F591}" presName="parentLin" presStyleCnt="0"/>
      <dgm:spPr/>
    </dgm:pt>
    <dgm:pt modelId="{63DE6A35-8675-4DE2-B676-1E0E7F3E8CF0}" type="pres">
      <dgm:prSet presAssocID="{07BAB052-6FE7-40AB-87B0-1F18CFB8F591}" presName="parentLeftMargin" presStyleLbl="node1" presStyleIdx="0" presStyleCnt="2"/>
      <dgm:spPr/>
    </dgm:pt>
    <dgm:pt modelId="{60A23F3B-5DC3-4B80-9231-019000B451DB}" type="pres">
      <dgm:prSet presAssocID="{07BAB052-6FE7-40AB-87B0-1F18CFB8F591}" presName="parentText" presStyleLbl="node1" presStyleIdx="0" presStyleCnt="2" custScaleX="142857" custScaleY="133584">
        <dgm:presLayoutVars>
          <dgm:chMax val="0"/>
          <dgm:bulletEnabled val="1"/>
        </dgm:presLayoutVars>
      </dgm:prSet>
      <dgm:spPr/>
    </dgm:pt>
    <dgm:pt modelId="{A5D09724-B0E0-49DE-B8EE-D377EC3C1CE9}" type="pres">
      <dgm:prSet presAssocID="{07BAB052-6FE7-40AB-87B0-1F18CFB8F591}" presName="negativeSpace" presStyleCnt="0"/>
      <dgm:spPr/>
    </dgm:pt>
    <dgm:pt modelId="{0A49DEAC-0C5C-4281-8493-8E3A1BBD181E}" type="pres">
      <dgm:prSet presAssocID="{07BAB052-6FE7-40AB-87B0-1F18CFB8F591}" presName="childText" presStyleLbl="conFgAcc1" presStyleIdx="0" presStyleCnt="2">
        <dgm:presLayoutVars>
          <dgm:bulletEnabled val="1"/>
        </dgm:presLayoutVars>
      </dgm:prSet>
      <dgm:spPr/>
    </dgm:pt>
    <dgm:pt modelId="{68ED8071-6940-4B97-B2C8-E46165AC24F9}" type="pres">
      <dgm:prSet presAssocID="{7DB6EFE2-AAF4-4C25-BCAC-30BB52461AE8}" presName="spaceBetweenRectangles" presStyleCnt="0"/>
      <dgm:spPr/>
    </dgm:pt>
    <dgm:pt modelId="{550178E9-E5E7-45A1-9A13-DD209FD61B66}" type="pres">
      <dgm:prSet presAssocID="{0E8D5CAE-3729-43A2-A391-93DC5F176989}" presName="parentLin" presStyleCnt="0"/>
      <dgm:spPr/>
    </dgm:pt>
    <dgm:pt modelId="{66D0C50A-760A-40E9-99CE-5E73BD29FFD1}" type="pres">
      <dgm:prSet presAssocID="{0E8D5CAE-3729-43A2-A391-93DC5F176989}" presName="parentLeftMargin" presStyleLbl="node1" presStyleIdx="0" presStyleCnt="2"/>
      <dgm:spPr/>
    </dgm:pt>
    <dgm:pt modelId="{3D608DF8-16A3-4133-B79C-F000273843AA}" type="pres">
      <dgm:prSet presAssocID="{0E8D5CAE-3729-43A2-A391-93DC5F176989}" presName="parentText" presStyleLbl="node1" presStyleIdx="1" presStyleCnt="2" custScaleX="142857" custScaleY="110230">
        <dgm:presLayoutVars>
          <dgm:chMax val="0"/>
          <dgm:bulletEnabled val="1"/>
        </dgm:presLayoutVars>
      </dgm:prSet>
      <dgm:spPr/>
    </dgm:pt>
    <dgm:pt modelId="{39C418A8-7025-4CE3-8A48-737A04CAC6B3}" type="pres">
      <dgm:prSet presAssocID="{0E8D5CAE-3729-43A2-A391-93DC5F176989}" presName="negativeSpace" presStyleCnt="0"/>
      <dgm:spPr/>
    </dgm:pt>
    <dgm:pt modelId="{F35788A0-0E9A-4B33-872D-C3D6FB55BB79}" type="pres">
      <dgm:prSet presAssocID="{0E8D5CAE-3729-43A2-A391-93DC5F176989}" presName="childText" presStyleLbl="conFgAcc1" presStyleIdx="1" presStyleCnt="2">
        <dgm:presLayoutVars>
          <dgm:bulletEnabled val="1"/>
        </dgm:presLayoutVars>
      </dgm:prSet>
      <dgm:spPr/>
    </dgm:pt>
  </dgm:ptLst>
  <dgm:cxnLst>
    <dgm:cxn modelId="{52C3BF2A-9768-4789-9EA1-240B256B0B7D}" type="presOf" srcId="{07BAB052-6FE7-40AB-87B0-1F18CFB8F591}" destId="{63DE6A35-8675-4DE2-B676-1E0E7F3E8CF0}" srcOrd="0" destOrd="0" presId="urn:microsoft.com/office/officeart/2005/8/layout/list1"/>
    <dgm:cxn modelId="{E2F5B966-C770-4A71-A6F9-D566352A421C}" srcId="{A8408911-C48A-4BE8-B5B6-D11DC1C1CC1D}" destId="{07BAB052-6FE7-40AB-87B0-1F18CFB8F591}" srcOrd="0" destOrd="0" parTransId="{9926B716-5764-4640-98DF-87344838FB5D}" sibTransId="{7DB6EFE2-AAF4-4C25-BCAC-30BB52461AE8}"/>
    <dgm:cxn modelId="{56981A77-4CFB-4E19-B2EB-DE5254644B97}" type="presOf" srcId="{A8408911-C48A-4BE8-B5B6-D11DC1C1CC1D}" destId="{C4F3FF4C-0D1E-46F1-B989-CFBE1B023A3A}" srcOrd="0" destOrd="0" presId="urn:microsoft.com/office/officeart/2005/8/layout/list1"/>
    <dgm:cxn modelId="{69FF5D84-2517-47B1-BD63-6DB5957780A6}" type="presOf" srcId="{07BAB052-6FE7-40AB-87B0-1F18CFB8F591}" destId="{60A23F3B-5DC3-4B80-9231-019000B451DB}" srcOrd="1" destOrd="0" presId="urn:microsoft.com/office/officeart/2005/8/layout/list1"/>
    <dgm:cxn modelId="{12CE38A8-D53B-467B-A834-0C90570B0A02}" srcId="{A8408911-C48A-4BE8-B5B6-D11DC1C1CC1D}" destId="{0E8D5CAE-3729-43A2-A391-93DC5F176989}" srcOrd="1" destOrd="0" parTransId="{01FE8DEA-F0B4-4281-8C3E-3A91987F67BB}" sibTransId="{192933E1-82CC-4CC9-A99C-708C3075900C}"/>
    <dgm:cxn modelId="{D45962BD-0285-480C-93B4-D868CA2B3F13}" type="presOf" srcId="{0E8D5CAE-3729-43A2-A391-93DC5F176989}" destId="{66D0C50A-760A-40E9-99CE-5E73BD29FFD1}" srcOrd="0" destOrd="0" presId="urn:microsoft.com/office/officeart/2005/8/layout/list1"/>
    <dgm:cxn modelId="{BF4E82F2-5DF9-4164-9769-D0848BF148A9}" type="presOf" srcId="{0E8D5CAE-3729-43A2-A391-93DC5F176989}" destId="{3D608DF8-16A3-4133-B79C-F000273843AA}" srcOrd="1" destOrd="0" presId="urn:microsoft.com/office/officeart/2005/8/layout/list1"/>
    <dgm:cxn modelId="{5B454AE6-61E6-4793-947A-BD049A96C3CE}" type="presParOf" srcId="{C4F3FF4C-0D1E-46F1-B989-CFBE1B023A3A}" destId="{EC2E16B1-54F4-4B19-A781-5167CE8913CF}" srcOrd="0" destOrd="0" presId="urn:microsoft.com/office/officeart/2005/8/layout/list1"/>
    <dgm:cxn modelId="{2C2DD04F-C9F2-4DCE-9B14-3E798E096823}" type="presParOf" srcId="{EC2E16B1-54F4-4B19-A781-5167CE8913CF}" destId="{63DE6A35-8675-4DE2-B676-1E0E7F3E8CF0}" srcOrd="0" destOrd="0" presId="urn:microsoft.com/office/officeart/2005/8/layout/list1"/>
    <dgm:cxn modelId="{F30147F4-00B3-40FF-8D16-42FBB80CBC8E}" type="presParOf" srcId="{EC2E16B1-54F4-4B19-A781-5167CE8913CF}" destId="{60A23F3B-5DC3-4B80-9231-019000B451DB}" srcOrd="1" destOrd="0" presId="urn:microsoft.com/office/officeart/2005/8/layout/list1"/>
    <dgm:cxn modelId="{83D634C7-AB10-4FB5-8390-F83B263548D9}" type="presParOf" srcId="{C4F3FF4C-0D1E-46F1-B989-CFBE1B023A3A}" destId="{A5D09724-B0E0-49DE-B8EE-D377EC3C1CE9}" srcOrd="1" destOrd="0" presId="urn:microsoft.com/office/officeart/2005/8/layout/list1"/>
    <dgm:cxn modelId="{0C412FBB-0E35-4BC6-B28A-E38AB003E89D}" type="presParOf" srcId="{C4F3FF4C-0D1E-46F1-B989-CFBE1B023A3A}" destId="{0A49DEAC-0C5C-4281-8493-8E3A1BBD181E}" srcOrd="2" destOrd="0" presId="urn:microsoft.com/office/officeart/2005/8/layout/list1"/>
    <dgm:cxn modelId="{7DE743BE-77DB-4215-B17D-FD956958F069}" type="presParOf" srcId="{C4F3FF4C-0D1E-46F1-B989-CFBE1B023A3A}" destId="{68ED8071-6940-4B97-B2C8-E46165AC24F9}" srcOrd="3" destOrd="0" presId="urn:microsoft.com/office/officeart/2005/8/layout/list1"/>
    <dgm:cxn modelId="{2A8F44B5-24B0-4961-9D73-58294CB3AD42}" type="presParOf" srcId="{C4F3FF4C-0D1E-46F1-B989-CFBE1B023A3A}" destId="{550178E9-E5E7-45A1-9A13-DD209FD61B66}" srcOrd="4" destOrd="0" presId="urn:microsoft.com/office/officeart/2005/8/layout/list1"/>
    <dgm:cxn modelId="{5FE3AB11-B09A-468D-9C10-AE4FFAC249C6}" type="presParOf" srcId="{550178E9-E5E7-45A1-9A13-DD209FD61B66}" destId="{66D0C50A-760A-40E9-99CE-5E73BD29FFD1}" srcOrd="0" destOrd="0" presId="urn:microsoft.com/office/officeart/2005/8/layout/list1"/>
    <dgm:cxn modelId="{826F95B6-266F-412E-B369-0F60FC9BA750}" type="presParOf" srcId="{550178E9-E5E7-45A1-9A13-DD209FD61B66}" destId="{3D608DF8-16A3-4133-B79C-F000273843AA}" srcOrd="1" destOrd="0" presId="urn:microsoft.com/office/officeart/2005/8/layout/list1"/>
    <dgm:cxn modelId="{1B147B46-CAB9-47E6-8C0B-AFEA2400F398}" type="presParOf" srcId="{C4F3FF4C-0D1E-46F1-B989-CFBE1B023A3A}" destId="{39C418A8-7025-4CE3-8A48-737A04CAC6B3}" srcOrd="5" destOrd="0" presId="urn:microsoft.com/office/officeart/2005/8/layout/list1"/>
    <dgm:cxn modelId="{DE70FB85-3574-445F-BBFA-483504430E05}" type="presParOf" srcId="{C4F3FF4C-0D1E-46F1-B989-CFBE1B023A3A}" destId="{F35788A0-0E9A-4B33-872D-C3D6FB55BB7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0E8D5CAE-3729-43A2-A391-93DC5F176989}">
      <dgm:prSet phldrT="[Κείμενο]" custT="1"/>
      <dgm:spPr>
        <a:solidFill>
          <a:srgbClr val="D8B2CD"/>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Για τη χρήση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επαυξημένης πραγματικότητας </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είδαμε τα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θετικά μαθησιακά αποτελέσματα και τα κίνητρα </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(ενδιαφέρον) των μαθητών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Τζόρτζογλου</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και Σοφός, 2017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Φιλιππούσης</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2017), την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πολυτροπικότητα</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την αυθεντική μάθηση και τη διάχυση της μαθησιακής διαδικασίας στο περιβάλλον των μαθητών (</a:t>
          </a:r>
          <a:r>
            <a:rPr lang="en-US"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Tesolin</a:t>
          </a:r>
          <a:r>
            <a:rPr lang="en-US"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and </a:t>
          </a:r>
          <a:r>
            <a:rPr lang="en-US"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Tsinakos</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2018· </a:t>
          </a:r>
          <a:r>
            <a:rPr lang="el-GR" sz="20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Γρηγοράκη</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κ.α. ,2014·Σταυρόπουλος, 2017). </a:t>
          </a:r>
          <a:endParaRPr lang="el-GR" sz="2000" dirty="0">
            <a:solidFill>
              <a:srgbClr val="002060"/>
            </a:solidFill>
            <a:latin typeface="Times New Roman" panose="02020603050405020304" pitchFamily="18" charset="0"/>
            <a:cs typeface="Times New Roman" panose="02020603050405020304" pitchFamily="18" charset="0"/>
          </a:endParaRPr>
        </a:p>
      </dgm:t>
    </dgm:pt>
    <dgm:pt modelId="{01FE8DEA-F0B4-4281-8C3E-3A91987F67BB}" type="parTrans" cxnId="{12CE38A8-D53B-467B-A834-0C90570B0A02}">
      <dgm:prSet/>
      <dgm:spPr/>
      <dgm:t>
        <a:bodyPr/>
        <a:lstStyle/>
        <a:p>
          <a:endParaRPr lang="el-GR"/>
        </a:p>
      </dgm:t>
    </dgm:pt>
    <dgm:pt modelId="{192933E1-82CC-4CC9-A99C-708C3075900C}" type="sibTrans" cxnId="{12CE38A8-D53B-467B-A834-0C90570B0A02}">
      <dgm:prSet/>
      <dgm:spPr/>
      <dgm:t>
        <a:bodyPr/>
        <a:lstStyle/>
        <a:p>
          <a:endParaRPr lang="el-GR"/>
        </a:p>
      </dgm:t>
    </dgm:pt>
    <dgm:pt modelId="{52708400-52C5-4C14-9C49-943AEEF2CC04}">
      <dgm:prSet custT="1"/>
      <dgm:spPr>
        <a:solidFill>
          <a:srgbClr val="99CCFF"/>
        </a:solidFill>
      </dgm:spPr>
      <dgm:t>
        <a:bodyPr/>
        <a:lstStyle/>
        <a:p>
          <a:pPr algn="ctr"/>
          <a:r>
            <a:rPr lang="el-GR" sz="2000" dirty="0">
              <a:solidFill>
                <a:srgbClr val="002060"/>
              </a:solidFill>
              <a:latin typeface="Times New Roman" panose="02020603050405020304" pitchFamily="18" charset="0"/>
              <a:ea typeface="Calibri" panose="020F0502020204030204" pitchFamily="34" charset="0"/>
            </a:rPr>
            <a:t>Οι μαθητές αξιολογούν </a:t>
          </a:r>
          <a:r>
            <a:rPr lang="el-GR" sz="2000" b="1" dirty="0">
              <a:solidFill>
                <a:srgbClr val="002060"/>
              </a:solidFill>
              <a:latin typeface="Times New Roman" panose="02020603050405020304" pitchFamily="18" charset="0"/>
              <a:ea typeface="Calibri" panose="020F0502020204030204" pitchFamily="34" charset="0"/>
            </a:rPr>
            <a:t>θετικά τη δράση</a:t>
          </a:r>
          <a:r>
            <a:rPr lang="el-GR" sz="2000" dirty="0">
              <a:solidFill>
                <a:srgbClr val="002060"/>
              </a:solidFill>
              <a:latin typeface="Times New Roman" panose="02020603050405020304" pitchFamily="18" charset="0"/>
              <a:ea typeface="Calibri" panose="020F0502020204030204" pitchFamily="34" charset="0"/>
            </a:rPr>
            <a:t>, τη </a:t>
          </a:r>
          <a:r>
            <a:rPr lang="el-GR" sz="2000" b="1" dirty="0">
              <a:solidFill>
                <a:srgbClr val="002060"/>
              </a:solidFill>
              <a:latin typeface="Times New Roman" panose="02020603050405020304" pitchFamily="18" charset="0"/>
              <a:ea typeface="Calibri" panose="020F0502020204030204" pitchFamily="34" charset="0"/>
            </a:rPr>
            <a:t>συνεργασία</a:t>
          </a:r>
          <a:r>
            <a:rPr lang="el-GR" sz="2000" dirty="0">
              <a:solidFill>
                <a:srgbClr val="002060"/>
              </a:solidFill>
              <a:latin typeface="Times New Roman" panose="02020603050405020304" pitchFamily="18" charset="0"/>
              <a:ea typeface="Calibri" panose="020F0502020204030204" pitchFamily="34" charset="0"/>
            </a:rPr>
            <a:t> με την απομακρυσμένη τάξη αλλά η </a:t>
          </a:r>
          <a:r>
            <a:rPr lang="el-GR" sz="2000" b="1" dirty="0">
              <a:solidFill>
                <a:srgbClr val="002060"/>
              </a:solidFill>
              <a:latin typeface="Times New Roman" panose="02020603050405020304" pitchFamily="18" charset="0"/>
              <a:ea typeface="Calibri" panose="020F0502020204030204" pitchFamily="34" charset="0"/>
            </a:rPr>
            <a:t>διά ζώσης επίσκεψη </a:t>
          </a:r>
          <a:r>
            <a:rPr lang="el-GR" sz="2000" dirty="0">
              <a:solidFill>
                <a:srgbClr val="002060"/>
              </a:solidFill>
              <a:latin typeface="Times New Roman" panose="02020603050405020304" pitchFamily="18" charset="0"/>
              <a:ea typeface="Calibri" panose="020F0502020204030204" pitchFamily="34" charset="0"/>
            </a:rPr>
            <a:t>στην απομακρυσμένη πόλη, κατέχει την πρωτοκαθεδρία. σε συνδυασμό με τα αποτελέσματα των </a:t>
          </a:r>
          <a:r>
            <a:rPr lang="en-US" sz="2000" dirty="0" err="1">
              <a:solidFill>
                <a:srgbClr val="002060"/>
              </a:solidFill>
              <a:latin typeface="Times New Roman" panose="02020603050405020304" pitchFamily="18" charset="0"/>
              <a:ea typeface="Calibri" panose="020F0502020204030204" pitchFamily="34" charset="0"/>
            </a:rPr>
            <a:t>exante</a:t>
          </a:r>
          <a:r>
            <a:rPr lang="el-GR" sz="2000" dirty="0">
              <a:solidFill>
                <a:srgbClr val="002060"/>
              </a:solidFill>
              <a:latin typeface="Times New Roman" panose="02020603050405020304" pitchFamily="18" charset="0"/>
              <a:ea typeface="Calibri" panose="020F0502020204030204" pitchFamily="34" charset="0"/>
            </a:rPr>
            <a:t>/</a:t>
          </a:r>
          <a:r>
            <a:rPr lang="en-US" sz="2000" dirty="0" err="1">
              <a:solidFill>
                <a:srgbClr val="002060"/>
              </a:solidFill>
              <a:latin typeface="Times New Roman" panose="02020603050405020304" pitchFamily="18" charset="0"/>
              <a:ea typeface="Calibri" panose="020F0502020204030204" pitchFamily="34" charset="0"/>
            </a:rPr>
            <a:t>expost</a:t>
          </a:r>
          <a:r>
            <a:rPr lang="el-GR" sz="2000" dirty="0">
              <a:solidFill>
                <a:srgbClr val="002060"/>
              </a:solidFill>
              <a:latin typeface="Times New Roman" panose="02020603050405020304" pitchFamily="18" charset="0"/>
              <a:ea typeface="Calibri" panose="020F0502020204030204" pitchFamily="34" charset="0"/>
            </a:rPr>
            <a:t>, </a:t>
          </a:r>
          <a:r>
            <a:rPr lang="el-GR" sz="2000" b="1" dirty="0">
              <a:solidFill>
                <a:srgbClr val="002060"/>
              </a:solidFill>
              <a:latin typeface="Times New Roman" panose="02020603050405020304" pitchFamily="18" charset="0"/>
              <a:ea typeface="Calibri" panose="020F0502020204030204" pitchFamily="34" charset="0"/>
            </a:rPr>
            <a:t>συμφωνούν </a:t>
          </a:r>
          <a:r>
            <a:rPr lang="el-GR" sz="2000" dirty="0">
              <a:solidFill>
                <a:srgbClr val="002060"/>
              </a:solidFill>
              <a:latin typeface="Times New Roman" panose="02020603050405020304" pitchFamily="18" charset="0"/>
              <a:ea typeface="Calibri" panose="020F0502020204030204" pitchFamily="34" charset="0"/>
            </a:rPr>
            <a:t>με τα ερευνητικά αποτελέσματα του προγράμματος </a:t>
          </a:r>
          <a:r>
            <a:rPr lang="el-GR" sz="2000" b="1" i="1" dirty="0">
              <a:solidFill>
                <a:srgbClr val="002060"/>
              </a:solidFill>
              <a:latin typeface="Times New Roman" panose="02020603050405020304" pitchFamily="18" charset="0"/>
              <a:ea typeface="Calibri" panose="020F0502020204030204" pitchFamily="34" charset="0"/>
            </a:rPr>
            <a:t>ΟΔΥΣΣΕΑΣ</a:t>
          </a:r>
          <a:r>
            <a:rPr lang="el-GR" sz="2000" b="1" dirty="0">
              <a:solidFill>
                <a:srgbClr val="002060"/>
              </a:solidFill>
              <a:latin typeface="Times New Roman" panose="02020603050405020304" pitchFamily="18" charset="0"/>
              <a:ea typeface="Calibri" panose="020F0502020204030204" pitchFamily="34" charset="0"/>
            </a:rPr>
            <a:t> </a:t>
          </a:r>
          <a:r>
            <a:rPr lang="el-GR" sz="2000" dirty="0">
              <a:solidFill>
                <a:srgbClr val="002060"/>
              </a:solidFill>
              <a:latin typeface="Times New Roman" panose="02020603050405020304" pitchFamily="18" charset="0"/>
              <a:ea typeface="Calibri" panose="020F0502020204030204" pitchFamily="34" charset="0"/>
            </a:rPr>
            <a:t>(</a:t>
          </a:r>
          <a:r>
            <a:rPr lang="en-US" sz="2000" dirty="0" err="1">
              <a:solidFill>
                <a:srgbClr val="002060"/>
              </a:solidFill>
              <a:latin typeface="Times New Roman" panose="02020603050405020304" pitchFamily="18" charset="0"/>
              <a:ea typeface="Calibri" panose="020F0502020204030204" pitchFamily="34" charset="0"/>
            </a:rPr>
            <a:t>Anastasiades</a:t>
          </a:r>
          <a:r>
            <a:rPr lang="en-US" sz="2000" dirty="0">
              <a:solidFill>
                <a:srgbClr val="002060"/>
              </a:solidFill>
              <a:latin typeface="Times New Roman" panose="02020603050405020304" pitchFamily="18" charset="0"/>
              <a:ea typeface="Calibri" panose="020F0502020204030204" pitchFamily="34" charset="0"/>
            </a:rPr>
            <a:t> et al</a:t>
          </a:r>
          <a:r>
            <a:rPr lang="el-GR" sz="2000" dirty="0">
              <a:solidFill>
                <a:srgbClr val="002060"/>
              </a:solidFill>
              <a:latin typeface="Times New Roman" panose="02020603050405020304" pitchFamily="18" charset="0"/>
              <a:ea typeface="Calibri" panose="020F0502020204030204" pitchFamily="34" charset="0"/>
            </a:rPr>
            <a:t>, 2010 και Αναστασιάδης Π.,2017), </a:t>
          </a:r>
        </a:p>
        <a:p>
          <a:pPr algn="ctr"/>
          <a:r>
            <a:rPr lang="el-GR" sz="2000" dirty="0">
              <a:solidFill>
                <a:srgbClr val="002060"/>
              </a:solidFill>
              <a:latin typeface="Times New Roman" panose="02020603050405020304" pitchFamily="18" charset="0"/>
              <a:ea typeface="Calibri" panose="020F0502020204030204" pitchFamily="34" charset="0"/>
            </a:rPr>
            <a:t>για τους μαθητές </a:t>
          </a:r>
          <a:r>
            <a:rPr lang="el-GR" sz="2000" b="1" dirty="0">
              <a:solidFill>
                <a:srgbClr val="002060"/>
              </a:solidFill>
              <a:latin typeface="Times New Roman" panose="02020603050405020304" pitchFamily="18" charset="0"/>
              <a:ea typeface="Calibri" panose="020F0502020204030204" pitchFamily="34" charset="0"/>
            </a:rPr>
            <a:t>παρόμοιες δράσεις είναι μεν επιθυμητές </a:t>
          </a:r>
          <a:r>
            <a:rPr lang="el-GR" sz="2000" dirty="0">
              <a:solidFill>
                <a:srgbClr val="002060"/>
              </a:solidFill>
              <a:latin typeface="Times New Roman" panose="02020603050405020304" pitchFamily="18" charset="0"/>
              <a:ea typeface="Calibri" panose="020F0502020204030204" pitchFamily="34" charset="0"/>
            </a:rPr>
            <a:t>αλλά </a:t>
          </a:r>
          <a:r>
            <a:rPr lang="el-GR" sz="2000" b="1" dirty="0">
              <a:solidFill>
                <a:srgbClr val="002060"/>
              </a:solidFill>
              <a:latin typeface="Times New Roman" panose="02020603050405020304" pitchFamily="18" charset="0"/>
              <a:ea typeface="Calibri" panose="020F0502020204030204" pitchFamily="34" charset="0"/>
            </a:rPr>
            <a:t>συμπληρωματικά στην παραδοσιακή </a:t>
          </a:r>
          <a:r>
            <a:rPr lang="el-GR" sz="2000" dirty="0">
              <a:solidFill>
                <a:srgbClr val="002060"/>
              </a:solidFill>
              <a:latin typeface="Times New Roman" panose="02020603050405020304" pitchFamily="18" charset="0"/>
              <a:ea typeface="Calibri" panose="020F0502020204030204" pitchFamily="34" charset="0"/>
            </a:rPr>
            <a:t>τους, πρόσωπο με πρόσωπο, </a:t>
          </a:r>
          <a:r>
            <a:rPr lang="el-GR" sz="2000" b="1" dirty="0">
              <a:solidFill>
                <a:srgbClr val="002060"/>
              </a:solidFill>
              <a:latin typeface="Times New Roman" panose="02020603050405020304" pitchFamily="18" charset="0"/>
              <a:ea typeface="Calibri" panose="020F0502020204030204" pitchFamily="34" charset="0"/>
            </a:rPr>
            <a:t>εκπαίδευση</a:t>
          </a:r>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l-GR" sz="2000" dirty="0">
            <a:solidFill>
              <a:srgbClr val="002060"/>
            </a:solidFill>
            <a:latin typeface="Times New Roman" panose="02020603050405020304" pitchFamily="18" charset="0"/>
            <a:ea typeface="Calibri" panose="020F0502020204030204" pitchFamily="34" charset="0"/>
          </a:endParaRPr>
        </a:p>
      </dgm:t>
    </dgm:pt>
    <dgm:pt modelId="{BA5A0BE2-0557-4977-9878-5E528CE85CCB}" type="parTrans" cxnId="{BFF2D067-4CFA-4B93-91EB-0B8B4A33274D}">
      <dgm:prSet/>
      <dgm:spPr/>
      <dgm:t>
        <a:bodyPr/>
        <a:lstStyle/>
        <a:p>
          <a:endParaRPr lang="el-GR"/>
        </a:p>
      </dgm:t>
    </dgm:pt>
    <dgm:pt modelId="{4AF5B07A-6F44-414F-86B2-0D6FF4C3539A}" type="sibTrans" cxnId="{BFF2D067-4CFA-4B93-91EB-0B8B4A33274D}">
      <dgm:prSet/>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 modelId="{550178E9-E5E7-45A1-9A13-DD209FD61B66}" type="pres">
      <dgm:prSet presAssocID="{0E8D5CAE-3729-43A2-A391-93DC5F176989}" presName="parentLin" presStyleCnt="0"/>
      <dgm:spPr/>
    </dgm:pt>
    <dgm:pt modelId="{66D0C50A-760A-40E9-99CE-5E73BD29FFD1}" type="pres">
      <dgm:prSet presAssocID="{0E8D5CAE-3729-43A2-A391-93DC5F176989}" presName="parentLeftMargin" presStyleLbl="node1" presStyleIdx="0" presStyleCnt="2"/>
      <dgm:spPr/>
    </dgm:pt>
    <dgm:pt modelId="{3D608DF8-16A3-4133-B79C-F000273843AA}" type="pres">
      <dgm:prSet presAssocID="{0E8D5CAE-3729-43A2-A391-93DC5F176989}" presName="parentText" presStyleLbl="node1" presStyleIdx="0" presStyleCnt="2" custScaleX="142857" custScaleY="245740">
        <dgm:presLayoutVars>
          <dgm:chMax val="0"/>
          <dgm:bulletEnabled val="1"/>
        </dgm:presLayoutVars>
      </dgm:prSet>
      <dgm:spPr/>
    </dgm:pt>
    <dgm:pt modelId="{39C418A8-7025-4CE3-8A48-737A04CAC6B3}" type="pres">
      <dgm:prSet presAssocID="{0E8D5CAE-3729-43A2-A391-93DC5F176989}" presName="negativeSpace" presStyleCnt="0"/>
      <dgm:spPr/>
    </dgm:pt>
    <dgm:pt modelId="{F35788A0-0E9A-4B33-872D-C3D6FB55BB79}" type="pres">
      <dgm:prSet presAssocID="{0E8D5CAE-3729-43A2-A391-93DC5F176989}" presName="childText" presStyleLbl="conFgAcc1" presStyleIdx="0" presStyleCnt="2">
        <dgm:presLayoutVars>
          <dgm:bulletEnabled val="1"/>
        </dgm:presLayoutVars>
      </dgm:prSet>
      <dgm:spPr/>
    </dgm:pt>
    <dgm:pt modelId="{034B5626-086D-40AD-A8B7-32B905B36F3C}" type="pres">
      <dgm:prSet presAssocID="{192933E1-82CC-4CC9-A99C-708C3075900C}" presName="spaceBetweenRectangles" presStyleCnt="0"/>
      <dgm:spPr/>
    </dgm:pt>
    <dgm:pt modelId="{F38E7768-5A64-447C-9397-87802756A947}" type="pres">
      <dgm:prSet presAssocID="{52708400-52C5-4C14-9C49-943AEEF2CC04}" presName="parentLin" presStyleCnt="0"/>
      <dgm:spPr/>
    </dgm:pt>
    <dgm:pt modelId="{4F819B75-0B58-4F52-87FC-1330CFAE1710}" type="pres">
      <dgm:prSet presAssocID="{52708400-52C5-4C14-9C49-943AEEF2CC04}" presName="parentLeftMargin" presStyleLbl="node1" presStyleIdx="0" presStyleCnt="2"/>
      <dgm:spPr/>
    </dgm:pt>
    <dgm:pt modelId="{43AA61CE-BEF4-498D-982C-49163AE0C448}" type="pres">
      <dgm:prSet presAssocID="{52708400-52C5-4C14-9C49-943AEEF2CC04}" presName="parentText" presStyleLbl="node1" presStyleIdx="1" presStyleCnt="2" custScaleX="142997" custScaleY="400962" custLinFactNeighborX="-30455" custLinFactNeighborY="51833">
        <dgm:presLayoutVars>
          <dgm:chMax val="0"/>
          <dgm:bulletEnabled val="1"/>
        </dgm:presLayoutVars>
      </dgm:prSet>
      <dgm:spPr/>
    </dgm:pt>
    <dgm:pt modelId="{CDDE660F-6B92-4631-8BB0-FD25C4F39846}" type="pres">
      <dgm:prSet presAssocID="{52708400-52C5-4C14-9C49-943AEEF2CC04}" presName="negativeSpace" presStyleCnt="0"/>
      <dgm:spPr/>
    </dgm:pt>
    <dgm:pt modelId="{01AFD786-1EBF-407F-A9F8-28F941F33358}" type="pres">
      <dgm:prSet presAssocID="{52708400-52C5-4C14-9C49-943AEEF2CC04}" presName="childText" presStyleLbl="conFgAcc1" presStyleIdx="1" presStyleCnt="2">
        <dgm:presLayoutVars>
          <dgm:bulletEnabled val="1"/>
        </dgm:presLayoutVars>
      </dgm:prSet>
      <dgm:spPr/>
    </dgm:pt>
  </dgm:ptLst>
  <dgm:cxnLst>
    <dgm:cxn modelId="{2D656F5E-6E1E-4F59-B2F7-93264A998CEB}" type="presOf" srcId="{52708400-52C5-4C14-9C49-943AEEF2CC04}" destId="{4F819B75-0B58-4F52-87FC-1330CFAE1710}" srcOrd="0" destOrd="0" presId="urn:microsoft.com/office/officeart/2005/8/layout/list1"/>
    <dgm:cxn modelId="{BFF2D067-4CFA-4B93-91EB-0B8B4A33274D}" srcId="{A8408911-C48A-4BE8-B5B6-D11DC1C1CC1D}" destId="{52708400-52C5-4C14-9C49-943AEEF2CC04}" srcOrd="1" destOrd="0" parTransId="{BA5A0BE2-0557-4977-9878-5E528CE85CCB}" sibTransId="{4AF5B07A-6F44-414F-86B2-0D6FF4C3539A}"/>
    <dgm:cxn modelId="{67122A4B-D36A-4513-A5AF-E3DB34B53900}" type="presOf" srcId="{52708400-52C5-4C14-9C49-943AEEF2CC04}" destId="{43AA61CE-BEF4-498D-982C-49163AE0C448}" srcOrd="1" destOrd="0" presId="urn:microsoft.com/office/officeart/2005/8/layout/list1"/>
    <dgm:cxn modelId="{56981A77-4CFB-4E19-B2EB-DE5254644B97}" type="presOf" srcId="{A8408911-C48A-4BE8-B5B6-D11DC1C1CC1D}" destId="{C4F3FF4C-0D1E-46F1-B989-CFBE1B023A3A}" srcOrd="0" destOrd="0" presId="urn:microsoft.com/office/officeart/2005/8/layout/list1"/>
    <dgm:cxn modelId="{12CE38A8-D53B-467B-A834-0C90570B0A02}" srcId="{A8408911-C48A-4BE8-B5B6-D11DC1C1CC1D}" destId="{0E8D5CAE-3729-43A2-A391-93DC5F176989}" srcOrd="0" destOrd="0" parTransId="{01FE8DEA-F0B4-4281-8C3E-3A91987F67BB}" sibTransId="{192933E1-82CC-4CC9-A99C-708C3075900C}"/>
    <dgm:cxn modelId="{D45962BD-0285-480C-93B4-D868CA2B3F13}" type="presOf" srcId="{0E8D5CAE-3729-43A2-A391-93DC5F176989}" destId="{66D0C50A-760A-40E9-99CE-5E73BD29FFD1}" srcOrd="0" destOrd="0" presId="urn:microsoft.com/office/officeart/2005/8/layout/list1"/>
    <dgm:cxn modelId="{BF4E82F2-5DF9-4164-9769-D0848BF148A9}" type="presOf" srcId="{0E8D5CAE-3729-43A2-A391-93DC5F176989}" destId="{3D608DF8-16A3-4133-B79C-F000273843AA}" srcOrd="1" destOrd="0" presId="urn:microsoft.com/office/officeart/2005/8/layout/list1"/>
    <dgm:cxn modelId="{2A8F44B5-24B0-4961-9D73-58294CB3AD42}" type="presParOf" srcId="{C4F3FF4C-0D1E-46F1-B989-CFBE1B023A3A}" destId="{550178E9-E5E7-45A1-9A13-DD209FD61B66}" srcOrd="0" destOrd="0" presId="urn:microsoft.com/office/officeart/2005/8/layout/list1"/>
    <dgm:cxn modelId="{5FE3AB11-B09A-468D-9C10-AE4FFAC249C6}" type="presParOf" srcId="{550178E9-E5E7-45A1-9A13-DD209FD61B66}" destId="{66D0C50A-760A-40E9-99CE-5E73BD29FFD1}" srcOrd="0" destOrd="0" presId="urn:microsoft.com/office/officeart/2005/8/layout/list1"/>
    <dgm:cxn modelId="{826F95B6-266F-412E-B369-0F60FC9BA750}" type="presParOf" srcId="{550178E9-E5E7-45A1-9A13-DD209FD61B66}" destId="{3D608DF8-16A3-4133-B79C-F000273843AA}" srcOrd="1" destOrd="0" presId="urn:microsoft.com/office/officeart/2005/8/layout/list1"/>
    <dgm:cxn modelId="{1B147B46-CAB9-47E6-8C0B-AFEA2400F398}" type="presParOf" srcId="{C4F3FF4C-0D1E-46F1-B989-CFBE1B023A3A}" destId="{39C418A8-7025-4CE3-8A48-737A04CAC6B3}" srcOrd="1" destOrd="0" presId="urn:microsoft.com/office/officeart/2005/8/layout/list1"/>
    <dgm:cxn modelId="{DE70FB85-3574-445F-BBFA-483504430E05}" type="presParOf" srcId="{C4F3FF4C-0D1E-46F1-B989-CFBE1B023A3A}" destId="{F35788A0-0E9A-4B33-872D-C3D6FB55BB79}" srcOrd="2" destOrd="0" presId="urn:microsoft.com/office/officeart/2005/8/layout/list1"/>
    <dgm:cxn modelId="{8AC11910-65C8-42CC-9220-1F910C4368B8}" type="presParOf" srcId="{C4F3FF4C-0D1E-46F1-B989-CFBE1B023A3A}" destId="{034B5626-086D-40AD-A8B7-32B905B36F3C}" srcOrd="3" destOrd="0" presId="urn:microsoft.com/office/officeart/2005/8/layout/list1"/>
    <dgm:cxn modelId="{2DCD9C30-93CE-47D6-B545-8E06B121E34C}" type="presParOf" srcId="{C4F3FF4C-0D1E-46F1-B989-CFBE1B023A3A}" destId="{F38E7768-5A64-447C-9397-87802756A947}" srcOrd="4" destOrd="0" presId="urn:microsoft.com/office/officeart/2005/8/layout/list1"/>
    <dgm:cxn modelId="{A228AD90-8249-4BDF-B092-0590B9DF87CE}" type="presParOf" srcId="{F38E7768-5A64-447C-9397-87802756A947}" destId="{4F819B75-0B58-4F52-87FC-1330CFAE1710}" srcOrd="0" destOrd="0" presId="urn:microsoft.com/office/officeart/2005/8/layout/list1"/>
    <dgm:cxn modelId="{F50C54E5-C063-4879-9C72-947DBE7F3B12}" type="presParOf" srcId="{F38E7768-5A64-447C-9397-87802756A947}" destId="{43AA61CE-BEF4-498D-982C-49163AE0C448}" srcOrd="1" destOrd="0" presId="urn:microsoft.com/office/officeart/2005/8/layout/list1"/>
    <dgm:cxn modelId="{8D4BFA4C-921D-48DE-8C70-EFC84686C6EF}" type="presParOf" srcId="{C4F3FF4C-0D1E-46F1-B989-CFBE1B023A3A}" destId="{CDDE660F-6B92-4631-8BB0-FD25C4F39846}" srcOrd="5" destOrd="0" presId="urn:microsoft.com/office/officeart/2005/8/layout/list1"/>
    <dgm:cxn modelId="{50BA1EE8-8BED-4BA4-9253-8DA91B74D179}" type="presParOf" srcId="{C4F3FF4C-0D1E-46F1-B989-CFBE1B023A3A}" destId="{01AFD786-1EBF-407F-A9F8-28F941F33358}"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1D243B-ED52-4065-A0B4-F65057BB667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306DF920-ED2F-4FBC-B960-58471211CE99}">
      <dgm:prSet phldrT="[Κείμενο]" custT="1"/>
      <dgm:spPr>
        <a:solidFill>
          <a:srgbClr val="90FAEB"/>
        </a:solidFill>
      </dgm:spPr>
      <dgm:t>
        <a:bodyPr/>
        <a:lstStyle/>
        <a:p>
          <a:r>
            <a:rPr lang="el-GR" sz="2000" b="1" dirty="0">
              <a:solidFill>
                <a:srgbClr val="002060"/>
              </a:solidFill>
              <a:latin typeface="Times New Roman" panose="02020603050405020304" pitchFamily="18" charset="0"/>
              <a:cs typeface="Times New Roman" panose="02020603050405020304" pitchFamily="18" charset="0"/>
            </a:rPr>
            <a:t>Μορφές Σχολικής </a:t>
          </a:r>
          <a:r>
            <a:rPr lang="el-GR" sz="2000" b="1" dirty="0" err="1">
              <a:solidFill>
                <a:srgbClr val="002060"/>
              </a:solidFill>
              <a:latin typeface="Times New Roman" panose="02020603050405020304" pitchFamily="18" charset="0"/>
              <a:cs typeface="Times New Roman" panose="02020603050405020304" pitchFamily="18" charset="0"/>
            </a:rPr>
            <a:t>ΕξΑΕ</a:t>
          </a:r>
          <a:r>
            <a:rPr lang="el-GR" sz="2000" b="1" dirty="0">
              <a:solidFill>
                <a:srgbClr val="002060"/>
              </a:solidFill>
              <a:latin typeface="Times New Roman" panose="02020603050405020304" pitchFamily="18" charset="0"/>
              <a:cs typeface="Times New Roman" panose="02020603050405020304" pitchFamily="18" charset="0"/>
            </a:rPr>
            <a:t> </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a:solidFill>
                <a:srgbClr val="002060"/>
              </a:solidFill>
              <a:latin typeface="Times New Roman" panose="02020603050405020304" pitchFamily="18" charset="0"/>
              <a:cs typeface="Times New Roman" panose="02020603050405020304" pitchFamily="18" charset="0"/>
            </a:rPr>
            <a:t>e-learning</a:t>
          </a:r>
          <a:endParaRPr lang="el-GR" sz="2000" b="1" dirty="0">
            <a:solidFill>
              <a:srgbClr val="002060"/>
            </a:solidFill>
            <a:latin typeface="Times New Roman" panose="02020603050405020304" pitchFamily="18" charset="0"/>
            <a:cs typeface="Times New Roman" panose="02020603050405020304" pitchFamily="18" charset="0"/>
          </a:endParaRPr>
        </a:p>
      </dgm:t>
    </dgm:pt>
    <dgm:pt modelId="{C988F8A3-CF1D-405D-8C81-1DB22DBF196E}" type="parTrans" cxnId="{7DA63B86-EDA9-44D0-BEE5-89821C9635CF}">
      <dgm:prSet/>
      <dgm:spPr/>
      <dgm:t>
        <a:bodyPr/>
        <a:lstStyle/>
        <a:p>
          <a:endParaRPr lang="el-GR"/>
        </a:p>
      </dgm:t>
    </dgm:pt>
    <dgm:pt modelId="{866679C2-1C6C-4B83-9BB9-64E2FDB44F39}" type="sibTrans" cxnId="{7DA63B86-EDA9-44D0-BEE5-89821C9635CF}">
      <dgm:prSet/>
      <dgm:spPr/>
      <dgm:t>
        <a:bodyPr/>
        <a:lstStyle/>
        <a:p>
          <a:endParaRPr lang="el-GR"/>
        </a:p>
      </dgm:t>
    </dgm:pt>
    <dgm:pt modelId="{A46B1374-D7C3-4216-9BF3-8A0878FB1755}">
      <dgm:prSet phldrT="[Κείμενο]"/>
      <dgm:spPr>
        <a:solidFill>
          <a:srgbClr val="99CCFF"/>
        </a:solidFill>
      </dgm:spPr>
      <dgm:t>
        <a:bodyPr/>
        <a:lstStyle/>
        <a:p>
          <a:r>
            <a:rPr lang="el-GR" b="0" dirty="0">
              <a:solidFill>
                <a:srgbClr val="002060"/>
              </a:solidFill>
              <a:latin typeface="Times New Roman" panose="02020603050405020304" pitchFamily="18" charset="0"/>
              <a:cs typeface="Times New Roman" panose="02020603050405020304" pitchFamily="18" charset="0"/>
            </a:rPr>
            <a:t>Ανεστραμμένη τάξη</a:t>
          </a:r>
        </a:p>
      </dgm:t>
    </dgm:pt>
    <dgm:pt modelId="{776ECBB5-ED43-44C3-B835-FEBA0F91A40A}" type="parTrans" cxnId="{515CD160-1AEC-4B28-A877-D790DAF448D9}">
      <dgm:prSet/>
      <dgm:spPr/>
      <dgm:t>
        <a:bodyPr/>
        <a:lstStyle/>
        <a:p>
          <a:endParaRPr lang="el-GR"/>
        </a:p>
      </dgm:t>
    </dgm:pt>
    <dgm:pt modelId="{D1454B7E-2CBF-47AA-AB47-086D730CE319}" type="sibTrans" cxnId="{515CD160-1AEC-4B28-A877-D790DAF448D9}">
      <dgm:prSet/>
      <dgm:spPr/>
      <dgm:t>
        <a:bodyPr/>
        <a:lstStyle/>
        <a:p>
          <a:endParaRPr lang="el-GR"/>
        </a:p>
      </dgm:t>
    </dgm:pt>
    <dgm:pt modelId="{6CBA195F-4653-4E6A-87B0-DCFD01D9AB13}">
      <dgm:prSet phldrT="[Κείμενο]"/>
      <dgm:spPr>
        <a:solidFill>
          <a:srgbClr val="86F729"/>
        </a:solidFill>
      </dgm:spPr>
      <dgm:t>
        <a:bodyPr/>
        <a:lstStyle/>
        <a:p>
          <a:r>
            <a:rPr lang="el-GR" dirty="0" err="1">
              <a:solidFill>
                <a:srgbClr val="002060"/>
              </a:solidFill>
              <a:latin typeface="Times New Roman" panose="02020603050405020304" pitchFamily="18" charset="0"/>
              <a:cs typeface="Times New Roman" panose="02020603050405020304" pitchFamily="18" charset="0"/>
            </a:rPr>
            <a:t>Διαδραστική</a:t>
          </a:r>
          <a:r>
            <a:rPr lang="el-GR" dirty="0">
              <a:solidFill>
                <a:srgbClr val="002060"/>
              </a:solidFill>
              <a:latin typeface="Times New Roman" panose="02020603050405020304" pitchFamily="18" charset="0"/>
              <a:cs typeface="Times New Roman" panose="02020603050405020304" pitchFamily="18" charset="0"/>
            </a:rPr>
            <a:t> τηλεδιάσκεψη</a:t>
          </a:r>
        </a:p>
      </dgm:t>
    </dgm:pt>
    <dgm:pt modelId="{86CD4A13-A1E4-409A-8EC8-EBECE2C3D26B}" type="parTrans" cxnId="{2F8DBC69-E8F3-401B-AB6A-0F8F10D2574A}">
      <dgm:prSet/>
      <dgm:spPr/>
      <dgm:t>
        <a:bodyPr/>
        <a:lstStyle/>
        <a:p>
          <a:endParaRPr lang="el-GR"/>
        </a:p>
      </dgm:t>
    </dgm:pt>
    <dgm:pt modelId="{A9E90B97-F854-48B7-A6F4-21D6141A2F7F}" type="sibTrans" cxnId="{2F8DBC69-E8F3-401B-AB6A-0F8F10D2574A}">
      <dgm:prSet/>
      <dgm:spPr/>
      <dgm:t>
        <a:bodyPr/>
        <a:lstStyle/>
        <a:p>
          <a:endParaRPr lang="el-GR"/>
        </a:p>
      </dgm:t>
    </dgm:pt>
    <dgm:pt modelId="{73CCA1D9-A2D4-44C3-97E8-F60A7ED2FCCF}">
      <dgm:prSet phldrT="[Κείμενο]" custT="1"/>
      <dgm:spPr>
        <a:solidFill>
          <a:srgbClr val="D8B2CD"/>
        </a:solidFill>
      </dgm:spPr>
      <dgm:t>
        <a:bodyPr/>
        <a:lstStyle/>
        <a:p>
          <a:r>
            <a:rPr lang="el-GR" sz="2000" dirty="0">
              <a:solidFill>
                <a:srgbClr val="002060"/>
              </a:solidFill>
              <a:latin typeface="Times New Roman" panose="02020603050405020304" pitchFamily="18" charset="0"/>
              <a:cs typeface="Times New Roman" panose="02020603050405020304" pitchFamily="18" charset="0"/>
            </a:rPr>
            <a:t>Ψηφιακά περιβάλλοντα μάθησης</a:t>
          </a:r>
        </a:p>
      </dgm:t>
    </dgm:pt>
    <dgm:pt modelId="{A8D8D3CE-CE6B-48A2-A48B-93E7311D8A99}" type="parTrans" cxnId="{8D0434D8-F4A4-4A7A-AF26-C9EE124D4DE2}">
      <dgm:prSet/>
      <dgm:spPr/>
      <dgm:t>
        <a:bodyPr/>
        <a:lstStyle/>
        <a:p>
          <a:endParaRPr lang="el-GR"/>
        </a:p>
      </dgm:t>
    </dgm:pt>
    <dgm:pt modelId="{E93A037C-4DBB-4E1B-80B8-FD33239B1038}" type="sibTrans" cxnId="{8D0434D8-F4A4-4A7A-AF26-C9EE124D4DE2}">
      <dgm:prSet/>
      <dgm:spPr/>
      <dgm:t>
        <a:bodyPr/>
        <a:lstStyle/>
        <a:p>
          <a:endParaRPr lang="el-GR"/>
        </a:p>
      </dgm:t>
    </dgm:pt>
    <dgm:pt modelId="{F1F7D130-18B4-479F-8E23-D4F67DD3C277}">
      <dgm:prSet/>
      <dgm:spPr>
        <a:solidFill>
          <a:srgbClr val="EDBE9B"/>
        </a:solidFill>
      </dgm:spPr>
      <dgm:t>
        <a:bodyPr/>
        <a:lstStyle/>
        <a:p>
          <a:r>
            <a:rPr lang="el-GR" dirty="0">
              <a:solidFill>
                <a:srgbClr val="002060"/>
              </a:solidFill>
              <a:latin typeface="Times New Roman" panose="02020603050405020304" pitchFamily="18" charset="0"/>
              <a:cs typeface="Times New Roman" panose="02020603050405020304" pitchFamily="18" charset="0"/>
            </a:rPr>
            <a:t>Εκπαιδευτικό υλικό</a:t>
          </a:r>
        </a:p>
      </dgm:t>
    </dgm:pt>
    <dgm:pt modelId="{F4A59E20-0994-4CBA-9528-35DFB5370C9E}" type="parTrans" cxnId="{ABAC4A9A-4929-4AF9-B7E3-20BDBFD7DACC}">
      <dgm:prSet/>
      <dgm:spPr/>
      <dgm:t>
        <a:bodyPr/>
        <a:lstStyle/>
        <a:p>
          <a:endParaRPr lang="el-GR"/>
        </a:p>
      </dgm:t>
    </dgm:pt>
    <dgm:pt modelId="{D211597A-19F6-41DB-8F52-5E174C7E9C92}" type="sibTrans" cxnId="{ABAC4A9A-4929-4AF9-B7E3-20BDBFD7DACC}">
      <dgm:prSet/>
      <dgm:spPr/>
      <dgm:t>
        <a:bodyPr/>
        <a:lstStyle/>
        <a:p>
          <a:endParaRPr lang="el-GR"/>
        </a:p>
      </dgm:t>
    </dgm:pt>
    <dgm:pt modelId="{30B2B158-9BBA-4D2C-92BC-435451E67822}" type="pres">
      <dgm:prSet presAssocID="{C51D243B-ED52-4065-A0B4-F65057BB6676}" presName="hierChild1" presStyleCnt="0">
        <dgm:presLayoutVars>
          <dgm:orgChart val="1"/>
          <dgm:chPref val="1"/>
          <dgm:dir/>
          <dgm:animOne val="branch"/>
          <dgm:animLvl val="lvl"/>
          <dgm:resizeHandles/>
        </dgm:presLayoutVars>
      </dgm:prSet>
      <dgm:spPr/>
    </dgm:pt>
    <dgm:pt modelId="{3F31312E-292F-4DE6-AF57-CB5203C955C6}" type="pres">
      <dgm:prSet presAssocID="{306DF920-ED2F-4FBC-B960-58471211CE99}" presName="hierRoot1" presStyleCnt="0">
        <dgm:presLayoutVars>
          <dgm:hierBranch val="init"/>
        </dgm:presLayoutVars>
      </dgm:prSet>
      <dgm:spPr/>
    </dgm:pt>
    <dgm:pt modelId="{6E5889F2-6892-4E1F-817A-31A161DD1198}" type="pres">
      <dgm:prSet presAssocID="{306DF920-ED2F-4FBC-B960-58471211CE99}" presName="rootComposite1" presStyleCnt="0"/>
      <dgm:spPr/>
    </dgm:pt>
    <dgm:pt modelId="{59C93A51-5EEF-46AA-84AB-127D7BF4CD2C}" type="pres">
      <dgm:prSet presAssocID="{306DF920-ED2F-4FBC-B960-58471211CE99}" presName="rootText1" presStyleLbl="node0" presStyleIdx="0" presStyleCnt="1" custScaleX="122582" custScaleY="145071">
        <dgm:presLayoutVars>
          <dgm:chPref val="3"/>
        </dgm:presLayoutVars>
      </dgm:prSet>
      <dgm:spPr/>
    </dgm:pt>
    <dgm:pt modelId="{235FA038-C80C-4414-961A-41EDF374C8A8}" type="pres">
      <dgm:prSet presAssocID="{306DF920-ED2F-4FBC-B960-58471211CE99}" presName="rootConnector1" presStyleLbl="node1" presStyleIdx="0" presStyleCnt="0"/>
      <dgm:spPr/>
    </dgm:pt>
    <dgm:pt modelId="{8AB7CDB0-A264-460C-B753-D4DA22A0A8F6}" type="pres">
      <dgm:prSet presAssocID="{306DF920-ED2F-4FBC-B960-58471211CE99}" presName="hierChild2" presStyleCnt="0"/>
      <dgm:spPr/>
    </dgm:pt>
    <dgm:pt modelId="{CE5283B2-DE13-4073-86E0-5771E8A95820}" type="pres">
      <dgm:prSet presAssocID="{776ECBB5-ED43-44C3-B835-FEBA0F91A40A}" presName="Name37" presStyleLbl="parChTrans1D2" presStyleIdx="0" presStyleCnt="4"/>
      <dgm:spPr/>
    </dgm:pt>
    <dgm:pt modelId="{96155382-4FD8-4EB0-BD26-8676EECDF31C}" type="pres">
      <dgm:prSet presAssocID="{A46B1374-D7C3-4216-9BF3-8A0878FB1755}" presName="hierRoot2" presStyleCnt="0">
        <dgm:presLayoutVars>
          <dgm:hierBranch val="init"/>
        </dgm:presLayoutVars>
      </dgm:prSet>
      <dgm:spPr/>
    </dgm:pt>
    <dgm:pt modelId="{349A8570-761E-4E38-B4A2-5E31D60EF5B1}" type="pres">
      <dgm:prSet presAssocID="{A46B1374-D7C3-4216-9BF3-8A0878FB1755}" presName="rootComposite" presStyleCnt="0"/>
      <dgm:spPr/>
    </dgm:pt>
    <dgm:pt modelId="{BA040C05-F8D5-4A72-9307-C143DE1E7EC9}" type="pres">
      <dgm:prSet presAssocID="{A46B1374-D7C3-4216-9BF3-8A0878FB1755}" presName="rootText" presStyleLbl="node2" presStyleIdx="0" presStyleCnt="4">
        <dgm:presLayoutVars>
          <dgm:chPref val="3"/>
        </dgm:presLayoutVars>
      </dgm:prSet>
      <dgm:spPr/>
    </dgm:pt>
    <dgm:pt modelId="{5D42434E-63E3-452E-A376-6B8B93E3B4B5}" type="pres">
      <dgm:prSet presAssocID="{A46B1374-D7C3-4216-9BF3-8A0878FB1755}" presName="rootConnector" presStyleLbl="node2" presStyleIdx="0" presStyleCnt="4"/>
      <dgm:spPr/>
    </dgm:pt>
    <dgm:pt modelId="{023A3C24-65AB-4471-BB8D-627CF7AB278A}" type="pres">
      <dgm:prSet presAssocID="{A46B1374-D7C3-4216-9BF3-8A0878FB1755}" presName="hierChild4" presStyleCnt="0"/>
      <dgm:spPr/>
    </dgm:pt>
    <dgm:pt modelId="{34C6B3C1-1FC9-48EA-B4AE-132B744ADD32}" type="pres">
      <dgm:prSet presAssocID="{A46B1374-D7C3-4216-9BF3-8A0878FB1755}" presName="hierChild5" presStyleCnt="0"/>
      <dgm:spPr/>
    </dgm:pt>
    <dgm:pt modelId="{814B766C-C570-4D35-BFA7-C937F4AA7281}" type="pres">
      <dgm:prSet presAssocID="{86CD4A13-A1E4-409A-8EC8-EBECE2C3D26B}" presName="Name37" presStyleLbl="parChTrans1D2" presStyleIdx="1" presStyleCnt="4"/>
      <dgm:spPr/>
    </dgm:pt>
    <dgm:pt modelId="{4D0ADC4B-91AC-45AD-837C-75508CB95558}" type="pres">
      <dgm:prSet presAssocID="{6CBA195F-4653-4E6A-87B0-DCFD01D9AB13}" presName="hierRoot2" presStyleCnt="0">
        <dgm:presLayoutVars>
          <dgm:hierBranch val="init"/>
        </dgm:presLayoutVars>
      </dgm:prSet>
      <dgm:spPr/>
    </dgm:pt>
    <dgm:pt modelId="{2B6903FD-537A-4382-BA69-E5F09F42E009}" type="pres">
      <dgm:prSet presAssocID="{6CBA195F-4653-4E6A-87B0-DCFD01D9AB13}" presName="rootComposite" presStyleCnt="0"/>
      <dgm:spPr/>
    </dgm:pt>
    <dgm:pt modelId="{49D16378-A10F-44B2-B09A-F288895AB046}" type="pres">
      <dgm:prSet presAssocID="{6CBA195F-4653-4E6A-87B0-DCFD01D9AB13}" presName="rootText" presStyleLbl="node2" presStyleIdx="1" presStyleCnt="4">
        <dgm:presLayoutVars>
          <dgm:chPref val="3"/>
        </dgm:presLayoutVars>
      </dgm:prSet>
      <dgm:spPr/>
    </dgm:pt>
    <dgm:pt modelId="{83949545-BB35-4C0D-BB81-B122A9A374C4}" type="pres">
      <dgm:prSet presAssocID="{6CBA195F-4653-4E6A-87B0-DCFD01D9AB13}" presName="rootConnector" presStyleLbl="node2" presStyleIdx="1" presStyleCnt="4"/>
      <dgm:spPr/>
    </dgm:pt>
    <dgm:pt modelId="{2CF8C681-6E48-449B-9BB1-FD3CD962AA59}" type="pres">
      <dgm:prSet presAssocID="{6CBA195F-4653-4E6A-87B0-DCFD01D9AB13}" presName="hierChild4" presStyleCnt="0"/>
      <dgm:spPr/>
    </dgm:pt>
    <dgm:pt modelId="{C5D21314-CF14-4D4E-93B1-A8228241F6F5}" type="pres">
      <dgm:prSet presAssocID="{6CBA195F-4653-4E6A-87B0-DCFD01D9AB13}" presName="hierChild5" presStyleCnt="0"/>
      <dgm:spPr/>
    </dgm:pt>
    <dgm:pt modelId="{5C3EAF61-04C3-48E8-B46D-5FE7275A241D}" type="pres">
      <dgm:prSet presAssocID="{A8D8D3CE-CE6B-48A2-A48B-93E7311D8A99}" presName="Name37" presStyleLbl="parChTrans1D2" presStyleIdx="2" presStyleCnt="4"/>
      <dgm:spPr/>
    </dgm:pt>
    <dgm:pt modelId="{BBA22D1A-BC6D-4808-9C3A-77C7EA3920B0}" type="pres">
      <dgm:prSet presAssocID="{73CCA1D9-A2D4-44C3-97E8-F60A7ED2FCCF}" presName="hierRoot2" presStyleCnt="0">
        <dgm:presLayoutVars>
          <dgm:hierBranch val="init"/>
        </dgm:presLayoutVars>
      </dgm:prSet>
      <dgm:spPr/>
    </dgm:pt>
    <dgm:pt modelId="{3A8B039C-E4C3-478C-8B54-39A56485278F}" type="pres">
      <dgm:prSet presAssocID="{73CCA1D9-A2D4-44C3-97E8-F60A7ED2FCCF}" presName="rootComposite" presStyleCnt="0"/>
      <dgm:spPr/>
    </dgm:pt>
    <dgm:pt modelId="{20E93F8B-8DFE-467D-8B29-FC0B987664D6}" type="pres">
      <dgm:prSet presAssocID="{73CCA1D9-A2D4-44C3-97E8-F60A7ED2FCCF}" presName="rootText" presStyleLbl="node2" presStyleIdx="2" presStyleCnt="4">
        <dgm:presLayoutVars>
          <dgm:chPref val="3"/>
        </dgm:presLayoutVars>
      </dgm:prSet>
      <dgm:spPr/>
    </dgm:pt>
    <dgm:pt modelId="{4D1EE5AC-4D52-4180-B300-AE4C5799B47E}" type="pres">
      <dgm:prSet presAssocID="{73CCA1D9-A2D4-44C3-97E8-F60A7ED2FCCF}" presName="rootConnector" presStyleLbl="node2" presStyleIdx="2" presStyleCnt="4"/>
      <dgm:spPr/>
    </dgm:pt>
    <dgm:pt modelId="{550CB5F9-835D-43B5-B1D7-226107F61133}" type="pres">
      <dgm:prSet presAssocID="{73CCA1D9-A2D4-44C3-97E8-F60A7ED2FCCF}" presName="hierChild4" presStyleCnt="0"/>
      <dgm:spPr/>
    </dgm:pt>
    <dgm:pt modelId="{CB2A55E8-8754-465E-A6C5-FDAED089CAC2}" type="pres">
      <dgm:prSet presAssocID="{73CCA1D9-A2D4-44C3-97E8-F60A7ED2FCCF}" presName="hierChild5" presStyleCnt="0"/>
      <dgm:spPr/>
    </dgm:pt>
    <dgm:pt modelId="{A537B183-CED7-422B-ADA8-866BBD61F6C0}" type="pres">
      <dgm:prSet presAssocID="{F4A59E20-0994-4CBA-9528-35DFB5370C9E}" presName="Name37" presStyleLbl="parChTrans1D2" presStyleIdx="3" presStyleCnt="4"/>
      <dgm:spPr/>
    </dgm:pt>
    <dgm:pt modelId="{3AA03821-F3A0-4A9B-9F75-E9EF7603B233}" type="pres">
      <dgm:prSet presAssocID="{F1F7D130-18B4-479F-8E23-D4F67DD3C277}" presName="hierRoot2" presStyleCnt="0">
        <dgm:presLayoutVars>
          <dgm:hierBranch val="init"/>
        </dgm:presLayoutVars>
      </dgm:prSet>
      <dgm:spPr/>
    </dgm:pt>
    <dgm:pt modelId="{1DFF3AA4-B155-451E-8697-DB0FAB906728}" type="pres">
      <dgm:prSet presAssocID="{F1F7D130-18B4-479F-8E23-D4F67DD3C277}" presName="rootComposite" presStyleCnt="0"/>
      <dgm:spPr/>
    </dgm:pt>
    <dgm:pt modelId="{5543A3A3-27BC-4FAF-9DBE-776736B954DD}" type="pres">
      <dgm:prSet presAssocID="{F1F7D130-18B4-479F-8E23-D4F67DD3C277}" presName="rootText" presStyleLbl="node2" presStyleIdx="3" presStyleCnt="4">
        <dgm:presLayoutVars>
          <dgm:chPref val="3"/>
        </dgm:presLayoutVars>
      </dgm:prSet>
      <dgm:spPr/>
    </dgm:pt>
    <dgm:pt modelId="{D4174732-D461-406B-9E70-D22F193E5373}" type="pres">
      <dgm:prSet presAssocID="{F1F7D130-18B4-479F-8E23-D4F67DD3C277}" presName="rootConnector" presStyleLbl="node2" presStyleIdx="3" presStyleCnt="4"/>
      <dgm:spPr/>
    </dgm:pt>
    <dgm:pt modelId="{161B6C16-864F-4047-9CAA-77D2CF44D91A}" type="pres">
      <dgm:prSet presAssocID="{F1F7D130-18B4-479F-8E23-D4F67DD3C277}" presName="hierChild4" presStyleCnt="0"/>
      <dgm:spPr/>
    </dgm:pt>
    <dgm:pt modelId="{43298ED2-A6B7-4A49-BC78-794007FC87DF}" type="pres">
      <dgm:prSet presAssocID="{F1F7D130-18B4-479F-8E23-D4F67DD3C277}" presName="hierChild5" presStyleCnt="0"/>
      <dgm:spPr/>
    </dgm:pt>
    <dgm:pt modelId="{495D36E0-EC45-4CF8-892C-1761016D1E83}" type="pres">
      <dgm:prSet presAssocID="{306DF920-ED2F-4FBC-B960-58471211CE99}" presName="hierChild3" presStyleCnt="0"/>
      <dgm:spPr/>
    </dgm:pt>
  </dgm:ptLst>
  <dgm:cxnLst>
    <dgm:cxn modelId="{75A0B513-057E-432A-899A-B6CF6BAFA70C}" type="presOf" srcId="{73CCA1D9-A2D4-44C3-97E8-F60A7ED2FCCF}" destId="{4D1EE5AC-4D52-4180-B300-AE4C5799B47E}" srcOrd="1" destOrd="0" presId="urn:microsoft.com/office/officeart/2005/8/layout/orgChart1"/>
    <dgm:cxn modelId="{5812F82A-8B22-4D18-A9DE-C26FEEB7F007}" type="presOf" srcId="{F1F7D130-18B4-479F-8E23-D4F67DD3C277}" destId="{D4174732-D461-406B-9E70-D22F193E5373}" srcOrd="1" destOrd="0" presId="urn:microsoft.com/office/officeart/2005/8/layout/orgChart1"/>
    <dgm:cxn modelId="{515CD160-1AEC-4B28-A877-D790DAF448D9}" srcId="{306DF920-ED2F-4FBC-B960-58471211CE99}" destId="{A46B1374-D7C3-4216-9BF3-8A0878FB1755}" srcOrd="0" destOrd="0" parTransId="{776ECBB5-ED43-44C3-B835-FEBA0F91A40A}" sibTransId="{D1454B7E-2CBF-47AA-AB47-086D730CE319}"/>
    <dgm:cxn modelId="{2F8DBC69-E8F3-401B-AB6A-0F8F10D2574A}" srcId="{306DF920-ED2F-4FBC-B960-58471211CE99}" destId="{6CBA195F-4653-4E6A-87B0-DCFD01D9AB13}" srcOrd="1" destOrd="0" parTransId="{86CD4A13-A1E4-409A-8EC8-EBECE2C3D26B}" sibTransId="{A9E90B97-F854-48B7-A6F4-21D6141A2F7F}"/>
    <dgm:cxn modelId="{4538D54C-EFF6-4D18-B50D-81F444A46DBB}" type="presOf" srcId="{6CBA195F-4653-4E6A-87B0-DCFD01D9AB13}" destId="{49D16378-A10F-44B2-B09A-F288895AB046}" srcOrd="0" destOrd="0" presId="urn:microsoft.com/office/officeart/2005/8/layout/orgChart1"/>
    <dgm:cxn modelId="{7DA63B86-EDA9-44D0-BEE5-89821C9635CF}" srcId="{C51D243B-ED52-4065-A0B4-F65057BB6676}" destId="{306DF920-ED2F-4FBC-B960-58471211CE99}" srcOrd="0" destOrd="0" parTransId="{C988F8A3-CF1D-405D-8C81-1DB22DBF196E}" sibTransId="{866679C2-1C6C-4B83-9BB9-64E2FDB44F39}"/>
    <dgm:cxn modelId="{BA91E28A-19CB-42AD-92C2-3019AA88D04A}" type="presOf" srcId="{6CBA195F-4653-4E6A-87B0-DCFD01D9AB13}" destId="{83949545-BB35-4C0D-BB81-B122A9A374C4}" srcOrd="1" destOrd="0" presId="urn:microsoft.com/office/officeart/2005/8/layout/orgChart1"/>
    <dgm:cxn modelId="{ABAC4A9A-4929-4AF9-B7E3-20BDBFD7DACC}" srcId="{306DF920-ED2F-4FBC-B960-58471211CE99}" destId="{F1F7D130-18B4-479F-8E23-D4F67DD3C277}" srcOrd="3" destOrd="0" parTransId="{F4A59E20-0994-4CBA-9528-35DFB5370C9E}" sibTransId="{D211597A-19F6-41DB-8F52-5E174C7E9C92}"/>
    <dgm:cxn modelId="{9EAE0C9D-4C1F-422F-93D3-C82EE16F7174}" type="presOf" srcId="{86CD4A13-A1E4-409A-8EC8-EBECE2C3D26B}" destId="{814B766C-C570-4D35-BFA7-C937F4AA7281}" srcOrd="0" destOrd="0" presId="urn:microsoft.com/office/officeart/2005/8/layout/orgChart1"/>
    <dgm:cxn modelId="{A2BFEE9D-2990-49BE-80C8-15097588C2E2}" type="presOf" srcId="{776ECBB5-ED43-44C3-B835-FEBA0F91A40A}" destId="{CE5283B2-DE13-4073-86E0-5771E8A95820}" srcOrd="0" destOrd="0" presId="urn:microsoft.com/office/officeart/2005/8/layout/orgChart1"/>
    <dgm:cxn modelId="{2205ACA2-A871-4358-9BAB-11CA56FDC655}" type="presOf" srcId="{306DF920-ED2F-4FBC-B960-58471211CE99}" destId="{59C93A51-5EEF-46AA-84AB-127D7BF4CD2C}" srcOrd="0" destOrd="0" presId="urn:microsoft.com/office/officeart/2005/8/layout/orgChart1"/>
    <dgm:cxn modelId="{EF96FBA8-E347-4CD9-9D95-1F9DD7AAC98B}" type="presOf" srcId="{A46B1374-D7C3-4216-9BF3-8A0878FB1755}" destId="{BA040C05-F8D5-4A72-9307-C143DE1E7EC9}" srcOrd="0" destOrd="0" presId="urn:microsoft.com/office/officeart/2005/8/layout/orgChart1"/>
    <dgm:cxn modelId="{E54350AF-362F-49F6-AD8A-AB04A274E0F2}" type="presOf" srcId="{A46B1374-D7C3-4216-9BF3-8A0878FB1755}" destId="{5D42434E-63E3-452E-A376-6B8B93E3B4B5}" srcOrd="1" destOrd="0" presId="urn:microsoft.com/office/officeart/2005/8/layout/orgChart1"/>
    <dgm:cxn modelId="{7E9C54BA-D45E-4E7A-AE57-0DBE46BB59BA}" type="presOf" srcId="{306DF920-ED2F-4FBC-B960-58471211CE99}" destId="{235FA038-C80C-4414-961A-41EDF374C8A8}" srcOrd="1" destOrd="0" presId="urn:microsoft.com/office/officeart/2005/8/layout/orgChart1"/>
    <dgm:cxn modelId="{F0C3B1BA-F4EF-49A8-BF61-C4A1948D6E18}" type="presOf" srcId="{A8D8D3CE-CE6B-48A2-A48B-93E7311D8A99}" destId="{5C3EAF61-04C3-48E8-B46D-5FE7275A241D}" srcOrd="0" destOrd="0" presId="urn:microsoft.com/office/officeart/2005/8/layout/orgChart1"/>
    <dgm:cxn modelId="{B7051DC7-9AA7-4021-9A7D-ADC3A244178A}" type="presOf" srcId="{F1F7D130-18B4-479F-8E23-D4F67DD3C277}" destId="{5543A3A3-27BC-4FAF-9DBE-776736B954DD}" srcOrd="0" destOrd="0" presId="urn:microsoft.com/office/officeart/2005/8/layout/orgChart1"/>
    <dgm:cxn modelId="{8D0434D8-F4A4-4A7A-AF26-C9EE124D4DE2}" srcId="{306DF920-ED2F-4FBC-B960-58471211CE99}" destId="{73CCA1D9-A2D4-44C3-97E8-F60A7ED2FCCF}" srcOrd="2" destOrd="0" parTransId="{A8D8D3CE-CE6B-48A2-A48B-93E7311D8A99}" sibTransId="{E93A037C-4DBB-4E1B-80B8-FD33239B1038}"/>
    <dgm:cxn modelId="{02C7EAF0-DC34-4C9F-8187-874DF90E7B4D}" type="presOf" srcId="{73CCA1D9-A2D4-44C3-97E8-F60A7ED2FCCF}" destId="{20E93F8B-8DFE-467D-8B29-FC0B987664D6}" srcOrd="0" destOrd="0" presId="urn:microsoft.com/office/officeart/2005/8/layout/orgChart1"/>
    <dgm:cxn modelId="{B834EEF4-DE94-4AEF-AA5E-64A8C197BFCB}" type="presOf" srcId="{C51D243B-ED52-4065-A0B4-F65057BB6676}" destId="{30B2B158-9BBA-4D2C-92BC-435451E67822}" srcOrd="0" destOrd="0" presId="urn:microsoft.com/office/officeart/2005/8/layout/orgChart1"/>
    <dgm:cxn modelId="{2E1151FD-1FBC-4F01-9A93-D46BD7E83384}" type="presOf" srcId="{F4A59E20-0994-4CBA-9528-35DFB5370C9E}" destId="{A537B183-CED7-422B-ADA8-866BBD61F6C0}" srcOrd="0" destOrd="0" presId="urn:microsoft.com/office/officeart/2005/8/layout/orgChart1"/>
    <dgm:cxn modelId="{17663E53-018D-42E6-8D38-697B67057DC2}" type="presParOf" srcId="{30B2B158-9BBA-4D2C-92BC-435451E67822}" destId="{3F31312E-292F-4DE6-AF57-CB5203C955C6}" srcOrd="0" destOrd="0" presId="urn:microsoft.com/office/officeart/2005/8/layout/orgChart1"/>
    <dgm:cxn modelId="{395AB0B3-8DED-4504-B6DD-232EA5B82D74}" type="presParOf" srcId="{3F31312E-292F-4DE6-AF57-CB5203C955C6}" destId="{6E5889F2-6892-4E1F-817A-31A161DD1198}" srcOrd="0" destOrd="0" presId="urn:microsoft.com/office/officeart/2005/8/layout/orgChart1"/>
    <dgm:cxn modelId="{DAD18ECA-9804-447B-9D19-AEA205502330}" type="presParOf" srcId="{6E5889F2-6892-4E1F-817A-31A161DD1198}" destId="{59C93A51-5EEF-46AA-84AB-127D7BF4CD2C}" srcOrd="0" destOrd="0" presId="urn:microsoft.com/office/officeart/2005/8/layout/orgChart1"/>
    <dgm:cxn modelId="{BD0ACD31-21D2-40DE-B625-FB5F98FB693D}" type="presParOf" srcId="{6E5889F2-6892-4E1F-817A-31A161DD1198}" destId="{235FA038-C80C-4414-961A-41EDF374C8A8}" srcOrd="1" destOrd="0" presId="urn:microsoft.com/office/officeart/2005/8/layout/orgChart1"/>
    <dgm:cxn modelId="{3E9800C2-84AF-4C5C-A472-F31285449BBE}" type="presParOf" srcId="{3F31312E-292F-4DE6-AF57-CB5203C955C6}" destId="{8AB7CDB0-A264-460C-B753-D4DA22A0A8F6}" srcOrd="1" destOrd="0" presId="urn:microsoft.com/office/officeart/2005/8/layout/orgChart1"/>
    <dgm:cxn modelId="{134ADF6B-06A0-4EBD-BC25-FEB9057CFE18}" type="presParOf" srcId="{8AB7CDB0-A264-460C-B753-D4DA22A0A8F6}" destId="{CE5283B2-DE13-4073-86E0-5771E8A95820}" srcOrd="0" destOrd="0" presId="urn:microsoft.com/office/officeart/2005/8/layout/orgChart1"/>
    <dgm:cxn modelId="{13643E1B-9494-40FC-8F48-DB596217B509}" type="presParOf" srcId="{8AB7CDB0-A264-460C-B753-D4DA22A0A8F6}" destId="{96155382-4FD8-4EB0-BD26-8676EECDF31C}" srcOrd="1" destOrd="0" presId="urn:microsoft.com/office/officeart/2005/8/layout/orgChart1"/>
    <dgm:cxn modelId="{FF1AAFC0-DCF1-4515-A252-D6BB073EB675}" type="presParOf" srcId="{96155382-4FD8-4EB0-BD26-8676EECDF31C}" destId="{349A8570-761E-4E38-B4A2-5E31D60EF5B1}" srcOrd="0" destOrd="0" presId="urn:microsoft.com/office/officeart/2005/8/layout/orgChart1"/>
    <dgm:cxn modelId="{3266CB41-76AA-4A75-85D2-2E4A11668D86}" type="presParOf" srcId="{349A8570-761E-4E38-B4A2-5E31D60EF5B1}" destId="{BA040C05-F8D5-4A72-9307-C143DE1E7EC9}" srcOrd="0" destOrd="0" presId="urn:microsoft.com/office/officeart/2005/8/layout/orgChart1"/>
    <dgm:cxn modelId="{610FF4E1-770C-488D-9BF5-CF616CA1C34C}" type="presParOf" srcId="{349A8570-761E-4E38-B4A2-5E31D60EF5B1}" destId="{5D42434E-63E3-452E-A376-6B8B93E3B4B5}" srcOrd="1" destOrd="0" presId="urn:microsoft.com/office/officeart/2005/8/layout/orgChart1"/>
    <dgm:cxn modelId="{437858A1-F4F6-45BF-83E1-877C0C1525C2}" type="presParOf" srcId="{96155382-4FD8-4EB0-BD26-8676EECDF31C}" destId="{023A3C24-65AB-4471-BB8D-627CF7AB278A}" srcOrd="1" destOrd="0" presId="urn:microsoft.com/office/officeart/2005/8/layout/orgChart1"/>
    <dgm:cxn modelId="{41955844-F5B0-4840-AF14-6E3BDFB31769}" type="presParOf" srcId="{96155382-4FD8-4EB0-BD26-8676EECDF31C}" destId="{34C6B3C1-1FC9-48EA-B4AE-132B744ADD32}" srcOrd="2" destOrd="0" presId="urn:microsoft.com/office/officeart/2005/8/layout/orgChart1"/>
    <dgm:cxn modelId="{560EFED2-4F9F-43D6-8856-1E77947E1823}" type="presParOf" srcId="{8AB7CDB0-A264-460C-B753-D4DA22A0A8F6}" destId="{814B766C-C570-4D35-BFA7-C937F4AA7281}" srcOrd="2" destOrd="0" presId="urn:microsoft.com/office/officeart/2005/8/layout/orgChart1"/>
    <dgm:cxn modelId="{B4E7A78D-E688-4098-9961-F34D5BE4A0F4}" type="presParOf" srcId="{8AB7CDB0-A264-460C-B753-D4DA22A0A8F6}" destId="{4D0ADC4B-91AC-45AD-837C-75508CB95558}" srcOrd="3" destOrd="0" presId="urn:microsoft.com/office/officeart/2005/8/layout/orgChart1"/>
    <dgm:cxn modelId="{F908E7D9-8B11-4285-8852-734A0A353442}" type="presParOf" srcId="{4D0ADC4B-91AC-45AD-837C-75508CB95558}" destId="{2B6903FD-537A-4382-BA69-E5F09F42E009}" srcOrd="0" destOrd="0" presId="urn:microsoft.com/office/officeart/2005/8/layout/orgChart1"/>
    <dgm:cxn modelId="{FEC2C7F8-0526-4F22-B80C-98BF0F5D265D}" type="presParOf" srcId="{2B6903FD-537A-4382-BA69-E5F09F42E009}" destId="{49D16378-A10F-44B2-B09A-F288895AB046}" srcOrd="0" destOrd="0" presId="urn:microsoft.com/office/officeart/2005/8/layout/orgChart1"/>
    <dgm:cxn modelId="{292EC2F9-B974-49E5-8048-93A840EE457E}" type="presParOf" srcId="{2B6903FD-537A-4382-BA69-E5F09F42E009}" destId="{83949545-BB35-4C0D-BB81-B122A9A374C4}" srcOrd="1" destOrd="0" presId="urn:microsoft.com/office/officeart/2005/8/layout/orgChart1"/>
    <dgm:cxn modelId="{ECFD0E1C-3C41-455E-B7B4-E282B2404814}" type="presParOf" srcId="{4D0ADC4B-91AC-45AD-837C-75508CB95558}" destId="{2CF8C681-6E48-449B-9BB1-FD3CD962AA59}" srcOrd="1" destOrd="0" presId="urn:microsoft.com/office/officeart/2005/8/layout/orgChart1"/>
    <dgm:cxn modelId="{89064101-A8C7-42BF-BF33-75A2138CA1F4}" type="presParOf" srcId="{4D0ADC4B-91AC-45AD-837C-75508CB95558}" destId="{C5D21314-CF14-4D4E-93B1-A8228241F6F5}" srcOrd="2" destOrd="0" presId="urn:microsoft.com/office/officeart/2005/8/layout/orgChart1"/>
    <dgm:cxn modelId="{A25299BB-AE4C-435C-AAFC-9BBDCD393247}" type="presParOf" srcId="{8AB7CDB0-A264-460C-B753-D4DA22A0A8F6}" destId="{5C3EAF61-04C3-48E8-B46D-5FE7275A241D}" srcOrd="4" destOrd="0" presId="urn:microsoft.com/office/officeart/2005/8/layout/orgChart1"/>
    <dgm:cxn modelId="{5CD1E6D6-D2A6-4E3A-B8DC-E395D1C25535}" type="presParOf" srcId="{8AB7CDB0-A264-460C-B753-D4DA22A0A8F6}" destId="{BBA22D1A-BC6D-4808-9C3A-77C7EA3920B0}" srcOrd="5" destOrd="0" presId="urn:microsoft.com/office/officeart/2005/8/layout/orgChart1"/>
    <dgm:cxn modelId="{798429EC-7E5D-4551-ACB3-FB31681F4550}" type="presParOf" srcId="{BBA22D1A-BC6D-4808-9C3A-77C7EA3920B0}" destId="{3A8B039C-E4C3-478C-8B54-39A56485278F}" srcOrd="0" destOrd="0" presId="urn:microsoft.com/office/officeart/2005/8/layout/orgChart1"/>
    <dgm:cxn modelId="{7C3D4DD4-6ADF-49C3-9AC9-BEBB72D608E0}" type="presParOf" srcId="{3A8B039C-E4C3-478C-8B54-39A56485278F}" destId="{20E93F8B-8DFE-467D-8B29-FC0B987664D6}" srcOrd="0" destOrd="0" presId="urn:microsoft.com/office/officeart/2005/8/layout/orgChart1"/>
    <dgm:cxn modelId="{87167C3D-A4DB-4605-87FE-4FF68C335CAE}" type="presParOf" srcId="{3A8B039C-E4C3-478C-8B54-39A56485278F}" destId="{4D1EE5AC-4D52-4180-B300-AE4C5799B47E}" srcOrd="1" destOrd="0" presId="urn:microsoft.com/office/officeart/2005/8/layout/orgChart1"/>
    <dgm:cxn modelId="{CF30BBD3-7656-4777-A83C-AC82B3DE6325}" type="presParOf" srcId="{BBA22D1A-BC6D-4808-9C3A-77C7EA3920B0}" destId="{550CB5F9-835D-43B5-B1D7-226107F61133}" srcOrd="1" destOrd="0" presId="urn:microsoft.com/office/officeart/2005/8/layout/orgChart1"/>
    <dgm:cxn modelId="{85DCC3FC-556B-4625-B75D-ABF09945AF10}" type="presParOf" srcId="{BBA22D1A-BC6D-4808-9C3A-77C7EA3920B0}" destId="{CB2A55E8-8754-465E-A6C5-FDAED089CAC2}" srcOrd="2" destOrd="0" presId="urn:microsoft.com/office/officeart/2005/8/layout/orgChart1"/>
    <dgm:cxn modelId="{632D4273-F914-4A92-9A31-8E8252E9C213}" type="presParOf" srcId="{8AB7CDB0-A264-460C-B753-D4DA22A0A8F6}" destId="{A537B183-CED7-422B-ADA8-866BBD61F6C0}" srcOrd="6" destOrd="0" presId="urn:microsoft.com/office/officeart/2005/8/layout/orgChart1"/>
    <dgm:cxn modelId="{BF06A60F-FDF2-4C4B-AC2C-40DEBEFA65C9}" type="presParOf" srcId="{8AB7CDB0-A264-460C-B753-D4DA22A0A8F6}" destId="{3AA03821-F3A0-4A9B-9F75-E9EF7603B233}" srcOrd="7" destOrd="0" presId="urn:microsoft.com/office/officeart/2005/8/layout/orgChart1"/>
    <dgm:cxn modelId="{8FBA1967-D9ED-471D-B943-397E44AA1DC4}" type="presParOf" srcId="{3AA03821-F3A0-4A9B-9F75-E9EF7603B233}" destId="{1DFF3AA4-B155-451E-8697-DB0FAB906728}" srcOrd="0" destOrd="0" presId="urn:microsoft.com/office/officeart/2005/8/layout/orgChart1"/>
    <dgm:cxn modelId="{CE153753-7172-4998-865D-D10C61B00E15}" type="presParOf" srcId="{1DFF3AA4-B155-451E-8697-DB0FAB906728}" destId="{5543A3A3-27BC-4FAF-9DBE-776736B954DD}" srcOrd="0" destOrd="0" presId="urn:microsoft.com/office/officeart/2005/8/layout/orgChart1"/>
    <dgm:cxn modelId="{82797432-BC28-438C-B0A7-0FFC868C14B7}" type="presParOf" srcId="{1DFF3AA4-B155-451E-8697-DB0FAB906728}" destId="{D4174732-D461-406B-9E70-D22F193E5373}" srcOrd="1" destOrd="0" presId="urn:microsoft.com/office/officeart/2005/8/layout/orgChart1"/>
    <dgm:cxn modelId="{6C53C183-101E-418E-B562-A94700728EAF}" type="presParOf" srcId="{3AA03821-F3A0-4A9B-9F75-E9EF7603B233}" destId="{161B6C16-864F-4047-9CAA-77D2CF44D91A}" srcOrd="1" destOrd="0" presId="urn:microsoft.com/office/officeart/2005/8/layout/orgChart1"/>
    <dgm:cxn modelId="{D064BA4A-A942-446D-99C8-B9038618815A}" type="presParOf" srcId="{3AA03821-F3A0-4A9B-9F75-E9EF7603B233}" destId="{43298ED2-A6B7-4A49-BC78-794007FC87DF}" srcOrd="2" destOrd="0" presId="urn:microsoft.com/office/officeart/2005/8/layout/orgChart1"/>
    <dgm:cxn modelId="{15FEF414-3FA8-4F24-86B0-0AD4D1175D00}" type="presParOf" srcId="{3F31312E-292F-4DE6-AF57-CB5203C955C6}" destId="{495D36E0-EC45-4CF8-892C-1761016D1E8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9463793-E3ED-4B04-B65C-158904C8CD7E}"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l-GR"/>
        </a:p>
      </dgm:t>
    </dgm:pt>
    <dgm:pt modelId="{1829649A-D381-4A55-A260-1B574F0452BD}">
      <dgm:prSet phldrT="[Κείμενο]" custT="1"/>
      <dgm:spPr/>
      <dgm:t>
        <a:bodyPr/>
        <a:lstStyle/>
        <a:p>
          <a:r>
            <a:rPr lang="el-GR" sz="2400" b="1" dirty="0">
              <a:latin typeface="Times New Roman" panose="02020603050405020304" pitchFamily="18" charset="0"/>
              <a:cs typeface="Times New Roman" panose="02020603050405020304" pitchFamily="18" charset="0"/>
            </a:rPr>
            <a:t>Προβληματισμο</a:t>
          </a:r>
          <a:r>
            <a:rPr lang="el-GR" sz="2400" dirty="0">
              <a:latin typeface="Times New Roman" panose="02020603050405020304" pitchFamily="18" charset="0"/>
              <a:cs typeface="Times New Roman" panose="02020603050405020304" pitchFamily="18" charset="0"/>
            </a:rPr>
            <a:t>ί</a:t>
          </a:r>
        </a:p>
      </dgm:t>
    </dgm:pt>
    <dgm:pt modelId="{E9BB14F2-AD7D-4D30-9B11-59BE7B14D340}" type="parTrans" cxnId="{FA361F1D-ED84-4FDF-873A-18C68CD423CD}">
      <dgm:prSet/>
      <dgm:spPr/>
      <dgm:t>
        <a:bodyPr/>
        <a:lstStyle/>
        <a:p>
          <a:endParaRPr lang="el-GR"/>
        </a:p>
      </dgm:t>
    </dgm:pt>
    <dgm:pt modelId="{ED39D314-D805-48C1-AE29-398E0FE0A274}" type="sibTrans" cxnId="{FA361F1D-ED84-4FDF-873A-18C68CD423CD}">
      <dgm:prSet/>
      <dgm:spPr/>
      <dgm:t>
        <a:bodyPr/>
        <a:lstStyle/>
        <a:p>
          <a:endParaRPr lang="el-GR"/>
        </a:p>
      </dgm:t>
    </dgm:pt>
    <dgm:pt modelId="{77F776E2-1929-4D53-B646-53D9DA482B84}">
      <dgm:prSet phldrT="[Κείμενο]"/>
      <dgm:spPr/>
      <dgm:t>
        <a:bodyPr/>
        <a:lstStyle/>
        <a:p>
          <a:r>
            <a:rPr lang="el-GR" dirty="0">
              <a:solidFill>
                <a:srgbClr val="002060"/>
              </a:solidFill>
              <a:latin typeface="Times New Roman" panose="02020603050405020304" pitchFamily="18" charset="0"/>
              <a:cs typeface="Times New Roman" panose="02020603050405020304" pitchFamily="18" charset="0"/>
            </a:rPr>
            <a:t>Έλλειψη συσκευών στα σχολεία</a:t>
          </a:r>
        </a:p>
      </dgm:t>
    </dgm:pt>
    <dgm:pt modelId="{F69E1523-EE14-46C2-88AB-5E177463A717}" type="parTrans" cxnId="{73B5B0ED-13F8-4D7B-B5F2-1E777B387F18}">
      <dgm:prSet/>
      <dgm:spPr/>
      <dgm:t>
        <a:bodyPr/>
        <a:lstStyle/>
        <a:p>
          <a:endParaRPr lang="el-GR"/>
        </a:p>
      </dgm:t>
    </dgm:pt>
    <dgm:pt modelId="{454834F5-F2F4-456A-9FE8-BD40D2870B7A}" type="sibTrans" cxnId="{73B5B0ED-13F8-4D7B-B5F2-1E777B387F18}">
      <dgm:prSet/>
      <dgm:spPr/>
      <dgm:t>
        <a:bodyPr/>
        <a:lstStyle/>
        <a:p>
          <a:endParaRPr lang="el-GR"/>
        </a:p>
      </dgm:t>
    </dgm:pt>
    <dgm:pt modelId="{45469336-FB58-43EE-AA50-6CF89CA9F771}">
      <dgm:prSet phldrT="[Κείμενο]" custT="1"/>
      <dgm:spPr/>
      <dgm:t>
        <a:bodyPr/>
        <a:lstStyle/>
        <a:p>
          <a:r>
            <a:rPr lang="el-GR" sz="2400" dirty="0">
              <a:latin typeface="Times New Roman" panose="02020603050405020304" pitchFamily="18" charset="0"/>
              <a:cs typeface="Times New Roman" panose="02020603050405020304" pitchFamily="18" charset="0"/>
            </a:rPr>
            <a:t>Απαγόρευση των κινητών συσκευών στα σχολεία</a:t>
          </a:r>
        </a:p>
      </dgm:t>
    </dgm:pt>
    <dgm:pt modelId="{C0890362-BC39-48E8-805B-701CDE3A117D}" type="parTrans" cxnId="{77E21035-1B5D-4210-BF71-DADD08850343}">
      <dgm:prSet/>
      <dgm:spPr/>
      <dgm:t>
        <a:bodyPr/>
        <a:lstStyle/>
        <a:p>
          <a:endParaRPr lang="el-GR"/>
        </a:p>
      </dgm:t>
    </dgm:pt>
    <dgm:pt modelId="{4DE8E078-D676-4C26-8EF3-B2DCAF655165}" type="sibTrans" cxnId="{77E21035-1B5D-4210-BF71-DADD08850343}">
      <dgm:prSet/>
      <dgm:spPr/>
      <dgm:t>
        <a:bodyPr/>
        <a:lstStyle/>
        <a:p>
          <a:endParaRPr lang="el-GR"/>
        </a:p>
      </dgm:t>
    </dgm:pt>
    <dgm:pt modelId="{713CF61F-71F4-405C-907C-1C42C702BA7E}">
      <dgm:prSet phldrT="[Κείμενο]"/>
      <dgm:spPr/>
      <dgm:t>
        <a:bodyPr/>
        <a:lstStyle/>
        <a:p>
          <a:r>
            <a:rPr lang="el-GR" dirty="0">
              <a:solidFill>
                <a:srgbClr val="002060"/>
              </a:solidFill>
              <a:latin typeface="Times New Roman" panose="02020603050405020304" pitchFamily="18" charset="0"/>
              <a:cs typeface="Times New Roman" panose="02020603050405020304" pitchFamily="18" charset="0"/>
            </a:rPr>
            <a:t>Ενημέρωση γονέων για τη χρήση τους στην εκπαίδευση </a:t>
          </a:r>
        </a:p>
      </dgm:t>
    </dgm:pt>
    <dgm:pt modelId="{C60646EC-B339-4C57-BC3F-0A5C4BC67549}" type="parTrans" cxnId="{C118D039-8917-49F7-AA32-FC083097BBA0}">
      <dgm:prSet/>
      <dgm:spPr/>
      <dgm:t>
        <a:bodyPr/>
        <a:lstStyle/>
        <a:p>
          <a:endParaRPr lang="el-GR"/>
        </a:p>
      </dgm:t>
    </dgm:pt>
    <dgm:pt modelId="{5F481666-C0EE-4748-AD31-7AD7B3047C5E}" type="sibTrans" cxnId="{C118D039-8917-49F7-AA32-FC083097BBA0}">
      <dgm:prSet/>
      <dgm:spPr/>
      <dgm:t>
        <a:bodyPr/>
        <a:lstStyle/>
        <a:p>
          <a:endParaRPr lang="el-GR"/>
        </a:p>
      </dgm:t>
    </dgm:pt>
    <dgm:pt modelId="{E6FB15A6-3D17-4AE6-882A-F62BC9F316F1}">
      <dgm:prSet phldrT="[Κείμενο]" custT="1"/>
      <dgm:spPr/>
      <dgm:t>
        <a:bodyPr/>
        <a:lstStyle/>
        <a:p>
          <a:r>
            <a:rPr lang="el-GR" sz="2400" dirty="0">
              <a:latin typeface="Times New Roman" panose="02020603050405020304" pitchFamily="18" charset="0"/>
              <a:cs typeface="Times New Roman" panose="02020603050405020304" pitchFamily="18" charset="0"/>
            </a:rPr>
            <a:t>Ανεπαρκής μελέτη για τις κατάλληλες μεθόδους</a:t>
          </a:r>
        </a:p>
      </dgm:t>
    </dgm:pt>
    <dgm:pt modelId="{1EDFD6C9-ACE7-4185-877B-B1747DEA12D2}" type="parTrans" cxnId="{213D3802-EF1E-49AE-8E94-6D7F288E97E3}">
      <dgm:prSet/>
      <dgm:spPr/>
      <dgm:t>
        <a:bodyPr/>
        <a:lstStyle/>
        <a:p>
          <a:endParaRPr lang="el-GR"/>
        </a:p>
      </dgm:t>
    </dgm:pt>
    <dgm:pt modelId="{F748415C-6696-463D-B5F9-E46AA580392F}" type="sibTrans" cxnId="{213D3802-EF1E-49AE-8E94-6D7F288E97E3}">
      <dgm:prSet/>
      <dgm:spPr/>
      <dgm:t>
        <a:bodyPr/>
        <a:lstStyle/>
        <a:p>
          <a:endParaRPr lang="el-GR"/>
        </a:p>
      </dgm:t>
    </dgm:pt>
    <dgm:pt modelId="{56595E8D-72C8-4BD3-8493-78CA1612256A}">
      <dgm:prSet phldrT="[Κείμενο]" custT="1"/>
      <dgm:spPr>
        <a:solidFill>
          <a:schemeClr val="accent1">
            <a:alpha val="90000"/>
          </a:schemeClr>
        </a:solidFill>
      </dgm:spPr>
      <dgm:t>
        <a:bodyPr/>
        <a:lstStyle/>
        <a:p>
          <a:r>
            <a:rPr lang="el-GR" sz="2400" dirty="0">
              <a:solidFill>
                <a:schemeClr val="bg1"/>
              </a:solidFill>
              <a:latin typeface="Times New Roman" panose="02020603050405020304" pitchFamily="18" charset="0"/>
              <a:cs typeface="Times New Roman" panose="02020603050405020304" pitchFamily="18" charset="0"/>
            </a:rPr>
            <a:t>Ανεπαρκής εκπαίδευση </a:t>
          </a:r>
          <a:r>
            <a:rPr lang="el-GR" sz="2400" dirty="0">
              <a:solidFill>
                <a:schemeClr val="bg1"/>
              </a:solidFill>
            </a:rPr>
            <a:t>των εκπαιδευτικών</a:t>
          </a:r>
          <a:endParaRPr lang="el-GR" sz="2400" dirty="0">
            <a:solidFill>
              <a:schemeClr val="bg1"/>
            </a:solidFill>
            <a:latin typeface="Times New Roman" panose="02020603050405020304" pitchFamily="18" charset="0"/>
            <a:cs typeface="Times New Roman" panose="02020603050405020304" pitchFamily="18" charset="0"/>
          </a:endParaRPr>
        </a:p>
      </dgm:t>
    </dgm:pt>
    <dgm:pt modelId="{B38614B8-26D9-4D82-BA1D-2C9E52F73D17}" type="parTrans" cxnId="{9CC71E7E-7E9E-44DD-9AE0-0AB381645A66}">
      <dgm:prSet/>
      <dgm:spPr/>
      <dgm:t>
        <a:bodyPr/>
        <a:lstStyle/>
        <a:p>
          <a:endParaRPr lang="el-GR"/>
        </a:p>
      </dgm:t>
    </dgm:pt>
    <dgm:pt modelId="{67EF864F-44B9-4EFB-BCF7-2FFF88271AC4}" type="sibTrans" cxnId="{9CC71E7E-7E9E-44DD-9AE0-0AB381645A66}">
      <dgm:prSet/>
      <dgm:spPr/>
      <dgm:t>
        <a:bodyPr/>
        <a:lstStyle/>
        <a:p>
          <a:endParaRPr lang="el-GR"/>
        </a:p>
      </dgm:t>
    </dgm:pt>
    <dgm:pt modelId="{3CADE0C9-9AC5-4C7D-8FE2-D7AD8B227F60}">
      <dgm:prSet/>
      <dgm:spPr/>
      <dgm:t>
        <a:bodyPr/>
        <a:lstStyle/>
        <a:p>
          <a:r>
            <a:rPr lang="en-US" dirty="0">
              <a:solidFill>
                <a:srgbClr val="002060"/>
              </a:solidFill>
              <a:latin typeface="Times New Roman" panose="02020603050405020304" pitchFamily="18" charset="0"/>
              <a:cs typeface="Times New Roman" panose="02020603050405020304" pitchFamily="18" charset="0"/>
            </a:rPr>
            <a:t>Bring your own device</a:t>
          </a:r>
          <a:endParaRPr lang="el-GR" dirty="0">
            <a:solidFill>
              <a:srgbClr val="002060"/>
            </a:solidFill>
          </a:endParaRPr>
        </a:p>
      </dgm:t>
    </dgm:pt>
    <dgm:pt modelId="{16A92587-91B0-4C56-A9AB-D69A4BFC5D67}" type="parTrans" cxnId="{0550D703-1735-48E3-AE54-9123501A7C05}">
      <dgm:prSet/>
      <dgm:spPr/>
      <dgm:t>
        <a:bodyPr/>
        <a:lstStyle/>
        <a:p>
          <a:endParaRPr lang="el-GR"/>
        </a:p>
      </dgm:t>
    </dgm:pt>
    <dgm:pt modelId="{1B9C8C93-DC6A-42CE-84C2-0FE58D8BEF81}" type="sibTrans" cxnId="{0550D703-1735-48E3-AE54-9123501A7C05}">
      <dgm:prSet/>
      <dgm:spPr/>
      <dgm:t>
        <a:bodyPr/>
        <a:lstStyle/>
        <a:p>
          <a:endParaRPr lang="el-GR"/>
        </a:p>
      </dgm:t>
    </dgm:pt>
    <dgm:pt modelId="{F116275E-1CC3-4638-99A4-7E260446CAA7}" type="pres">
      <dgm:prSet presAssocID="{B9463793-E3ED-4B04-B65C-158904C8CD7E}" presName="Name0" presStyleCnt="0">
        <dgm:presLayoutVars>
          <dgm:dir/>
          <dgm:animLvl val="lvl"/>
          <dgm:resizeHandles val="exact"/>
        </dgm:presLayoutVars>
      </dgm:prSet>
      <dgm:spPr/>
    </dgm:pt>
    <dgm:pt modelId="{533A5C27-0CE7-49A7-9A4A-A86A9686F826}" type="pres">
      <dgm:prSet presAssocID="{E6FB15A6-3D17-4AE6-882A-F62BC9F316F1}" presName="boxAndChildren" presStyleCnt="0"/>
      <dgm:spPr/>
    </dgm:pt>
    <dgm:pt modelId="{39D3008B-1A54-45B6-A1DE-24D1686BDD33}" type="pres">
      <dgm:prSet presAssocID="{E6FB15A6-3D17-4AE6-882A-F62BC9F316F1}" presName="parentTextBox" presStyleLbl="node1" presStyleIdx="0" presStyleCnt="3"/>
      <dgm:spPr/>
    </dgm:pt>
    <dgm:pt modelId="{51C9D4FF-3678-4E7C-848B-DAFC91123F14}" type="pres">
      <dgm:prSet presAssocID="{E6FB15A6-3D17-4AE6-882A-F62BC9F316F1}" presName="entireBox" presStyleLbl="node1" presStyleIdx="0" presStyleCnt="3"/>
      <dgm:spPr/>
    </dgm:pt>
    <dgm:pt modelId="{8E878F1C-A422-40ED-8AAF-FF2F6788A629}" type="pres">
      <dgm:prSet presAssocID="{E6FB15A6-3D17-4AE6-882A-F62BC9F316F1}" presName="descendantBox" presStyleCnt="0"/>
      <dgm:spPr/>
    </dgm:pt>
    <dgm:pt modelId="{82973AB4-D795-4FAD-B90F-02E051048871}" type="pres">
      <dgm:prSet presAssocID="{56595E8D-72C8-4BD3-8493-78CA1612256A}" presName="childTextBox" presStyleLbl="fgAccFollowNode1" presStyleIdx="0" presStyleCnt="4">
        <dgm:presLayoutVars>
          <dgm:bulletEnabled val="1"/>
        </dgm:presLayoutVars>
      </dgm:prSet>
      <dgm:spPr/>
    </dgm:pt>
    <dgm:pt modelId="{BDFB6407-F9D7-4EA7-8345-23881A76943F}" type="pres">
      <dgm:prSet presAssocID="{4DE8E078-D676-4C26-8EF3-B2DCAF655165}" presName="sp" presStyleCnt="0"/>
      <dgm:spPr/>
    </dgm:pt>
    <dgm:pt modelId="{FEBA825A-4340-4104-B75D-EDF9F108441E}" type="pres">
      <dgm:prSet presAssocID="{45469336-FB58-43EE-AA50-6CF89CA9F771}" presName="arrowAndChildren" presStyleCnt="0"/>
      <dgm:spPr/>
    </dgm:pt>
    <dgm:pt modelId="{5F2BD92C-FD00-43A3-A8A2-C763E04F7891}" type="pres">
      <dgm:prSet presAssocID="{45469336-FB58-43EE-AA50-6CF89CA9F771}" presName="parentTextArrow" presStyleLbl="node1" presStyleIdx="0" presStyleCnt="3"/>
      <dgm:spPr/>
    </dgm:pt>
    <dgm:pt modelId="{9512ED39-C075-4BED-A2B3-1F6567CAFBAA}" type="pres">
      <dgm:prSet presAssocID="{45469336-FB58-43EE-AA50-6CF89CA9F771}" presName="arrow" presStyleLbl="node1" presStyleIdx="1" presStyleCnt="3"/>
      <dgm:spPr/>
    </dgm:pt>
    <dgm:pt modelId="{14A2F558-B8AB-49CA-8A1D-7FB571D6755C}" type="pres">
      <dgm:prSet presAssocID="{45469336-FB58-43EE-AA50-6CF89CA9F771}" presName="descendantArrow" presStyleCnt="0"/>
      <dgm:spPr/>
    </dgm:pt>
    <dgm:pt modelId="{63E5AC1D-98D7-45E2-A8F5-37DDDF6A1A83}" type="pres">
      <dgm:prSet presAssocID="{713CF61F-71F4-405C-907C-1C42C702BA7E}" presName="childTextArrow" presStyleLbl="fgAccFollowNode1" presStyleIdx="1" presStyleCnt="4">
        <dgm:presLayoutVars>
          <dgm:bulletEnabled val="1"/>
        </dgm:presLayoutVars>
      </dgm:prSet>
      <dgm:spPr/>
    </dgm:pt>
    <dgm:pt modelId="{7615AE5D-F181-4962-8C86-7CE82A0C3FE9}" type="pres">
      <dgm:prSet presAssocID="{ED39D314-D805-48C1-AE29-398E0FE0A274}" presName="sp" presStyleCnt="0"/>
      <dgm:spPr/>
    </dgm:pt>
    <dgm:pt modelId="{C2B1D628-7D68-4D69-A043-6ECA3277BD84}" type="pres">
      <dgm:prSet presAssocID="{1829649A-D381-4A55-A260-1B574F0452BD}" presName="arrowAndChildren" presStyleCnt="0"/>
      <dgm:spPr/>
    </dgm:pt>
    <dgm:pt modelId="{5F884D87-7D33-4866-9D18-F8444AD84E94}" type="pres">
      <dgm:prSet presAssocID="{1829649A-D381-4A55-A260-1B574F0452BD}" presName="parentTextArrow" presStyleLbl="node1" presStyleIdx="1" presStyleCnt="3"/>
      <dgm:spPr/>
    </dgm:pt>
    <dgm:pt modelId="{598B4082-7436-4854-850E-E114C06F2E7C}" type="pres">
      <dgm:prSet presAssocID="{1829649A-D381-4A55-A260-1B574F0452BD}" presName="arrow" presStyleLbl="node1" presStyleIdx="2" presStyleCnt="3" custLinFactNeighborY="-55856"/>
      <dgm:spPr/>
    </dgm:pt>
    <dgm:pt modelId="{E146333F-1C49-4D00-800C-DCEF50CC94D8}" type="pres">
      <dgm:prSet presAssocID="{1829649A-D381-4A55-A260-1B574F0452BD}" presName="descendantArrow" presStyleCnt="0"/>
      <dgm:spPr/>
    </dgm:pt>
    <dgm:pt modelId="{469E8A39-6B2B-46DD-B17F-C21C79036437}" type="pres">
      <dgm:prSet presAssocID="{77F776E2-1929-4D53-B646-53D9DA482B84}" presName="childTextArrow" presStyleLbl="fgAccFollowNode1" presStyleIdx="2" presStyleCnt="4">
        <dgm:presLayoutVars>
          <dgm:bulletEnabled val="1"/>
        </dgm:presLayoutVars>
      </dgm:prSet>
      <dgm:spPr/>
    </dgm:pt>
    <dgm:pt modelId="{637D0461-5712-473A-9AA8-057AF253ECA3}" type="pres">
      <dgm:prSet presAssocID="{3CADE0C9-9AC5-4C7D-8FE2-D7AD8B227F60}" presName="childTextArrow" presStyleLbl="fgAccFollowNode1" presStyleIdx="3" presStyleCnt="4">
        <dgm:presLayoutVars>
          <dgm:bulletEnabled val="1"/>
        </dgm:presLayoutVars>
      </dgm:prSet>
      <dgm:spPr/>
    </dgm:pt>
  </dgm:ptLst>
  <dgm:cxnLst>
    <dgm:cxn modelId="{213D3802-EF1E-49AE-8E94-6D7F288E97E3}" srcId="{B9463793-E3ED-4B04-B65C-158904C8CD7E}" destId="{E6FB15A6-3D17-4AE6-882A-F62BC9F316F1}" srcOrd="2" destOrd="0" parTransId="{1EDFD6C9-ACE7-4185-877B-B1747DEA12D2}" sibTransId="{F748415C-6696-463D-B5F9-E46AA580392F}"/>
    <dgm:cxn modelId="{0550D703-1735-48E3-AE54-9123501A7C05}" srcId="{1829649A-D381-4A55-A260-1B574F0452BD}" destId="{3CADE0C9-9AC5-4C7D-8FE2-D7AD8B227F60}" srcOrd="1" destOrd="0" parTransId="{16A92587-91B0-4C56-A9AB-D69A4BFC5D67}" sibTransId="{1B9C8C93-DC6A-42CE-84C2-0FE58D8BEF81}"/>
    <dgm:cxn modelId="{FA361F1D-ED84-4FDF-873A-18C68CD423CD}" srcId="{B9463793-E3ED-4B04-B65C-158904C8CD7E}" destId="{1829649A-D381-4A55-A260-1B574F0452BD}" srcOrd="0" destOrd="0" parTransId="{E9BB14F2-AD7D-4D30-9B11-59BE7B14D340}" sibTransId="{ED39D314-D805-48C1-AE29-398E0FE0A274}"/>
    <dgm:cxn modelId="{0FAA3F20-E106-4242-AF28-D05562E42F39}" type="presOf" srcId="{1829649A-D381-4A55-A260-1B574F0452BD}" destId="{5F884D87-7D33-4866-9D18-F8444AD84E94}" srcOrd="0" destOrd="0" presId="urn:microsoft.com/office/officeart/2005/8/layout/process4"/>
    <dgm:cxn modelId="{77E21035-1B5D-4210-BF71-DADD08850343}" srcId="{B9463793-E3ED-4B04-B65C-158904C8CD7E}" destId="{45469336-FB58-43EE-AA50-6CF89CA9F771}" srcOrd="1" destOrd="0" parTransId="{C0890362-BC39-48E8-805B-701CDE3A117D}" sibTransId="{4DE8E078-D676-4C26-8EF3-B2DCAF655165}"/>
    <dgm:cxn modelId="{C118D039-8917-49F7-AA32-FC083097BBA0}" srcId="{45469336-FB58-43EE-AA50-6CF89CA9F771}" destId="{713CF61F-71F4-405C-907C-1C42C702BA7E}" srcOrd="0" destOrd="0" parTransId="{C60646EC-B339-4C57-BC3F-0A5C4BC67549}" sibTransId="{5F481666-C0EE-4748-AD31-7AD7B3047C5E}"/>
    <dgm:cxn modelId="{8836FF61-BACA-45BA-A77D-D9EFB36A8555}" type="presOf" srcId="{B9463793-E3ED-4B04-B65C-158904C8CD7E}" destId="{F116275E-1CC3-4638-99A4-7E260446CAA7}" srcOrd="0" destOrd="0" presId="urn:microsoft.com/office/officeart/2005/8/layout/process4"/>
    <dgm:cxn modelId="{DDD5CE64-557B-45BA-A62D-B8A373DC2F21}" type="presOf" srcId="{56595E8D-72C8-4BD3-8493-78CA1612256A}" destId="{82973AB4-D795-4FAD-B90F-02E051048871}" srcOrd="0" destOrd="0" presId="urn:microsoft.com/office/officeart/2005/8/layout/process4"/>
    <dgm:cxn modelId="{F3953645-D672-4CB2-BC45-764299EBB4D8}" type="presOf" srcId="{713CF61F-71F4-405C-907C-1C42C702BA7E}" destId="{63E5AC1D-98D7-45E2-A8F5-37DDDF6A1A83}" srcOrd="0" destOrd="0" presId="urn:microsoft.com/office/officeart/2005/8/layout/process4"/>
    <dgm:cxn modelId="{0C17454B-E7A6-4CB1-A5A6-696989953E88}" type="presOf" srcId="{45469336-FB58-43EE-AA50-6CF89CA9F771}" destId="{9512ED39-C075-4BED-A2B3-1F6567CAFBAA}" srcOrd="1" destOrd="0" presId="urn:microsoft.com/office/officeart/2005/8/layout/process4"/>
    <dgm:cxn modelId="{2063734B-DD12-40D5-8E3C-41918487B2E2}" type="presOf" srcId="{77F776E2-1929-4D53-B646-53D9DA482B84}" destId="{469E8A39-6B2B-46DD-B17F-C21C79036437}" srcOrd="0" destOrd="0" presId="urn:microsoft.com/office/officeart/2005/8/layout/process4"/>
    <dgm:cxn modelId="{92D4F86E-4DB3-4D7A-955B-9B492023F33E}" type="presOf" srcId="{1829649A-D381-4A55-A260-1B574F0452BD}" destId="{598B4082-7436-4854-850E-E114C06F2E7C}" srcOrd="1" destOrd="0" presId="urn:microsoft.com/office/officeart/2005/8/layout/process4"/>
    <dgm:cxn modelId="{9CC71E7E-7E9E-44DD-9AE0-0AB381645A66}" srcId="{E6FB15A6-3D17-4AE6-882A-F62BC9F316F1}" destId="{56595E8D-72C8-4BD3-8493-78CA1612256A}" srcOrd="0" destOrd="0" parTransId="{B38614B8-26D9-4D82-BA1D-2C9E52F73D17}" sibTransId="{67EF864F-44B9-4EFB-BCF7-2FFF88271AC4}"/>
    <dgm:cxn modelId="{A93C5295-2728-4D89-ABA6-D492A0D120FD}" type="presOf" srcId="{45469336-FB58-43EE-AA50-6CF89CA9F771}" destId="{5F2BD92C-FD00-43A3-A8A2-C763E04F7891}" srcOrd="0" destOrd="0" presId="urn:microsoft.com/office/officeart/2005/8/layout/process4"/>
    <dgm:cxn modelId="{12162197-FDB3-4A19-89E1-1304F04A0B16}" type="presOf" srcId="{3CADE0C9-9AC5-4C7D-8FE2-D7AD8B227F60}" destId="{637D0461-5712-473A-9AA8-057AF253ECA3}" srcOrd="0" destOrd="0" presId="urn:microsoft.com/office/officeart/2005/8/layout/process4"/>
    <dgm:cxn modelId="{2D5F51C9-D279-4C2E-A0CC-8B421497EE3F}" type="presOf" srcId="{E6FB15A6-3D17-4AE6-882A-F62BC9F316F1}" destId="{39D3008B-1A54-45B6-A1DE-24D1686BDD33}" srcOrd="0" destOrd="0" presId="urn:microsoft.com/office/officeart/2005/8/layout/process4"/>
    <dgm:cxn modelId="{69CE56D9-3C29-486B-B31F-94C27FF908D7}" type="presOf" srcId="{E6FB15A6-3D17-4AE6-882A-F62BC9F316F1}" destId="{51C9D4FF-3678-4E7C-848B-DAFC91123F14}" srcOrd="1" destOrd="0" presId="urn:microsoft.com/office/officeart/2005/8/layout/process4"/>
    <dgm:cxn modelId="{73B5B0ED-13F8-4D7B-B5F2-1E777B387F18}" srcId="{1829649A-D381-4A55-A260-1B574F0452BD}" destId="{77F776E2-1929-4D53-B646-53D9DA482B84}" srcOrd="0" destOrd="0" parTransId="{F69E1523-EE14-46C2-88AB-5E177463A717}" sibTransId="{454834F5-F2F4-456A-9FE8-BD40D2870B7A}"/>
    <dgm:cxn modelId="{7641A555-B3D8-4A58-92FB-22C11EAF9995}" type="presParOf" srcId="{F116275E-1CC3-4638-99A4-7E260446CAA7}" destId="{533A5C27-0CE7-49A7-9A4A-A86A9686F826}" srcOrd="0" destOrd="0" presId="urn:microsoft.com/office/officeart/2005/8/layout/process4"/>
    <dgm:cxn modelId="{80EE4CE7-F522-4DB5-A9D5-6021E30F0FF9}" type="presParOf" srcId="{533A5C27-0CE7-49A7-9A4A-A86A9686F826}" destId="{39D3008B-1A54-45B6-A1DE-24D1686BDD33}" srcOrd="0" destOrd="0" presId="urn:microsoft.com/office/officeart/2005/8/layout/process4"/>
    <dgm:cxn modelId="{090A7BDD-4E76-400D-A7F4-69FC5E3EC258}" type="presParOf" srcId="{533A5C27-0CE7-49A7-9A4A-A86A9686F826}" destId="{51C9D4FF-3678-4E7C-848B-DAFC91123F14}" srcOrd="1" destOrd="0" presId="urn:microsoft.com/office/officeart/2005/8/layout/process4"/>
    <dgm:cxn modelId="{156C3771-4E09-4A64-86CD-392D4D17684A}" type="presParOf" srcId="{533A5C27-0CE7-49A7-9A4A-A86A9686F826}" destId="{8E878F1C-A422-40ED-8AAF-FF2F6788A629}" srcOrd="2" destOrd="0" presId="urn:microsoft.com/office/officeart/2005/8/layout/process4"/>
    <dgm:cxn modelId="{79B0125F-63DC-406C-8B6A-0651ECEBE44A}" type="presParOf" srcId="{8E878F1C-A422-40ED-8AAF-FF2F6788A629}" destId="{82973AB4-D795-4FAD-B90F-02E051048871}" srcOrd="0" destOrd="0" presId="urn:microsoft.com/office/officeart/2005/8/layout/process4"/>
    <dgm:cxn modelId="{FB5541BD-BD39-4BE0-9646-E7B235BFDEF4}" type="presParOf" srcId="{F116275E-1CC3-4638-99A4-7E260446CAA7}" destId="{BDFB6407-F9D7-4EA7-8345-23881A76943F}" srcOrd="1" destOrd="0" presId="urn:microsoft.com/office/officeart/2005/8/layout/process4"/>
    <dgm:cxn modelId="{1E365284-C7D9-433D-901F-6EDDBE964F50}" type="presParOf" srcId="{F116275E-1CC3-4638-99A4-7E260446CAA7}" destId="{FEBA825A-4340-4104-B75D-EDF9F108441E}" srcOrd="2" destOrd="0" presId="urn:microsoft.com/office/officeart/2005/8/layout/process4"/>
    <dgm:cxn modelId="{4AACC8AA-6D15-4AB0-9086-3B2DF6F5E39F}" type="presParOf" srcId="{FEBA825A-4340-4104-B75D-EDF9F108441E}" destId="{5F2BD92C-FD00-43A3-A8A2-C763E04F7891}" srcOrd="0" destOrd="0" presId="urn:microsoft.com/office/officeart/2005/8/layout/process4"/>
    <dgm:cxn modelId="{C9813CB6-2268-4D49-A726-98F204980FE9}" type="presParOf" srcId="{FEBA825A-4340-4104-B75D-EDF9F108441E}" destId="{9512ED39-C075-4BED-A2B3-1F6567CAFBAA}" srcOrd="1" destOrd="0" presId="urn:microsoft.com/office/officeart/2005/8/layout/process4"/>
    <dgm:cxn modelId="{73E7F80A-1B34-443E-9EDF-BF9F753C0545}" type="presParOf" srcId="{FEBA825A-4340-4104-B75D-EDF9F108441E}" destId="{14A2F558-B8AB-49CA-8A1D-7FB571D6755C}" srcOrd="2" destOrd="0" presId="urn:microsoft.com/office/officeart/2005/8/layout/process4"/>
    <dgm:cxn modelId="{93A1279C-9623-463C-93AE-85C6427440DD}" type="presParOf" srcId="{14A2F558-B8AB-49CA-8A1D-7FB571D6755C}" destId="{63E5AC1D-98D7-45E2-A8F5-37DDDF6A1A83}" srcOrd="0" destOrd="0" presId="urn:microsoft.com/office/officeart/2005/8/layout/process4"/>
    <dgm:cxn modelId="{90C7EDC0-80DC-4F59-880E-D57479650263}" type="presParOf" srcId="{F116275E-1CC3-4638-99A4-7E260446CAA7}" destId="{7615AE5D-F181-4962-8C86-7CE82A0C3FE9}" srcOrd="3" destOrd="0" presId="urn:microsoft.com/office/officeart/2005/8/layout/process4"/>
    <dgm:cxn modelId="{BBAB79C1-7EC2-4F59-B910-958DF6F219C1}" type="presParOf" srcId="{F116275E-1CC3-4638-99A4-7E260446CAA7}" destId="{C2B1D628-7D68-4D69-A043-6ECA3277BD84}" srcOrd="4" destOrd="0" presId="urn:microsoft.com/office/officeart/2005/8/layout/process4"/>
    <dgm:cxn modelId="{36744D50-D92E-4731-A8AB-024CBD687B5C}" type="presParOf" srcId="{C2B1D628-7D68-4D69-A043-6ECA3277BD84}" destId="{5F884D87-7D33-4866-9D18-F8444AD84E94}" srcOrd="0" destOrd="0" presId="urn:microsoft.com/office/officeart/2005/8/layout/process4"/>
    <dgm:cxn modelId="{2E37698F-7CC7-4C3E-8649-9B7B96E21862}" type="presParOf" srcId="{C2B1D628-7D68-4D69-A043-6ECA3277BD84}" destId="{598B4082-7436-4854-850E-E114C06F2E7C}" srcOrd="1" destOrd="0" presId="urn:microsoft.com/office/officeart/2005/8/layout/process4"/>
    <dgm:cxn modelId="{95E39627-A66C-46B5-899B-4FFE10C6206A}" type="presParOf" srcId="{C2B1D628-7D68-4D69-A043-6ECA3277BD84}" destId="{E146333F-1C49-4D00-800C-DCEF50CC94D8}" srcOrd="2" destOrd="0" presId="urn:microsoft.com/office/officeart/2005/8/layout/process4"/>
    <dgm:cxn modelId="{13C25CB5-0840-4DA6-AF40-A07F58D8A192}" type="presParOf" srcId="{E146333F-1C49-4D00-800C-DCEF50CC94D8}" destId="{469E8A39-6B2B-46DD-B17F-C21C79036437}" srcOrd="0" destOrd="0" presId="urn:microsoft.com/office/officeart/2005/8/layout/process4"/>
    <dgm:cxn modelId="{D5063BE2-82B2-45BD-ABE5-6CF9D0C761A1}" type="presParOf" srcId="{E146333F-1C49-4D00-800C-DCEF50CC94D8}" destId="{637D0461-5712-473A-9AA8-057AF253ECA3}"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960B60-E6B0-44B3-A18D-ED3E5CAE5EC6}" type="doc">
      <dgm:prSet loTypeId="urn:microsoft.com/office/officeart/2005/8/layout/pList2" loCatId="picture" qsTypeId="urn:microsoft.com/office/officeart/2005/8/quickstyle/simple3" qsCatId="simple" csTypeId="urn:microsoft.com/office/officeart/2005/8/colors/colorful4" csCatId="colorful" phldr="1"/>
      <dgm:spPr/>
    </dgm:pt>
    <dgm:pt modelId="{9D7BD978-B2A6-4A0F-A06F-ABEBC994FEAE}">
      <dgm:prSet phldrT="[Κείμενο]"/>
      <dgm:spPr/>
      <dgm:t>
        <a:bodyPr/>
        <a:lstStyle/>
        <a:p>
          <a:endParaRPr lang="el-GR" dirty="0">
            <a:latin typeface="Times New Roman" panose="02020603050405020304" pitchFamily="18" charset="0"/>
            <a:cs typeface="Times New Roman" panose="02020603050405020304" pitchFamily="18" charset="0"/>
          </a:endParaRPr>
        </a:p>
        <a:p>
          <a:r>
            <a:rPr lang="el-GR" dirty="0">
              <a:solidFill>
                <a:srgbClr val="002060"/>
              </a:solidFill>
              <a:latin typeface="Times New Roman" panose="02020603050405020304" pitchFamily="18" charset="0"/>
              <a:cs typeface="Times New Roman" panose="02020603050405020304" pitchFamily="18" charset="0"/>
            </a:rPr>
            <a:t>Συμμετέχουν </a:t>
          </a:r>
        </a:p>
        <a:p>
          <a:r>
            <a:rPr lang="el-GR" dirty="0">
              <a:solidFill>
                <a:srgbClr val="002060"/>
              </a:solidFill>
              <a:latin typeface="Times New Roman" panose="02020603050405020304" pitchFamily="18" charset="0"/>
              <a:cs typeface="Times New Roman" panose="02020603050405020304" pitchFamily="18" charset="0"/>
            </a:rPr>
            <a:t>40 μαθητές </a:t>
          </a:r>
          <a:r>
            <a:rPr lang="el-GR" dirty="0" err="1">
              <a:solidFill>
                <a:srgbClr val="002060"/>
              </a:solidFill>
              <a:latin typeface="Times New Roman" panose="02020603050405020304" pitchFamily="18" charset="0"/>
              <a:cs typeface="Times New Roman" panose="02020603050405020304" pitchFamily="18" charset="0"/>
            </a:rPr>
            <a:t>Στ΄τάξης</a:t>
          </a:r>
          <a:endParaRPr lang="el-GR" dirty="0">
            <a:solidFill>
              <a:srgbClr val="002060"/>
            </a:solidFill>
            <a:latin typeface="Times New Roman" panose="02020603050405020304" pitchFamily="18" charset="0"/>
            <a:cs typeface="Times New Roman" panose="02020603050405020304" pitchFamily="18" charset="0"/>
          </a:endParaRPr>
        </a:p>
      </dgm:t>
    </dgm:pt>
    <dgm:pt modelId="{19ECD4F2-2894-4697-9964-5512C37423D5}" type="parTrans" cxnId="{4E607B33-41A1-4606-AD6D-370BAFF8A42D}">
      <dgm:prSet/>
      <dgm:spPr/>
      <dgm:t>
        <a:bodyPr/>
        <a:lstStyle/>
        <a:p>
          <a:endParaRPr lang="el-GR"/>
        </a:p>
      </dgm:t>
    </dgm:pt>
    <dgm:pt modelId="{ED17DB53-798C-4656-8D01-337CDBA711FF}" type="sibTrans" cxnId="{4E607B33-41A1-4606-AD6D-370BAFF8A42D}">
      <dgm:prSet/>
      <dgm:spPr/>
      <dgm:t>
        <a:bodyPr/>
        <a:lstStyle/>
        <a:p>
          <a:endParaRPr lang="el-GR"/>
        </a:p>
      </dgm:t>
    </dgm:pt>
    <dgm:pt modelId="{48BBA135-3553-4275-972B-5A3F89D14115}">
      <dgm:prSet phldrT="[Κείμενο]"/>
      <dgm:spPr/>
      <dgm:t>
        <a:bodyPr/>
        <a:lstStyle/>
        <a:p>
          <a:endParaRPr lang="el-GR" dirty="0">
            <a:latin typeface="Times New Roman" panose="02020603050405020304" pitchFamily="18" charset="0"/>
            <a:cs typeface="Times New Roman" panose="02020603050405020304" pitchFamily="18" charset="0"/>
          </a:endParaRPr>
        </a:p>
        <a:p>
          <a:r>
            <a:rPr lang="el-GR" dirty="0">
              <a:solidFill>
                <a:srgbClr val="002060"/>
              </a:solidFill>
              <a:latin typeface="Times New Roman" panose="02020603050405020304" pitchFamily="18" charset="0"/>
              <a:cs typeface="Times New Roman" panose="02020603050405020304" pitchFamily="18" charset="0"/>
            </a:rPr>
            <a:t>1</a:t>
          </a:r>
          <a:r>
            <a:rPr lang="el-GR" baseline="30000" dirty="0">
              <a:solidFill>
                <a:srgbClr val="002060"/>
              </a:solidFill>
              <a:latin typeface="Times New Roman" panose="02020603050405020304" pitchFamily="18" charset="0"/>
              <a:cs typeface="Times New Roman" panose="02020603050405020304" pitchFamily="18" charset="0"/>
            </a:rPr>
            <a:t>ο</a:t>
          </a:r>
          <a:r>
            <a:rPr lang="el-GR" dirty="0">
              <a:solidFill>
                <a:srgbClr val="002060"/>
              </a:solidFill>
              <a:latin typeface="Times New Roman" panose="02020603050405020304" pitchFamily="18" charset="0"/>
              <a:cs typeface="Times New Roman" panose="02020603050405020304" pitchFamily="18" charset="0"/>
            </a:rPr>
            <a:t> </a:t>
          </a:r>
          <a:r>
            <a:rPr lang="el-GR" dirty="0" err="1">
              <a:solidFill>
                <a:srgbClr val="002060"/>
              </a:solidFill>
              <a:latin typeface="Times New Roman" panose="02020603050405020304" pitchFamily="18" charset="0"/>
              <a:cs typeface="Times New Roman" panose="02020603050405020304" pitchFamily="18" charset="0"/>
            </a:rPr>
            <a:t>Δημοτιικό</a:t>
          </a:r>
          <a:r>
            <a:rPr lang="el-GR" dirty="0">
              <a:solidFill>
                <a:srgbClr val="002060"/>
              </a:solidFill>
              <a:latin typeface="Times New Roman" panose="02020603050405020304" pitchFamily="18" charset="0"/>
              <a:cs typeface="Times New Roman" panose="02020603050405020304" pitchFamily="18" charset="0"/>
            </a:rPr>
            <a:t> Σχολείο</a:t>
          </a:r>
        </a:p>
        <a:p>
          <a:r>
            <a:rPr lang="el-GR" dirty="0">
              <a:solidFill>
                <a:srgbClr val="002060"/>
              </a:solidFill>
              <a:latin typeface="Times New Roman" panose="02020603050405020304" pitchFamily="18" charset="0"/>
              <a:cs typeface="Times New Roman" panose="02020603050405020304" pitchFamily="18" charset="0"/>
            </a:rPr>
            <a:t>Ρεθύμνου</a:t>
          </a:r>
        </a:p>
      </dgm:t>
    </dgm:pt>
    <dgm:pt modelId="{3736CE54-E10D-434D-B935-4912D06F0751}" type="parTrans" cxnId="{2830897E-0F7C-4F60-A339-F584ACC082B3}">
      <dgm:prSet/>
      <dgm:spPr/>
      <dgm:t>
        <a:bodyPr/>
        <a:lstStyle/>
        <a:p>
          <a:endParaRPr lang="el-GR"/>
        </a:p>
      </dgm:t>
    </dgm:pt>
    <dgm:pt modelId="{D013F9E0-F87C-433F-AD47-08D565A5DBB0}" type="sibTrans" cxnId="{2830897E-0F7C-4F60-A339-F584ACC082B3}">
      <dgm:prSet/>
      <dgm:spPr/>
      <dgm:t>
        <a:bodyPr/>
        <a:lstStyle/>
        <a:p>
          <a:endParaRPr lang="el-GR"/>
        </a:p>
      </dgm:t>
    </dgm:pt>
    <dgm:pt modelId="{E67DB185-814E-4317-ABA7-005D2A142F7F}">
      <dgm:prSet phldrT="[Κείμενο]"/>
      <dgm:spPr/>
      <dgm:t>
        <a:bodyPr/>
        <a:lstStyle/>
        <a:p>
          <a:endParaRPr lang="el-GR" dirty="0">
            <a:latin typeface="Times New Roman" panose="02020603050405020304" pitchFamily="18" charset="0"/>
            <a:cs typeface="Times New Roman" panose="02020603050405020304" pitchFamily="18" charset="0"/>
          </a:endParaRPr>
        </a:p>
        <a:p>
          <a:r>
            <a:rPr lang="el-GR" dirty="0">
              <a:solidFill>
                <a:srgbClr val="002060"/>
              </a:solidFill>
              <a:latin typeface="Times New Roman" panose="02020603050405020304" pitchFamily="18" charset="0"/>
              <a:cs typeface="Times New Roman" panose="02020603050405020304" pitchFamily="18" charset="0"/>
            </a:rPr>
            <a:t>2</a:t>
          </a:r>
          <a:r>
            <a:rPr lang="el-GR" baseline="30000" dirty="0">
              <a:solidFill>
                <a:srgbClr val="002060"/>
              </a:solidFill>
              <a:latin typeface="Times New Roman" panose="02020603050405020304" pitchFamily="18" charset="0"/>
              <a:cs typeface="Times New Roman" panose="02020603050405020304" pitchFamily="18" charset="0"/>
            </a:rPr>
            <a:t>ο</a:t>
          </a:r>
          <a:r>
            <a:rPr lang="el-GR" dirty="0">
              <a:solidFill>
                <a:srgbClr val="002060"/>
              </a:solidFill>
              <a:latin typeface="Times New Roman" panose="02020603050405020304" pitchFamily="18" charset="0"/>
              <a:cs typeface="Times New Roman" panose="02020603050405020304" pitchFamily="18" charset="0"/>
            </a:rPr>
            <a:t> Δημοτικό Σχολείο </a:t>
          </a:r>
          <a:r>
            <a:rPr lang="el-GR" dirty="0">
              <a:solidFill>
                <a:srgbClr val="002060"/>
              </a:solidFill>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Χανίων</a:t>
          </a:r>
          <a:endParaRPr lang="el-GR" dirty="0">
            <a:solidFill>
              <a:srgbClr val="002060"/>
            </a:solidFill>
            <a:latin typeface="Times New Roman" panose="02020603050405020304" pitchFamily="18" charset="0"/>
            <a:cs typeface="Times New Roman" panose="02020603050405020304" pitchFamily="18" charset="0"/>
          </a:endParaRPr>
        </a:p>
      </dgm:t>
    </dgm:pt>
    <dgm:pt modelId="{821B15D8-33E9-4669-804A-9355B2635B22}" type="parTrans" cxnId="{55400296-75AA-4B29-AC90-B2162EE8929D}">
      <dgm:prSet/>
      <dgm:spPr/>
      <dgm:t>
        <a:bodyPr/>
        <a:lstStyle/>
        <a:p>
          <a:endParaRPr lang="el-GR"/>
        </a:p>
      </dgm:t>
    </dgm:pt>
    <dgm:pt modelId="{A0869CEF-C003-481C-B550-429B83A06E7C}" type="sibTrans" cxnId="{55400296-75AA-4B29-AC90-B2162EE8929D}">
      <dgm:prSet/>
      <dgm:spPr/>
      <dgm:t>
        <a:bodyPr/>
        <a:lstStyle/>
        <a:p>
          <a:endParaRPr lang="el-GR"/>
        </a:p>
      </dgm:t>
    </dgm:pt>
    <dgm:pt modelId="{D5737706-A5C8-41D2-9E5B-5B15A3E660E2}" type="pres">
      <dgm:prSet presAssocID="{F3960B60-E6B0-44B3-A18D-ED3E5CAE5EC6}" presName="Name0" presStyleCnt="0">
        <dgm:presLayoutVars>
          <dgm:dir/>
          <dgm:resizeHandles val="exact"/>
        </dgm:presLayoutVars>
      </dgm:prSet>
      <dgm:spPr/>
    </dgm:pt>
    <dgm:pt modelId="{3E10C236-E394-4339-B9CA-09CB2EFDD497}" type="pres">
      <dgm:prSet presAssocID="{F3960B60-E6B0-44B3-A18D-ED3E5CAE5EC6}" presName="bkgdShp" presStyleLbl="alignAccFollowNode1" presStyleIdx="0" presStyleCnt="1"/>
      <dgm:spPr/>
    </dgm:pt>
    <dgm:pt modelId="{CCACB7D6-0483-4AE1-82C9-9F95872836E5}" type="pres">
      <dgm:prSet presAssocID="{F3960B60-E6B0-44B3-A18D-ED3E5CAE5EC6}" presName="linComp" presStyleCnt="0"/>
      <dgm:spPr/>
    </dgm:pt>
    <dgm:pt modelId="{74366916-D331-4D89-ACCE-527BFED17B47}" type="pres">
      <dgm:prSet presAssocID="{9D7BD978-B2A6-4A0F-A06F-ABEBC994FEAE}" presName="compNode" presStyleCnt="0"/>
      <dgm:spPr/>
    </dgm:pt>
    <dgm:pt modelId="{B1A9C569-208E-48E5-89C5-41E2A34E6F48}" type="pres">
      <dgm:prSet presAssocID="{9D7BD978-B2A6-4A0F-A06F-ABEBC994FEAE}" presName="node" presStyleLbl="node1" presStyleIdx="0" presStyleCnt="3">
        <dgm:presLayoutVars>
          <dgm:bulletEnabled val="1"/>
        </dgm:presLayoutVars>
      </dgm:prSet>
      <dgm:spPr/>
    </dgm:pt>
    <dgm:pt modelId="{90ADF98B-B403-4ADA-A0AF-D2201B76B7DD}" type="pres">
      <dgm:prSet presAssocID="{9D7BD978-B2A6-4A0F-A06F-ABEBC994FEAE}" presName="invisiNode" presStyleLbl="node1" presStyleIdx="0" presStyleCnt="3"/>
      <dgm:spPr/>
    </dgm:pt>
    <dgm:pt modelId="{D8030D81-76BA-4DD8-87D9-CE82B0B4D398}" type="pres">
      <dgm:prSet presAssocID="{9D7BD978-B2A6-4A0F-A06F-ABEBC994FEAE}" presName="imagNode" presStyleLbl="fgImgPlace1" presStyleIdx="0"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DA20F608-F33B-4059-8B65-D42F0D43F3AA}" type="pres">
      <dgm:prSet presAssocID="{ED17DB53-798C-4656-8D01-337CDBA711FF}" presName="sibTrans" presStyleLbl="sibTrans2D1" presStyleIdx="0" presStyleCnt="0"/>
      <dgm:spPr/>
    </dgm:pt>
    <dgm:pt modelId="{0FBC8F62-416B-4C4A-8CAC-73B995415F40}" type="pres">
      <dgm:prSet presAssocID="{48BBA135-3553-4275-972B-5A3F89D14115}" presName="compNode" presStyleCnt="0"/>
      <dgm:spPr/>
    </dgm:pt>
    <dgm:pt modelId="{CEBDB69D-0E7C-4B2D-8FD5-EF951C6F6F0E}" type="pres">
      <dgm:prSet presAssocID="{48BBA135-3553-4275-972B-5A3F89D14115}" presName="node" presStyleLbl="node1" presStyleIdx="1" presStyleCnt="3">
        <dgm:presLayoutVars>
          <dgm:bulletEnabled val="1"/>
        </dgm:presLayoutVars>
      </dgm:prSet>
      <dgm:spPr/>
    </dgm:pt>
    <dgm:pt modelId="{F579E795-FE6A-44D4-918A-2562F55F3BC5}" type="pres">
      <dgm:prSet presAssocID="{48BBA135-3553-4275-972B-5A3F89D14115}" presName="invisiNode" presStyleLbl="node1" presStyleIdx="1" presStyleCnt="3"/>
      <dgm:spPr/>
    </dgm:pt>
    <dgm:pt modelId="{1A90C5F5-F69C-44E2-BC9B-258877FD726F}" type="pres">
      <dgm:prSet presAssocID="{48BBA135-3553-4275-972B-5A3F89D14115}" presName="imagNode" presStyleLbl="fgImgPlace1" presStyleIdx="1" presStyleCnt="3"/>
      <dgm:spPr>
        <a:blipFill rotWithShape="1">
          <a:blip xmlns:r="http://schemas.openxmlformats.org/officeDocument/2006/relationships" r:embed="rId3">
            <a:extLst>
              <a:ext uri="{BEBA8EAE-BF5A-486C-A8C5-ECC9F3942E4B}">
                <a14:imgProps xmlns:a14="http://schemas.microsoft.com/office/drawing/2010/main">
                  <a14:imgLayer r:embed="rId4">
                    <a14:imgEffect>
                      <a14:backgroundRemoval t="1087" b="100000" l="1460" r="84307">
                        <a14:foregroundMark x1="28467" y1="60326" x2="25547" y2="89130"/>
                        <a14:foregroundMark x1="6569" y1="64130" x2="6934" y2="92391"/>
                        <a14:foregroundMark x1="54015" y1="55435" x2="55839" y2="92935"/>
                        <a14:foregroundMark x1="71533" y1="61957" x2="71168" y2="92391"/>
                        <a14:foregroundMark x1="56569" y1="61413" x2="59124" y2="79891"/>
                        <a14:foregroundMark x1="66788" y1="61957" x2="66423" y2="79891"/>
                        <a14:foregroundMark x1="48540" y1="57065" x2="48905" y2="81522"/>
                        <a14:foregroundMark x1="81387" y1="59239" x2="81022" y2="90761"/>
                        <a14:foregroundMark x1="5474" y1="17391" x2="5474" y2="22826"/>
                        <a14:foregroundMark x1="5109" y1="49457" x2="2920" y2="66304"/>
                        <a14:foregroundMark x1="82482" y1="60870" x2="83577" y2="93478"/>
                        <a14:foregroundMark x1="59854" y1="95109" x2="84307" y2="94022"/>
                        <a14:foregroundMark x1="4015" y1="96196" x2="53285" y2="98370"/>
                      </a14:backgroundRemoval>
                    </a14:imgEffect>
                  </a14:imgLayer>
                </a14:imgProps>
              </a:ext>
              <a:ext uri="{28A0092B-C50C-407E-A947-70E740481C1C}">
                <a14:useLocalDpi xmlns:a14="http://schemas.microsoft.com/office/drawing/2010/main" val="0"/>
              </a:ext>
            </a:extLst>
          </a:blip>
          <a:srcRect/>
          <a:stretch>
            <a:fillRect l="-6000" r="-6000"/>
          </a:stretch>
        </a:blipFill>
      </dgm:spPr>
    </dgm:pt>
    <dgm:pt modelId="{D1A8316C-EC66-4735-83F5-720420AD6070}" type="pres">
      <dgm:prSet presAssocID="{D013F9E0-F87C-433F-AD47-08D565A5DBB0}" presName="sibTrans" presStyleLbl="sibTrans2D1" presStyleIdx="0" presStyleCnt="0"/>
      <dgm:spPr/>
    </dgm:pt>
    <dgm:pt modelId="{9920B33E-3366-4EFC-B9FC-85D4195141FE}" type="pres">
      <dgm:prSet presAssocID="{E67DB185-814E-4317-ABA7-005D2A142F7F}" presName="compNode" presStyleCnt="0"/>
      <dgm:spPr/>
    </dgm:pt>
    <dgm:pt modelId="{4248442E-1A31-40C0-875B-B4527A75827E}" type="pres">
      <dgm:prSet presAssocID="{E67DB185-814E-4317-ABA7-005D2A142F7F}" presName="node" presStyleLbl="node1" presStyleIdx="2" presStyleCnt="3">
        <dgm:presLayoutVars>
          <dgm:bulletEnabled val="1"/>
        </dgm:presLayoutVars>
      </dgm:prSet>
      <dgm:spPr/>
    </dgm:pt>
    <dgm:pt modelId="{E67B3DB7-7D6B-4241-AD63-F420CE9E1187}" type="pres">
      <dgm:prSet presAssocID="{E67DB185-814E-4317-ABA7-005D2A142F7F}" presName="invisiNode" presStyleLbl="node1" presStyleIdx="2" presStyleCnt="3"/>
      <dgm:spPr/>
    </dgm:pt>
    <dgm:pt modelId="{EEEA27B6-61CE-4514-9759-F24611E13A05}" type="pres">
      <dgm:prSet presAssocID="{E67DB185-814E-4317-ABA7-005D2A142F7F}" presName="imagNode" presStyleLbl="fgImgPlace1" presStyleIdx="2" presStyleCnt="3" custScaleX="95506" custScaleY="97509" custLinFactNeighborX="4053" custLinFactNeighborY="301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000" r="-1000"/>
          </a:stretch>
        </a:blipFill>
      </dgm:spPr>
    </dgm:pt>
  </dgm:ptLst>
  <dgm:cxnLst>
    <dgm:cxn modelId="{B6FB1615-4160-413A-B9BB-804A465853E5}" type="presOf" srcId="{ED17DB53-798C-4656-8D01-337CDBA711FF}" destId="{DA20F608-F33B-4059-8B65-D42F0D43F3AA}" srcOrd="0" destOrd="0" presId="urn:microsoft.com/office/officeart/2005/8/layout/pList2"/>
    <dgm:cxn modelId="{97024E30-4F4B-4FD7-B7DB-2D251A838EBA}" type="presOf" srcId="{D013F9E0-F87C-433F-AD47-08D565A5DBB0}" destId="{D1A8316C-EC66-4735-83F5-720420AD6070}" srcOrd="0" destOrd="0" presId="urn:microsoft.com/office/officeart/2005/8/layout/pList2"/>
    <dgm:cxn modelId="{4E607B33-41A1-4606-AD6D-370BAFF8A42D}" srcId="{F3960B60-E6B0-44B3-A18D-ED3E5CAE5EC6}" destId="{9D7BD978-B2A6-4A0F-A06F-ABEBC994FEAE}" srcOrd="0" destOrd="0" parTransId="{19ECD4F2-2894-4697-9964-5512C37423D5}" sibTransId="{ED17DB53-798C-4656-8D01-337CDBA711FF}"/>
    <dgm:cxn modelId="{6156B73B-6EAF-494F-94D6-80B64DBBC91B}" type="presOf" srcId="{E67DB185-814E-4317-ABA7-005D2A142F7F}" destId="{4248442E-1A31-40C0-875B-B4527A75827E}" srcOrd="0" destOrd="0" presId="urn:microsoft.com/office/officeart/2005/8/layout/pList2"/>
    <dgm:cxn modelId="{28189664-B109-4598-89DC-D566DD1BFF8B}" type="presOf" srcId="{9D7BD978-B2A6-4A0F-A06F-ABEBC994FEAE}" destId="{B1A9C569-208E-48E5-89C5-41E2A34E6F48}" srcOrd="0" destOrd="0" presId="urn:microsoft.com/office/officeart/2005/8/layout/pList2"/>
    <dgm:cxn modelId="{7A3D3247-F007-494C-91B1-CD9EA8BAB7B9}" type="presOf" srcId="{48BBA135-3553-4275-972B-5A3F89D14115}" destId="{CEBDB69D-0E7C-4B2D-8FD5-EF951C6F6F0E}" srcOrd="0" destOrd="0" presId="urn:microsoft.com/office/officeart/2005/8/layout/pList2"/>
    <dgm:cxn modelId="{2830897E-0F7C-4F60-A339-F584ACC082B3}" srcId="{F3960B60-E6B0-44B3-A18D-ED3E5CAE5EC6}" destId="{48BBA135-3553-4275-972B-5A3F89D14115}" srcOrd="1" destOrd="0" parTransId="{3736CE54-E10D-434D-B935-4912D06F0751}" sibTransId="{D013F9E0-F87C-433F-AD47-08D565A5DBB0}"/>
    <dgm:cxn modelId="{55400296-75AA-4B29-AC90-B2162EE8929D}" srcId="{F3960B60-E6B0-44B3-A18D-ED3E5CAE5EC6}" destId="{E67DB185-814E-4317-ABA7-005D2A142F7F}" srcOrd="2" destOrd="0" parTransId="{821B15D8-33E9-4669-804A-9355B2635B22}" sibTransId="{A0869CEF-C003-481C-B550-429B83A06E7C}"/>
    <dgm:cxn modelId="{30A13698-7818-4683-AF85-56271E803A50}" type="presOf" srcId="{F3960B60-E6B0-44B3-A18D-ED3E5CAE5EC6}" destId="{D5737706-A5C8-41D2-9E5B-5B15A3E660E2}" srcOrd="0" destOrd="0" presId="urn:microsoft.com/office/officeart/2005/8/layout/pList2"/>
    <dgm:cxn modelId="{62DC9473-0CCD-4A95-A847-71ED22A118F2}" type="presParOf" srcId="{D5737706-A5C8-41D2-9E5B-5B15A3E660E2}" destId="{3E10C236-E394-4339-B9CA-09CB2EFDD497}" srcOrd="0" destOrd="0" presId="urn:microsoft.com/office/officeart/2005/8/layout/pList2"/>
    <dgm:cxn modelId="{F38471E2-209C-4D42-A5E1-50242AA7C93C}" type="presParOf" srcId="{D5737706-A5C8-41D2-9E5B-5B15A3E660E2}" destId="{CCACB7D6-0483-4AE1-82C9-9F95872836E5}" srcOrd="1" destOrd="0" presId="urn:microsoft.com/office/officeart/2005/8/layout/pList2"/>
    <dgm:cxn modelId="{EF125867-807D-466B-A529-F5BA635C84B9}" type="presParOf" srcId="{CCACB7D6-0483-4AE1-82C9-9F95872836E5}" destId="{74366916-D331-4D89-ACCE-527BFED17B47}" srcOrd="0" destOrd="0" presId="urn:microsoft.com/office/officeart/2005/8/layout/pList2"/>
    <dgm:cxn modelId="{7B6774E6-8AA2-4828-BE34-3C9EAC8755F8}" type="presParOf" srcId="{74366916-D331-4D89-ACCE-527BFED17B47}" destId="{B1A9C569-208E-48E5-89C5-41E2A34E6F48}" srcOrd="0" destOrd="0" presId="urn:microsoft.com/office/officeart/2005/8/layout/pList2"/>
    <dgm:cxn modelId="{1ABD74F8-0CD4-4B48-A25E-7FE64903C938}" type="presParOf" srcId="{74366916-D331-4D89-ACCE-527BFED17B47}" destId="{90ADF98B-B403-4ADA-A0AF-D2201B76B7DD}" srcOrd="1" destOrd="0" presId="urn:microsoft.com/office/officeart/2005/8/layout/pList2"/>
    <dgm:cxn modelId="{C11D76AC-BAAC-47B1-B873-9DD89E7334D5}" type="presParOf" srcId="{74366916-D331-4D89-ACCE-527BFED17B47}" destId="{D8030D81-76BA-4DD8-87D9-CE82B0B4D398}" srcOrd="2" destOrd="0" presId="urn:microsoft.com/office/officeart/2005/8/layout/pList2"/>
    <dgm:cxn modelId="{BEEC15D3-FA24-4834-BCD4-3254920B4414}" type="presParOf" srcId="{CCACB7D6-0483-4AE1-82C9-9F95872836E5}" destId="{DA20F608-F33B-4059-8B65-D42F0D43F3AA}" srcOrd="1" destOrd="0" presId="urn:microsoft.com/office/officeart/2005/8/layout/pList2"/>
    <dgm:cxn modelId="{230E1099-85E5-4E15-91D4-1223E10147A5}" type="presParOf" srcId="{CCACB7D6-0483-4AE1-82C9-9F95872836E5}" destId="{0FBC8F62-416B-4C4A-8CAC-73B995415F40}" srcOrd="2" destOrd="0" presId="urn:microsoft.com/office/officeart/2005/8/layout/pList2"/>
    <dgm:cxn modelId="{9022EBBE-0D1F-4BC1-A1F7-E3DB30585F50}" type="presParOf" srcId="{0FBC8F62-416B-4C4A-8CAC-73B995415F40}" destId="{CEBDB69D-0E7C-4B2D-8FD5-EF951C6F6F0E}" srcOrd="0" destOrd="0" presId="urn:microsoft.com/office/officeart/2005/8/layout/pList2"/>
    <dgm:cxn modelId="{4DF29903-3F89-4205-B1C5-3881CA01DE4F}" type="presParOf" srcId="{0FBC8F62-416B-4C4A-8CAC-73B995415F40}" destId="{F579E795-FE6A-44D4-918A-2562F55F3BC5}" srcOrd="1" destOrd="0" presId="urn:microsoft.com/office/officeart/2005/8/layout/pList2"/>
    <dgm:cxn modelId="{B4AE0101-323C-40ED-AFA7-EFFD251580F8}" type="presParOf" srcId="{0FBC8F62-416B-4C4A-8CAC-73B995415F40}" destId="{1A90C5F5-F69C-44E2-BC9B-258877FD726F}" srcOrd="2" destOrd="0" presId="urn:microsoft.com/office/officeart/2005/8/layout/pList2"/>
    <dgm:cxn modelId="{0E0A9CEF-659A-4CD9-849C-AFB49D89E903}" type="presParOf" srcId="{CCACB7D6-0483-4AE1-82C9-9F95872836E5}" destId="{D1A8316C-EC66-4735-83F5-720420AD6070}" srcOrd="3" destOrd="0" presId="urn:microsoft.com/office/officeart/2005/8/layout/pList2"/>
    <dgm:cxn modelId="{33DD0D1C-FB41-41D4-BFF6-3E074848BAAD}" type="presParOf" srcId="{CCACB7D6-0483-4AE1-82C9-9F95872836E5}" destId="{9920B33E-3366-4EFC-B9FC-85D4195141FE}" srcOrd="4" destOrd="0" presId="urn:microsoft.com/office/officeart/2005/8/layout/pList2"/>
    <dgm:cxn modelId="{DE6EE3C8-E217-4D0B-A6D5-7770EDAAFFF0}" type="presParOf" srcId="{9920B33E-3366-4EFC-B9FC-85D4195141FE}" destId="{4248442E-1A31-40C0-875B-B4527A75827E}" srcOrd="0" destOrd="0" presId="urn:microsoft.com/office/officeart/2005/8/layout/pList2"/>
    <dgm:cxn modelId="{A5ACEAAE-0B67-459F-8FE8-80E340F6B737}" type="presParOf" srcId="{9920B33E-3366-4EFC-B9FC-85D4195141FE}" destId="{E67B3DB7-7D6B-4241-AD63-F420CE9E1187}" srcOrd="1" destOrd="0" presId="urn:microsoft.com/office/officeart/2005/8/layout/pList2"/>
    <dgm:cxn modelId="{344697E5-1388-4AED-8955-D5F38C507C47}" type="presParOf" srcId="{9920B33E-3366-4EFC-B9FC-85D4195141FE}" destId="{EEEA27B6-61CE-4514-9759-F24611E13A05}"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l-GR"/>
        </a:p>
      </dgm:t>
    </dgm:pt>
    <dgm:pt modelId="{07BAB052-6FE7-40AB-87B0-1F18CFB8F591}">
      <dgm:prSet phldrT="[Κείμενο]" custT="1"/>
      <dgm:spPr>
        <a:solidFill>
          <a:srgbClr val="F4F694"/>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rPr>
            <a:t>Πρότυπο το πρόγραμμα Οδυσσέας</a:t>
          </a:r>
        </a:p>
      </dgm:t>
    </dgm:pt>
    <dgm:pt modelId="{9926B716-5764-4640-98DF-87344838FB5D}" type="parTrans" cxnId="{E2F5B966-C770-4A71-A6F9-D566352A421C}">
      <dgm:prSet/>
      <dgm:spPr/>
      <dgm:t>
        <a:bodyPr/>
        <a:lstStyle/>
        <a:p>
          <a:endParaRPr lang="el-GR"/>
        </a:p>
      </dgm:t>
    </dgm:pt>
    <dgm:pt modelId="{7DB6EFE2-AAF4-4C25-BCAC-30BB52461AE8}" type="sibTrans" cxnId="{E2F5B966-C770-4A71-A6F9-D566352A421C}">
      <dgm:prSet/>
      <dgm:spPr/>
      <dgm:t>
        <a:bodyPr/>
        <a:lstStyle/>
        <a:p>
          <a:endParaRPr lang="el-GR"/>
        </a:p>
      </dgm:t>
    </dgm:pt>
    <dgm:pt modelId="{0E8D5CAE-3729-43A2-A391-93DC5F176989}">
      <dgm:prSet phldrT="[Κείμενο]" custT="1"/>
      <dgm:spPr>
        <a:solidFill>
          <a:srgbClr val="86F729"/>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hlinkClick xmlns:r="http://schemas.openxmlformats.org/officeDocument/2006/relationships" r:id="rId1" action="ppaction://hlinksldjump"/>
            </a:rPr>
            <a:t>Τέσσερις τηλεδιασκέψεις</a:t>
          </a:r>
          <a:endParaRPr lang="el-GR" sz="2400" dirty="0">
            <a:solidFill>
              <a:srgbClr val="002060"/>
            </a:solidFill>
            <a:latin typeface="Times New Roman" panose="02020603050405020304" pitchFamily="18" charset="0"/>
            <a:cs typeface="Times New Roman" panose="02020603050405020304" pitchFamily="18" charset="0"/>
          </a:endParaRPr>
        </a:p>
      </dgm:t>
    </dgm:pt>
    <dgm:pt modelId="{01FE8DEA-F0B4-4281-8C3E-3A91987F67BB}" type="parTrans" cxnId="{12CE38A8-D53B-467B-A834-0C90570B0A02}">
      <dgm:prSet/>
      <dgm:spPr/>
      <dgm:t>
        <a:bodyPr/>
        <a:lstStyle/>
        <a:p>
          <a:endParaRPr lang="el-GR"/>
        </a:p>
      </dgm:t>
    </dgm:pt>
    <dgm:pt modelId="{192933E1-82CC-4CC9-A99C-708C3075900C}" type="sibTrans" cxnId="{12CE38A8-D53B-467B-A834-0C90570B0A02}">
      <dgm:prSet/>
      <dgm:spPr/>
      <dgm:t>
        <a:bodyPr/>
        <a:lstStyle/>
        <a:p>
          <a:endParaRPr lang="el-GR"/>
        </a:p>
      </dgm:t>
    </dgm:pt>
    <dgm:pt modelId="{C7D99626-7DF3-45A7-9AFD-348200A80A39}">
      <dgm:prSet phldrT="[Κείμενο]" custT="1"/>
      <dgm:spPr>
        <a:solidFill>
          <a:srgbClr val="99CCFF"/>
        </a:solidFill>
      </dgm:spPr>
      <dgm:t>
        <a:bodyPr/>
        <a:lstStyle/>
        <a:p>
          <a:pPr algn="ctr"/>
          <a:r>
            <a:rPr lang="el-GR" sz="2400" dirty="0">
              <a:solidFill>
                <a:srgbClr val="002060"/>
              </a:solidFill>
              <a:latin typeface="Times New Roman" panose="02020603050405020304" pitchFamily="18" charset="0"/>
              <a:cs typeface="Times New Roman" panose="02020603050405020304" pitchFamily="18" charset="0"/>
            </a:rPr>
            <a:t>Παιδαγωγική αρχή: συνεργατική δημιουργικότητα</a:t>
          </a:r>
        </a:p>
      </dgm:t>
    </dgm:pt>
    <dgm:pt modelId="{502E76D6-4133-41EF-AABE-EC9DFB69E7A2}" type="parTrans" cxnId="{343FB936-B88D-459A-95C6-AE48D3D66762}">
      <dgm:prSet/>
      <dgm:spPr/>
      <dgm:t>
        <a:bodyPr/>
        <a:lstStyle/>
        <a:p>
          <a:endParaRPr lang="el-GR"/>
        </a:p>
      </dgm:t>
    </dgm:pt>
    <dgm:pt modelId="{A785BC82-25FD-4ED8-9C92-B411EEEE38F0}" type="sibTrans" cxnId="{343FB936-B88D-459A-95C6-AE48D3D66762}">
      <dgm:prSet/>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 modelId="{EC2E16B1-54F4-4B19-A781-5167CE8913CF}" type="pres">
      <dgm:prSet presAssocID="{07BAB052-6FE7-40AB-87B0-1F18CFB8F591}" presName="parentLin" presStyleCnt="0"/>
      <dgm:spPr/>
    </dgm:pt>
    <dgm:pt modelId="{63DE6A35-8675-4DE2-B676-1E0E7F3E8CF0}" type="pres">
      <dgm:prSet presAssocID="{07BAB052-6FE7-40AB-87B0-1F18CFB8F591}" presName="parentLeftMargin" presStyleLbl="node1" presStyleIdx="0" presStyleCnt="3"/>
      <dgm:spPr/>
    </dgm:pt>
    <dgm:pt modelId="{60A23F3B-5DC3-4B80-9231-019000B451DB}" type="pres">
      <dgm:prSet presAssocID="{07BAB052-6FE7-40AB-87B0-1F18CFB8F591}" presName="parentText" presStyleLbl="node1" presStyleIdx="0" presStyleCnt="3">
        <dgm:presLayoutVars>
          <dgm:chMax val="0"/>
          <dgm:bulletEnabled val="1"/>
        </dgm:presLayoutVars>
      </dgm:prSet>
      <dgm:spPr/>
    </dgm:pt>
    <dgm:pt modelId="{A5D09724-B0E0-49DE-B8EE-D377EC3C1CE9}" type="pres">
      <dgm:prSet presAssocID="{07BAB052-6FE7-40AB-87B0-1F18CFB8F591}" presName="negativeSpace" presStyleCnt="0"/>
      <dgm:spPr/>
    </dgm:pt>
    <dgm:pt modelId="{0A49DEAC-0C5C-4281-8493-8E3A1BBD181E}" type="pres">
      <dgm:prSet presAssocID="{07BAB052-6FE7-40AB-87B0-1F18CFB8F591}" presName="childText" presStyleLbl="conFgAcc1" presStyleIdx="0" presStyleCnt="3">
        <dgm:presLayoutVars>
          <dgm:bulletEnabled val="1"/>
        </dgm:presLayoutVars>
      </dgm:prSet>
      <dgm:spPr/>
    </dgm:pt>
    <dgm:pt modelId="{68ED8071-6940-4B97-B2C8-E46165AC24F9}" type="pres">
      <dgm:prSet presAssocID="{7DB6EFE2-AAF4-4C25-BCAC-30BB52461AE8}" presName="spaceBetweenRectangles" presStyleCnt="0"/>
      <dgm:spPr/>
    </dgm:pt>
    <dgm:pt modelId="{550178E9-E5E7-45A1-9A13-DD209FD61B66}" type="pres">
      <dgm:prSet presAssocID="{0E8D5CAE-3729-43A2-A391-93DC5F176989}" presName="parentLin" presStyleCnt="0"/>
      <dgm:spPr/>
    </dgm:pt>
    <dgm:pt modelId="{66D0C50A-760A-40E9-99CE-5E73BD29FFD1}" type="pres">
      <dgm:prSet presAssocID="{0E8D5CAE-3729-43A2-A391-93DC5F176989}" presName="parentLeftMargin" presStyleLbl="node1" presStyleIdx="0" presStyleCnt="3"/>
      <dgm:spPr/>
    </dgm:pt>
    <dgm:pt modelId="{3D608DF8-16A3-4133-B79C-F000273843AA}" type="pres">
      <dgm:prSet presAssocID="{0E8D5CAE-3729-43A2-A391-93DC5F176989}" presName="parentText" presStyleLbl="node1" presStyleIdx="1" presStyleCnt="3">
        <dgm:presLayoutVars>
          <dgm:chMax val="0"/>
          <dgm:bulletEnabled val="1"/>
        </dgm:presLayoutVars>
      </dgm:prSet>
      <dgm:spPr/>
    </dgm:pt>
    <dgm:pt modelId="{39C418A8-7025-4CE3-8A48-737A04CAC6B3}" type="pres">
      <dgm:prSet presAssocID="{0E8D5CAE-3729-43A2-A391-93DC5F176989}" presName="negativeSpace" presStyleCnt="0"/>
      <dgm:spPr/>
    </dgm:pt>
    <dgm:pt modelId="{F35788A0-0E9A-4B33-872D-C3D6FB55BB79}" type="pres">
      <dgm:prSet presAssocID="{0E8D5CAE-3729-43A2-A391-93DC5F176989}" presName="childText" presStyleLbl="conFgAcc1" presStyleIdx="1" presStyleCnt="3">
        <dgm:presLayoutVars>
          <dgm:bulletEnabled val="1"/>
        </dgm:presLayoutVars>
      </dgm:prSet>
      <dgm:spPr/>
    </dgm:pt>
    <dgm:pt modelId="{034B5626-086D-40AD-A8B7-32B905B36F3C}" type="pres">
      <dgm:prSet presAssocID="{192933E1-82CC-4CC9-A99C-708C3075900C}" presName="spaceBetweenRectangles" presStyleCnt="0"/>
      <dgm:spPr/>
    </dgm:pt>
    <dgm:pt modelId="{F1F1F82A-130A-4817-88D7-BDFCFAFD749A}" type="pres">
      <dgm:prSet presAssocID="{C7D99626-7DF3-45A7-9AFD-348200A80A39}" presName="parentLin" presStyleCnt="0"/>
      <dgm:spPr/>
    </dgm:pt>
    <dgm:pt modelId="{D4F965FD-667E-4EF4-9B27-86C66E50A276}" type="pres">
      <dgm:prSet presAssocID="{C7D99626-7DF3-45A7-9AFD-348200A80A39}" presName="parentLeftMargin" presStyleLbl="node1" presStyleIdx="1" presStyleCnt="3"/>
      <dgm:spPr/>
    </dgm:pt>
    <dgm:pt modelId="{286A46EF-368C-483F-90CF-143A8232036A}" type="pres">
      <dgm:prSet presAssocID="{C7D99626-7DF3-45A7-9AFD-348200A80A39}" presName="parentText" presStyleLbl="node1" presStyleIdx="2" presStyleCnt="3" custScaleX="101107">
        <dgm:presLayoutVars>
          <dgm:chMax val="0"/>
          <dgm:bulletEnabled val="1"/>
        </dgm:presLayoutVars>
      </dgm:prSet>
      <dgm:spPr/>
    </dgm:pt>
    <dgm:pt modelId="{5F430364-5051-41B3-8CB3-F604A059FA4B}" type="pres">
      <dgm:prSet presAssocID="{C7D99626-7DF3-45A7-9AFD-348200A80A39}" presName="negativeSpace" presStyleCnt="0"/>
      <dgm:spPr/>
    </dgm:pt>
    <dgm:pt modelId="{0941BF78-BE23-4D0B-909C-23F7C2851314}" type="pres">
      <dgm:prSet presAssocID="{C7D99626-7DF3-45A7-9AFD-348200A80A39}" presName="childText" presStyleLbl="conFgAcc1" presStyleIdx="2" presStyleCnt="3">
        <dgm:presLayoutVars>
          <dgm:bulletEnabled val="1"/>
        </dgm:presLayoutVars>
      </dgm:prSet>
      <dgm:spPr/>
    </dgm:pt>
  </dgm:ptLst>
  <dgm:cxnLst>
    <dgm:cxn modelId="{52C3BF2A-9768-4789-9EA1-240B256B0B7D}" type="presOf" srcId="{07BAB052-6FE7-40AB-87B0-1F18CFB8F591}" destId="{63DE6A35-8675-4DE2-B676-1E0E7F3E8CF0}" srcOrd="0" destOrd="0" presId="urn:microsoft.com/office/officeart/2005/8/layout/list1"/>
    <dgm:cxn modelId="{343FB936-B88D-459A-95C6-AE48D3D66762}" srcId="{A8408911-C48A-4BE8-B5B6-D11DC1C1CC1D}" destId="{C7D99626-7DF3-45A7-9AFD-348200A80A39}" srcOrd="2" destOrd="0" parTransId="{502E76D6-4133-41EF-AABE-EC9DFB69E7A2}" sibTransId="{A785BC82-25FD-4ED8-9C92-B411EEEE38F0}"/>
    <dgm:cxn modelId="{E2F5B966-C770-4A71-A6F9-D566352A421C}" srcId="{A8408911-C48A-4BE8-B5B6-D11DC1C1CC1D}" destId="{07BAB052-6FE7-40AB-87B0-1F18CFB8F591}" srcOrd="0" destOrd="0" parTransId="{9926B716-5764-4640-98DF-87344838FB5D}" sibTransId="{7DB6EFE2-AAF4-4C25-BCAC-30BB52461AE8}"/>
    <dgm:cxn modelId="{56981A77-4CFB-4E19-B2EB-DE5254644B97}" type="presOf" srcId="{A8408911-C48A-4BE8-B5B6-D11DC1C1CC1D}" destId="{C4F3FF4C-0D1E-46F1-B989-CFBE1B023A3A}" srcOrd="0" destOrd="0" presId="urn:microsoft.com/office/officeart/2005/8/layout/list1"/>
    <dgm:cxn modelId="{69FF5D84-2517-47B1-BD63-6DB5957780A6}" type="presOf" srcId="{07BAB052-6FE7-40AB-87B0-1F18CFB8F591}" destId="{60A23F3B-5DC3-4B80-9231-019000B451DB}" srcOrd="1" destOrd="0" presId="urn:microsoft.com/office/officeart/2005/8/layout/list1"/>
    <dgm:cxn modelId="{12CE38A8-D53B-467B-A834-0C90570B0A02}" srcId="{A8408911-C48A-4BE8-B5B6-D11DC1C1CC1D}" destId="{0E8D5CAE-3729-43A2-A391-93DC5F176989}" srcOrd="1" destOrd="0" parTransId="{01FE8DEA-F0B4-4281-8C3E-3A91987F67BB}" sibTransId="{192933E1-82CC-4CC9-A99C-708C3075900C}"/>
    <dgm:cxn modelId="{3B9084A8-1C59-46E5-AB69-44A20FE18C7F}" type="presOf" srcId="{C7D99626-7DF3-45A7-9AFD-348200A80A39}" destId="{286A46EF-368C-483F-90CF-143A8232036A}" srcOrd="1" destOrd="0" presId="urn:microsoft.com/office/officeart/2005/8/layout/list1"/>
    <dgm:cxn modelId="{D45962BD-0285-480C-93B4-D868CA2B3F13}" type="presOf" srcId="{0E8D5CAE-3729-43A2-A391-93DC5F176989}" destId="{66D0C50A-760A-40E9-99CE-5E73BD29FFD1}" srcOrd="0" destOrd="0" presId="urn:microsoft.com/office/officeart/2005/8/layout/list1"/>
    <dgm:cxn modelId="{36308CD2-6C27-47F9-BBA1-1B5F50EA48D5}" type="presOf" srcId="{C7D99626-7DF3-45A7-9AFD-348200A80A39}" destId="{D4F965FD-667E-4EF4-9B27-86C66E50A276}" srcOrd="0" destOrd="0" presId="urn:microsoft.com/office/officeart/2005/8/layout/list1"/>
    <dgm:cxn modelId="{BF4E82F2-5DF9-4164-9769-D0848BF148A9}" type="presOf" srcId="{0E8D5CAE-3729-43A2-A391-93DC5F176989}" destId="{3D608DF8-16A3-4133-B79C-F000273843AA}" srcOrd="1" destOrd="0" presId="urn:microsoft.com/office/officeart/2005/8/layout/list1"/>
    <dgm:cxn modelId="{5B454AE6-61E6-4793-947A-BD049A96C3CE}" type="presParOf" srcId="{C4F3FF4C-0D1E-46F1-B989-CFBE1B023A3A}" destId="{EC2E16B1-54F4-4B19-A781-5167CE8913CF}" srcOrd="0" destOrd="0" presId="urn:microsoft.com/office/officeart/2005/8/layout/list1"/>
    <dgm:cxn modelId="{2C2DD04F-C9F2-4DCE-9B14-3E798E096823}" type="presParOf" srcId="{EC2E16B1-54F4-4B19-A781-5167CE8913CF}" destId="{63DE6A35-8675-4DE2-B676-1E0E7F3E8CF0}" srcOrd="0" destOrd="0" presId="urn:microsoft.com/office/officeart/2005/8/layout/list1"/>
    <dgm:cxn modelId="{F30147F4-00B3-40FF-8D16-42FBB80CBC8E}" type="presParOf" srcId="{EC2E16B1-54F4-4B19-A781-5167CE8913CF}" destId="{60A23F3B-5DC3-4B80-9231-019000B451DB}" srcOrd="1" destOrd="0" presId="urn:microsoft.com/office/officeart/2005/8/layout/list1"/>
    <dgm:cxn modelId="{83D634C7-AB10-4FB5-8390-F83B263548D9}" type="presParOf" srcId="{C4F3FF4C-0D1E-46F1-B989-CFBE1B023A3A}" destId="{A5D09724-B0E0-49DE-B8EE-D377EC3C1CE9}" srcOrd="1" destOrd="0" presId="urn:microsoft.com/office/officeart/2005/8/layout/list1"/>
    <dgm:cxn modelId="{0C412FBB-0E35-4BC6-B28A-E38AB003E89D}" type="presParOf" srcId="{C4F3FF4C-0D1E-46F1-B989-CFBE1B023A3A}" destId="{0A49DEAC-0C5C-4281-8493-8E3A1BBD181E}" srcOrd="2" destOrd="0" presId="urn:microsoft.com/office/officeart/2005/8/layout/list1"/>
    <dgm:cxn modelId="{7DE743BE-77DB-4215-B17D-FD956958F069}" type="presParOf" srcId="{C4F3FF4C-0D1E-46F1-B989-CFBE1B023A3A}" destId="{68ED8071-6940-4B97-B2C8-E46165AC24F9}" srcOrd="3" destOrd="0" presId="urn:microsoft.com/office/officeart/2005/8/layout/list1"/>
    <dgm:cxn modelId="{2A8F44B5-24B0-4961-9D73-58294CB3AD42}" type="presParOf" srcId="{C4F3FF4C-0D1E-46F1-B989-CFBE1B023A3A}" destId="{550178E9-E5E7-45A1-9A13-DD209FD61B66}" srcOrd="4" destOrd="0" presId="urn:microsoft.com/office/officeart/2005/8/layout/list1"/>
    <dgm:cxn modelId="{5FE3AB11-B09A-468D-9C10-AE4FFAC249C6}" type="presParOf" srcId="{550178E9-E5E7-45A1-9A13-DD209FD61B66}" destId="{66D0C50A-760A-40E9-99CE-5E73BD29FFD1}" srcOrd="0" destOrd="0" presId="urn:microsoft.com/office/officeart/2005/8/layout/list1"/>
    <dgm:cxn modelId="{826F95B6-266F-412E-B369-0F60FC9BA750}" type="presParOf" srcId="{550178E9-E5E7-45A1-9A13-DD209FD61B66}" destId="{3D608DF8-16A3-4133-B79C-F000273843AA}" srcOrd="1" destOrd="0" presId="urn:microsoft.com/office/officeart/2005/8/layout/list1"/>
    <dgm:cxn modelId="{1B147B46-CAB9-47E6-8C0B-AFEA2400F398}" type="presParOf" srcId="{C4F3FF4C-0D1E-46F1-B989-CFBE1B023A3A}" destId="{39C418A8-7025-4CE3-8A48-737A04CAC6B3}" srcOrd="5" destOrd="0" presId="urn:microsoft.com/office/officeart/2005/8/layout/list1"/>
    <dgm:cxn modelId="{DE70FB85-3574-445F-BBFA-483504430E05}" type="presParOf" srcId="{C4F3FF4C-0D1E-46F1-B989-CFBE1B023A3A}" destId="{F35788A0-0E9A-4B33-872D-C3D6FB55BB79}" srcOrd="6" destOrd="0" presId="urn:microsoft.com/office/officeart/2005/8/layout/list1"/>
    <dgm:cxn modelId="{8AC11910-65C8-42CC-9220-1F910C4368B8}" type="presParOf" srcId="{C4F3FF4C-0D1E-46F1-B989-CFBE1B023A3A}" destId="{034B5626-086D-40AD-A8B7-32B905B36F3C}" srcOrd="7" destOrd="0" presId="urn:microsoft.com/office/officeart/2005/8/layout/list1"/>
    <dgm:cxn modelId="{AD028673-6614-4654-A89A-75400EE7E2F7}" type="presParOf" srcId="{C4F3FF4C-0D1E-46F1-B989-CFBE1B023A3A}" destId="{F1F1F82A-130A-4817-88D7-BDFCFAFD749A}" srcOrd="8" destOrd="0" presId="urn:microsoft.com/office/officeart/2005/8/layout/list1"/>
    <dgm:cxn modelId="{F98370C1-860C-4F87-B0BE-DDBBBC09236B}" type="presParOf" srcId="{F1F1F82A-130A-4817-88D7-BDFCFAFD749A}" destId="{D4F965FD-667E-4EF4-9B27-86C66E50A276}" srcOrd="0" destOrd="0" presId="urn:microsoft.com/office/officeart/2005/8/layout/list1"/>
    <dgm:cxn modelId="{4340B8EC-7403-409F-849F-C4BBA0D3E7EF}" type="presParOf" srcId="{F1F1F82A-130A-4817-88D7-BDFCFAFD749A}" destId="{286A46EF-368C-483F-90CF-143A8232036A}" srcOrd="1" destOrd="0" presId="urn:microsoft.com/office/officeart/2005/8/layout/list1"/>
    <dgm:cxn modelId="{C7D945A2-EC1F-4FF8-8209-695792CF3864}" type="presParOf" srcId="{C4F3FF4C-0D1E-46F1-B989-CFBE1B023A3A}" destId="{5F430364-5051-41B3-8CB3-F604A059FA4B}" srcOrd="9" destOrd="0" presId="urn:microsoft.com/office/officeart/2005/8/layout/list1"/>
    <dgm:cxn modelId="{4D970607-02C7-4DE9-B14C-D58A8518A1EE}" type="presParOf" srcId="{C4F3FF4C-0D1E-46F1-B989-CFBE1B023A3A}" destId="{0941BF78-BE23-4D0B-909C-23F7C285131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408911-C48A-4BE8-B5B6-D11DC1C1CC1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l-GR"/>
        </a:p>
      </dgm:t>
    </dgm:pt>
    <dgm:pt modelId="{C4F3FF4C-0D1E-46F1-B989-CFBE1B023A3A}" type="pres">
      <dgm:prSet presAssocID="{A8408911-C48A-4BE8-B5B6-D11DC1C1CC1D}" presName="linear" presStyleCnt="0">
        <dgm:presLayoutVars>
          <dgm:dir/>
          <dgm:animLvl val="lvl"/>
          <dgm:resizeHandles val="exact"/>
        </dgm:presLayoutVars>
      </dgm:prSet>
      <dgm:spPr/>
    </dgm:pt>
  </dgm:ptLst>
  <dgm:cxnLst>
    <dgm:cxn modelId="{56981A77-4CFB-4E19-B2EB-DE5254644B97}" type="presOf" srcId="{A8408911-C48A-4BE8-B5B6-D11DC1C1CC1D}" destId="{C4F3FF4C-0D1E-46F1-B989-CFBE1B023A3A}" srcOrd="0" destOrd="0" presId="urn:microsoft.com/office/officeart/2005/8/layout/list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99F447-B895-4AD0-AEF4-625ED22CAD8D}"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l-GR"/>
        </a:p>
      </dgm:t>
    </dgm:pt>
    <dgm:pt modelId="{06DDE31D-BEF4-4F1E-A6AD-77E55FFA1D1B}">
      <dgm:prSet phldrT="[Κείμενο]" custT="1"/>
      <dgm:spPr/>
      <dgm:t>
        <a:bodyPr/>
        <a:lstStyle/>
        <a:p>
          <a:r>
            <a:rPr lang="el-GR" sz="2400" dirty="0">
              <a:latin typeface="Times New Roman" panose="02020603050405020304" pitchFamily="18" charset="0"/>
              <a:cs typeface="Times New Roman" panose="02020603050405020304" pitchFamily="18" charset="0"/>
            </a:rPr>
            <a:t>Μέσα συλλογής δεδομένων</a:t>
          </a:r>
        </a:p>
      </dgm:t>
    </dgm:pt>
    <dgm:pt modelId="{C22DAF15-CF3A-4201-97CC-E0B39D5C8F2B}" type="parTrans" cxnId="{CC8982E1-E205-46C6-B295-A3C5E23E0AFE}">
      <dgm:prSet/>
      <dgm:spPr/>
      <dgm:t>
        <a:bodyPr/>
        <a:lstStyle/>
        <a:p>
          <a:endParaRPr lang="el-GR"/>
        </a:p>
      </dgm:t>
    </dgm:pt>
    <dgm:pt modelId="{D49AB99F-F0E4-45DA-9253-91C8D52ACF2B}" type="sibTrans" cxnId="{CC8982E1-E205-46C6-B295-A3C5E23E0AFE}">
      <dgm:prSet/>
      <dgm:spPr/>
      <dgm:t>
        <a:bodyPr/>
        <a:lstStyle/>
        <a:p>
          <a:endParaRPr lang="el-GR"/>
        </a:p>
      </dgm:t>
    </dgm:pt>
    <dgm:pt modelId="{1CDD2E81-C098-437C-A45F-07D19153E437}">
      <dgm:prSet phldrT="[Κείμενο]" custT="1"/>
      <dgm:spPr/>
      <dgm:t>
        <a:bodyPr/>
        <a:lstStyle/>
        <a:p>
          <a:r>
            <a:rPr lang="el-GR" sz="2000">
              <a:latin typeface="Times New Roman" panose="02020603050405020304" pitchFamily="18" charset="0"/>
              <a:cs typeface="Times New Roman" panose="02020603050405020304" pitchFamily="18" charset="0"/>
            </a:rPr>
            <a:t>Ερωτηματολόγιο με κλειστές ερωτήσεις για το συμπληρωματικό υλικό</a:t>
          </a:r>
          <a:endParaRPr lang="el-GR" sz="2000" dirty="0"/>
        </a:p>
      </dgm:t>
    </dgm:pt>
    <dgm:pt modelId="{07DE3FC9-5E8D-4336-ADA0-CE664B16A795}" type="parTrans" cxnId="{8E3B2501-A1D4-4776-A0EA-480900EB26B7}">
      <dgm:prSet/>
      <dgm:spPr/>
      <dgm:t>
        <a:bodyPr/>
        <a:lstStyle/>
        <a:p>
          <a:endParaRPr lang="el-GR"/>
        </a:p>
      </dgm:t>
    </dgm:pt>
    <dgm:pt modelId="{ABCDC65E-B279-4277-B791-61D579D4AF3A}" type="sibTrans" cxnId="{8E3B2501-A1D4-4776-A0EA-480900EB26B7}">
      <dgm:prSet/>
      <dgm:spPr/>
      <dgm:t>
        <a:bodyPr/>
        <a:lstStyle/>
        <a:p>
          <a:endParaRPr lang="el-GR"/>
        </a:p>
      </dgm:t>
    </dgm:pt>
    <dgm:pt modelId="{B447BD51-29B5-4BA5-BD1D-310699271009}">
      <dgm:prSet custT="1"/>
      <dgm:spPr/>
      <dgm:t>
        <a:bodyPr/>
        <a:lstStyle/>
        <a:p>
          <a:r>
            <a:rPr lang="el-GR" sz="2000">
              <a:latin typeface="Times New Roman" panose="02020603050405020304" pitchFamily="18" charset="0"/>
              <a:cs typeface="Times New Roman" panose="02020603050405020304" pitchFamily="18" charset="0"/>
            </a:rPr>
            <a:t>Τα ερωτηματολόγια </a:t>
          </a:r>
          <a:r>
            <a:rPr lang="en-US" sz="2000">
              <a:latin typeface="Times New Roman" panose="02020603050405020304" pitchFamily="18" charset="0"/>
              <a:cs typeface="Times New Roman" panose="02020603050405020304" pitchFamily="18" charset="0"/>
            </a:rPr>
            <a:t>exante-expost </a:t>
          </a:r>
          <a:r>
            <a:rPr lang="el-GR" sz="2000">
              <a:latin typeface="Times New Roman" panose="02020603050405020304" pitchFamily="18" charset="0"/>
              <a:cs typeface="Times New Roman" panose="02020603050405020304" pitchFamily="18" charset="0"/>
            </a:rPr>
            <a:t>του προγράμματος </a:t>
          </a:r>
          <a:r>
            <a:rPr lang="el-GR" sz="2000" i="1">
              <a:latin typeface="Times New Roman" panose="02020603050405020304" pitchFamily="18" charset="0"/>
              <a:cs typeface="Times New Roman" panose="02020603050405020304" pitchFamily="18" charset="0"/>
            </a:rPr>
            <a:t>Οδυσσέας</a:t>
          </a:r>
          <a:endParaRPr lang="el-GR" sz="2000" i="1" dirty="0">
            <a:latin typeface="Times New Roman" panose="02020603050405020304" pitchFamily="18" charset="0"/>
            <a:cs typeface="Times New Roman" panose="02020603050405020304" pitchFamily="18" charset="0"/>
          </a:endParaRPr>
        </a:p>
      </dgm:t>
    </dgm:pt>
    <dgm:pt modelId="{37D27FF0-4F1F-4573-A411-EF4D1B876696}" type="parTrans" cxnId="{F9D1A9FC-67F5-467C-BD2A-0D0EC3B26C11}">
      <dgm:prSet/>
      <dgm:spPr/>
      <dgm:t>
        <a:bodyPr/>
        <a:lstStyle/>
        <a:p>
          <a:endParaRPr lang="el-GR"/>
        </a:p>
      </dgm:t>
    </dgm:pt>
    <dgm:pt modelId="{CD5AC70D-31CF-44E0-A1A5-7864299996F2}" type="sibTrans" cxnId="{F9D1A9FC-67F5-467C-BD2A-0D0EC3B26C11}">
      <dgm:prSet/>
      <dgm:spPr/>
      <dgm:t>
        <a:bodyPr/>
        <a:lstStyle/>
        <a:p>
          <a:endParaRPr lang="el-GR"/>
        </a:p>
      </dgm:t>
    </dgm:pt>
    <dgm:pt modelId="{EBF42E5B-3F2D-43C0-80D2-711DB1E2DE06}">
      <dgm:prSet custT="1"/>
      <dgm:spPr/>
      <dgm:t>
        <a:bodyPr/>
        <a:lstStyle/>
        <a:p>
          <a:r>
            <a:rPr lang="el-GR" sz="2000">
              <a:latin typeface="Times New Roman" panose="02020603050405020304" pitchFamily="18" charset="0"/>
              <a:cs typeface="Times New Roman" panose="02020603050405020304" pitchFamily="18" charset="0"/>
            </a:rPr>
            <a:t>Ερωτηματολόγια με ανοιχτές ερωτήσεις στην αρχή και τέλος της δράσης</a:t>
          </a:r>
          <a:endParaRPr lang="el-GR" sz="2000" dirty="0">
            <a:latin typeface="Times New Roman" panose="02020603050405020304" pitchFamily="18" charset="0"/>
            <a:cs typeface="Times New Roman" panose="02020603050405020304" pitchFamily="18" charset="0"/>
          </a:endParaRPr>
        </a:p>
      </dgm:t>
    </dgm:pt>
    <dgm:pt modelId="{0E552A5A-78AA-4D0B-92CD-4BDF7B7FE13E}" type="parTrans" cxnId="{4E73BB25-75F3-4707-830D-4FDB2861536C}">
      <dgm:prSet/>
      <dgm:spPr/>
      <dgm:t>
        <a:bodyPr/>
        <a:lstStyle/>
        <a:p>
          <a:endParaRPr lang="el-GR"/>
        </a:p>
      </dgm:t>
    </dgm:pt>
    <dgm:pt modelId="{357A6B51-B0C8-45B8-A75B-987F29F149E8}" type="sibTrans" cxnId="{4E73BB25-75F3-4707-830D-4FDB2861536C}">
      <dgm:prSet/>
      <dgm:spPr/>
      <dgm:t>
        <a:bodyPr/>
        <a:lstStyle/>
        <a:p>
          <a:endParaRPr lang="el-GR"/>
        </a:p>
      </dgm:t>
    </dgm:pt>
    <dgm:pt modelId="{4D9DEE27-A811-4604-A0EB-4084C94D99C3}">
      <dgm:prSet custT="1"/>
      <dgm:spPr/>
      <dgm:t>
        <a:bodyPr/>
        <a:lstStyle/>
        <a:p>
          <a:r>
            <a:rPr lang="el-GR" sz="1400">
              <a:latin typeface="Times New Roman" panose="02020603050405020304" pitchFamily="18" charset="0"/>
              <a:cs typeface="Times New Roman" panose="02020603050405020304" pitchFamily="18" charset="0"/>
            </a:rPr>
            <a:t>Επεξεργασία δεδομένων με</a:t>
          </a:r>
          <a:r>
            <a:rPr lang="en-US" sz="1400">
              <a:latin typeface="Times New Roman" panose="02020603050405020304" pitchFamily="18" charset="0"/>
              <a:cs typeface="Times New Roman" panose="02020603050405020304" pitchFamily="18" charset="0"/>
            </a:rPr>
            <a:t> SPSS 20</a:t>
          </a:r>
          <a:r>
            <a:rPr lang="el-GR" sz="140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dgm:t>
    </dgm:pt>
    <dgm:pt modelId="{27CC6728-7AAD-4983-A0A4-2F40774D44B3}" type="parTrans" cxnId="{89EBD560-0971-4BD4-A4AF-6C73E2BDEFE5}">
      <dgm:prSet/>
      <dgm:spPr/>
      <dgm:t>
        <a:bodyPr/>
        <a:lstStyle/>
        <a:p>
          <a:endParaRPr lang="el-GR"/>
        </a:p>
      </dgm:t>
    </dgm:pt>
    <dgm:pt modelId="{56129909-6440-4EC6-A2B4-9067B30AC78E}" type="sibTrans" cxnId="{89EBD560-0971-4BD4-A4AF-6C73E2BDEFE5}">
      <dgm:prSet/>
      <dgm:spPr/>
      <dgm:t>
        <a:bodyPr/>
        <a:lstStyle/>
        <a:p>
          <a:endParaRPr lang="el-GR"/>
        </a:p>
      </dgm:t>
    </dgm:pt>
    <dgm:pt modelId="{C6DDBFFC-F944-4955-9AF3-94209AF90626}">
      <dgm:prSet custT="1"/>
      <dgm:spPr/>
      <dgm:t>
        <a:bodyPr/>
        <a:lstStyle/>
        <a:p>
          <a:r>
            <a:rPr lang="el-GR" sz="1400">
              <a:latin typeface="Times New Roman" panose="02020603050405020304" pitchFamily="18" charset="0"/>
              <a:cs typeface="Times New Roman" panose="02020603050405020304" pitchFamily="18" charset="0"/>
            </a:rPr>
            <a:t>Επεξεργασία δεδομένων με</a:t>
          </a:r>
          <a:r>
            <a:rPr lang="en-US" sz="1400">
              <a:latin typeface="Times New Roman" panose="02020603050405020304" pitchFamily="18" charset="0"/>
              <a:cs typeface="Times New Roman" panose="02020603050405020304" pitchFamily="18" charset="0"/>
            </a:rPr>
            <a:t> Atlas</a:t>
          </a:r>
          <a:r>
            <a:rPr lang="el-GR" sz="140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dgm:t>
    </dgm:pt>
    <dgm:pt modelId="{4CCA205C-F300-4C02-88DA-8FE9B671AFC9}" type="parTrans" cxnId="{7F429E62-8FB0-4E5B-B49C-291BED7A592C}">
      <dgm:prSet/>
      <dgm:spPr/>
      <dgm:t>
        <a:bodyPr/>
        <a:lstStyle/>
        <a:p>
          <a:endParaRPr lang="el-GR"/>
        </a:p>
      </dgm:t>
    </dgm:pt>
    <dgm:pt modelId="{24F4444F-922A-4C83-8316-DA2B2A000315}" type="sibTrans" cxnId="{7F429E62-8FB0-4E5B-B49C-291BED7A592C}">
      <dgm:prSet/>
      <dgm:spPr/>
      <dgm:t>
        <a:bodyPr/>
        <a:lstStyle/>
        <a:p>
          <a:endParaRPr lang="el-GR"/>
        </a:p>
      </dgm:t>
    </dgm:pt>
    <dgm:pt modelId="{44B3EC80-2D91-4CAE-996A-1A054AA74B00}">
      <dgm:prSet custT="1"/>
      <dgm:spPr/>
      <dgm:t>
        <a:bodyPr/>
        <a:lstStyle/>
        <a:p>
          <a:r>
            <a:rPr lang="el-GR" sz="1400">
              <a:latin typeface="Times New Roman" panose="02020603050405020304" pitchFamily="18" charset="0"/>
              <a:cs typeface="Times New Roman" panose="02020603050405020304" pitchFamily="18" charset="0"/>
            </a:rPr>
            <a:t>Επεξεργασία δεδομένων με </a:t>
          </a:r>
          <a:r>
            <a:rPr lang="en-US" sz="1400">
              <a:latin typeface="Times New Roman" panose="02020603050405020304" pitchFamily="18" charset="0"/>
              <a:cs typeface="Times New Roman" panose="02020603050405020304" pitchFamily="18" charset="0"/>
            </a:rPr>
            <a:t>excel   </a:t>
          </a:r>
          <a:endParaRPr lang="el-GR" sz="1400" dirty="0">
            <a:latin typeface="Times New Roman" panose="02020603050405020304" pitchFamily="18" charset="0"/>
            <a:cs typeface="Times New Roman" panose="02020603050405020304" pitchFamily="18" charset="0"/>
          </a:endParaRPr>
        </a:p>
      </dgm:t>
    </dgm:pt>
    <dgm:pt modelId="{071E2853-62A9-49B7-9CB7-CAF0D7893308}" type="parTrans" cxnId="{53FB02B8-7966-4BC3-8D2F-937020B32A0C}">
      <dgm:prSet/>
      <dgm:spPr/>
      <dgm:t>
        <a:bodyPr/>
        <a:lstStyle/>
        <a:p>
          <a:endParaRPr lang="el-GR"/>
        </a:p>
      </dgm:t>
    </dgm:pt>
    <dgm:pt modelId="{88F8462B-58E2-421A-94CB-43FCCE9BF1DA}" type="sibTrans" cxnId="{53FB02B8-7966-4BC3-8D2F-937020B32A0C}">
      <dgm:prSet/>
      <dgm:spPr/>
      <dgm:t>
        <a:bodyPr/>
        <a:lstStyle/>
        <a:p>
          <a:endParaRPr lang="el-GR"/>
        </a:p>
      </dgm:t>
    </dgm:pt>
    <dgm:pt modelId="{59A286EE-186F-4793-9435-F07AED96208F}" type="pres">
      <dgm:prSet presAssocID="{5999F447-B895-4AD0-AEF4-625ED22CAD8D}" presName="hierChild1" presStyleCnt="0">
        <dgm:presLayoutVars>
          <dgm:orgChart val="1"/>
          <dgm:chPref val="1"/>
          <dgm:dir/>
          <dgm:animOne val="branch"/>
          <dgm:animLvl val="lvl"/>
          <dgm:resizeHandles/>
        </dgm:presLayoutVars>
      </dgm:prSet>
      <dgm:spPr/>
    </dgm:pt>
    <dgm:pt modelId="{65DCCEC0-6992-4C8F-829F-952B7B3CDB83}" type="pres">
      <dgm:prSet presAssocID="{06DDE31D-BEF4-4F1E-A6AD-77E55FFA1D1B}" presName="hierRoot1" presStyleCnt="0">
        <dgm:presLayoutVars>
          <dgm:hierBranch val="init"/>
        </dgm:presLayoutVars>
      </dgm:prSet>
      <dgm:spPr/>
    </dgm:pt>
    <dgm:pt modelId="{7D4D33BD-7551-46DE-B7E5-32F5BD87E00B}" type="pres">
      <dgm:prSet presAssocID="{06DDE31D-BEF4-4F1E-A6AD-77E55FFA1D1B}" presName="rootComposite1" presStyleCnt="0"/>
      <dgm:spPr/>
    </dgm:pt>
    <dgm:pt modelId="{897B5A5A-C289-4607-9717-EFF66355A5DA}" type="pres">
      <dgm:prSet presAssocID="{06DDE31D-BEF4-4F1E-A6AD-77E55FFA1D1B}" presName="rootText1" presStyleLbl="node0" presStyleIdx="0" presStyleCnt="1">
        <dgm:presLayoutVars>
          <dgm:chPref val="3"/>
        </dgm:presLayoutVars>
      </dgm:prSet>
      <dgm:spPr/>
    </dgm:pt>
    <dgm:pt modelId="{CC57ECF6-1B6F-4445-9715-6A0B9CA99485}" type="pres">
      <dgm:prSet presAssocID="{06DDE31D-BEF4-4F1E-A6AD-77E55FFA1D1B}" presName="rootConnector1" presStyleLbl="node1" presStyleIdx="0" presStyleCnt="0"/>
      <dgm:spPr/>
    </dgm:pt>
    <dgm:pt modelId="{5DDBA266-FC3F-4CF8-838E-A97CE3EC3DBF}" type="pres">
      <dgm:prSet presAssocID="{06DDE31D-BEF4-4F1E-A6AD-77E55FFA1D1B}" presName="hierChild2" presStyleCnt="0"/>
      <dgm:spPr/>
    </dgm:pt>
    <dgm:pt modelId="{5E5DD01A-73DD-4621-A958-E76C6B26F857}" type="pres">
      <dgm:prSet presAssocID="{37D27FF0-4F1F-4573-A411-EF4D1B876696}" presName="Name37" presStyleLbl="parChTrans1D2" presStyleIdx="0" presStyleCnt="3"/>
      <dgm:spPr/>
    </dgm:pt>
    <dgm:pt modelId="{EF6D117A-1EDB-4246-BEF4-A2898D585880}" type="pres">
      <dgm:prSet presAssocID="{B447BD51-29B5-4BA5-BD1D-310699271009}" presName="hierRoot2" presStyleCnt="0">
        <dgm:presLayoutVars>
          <dgm:hierBranch val="init"/>
        </dgm:presLayoutVars>
      </dgm:prSet>
      <dgm:spPr/>
    </dgm:pt>
    <dgm:pt modelId="{6B22179F-2ABE-42C5-B891-562794B6A969}" type="pres">
      <dgm:prSet presAssocID="{B447BD51-29B5-4BA5-BD1D-310699271009}" presName="rootComposite" presStyleCnt="0"/>
      <dgm:spPr/>
    </dgm:pt>
    <dgm:pt modelId="{B4CB34F3-0E10-42C1-A626-B76197B9FF7D}" type="pres">
      <dgm:prSet presAssocID="{B447BD51-29B5-4BA5-BD1D-310699271009}" presName="rootText" presStyleLbl="node2" presStyleIdx="0" presStyleCnt="3" custLinFactNeighborX="-12220" custLinFactNeighborY="4833">
        <dgm:presLayoutVars>
          <dgm:chPref val="3"/>
        </dgm:presLayoutVars>
      </dgm:prSet>
      <dgm:spPr/>
    </dgm:pt>
    <dgm:pt modelId="{72CF2664-5F2A-466B-9111-4B7FCD05A583}" type="pres">
      <dgm:prSet presAssocID="{B447BD51-29B5-4BA5-BD1D-310699271009}" presName="rootConnector" presStyleLbl="node2" presStyleIdx="0" presStyleCnt="3"/>
      <dgm:spPr/>
    </dgm:pt>
    <dgm:pt modelId="{EDB3AC7B-7527-4C28-881E-B449315F18F1}" type="pres">
      <dgm:prSet presAssocID="{B447BD51-29B5-4BA5-BD1D-310699271009}" presName="hierChild4" presStyleCnt="0"/>
      <dgm:spPr/>
    </dgm:pt>
    <dgm:pt modelId="{5CAFC55E-155F-4176-9E4E-3C904541803E}" type="pres">
      <dgm:prSet presAssocID="{27CC6728-7AAD-4983-A0A4-2F40774D44B3}" presName="Name37" presStyleLbl="parChTrans1D3" presStyleIdx="0" presStyleCnt="3"/>
      <dgm:spPr/>
    </dgm:pt>
    <dgm:pt modelId="{09ECB536-0847-445E-A50E-A72EA212BE15}" type="pres">
      <dgm:prSet presAssocID="{4D9DEE27-A811-4604-A0EB-4084C94D99C3}" presName="hierRoot2" presStyleCnt="0">
        <dgm:presLayoutVars>
          <dgm:hierBranch val="init"/>
        </dgm:presLayoutVars>
      </dgm:prSet>
      <dgm:spPr/>
    </dgm:pt>
    <dgm:pt modelId="{4CD7CA6F-6831-429C-A686-D86320D8B6FB}" type="pres">
      <dgm:prSet presAssocID="{4D9DEE27-A811-4604-A0EB-4084C94D99C3}" presName="rootComposite" presStyleCnt="0"/>
      <dgm:spPr/>
    </dgm:pt>
    <dgm:pt modelId="{1918BFF0-1B4C-4930-928D-61AD7957C2F2}" type="pres">
      <dgm:prSet presAssocID="{4D9DEE27-A811-4604-A0EB-4084C94D99C3}" presName="rootText" presStyleLbl="node3" presStyleIdx="0" presStyleCnt="3" custScaleX="71687" custScaleY="65330" custLinFactNeighborX="-12531" custLinFactNeighborY="1754">
        <dgm:presLayoutVars>
          <dgm:chPref val="3"/>
        </dgm:presLayoutVars>
      </dgm:prSet>
      <dgm:spPr/>
    </dgm:pt>
    <dgm:pt modelId="{FDBC92A0-8465-445B-A337-1B34EEECA79D}" type="pres">
      <dgm:prSet presAssocID="{4D9DEE27-A811-4604-A0EB-4084C94D99C3}" presName="rootConnector" presStyleLbl="node3" presStyleIdx="0" presStyleCnt="3"/>
      <dgm:spPr/>
    </dgm:pt>
    <dgm:pt modelId="{775E9FDC-3818-4873-B70F-4C401295643B}" type="pres">
      <dgm:prSet presAssocID="{4D9DEE27-A811-4604-A0EB-4084C94D99C3}" presName="hierChild4" presStyleCnt="0"/>
      <dgm:spPr/>
    </dgm:pt>
    <dgm:pt modelId="{A4BAF262-711B-4C39-8E56-44C7EAE240F5}" type="pres">
      <dgm:prSet presAssocID="{4D9DEE27-A811-4604-A0EB-4084C94D99C3}" presName="hierChild5" presStyleCnt="0"/>
      <dgm:spPr/>
    </dgm:pt>
    <dgm:pt modelId="{BE6CAD27-3AE0-4F89-ABD3-0ADA45B7901C}" type="pres">
      <dgm:prSet presAssocID="{B447BD51-29B5-4BA5-BD1D-310699271009}" presName="hierChild5" presStyleCnt="0"/>
      <dgm:spPr/>
    </dgm:pt>
    <dgm:pt modelId="{A15EDE9A-2C01-4FA5-82F3-A4F7495633BF}" type="pres">
      <dgm:prSet presAssocID="{0E552A5A-78AA-4D0B-92CD-4BDF7B7FE13E}" presName="Name37" presStyleLbl="parChTrans1D2" presStyleIdx="1" presStyleCnt="3"/>
      <dgm:spPr/>
    </dgm:pt>
    <dgm:pt modelId="{7903A962-BCA3-4DB1-83AA-314DCF334AEB}" type="pres">
      <dgm:prSet presAssocID="{EBF42E5B-3F2D-43C0-80D2-711DB1E2DE06}" presName="hierRoot2" presStyleCnt="0">
        <dgm:presLayoutVars>
          <dgm:hierBranch val="init"/>
        </dgm:presLayoutVars>
      </dgm:prSet>
      <dgm:spPr/>
    </dgm:pt>
    <dgm:pt modelId="{0B75FFA9-33F5-4A8C-A643-635EB663EC76}" type="pres">
      <dgm:prSet presAssocID="{EBF42E5B-3F2D-43C0-80D2-711DB1E2DE06}" presName="rootComposite" presStyleCnt="0"/>
      <dgm:spPr/>
    </dgm:pt>
    <dgm:pt modelId="{6AE1C6FA-931E-4620-B34B-01AA20B55E7D}" type="pres">
      <dgm:prSet presAssocID="{EBF42E5B-3F2D-43C0-80D2-711DB1E2DE06}" presName="rootText" presStyleLbl="node2" presStyleIdx="1" presStyleCnt="3" custScaleX="100660" custScaleY="121396">
        <dgm:presLayoutVars>
          <dgm:chPref val="3"/>
        </dgm:presLayoutVars>
      </dgm:prSet>
      <dgm:spPr/>
    </dgm:pt>
    <dgm:pt modelId="{9B45A328-CE99-4CE1-A25A-1C1D7668B3CC}" type="pres">
      <dgm:prSet presAssocID="{EBF42E5B-3F2D-43C0-80D2-711DB1E2DE06}" presName="rootConnector" presStyleLbl="node2" presStyleIdx="1" presStyleCnt="3"/>
      <dgm:spPr/>
    </dgm:pt>
    <dgm:pt modelId="{95AE5F05-A033-4DF7-901B-7CED9942CAA4}" type="pres">
      <dgm:prSet presAssocID="{EBF42E5B-3F2D-43C0-80D2-711DB1E2DE06}" presName="hierChild4" presStyleCnt="0"/>
      <dgm:spPr/>
    </dgm:pt>
    <dgm:pt modelId="{7B7B59CB-5ECF-409B-A783-43F90060B344}" type="pres">
      <dgm:prSet presAssocID="{4CCA205C-F300-4C02-88DA-8FE9B671AFC9}" presName="Name37" presStyleLbl="parChTrans1D3" presStyleIdx="1" presStyleCnt="3"/>
      <dgm:spPr/>
    </dgm:pt>
    <dgm:pt modelId="{5C17DCFC-E7F3-40C4-87AD-94C5A1953539}" type="pres">
      <dgm:prSet presAssocID="{C6DDBFFC-F944-4955-9AF3-94209AF90626}" presName="hierRoot2" presStyleCnt="0">
        <dgm:presLayoutVars>
          <dgm:hierBranch val="init"/>
        </dgm:presLayoutVars>
      </dgm:prSet>
      <dgm:spPr/>
    </dgm:pt>
    <dgm:pt modelId="{19453C58-2931-432B-B65D-61A82734A71D}" type="pres">
      <dgm:prSet presAssocID="{C6DDBFFC-F944-4955-9AF3-94209AF90626}" presName="rootComposite" presStyleCnt="0"/>
      <dgm:spPr/>
    </dgm:pt>
    <dgm:pt modelId="{BEB7F465-1F17-4627-BB7E-176E7CA47C7A}" type="pres">
      <dgm:prSet presAssocID="{C6DDBFFC-F944-4955-9AF3-94209AF90626}" presName="rootText" presStyleLbl="node3" presStyleIdx="1" presStyleCnt="3" custScaleX="78685" custScaleY="57972">
        <dgm:presLayoutVars>
          <dgm:chPref val="3"/>
        </dgm:presLayoutVars>
      </dgm:prSet>
      <dgm:spPr/>
    </dgm:pt>
    <dgm:pt modelId="{B10D4CAB-6B54-4737-9EB4-D6A231008A27}" type="pres">
      <dgm:prSet presAssocID="{C6DDBFFC-F944-4955-9AF3-94209AF90626}" presName="rootConnector" presStyleLbl="node3" presStyleIdx="1" presStyleCnt="3"/>
      <dgm:spPr/>
    </dgm:pt>
    <dgm:pt modelId="{77BD22EF-F4B1-4E4F-B1A7-516FDB1F9E25}" type="pres">
      <dgm:prSet presAssocID="{C6DDBFFC-F944-4955-9AF3-94209AF90626}" presName="hierChild4" presStyleCnt="0"/>
      <dgm:spPr/>
    </dgm:pt>
    <dgm:pt modelId="{C69BDE4C-2336-44BF-B6CA-303CF9BA4D8E}" type="pres">
      <dgm:prSet presAssocID="{C6DDBFFC-F944-4955-9AF3-94209AF90626}" presName="hierChild5" presStyleCnt="0"/>
      <dgm:spPr/>
    </dgm:pt>
    <dgm:pt modelId="{F4088B06-DD6C-43B8-A3E6-30CA88B860A0}" type="pres">
      <dgm:prSet presAssocID="{EBF42E5B-3F2D-43C0-80D2-711DB1E2DE06}" presName="hierChild5" presStyleCnt="0"/>
      <dgm:spPr/>
    </dgm:pt>
    <dgm:pt modelId="{873787F9-791E-4D3D-B16F-2323393E1EDF}" type="pres">
      <dgm:prSet presAssocID="{07DE3FC9-5E8D-4336-ADA0-CE664B16A795}" presName="Name37" presStyleLbl="parChTrans1D2" presStyleIdx="2" presStyleCnt="3"/>
      <dgm:spPr/>
    </dgm:pt>
    <dgm:pt modelId="{3354E236-516D-42C3-9672-6A25C6192194}" type="pres">
      <dgm:prSet presAssocID="{1CDD2E81-C098-437C-A45F-07D19153E437}" presName="hierRoot2" presStyleCnt="0">
        <dgm:presLayoutVars>
          <dgm:hierBranch val="init"/>
        </dgm:presLayoutVars>
      </dgm:prSet>
      <dgm:spPr/>
    </dgm:pt>
    <dgm:pt modelId="{6BBE6479-81DC-4D2A-B629-C66A7E0B421A}" type="pres">
      <dgm:prSet presAssocID="{1CDD2E81-C098-437C-A45F-07D19153E437}" presName="rootComposite" presStyleCnt="0"/>
      <dgm:spPr/>
    </dgm:pt>
    <dgm:pt modelId="{31F9804C-4EAE-4C58-8271-B9F5DDD1E154}" type="pres">
      <dgm:prSet presAssocID="{1CDD2E81-C098-437C-A45F-07D19153E437}" presName="rootText" presStyleLbl="node2" presStyleIdx="2" presStyleCnt="3" custScaleY="112298">
        <dgm:presLayoutVars>
          <dgm:chPref val="3"/>
        </dgm:presLayoutVars>
      </dgm:prSet>
      <dgm:spPr/>
    </dgm:pt>
    <dgm:pt modelId="{74D07C0C-2231-4E65-BCFB-2D2E480F6580}" type="pres">
      <dgm:prSet presAssocID="{1CDD2E81-C098-437C-A45F-07D19153E437}" presName="rootConnector" presStyleLbl="node2" presStyleIdx="2" presStyleCnt="3"/>
      <dgm:spPr/>
    </dgm:pt>
    <dgm:pt modelId="{C0CE9E2A-2813-47CF-8EF3-BC90624F35EC}" type="pres">
      <dgm:prSet presAssocID="{1CDD2E81-C098-437C-A45F-07D19153E437}" presName="hierChild4" presStyleCnt="0"/>
      <dgm:spPr/>
    </dgm:pt>
    <dgm:pt modelId="{138B3EB5-9222-46DA-B981-5C993A6C3AA7}" type="pres">
      <dgm:prSet presAssocID="{071E2853-62A9-49B7-9CB7-CAF0D7893308}" presName="Name37" presStyleLbl="parChTrans1D3" presStyleIdx="2" presStyleCnt="3"/>
      <dgm:spPr/>
    </dgm:pt>
    <dgm:pt modelId="{62DF5604-2DAA-4655-94B2-5A50A9922916}" type="pres">
      <dgm:prSet presAssocID="{44B3EC80-2D91-4CAE-996A-1A054AA74B00}" presName="hierRoot2" presStyleCnt="0">
        <dgm:presLayoutVars>
          <dgm:hierBranch val="init"/>
        </dgm:presLayoutVars>
      </dgm:prSet>
      <dgm:spPr/>
    </dgm:pt>
    <dgm:pt modelId="{7BF97AB0-1AAA-4673-8946-BEC560B6BD6C}" type="pres">
      <dgm:prSet presAssocID="{44B3EC80-2D91-4CAE-996A-1A054AA74B00}" presName="rootComposite" presStyleCnt="0"/>
      <dgm:spPr/>
    </dgm:pt>
    <dgm:pt modelId="{8D7271EA-F1DD-4C53-91BA-4DB04092AC0A}" type="pres">
      <dgm:prSet presAssocID="{44B3EC80-2D91-4CAE-996A-1A054AA74B00}" presName="rootText" presStyleLbl="node3" presStyleIdx="2" presStyleCnt="3" custScaleX="83912" custScaleY="63221" custLinFactNeighborX="-740" custLinFactNeighborY="13100">
        <dgm:presLayoutVars>
          <dgm:chPref val="3"/>
        </dgm:presLayoutVars>
      </dgm:prSet>
      <dgm:spPr/>
    </dgm:pt>
    <dgm:pt modelId="{10542880-459A-4803-8458-7D5680AAAE6B}" type="pres">
      <dgm:prSet presAssocID="{44B3EC80-2D91-4CAE-996A-1A054AA74B00}" presName="rootConnector" presStyleLbl="node3" presStyleIdx="2" presStyleCnt="3"/>
      <dgm:spPr/>
    </dgm:pt>
    <dgm:pt modelId="{3EF2D744-C35B-4082-B6DD-3A5E01231D06}" type="pres">
      <dgm:prSet presAssocID="{44B3EC80-2D91-4CAE-996A-1A054AA74B00}" presName="hierChild4" presStyleCnt="0"/>
      <dgm:spPr/>
    </dgm:pt>
    <dgm:pt modelId="{62DB12CB-5639-4700-A7DF-962D7328C986}" type="pres">
      <dgm:prSet presAssocID="{44B3EC80-2D91-4CAE-996A-1A054AA74B00}" presName="hierChild5" presStyleCnt="0"/>
      <dgm:spPr/>
    </dgm:pt>
    <dgm:pt modelId="{6A598FBC-EA11-4207-982D-872A816FDA49}" type="pres">
      <dgm:prSet presAssocID="{1CDD2E81-C098-437C-A45F-07D19153E437}" presName="hierChild5" presStyleCnt="0"/>
      <dgm:spPr/>
    </dgm:pt>
    <dgm:pt modelId="{948411FD-1CF7-4F94-8A19-8E2DCC6A84D8}" type="pres">
      <dgm:prSet presAssocID="{06DDE31D-BEF4-4F1E-A6AD-77E55FFA1D1B}" presName="hierChild3" presStyleCnt="0"/>
      <dgm:spPr/>
    </dgm:pt>
  </dgm:ptLst>
  <dgm:cxnLst>
    <dgm:cxn modelId="{8E3B2501-A1D4-4776-A0EA-480900EB26B7}" srcId="{06DDE31D-BEF4-4F1E-A6AD-77E55FFA1D1B}" destId="{1CDD2E81-C098-437C-A45F-07D19153E437}" srcOrd="2" destOrd="0" parTransId="{07DE3FC9-5E8D-4336-ADA0-CE664B16A795}" sibTransId="{ABCDC65E-B279-4277-B791-61D579D4AF3A}"/>
    <dgm:cxn modelId="{D0B9170E-1853-45E0-96C8-D6967BC8FEDC}" type="presOf" srcId="{4D9DEE27-A811-4604-A0EB-4084C94D99C3}" destId="{FDBC92A0-8465-445B-A337-1B34EEECA79D}" srcOrd="1" destOrd="0" presId="urn:microsoft.com/office/officeart/2005/8/layout/orgChart1"/>
    <dgm:cxn modelId="{3BA5F113-5B90-4C8B-8EDD-AA3DA02BE9FE}" type="presOf" srcId="{B447BD51-29B5-4BA5-BD1D-310699271009}" destId="{B4CB34F3-0E10-42C1-A626-B76197B9FF7D}" srcOrd="0" destOrd="0" presId="urn:microsoft.com/office/officeart/2005/8/layout/orgChart1"/>
    <dgm:cxn modelId="{A0EB331F-CA22-4C67-A031-1BA4E33339BD}" type="presOf" srcId="{27CC6728-7AAD-4983-A0A4-2F40774D44B3}" destId="{5CAFC55E-155F-4176-9E4E-3C904541803E}" srcOrd="0" destOrd="0" presId="urn:microsoft.com/office/officeart/2005/8/layout/orgChart1"/>
    <dgm:cxn modelId="{8BF03624-F41D-42E5-A5DE-E62A3FE32D86}" type="presOf" srcId="{B447BD51-29B5-4BA5-BD1D-310699271009}" destId="{72CF2664-5F2A-466B-9111-4B7FCD05A583}" srcOrd="1" destOrd="0" presId="urn:microsoft.com/office/officeart/2005/8/layout/orgChart1"/>
    <dgm:cxn modelId="{4E73BB25-75F3-4707-830D-4FDB2861536C}" srcId="{06DDE31D-BEF4-4F1E-A6AD-77E55FFA1D1B}" destId="{EBF42E5B-3F2D-43C0-80D2-711DB1E2DE06}" srcOrd="1" destOrd="0" parTransId="{0E552A5A-78AA-4D0B-92CD-4BDF7B7FE13E}" sibTransId="{357A6B51-B0C8-45B8-A75B-987F29F149E8}"/>
    <dgm:cxn modelId="{36CF543D-CF6E-4D7B-A6C9-DFCB0F0BD1C4}" type="presOf" srcId="{071E2853-62A9-49B7-9CB7-CAF0D7893308}" destId="{138B3EB5-9222-46DA-B981-5C993A6C3AA7}" srcOrd="0" destOrd="0" presId="urn:microsoft.com/office/officeart/2005/8/layout/orgChart1"/>
    <dgm:cxn modelId="{89EBD560-0971-4BD4-A4AF-6C73E2BDEFE5}" srcId="{B447BD51-29B5-4BA5-BD1D-310699271009}" destId="{4D9DEE27-A811-4604-A0EB-4084C94D99C3}" srcOrd="0" destOrd="0" parTransId="{27CC6728-7AAD-4983-A0A4-2F40774D44B3}" sibTransId="{56129909-6440-4EC6-A2B4-9067B30AC78E}"/>
    <dgm:cxn modelId="{7F429E62-8FB0-4E5B-B49C-291BED7A592C}" srcId="{EBF42E5B-3F2D-43C0-80D2-711DB1E2DE06}" destId="{C6DDBFFC-F944-4955-9AF3-94209AF90626}" srcOrd="0" destOrd="0" parTransId="{4CCA205C-F300-4C02-88DA-8FE9B671AFC9}" sibTransId="{24F4444F-922A-4C83-8316-DA2B2A000315}"/>
    <dgm:cxn modelId="{8846DF63-0492-4C95-8096-A3548545E1C2}" type="presOf" srcId="{4D9DEE27-A811-4604-A0EB-4084C94D99C3}" destId="{1918BFF0-1B4C-4930-928D-61AD7957C2F2}" srcOrd="0" destOrd="0" presId="urn:microsoft.com/office/officeart/2005/8/layout/orgChart1"/>
    <dgm:cxn modelId="{1F069F45-7D64-4736-A70D-F89B193CC57E}" type="presOf" srcId="{07DE3FC9-5E8D-4336-ADA0-CE664B16A795}" destId="{873787F9-791E-4D3D-B16F-2323393E1EDF}" srcOrd="0" destOrd="0" presId="urn:microsoft.com/office/officeart/2005/8/layout/orgChart1"/>
    <dgm:cxn modelId="{EC77A573-AA5B-400E-9E55-824CB7DBC9CA}" type="presOf" srcId="{06DDE31D-BEF4-4F1E-A6AD-77E55FFA1D1B}" destId="{897B5A5A-C289-4607-9717-EFF66355A5DA}" srcOrd="0" destOrd="0" presId="urn:microsoft.com/office/officeart/2005/8/layout/orgChart1"/>
    <dgm:cxn modelId="{9133BE73-44C0-4B20-89EB-594686001C48}" type="presOf" srcId="{C6DDBFFC-F944-4955-9AF3-94209AF90626}" destId="{BEB7F465-1F17-4627-BB7E-176E7CA47C7A}" srcOrd="0" destOrd="0" presId="urn:microsoft.com/office/officeart/2005/8/layout/orgChart1"/>
    <dgm:cxn modelId="{E9BD9B55-4C83-4DDB-91D6-03D745D70F4B}" type="presOf" srcId="{44B3EC80-2D91-4CAE-996A-1A054AA74B00}" destId="{10542880-459A-4803-8458-7D5680AAAE6B}" srcOrd="1" destOrd="0" presId="urn:microsoft.com/office/officeart/2005/8/layout/orgChart1"/>
    <dgm:cxn modelId="{BF051677-93F4-40C2-8C09-29F11971B249}" type="presOf" srcId="{EBF42E5B-3F2D-43C0-80D2-711DB1E2DE06}" destId="{6AE1C6FA-931E-4620-B34B-01AA20B55E7D}" srcOrd="0" destOrd="0" presId="urn:microsoft.com/office/officeart/2005/8/layout/orgChart1"/>
    <dgm:cxn modelId="{CFF9A377-6F54-40F6-9E1D-0BEC3B88328B}" type="presOf" srcId="{4CCA205C-F300-4C02-88DA-8FE9B671AFC9}" destId="{7B7B59CB-5ECF-409B-A783-43F90060B344}" srcOrd="0" destOrd="0" presId="urn:microsoft.com/office/officeart/2005/8/layout/orgChart1"/>
    <dgm:cxn modelId="{C48EB99C-BCA2-44B4-BC60-9638FC5A6AC9}" type="presOf" srcId="{1CDD2E81-C098-437C-A45F-07D19153E437}" destId="{74D07C0C-2231-4E65-BCFB-2D2E480F6580}" srcOrd="1" destOrd="0" presId="urn:microsoft.com/office/officeart/2005/8/layout/orgChart1"/>
    <dgm:cxn modelId="{EB8716A5-C2E4-4CE9-B5D2-1B4FC0F3C5C4}" type="presOf" srcId="{EBF42E5B-3F2D-43C0-80D2-711DB1E2DE06}" destId="{9B45A328-CE99-4CE1-A25A-1C1D7668B3CC}" srcOrd="1" destOrd="0" presId="urn:microsoft.com/office/officeart/2005/8/layout/orgChart1"/>
    <dgm:cxn modelId="{53FB02B8-7966-4BC3-8D2F-937020B32A0C}" srcId="{1CDD2E81-C098-437C-A45F-07D19153E437}" destId="{44B3EC80-2D91-4CAE-996A-1A054AA74B00}" srcOrd="0" destOrd="0" parTransId="{071E2853-62A9-49B7-9CB7-CAF0D7893308}" sibTransId="{88F8462B-58E2-421A-94CB-43FCCE9BF1DA}"/>
    <dgm:cxn modelId="{64948AB9-AA9E-453E-A9F1-458EAD442066}" type="presOf" srcId="{C6DDBFFC-F944-4955-9AF3-94209AF90626}" destId="{B10D4CAB-6B54-4737-9EB4-D6A231008A27}" srcOrd="1" destOrd="0" presId="urn:microsoft.com/office/officeart/2005/8/layout/orgChart1"/>
    <dgm:cxn modelId="{5301BABB-E5FF-456C-8EDC-C96529503DB6}" type="presOf" srcId="{1CDD2E81-C098-437C-A45F-07D19153E437}" destId="{31F9804C-4EAE-4C58-8271-B9F5DDD1E154}" srcOrd="0" destOrd="0" presId="urn:microsoft.com/office/officeart/2005/8/layout/orgChart1"/>
    <dgm:cxn modelId="{0C99E4CD-D4EC-4A2D-90E4-B1F890688644}" type="presOf" srcId="{0E552A5A-78AA-4D0B-92CD-4BDF7B7FE13E}" destId="{A15EDE9A-2C01-4FA5-82F3-A4F7495633BF}" srcOrd="0" destOrd="0" presId="urn:microsoft.com/office/officeart/2005/8/layout/orgChart1"/>
    <dgm:cxn modelId="{6017D1DC-9687-4E68-A712-E1886A2C867D}" type="presOf" srcId="{5999F447-B895-4AD0-AEF4-625ED22CAD8D}" destId="{59A286EE-186F-4793-9435-F07AED96208F}" srcOrd="0" destOrd="0" presId="urn:microsoft.com/office/officeart/2005/8/layout/orgChart1"/>
    <dgm:cxn modelId="{C12319DF-CED8-4FF4-ADA7-49C8DBA8AA52}" type="presOf" srcId="{06DDE31D-BEF4-4F1E-A6AD-77E55FFA1D1B}" destId="{CC57ECF6-1B6F-4445-9715-6A0B9CA99485}" srcOrd="1" destOrd="0" presId="urn:microsoft.com/office/officeart/2005/8/layout/orgChart1"/>
    <dgm:cxn modelId="{CC8982E1-E205-46C6-B295-A3C5E23E0AFE}" srcId="{5999F447-B895-4AD0-AEF4-625ED22CAD8D}" destId="{06DDE31D-BEF4-4F1E-A6AD-77E55FFA1D1B}" srcOrd="0" destOrd="0" parTransId="{C22DAF15-CF3A-4201-97CC-E0B39D5C8F2B}" sibTransId="{D49AB99F-F0E4-45DA-9253-91C8D52ACF2B}"/>
    <dgm:cxn modelId="{6E53F3F0-DCF6-401E-B747-BEE768E1F6BD}" type="presOf" srcId="{37D27FF0-4F1F-4573-A411-EF4D1B876696}" destId="{5E5DD01A-73DD-4621-A958-E76C6B26F857}" srcOrd="0" destOrd="0" presId="urn:microsoft.com/office/officeart/2005/8/layout/orgChart1"/>
    <dgm:cxn modelId="{3C275AF5-8DD7-4864-A9B4-5A7F1E471420}" type="presOf" srcId="{44B3EC80-2D91-4CAE-996A-1A054AA74B00}" destId="{8D7271EA-F1DD-4C53-91BA-4DB04092AC0A}" srcOrd="0" destOrd="0" presId="urn:microsoft.com/office/officeart/2005/8/layout/orgChart1"/>
    <dgm:cxn modelId="{F9D1A9FC-67F5-467C-BD2A-0D0EC3B26C11}" srcId="{06DDE31D-BEF4-4F1E-A6AD-77E55FFA1D1B}" destId="{B447BD51-29B5-4BA5-BD1D-310699271009}" srcOrd="0" destOrd="0" parTransId="{37D27FF0-4F1F-4573-A411-EF4D1B876696}" sibTransId="{CD5AC70D-31CF-44E0-A1A5-7864299996F2}"/>
    <dgm:cxn modelId="{51D7B130-05E8-4B42-8C95-8A68C175E1C5}" type="presParOf" srcId="{59A286EE-186F-4793-9435-F07AED96208F}" destId="{65DCCEC0-6992-4C8F-829F-952B7B3CDB83}" srcOrd="0" destOrd="0" presId="urn:microsoft.com/office/officeart/2005/8/layout/orgChart1"/>
    <dgm:cxn modelId="{5372DE7D-7A8A-45FC-867D-88491BE1C07C}" type="presParOf" srcId="{65DCCEC0-6992-4C8F-829F-952B7B3CDB83}" destId="{7D4D33BD-7551-46DE-B7E5-32F5BD87E00B}" srcOrd="0" destOrd="0" presId="urn:microsoft.com/office/officeart/2005/8/layout/orgChart1"/>
    <dgm:cxn modelId="{D06C3C5F-6E9A-4152-B357-C7FD73A4058A}" type="presParOf" srcId="{7D4D33BD-7551-46DE-B7E5-32F5BD87E00B}" destId="{897B5A5A-C289-4607-9717-EFF66355A5DA}" srcOrd="0" destOrd="0" presId="urn:microsoft.com/office/officeart/2005/8/layout/orgChart1"/>
    <dgm:cxn modelId="{68653A9A-A80D-46CC-B3C1-72D8328A97CA}" type="presParOf" srcId="{7D4D33BD-7551-46DE-B7E5-32F5BD87E00B}" destId="{CC57ECF6-1B6F-4445-9715-6A0B9CA99485}" srcOrd="1" destOrd="0" presId="urn:microsoft.com/office/officeart/2005/8/layout/orgChart1"/>
    <dgm:cxn modelId="{5AC7B3E2-888C-441D-8E96-1B3ED3C1C3A7}" type="presParOf" srcId="{65DCCEC0-6992-4C8F-829F-952B7B3CDB83}" destId="{5DDBA266-FC3F-4CF8-838E-A97CE3EC3DBF}" srcOrd="1" destOrd="0" presId="urn:microsoft.com/office/officeart/2005/8/layout/orgChart1"/>
    <dgm:cxn modelId="{92EC3901-3800-4337-B2A3-A27D4197C383}" type="presParOf" srcId="{5DDBA266-FC3F-4CF8-838E-A97CE3EC3DBF}" destId="{5E5DD01A-73DD-4621-A958-E76C6B26F857}" srcOrd="0" destOrd="0" presId="urn:microsoft.com/office/officeart/2005/8/layout/orgChart1"/>
    <dgm:cxn modelId="{F66B4B7B-0CB8-4FB5-8793-A899A1E21F87}" type="presParOf" srcId="{5DDBA266-FC3F-4CF8-838E-A97CE3EC3DBF}" destId="{EF6D117A-1EDB-4246-BEF4-A2898D585880}" srcOrd="1" destOrd="0" presId="urn:microsoft.com/office/officeart/2005/8/layout/orgChart1"/>
    <dgm:cxn modelId="{A9F9704E-4057-421D-8A0F-72665B76EAB7}" type="presParOf" srcId="{EF6D117A-1EDB-4246-BEF4-A2898D585880}" destId="{6B22179F-2ABE-42C5-B891-562794B6A969}" srcOrd="0" destOrd="0" presId="urn:microsoft.com/office/officeart/2005/8/layout/orgChart1"/>
    <dgm:cxn modelId="{8C9C1300-7D81-4D19-8A79-52593EA9C068}" type="presParOf" srcId="{6B22179F-2ABE-42C5-B891-562794B6A969}" destId="{B4CB34F3-0E10-42C1-A626-B76197B9FF7D}" srcOrd="0" destOrd="0" presId="urn:microsoft.com/office/officeart/2005/8/layout/orgChart1"/>
    <dgm:cxn modelId="{155091B5-CDDC-4E43-BA73-7A019C12368A}" type="presParOf" srcId="{6B22179F-2ABE-42C5-B891-562794B6A969}" destId="{72CF2664-5F2A-466B-9111-4B7FCD05A583}" srcOrd="1" destOrd="0" presId="urn:microsoft.com/office/officeart/2005/8/layout/orgChart1"/>
    <dgm:cxn modelId="{5FB0D16D-1A36-4A49-B5DA-82B2371F64A3}" type="presParOf" srcId="{EF6D117A-1EDB-4246-BEF4-A2898D585880}" destId="{EDB3AC7B-7527-4C28-881E-B449315F18F1}" srcOrd="1" destOrd="0" presId="urn:microsoft.com/office/officeart/2005/8/layout/orgChart1"/>
    <dgm:cxn modelId="{030AA991-53BA-4B60-A3FC-95020C474001}" type="presParOf" srcId="{EDB3AC7B-7527-4C28-881E-B449315F18F1}" destId="{5CAFC55E-155F-4176-9E4E-3C904541803E}" srcOrd="0" destOrd="0" presId="urn:microsoft.com/office/officeart/2005/8/layout/orgChart1"/>
    <dgm:cxn modelId="{8849501D-738A-4875-A74E-A3FB6C070F75}" type="presParOf" srcId="{EDB3AC7B-7527-4C28-881E-B449315F18F1}" destId="{09ECB536-0847-445E-A50E-A72EA212BE15}" srcOrd="1" destOrd="0" presId="urn:microsoft.com/office/officeart/2005/8/layout/orgChart1"/>
    <dgm:cxn modelId="{F0C5B50B-CEF4-4FF2-8412-4F643A6A00CF}" type="presParOf" srcId="{09ECB536-0847-445E-A50E-A72EA212BE15}" destId="{4CD7CA6F-6831-429C-A686-D86320D8B6FB}" srcOrd="0" destOrd="0" presId="urn:microsoft.com/office/officeart/2005/8/layout/orgChart1"/>
    <dgm:cxn modelId="{7001F4A7-B06F-4F61-87EA-2D321A0BF3BE}" type="presParOf" srcId="{4CD7CA6F-6831-429C-A686-D86320D8B6FB}" destId="{1918BFF0-1B4C-4930-928D-61AD7957C2F2}" srcOrd="0" destOrd="0" presId="urn:microsoft.com/office/officeart/2005/8/layout/orgChart1"/>
    <dgm:cxn modelId="{77883FF2-BB55-4CF4-837D-8E5A17145A9A}" type="presParOf" srcId="{4CD7CA6F-6831-429C-A686-D86320D8B6FB}" destId="{FDBC92A0-8465-445B-A337-1B34EEECA79D}" srcOrd="1" destOrd="0" presId="urn:microsoft.com/office/officeart/2005/8/layout/orgChart1"/>
    <dgm:cxn modelId="{6145D813-6A01-4F70-8862-05B3D1C9278F}" type="presParOf" srcId="{09ECB536-0847-445E-A50E-A72EA212BE15}" destId="{775E9FDC-3818-4873-B70F-4C401295643B}" srcOrd="1" destOrd="0" presId="urn:microsoft.com/office/officeart/2005/8/layout/orgChart1"/>
    <dgm:cxn modelId="{793A52CC-A090-47A5-A8D2-750BCBB5CE1E}" type="presParOf" srcId="{09ECB536-0847-445E-A50E-A72EA212BE15}" destId="{A4BAF262-711B-4C39-8E56-44C7EAE240F5}" srcOrd="2" destOrd="0" presId="urn:microsoft.com/office/officeart/2005/8/layout/orgChart1"/>
    <dgm:cxn modelId="{EED068D3-7373-416F-AF37-F06E11A4C093}" type="presParOf" srcId="{EF6D117A-1EDB-4246-BEF4-A2898D585880}" destId="{BE6CAD27-3AE0-4F89-ABD3-0ADA45B7901C}" srcOrd="2" destOrd="0" presId="urn:microsoft.com/office/officeart/2005/8/layout/orgChart1"/>
    <dgm:cxn modelId="{11C79A0E-1AFF-4922-8BA5-BB50B48429C8}" type="presParOf" srcId="{5DDBA266-FC3F-4CF8-838E-A97CE3EC3DBF}" destId="{A15EDE9A-2C01-4FA5-82F3-A4F7495633BF}" srcOrd="2" destOrd="0" presId="urn:microsoft.com/office/officeart/2005/8/layout/orgChart1"/>
    <dgm:cxn modelId="{2F7B992C-580B-4D90-A606-B167734A8C36}" type="presParOf" srcId="{5DDBA266-FC3F-4CF8-838E-A97CE3EC3DBF}" destId="{7903A962-BCA3-4DB1-83AA-314DCF334AEB}" srcOrd="3" destOrd="0" presId="urn:microsoft.com/office/officeart/2005/8/layout/orgChart1"/>
    <dgm:cxn modelId="{F974D6E1-71C8-4616-A0A8-C491134FE62A}" type="presParOf" srcId="{7903A962-BCA3-4DB1-83AA-314DCF334AEB}" destId="{0B75FFA9-33F5-4A8C-A643-635EB663EC76}" srcOrd="0" destOrd="0" presId="urn:microsoft.com/office/officeart/2005/8/layout/orgChart1"/>
    <dgm:cxn modelId="{9F3704AA-E072-48E1-ACD6-89497818E46B}" type="presParOf" srcId="{0B75FFA9-33F5-4A8C-A643-635EB663EC76}" destId="{6AE1C6FA-931E-4620-B34B-01AA20B55E7D}" srcOrd="0" destOrd="0" presId="urn:microsoft.com/office/officeart/2005/8/layout/orgChart1"/>
    <dgm:cxn modelId="{3A949467-56C1-444C-8CEA-2971156C90F3}" type="presParOf" srcId="{0B75FFA9-33F5-4A8C-A643-635EB663EC76}" destId="{9B45A328-CE99-4CE1-A25A-1C1D7668B3CC}" srcOrd="1" destOrd="0" presId="urn:microsoft.com/office/officeart/2005/8/layout/orgChart1"/>
    <dgm:cxn modelId="{2600EF05-089E-4C36-9074-D9B8FECF618A}" type="presParOf" srcId="{7903A962-BCA3-4DB1-83AA-314DCF334AEB}" destId="{95AE5F05-A033-4DF7-901B-7CED9942CAA4}" srcOrd="1" destOrd="0" presId="urn:microsoft.com/office/officeart/2005/8/layout/orgChart1"/>
    <dgm:cxn modelId="{734769EF-7E57-4911-9E39-AD6EE60D3EE6}" type="presParOf" srcId="{95AE5F05-A033-4DF7-901B-7CED9942CAA4}" destId="{7B7B59CB-5ECF-409B-A783-43F90060B344}" srcOrd="0" destOrd="0" presId="urn:microsoft.com/office/officeart/2005/8/layout/orgChart1"/>
    <dgm:cxn modelId="{D0D28DEE-876B-46F7-B560-D591E0281D99}" type="presParOf" srcId="{95AE5F05-A033-4DF7-901B-7CED9942CAA4}" destId="{5C17DCFC-E7F3-40C4-87AD-94C5A1953539}" srcOrd="1" destOrd="0" presId="urn:microsoft.com/office/officeart/2005/8/layout/orgChart1"/>
    <dgm:cxn modelId="{8494A94A-EB11-45CC-B4DB-73AB2EEB52A4}" type="presParOf" srcId="{5C17DCFC-E7F3-40C4-87AD-94C5A1953539}" destId="{19453C58-2931-432B-B65D-61A82734A71D}" srcOrd="0" destOrd="0" presId="urn:microsoft.com/office/officeart/2005/8/layout/orgChart1"/>
    <dgm:cxn modelId="{99DAF76C-5CC9-475C-92DB-76ECE94DE7C3}" type="presParOf" srcId="{19453C58-2931-432B-B65D-61A82734A71D}" destId="{BEB7F465-1F17-4627-BB7E-176E7CA47C7A}" srcOrd="0" destOrd="0" presId="urn:microsoft.com/office/officeart/2005/8/layout/orgChart1"/>
    <dgm:cxn modelId="{714E1DBD-8FAD-4A66-8573-61658E3F0709}" type="presParOf" srcId="{19453C58-2931-432B-B65D-61A82734A71D}" destId="{B10D4CAB-6B54-4737-9EB4-D6A231008A27}" srcOrd="1" destOrd="0" presId="urn:microsoft.com/office/officeart/2005/8/layout/orgChart1"/>
    <dgm:cxn modelId="{7644A791-718D-4407-9872-B70A8901355D}" type="presParOf" srcId="{5C17DCFC-E7F3-40C4-87AD-94C5A1953539}" destId="{77BD22EF-F4B1-4E4F-B1A7-516FDB1F9E25}" srcOrd="1" destOrd="0" presId="urn:microsoft.com/office/officeart/2005/8/layout/orgChart1"/>
    <dgm:cxn modelId="{B3FFFF13-15D8-4282-A630-1007E5C33500}" type="presParOf" srcId="{5C17DCFC-E7F3-40C4-87AD-94C5A1953539}" destId="{C69BDE4C-2336-44BF-B6CA-303CF9BA4D8E}" srcOrd="2" destOrd="0" presId="urn:microsoft.com/office/officeart/2005/8/layout/orgChart1"/>
    <dgm:cxn modelId="{78E14FEB-EE6E-4B16-878F-C3CBB47CF972}" type="presParOf" srcId="{7903A962-BCA3-4DB1-83AA-314DCF334AEB}" destId="{F4088B06-DD6C-43B8-A3E6-30CA88B860A0}" srcOrd="2" destOrd="0" presId="urn:microsoft.com/office/officeart/2005/8/layout/orgChart1"/>
    <dgm:cxn modelId="{A39170DC-3FB1-48AB-A6B4-304FCEA5BC0E}" type="presParOf" srcId="{5DDBA266-FC3F-4CF8-838E-A97CE3EC3DBF}" destId="{873787F9-791E-4D3D-B16F-2323393E1EDF}" srcOrd="4" destOrd="0" presId="urn:microsoft.com/office/officeart/2005/8/layout/orgChart1"/>
    <dgm:cxn modelId="{81913351-F53F-4589-A00C-AB5AAA01CFAF}" type="presParOf" srcId="{5DDBA266-FC3F-4CF8-838E-A97CE3EC3DBF}" destId="{3354E236-516D-42C3-9672-6A25C6192194}" srcOrd="5" destOrd="0" presId="urn:microsoft.com/office/officeart/2005/8/layout/orgChart1"/>
    <dgm:cxn modelId="{4B6FDF4A-43CE-40ED-B4F0-2C3EB149348E}" type="presParOf" srcId="{3354E236-516D-42C3-9672-6A25C6192194}" destId="{6BBE6479-81DC-4D2A-B629-C66A7E0B421A}" srcOrd="0" destOrd="0" presId="urn:microsoft.com/office/officeart/2005/8/layout/orgChart1"/>
    <dgm:cxn modelId="{D5E121EE-B35B-473E-95D7-3FC3A918DC30}" type="presParOf" srcId="{6BBE6479-81DC-4D2A-B629-C66A7E0B421A}" destId="{31F9804C-4EAE-4C58-8271-B9F5DDD1E154}" srcOrd="0" destOrd="0" presId="urn:microsoft.com/office/officeart/2005/8/layout/orgChart1"/>
    <dgm:cxn modelId="{70287515-133D-48AF-B052-FF7F2BDBE947}" type="presParOf" srcId="{6BBE6479-81DC-4D2A-B629-C66A7E0B421A}" destId="{74D07C0C-2231-4E65-BCFB-2D2E480F6580}" srcOrd="1" destOrd="0" presId="urn:microsoft.com/office/officeart/2005/8/layout/orgChart1"/>
    <dgm:cxn modelId="{8A43C450-1F5D-42AE-BA8E-D298C8878BC0}" type="presParOf" srcId="{3354E236-516D-42C3-9672-6A25C6192194}" destId="{C0CE9E2A-2813-47CF-8EF3-BC90624F35EC}" srcOrd="1" destOrd="0" presId="urn:microsoft.com/office/officeart/2005/8/layout/orgChart1"/>
    <dgm:cxn modelId="{BC4693E7-4FE9-4488-82A0-F344DAB74B9C}" type="presParOf" srcId="{C0CE9E2A-2813-47CF-8EF3-BC90624F35EC}" destId="{138B3EB5-9222-46DA-B981-5C993A6C3AA7}" srcOrd="0" destOrd="0" presId="urn:microsoft.com/office/officeart/2005/8/layout/orgChart1"/>
    <dgm:cxn modelId="{EADF9106-2977-4798-8931-77A48A16EFE6}" type="presParOf" srcId="{C0CE9E2A-2813-47CF-8EF3-BC90624F35EC}" destId="{62DF5604-2DAA-4655-94B2-5A50A9922916}" srcOrd="1" destOrd="0" presId="urn:microsoft.com/office/officeart/2005/8/layout/orgChart1"/>
    <dgm:cxn modelId="{44CBF46A-6230-46C9-8E89-164909E7F244}" type="presParOf" srcId="{62DF5604-2DAA-4655-94B2-5A50A9922916}" destId="{7BF97AB0-1AAA-4673-8946-BEC560B6BD6C}" srcOrd="0" destOrd="0" presId="urn:microsoft.com/office/officeart/2005/8/layout/orgChart1"/>
    <dgm:cxn modelId="{D12ED87C-102F-42F9-A5DD-917C244D77AF}" type="presParOf" srcId="{7BF97AB0-1AAA-4673-8946-BEC560B6BD6C}" destId="{8D7271EA-F1DD-4C53-91BA-4DB04092AC0A}" srcOrd="0" destOrd="0" presId="urn:microsoft.com/office/officeart/2005/8/layout/orgChart1"/>
    <dgm:cxn modelId="{F534420D-3A5B-4525-A702-E5CB1092492F}" type="presParOf" srcId="{7BF97AB0-1AAA-4673-8946-BEC560B6BD6C}" destId="{10542880-459A-4803-8458-7D5680AAAE6B}" srcOrd="1" destOrd="0" presId="urn:microsoft.com/office/officeart/2005/8/layout/orgChart1"/>
    <dgm:cxn modelId="{AEBE1E9E-1491-41D6-BA4D-27E057504B0F}" type="presParOf" srcId="{62DF5604-2DAA-4655-94B2-5A50A9922916}" destId="{3EF2D744-C35B-4082-B6DD-3A5E01231D06}" srcOrd="1" destOrd="0" presId="urn:microsoft.com/office/officeart/2005/8/layout/orgChart1"/>
    <dgm:cxn modelId="{10C0C4F8-5089-4A1B-935F-09931B7F5F21}" type="presParOf" srcId="{62DF5604-2DAA-4655-94B2-5A50A9922916}" destId="{62DB12CB-5639-4700-A7DF-962D7328C986}" srcOrd="2" destOrd="0" presId="urn:microsoft.com/office/officeart/2005/8/layout/orgChart1"/>
    <dgm:cxn modelId="{2BE0D7B7-4CF8-4888-933B-314D74BA057C}" type="presParOf" srcId="{3354E236-516D-42C3-9672-6A25C6192194}" destId="{6A598FBC-EA11-4207-982D-872A816FDA49}" srcOrd="2" destOrd="0" presId="urn:microsoft.com/office/officeart/2005/8/layout/orgChart1"/>
    <dgm:cxn modelId="{D461EF11-5482-480A-9B15-4DB2945F418D}" type="presParOf" srcId="{65DCCEC0-6992-4C8F-829F-952B7B3CDB83}" destId="{948411FD-1CF7-4F94-8A19-8E2DCC6A84D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5AD4C3-85D1-46B3-864B-AEA281D762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88964060-05F7-4696-958D-78B2AC93F8CB}" type="asst">
      <dgm:prSet phldrT="[Κείμενο]" custT="1"/>
      <dgm:spPr>
        <a:solidFill>
          <a:srgbClr val="90FAEB"/>
        </a:solidFill>
      </dgm:spPr>
      <dgm:t>
        <a:bodyPr/>
        <a:lstStyle/>
        <a:p>
          <a:r>
            <a:rPr lang="el-GR" sz="1800" dirty="0">
              <a:solidFill>
                <a:srgbClr val="002060"/>
              </a:solidFill>
              <a:latin typeface="Times New Roman" panose="02020603050405020304" pitchFamily="18" charset="0"/>
              <a:cs typeface="Times New Roman" panose="02020603050405020304" pitchFamily="18" charset="0"/>
            </a:rPr>
            <a:t>Οι μαθητές και των δύο τάξεων </a:t>
          </a:r>
          <a:r>
            <a:rPr lang="el-GR" sz="1800" b="1" dirty="0">
              <a:solidFill>
                <a:srgbClr val="002060"/>
              </a:solidFill>
              <a:latin typeface="Times New Roman" panose="02020603050405020304" pitchFamily="18" charset="0"/>
              <a:cs typeface="Times New Roman" panose="02020603050405020304" pitchFamily="18" charset="0"/>
            </a:rPr>
            <a:t>αρχικά δεν γνωρίζουν</a:t>
          </a:r>
          <a:r>
            <a:rPr lang="el-GR" sz="1800" dirty="0">
              <a:solidFill>
                <a:srgbClr val="002060"/>
              </a:solidFill>
              <a:latin typeface="Times New Roman" panose="02020603050405020304" pitchFamily="18" charset="0"/>
              <a:cs typeface="Times New Roman" panose="02020603050405020304" pitchFamily="18" charset="0"/>
            </a:rPr>
            <a:t> την παλιά πόλη της απομακρυσμένης τάξης</a:t>
          </a:r>
        </a:p>
      </dgm:t>
    </dgm:pt>
    <dgm:pt modelId="{0E18898C-235C-433C-9C9B-9A18A0D423B4}" type="parTrans" cxnId="{4C46A6A1-53BA-4310-86DF-9A7388B1BD23}">
      <dgm:prSet/>
      <dgm:spPr/>
      <dgm:t>
        <a:bodyPr/>
        <a:lstStyle/>
        <a:p>
          <a:endParaRPr lang="el-GR"/>
        </a:p>
      </dgm:t>
    </dgm:pt>
    <dgm:pt modelId="{BF7945EC-2D2C-4FE9-AC89-CD2C4C6B99D8}" type="sibTrans" cxnId="{4C46A6A1-53BA-4310-86DF-9A7388B1BD23}">
      <dgm:prSet/>
      <dgm:spPr/>
      <dgm:t>
        <a:bodyPr/>
        <a:lstStyle/>
        <a:p>
          <a:endParaRPr lang="el-GR"/>
        </a:p>
      </dgm:t>
    </dgm:pt>
    <dgm:pt modelId="{3A9A77BE-F4B0-45D7-B619-246E3E8C4B2E}">
      <dgm:prSet phldrT="[Κείμενο]" custT="1"/>
      <dgm:spPr>
        <a:solidFill>
          <a:srgbClr val="99CCFF"/>
        </a:solidFill>
      </dgm:spPr>
      <dgm:t>
        <a:bodyPr/>
        <a:lstStyle/>
        <a:p>
          <a:r>
            <a:rPr lang="el-GR" sz="1600" dirty="0">
              <a:solidFill>
                <a:srgbClr val="002060"/>
              </a:solidFill>
              <a:latin typeface="Times New Roman" panose="02020603050405020304" pitchFamily="18" charset="0"/>
              <a:cs typeface="Times New Roman" panose="02020603050405020304" pitchFamily="18" charset="0"/>
            </a:rPr>
            <a:t>Τελικά όμως </a:t>
          </a:r>
          <a:r>
            <a:rPr lang="el-GR" sz="1600" b="1" dirty="0">
              <a:solidFill>
                <a:srgbClr val="002060"/>
              </a:solidFill>
              <a:latin typeface="Times New Roman" panose="02020603050405020304" pitchFamily="18" charset="0"/>
              <a:cs typeface="Times New Roman" panose="02020603050405020304" pitchFamily="18" charset="0"/>
            </a:rPr>
            <a:t>παραδέχονται ότι έμαθαν </a:t>
          </a:r>
          <a:r>
            <a:rPr lang="el-GR" sz="1600" dirty="0">
              <a:solidFill>
                <a:srgbClr val="002060"/>
              </a:solidFill>
              <a:latin typeface="Times New Roman" panose="02020603050405020304" pitchFamily="18" charset="0"/>
              <a:cs typeface="Times New Roman" panose="02020603050405020304" pitchFamily="18" charset="0"/>
            </a:rPr>
            <a:t>κάτι για την απομακρυσμένη πόλη, </a:t>
          </a:r>
          <a:r>
            <a:rPr lang="el-GR" sz="1600" b="1" dirty="0">
              <a:solidFill>
                <a:srgbClr val="002060"/>
              </a:solidFill>
              <a:latin typeface="Times New Roman" panose="02020603050405020304" pitchFamily="18" charset="0"/>
              <a:cs typeface="Times New Roman" panose="02020603050405020304" pitchFamily="18" charset="0"/>
            </a:rPr>
            <a:t>περισσότερο από τους μαθητές του Ρεθύμνου</a:t>
          </a:r>
        </a:p>
      </dgm:t>
    </dgm:pt>
    <dgm:pt modelId="{B7882589-0C56-4A01-A988-B34B857AD5D6}" type="parTrans" cxnId="{46B5232B-78AC-4F93-BB7A-B36A2EB55A65}">
      <dgm:prSet/>
      <dgm:spPr/>
      <dgm:t>
        <a:bodyPr/>
        <a:lstStyle/>
        <a:p>
          <a:endParaRPr lang="el-GR"/>
        </a:p>
      </dgm:t>
    </dgm:pt>
    <dgm:pt modelId="{56871C38-AD3C-4263-BE5F-23B56AD6DDBE}" type="sibTrans" cxnId="{46B5232B-78AC-4F93-BB7A-B36A2EB55A65}">
      <dgm:prSet/>
      <dgm:spPr/>
      <dgm:t>
        <a:bodyPr/>
        <a:lstStyle/>
        <a:p>
          <a:endParaRPr lang="el-GR"/>
        </a:p>
      </dgm:t>
    </dgm:pt>
    <dgm:pt modelId="{A3CDDAF6-93D2-430B-8486-027E40C99C79}">
      <dgm:prSet phldrT="[Κείμενο]" custT="1"/>
      <dgm:spPr>
        <a:solidFill>
          <a:srgbClr val="D8B2CD"/>
        </a:solidFill>
      </dgm:spPr>
      <dgm:t>
        <a:bodyPr/>
        <a:lstStyle/>
        <a:p>
          <a:r>
            <a:rPr lang="el-GR" sz="1600" dirty="0">
              <a:solidFill>
                <a:srgbClr val="002060"/>
              </a:solidFill>
              <a:latin typeface="Times New Roman" panose="02020603050405020304" pitchFamily="18" charset="0"/>
              <a:cs typeface="Times New Roman" panose="02020603050405020304" pitchFamily="18" charset="0"/>
            </a:rPr>
            <a:t>Ικανός αριθμός αναφορών, κοινός για τις δύο πόλεις, με μεγάλο ποσοστό μαθητών12/40), γράφει για </a:t>
          </a:r>
          <a:r>
            <a:rPr lang="el-GR" sz="1600" b="1" dirty="0">
              <a:solidFill>
                <a:srgbClr val="002060"/>
              </a:solidFill>
              <a:latin typeface="Times New Roman" panose="02020603050405020304" pitchFamily="18" charset="0"/>
              <a:cs typeface="Times New Roman" panose="02020603050405020304" pitchFamily="18" charset="0"/>
            </a:rPr>
            <a:t>τις ομοιότητες των δύο πόλεων</a:t>
          </a:r>
        </a:p>
      </dgm:t>
    </dgm:pt>
    <dgm:pt modelId="{A0A348AE-57D0-4D93-9E4B-F1E850AE743E}" type="parTrans" cxnId="{27D39280-BF9D-4A3B-A050-475481B52C7E}">
      <dgm:prSet/>
      <dgm:spPr/>
      <dgm:t>
        <a:bodyPr/>
        <a:lstStyle/>
        <a:p>
          <a:endParaRPr lang="el-GR"/>
        </a:p>
      </dgm:t>
    </dgm:pt>
    <dgm:pt modelId="{E338590B-F675-4A6E-B4B3-72251599A0D1}" type="sibTrans" cxnId="{27D39280-BF9D-4A3B-A050-475481B52C7E}">
      <dgm:prSet/>
      <dgm:spPr/>
      <dgm:t>
        <a:bodyPr/>
        <a:lstStyle/>
        <a:p>
          <a:endParaRPr lang="el-GR"/>
        </a:p>
      </dgm:t>
    </dgm:pt>
    <dgm:pt modelId="{94B3999C-2A1D-4EEB-A7E7-16CE834AAE51}">
      <dgm:prSet phldrT="[Κείμενο]" custT="1"/>
      <dgm:spPr>
        <a:solidFill>
          <a:schemeClr val="accent2">
            <a:lumMod val="20000"/>
            <a:lumOff val="80000"/>
          </a:schemeClr>
        </a:solidFill>
      </dgm:spPr>
      <dgm:t>
        <a:bodyPr/>
        <a:lstStyle/>
        <a:p>
          <a:r>
            <a:rPr lang="el-GR" sz="1600" dirty="0">
              <a:solidFill>
                <a:srgbClr val="002060"/>
              </a:solidFill>
              <a:latin typeface="Times New Roman" panose="02020603050405020304" pitchFamily="18" charset="0"/>
              <a:cs typeface="Times New Roman" panose="02020603050405020304" pitchFamily="18" charset="0"/>
            </a:rPr>
            <a:t>Οι μαθητές του </a:t>
          </a:r>
          <a:r>
            <a:rPr lang="el-GR" sz="1600" b="1" dirty="0">
              <a:solidFill>
                <a:srgbClr val="002060"/>
              </a:solidFill>
              <a:latin typeface="Times New Roman" panose="02020603050405020304" pitchFamily="18" charset="0"/>
              <a:cs typeface="Times New Roman" panose="02020603050405020304" pitchFamily="18" charset="0"/>
            </a:rPr>
            <a:t>Ρεθύμνου</a:t>
          </a:r>
          <a:r>
            <a:rPr lang="el-GR" sz="1600" dirty="0">
              <a:solidFill>
                <a:srgbClr val="002060"/>
              </a:solidFill>
              <a:latin typeface="Times New Roman" panose="02020603050405020304" pitchFamily="18" charset="0"/>
              <a:cs typeface="Times New Roman" panose="02020603050405020304" pitchFamily="18" charset="0"/>
            </a:rPr>
            <a:t>, μετά την επίσκεψη στα Χανιά, </a:t>
          </a:r>
          <a:r>
            <a:rPr lang="el-GR" sz="1600" b="1" dirty="0">
              <a:solidFill>
                <a:srgbClr val="002060"/>
              </a:solidFill>
              <a:latin typeface="Times New Roman" panose="02020603050405020304" pitchFamily="18" charset="0"/>
              <a:cs typeface="Times New Roman" panose="02020603050405020304" pitchFamily="18" charset="0"/>
            </a:rPr>
            <a:t>παραδέχονται ότι γνώριζαν</a:t>
          </a:r>
          <a:r>
            <a:rPr lang="el-GR" sz="1600" dirty="0">
              <a:solidFill>
                <a:srgbClr val="002060"/>
              </a:solidFill>
              <a:latin typeface="Times New Roman" panose="02020603050405020304" pitchFamily="18" charset="0"/>
              <a:cs typeface="Times New Roman" panose="02020603050405020304" pitchFamily="18" charset="0"/>
            </a:rPr>
            <a:t> περισσότερα για τα </a:t>
          </a:r>
          <a:r>
            <a:rPr lang="el-GR" sz="1600" b="1" dirty="0">
              <a:solidFill>
                <a:srgbClr val="002060"/>
              </a:solidFill>
              <a:latin typeface="Times New Roman" panose="02020603050405020304" pitchFamily="18" charset="0"/>
              <a:cs typeface="Times New Roman" panose="02020603050405020304" pitchFamily="18" charset="0"/>
            </a:rPr>
            <a:t>Χανιά αρχικά</a:t>
          </a:r>
          <a:r>
            <a:rPr lang="el-GR" sz="1600" dirty="0">
              <a:solidFill>
                <a:srgbClr val="002060"/>
              </a:solidFill>
              <a:latin typeface="Times New Roman" panose="02020603050405020304" pitchFamily="18" charset="0"/>
              <a:cs typeface="Times New Roman" panose="02020603050405020304" pitchFamily="18" charset="0"/>
            </a:rPr>
            <a:t>.</a:t>
          </a:r>
        </a:p>
        <a:p>
          <a:r>
            <a:rPr lang="el-GR" sz="1600" dirty="0">
              <a:solidFill>
                <a:srgbClr val="002060"/>
              </a:solidFill>
              <a:latin typeface="Times New Roman" panose="02020603050405020304" pitchFamily="18" charset="0"/>
              <a:cs typeface="Times New Roman" panose="02020603050405020304" pitchFamily="18" charset="0"/>
            </a:rPr>
            <a:t>Μόνο δύο το αποδίδουν στη 2</a:t>
          </a:r>
          <a:r>
            <a:rPr lang="el-GR" sz="1600" baseline="30000" dirty="0">
              <a:solidFill>
                <a:srgbClr val="002060"/>
              </a:solidFill>
              <a:latin typeface="Times New Roman" panose="02020603050405020304" pitchFamily="18" charset="0"/>
              <a:cs typeface="Times New Roman" panose="02020603050405020304" pitchFamily="18" charset="0"/>
            </a:rPr>
            <a:t>η</a:t>
          </a:r>
          <a:r>
            <a:rPr lang="el-GR" sz="1600" dirty="0">
              <a:solidFill>
                <a:srgbClr val="002060"/>
              </a:solidFill>
              <a:latin typeface="Times New Roman" panose="02020603050405020304" pitchFamily="18" charset="0"/>
              <a:cs typeface="Times New Roman" panose="02020603050405020304" pitchFamily="18" charset="0"/>
            </a:rPr>
            <a:t> τηλεδιάσκεψη</a:t>
          </a:r>
        </a:p>
      </dgm:t>
    </dgm:pt>
    <dgm:pt modelId="{593E74D5-80F9-4DBE-B38B-0EC388268CC4}" type="parTrans" cxnId="{D8265B98-46C3-4A80-926D-359657AF7DF9}">
      <dgm:prSet/>
      <dgm:spPr/>
      <dgm:t>
        <a:bodyPr/>
        <a:lstStyle/>
        <a:p>
          <a:endParaRPr lang="el-GR"/>
        </a:p>
      </dgm:t>
    </dgm:pt>
    <dgm:pt modelId="{C842F25D-9EAF-4D43-9839-329CBC60150F}" type="sibTrans" cxnId="{D8265B98-46C3-4A80-926D-359657AF7DF9}">
      <dgm:prSet/>
      <dgm:spPr/>
      <dgm:t>
        <a:bodyPr/>
        <a:lstStyle/>
        <a:p>
          <a:endParaRPr lang="el-GR"/>
        </a:p>
      </dgm:t>
    </dgm:pt>
    <dgm:pt modelId="{F4B863D0-BDA4-4A41-9347-35074C575B81}">
      <dgm:prSet phldrT="[Κείμενο]" custT="1"/>
      <dgm:spPr>
        <a:solidFill>
          <a:srgbClr val="F4F694"/>
        </a:solidFill>
      </dgm:spPr>
      <dgm:t>
        <a:bodyPr/>
        <a:lstStyle/>
        <a:p>
          <a:r>
            <a:rPr lang="el-GR" sz="2000" b="1" dirty="0">
              <a:solidFill>
                <a:srgbClr val="002060"/>
              </a:solidFill>
              <a:latin typeface="Times New Roman" panose="02020603050405020304" pitchFamily="18" charset="0"/>
              <a:cs typeface="Times New Roman" panose="02020603050405020304" pitchFamily="18" charset="0"/>
            </a:rPr>
            <a:t>Ως προς το γνωστικό στόχο της δράσης</a:t>
          </a:r>
        </a:p>
      </dgm:t>
    </dgm:pt>
    <dgm:pt modelId="{FD533701-3CE1-464D-854A-5106A1E9D2D3}" type="sibTrans" cxnId="{1B47E2E8-B1E2-4B0F-B417-E1095088EFFE}">
      <dgm:prSet/>
      <dgm:spPr/>
      <dgm:t>
        <a:bodyPr/>
        <a:lstStyle/>
        <a:p>
          <a:endParaRPr lang="el-GR"/>
        </a:p>
      </dgm:t>
    </dgm:pt>
    <dgm:pt modelId="{EBB8AE07-294F-466E-A047-A3B6EB79DC48}" type="parTrans" cxnId="{1B47E2E8-B1E2-4B0F-B417-E1095088EFFE}">
      <dgm:prSet/>
      <dgm:spPr/>
      <dgm:t>
        <a:bodyPr/>
        <a:lstStyle/>
        <a:p>
          <a:endParaRPr lang="el-GR"/>
        </a:p>
      </dgm:t>
    </dgm:pt>
    <dgm:pt modelId="{3B13C4F4-64B6-461F-B540-CD216472CE47}" type="asst">
      <dgm:prSet custT="1"/>
      <dgm:spPr>
        <a:solidFill>
          <a:srgbClr val="99CCFF"/>
        </a:solidFill>
      </dgm:spPr>
      <dgm:t>
        <a:bodyPr/>
        <a:lstStyle/>
        <a:p>
          <a:r>
            <a:rPr lang="el-GR" sz="1800" dirty="0">
              <a:solidFill>
                <a:srgbClr val="002060"/>
              </a:solidFill>
              <a:latin typeface="Times New Roman" panose="02020603050405020304" pitchFamily="18" charset="0"/>
              <a:cs typeface="Times New Roman" panose="02020603050405020304" pitchFamily="18" charset="0"/>
            </a:rPr>
            <a:t>Οι μαθητές στα </a:t>
          </a:r>
          <a:r>
            <a:rPr lang="el-GR" sz="1800" b="1" dirty="0">
              <a:solidFill>
                <a:srgbClr val="002060"/>
              </a:solidFill>
              <a:latin typeface="Times New Roman" panose="02020603050405020304" pitchFamily="18" charset="0"/>
              <a:cs typeface="Times New Roman" panose="02020603050405020304" pitchFamily="18" charset="0"/>
            </a:rPr>
            <a:t>Χανιά δεν προσδοκούν </a:t>
          </a:r>
          <a:r>
            <a:rPr lang="el-GR" sz="1800" dirty="0">
              <a:solidFill>
                <a:srgbClr val="002060"/>
              </a:solidFill>
              <a:latin typeface="Times New Roman" panose="02020603050405020304" pitchFamily="18" charset="0"/>
              <a:cs typeface="Times New Roman" panose="02020603050405020304" pitchFamily="18" charset="0"/>
            </a:rPr>
            <a:t>να μάθουν κάτι για την παλιά πόλη της απομακρυσμένης τάξης</a:t>
          </a:r>
        </a:p>
      </dgm:t>
    </dgm:pt>
    <dgm:pt modelId="{301771BD-8083-4C1B-B457-85BFE30E8A1F}" type="parTrans" cxnId="{B5D0D75F-1B61-43D0-8D62-6C443923039A}">
      <dgm:prSet/>
      <dgm:spPr/>
      <dgm:t>
        <a:bodyPr/>
        <a:lstStyle/>
        <a:p>
          <a:endParaRPr lang="el-GR"/>
        </a:p>
      </dgm:t>
    </dgm:pt>
    <dgm:pt modelId="{91259C12-51FC-4631-9C30-20D81D5B1479}" type="sibTrans" cxnId="{B5D0D75F-1B61-43D0-8D62-6C443923039A}">
      <dgm:prSet/>
      <dgm:spPr/>
      <dgm:t>
        <a:bodyPr/>
        <a:lstStyle/>
        <a:p>
          <a:endParaRPr lang="el-GR"/>
        </a:p>
      </dgm:t>
    </dgm:pt>
    <dgm:pt modelId="{2FE48C40-CB63-464A-B221-D61B967158CA}" type="pres">
      <dgm:prSet presAssocID="{635AD4C3-85D1-46B3-864B-AEA281D7621D}" presName="hierChild1" presStyleCnt="0">
        <dgm:presLayoutVars>
          <dgm:orgChart val="1"/>
          <dgm:chPref val="1"/>
          <dgm:dir/>
          <dgm:animOne val="branch"/>
          <dgm:animLvl val="lvl"/>
          <dgm:resizeHandles/>
        </dgm:presLayoutVars>
      </dgm:prSet>
      <dgm:spPr/>
    </dgm:pt>
    <dgm:pt modelId="{5F2D4E6D-7DEC-480B-8E3C-7DE8F2BC3204}" type="pres">
      <dgm:prSet presAssocID="{F4B863D0-BDA4-4A41-9347-35074C575B81}" presName="hierRoot1" presStyleCnt="0">
        <dgm:presLayoutVars>
          <dgm:hierBranch val="init"/>
        </dgm:presLayoutVars>
      </dgm:prSet>
      <dgm:spPr/>
    </dgm:pt>
    <dgm:pt modelId="{6AD04130-8325-4497-93C1-736D3F6B1037}" type="pres">
      <dgm:prSet presAssocID="{F4B863D0-BDA4-4A41-9347-35074C575B81}" presName="rootComposite1" presStyleCnt="0"/>
      <dgm:spPr/>
    </dgm:pt>
    <dgm:pt modelId="{A9C6BFCF-0C27-44A4-936A-C35D03F84F0F}" type="pres">
      <dgm:prSet presAssocID="{F4B863D0-BDA4-4A41-9347-35074C575B81}" presName="rootText1" presStyleLbl="node0" presStyleIdx="0" presStyleCnt="1">
        <dgm:presLayoutVars>
          <dgm:chPref val="3"/>
        </dgm:presLayoutVars>
      </dgm:prSet>
      <dgm:spPr/>
    </dgm:pt>
    <dgm:pt modelId="{BCAAD839-675C-4090-8B96-AF15512070D7}" type="pres">
      <dgm:prSet presAssocID="{F4B863D0-BDA4-4A41-9347-35074C575B81}" presName="rootConnector1" presStyleLbl="node1" presStyleIdx="0" presStyleCnt="0"/>
      <dgm:spPr/>
    </dgm:pt>
    <dgm:pt modelId="{ED18F441-8D0D-4140-B152-06B0EFA1196D}" type="pres">
      <dgm:prSet presAssocID="{F4B863D0-BDA4-4A41-9347-35074C575B81}" presName="hierChild2" presStyleCnt="0"/>
      <dgm:spPr/>
    </dgm:pt>
    <dgm:pt modelId="{619F5645-387F-4CF3-9B84-6B4BB5F3D6DB}" type="pres">
      <dgm:prSet presAssocID="{B7882589-0C56-4A01-A988-B34B857AD5D6}" presName="Name37" presStyleLbl="parChTrans1D2" presStyleIdx="0" presStyleCnt="5"/>
      <dgm:spPr/>
    </dgm:pt>
    <dgm:pt modelId="{ABA72EEC-A447-4728-9387-C8EEF66D74ED}" type="pres">
      <dgm:prSet presAssocID="{3A9A77BE-F4B0-45D7-B619-246E3E8C4B2E}" presName="hierRoot2" presStyleCnt="0">
        <dgm:presLayoutVars>
          <dgm:hierBranch val="init"/>
        </dgm:presLayoutVars>
      </dgm:prSet>
      <dgm:spPr/>
    </dgm:pt>
    <dgm:pt modelId="{242FAA87-6792-4EB6-991A-9AF0E2796173}" type="pres">
      <dgm:prSet presAssocID="{3A9A77BE-F4B0-45D7-B619-246E3E8C4B2E}" presName="rootComposite" presStyleCnt="0"/>
      <dgm:spPr/>
    </dgm:pt>
    <dgm:pt modelId="{22FF0089-635A-42FE-8CD1-4AA4A7944AB5}" type="pres">
      <dgm:prSet presAssocID="{3A9A77BE-F4B0-45D7-B619-246E3E8C4B2E}" presName="rootText" presStyleLbl="node2" presStyleIdx="0" presStyleCnt="3" custScaleX="115535" custScaleY="185125">
        <dgm:presLayoutVars>
          <dgm:chPref val="3"/>
        </dgm:presLayoutVars>
      </dgm:prSet>
      <dgm:spPr/>
    </dgm:pt>
    <dgm:pt modelId="{253C8F38-CDCB-4E6A-BCDC-B919C006F2C9}" type="pres">
      <dgm:prSet presAssocID="{3A9A77BE-F4B0-45D7-B619-246E3E8C4B2E}" presName="rootConnector" presStyleLbl="node2" presStyleIdx="0" presStyleCnt="3"/>
      <dgm:spPr/>
    </dgm:pt>
    <dgm:pt modelId="{8857D6D0-9B70-4CD0-8DDA-61CB7DEBFB78}" type="pres">
      <dgm:prSet presAssocID="{3A9A77BE-F4B0-45D7-B619-246E3E8C4B2E}" presName="hierChild4" presStyleCnt="0"/>
      <dgm:spPr/>
    </dgm:pt>
    <dgm:pt modelId="{31B96799-CF3D-44C2-BA07-65A67DC3A451}" type="pres">
      <dgm:prSet presAssocID="{3A9A77BE-F4B0-45D7-B619-246E3E8C4B2E}" presName="hierChild5" presStyleCnt="0"/>
      <dgm:spPr/>
    </dgm:pt>
    <dgm:pt modelId="{E58897ED-4CB2-4E19-BB7C-EAE1CC7B42AB}" type="pres">
      <dgm:prSet presAssocID="{A0A348AE-57D0-4D93-9E4B-F1E850AE743E}" presName="Name37" presStyleLbl="parChTrans1D2" presStyleIdx="1" presStyleCnt="5"/>
      <dgm:spPr/>
    </dgm:pt>
    <dgm:pt modelId="{13E581E4-F24A-4123-9A8C-7E3A1A086866}" type="pres">
      <dgm:prSet presAssocID="{A3CDDAF6-93D2-430B-8486-027E40C99C79}" presName="hierRoot2" presStyleCnt="0">
        <dgm:presLayoutVars>
          <dgm:hierBranch val="init"/>
        </dgm:presLayoutVars>
      </dgm:prSet>
      <dgm:spPr/>
    </dgm:pt>
    <dgm:pt modelId="{86E63088-1560-4A42-BFAE-52A48CED9A4C}" type="pres">
      <dgm:prSet presAssocID="{A3CDDAF6-93D2-430B-8486-027E40C99C79}" presName="rootComposite" presStyleCnt="0"/>
      <dgm:spPr/>
    </dgm:pt>
    <dgm:pt modelId="{5CFBEA3B-6330-4FAA-A6FE-72E8CCDB3E3F}" type="pres">
      <dgm:prSet presAssocID="{A3CDDAF6-93D2-430B-8486-027E40C99C79}" presName="rootText" presStyleLbl="node2" presStyleIdx="1" presStyleCnt="3" custScaleX="116623" custScaleY="203200">
        <dgm:presLayoutVars>
          <dgm:chPref val="3"/>
        </dgm:presLayoutVars>
      </dgm:prSet>
      <dgm:spPr/>
    </dgm:pt>
    <dgm:pt modelId="{A63A46A5-4649-4C5A-9021-3C3DBA7E1DF2}" type="pres">
      <dgm:prSet presAssocID="{A3CDDAF6-93D2-430B-8486-027E40C99C79}" presName="rootConnector" presStyleLbl="node2" presStyleIdx="1" presStyleCnt="3"/>
      <dgm:spPr/>
    </dgm:pt>
    <dgm:pt modelId="{62B8CCA9-1767-436F-A962-33327884CFCB}" type="pres">
      <dgm:prSet presAssocID="{A3CDDAF6-93D2-430B-8486-027E40C99C79}" presName="hierChild4" presStyleCnt="0"/>
      <dgm:spPr/>
    </dgm:pt>
    <dgm:pt modelId="{27422FD3-1334-4C03-8624-07FD95CDE0EA}" type="pres">
      <dgm:prSet presAssocID="{A3CDDAF6-93D2-430B-8486-027E40C99C79}" presName="hierChild5" presStyleCnt="0"/>
      <dgm:spPr/>
    </dgm:pt>
    <dgm:pt modelId="{9DA3B701-C314-433A-A488-D8118CFCF565}" type="pres">
      <dgm:prSet presAssocID="{593E74D5-80F9-4DBE-B38B-0EC388268CC4}" presName="Name37" presStyleLbl="parChTrans1D2" presStyleIdx="2" presStyleCnt="5"/>
      <dgm:spPr/>
    </dgm:pt>
    <dgm:pt modelId="{6729BA07-2B3A-4F8B-B86F-7DBB2021B4FA}" type="pres">
      <dgm:prSet presAssocID="{94B3999C-2A1D-4EEB-A7E7-16CE834AAE51}" presName="hierRoot2" presStyleCnt="0">
        <dgm:presLayoutVars>
          <dgm:hierBranch val="init"/>
        </dgm:presLayoutVars>
      </dgm:prSet>
      <dgm:spPr/>
    </dgm:pt>
    <dgm:pt modelId="{E1ECC542-42DF-44A9-BFD3-3C78EF898991}" type="pres">
      <dgm:prSet presAssocID="{94B3999C-2A1D-4EEB-A7E7-16CE834AAE51}" presName="rootComposite" presStyleCnt="0"/>
      <dgm:spPr/>
    </dgm:pt>
    <dgm:pt modelId="{52AB4882-341F-45AE-9FD9-549C89A8D1BB}" type="pres">
      <dgm:prSet presAssocID="{94B3999C-2A1D-4EEB-A7E7-16CE834AAE51}" presName="rootText" presStyleLbl="node2" presStyleIdx="2" presStyleCnt="3" custScaleX="112405" custScaleY="227267">
        <dgm:presLayoutVars>
          <dgm:chPref val="3"/>
        </dgm:presLayoutVars>
      </dgm:prSet>
      <dgm:spPr/>
    </dgm:pt>
    <dgm:pt modelId="{AEC42363-C030-4DAD-8FFA-4D3ED0135C19}" type="pres">
      <dgm:prSet presAssocID="{94B3999C-2A1D-4EEB-A7E7-16CE834AAE51}" presName="rootConnector" presStyleLbl="node2" presStyleIdx="2" presStyleCnt="3"/>
      <dgm:spPr/>
    </dgm:pt>
    <dgm:pt modelId="{336B1DE5-6B9F-4BCB-8EF4-1269C08F4EE3}" type="pres">
      <dgm:prSet presAssocID="{94B3999C-2A1D-4EEB-A7E7-16CE834AAE51}" presName="hierChild4" presStyleCnt="0"/>
      <dgm:spPr/>
    </dgm:pt>
    <dgm:pt modelId="{9F22F303-6530-41F3-9AA7-8CE9F97477F2}" type="pres">
      <dgm:prSet presAssocID="{94B3999C-2A1D-4EEB-A7E7-16CE834AAE51}" presName="hierChild5" presStyleCnt="0"/>
      <dgm:spPr/>
    </dgm:pt>
    <dgm:pt modelId="{98D655D4-831C-40FD-96B3-6B3AC27E86A7}" type="pres">
      <dgm:prSet presAssocID="{F4B863D0-BDA4-4A41-9347-35074C575B81}" presName="hierChild3" presStyleCnt="0"/>
      <dgm:spPr/>
    </dgm:pt>
    <dgm:pt modelId="{FD4C3AAC-7828-4BCD-BF2B-FE6EE80944F2}" type="pres">
      <dgm:prSet presAssocID="{0E18898C-235C-433C-9C9B-9A18A0D423B4}" presName="Name111" presStyleLbl="parChTrans1D2" presStyleIdx="3" presStyleCnt="5"/>
      <dgm:spPr/>
    </dgm:pt>
    <dgm:pt modelId="{1B6CB2EE-DCDB-4D71-AB33-D905388B99C4}" type="pres">
      <dgm:prSet presAssocID="{88964060-05F7-4696-958D-78B2AC93F8CB}" presName="hierRoot3" presStyleCnt="0">
        <dgm:presLayoutVars>
          <dgm:hierBranch val="init"/>
        </dgm:presLayoutVars>
      </dgm:prSet>
      <dgm:spPr/>
    </dgm:pt>
    <dgm:pt modelId="{DB544E23-8F1B-4D32-B2AE-DA085B53F23E}" type="pres">
      <dgm:prSet presAssocID="{88964060-05F7-4696-958D-78B2AC93F8CB}" presName="rootComposite3" presStyleCnt="0"/>
      <dgm:spPr/>
    </dgm:pt>
    <dgm:pt modelId="{95471A2B-3DB0-4B03-96A3-E10DE7C389FD}" type="pres">
      <dgm:prSet presAssocID="{88964060-05F7-4696-958D-78B2AC93F8CB}" presName="rootText3" presStyleLbl="asst1" presStyleIdx="0" presStyleCnt="2" custScaleX="116353" custScaleY="160422">
        <dgm:presLayoutVars>
          <dgm:chPref val="3"/>
        </dgm:presLayoutVars>
      </dgm:prSet>
      <dgm:spPr/>
    </dgm:pt>
    <dgm:pt modelId="{634E5BBE-3383-45B1-9EDD-4424818A2A5C}" type="pres">
      <dgm:prSet presAssocID="{88964060-05F7-4696-958D-78B2AC93F8CB}" presName="rootConnector3" presStyleLbl="asst1" presStyleIdx="0" presStyleCnt="2"/>
      <dgm:spPr/>
    </dgm:pt>
    <dgm:pt modelId="{4FBB914E-5DD8-431F-93AB-8F0F31CABDA7}" type="pres">
      <dgm:prSet presAssocID="{88964060-05F7-4696-958D-78B2AC93F8CB}" presName="hierChild6" presStyleCnt="0"/>
      <dgm:spPr/>
    </dgm:pt>
    <dgm:pt modelId="{7C78C66F-DD0C-41F0-8CF5-2F8E5FF2CFC6}" type="pres">
      <dgm:prSet presAssocID="{88964060-05F7-4696-958D-78B2AC93F8CB}" presName="hierChild7" presStyleCnt="0"/>
      <dgm:spPr/>
    </dgm:pt>
    <dgm:pt modelId="{D831953C-69C7-4D03-A7EE-427DBAC88F9B}" type="pres">
      <dgm:prSet presAssocID="{301771BD-8083-4C1B-B457-85BFE30E8A1F}" presName="Name111" presStyleLbl="parChTrans1D2" presStyleIdx="4" presStyleCnt="5"/>
      <dgm:spPr/>
    </dgm:pt>
    <dgm:pt modelId="{75BDE724-A309-4052-AA27-C36E04ACDA4E}" type="pres">
      <dgm:prSet presAssocID="{3B13C4F4-64B6-461F-B540-CD216472CE47}" presName="hierRoot3" presStyleCnt="0">
        <dgm:presLayoutVars>
          <dgm:hierBranch val="init"/>
        </dgm:presLayoutVars>
      </dgm:prSet>
      <dgm:spPr/>
    </dgm:pt>
    <dgm:pt modelId="{E863ED95-993C-43E6-91B3-DCF98F156DE2}" type="pres">
      <dgm:prSet presAssocID="{3B13C4F4-64B6-461F-B540-CD216472CE47}" presName="rootComposite3" presStyleCnt="0"/>
      <dgm:spPr/>
    </dgm:pt>
    <dgm:pt modelId="{AEDAA185-6FA1-4447-91D6-E17D9D316000}" type="pres">
      <dgm:prSet presAssocID="{3B13C4F4-64B6-461F-B540-CD216472CE47}" presName="rootText3" presStyleLbl="asst1" presStyleIdx="1" presStyleCnt="2" custScaleX="132267" custScaleY="149688" custLinFactNeighborX="-522" custLinFactNeighborY="5446">
        <dgm:presLayoutVars>
          <dgm:chPref val="3"/>
        </dgm:presLayoutVars>
      </dgm:prSet>
      <dgm:spPr/>
    </dgm:pt>
    <dgm:pt modelId="{8BD6C005-AD2A-42B9-9B6E-9F6791D1E74E}" type="pres">
      <dgm:prSet presAssocID="{3B13C4F4-64B6-461F-B540-CD216472CE47}" presName="rootConnector3" presStyleLbl="asst1" presStyleIdx="1" presStyleCnt="2"/>
      <dgm:spPr/>
    </dgm:pt>
    <dgm:pt modelId="{EE1DDFB8-DE6D-4D9B-BA57-228674533FE9}" type="pres">
      <dgm:prSet presAssocID="{3B13C4F4-64B6-461F-B540-CD216472CE47}" presName="hierChild6" presStyleCnt="0"/>
      <dgm:spPr/>
    </dgm:pt>
    <dgm:pt modelId="{CD990782-82DB-4CE5-8E43-5324F7299F2A}" type="pres">
      <dgm:prSet presAssocID="{3B13C4F4-64B6-461F-B540-CD216472CE47}" presName="hierChild7" presStyleCnt="0"/>
      <dgm:spPr/>
    </dgm:pt>
  </dgm:ptLst>
  <dgm:cxnLst>
    <dgm:cxn modelId="{893EC602-1906-4FDD-8406-427530E0FF73}" type="presOf" srcId="{635AD4C3-85D1-46B3-864B-AEA281D7621D}" destId="{2FE48C40-CB63-464A-B221-D61B967158CA}" srcOrd="0" destOrd="0" presId="urn:microsoft.com/office/officeart/2005/8/layout/orgChart1"/>
    <dgm:cxn modelId="{29023903-D150-4CBE-9C66-2EFB59D2A8BB}" type="presOf" srcId="{94B3999C-2A1D-4EEB-A7E7-16CE834AAE51}" destId="{AEC42363-C030-4DAD-8FFA-4D3ED0135C19}" srcOrd="1" destOrd="0" presId="urn:microsoft.com/office/officeart/2005/8/layout/orgChart1"/>
    <dgm:cxn modelId="{9AEE5C10-DD39-42E8-A732-57C1BD15DC50}" type="presOf" srcId="{B7882589-0C56-4A01-A988-B34B857AD5D6}" destId="{619F5645-387F-4CF3-9B84-6B4BB5F3D6DB}" srcOrd="0" destOrd="0" presId="urn:microsoft.com/office/officeart/2005/8/layout/orgChart1"/>
    <dgm:cxn modelId="{A2A4CB26-8C6D-492D-B901-8D53860D8968}" type="presOf" srcId="{F4B863D0-BDA4-4A41-9347-35074C575B81}" destId="{A9C6BFCF-0C27-44A4-936A-C35D03F84F0F}" srcOrd="0" destOrd="0" presId="urn:microsoft.com/office/officeart/2005/8/layout/orgChart1"/>
    <dgm:cxn modelId="{46B5232B-78AC-4F93-BB7A-B36A2EB55A65}" srcId="{F4B863D0-BDA4-4A41-9347-35074C575B81}" destId="{3A9A77BE-F4B0-45D7-B619-246E3E8C4B2E}" srcOrd="2" destOrd="0" parTransId="{B7882589-0C56-4A01-A988-B34B857AD5D6}" sibTransId="{56871C38-AD3C-4263-BE5F-23B56AD6DDBE}"/>
    <dgm:cxn modelId="{3014892D-1C8B-498B-BFDB-307E1D4FC50E}" type="presOf" srcId="{88964060-05F7-4696-958D-78B2AC93F8CB}" destId="{95471A2B-3DB0-4B03-96A3-E10DE7C389FD}" srcOrd="0" destOrd="0" presId="urn:microsoft.com/office/officeart/2005/8/layout/orgChart1"/>
    <dgm:cxn modelId="{B5D0D75F-1B61-43D0-8D62-6C443923039A}" srcId="{F4B863D0-BDA4-4A41-9347-35074C575B81}" destId="{3B13C4F4-64B6-461F-B540-CD216472CE47}" srcOrd="1" destOrd="0" parTransId="{301771BD-8083-4C1B-B457-85BFE30E8A1F}" sibTransId="{91259C12-51FC-4631-9C30-20D81D5B1479}"/>
    <dgm:cxn modelId="{DAE15543-E8D9-4A9F-B460-2CF7E2700FEB}" type="presOf" srcId="{593E74D5-80F9-4DBE-B38B-0EC388268CC4}" destId="{9DA3B701-C314-433A-A488-D8118CFCF565}" srcOrd="0" destOrd="0" presId="urn:microsoft.com/office/officeart/2005/8/layout/orgChart1"/>
    <dgm:cxn modelId="{94743864-FF59-44B5-AEEB-ABC23E496781}" type="presOf" srcId="{A3CDDAF6-93D2-430B-8486-027E40C99C79}" destId="{A63A46A5-4649-4C5A-9021-3C3DBA7E1DF2}" srcOrd="1" destOrd="0" presId="urn:microsoft.com/office/officeart/2005/8/layout/orgChart1"/>
    <dgm:cxn modelId="{377FE464-959A-44F1-BD1C-C845D219060F}" type="presOf" srcId="{301771BD-8083-4C1B-B457-85BFE30E8A1F}" destId="{D831953C-69C7-4D03-A7EE-427DBAC88F9B}" srcOrd="0" destOrd="0" presId="urn:microsoft.com/office/officeart/2005/8/layout/orgChart1"/>
    <dgm:cxn modelId="{FF16B14A-3F78-487F-8099-558FB64F8406}" type="presOf" srcId="{0E18898C-235C-433C-9C9B-9A18A0D423B4}" destId="{FD4C3AAC-7828-4BCD-BF2B-FE6EE80944F2}" srcOrd="0" destOrd="0" presId="urn:microsoft.com/office/officeart/2005/8/layout/orgChart1"/>
    <dgm:cxn modelId="{27D39280-BF9D-4A3B-A050-475481B52C7E}" srcId="{F4B863D0-BDA4-4A41-9347-35074C575B81}" destId="{A3CDDAF6-93D2-430B-8486-027E40C99C79}" srcOrd="3" destOrd="0" parTransId="{A0A348AE-57D0-4D93-9E4B-F1E850AE743E}" sibTransId="{E338590B-F675-4A6E-B4B3-72251599A0D1}"/>
    <dgm:cxn modelId="{D8265B98-46C3-4A80-926D-359657AF7DF9}" srcId="{F4B863D0-BDA4-4A41-9347-35074C575B81}" destId="{94B3999C-2A1D-4EEB-A7E7-16CE834AAE51}" srcOrd="4" destOrd="0" parTransId="{593E74D5-80F9-4DBE-B38B-0EC388268CC4}" sibTransId="{C842F25D-9EAF-4D43-9839-329CBC60150F}"/>
    <dgm:cxn modelId="{4C46A6A1-53BA-4310-86DF-9A7388B1BD23}" srcId="{F4B863D0-BDA4-4A41-9347-35074C575B81}" destId="{88964060-05F7-4696-958D-78B2AC93F8CB}" srcOrd="0" destOrd="0" parTransId="{0E18898C-235C-433C-9C9B-9A18A0D423B4}" sibTransId="{BF7945EC-2D2C-4FE9-AC89-CD2C4C6B99D8}"/>
    <dgm:cxn modelId="{791D87B4-6350-4A75-9534-922A80687B41}" type="presOf" srcId="{3A9A77BE-F4B0-45D7-B619-246E3E8C4B2E}" destId="{22FF0089-635A-42FE-8CD1-4AA4A7944AB5}" srcOrd="0" destOrd="0" presId="urn:microsoft.com/office/officeart/2005/8/layout/orgChart1"/>
    <dgm:cxn modelId="{6DCFDDBE-3696-4E32-B3EC-2DF9662191E6}" type="presOf" srcId="{A0A348AE-57D0-4D93-9E4B-F1E850AE743E}" destId="{E58897ED-4CB2-4E19-BB7C-EAE1CC7B42AB}" srcOrd="0" destOrd="0" presId="urn:microsoft.com/office/officeart/2005/8/layout/orgChart1"/>
    <dgm:cxn modelId="{1254DDC0-D069-40DC-9F4C-16408EF1138C}" type="presOf" srcId="{F4B863D0-BDA4-4A41-9347-35074C575B81}" destId="{BCAAD839-675C-4090-8B96-AF15512070D7}" srcOrd="1" destOrd="0" presId="urn:microsoft.com/office/officeart/2005/8/layout/orgChart1"/>
    <dgm:cxn modelId="{BB8C88CC-70D7-4D2E-A7AA-7A2E9AD76C63}" type="presOf" srcId="{3B13C4F4-64B6-461F-B540-CD216472CE47}" destId="{8BD6C005-AD2A-42B9-9B6E-9F6791D1E74E}" srcOrd="1" destOrd="0" presId="urn:microsoft.com/office/officeart/2005/8/layout/orgChart1"/>
    <dgm:cxn modelId="{CBFA99D3-7BF7-4F93-80D9-4927D544B2EE}" type="presOf" srcId="{94B3999C-2A1D-4EEB-A7E7-16CE834AAE51}" destId="{52AB4882-341F-45AE-9FD9-549C89A8D1BB}" srcOrd="0" destOrd="0" presId="urn:microsoft.com/office/officeart/2005/8/layout/orgChart1"/>
    <dgm:cxn modelId="{8A7FCDD8-E23D-49F6-88E3-9A1D751E19B8}" type="presOf" srcId="{A3CDDAF6-93D2-430B-8486-027E40C99C79}" destId="{5CFBEA3B-6330-4FAA-A6FE-72E8CCDB3E3F}" srcOrd="0" destOrd="0" presId="urn:microsoft.com/office/officeart/2005/8/layout/orgChart1"/>
    <dgm:cxn modelId="{ED99D8E5-62E9-4C9D-A9EB-506C05E44915}" type="presOf" srcId="{88964060-05F7-4696-958D-78B2AC93F8CB}" destId="{634E5BBE-3383-45B1-9EDD-4424818A2A5C}" srcOrd="1" destOrd="0" presId="urn:microsoft.com/office/officeart/2005/8/layout/orgChart1"/>
    <dgm:cxn modelId="{1B47E2E8-B1E2-4B0F-B417-E1095088EFFE}" srcId="{635AD4C3-85D1-46B3-864B-AEA281D7621D}" destId="{F4B863D0-BDA4-4A41-9347-35074C575B81}" srcOrd="0" destOrd="0" parTransId="{EBB8AE07-294F-466E-A047-A3B6EB79DC48}" sibTransId="{FD533701-3CE1-464D-854A-5106A1E9D2D3}"/>
    <dgm:cxn modelId="{C191D1F3-2E91-4C05-8ED3-92464B5E1E00}" type="presOf" srcId="{3A9A77BE-F4B0-45D7-B619-246E3E8C4B2E}" destId="{253C8F38-CDCB-4E6A-BCDC-B919C006F2C9}" srcOrd="1" destOrd="0" presId="urn:microsoft.com/office/officeart/2005/8/layout/orgChart1"/>
    <dgm:cxn modelId="{BE49EFFF-623A-494B-8951-53712EB34E03}" type="presOf" srcId="{3B13C4F4-64B6-461F-B540-CD216472CE47}" destId="{AEDAA185-6FA1-4447-91D6-E17D9D316000}" srcOrd="0" destOrd="0" presId="urn:microsoft.com/office/officeart/2005/8/layout/orgChart1"/>
    <dgm:cxn modelId="{C82865E3-A937-4BFA-88D8-44DC6F839086}" type="presParOf" srcId="{2FE48C40-CB63-464A-B221-D61B967158CA}" destId="{5F2D4E6D-7DEC-480B-8E3C-7DE8F2BC3204}" srcOrd="0" destOrd="0" presId="urn:microsoft.com/office/officeart/2005/8/layout/orgChart1"/>
    <dgm:cxn modelId="{6103383F-0CD8-4A60-9468-26E7602787CB}" type="presParOf" srcId="{5F2D4E6D-7DEC-480B-8E3C-7DE8F2BC3204}" destId="{6AD04130-8325-4497-93C1-736D3F6B1037}" srcOrd="0" destOrd="0" presId="urn:microsoft.com/office/officeart/2005/8/layout/orgChart1"/>
    <dgm:cxn modelId="{19AE0AD3-9513-4A01-9B7A-0265B35C58B6}" type="presParOf" srcId="{6AD04130-8325-4497-93C1-736D3F6B1037}" destId="{A9C6BFCF-0C27-44A4-936A-C35D03F84F0F}" srcOrd="0" destOrd="0" presId="urn:microsoft.com/office/officeart/2005/8/layout/orgChart1"/>
    <dgm:cxn modelId="{5CB92F84-0CA8-499D-BF4F-6CAB1852276D}" type="presParOf" srcId="{6AD04130-8325-4497-93C1-736D3F6B1037}" destId="{BCAAD839-675C-4090-8B96-AF15512070D7}" srcOrd="1" destOrd="0" presId="urn:microsoft.com/office/officeart/2005/8/layout/orgChart1"/>
    <dgm:cxn modelId="{CDCB8138-AADD-4E60-87D6-DDF0CD19BCB9}" type="presParOf" srcId="{5F2D4E6D-7DEC-480B-8E3C-7DE8F2BC3204}" destId="{ED18F441-8D0D-4140-B152-06B0EFA1196D}" srcOrd="1" destOrd="0" presId="urn:microsoft.com/office/officeart/2005/8/layout/orgChart1"/>
    <dgm:cxn modelId="{1D9762DA-E097-49F7-AC84-81185E574385}" type="presParOf" srcId="{ED18F441-8D0D-4140-B152-06B0EFA1196D}" destId="{619F5645-387F-4CF3-9B84-6B4BB5F3D6DB}" srcOrd="0" destOrd="0" presId="urn:microsoft.com/office/officeart/2005/8/layout/orgChart1"/>
    <dgm:cxn modelId="{8ED0A42F-BCF3-4492-A7E5-64FED9F21F29}" type="presParOf" srcId="{ED18F441-8D0D-4140-B152-06B0EFA1196D}" destId="{ABA72EEC-A447-4728-9387-C8EEF66D74ED}" srcOrd="1" destOrd="0" presId="urn:microsoft.com/office/officeart/2005/8/layout/orgChart1"/>
    <dgm:cxn modelId="{39B549C2-8DB2-449C-8C6B-53A7082FBF9A}" type="presParOf" srcId="{ABA72EEC-A447-4728-9387-C8EEF66D74ED}" destId="{242FAA87-6792-4EB6-991A-9AF0E2796173}" srcOrd="0" destOrd="0" presId="urn:microsoft.com/office/officeart/2005/8/layout/orgChart1"/>
    <dgm:cxn modelId="{459A1264-C097-4F34-BAA3-8EB272D81E19}" type="presParOf" srcId="{242FAA87-6792-4EB6-991A-9AF0E2796173}" destId="{22FF0089-635A-42FE-8CD1-4AA4A7944AB5}" srcOrd="0" destOrd="0" presId="urn:microsoft.com/office/officeart/2005/8/layout/orgChart1"/>
    <dgm:cxn modelId="{D767E18D-B34E-4800-BD20-BA5B117B1A43}" type="presParOf" srcId="{242FAA87-6792-4EB6-991A-9AF0E2796173}" destId="{253C8F38-CDCB-4E6A-BCDC-B919C006F2C9}" srcOrd="1" destOrd="0" presId="urn:microsoft.com/office/officeart/2005/8/layout/orgChart1"/>
    <dgm:cxn modelId="{0D7176DF-A613-4F56-89F1-B92EAF242FEE}" type="presParOf" srcId="{ABA72EEC-A447-4728-9387-C8EEF66D74ED}" destId="{8857D6D0-9B70-4CD0-8DDA-61CB7DEBFB78}" srcOrd="1" destOrd="0" presId="urn:microsoft.com/office/officeart/2005/8/layout/orgChart1"/>
    <dgm:cxn modelId="{21E8164C-4444-489E-9DEE-10C4F2280492}" type="presParOf" srcId="{ABA72EEC-A447-4728-9387-C8EEF66D74ED}" destId="{31B96799-CF3D-44C2-BA07-65A67DC3A451}" srcOrd="2" destOrd="0" presId="urn:microsoft.com/office/officeart/2005/8/layout/orgChart1"/>
    <dgm:cxn modelId="{9C4041AC-5513-4F6D-B1C7-62251052D2AD}" type="presParOf" srcId="{ED18F441-8D0D-4140-B152-06B0EFA1196D}" destId="{E58897ED-4CB2-4E19-BB7C-EAE1CC7B42AB}" srcOrd="2" destOrd="0" presId="urn:microsoft.com/office/officeart/2005/8/layout/orgChart1"/>
    <dgm:cxn modelId="{77E8FF16-EF36-4999-A421-5DEB475149B6}" type="presParOf" srcId="{ED18F441-8D0D-4140-B152-06B0EFA1196D}" destId="{13E581E4-F24A-4123-9A8C-7E3A1A086866}" srcOrd="3" destOrd="0" presId="urn:microsoft.com/office/officeart/2005/8/layout/orgChart1"/>
    <dgm:cxn modelId="{15DE87A6-DEAD-4205-A676-38FD476830B6}" type="presParOf" srcId="{13E581E4-F24A-4123-9A8C-7E3A1A086866}" destId="{86E63088-1560-4A42-BFAE-52A48CED9A4C}" srcOrd="0" destOrd="0" presId="urn:microsoft.com/office/officeart/2005/8/layout/orgChart1"/>
    <dgm:cxn modelId="{C4D4625B-7A26-4AB7-B182-99ACA395C005}" type="presParOf" srcId="{86E63088-1560-4A42-BFAE-52A48CED9A4C}" destId="{5CFBEA3B-6330-4FAA-A6FE-72E8CCDB3E3F}" srcOrd="0" destOrd="0" presId="urn:microsoft.com/office/officeart/2005/8/layout/orgChart1"/>
    <dgm:cxn modelId="{84D05ED3-47A4-4AA7-B9B4-D0625379CB35}" type="presParOf" srcId="{86E63088-1560-4A42-BFAE-52A48CED9A4C}" destId="{A63A46A5-4649-4C5A-9021-3C3DBA7E1DF2}" srcOrd="1" destOrd="0" presId="urn:microsoft.com/office/officeart/2005/8/layout/orgChart1"/>
    <dgm:cxn modelId="{10CD25D0-031C-4D9A-A6FE-99D323B7ACA7}" type="presParOf" srcId="{13E581E4-F24A-4123-9A8C-7E3A1A086866}" destId="{62B8CCA9-1767-436F-A962-33327884CFCB}" srcOrd="1" destOrd="0" presId="urn:microsoft.com/office/officeart/2005/8/layout/orgChart1"/>
    <dgm:cxn modelId="{2A1DC0D4-F320-4A5E-8EBA-8DC65E3624D3}" type="presParOf" srcId="{13E581E4-F24A-4123-9A8C-7E3A1A086866}" destId="{27422FD3-1334-4C03-8624-07FD95CDE0EA}" srcOrd="2" destOrd="0" presId="urn:microsoft.com/office/officeart/2005/8/layout/orgChart1"/>
    <dgm:cxn modelId="{7E142124-0696-4CD0-9ADE-FAEB2364D4D6}" type="presParOf" srcId="{ED18F441-8D0D-4140-B152-06B0EFA1196D}" destId="{9DA3B701-C314-433A-A488-D8118CFCF565}" srcOrd="4" destOrd="0" presId="urn:microsoft.com/office/officeart/2005/8/layout/orgChart1"/>
    <dgm:cxn modelId="{BBD26640-D971-4820-9A83-B24870F8C12E}" type="presParOf" srcId="{ED18F441-8D0D-4140-B152-06B0EFA1196D}" destId="{6729BA07-2B3A-4F8B-B86F-7DBB2021B4FA}" srcOrd="5" destOrd="0" presId="urn:microsoft.com/office/officeart/2005/8/layout/orgChart1"/>
    <dgm:cxn modelId="{53EDF4D5-9EF7-431F-8DA5-4773D5F6063C}" type="presParOf" srcId="{6729BA07-2B3A-4F8B-B86F-7DBB2021B4FA}" destId="{E1ECC542-42DF-44A9-BFD3-3C78EF898991}" srcOrd="0" destOrd="0" presId="urn:microsoft.com/office/officeart/2005/8/layout/orgChart1"/>
    <dgm:cxn modelId="{8D01319E-D43B-46A6-8260-C682150EFAFF}" type="presParOf" srcId="{E1ECC542-42DF-44A9-BFD3-3C78EF898991}" destId="{52AB4882-341F-45AE-9FD9-549C89A8D1BB}" srcOrd="0" destOrd="0" presId="urn:microsoft.com/office/officeart/2005/8/layout/orgChart1"/>
    <dgm:cxn modelId="{CB46007C-C153-49A2-AFE8-7B9706CF5505}" type="presParOf" srcId="{E1ECC542-42DF-44A9-BFD3-3C78EF898991}" destId="{AEC42363-C030-4DAD-8FFA-4D3ED0135C19}" srcOrd="1" destOrd="0" presId="urn:microsoft.com/office/officeart/2005/8/layout/orgChart1"/>
    <dgm:cxn modelId="{0A39CC85-5BDD-4600-AA07-A5CC79AD727D}" type="presParOf" srcId="{6729BA07-2B3A-4F8B-B86F-7DBB2021B4FA}" destId="{336B1DE5-6B9F-4BCB-8EF4-1269C08F4EE3}" srcOrd="1" destOrd="0" presId="urn:microsoft.com/office/officeart/2005/8/layout/orgChart1"/>
    <dgm:cxn modelId="{F09CBB49-D0D3-4EBB-89D7-12692EFFF01D}" type="presParOf" srcId="{6729BA07-2B3A-4F8B-B86F-7DBB2021B4FA}" destId="{9F22F303-6530-41F3-9AA7-8CE9F97477F2}" srcOrd="2" destOrd="0" presId="urn:microsoft.com/office/officeart/2005/8/layout/orgChart1"/>
    <dgm:cxn modelId="{5B92301A-E48B-43D6-B847-0F1EFA96CB6B}" type="presParOf" srcId="{5F2D4E6D-7DEC-480B-8E3C-7DE8F2BC3204}" destId="{98D655D4-831C-40FD-96B3-6B3AC27E86A7}" srcOrd="2" destOrd="0" presId="urn:microsoft.com/office/officeart/2005/8/layout/orgChart1"/>
    <dgm:cxn modelId="{567FCF7C-205B-4B23-B9AB-2C5286647D67}" type="presParOf" srcId="{98D655D4-831C-40FD-96B3-6B3AC27E86A7}" destId="{FD4C3AAC-7828-4BCD-BF2B-FE6EE80944F2}" srcOrd="0" destOrd="0" presId="urn:microsoft.com/office/officeart/2005/8/layout/orgChart1"/>
    <dgm:cxn modelId="{99D292FC-A80D-445D-8696-2B69E9EE847F}" type="presParOf" srcId="{98D655D4-831C-40FD-96B3-6B3AC27E86A7}" destId="{1B6CB2EE-DCDB-4D71-AB33-D905388B99C4}" srcOrd="1" destOrd="0" presId="urn:microsoft.com/office/officeart/2005/8/layout/orgChart1"/>
    <dgm:cxn modelId="{DE2C899C-F5CE-471B-9C29-48FEF58DEEEC}" type="presParOf" srcId="{1B6CB2EE-DCDB-4D71-AB33-D905388B99C4}" destId="{DB544E23-8F1B-4D32-B2AE-DA085B53F23E}" srcOrd="0" destOrd="0" presId="urn:microsoft.com/office/officeart/2005/8/layout/orgChart1"/>
    <dgm:cxn modelId="{A4782B0F-9124-4512-BA1D-C79C74B36882}" type="presParOf" srcId="{DB544E23-8F1B-4D32-B2AE-DA085B53F23E}" destId="{95471A2B-3DB0-4B03-96A3-E10DE7C389FD}" srcOrd="0" destOrd="0" presId="urn:microsoft.com/office/officeart/2005/8/layout/orgChart1"/>
    <dgm:cxn modelId="{7D852FAD-A160-463C-9DBB-E913F319D553}" type="presParOf" srcId="{DB544E23-8F1B-4D32-B2AE-DA085B53F23E}" destId="{634E5BBE-3383-45B1-9EDD-4424818A2A5C}" srcOrd="1" destOrd="0" presId="urn:microsoft.com/office/officeart/2005/8/layout/orgChart1"/>
    <dgm:cxn modelId="{5712D8B8-606B-4B38-A7F7-4CAD8C65056B}" type="presParOf" srcId="{1B6CB2EE-DCDB-4D71-AB33-D905388B99C4}" destId="{4FBB914E-5DD8-431F-93AB-8F0F31CABDA7}" srcOrd="1" destOrd="0" presId="urn:microsoft.com/office/officeart/2005/8/layout/orgChart1"/>
    <dgm:cxn modelId="{12028AD9-9AEF-4738-8A10-71F93134B141}" type="presParOf" srcId="{1B6CB2EE-DCDB-4D71-AB33-D905388B99C4}" destId="{7C78C66F-DD0C-41F0-8CF5-2F8E5FF2CFC6}" srcOrd="2" destOrd="0" presId="urn:microsoft.com/office/officeart/2005/8/layout/orgChart1"/>
    <dgm:cxn modelId="{91734E71-EB3D-496B-8694-770A5F4AD312}" type="presParOf" srcId="{98D655D4-831C-40FD-96B3-6B3AC27E86A7}" destId="{D831953C-69C7-4D03-A7EE-427DBAC88F9B}" srcOrd="2" destOrd="0" presId="urn:microsoft.com/office/officeart/2005/8/layout/orgChart1"/>
    <dgm:cxn modelId="{843EE4B7-A56B-4BCB-BAEF-F3E3D16F9392}" type="presParOf" srcId="{98D655D4-831C-40FD-96B3-6B3AC27E86A7}" destId="{75BDE724-A309-4052-AA27-C36E04ACDA4E}" srcOrd="3" destOrd="0" presId="urn:microsoft.com/office/officeart/2005/8/layout/orgChart1"/>
    <dgm:cxn modelId="{E3DFCE1E-2966-4D82-97D5-3013C005EE5E}" type="presParOf" srcId="{75BDE724-A309-4052-AA27-C36E04ACDA4E}" destId="{E863ED95-993C-43E6-91B3-DCF98F156DE2}" srcOrd="0" destOrd="0" presId="urn:microsoft.com/office/officeart/2005/8/layout/orgChart1"/>
    <dgm:cxn modelId="{6E326765-C21B-4872-9A2D-EA80B4018122}" type="presParOf" srcId="{E863ED95-993C-43E6-91B3-DCF98F156DE2}" destId="{AEDAA185-6FA1-4447-91D6-E17D9D316000}" srcOrd="0" destOrd="0" presId="urn:microsoft.com/office/officeart/2005/8/layout/orgChart1"/>
    <dgm:cxn modelId="{04BFAF0B-85F1-4C2F-903A-F490BD59EDDB}" type="presParOf" srcId="{E863ED95-993C-43E6-91B3-DCF98F156DE2}" destId="{8BD6C005-AD2A-42B9-9B6E-9F6791D1E74E}" srcOrd="1" destOrd="0" presId="urn:microsoft.com/office/officeart/2005/8/layout/orgChart1"/>
    <dgm:cxn modelId="{94E940EE-95A7-452F-9E9E-2A1B8073AF2D}" type="presParOf" srcId="{75BDE724-A309-4052-AA27-C36E04ACDA4E}" destId="{EE1DDFB8-DE6D-4D9B-BA57-228674533FE9}" srcOrd="1" destOrd="0" presId="urn:microsoft.com/office/officeart/2005/8/layout/orgChart1"/>
    <dgm:cxn modelId="{625DB756-5651-464E-9CC3-C22F8300C68C}" type="presParOf" srcId="{75BDE724-A309-4052-AA27-C36E04ACDA4E}" destId="{CD990782-82DB-4CE5-8E43-5324F7299F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F8576D-AD45-4433-956F-6E70DE68D09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97582D37-D992-4A28-B2EE-2119CDE6E340}">
      <dgm:prSet phldrT="[Κείμενο]" custT="1"/>
      <dgm:spPr>
        <a:solidFill>
          <a:srgbClr val="99CCFF"/>
        </a:solidFill>
      </dgm:spPr>
      <dgm:t>
        <a:bodyPr/>
        <a:lstStyle/>
        <a:p>
          <a:r>
            <a:rPr lang="el-GR"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Μπορούν οι μαθητές να διερευνήσουν αποτελεσματικά την ιστορία του τόπου τους και τα μνημεία του περιβάλλοντός τους συνεργατικά με συμμαθητές τους από μία απομακρυσμένη τάξη;</a:t>
          </a:r>
          <a:endParaRPr lang="el-GR" sz="1800" b="1" dirty="0">
            <a:solidFill>
              <a:srgbClr val="002060"/>
            </a:solidFill>
            <a:latin typeface="Times New Roman" panose="02020603050405020304" pitchFamily="18" charset="0"/>
            <a:cs typeface="Times New Roman" panose="02020603050405020304" pitchFamily="18" charset="0"/>
          </a:endParaRPr>
        </a:p>
      </dgm:t>
    </dgm:pt>
    <dgm:pt modelId="{2AC3524E-7A4E-4CF1-B6A6-8C0FAA1C10CB}" type="parTrans" cxnId="{34E054F6-FAAC-44C9-814B-93159E6C8E6B}">
      <dgm:prSet/>
      <dgm:spPr/>
      <dgm:t>
        <a:bodyPr/>
        <a:lstStyle/>
        <a:p>
          <a:endParaRPr lang="el-GR"/>
        </a:p>
      </dgm:t>
    </dgm:pt>
    <dgm:pt modelId="{6B8C6223-B9FA-4D54-89B1-572BB02C1C89}" type="sibTrans" cxnId="{34E054F6-FAAC-44C9-814B-93159E6C8E6B}">
      <dgm:prSet/>
      <dgm:spPr/>
      <dgm:t>
        <a:bodyPr/>
        <a:lstStyle/>
        <a:p>
          <a:endParaRPr lang="el-GR"/>
        </a:p>
      </dgm:t>
    </dgm:pt>
    <dgm:pt modelId="{53BC1C40-A8E0-44F1-B4F5-4769CB1D8B2F}">
      <dgm:prSet phldrT="[Κείμενο]" custT="1"/>
      <dgm:spPr>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dgm:spPr>
      <dgm:t>
        <a:bodyPr/>
        <a:lstStyle/>
        <a:p>
          <a:r>
            <a:rPr lang="el-GR" sz="2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απάντηση είναι </a:t>
          </a:r>
          <a:r>
            <a:rPr lang="el-GR"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καταφατική</a:t>
          </a:r>
          <a:r>
            <a:rPr lang="el-GR"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l-GR" sz="2400" b="1" dirty="0">
            <a:solidFill>
              <a:srgbClr val="002060"/>
            </a:solidFill>
            <a:latin typeface="Times New Roman" panose="02020603050405020304" pitchFamily="18" charset="0"/>
            <a:cs typeface="Times New Roman" panose="02020603050405020304" pitchFamily="18" charset="0"/>
          </a:endParaRPr>
        </a:p>
      </dgm:t>
    </dgm:pt>
    <dgm:pt modelId="{7FB9534F-0167-4B40-BB4E-CE5C2DE6AED6}" type="parTrans" cxnId="{2494DC7A-CCF5-4B01-967A-A5A794AA7121}">
      <dgm:prSet/>
      <dgm:spPr/>
      <dgm:t>
        <a:bodyPr/>
        <a:lstStyle/>
        <a:p>
          <a:endParaRPr lang="el-GR"/>
        </a:p>
      </dgm:t>
    </dgm:pt>
    <dgm:pt modelId="{D3D64BD2-4B8B-45C6-A676-518A7038C262}" type="sibTrans" cxnId="{2494DC7A-CCF5-4B01-967A-A5A794AA7121}">
      <dgm:prSet/>
      <dgm:spPr/>
      <dgm:t>
        <a:bodyPr/>
        <a:lstStyle/>
        <a:p>
          <a:endParaRPr lang="el-GR"/>
        </a:p>
      </dgm:t>
    </dgm:pt>
    <dgm:pt modelId="{67AEBBB6-D379-4555-B60D-DB785D1D901F}">
      <dgm:prSet phldrT="[Κείμενο]" custT="1"/>
      <dgm:spPr>
        <a:solidFill>
          <a:srgbClr val="D8B2CD"/>
        </a:solidFill>
      </dgm:spPr>
      <dgm:t>
        <a:bodyPr/>
        <a:lstStyle/>
        <a:p>
          <a:r>
            <a:rPr lang="el-GR" sz="1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Ο πρώτος σκοπός της δράσης που θέσαμε, </a:t>
          </a:r>
          <a:r>
            <a:rPr lang="el-GR"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μελέτη της παλιάς πόλης σε Χανιά και Ρέθυμνο μέσα από τα μνημεία</a:t>
          </a:r>
          <a:r>
            <a:rPr lang="el-GR" sz="1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l-GR" sz="1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εκπληρώθηκε</a:t>
          </a:r>
          <a:endParaRPr lang="el-GR" sz="1800" b="1" dirty="0">
            <a:solidFill>
              <a:srgbClr val="002060"/>
            </a:solidFill>
            <a:latin typeface="Times New Roman" panose="02020603050405020304" pitchFamily="18" charset="0"/>
            <a:cs typeface="Times New Roman" panose="02020603050405020304" pitchFamily="18" charset="0"/>
          </a:endParaRPr>
        </a:p>
      </dgm:t>
    </dgm:pt>
    <dgm:pt modelId="{9832DCED-A260-44D9-9D82-3B5B0B254CFA}" type="parTrans" cxnId="{111DFA21-7B3A-4244-B582-432D4EE4A04A}">
      <dgm:prSet/>
      <dgm:spPr/>
      <dgm:t>
        <a:bodyPr/>
        <a:lstStyle/>
        <a:p>
          <a:endParaRPr lang="el-GR"/>
        </a:p>
      </dgm:t>
    </dgm:pt>
    <dgm:pt modelId="{FDA3D6F6-6BE9-4FD1-85E6-FACC16224E97}" type="sibTrans" cxnId="{111DFA21-7B3A-4244-B582-432D4EE4A04A}">
      <dgm:prSet/>
      <dgm:spPr/>
      <dgm:t>
        <a:bodyPr/>
        <a:lstStyle/>
        <a:p>
          <a:endParaRPr lang="el-GR"/>
        </a:p>
      </dgm:t>
    </dgm:pt>
    <dgm:pt modelId="{42AB102C-DA5A-4090-AE9E-6086694E1ACA}" type="pres">
      <dgm:prSet presAssocID="{01F8576D-AD45-4433-956F-6E70DE68D09C}" presName="hierChild1" presStyleCnt="0">
        <dgm:presLayoutVars>
          <dgm:orgChart val="1"/>
          <dgm:chPref val="1"/>
          <dgm:dir/>
          <dgm:animOne val="branch"/>
          <dgm:animLvl val="lvl"/>
          <dgm:resizeHandles/>
        </dgm:presLayoutVars>
      </dgm:prSet>
      <dgm:spPr/>
    </dgm:pt>
    <dgm:pt modelId="{899A900F-6366-4180-B0F2-9665401311D5}" type="pres">
      <dgm:prSet presAssocID="{97582D37-D992-4A28-B2EE-2119CDE6E340}" presName="hierRoot1" presStyleCnt="0">
        <dgm:presLayoutVars>
          <dgm:hierBranch val="init"/>
        </dgm:presLayoutVars>
      </dgm:prSet>
      <dgm:spPr/>
    </dgm:pt>
    <dgm:pt modelId="{61724350-07DD-4530-A338-586EDFE43C1C}" type="pres">
      <dgm:prSet presAssocID="{97582D37-D992-4A28-B2EE-2119CDE6E340}" presName="rootComposite1" presStyleCnt="0"/>
      <dgm:spPr/>
    </dgm:pt>
    <dgm:pt modelId="{4E9A1F74-D647-4C4B-A27A-B301D97FE91A}" type="pres">
      <dgm:prSet presAssocID="{97582D37-D992-4A28-B2EE-2119CDE6E340}" presName="rootText1" presStyleLbl="node0" presStyleIdx="0" presStyleCnt="1" custScaleX="125366" custScaleY="119178">
        <dgm:presLayoutVars>
          <dgm:chPref val="3"/>
        </dgm:presLayoutVars>
      </dgm:prSet>
      <dgm:spPr/>
    </dgm:pt>
    <dgm:pt modelId="{8A60B102-9D01-4A4E-B4EA-75BE23B6A783}" type="pres">
      <dgm:prSet presAssocID="{97582D37-D992-4A28-B2EE-2119CDE6E340}" presName="rootConnector1" presStyleLbl="node1" presStyleIdx="0" presStyleCnt="0"/>
      <dgm:spPr/>
    </dgm:pt>
    <dgm:pt modelId="{B08BC2E7-DB7C-4990-9C6A-23994C73B161}" type="pres">
      <dgm:prSet presAssocID="{97582D37-D992-4A28-B2EE-2119CDE6E340}" presName="hierChild2" presStyleCnt="0"/>
      <dgm:spPr/>
    </dgm:pt>
    <dgm:pt modelId="{226740AC-E149-40BE-8D71-EC9403C9DC3C}" type="pres">
      <dgm:prSet presAssocID="{7FB9534F-0167-4B40-BB4E-CE5C2DE6AED6}" presName="Name37" presStyleLbl="parChTrans1D2" presStyleIdx="0" presStyleCnt="2"/>
      <dgm:spPr/>
    </dgm:pt>
    <dgm:pt modelId="{92DF792F-8746-47DE-A751-969CE47F356D}" type="pres">
      <dgm:prSet presAssocID="{53BC1C40-A8E0-44F1-B4F5-4769CB1D8B2F}" presName="hierRoot2" presStyleCnt="0">
        <dgm:presLayoutVars>
          <dgm:hierBranch val="init"/>
        </dgm:presLayoutVars>
      </dgm:prSet>
      <dgm:spPr/>
    </dgm:pt>
    <dgm:pt modelId="{899D18F2-B235-4587-9019-F8CE847A9C5A}" type="pres">
      <dgm:prSet presAssocID="{53BC1C40-A8E0-44F1-B4F5-4769CB1D8B2F}" presName="rootComposite" presStyleCnt="0"/>
      <dgm:spPr/>
    </dgm:pt>
    <dgm:pt modelId="{18FD004F-F800-4E08-BCAD-45D6A43DD0C4}" type="pres">
      <dgm:prSet presAssocID="{53BC1C40-A8E0-44F1-B4F5-4769CB1D8B2F}" presName="rootText" presStyleLbl="node2" presStyleIdx="0" presStyleCnt="2">
        <dgm:presLayoutVars>
          <dgm:chPref val="3"/>
        </dgm:presLayoutVars>
      </dgm:prSet>
      <dgm:spPr/>
    </dgm:pt>
    <dgm:pt modelId="{57346C82-5EE4-43DC-B2BD-836D4744219B}" type="pres">
      <dgm:prSet presAssocID="{53BC1C40-A8E0-44F1-B4F5-4769CB1D8B2F}" presName="rootConnector" presStyleLbl="node2" presStyleIdx="0" presStyleCnt="2"/>
      <dgm:spPr/>
    </dgm:pt>
    <dgm:pt modelId="{F632EFB6-2213-48FC-9FB7-35083F5AEB3C}" type="pres">
      <dgm:prSet presAssocID="{53BC1C40-A8E0-44F1-B4F5-4769CB1D8B2F}" presName="hierChild4" presStyleCnt="0"/>
      <dgm:spPr/>
    </dgm:pt>
    <dgm:pt modelId="{3C843754-C490-4210-9E2D-4D88EC65AF20}" type="pres">
      <dgm:prSet presAssocID="{53BC1C40-A8E0-44F1-B4F5-4769CB1D8B2F}" presName="hierChild5" presStyleCnt="0"/>
      <dgm:spPr/>
    </dgm:pt>
    <dgm:pt modelId="{587697CB-53D1-453D-9E9A-7589A7923A0F}" type="pres">
      <dgm:prSet presAssocID="{9832DCED-A260-44D9-9D82-3B5B0B254CFA}" presName="Name37" presStyleLbl="parChTrans1D2" presStyleIdx="1" presStyleCnt="2"/>
      <dgm:spPr/>
    </dgm:pt>
    <dgm:pt modelId="{F76F6ACB-4901-4903-81EE-F59909C655F2}" type="pres">
      <dgm:prSet presAssocID="{67AEBBB6-D379-4555-B60D-DB785D1D901F}" presName="hierRoot2" presStyleCnt="0">
        <dgm:presLayoutVars>
          <dgm:hierBranch val="init"/>
        </dgm:presLayoutVars>
      </dgm:prSet>
      <dgm:spPr/>
    </dgm:pt>
    <dgm:pt modelId="{E0E586BE-A24F-4EE6-9FCB-B8EF5D8CD1A7}" type="pres">
      <dgm:prSet presAssocID="{67AEBBB6-D379-4555-B60D-DB785D1D901F}" presName="rootComposite" presStyleCnt="0"/>
      <dgm:spPr/>
    </dgm:pt>
    <dgm:pt modelId="{8D358773-2BDD-496B-B1A1-DA33D9BEC44B}" type="pres">
      <dgm:prSet presAssocID="{67AEBBB6-D379-4555-B60D-DB785D1D901F}" presName="rootText" presStyleLbl="node2" presStyleIdx="1" presStyleCnt="2">
        <dgm:presLayoutVars>
          <dgm:chPref val="3"/>
        </dgm:presLayoutVars>
      </dgm:prSet>
      <dgm:spPr/>
    </dgm:pt>
    <dgm:pt modelId="{984D649A-AF18-49EE-BFF8-1D36E7BB45A2}" type="pres">
      <dgm:prSet presAssocID="{67AEBBB6-D379-4555-B60D-DB785D1D901F}" presName="rootConnector" presStyleLbl="node2" presStyleIdx="1" presStyleCnt="2"/>
      <dgm:spPr/>
    </dgm:pt>
    <dgm:pt modelId="{C40F6E2E-E1A5-45C7-94BC-7B023ECC89D2}" type="pres">
      <dgm:prSet presAssocID="{67AEBBB6-D379-4555-B60D-DB785D1D901F}" presName="hierChild4" presStyleCnt="0"/>
      <dgm:spPr/>
    </dgm:pt>
    <dgm:pt modelId="{0829DC10-905B-4BE3-B671-89FD71F7C1D8}" type="pres">
      <dgm:prSet presAssocID="{67AEBBB6-D379-4555-B60D-DB785D1D901F}" presName="hierChild5" presStyleCnt="0"/>
      <dgm:spPr/>
    </dgm:pt>
    <dgm:pt modelId="{33E65AEE-E856-46A3-9770-269A872CFBAE}" type="pres">
      <dgm:prSet presAssocID="{97582D37-D992-4A28-B2EE-2119CDE6E340}" presName="hierChild3" presStyleCnt="0"/>
      <dgm:spPr/>
    </dgm:pt>
  </dgm:ptLst>
  <dgm:cxnLst>
    <dgm:cxn modelId="{B4C5280C-7C8A-47CC-9D76-C6698D4236AD}" type="presOf" srcId="{7FB9534F-0167-4B40-BB4E-CE5C2DE6AED6}" destId="{226740AC-E149-40BE-8D71-EC9403C9DC3C}" srcOrd="0" destOrd="0" presId="urn:microsoft.com/office/officeart/2005/8/layout/orgChart1"/>
    <dgm:cxn modelId="{0123C310-F803-49D3-B03E-BF66CB380D5B}" type="presOf" srcId="{01F8576D-AD45-4433-956F-6E70DE68D09C}" destId="{42AB102C-DA5A-4090-AE9E-6086694E1ACA}" srcOrd="0" destOrd="0" presId="urn:microsoft.com/office/officeart/2005/8/layout/orgChart1"/>
    <dgm:cxn modelId="{111DFA21-7B3A-4244-B582-432D4EE4A04A}" srcId="{97582D37-D992-4A28-B2EE-2119CDE6E340}" destId="{67AEBBB6-D379-4555-B60D-DB785D1D901F}" srcOrd="1" destOrd="0" parTransId="{9832DCED-A260-44D9-9D82-3B5B0B254CFA}" sibTransId="{FDA3D6F6-6BE9-4FD1-85E6-FACC16224E97}"/>
    <dgm:cxn modelId="{8E98DA2A-2FDC-42EC-BD18-701D52D5BA98}" type="presOf" srcId="{53BC1C40-A8E0-44F1-B4F5-4769CB1D8B2F}" destId="{18FD004F-F800-4E08-BCAD-45D6A43DD0C4}" srcOrd="0" destOrd="0" presId="urn:microsoft.com/office/officeart/2005/8/layout/orgChart1"/>
    <dgm:cxn modelId="{6663C22E-DF23-46EF-B74D-A95006219A9E}" type="presOf" srcId="{67AEBBB6-D379-4555-B60D-DB785D1D901F}" destId="{8D358773-2BDD-496B-B1A1-DA33D9BEC44B}" srcOrd="0" destOrd="0" presId="urn:microsoft.com/office/officeart/2005/8/layout/orgChart1"/>
    <dgm:cxn modelId="{AFF3313F-D97B-4D53-AB02-065012D2C937}" type="presOf" srcId="{9832DCED-A260-44D9-9D82-3B5B0B254CFA}" destId="{587697CB-53D1-453D-9E9A-7589A7923A0F}" srcOrd="0" destOrd="0" presId="urn:microsoft.com/office/officeart/2005/8/layout/orgChart1"/>
    <dgm:cxn modelId="{C103D873-A9E1-4723-899C-103B191E0626}" type="presOf" srcId="{97582D37-D992-4A28-B2EE-2119CDE6E340}" destId="{8A60B102-9D01-4A4E-B4EA-75BE23B6A783}" srcOrd="1" destOrd="0" presId="urn:microsoft.com/office/officeart/2005/8/layout/orgChart1"/>
    <dgm:cxn modelId="{2494DC7A-CCF5-4B01-967A-A5A794AA7121}" srcId="{97582D37-D992-4A28-B2EE-2119CDE6E340}" destId="{53BC1C40-A8E0-44F1-B4F5-4769CB1D8B2F}" srcOrd="0" destOrd="0" parTransId="{7FB9534F-0167-4B40-BB4E-CE5C2DE6AED6}" sibTransId="{D3D64BD2-4B8B-45C6-A676-518A7038C262}"/>
    <dgm:cxn modelId="{FDF2F57B-0414-442D-B8CF-15E32730530C}" type="presOf" srcId="{67AEBBB6-D379-4555-B60D-DB785D1D901F}" destId="{984D649A-AF18-49EE-BFF8-1D36E7BB45A2}" srcOrd="1" destOrd="0" presId="urn:microsoft.com/office/officeart/2005/8/layout/orgChart1"/>
    <dgm:cxn modelId="{C0B5EA82-E4F4-40F0-B8C2-7E67AAB48F41}" type="presOf" srcId="{53BC1C40-A8E0-44F1-B4F5-4769CB1D8B2F}" destId="{57346C82-5EE4-43DC-B2BD-836D4744219B}" srcOrd="1" destOrd="0" presId="urn:microsoft.com/office/officeart/2005/8/layout/orgChart1"/>
    <dgm:cxn modelId="{A354C7BD-BFAD-4DA4-9032-4C342D3DA199}" type="presOf" srcId="{97582D37-D992-4A28-B2EE-2119CDE6E340}" destId="{4E9A1F74-D647-4C4B-A27A-B301D97FE91A}" srcOrd="0" destOrd="0" presId="urn:microsoft.com/office/officeart/2005/8/layout/orgChart1"/>
    <dgm:cxn modelId="{34E054F6-FAAC-44C9-814B-93159E6C8E6B}" srcId="{01F8576D-AD45-4433-956F-6E70DE68D09C}" destId="{97582D37-D992-4A28-B2EE-2119CDE6E340}" srcOrd="0" destOrd="0" parTransId="{2AC3524E-7A4E-4CF1-B6A6-8C0FAA1C10CB}" sibTransId="{6B8C6223-B9FA-4D54-89B1-572BB02C1C89}"/>
    <dgm:cxn modelId="{CD12449D-7C7B-40C8-9D8F-0EFE5E871BC9}" type="presParOf" srcId="{42AB102C-DA5A-4090-AE9E-6086694E1ACA}" destId="{899A900F-6366-4180-B0F2-9665401311D5}" srcOrd="0" destOrd="0" presId="urn:microsoft.com/office/officeart/2005/8/layout/orgChart1"/>
    <dgm:cxn modelId="{EB2F978B-1A9A-47E6-B8EB-5B2EEBFB58D2}" type="presParOf" srcId="{899A900F-6366-4180-B0F2-9665401311D5}" destId="{61724350-07DD-4530-A338-586EDFE43C1C}" srcOrd="0" destOrd="0" presId="urn:microsoft.com/office/officeart/2005/8/layout/orgChart1"/>
    <dgm:cxn modelId="{42BD9845-93D8-4FF2-8BA5-89AB5399B64D}" type="presParOf" srcId="{61724350-07DD-4530-A338-586EDFE43C1C}" destId="{4E9A1F74-D647-4C4B-A27A-B301D97FE91A}" srcOrd="0" destOrd="0" presId="urn:microsoft.com/office/officeart/2005/8/layout/orgChart1"/>
    <dgm:cxn modelId="{A5672C79-F38B-4DF8-B944-F630D79444BA}" type="presParOf" srcId="{61724350-07DD-4530-A338-586EDFE43C1C}" destId="{8A60B102-9D01-4A4E-B4EA-75BE23B6A783}" srcOrd="1" destOrd="0" presId="urn:microsoft.com/office/officeart/2005/8/layout/orgChart1"/>
    <dgm:cxn modelId="{C916C6F6-A1D0-4960-ACA1-1A2C61695A8B}" type="presParOf" srcId="{899A900F-6366-4180-B0F2-9665401311D5}" destId="{B08BC2E7-DB7C-4990-9C6A-23994C73B161}" srcOrd="1" destOrd="0" presId="urn:microsoft.com/office/officeart/2005/8/layout/orgChart1"/>
    <dgm:cxn modelId="{EEB69C33-8720-4138-AAB8-E489D1A3C945}" type="presParOf" srcId="{B08BC2E7-DB7C-4990-9C6A-23994C73B161}" destId="{226740AC-E149-40BE-8D71-EC9403C9DC3C}" srcOrd="0" destOrd="0" presId="urn:microsoft.com/office/officeart/2005/8/layout/orgChart1"/>
    <dgm:cxn modelId="{917CBCB2-AB80-49C7-8393-8BC4398D15D9}" type="presParOf" srcId="{B08BC2E7-DB7C-4990-9C6A-23994C73B161}" destId="{92DF792F-8746-47DE-A751-969CE47F356D}" srcOrd="1" destOrd="0" presId="urn:microsoft.com/office/officeart/2005/8/layout/orgChart1"/>
    <dgm:cxn modelId="{EE00C748-649C-45F6-BD08-BC49779D5DFB}" type="presParOf" srcId="{92DF792F-8746-47DE-A751-969CE47F356D}" destId="{899D18F2-B235-4587-9019-F8CE847A9C5A}" srcOrd="0" destOrd="0" presId="urn:microsoft.com/office/officeart/2005/8/layout/orgChart1"/>
    <dgm:cxn modelId="{1A007489-8AC6-4932-9ECC-3A29203F1FA2}" type="presParOf" srcId="{899D18F2-B235-4587-9019-F8CE847A9C5A}" destId="{18FD004F-F800-4E08-BCAD-45D6A43DD0C4}" srcOrd="0" destOrd="0" presId="urn:microsoft.com/office/officeart/2005/8/layout/orgChart1"/>
    <dgm:cxn modelId="{2EFF1137-F03E-48D9-AA79-2226E20B368E}" type="presParOf" srcId="{899D18F2-B235-4587-9019-F8CE847A9C5A}" destId="{57346C82-5EE4-43DC-B2BD-836D4744219B}" srcOrd="1" destOrd="0" presId="urn:microsoft.com/office/officeart/2005/8/layout/orgChart1"/>
    <dgm:cxn modelId="{2D91B081-97F0-47C3-A512-18DE118E5D6B}" type="presParOf" srcId="{92DF792F-8746-47DE-A751-969CE47F356D}" destId="{F632EFB6-2213-48FC-9FB7-35083F5AEB3C}" srcOrd="1" destOrd="0" presId="urn:microsoft.com/office/officeart/2005/8/layout/orgChart1"/>
    <dgm:cxn modelId="{74697D67-97EA-4CFC-BF29-8AE61DF2D0A4}" type="presParOf" srcId="{92DF792F-8746-47DE-A751-969CE47F356D}" destId="{3C843754-C490-4210-9E2D-4D88EC65AF20}" srcOrd="2" destOrd="0" presId="urn:microsoft.com/office/officeart/2005/8/layout/orgChart1"/>
    <dgm:cxn modelId="{1B38658D-C6E2-42AF-8A4E-F360A1A4FC1F}" type="presParOf" srcId="{B08BC2E7-DB7C-4990-9C6A-23994C73B161}" destId="{587697CB-53D1-453D-9E9A-7589A7923A0F}" srcOrd="2" destOrd="0" presId="urn:microsoft.com/office/officeart/2005/8/layout/orgChart1"/>
    <dgm:cxn modelId="{070FE21C-7380-4BE5-8CE1-0EEFD1357FF8}" type="presParOf" srcId="{B08BC2E7-DB7C-4990-9C6A-23994C73B161}" destId="{F76F6ACB-4901-4903-81EE-F59909C655F2}" srcOrd="3" destOrd="0" presId="urn:microsoft.com/office/officeart/2005/8/layout/orgChart1"/>
    <dgm:cxn modelId="{3C025589-281A-44CD-9868-A2C870E5697D}" type="presParOf" srcId="{F76F6ACB-4901-4903-81EE-F59909C655F2}" destId="{E0E586BE-A24F-4EE6-9FCB-B8EF5D8CD1A7}" srcOrd="0" destOrd="0" presId="urn:microsoft.com/office/officeart/2005/8/layout/orgChart1"/>
    <dgm:cxn modelId="{EF1B8B7B-70EB-4B13-8EB7-A3C730481537}" type="presParOf" srcId="{E0E586BE-A24F-4EE6-9FCB-B8EF5D8CD1A7}" destId="{8D358773-2BDD-496B-B1A1-DA33D9BEC44B}" srcOrd="0" destOrd="0" presId="urn:microsoft.com/office/officeart/2005/8/layout/orgChart1"/>
    <dgm:cxn modelId="{DD172D82-A367-4AAB-A0C3-1BCDEE7642B8}" type="presParOf" srcId="{E0E586BE-A24F-4EE6-9FCB-B8EF5D8CD1A7}" destId="{984D649A-AF18-49EE-BFF8-1D36E7BB45A2}" srcOrd="1" destOrd="0" presId="urn:microsoft.com/office/officeart/2005/8/layout/orgChart1"/>
    <dgm:cxn modelId="{19DB968C-2B6B-4DDB-BA36-185E3A47E8E3}" type="presParOf" srcId="{F76F6ACB-4901-4903-81EE-F59909C655F2}" destId="{C40F6E2E-E1A5-45C7-94BC-7B023ECC89D2}" srcOrd="1" destOrd="0" presId="urn:microsoft.com/office/officeart/2005/8/layout/orgChart1"/>
    <dgm:cxn modelId="{D03E0D36-4B6D-4C12-98C6-8C1BEB7B4082}" type="presParOf" srcId="{F76F6ACB-4901-4903-81EE-F59909C655F2}" destId="{0829DC10-905B-4BE3-B671-89FD71F7C1D8}" srcOrd="2" destOrd="0" presId="urn:microsoft.com/office/officeart/2005/8/layout/orgChart1"/>
    <dgm:cxn modelId="{D98369C5-1DB8-4062-9CA3-CFFBC589121B}" type="presParOf" srcId="{899A900F-6366-4180-B0F2-9665401311D5}" destId="{33E65AEE-E856-46A3-9770-269A872CFB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97CB-53D1-453D-9E9A-7589A7923A0F}">
      <dsp:nvSpPr>
        <dsp:cNvPr id="0" name=""/>
        <dsp:cNvSpPr/>
      </dsp:nvSpPr>
      <dsp:spPr>
        <a:xfrm>
          <a:off x="3048000" y="1742510"/>
          <a:ext cx="1668009" cy="578978"/>
        </a:xfrm>
        <a:custGeom>
          <a:avLst/>
          <a:gdLst/>
          <a:ahLst/>
          <a:cxnLst/>
          <a:rect l="0" t="0" r="0" b="0"/>
          <a:pathLst>
            <a:path>
              <a:moveTo>
                <a:pt x="0" y="0"/>
              </a:moveTo>
              <a:lnTo>
                <a:pt x="0" y="289489"/>
              </a:lnTo>
              <a:lnTo>
                <a:pt x="1668009" y="289489"/>
              </a:lnTo>
              <a:lnTo>
                <a:pt x="1668009" y="578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6740AC-E149-40BE-8D71-EC9403C9DC3C}">
      <dsp:nvSpPr>
        <dsp:cNvPr id="0" name=""/>
        <dsp:cNvSpPr/>
      </dsp:nvSpPr>
      <dsp:spPr>
        <a:xfrm>
          <a:off x="1379990" y="1742510"/>
          <a:ext cx="1668009" cy="578978"/>
        </a:xfrm>
        <a:custGeom>
          <a:avLst/>
          <a:gdLst/>
          <a:ahLst/>
          <a:cxnLst/>
          <a:rect l="0" t="0" r="0" b="0"/>
          <a:pathLst>
            <a:path>
              <a:moveTo>
                <a:pt x="1668009" y="0"/>
              </a:moveTo>
              <a:lnTo>
                <a:pt x="1668009" y="289489"/>
              </a:lnTo>
              <a:lnTo>
                <a:pt x="0" y="289489"/>
              </a:lnTo>
              <a:lnTo>
                <a:pt x="0" y="578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A1F74-D647-4C4B-A27A-B301D97FE91A}">
      <dsp:nvSpPr>
        <dsp:cNvPr id="0" name=""/>
        <dsp:cNvSpPr/>
      </dsp:nvSpPr>
      <dsp:spPr>
        <a:xfrm>
          <a:off x="1669479" y="363990"/>
          <a:ext cx="2757041" cy="1378520"/>
        </a:xfrm>
        <a:prstGeom prst="rect">
          <a:avLst/>
        </a:prstGeom>
        <a:solidFill>
          <a:srgbClr val="90FA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b="1" kern="1200" dirty="0">
              <a:solidFill>
                <a:srgbClr val="002060"/>
              </a:solidFill>
              <a:latin typeface="Times New Roman" panose="02020603050405020304" pitchFamily="18" charset="0"/>
              <a:cs typeface="Times New Roman" panose="02020603050405020304" pitchFamily="18" charset="0"/>
            </a:rPr>
            <a:t>Σχολική </a:t>
          </a:r>
          <a:r>
            <a:rPr lang="el-GR" sz="2400" b="1" kern="1200" dirty="0" err="1">
              <a:solidFill>
                <a:srgbClr val="002060"/>
              </a:solidFill>
              <a:latin typeface="Times New Roman" panose="02020603050405020304" pitchFamily="18" charset="0"/>
              <a:cs typeface="Times New Roman" panose="02020603050405020304" pitchFamily="18" charset="0"/>
            </a:rPr>
            <a:t>ΕξΑΕ</a:t>
          </a:r>
          <a:endParaRPr lang="el-GR" sz="2400" b="1" kern="1200" dirty="0">
            <a:solidFill>
              <a:srgbClr val="002060"/>
            </a:solidFill>
            <a:latin typeface="Times New Roman" panose="02020603050405020304" pitchFamily="18" charset="0"/>
            <a:cs typeface="Times New Roman" panose="02020603050405020304" pitchFamily="18" charset="0"/>
          </a:endParaRPr>
        </a:p>
      </dsp:txBody>
      <dsp:txXfrm>
        <a:off x="1669479" y="363990"/>
        <a:ext cx="2757041" cy="1378520"/>
      </dsp:txXfrm>
    </dsp:sp>
    <dsp:sp modelId="{18FD004F-F800-4E08-BCAD-45D6A43DD0C4}">
      <dsp:nvSpPr>
        <dsp:cNvPr id="0" name=""/>
        <dsp:cNvSpPr/>
      </dsp:nvSpPr>
      <dsp:spPr>
        <a:xfrm>
          <a:off x="1469" y="2321489"/>
          <a:ext cx="2757041" cy="1378520"/>
        </a:xfrm>
        <a:prstGeom prst="rect">
          <a:avLst/>
        </a:prstGeom>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Αυτοδύναμη</a:t>
          </a:r>
        </a:p>
      </dsp:txBody>
      <dsp:txXfrm>
        <a:off x="1469" y="2321489"/>
        <a:ext cx="2757041" cy="1378520"/>
      </dsp:txXfrm>
    </dsp:sp>
    <dsp:sp modelId="{8D358773-2BDD-496B-B1A1-DA33D9BEC44B}">
      <dsp:nvSpPr>
        <dsp:cNvPr id="0" name=""/>
        <dsp:cNvSpPr/>
      </dsp:nvSpPr>
      <dsp:spPr>
        <a:xfrm>
          <a:off x="3337489" y="2321489"/>
          <a:ext cx="2757041" cy="1378520"/>
        </a:xfrm>
        <a:prstGeom prst="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Συμπληρωματική</a:t>
          </a:r>
        </a:p>
      </dsp:txBody>
      <dsp:txXfrm>
        <a:off x="3337489" y="2321489"/>
        <a:ext cx="2757041" cy="13785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97CB-53D1-453D-9E9A-7589A7923A0F}">
      <dsp:nvSpPr>
        <dsp:cNvPr id="0" name=""/>
        <dsp:cNvSpPr/>
      </dsp:nvSpPr>
      <dsp:spPr>
        <a:xfrm>
          <a:off x="4176464" y="2110273"/>
          <a:ext cx="2140590" cy="743014"/>
        </a:xfrm>
        <a:custGeom>
          <a:avLst/>
          <a:gdLst/>
          <a:ahLst/>
          <a:cxnLst/>
          <a:rect l="0" t="0" r="0" b="0"/>
          <a:pathLst>
            <a:path>
              <a:moveTo>
                <a:pt x="0" y="0"/>
              </a:moveTo>
              <a:lnTo>
                <a:pt x="0" y="371507"/>
              </a:lnTo>
              <a:lnTo>
                <a:pt x="2140590" y="371507"/>
              </a:lnTo>
              <a:lnTo>
                <a:pt x="2140590" y="7430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6740AC-E149-40BE-8D71-EC9403C9DC3C}">
      <dsp:nvSpPr>
        <dsp:cNvPr id="0" name=""/>
        <dsp:cNvSpPr/>
      </dsp:nvSpPr>
      <dsp:spPr>
        <a:xfrm>
          <a:off x="2035873" y="2110273"/>
          <a:ext cx="2140590" cy="743014"/>
        </a:xfrm>
        <a:custGeom>
          <a:avLst/>
          <a:gdLst/>
          <a:ahLst/>
          <a:cxnLst/>
          <a:rect l="0" t="0" r="0" b="0"/>
          <a:pathLst>
            <a:path>
              <a:moveTo>
                <a:pt x="2140590" y="0"/>
              </a:moveTo>
              <a:lnTo>
                <a:pt x="2140590" y="371507"/>
              </a:lnTo>
              <a:lnTo>
                <a:pt x="0" y="371507"/>
              </a:lnTo>
              <a:lnTo>
                <a:pt x="0" y="7430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A1F74-D647-4C4B-A27A-B301D97FE91A}">
      <dsp:nvSpPr>
        <dsp:cNvPr id="0" name=""/>
        <dsp:cNvSpPr/>
      </dsp:nvSpPr>
      <dsp:spPr>
        <a:xfrm>
          <a:off x="1958635" y="1915"/>
          <a:ext cx="4435657" cy="2108358"/>
        </a:xfrm>
        <a:prstGeom prst="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rgbClr val="002060"/>
              </a:solidFill>
              <a:latin typeface="Times New Roman" panose="02020603050405020304" pitchFamily="18" charset="0"/>
              <a:cs typeface="Times New Roman" panose="02020603050405020304" pitchFamily="18" charset="0"/>
            </a:rPr>
            <a:t>Ποιες είναι οι απόψεις των μαθητών ως προς τη συνεργασία για έναν κοινό διδακτικό στόχο με άλλους συμμαθητές τους απομακρυσμένης τάξης;</a:t>
          </a:r>
        </a:p>
      </dsp:txBody>
      <dsp:txXfrm>
        <a:off x="1958635" y="1915"/>
        <a:ext cx="4435657" cy="2108358"/>
      </dsp:txXfrm>
    </dsp:sp>
    <dsp:sp modelId="{18FD004F-F800-4E08-BCAD-45D6A43DD0C4}">
      <dsp:nvSpPr>
        <dsp:cNvPr id="0" name=""/>
        <dsp:cNvSpPr/>
      </dsp:nvSpPr>
      <dsp:spPr>
        <a:xfrm>
          <a:off x="266789" y="2853288"/>
          <a:ext cx="3538166" cy="1769083"/>
        </a:xfrm>
        <a:prstGeom prst="rect">
          <a:avLst/>
        </a:prstGeom>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002060"/>
              </a:solidFill>
              <a:latin typeface="Times New Roman" panose="02020603050405020304" pitchFamily="18" charset="0"/>
              <a:ea typeface="Calibri" panose="020F0502020204030204" pitchFamily="34" charset="0"/>
            </a:rPr>
            <a:t>Οι μαθητές υποδέχονται </a:t>
          </a:r>
          <a:r>
            <a:rPr lang="el-GR" sz="1800" b="1" kern="1200" dirty="0">
              <a:solidFill>
                <a:srgbClr val="002060"/>
              </a:solidFill>
              <a:latin typeface="Times New Roman" panose="02020603050405020304" pitchFamily="18" charset="0"/>
              <a:ea typeface="Calibri" panose="020F0502020204030204" pitchFamily="34" charset="0"/>
            </a:rPr>
            <a:t>θετικά την προοπτική να συνεργαστούν με μία απομακρυσμένη τάξη</a:t>
          </a:r>
          <a:r>
            <a:rPr lang="el-GR" sz="1800" kern="1200" dirty="0">
              <a:solidFill>
                <a:srgbClr val="002060"/>
              </a:solidFill>
              <a:latin typeface="Times New Roman" panose="02020603050405020304" pitchFamily="18" charset="0"/>
              <a:ea typeface="Calibri" panose="020F0502020204030204" pitchFamily="34" charset="0"/>
            </a:rPr>
            <a:t>, διατηρούν </a:t>
          </a:r>
          <a:r>
            <a:rPr lang="el-GR" sz="1800" b="1" kern="1200" dirty="0">
              <a:solidFill>
                <a:srgbClr val="002060"/>
              </a:solidFill>
              <a:latin typeface="Times New Roman" panose="02020603050405020304" pitchFamily="18" charset="0"/>
              <a:ea typeface="Calibri" panose="020F0502020204030204" pitchFamily="34" charset="0"/>
            </a:rPr>
            <a:t>θετική στάση για τους συμμαθητές </a:t>
          </a:r>
          <a:r>
            <a:rPr lang="el-GR" sz="1800" kern="1200" dirty="0">
              <a:solidFill>
                <a:srgbClr val="002060"/>
              </a:solidFill>
              <a:latin typeface="Times New Roman" panose="02020603050405020304" pitchFamily="18" charset="0"/>
              <a:ea typeface="Calibri" panose="020F0502020204030204" pitchFamily="34" charset="0"/>
            </a:rPr>
            <a:t>τους της απομακρυσμένης τάξης και για την </a:t>
          </a:r>
          <a:r>
            <a:rPr lang="el-GR" sz="1800" b="1" kern="1200" dirty="0">
              <a:solidFill>
                <a:srgbClr val="002060"/>
              </a:solidFill>
              <a:latin typeface="Times New Roman" panose="02020603050405020304" pitchFamily="18" charset="0"/>
              <a:ea typeface="Calibri" panose="020F0502020204030204" pitchFamily="34" charset="0"/>
            </a:rPr>
            <a:t>κοινή τους εργασία.</a:t>
          </a:r>
          <a:endParaRPr lang="el-GR" sz="1800" b="1" kern="1200" dirty="0">
            <a:solidFill>
              <a:srgbClr val="002060"/>
            </a:solidFill>
            <a:latin typeface="Times New Roman" panose="02020603050405020304" pitchFamily="18" charset="0"/>
            <a:cs typeface="Times New Roman" panose="02020603050405020304" pitchFamily="18" charset="0"/>
          </a:endParaRPr>
        </a:p>
      </dsp:txBody>
      <dsp:txXfrm>
        <a:off x="266789" y="2853288"/>
        <a:ext cx="3538166" cy="1769083"/>
      </dsp:txXfrm>
    </dsp:sp>
    <dsp:sp modelId="{8D358773-2BDD-496B-B1A1-DA33D9BEC44B}">
      <dsp:nvSpPr>
        <dsp:cNvPr id="0" name=""/>
        <dsp:cNvSpPr/>
      </dsp:nvSpPr>
      <dsp:spPr>
        <a:xfrm>
          <a:off x="4547971" y="2853288"/>
          <a:ext cx="3538166" cy="1769083"/>
        </a:xfrm>
        <a:prstGeom prst="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002060"/>
              </a:solidFill>
              <a:latin typeface="Times New Roman" panose="02020603050405020304" pitchFamily="18" charset="0"/>
              <a:ea typeface="Calibri" panose="020F0502020204030204" pitchFamily="34" charset="0"/>
            </a:rPr>
            <a:t>Όμως </a:t>
          </a:r>
          <a:r>
            <a:rPr lang="el-GR" sz="1800" b="1" kern="1200" dirty="0">
              <a:solidFill>
                <a:srgbClr val="002060"/>
              </a:solidFill>
              <a:latin typeface="Times New Roman" panose="02020603050405020304" pitchFamily="18" charset="0"/>
              <a:ea typeface="Calibri" panose="020F0502020204030204" pitchFamily="34" charset="0"/>
            </a:rPr>
            <a:t>δεν θα επιθυμούσαν την εξ ολοκλήρου αντικατάσταση </a:t>
          </a:r>
          <a:r>
            <a:rPr lang="el-GR" sz="1800" kern="1200" dirty="0">
              <a:solidFill>
                <a:srgbClr val="002060"/>
              </a:solidFill>
              <a:latin typeface="Times New Roman" panose="02020603050405020304" pitchFamily="18" charset="0"/>
              <a:ea typeface="Calibri" panose="020F0502020204030204" pitchFamily="34" charset="0"/>
            </a:rPr>
            <a:t>της «παραδοσιακής» διδασκαλίας με διδασκαλία που θα στηρίζονταν σε ΤΠΕ και επιθυμούν τη διαπροσωπική επαφή.</a:t>
          </a:r>
          <a:endParaRPr lang="el-GR" sz="1800" b="1" kern="1200" dirty="0">
            <a:solidFill>
              <a:srgbClr val="002060"/>
            </a:solidFill>
            <a:latin typeface="Times New Roman" panose="02020603050405020304" pitchFamily="18" charset="0"/>
            <a:cs typeface="Times New Roman" panose="02020603050405020304" pitchFamily="18" charset="0"/>
          </a:endParaRPr>
        </a:p>
      </dsp:txBody>
      <dsp:txXfrm>
        <a:off x="4547971" y="2853288"/>
        <a:ext cx="3538166" cy="17690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97CB-53D1-453D-9E9A-7589A7923A0F}">
      <dsp:nvSpPr>
        <dsp:cNvPr id="0" name=""/>
        <dsp:cNvSpPr/>
      </dsp:nvSpPr>
      <dsp:spPr>
        <a:xfrm>
          <a:off x="4176464" y="1851150"/>
          <a:ext cx="2285558" cy="793334"/>
        </a:xfrm>
        <a:custGeom>
          <a:avLst/>
          <a:gdLst/>
          <a:ahLst/>
          <a:cxnLst/>
          <a:rect l="0" t="0" r="0" b="0"/>
          <a:pathLst>
            <a:path>
              <a:moveTo>
                <a:pt x="0" y="0"/>
              </a:moveTo>
              <a:lnTo>
                <a:pt x="0" y="396667"/>
              </a:lnTo>
              <a:lnTo>
                <a:pt x="2285558" y="396667"/>
              </a:lnTo>
              <a:lnTo>
                <a:pt x="2285558" y="7933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6740AC-E149-40BE-8D71-EC9403C9DC3C}">
      <dsp:nvSpPr>
        <dsp:cNvPr id="0" name=""/>
        <dsp:cNvSpPr/>
      </dsp:nvSpPr>
      <dsp:spPr>
        <a:xfrm>
          <a:off x="1890905" y="1851150"/>
          <a:ext cx="2285558" cy="793334"/>
        </a:xfrm>
        <a:custGeom>
          <a:avLst/>
          <a:gdLst/>
          <a:ahLst/>
          <a:cxnLst/>
          <a:rect l="0" t="0" r="0" b="0"/>
          <a:pathLst>
            <a:path>
              <a:moveTo>
                <a:pt x="2285558" y="0"/>
              </a:moveTo>
              <a:lnTo>
                <a:pt x="2285558" y="396667"/>
              </a:lnTo>
              <a:lnTo>
                <a:pt x="0" y="396667"/>
              </a:lnTo>
              <a:lnTo>
                <a:pt x="0" y="7933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A1F74-D647-4C4B-A27A-B301D97FE91A}">
      <dsp:nvSpPr>
        <dsp:cNvPr id="0" name=""/>
        <dsp:cNvSpPr/>
      </dsp:nvSpPr>
      <dsp:spPr>
        <a:xfrm>
          <a:off x="1946816" y="90911"/>
          <a:ext cx="4459295" cy="1760239"/>
        </a:xfrm>
        <a:prstGeom prst="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Μπορεί η Σχολική </a:t>
          </a:r>
          <a:r>
            <a:rPr lang="el-GR" sz="2000" b="1"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ΕξΑΕ</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να αναπτύξει ή/και να ενισχύσει τη δημιουργικότητα και τη </a:t>
          </a:r>
          <a:r>
            <a:rPr lang="el-GR" sz="2000" b="1"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των μαθητών</a:t>
          </a:r>
          <a:r>
            <a:rPr lang="el-GR" sz="2000" b="1"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l-GR" sz="2000" b="1" kern="1200" dirty="0">
            <a:solidFill>
              <a:schemeClr val="tx1"/>
            </a:solidFill>
            <a:latin typeface="Times New Roman" panose="02020603050405020304" pitchFamily="18" charset="0"/>
            <a:cs typeface="Times New Roman" panose="02020603050405020304" pitchFamily="18" charset="0"/>
          </a:endParaRPr>
        </a:p>
      </dsp:txBody>
      <dsp:txXfrm>
        <a:off x="1946816" y="90911"/>
        <a:ext cx="4459295" cy="1760239"/>
      </dsp:txXfrm>
    </dsp:sp>
    <dsp:sp modelId="{18FD004F-F800-4E08-BCAD-45D6A43DD0C4}">
      <dsp:nvSpPr>
        <dsp:cNvPr id="0" name=""/>
        <dsp:cNvSpPr/>
      </dsp:nvSpPr>
      <dsp:spPr>
        <a:xfrm>
          <a:off x="2013" y="2644485"/>
          <a:ext cx="3777782" cy="1888891"/>
        </a:xfrm>
        <a:prstGeom prst="rect">
          <a:avLst/>
        </a:prstGeom>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Ως προς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τη </a:t>
          </a:r>
          <a:r>
            <a:rPr lang="el-GR" sz="2000" b="1"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η απάντηση, με βάση τις αυθόρμητες αναφορές των μαθητών, είναι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θετική.</a:t>
          </a:r>
          <a:endParaRPr lang="el-GR" sz="2000" b="1" kern="1200" dirty="0">
            <a:solidFill>
              <a:srgbClr val="002060"/>
            </a:solidFill>
            <a:latin typeface="Times New Roman" panose="02020603050405020304" pitchFamily="18" charset="0"/>
            <a:cs typeface="Times New Roman" panose="02020603050405020304" pitchFamily="18" charset="0"/>
          </a:endParaRPr>
        </a:p>
      </dsp:txBody>
      <dsp:txXfrm>
        <a:off x="2013" y="2644485"/>
        <a:ext cx="3777782" cy="1888891"/>
      </dsp:txXfrm>
    </dsp:sp>
    <dsp:sp modelId="{8D358773-2BDD-496B-B1A1-DA33D9BEC44B}">
      <dsp:nvSpPr>
        <dsp:cNvPr id="0" name=""/>
        <dsp:cNvSpPr/>
      </dsp:nvSpPr>
      <dsp:spPr>
        <a:xfrm>
          <a:off x="4573131" y="2644485"/>
          <a:ext cx="3777782" cy="1888891"/>
        </a:xfrm>
        <a:prstGeom prst="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Στο σύνολο των αναφορών οφείλουμε να ομολογήσουμε την </a:t>
          </a:r>
          <a:r>
            <a:rPr lang="el-GR" sz="18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αδυναμία μας να απαντήσουμε</a:t>
          </a:r>
          <a:r>
            <a:rPr lang="el-GR" sz="1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στο ερευνητικό ερώτημα ως προς το σκέλος της </a:t>
          </a:r>
          <a:r>
            <a:rPr lang="el-GR" sz="18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δημιουργικότητας.</a:t>
          </a:r>
          <a:endParaRPr lang="el-GR" sz="1800" b="1" kern="1200" dirty="0">
            <a:solidFill>
              <a:srgbClr val="002060"/>
            </a:solidFill>
            <a:latin typeface="Times New Roman" panose="02020603050405020304" pitchFamily="18" charset="0"/>
            <a:cs typeface="Times New Roman" panose="02020603050405020304" pitchFamily="18" charset="0"/>
          </a:endParaRPr>
        </a:p>
      </dsp:txBody>
      <dsp:txXfrm>
        <a:off x="4573131" y="2644485"/>
        <a:ext cx="3777782" cy="18888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97CB-53D1-453D-9E9A-7589A7923A0F}">
      <dsp:nvSpPr>
        <dsp:cNvPr id="0" name=""/>
        <dsp:cNvSpPr/>
      </dsp:nvSpPr>
      <dsp:spPr>
        <a:xfrm>
          <a:off x="4176464" y="1851150"/>
          <a:ext cx="2285558" cy="793334"/>
        </a:xfrm>
        <a:custGeom>
          <a:avLst/>
          <a:gdLst/>
          <a:ahLst/>
          <a:cxnLst/>
          <a:rect l="0" t="0" r="0" b="0"/>
          <a:pathLst>
            <a:path>
              <a:moveTo>
                <a:pt x="0" y="0"/>
              </a:moveTo>
              <a:lnTo>
                <a:pt x="0" y="396667"/>
              </a:lnTo>
              <a:lnTo>
                <a:pt x="2285558" y="396667"/>
              </a:lnTo>
              <a:lnTo>
                <a:pt x="2285558" y="7933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6740AC-E149-40BE-8D71-EC9403C9DC3C}">
      <dsp:nvSpPr>
        <dsp:cNvPr id="0" name=""/>
        <dsp:cNvSpPr/>
      </dsp:nvSpPr>
      <dsp:spPr>
        <a:xfrm>
          <a:off x="1890905" y="1851150"/>
          <a:ext cx="2285558" cy="793334"/>
        </a:xfrm>
        <a:custGeom>
          <a:avLst/>
          <a:gdLst/>
          <a:ahLst/>
          <a:cxnLst/>
          <a:rect l="0" t="0" r="0" b="0"/>
          <a:pathLst>
            <a:path>
              <a:moveTo>
                <a:pt x="2285558" y="0"/>
              </a:moveTo>
              <a:lnTo>
                <a:pt x="2285558" y="396667"/>
              </a:lnTo>
              <a:lnTo>
                <a:pt x="0" y="396667"/>
              </a:lnTo>
              <a:lnTo>
                <a:pt x="0" y="7933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A1F74-D647-4C4B-A27A-B301D97FE91A}">
      <dsp:nvSpPr>
        <dsp:cNvPr id="0" name=""/>
        <dsp:cNvSpPr/>
      </dsp:nvSpPr>
      <dsp:spPr>
        <a:xfrm>
          <a:off x="1946816" y="90911"/>
          <a:ext cx="4459295" cy="1760239"/>
        </a:xfrm>
        <a:prstGeom prst="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διαφοροποίηση των τελικών παραδοτέων των μαθητών επέφερε διαφοροποίηση και στις τελικές τους απόψεις για τη δράση; </a:t>
          </a:r>
          <a:endParaRPr lang="el-GR" sz="2000" b="1" kern="1200" dirty="0">
            <a:solidFill>
              <a:srgbClr val="002060"/>
            </a:solidFill>
            <a:latin typeface="Times New Roman" panose="02020603050405020304" pitchFamily="18" charset="0"/>
            <a:cs typeface="Times New Roman" panose="02020603050405020304" pitchFamily="18" charset="0"/>
          </a:endParaRPr>
        </a:p>
      </dsp:txBody>
      <dsp:txXfrm>
        <a:off x="1946816" y="90911"/>
        <a:ext cx="4459295" cy="1760239"/>
      </dsp:txXfrm>
    </dsp:sp>
    <dsp:sp modelId="{18FD004F-F800-4E08-BCAD-45D6A43DD0C4}">
      <dsp:nvSpPr>
        <dsp:cNvPr id="0" name=""/>
        <dsp:cNvSpPr/>
      </dsp:nvSpPr>
      <dsp:spPr>
        <a:xfrm>
          <a:off x="2013" y="2644485"/>
          <a:ext cx="3777782" cy="1888891"/>
        </a:xfrm>
        <a:prstGeom prst="rect">
          <a:avLst/>
        </a:prstGeom>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Από τις αναφορές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δεν προκύπτει </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ότι οι μαθητές σε ένα σχολείο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αποτίμησαν διαφορετικά τη δράση </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από το άλλο.</a:t>
          </a:r>
          <a:endParaRPr lang="el-GR" sz="2000" b="1" kern="1200" dirty="0">
            <a:solidFill>
              <a:srgbClr val="002060"/>
            </a:solidFill>
            <a:latin typeface="Times New Roman" panose="02020603050405020304" pitchFamily="18" charset="0"/>
            <a:cs typeface="Times New Roman" panose="02020603050405020304" pitchFamily="18" charset="0"/>
          </a:endParaRPr>
        </a:p>
      </dsp:txBody>
      <dsp:txXfrm>
        <a:off x="2013" y="2644485"/>
        <a:ext cx="3777782" cy="1888891"/>
      </dsp:txXfrm>
    </dsp:sp>
    <dsp:sp modelId="{8D358773-2BDD-496B-B1A1-DA33D9BEC44B}">
      <dsp:nvSpPr>
        <dsp:cNvPr id="0" name=""/>
        <dsp:cNvSpPr/>
      </dsp:nvSpPr>
      <dsp:spPr>
        <a:xfrm>
          <a:off x="4573131" y="2644485"/>
          <a:ext cx="3777782" cy="1888891"/>
        </a:xfrm>
        <a:prstGeom prst="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Όλοι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ανέφεραν ικανοποίηση στον ίδιο βαθμό</a:t>
          </a:r>
          <a:r>
            <a:rPr lang="el-GR" sz="2000" b="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δηλώνοντας ότι τους άρεσαν όλα.</a:t>
          </a:r>
          <a:endParaRPr lang="el-GR" sz="2000" b="0" kern="1200" dirty="0">
            <a:solidFill>
              <a:srgbClr val="002060"/>
            </a:solidFill>
            <a:latin typeface="Times New Roman" panose="02020603050405020304" pitchFamily="18" charset="0"/>
            <a:cs typeface="Times New Roman" panose="02020603050405020304" pitchFamily="18" charset="0"/>
          </a:endParaRPr>
        </a:p>
      </dsp:txBody>
      <dsp:txXfrm>
        <a:off x="4573131" y="2644485"/>
        <a:ext cx="3777782" cy="188889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DEAC-0C5C-4281-8493-8E3A1BBD181E}">
      <dsp:nvSpPr>
        <dsp:cNvPr id="0" name=""/>
        <dsp:cNvSpPr/>
      </dsp:nvSpPr>
      <dsp:spPr>
        <a:xfrm>
          <a:off x="0" y="484247"/>
          <a:ext cx="8191822" cy="781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A23F3B-5DC3-4B80-9231-019000B451DB}">
      <dsp:nvSpPr>
        <dsp:cNvPr id="0" name=""/>
        <dsp:cNvSpPr/>
      </dsp:nvSpPr>
      <dsp:spPr>
        <a:xfrm>
          <a:off x="409591" y="26687"/>
          <a:ext cx="5734275" cy="915120"/>
        </a:xfrm>
        <a:prstGeom prst="roundRect">
          <a:avLst/>
        </a:prstGeom>
        <a:solidFill>
          <a:srgbClr val="F4F6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Υποκειμενικός χαρακτήρας της έρευνας δράσης</a:t>
          </a:r>
        </a:p>
      </dsp:txBody>
      <dsp:txXfrm>
        <a:off x="454263" y="71359"/>
        <a:ext cx="5644931" cy="825776"/>
      </dsp:txXfrm>
    </dsp:sp>
    <dsp:sp modelId="{F35788A0-0E9A-4B33-872D-C3D6FB55BB79}">
      <dsp:nvSpPr>
        <dsp:cNvPr id="0" name=""/>
        <dsp:cNvSpPr/>
      </dsp:nvSpPr>
      <dsp:spPr>
        <a:xfrm>
          <a:off x="0" y="1890407"/>
          <a:ext cx="8191822" cy="7812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608DF8-16A3-4133-B79C-F000273843AA}">
      <dsp:nvSpPr>
        <dsp:cNvPr id="0" name=""/>
        <dsp:cNvSpPr/>
      </dsp:nvSpPr>
      <dsp:spPr>
        <a:xfrm>
          <a:off x="409591" y="1432847"/>
          <a:ext cx="5734275" cy="915120"/>
        </a:xfrm>
        <a:prstGeom prst="roundRect">
          <a:avLst/>
        </a:prstGeom>
        <a:solidFill>
          <a:srgbClr val="86F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Ασφυκτικά χρονικά περιθώρια</a:t>
          </a:r>
        </a:p>
      </dsp:txBody>
      <dsp:txXfrm>
        <a:off x="454263" y="1477519"/>
        <a:ext cx="5644931" cy="825776"/>
      </dsp:txXfrm>
    </dsp:sp>
    <dsp:sp modelId="{0941BF78-BE23-4D0B-909C-23F7C2851314}">
      <dsp:nvSpPr>
        <dsp:cNvPr id="0" name=""/>
        <dsp:cNvSpPr/>
      </dsp:nvSpPr>
      <dsp:spPr>
        <a:xfrm>
          <a:off x="0" y="3296568"/>
          <a:ext cx="8191822" cy="7812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A46EF-368C-483F-90CF-143A8232036A}">
      <dsp:nvSpPr>
        <dsp:cNvPr id="0" name=""/>
        <dsp:cNvSpPr/>
      </dsp:nvSpPr>
      <dsp:spPr>
        <a:xfrm>
          <a:off x="409591" y="2839008"/>
          <a:ext cx="5797753" cy="915120"/>
        </a:xfrm>
        <a:prstGeom prst="round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Αδυναμία ως εκ τούτου, να διορθωθούν αστοχίες</a:t>
          </a:r>
        </a:p>
      </dsp:txBody>
      <dsp:txXfrm>
        <a:off x="454263" y="2883680"/>
        <a:ext cx="5708409" cy="8257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DEAC-0C5C-4281-8493-8E3A1BBD181E}">
      <dsp:nvSpPr>
        <dsp:cNvPr id="0" name=""/>
        <dsp:cNvSpPr/>
      </dsp:nvSpPr>
      <dsp:spPr>
        <a:xfrm>
          <a:off x="0" y="484247"/>
          <a:ext cx="8191822" cy="781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A23F3B-5DC3-4B80-9231-019000B451DB}">
      <dsp:nvSpPr>
        <dsp:cNvPr id="0" name=""/>
        <dsp:cNvSpPr/>
      </dsp:nvSpPr>
      <dsp:spPr>
        <a:xfrm>
          <a:off x="409591" y="26687"/>
          <a:ext cx="5734275" cy="915120"/>
        </a:xfrm>
        <a:prstGeom prst="roundRect">
          <a:avLst/>
        </a:prstGeom>
        <a:solidFill>
          <a:srgbClr val="F4F6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Εισαγωγή κριτικού φίλου</a:t>
          </a:r>
        </a:p>
      </dsp:txBody>
      <dsp:txXfrm>
        <a:off x="454263" y="71359"/>
        <a:ext cx="5644931" cy="825776"/>
      </dsp:txXfrm>
    </dsp:sp>
    <dsp:sp modelId="{F35788A0-0E9A-4B33-872D-C3D6FB55BB79}">
      <dsp:nvSpPr>
        <dsp:cNvPr id="0" name=""/>
        <dsp:cNvSpPr/>
      </dsp:nvSpPr>
      <dsp:spPr>
        <a:xfrm>
          <a:off x="0" y="1890407"/>
          <a:ext cx="8191822" cy="7812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608DF8-16A3-4133-B79C-F000273843AA}">
      <dsp:nvSpPr>
        <dsp:cNvPr id="0" name=""/>
        <dsp:cNvSpPr/>
      </dsp:nvSpPr>
      <dsp:spPr>
        <a:xfrm>
          <a:off x="409591" y="1432847"/>
          <a:ext cx="5734275" cy="915120"/>
        </a:xfrm>
        <a:prstGeom prst="roundRect">
          <a:avLst/>
        </a:prstGeom>
        <a:solidFill>
          <a:srgbClr val="86F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Εμπειρική έρευνα από ανεξάρτητους ερευνητές</a:t>
          </a:r>
        </a:p>
      </dsp:txBody>
      <dsp:txXfrm>
        <a:off x="454263" y="1477519"/>
        <a:ext cx="5644931" cy="825776"/>
      </dsp:txXfrm>
    </dsp:sp>
    <dsp:sp modelId="{0941BF78-BE23-4D0B-909C-23F7C2851314}">
      <dsp:nvSpPr>
        <dsp:cNvPr id="0" name=""/>
        <dsp:cNvSpPr/>
      </dsp:nvSpPr>
      <dsp:spPr>
        <a:xfrm>
          <a:off x="0" y="3296568"/>
          <a:ext cx="8191822" cy="7812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A46EF-368C-483F-90CF-143A8232036A}">
      <dsp:nvSpPr>
        <dsp:cNvPr id="0" name=""/>
        <dsp:cNvSpPr/>
      </dsp:nvSpPr>
      <dsp:spPr>
        <a:xfrm>
          <a:off x="409591" y="2839008"/>
          <a:ext cx="5797753" cy="915120"/>
        </a:xfrm>
        <a:prstGeom prst="round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err="1">
              <a:solidFill>
                <a:srgbClr val="002060"/>
              </a:solidFill>
              <a:latin typeface="Times New Roman" panose="02020603050405020304" pitchFamily="18" charset="0"/>
              <a:cs typeface="Times New Roman" panose="02020603050405020304" pitchFamily="18" charset="0"/>
            </a:rPr>
            <a:t>Τριγωνοποίηση</a:t>
          </a:r>
          <a:r>
            <a:rPr lang="el-GR" sz="2400" kern="1200" dirty="0">
              <a:solidFill>
                <a:srgbClr val="002060"/>
              </a:solidFill>
              <a:latin typeface="Times New Roman" panose="02020603050405020304" pitchFamily="18" charset="0"/>
              <a:cs typeface="Times New Roman" panose="02020603050405020304" pitchFamily="18" charset="0"/>
            </a:rPr>
            <a:t> ερευνητικών μέσων για όλα τα ερωτήματα</a:t>
          </a:r>
        </a:p>
      </dsp:txBody>
      <dsp:txXfrm>
        <a:off x="454263" y="2883680"/>
        <a:ext cx="5708409" cy="8257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DEAC-0C5C-4281-8493-8E3A1BBD181E}">
      <dsp:nvSpPr>
        <dsp:cNvPr id="0" name=""/>
        <dsp:cNvSpPr/>
      </dsp:nvSpPr>
      <dsp:spPr>
        <a:xfrm>
          <a:off x="0" y="732549"/>
          <a:ext cx="8191822"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A23F3B-5DC3-4B80-9231-019000B451DB}">
      <dsp:nvSpPr>
        <dsp:cNvPr id="0" name=""/>
        <dsp:cNvSpPr/>
      </dsp:nvSpPr>
      <dsp:spPr>
        <a:xfrm>
          <a:off x="409591" y="17003"/>
          <a:ext cx="5797753" cy="1143585"/>
        </a:xfrm>
        <a:prstGeom prst="roundRect">
          <a:avLst/>
        </a:prstGeom>
        <a:solidFill>
          <a:srgbClr val="F4F6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Οι μαθητές θεωρούν ενδιαφέρουσες τις συνεργασίες απομακρυσμένων τάξεων</a:t>
          </a:r>
        </a:p>
      </dsp:txBody>
      <dsp:txXfrm>
        <a:off x="465416" y="72828"/>
        <a:ext cx="5686103" cy="1031935"/>
      </dsp:txXfrm>
    </dsp:sp>
    <dsp:sp modelId="{F35788A0-0E9A-4B33-872D-C3D6FB55BB79}">
      <dsp:nvSpPr>
        <dsp:cNvPr id="0" name=""/>
        <dsp:cNvSpPr/>
      </dsp:nvSpPr>
      <dsp:spPr>
        <a:xfrm>
          <a:off x="0" y="2412696"/>
          <a:ext cx="8191822" cy="7308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608DF8-16A3-4133-B79C-F000273843AA}">
      <dsp:nvSpPr>
        <dsp:cNvPr id="0" name=""/>
        <dsp:cNvSpPr/>
      </dsp:nvSpPr>
      <dsp:spPr>
        <a:xfrm>
          <a:off x="409591" y="1619949"/>
          <a:ext cx="5941741" cy="1220787"/>
        </a:xfrm>
        <a:prstGeom prst="roundRect">
          <a:avLst/>
        </a:prstGeom>
        <a:solidFill>
          <a:srgbClr val="86F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τηλεδιάσκεψη είναι αποτελεσματική στο να δημιουργεί ψηφιακές τάξεις και διευκολύνει την ανάπτυξη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συνεργατικότητας</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l-GR" sz="2000" kern="1200" dirty="0">
              <a:solidFill>
                <a:srgbClr val="002060"/>
              </a:solidFill>
              <a:latin typeface="Times New Roman" panose="02020603050405020304" pitchFamily="18" charset="0"/>
              <a:ea typeface="Calibri" panose="020F0502020204030204" pitchFamily="34" charset="0"/>
            </a:rPr>
            <a:t> </a:t>
          </a:r>
          <a:endParaRPr lang="el-GR" sz="2000" kern="1200" dirty="0">
            <a:solidFill>
              <a:srgbClr val="002060"/>
            </a:solidFill>
            <a:latin typeface="Times New Roman" panose="02020603050405020304" pitchFamily="18" charset="0"/>
            <a:cs typeface="Times New Roman" panose="02020603050405020304" pitchFamily="18" charset="0"/>
          </a:endParaRPr>
        </a:p>
      </dsp:txBody>
      <dsp:txXfrm>
        <a:off x="469185" y="1679543"/>
        <a:ext cx="5822553" cy="1101599"/>
      </dsp:txXfrm>
    </dsp:sp>
    <dsp:sp modelId="{01AFD786-1EBF-407F-A9F8-28F941F33358}">
      <dsp:nvSpPr>
        <dsp:cNvPr id="0" name=""/>
        <dsp:cNvSpPr/>
      </dsp:nvSpPr>
      <dsp:spPr>
        <a:xfrm>
          <a:off x="0" y="4076732"/>
          <a:ext cx="8191822" cy="7308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AA61CE-BEF4-498D-982C-49163AE0C448}">
      <dsp:nvSpPr>
        <dsp:cNvPr id="0" name=""/>
        <dsp:cNvSpPr/>
      </dsp:nvSpPr>
      <dsp:spPr>
        <a:xfrm>
          <a:off x="486966" y="3168354"/>
          <a:ext cx="6022308" cy="1204675"/>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rPr>
            <a:t>Η ψηφιακή αφήγηση είναι μάλλον ένας επιτυχημένος τρόπος για αναπτύσσουν τη δημιουργικότητά τους</a:t>
          </a:r>
        </a:p>
      </dsp:txBody>
      <dsp:txXfrm>
        <a:off x="545773" y="3227161"/>
        <a:ext cx="5904694" cy="10870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DEAC-0C5C-4281-8493-8E3A1BBD181E}">
      <dsp:nvSpPr>
        <dsp:cNvPr id="0" name=""/>
        <dsp:cNvSpPr/>
      </dsp:nvSpPr>
      <dsp:spPr>
        <a:xfrm>
          <a:off x="0" y="732549"/>
          <a:ext cx="8191822" cy="730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A23F3B-5DC3-4B80-9231-019000B451DB}">
      <dsp:nvSpPr>
        <dsp:cNvPr id="0" name=""/>
        <dsp:cNvSpPr/>
      </dsp:nvSpPr>
      <dsp:spPr>
        <a:xfrm>
          <a:off x="409591" y="17003"/>
          <a:ext cx="5797753" cy="1143585"/>
        </a:xfrm>
        <a:prstGeom prst="round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rPr>
            <a:t>Η συνεργασία απομακρυσμένων τάξεων και οι ερευνητικές και δημιουργικές δραστηριότητες φαίνεται ότι είναι σε θέση να επιτύχουν διδακτικούς στόχους</a:t>
          </a:r>
          <a:endParaRPr lang="el-GR" sz="2000" kern="1200" dirty="0">
            <a:solidFill>
              <a:srgbClr val="002060"/>
            </a:solidFill>
            <a:latin typeface="Times New Roman" panose="02020603050405020304" pitchFamily="18" charset="0"/>
            <a:cs typeface="Times New Roman" panose="02020603050405020304" pitchFamily="18" charset="0"/>
          </a:endParaRPr>
        </a:p>
      </dsp:txBody>
      <dsp:txXfrm>
        <a:off x="465416" y="72828"/>
        <a:ext cx="5686103" cy="1031935"/>
      </dsp:txXfrm>
    </dsp:sp>
    <dsp:sp modelId="{F35788A0-0E9A-4B33-872D-C3D6FB55BB79}">
      <dsp:nvSpPr>
        <dsp:cNvPr id="0" name=""/>
        <dsp:cNvSpPr/>
      </dsp:nvSpPr>
      <dsp:spPr>
        <a:xfrm>
          <a:off x="0" y="2412696"/>
          <a:ext cx="8191822" cy="7308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608DF8-16A3-4133-B79C-F000273843AA}">
      <dsp:nvSpPr>
        <dsp:cNvPr id="0" name=""/>
        <dsp:cNvSpPr/>
      </dsp:nvSpPr>
      <dsp:spPr>
        <a:xfrm>
          <a:off x="409591" y="1619949"/>
          <a:ext cx="5941741" cy="1220787"/>
        </a:xfrm>
        <a:prstGeom prst="round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rPr>
            <a:t>Η Εξ Αποστάσεως Εκπαίδευση μπορεί να εισαχθεί στις σχολικές τάξεις, ως συμπληρωματική.</a:t>
          </a:r>
          <a:endParaRPr lang="el-GR" sz="2000" kern="1200" dirty="0">
            <a:solidFill>
              <a:srgbClr val="002060"/>
            </a:solidFill>
            <a:latin typeface="Times New Roman" panose="02020603050405020304" pitchFamily="18" charset="0"/>
            <a:cs typeface="Times New Roman" panose="02020603050405020304" pitchFamily="18" charset="0"/>
          </a:endParaRPr>
        </a:p>
      </dsp:txBody>
      <dsp:txXfrm>
        <a:off x="469185" y="1679543"/>
        <a:ext cx="5822553" cy="1101599"/>
      </dsp:txXfrm>
    </dsp:sp>
    <dsp:sp modelId="{01AFD786-1EBF-407F-A9F8-28F941F33358}">
      <dsp:nvSpPr>
        <dsp:cNvPr id="0" name=""/>
        <dsp:cNvSpPr/>
      </dsp:nvSpPr>
      <dsp:spPr>
        <a:xfrm>
          <a:off x="0" y="4076732"/>
          <a:ext cx="8191822" cy="7308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AA61CE-BEF4-498D-982C-49163AE0C448}">
      <dsp:nvSpPr>
        <dsp:cNvPr id="0" name=""/>
        <dsp:cNvSpPr/>
      </dsp:nvSpPr>
      <dsp:spPr>
        <a:xfrm>
          <a:off x="486966" y="3168354"/>
          <a:ext cx="6022308" cy="1204675"/>
        </a:xfrm>
        <a:prstGeom prst="roundRect">
          <a:avLst/>
        </a:prstGeom>
        <a:solidFill>
          <a:srgbClr val="F4F6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rPr>
            <a:t>Δεν μπορεί όμως να υποκαταστήσει την παραδοσιακή μορφή του σχολείου. Πρώτα από όλα δεν το θέλουν οι μαθητές</a:t>
          </a:r>
        </a:p>
      </dsp:txBody>
      <dsp:txXfrm>
        <a:off x="545773" y="3227161"/>
        <a:ext cx="5904694" cy="108706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DEAC-0C5C-4281-8493-8E3A1BBD181E}">
      <dsp:nvSpPr>
        <dsp:cNvPr id="0" name=""/>
        <dsp:cNvSpPr/>
      </dsp:nvSpPr>
      <dsp:spPr>
        <a:xfrm>
          <a:off x="0" y="1214073"/>
          <a:ext cx="8191822" cy="123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A23F3B-5DC3-4B80-9231-019000B451DB}">
      <dsp:nvSpPr>
        <dsp:cNvPr id="0" name=""/>
        <dsp:cNvSpPr/>
      </dsp:nvSpPr>
      <dsp:spPr>
        <a:xfrm>
          <a:off x="389991" y="5047"/>
          <a:ext cx="7799822" cy="1932265"/>
        </a:xfrm>
        <a:prstGeom prst="round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Ως προς τη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η συμμετοχή σε ψηφιακή κοινότητα μάθησης ευνοεί την αποτελεσματικότητα της σχολικής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ΕξΑΕ</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Schwirzke</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et</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al.,2018).</a:t>
          </a:r>
          <a:endParaRPr lang="el-GR" sz="2000" kern="1200" dirty="0">
            <a:solidFill>
              <a:srgbClr val="002060"/>
            </a:solidFill>
            <a:latin typeface="Times New Roman" panose="02020603050405020304" pitchFamily="18" charset="0"/>
            <a:cs typeface="Times New Roman" panose="02020603050405020304" pitchFamily="18" charset="0"/>
          </a:endParaRPr>
        </a:p>
      </dsp:txBody>
      <dsp:txXfrm>
        <a:off x="484316" y="99372"/>
        <a:ext cx="7611172" cy="1743615"/>
      </dsp:txXfrm>
    </dsp:sp>
    <dsp:sp modelId="{F35788A0-0E9A-4B33-872D-C3D6FB55BB79}">
      <dsp:nvSpPr>
        <dsp:cNvPr id="0" name=""/>
        <dsp:cNvSpPr/>
      </dsp:nvSpPr>
      <dsp:spPr>
        <a:xfrm>
          <a:off x="0" y="3584688"/>
          <a:ext cx="8191822" cy="12348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608DF8-16A3-4133-B79C-F000273843AA}">
      <dsp:nvSpPr>
        <dsp:cNvPr id="0" name=""/>
        <dsp:cNvSpPr/>
      </dsp:nvSpPr>
      <dsp:spPr>
        <a:xfrm>
          <a:off x="389991" y="2713473"/>
          <a:ext cx="7799822" cy="1594454"/>
        </a:xfrm>
        <a:prstGeom prst="round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Τα θετικά μαθησιακά αποτελέσματα του υλικού </a:t>
          </a:r>
          <a:r>
            <a:rPr lang="el-GR"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2000" kern="1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Παπαφιλίππου</a:t>
          </a:r>
          <a:r>
            <a:rPr lang="el-GR" sz="20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κ.α.,2016·Σκουλαρίδου και Μαυροειδής, 2016·Κατσαντώνη,2017</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επιβεβαιώθηκαν στο συμπληρωματικό υλικό που χρησιμοποιήσαμε</a:t>
          </a:r>
          <a:r>
            <a:rPr lang="el-GR" sz="2000" kern="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l-GR" sz="2000" kern="1200" dirty="0">
            <a:solidFill>
              <a:schemeClr val="tx1"/>
            </a:solidFill>
            <a:latin typeface="Times New Roman" panose="02020603050405020304" pitchFamily="18" charset="0"/>
            <a:cs typeface="Times New Roman" panose="02020603050405020304" pitchFamily="18" charset="0"/>
          </a:endParaRPr>
        </a:p>
      </dsp:txBody>
      <dsp:txXfrm>
        <a:off x="467826" y="2791308"/>
        <a:ext cx="7644152" cy="143878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788A0-0E9A-4B33-872D-C3D6FB55BB79}">
      <dsp:nvSpPr>
        <dsp:cNvPr id="0" name=""/>
        <dsp:cNvSpPr/>
      </dsp:nvSpPr>
      <dsp:spPr>
        <a:xfrm>
          <a:off x="0" y="1294431"/>
          <a:ext cx="8191822" cy="554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608DF8-16A3-4133-B79C-F000273843AA}">
      <dsp:nvSpPr>
        <dsp:cNvPr id="0" name=""/>
        <dsp:cNvSpPr/>
      </dsp:nvSpPr>
      <dsp:spPr>
        <a:xfrm>
          <a:off x="389991" y="23217"/>
          <a:ext cx="7799822" cy="1595933"/>
        </a:xfrm>
        <a:prstGeom prst="round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Για τη χρήση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επαυξημένης πραγματικότητας </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είδαμε τα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θετικά μαθησιακά αποτελέσματα και τα κίνητρα </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(ενδιαφέρον) των μαθητών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Τζόρτζογλου</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και Σοφός, 2017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Φιλιππούσης</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2017), την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πολυτροπικότητα</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την αυθεντική μάθηση και τη διάχυση της μαθησιακής διαδικασίας στο περιβάλλον των μαθητών (</a:t>
          </a:r>
          <a:r>
            <a:rPr lang="en-US"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Tesolin</a:t>
          </a:r>
          <a:r>
            <a:rPr lang="en-US"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and </a:t>
          </a:r>
          <a:r>
            <a:rPr lang="en-US"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Tsinakos</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2018· </a:t>
          </a:r>
          <a:r>
            <a:rPr lang="el-GR" sz="20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Γρηγοράκη</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κ.α. ,2014·Σταυρόπουλος, 2017). </a:t>
          </a:r>
          <a:endParaRPr lang="el-GR" sz="2000" kern="1200" dirty="0">
            <a:solidFill>
              <a:srgbClr val="002060"/>
            </a:solidFill>
            <a:latin typeface="Times New Roman" panose="02020603050405020304" pitchFamily="18" charset="0"/>
            <a:cs typeface="Times New Roman" panose="02020603050405020304" pitchFamily="18" charset="0"/>
          </a:endParaRPr>
        </a:p>
      </dsp:txBody>
      <dsp:txXfrm>
        <a:off x="467898" y="101124"/>
        <a:ext cx="7644008" cy="1440119"/>
      </dsp:txXfrm>
    </dsp:sp>
    <dsp:sp modelId="{01AFD786-1EBF-407F-A9F8-28F941F33358}">
      <dsp:nvSpPr>
        <dsp:cNvPr id="0" name=""/>
        <dsp:cNvSpPr/>
      </dsp:nvSpPr>
      <dsp:spPr>
        <a:xfrm>
          <a:off x="0" y="4246918"/>
          <a:ext cx="8191822" cy="5544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AA61CE-BEF4-498D-982C-49163AE0C448}">
      <dsp:nvSpPr>
        <dsp:cNvPr id="0" name=""/>
        <dsp:cNvSpPr/>
      </dsp:nvSpPr>
      <dsp:spPr>
        <a:xfrm>
          <a:off x="270941" y="2220528"/>
          <a:ext cx="7799458" cy="2604007"/>
        </a:xfrm>
        <a:prstGeom prst="round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rPr>
            <a:t>Οι μαθητές αξιολογούν </a:t>
          </a:r>
          <a:r>
            <a:rPr lang="el-GR" sz="2000" b="1" kern="1200" dirty="0">
              <a:solidFill>
                <a:srgbClr val="002060"/>
              </a:solidFill>
              <a:latin typeface="Times New Roman" panose="02020603050405020304" pitchFamily="18" charset="0"/>
              <a:ea typeface="Calibri" panose="020F0502020204030204" pitchFamily="34" charset="0"/>
            </a:rPr>
            <a:t>θετικά τη δράση</a:t>
          </a:r>
          <a:r>
            <a:rPr lang="el-GR" sz="2000" kern="1200" dirty="0">
              <a:solidFill>
                <a:srgbClr val="002060"/>
              </a:solidFill>
              <a:latin typeface="Times New Roman" panose="02020603050405020304" pitchFamily="18" charset="0"/>
              <a:ea typeface="Calibri" panose="020F0502020204030204" pitchFamily="34" charset="0"/>
            </a:rPr>
            <a:t>, τη </a:t>
          </a:r>
          <a:r>
            <a:rPr lang="el-GR" sz="2000" b="1" kern="1200" dirty="0">
              <a:solidFill>
                <a:srgbClr val="002060"/>
              </a:solidFill>
              <a:latin typeface="Times New Roman" panose="02020603050405020304" pitchFamily="18" charset="0"/>
              <a:ea typeface="Calibri" panose="020F0502020204030204" pitchFamily="34" charset="0"/>
            </a:rPr>
            <a:t>συνεργασία</a:t>
          </a:r>
          <a:r>
            <a:rPr lang="el-GR" sz="2000" kern="1200" dirty="0">
              <a:solidFill>
                <a:srgbClr val="002060"/>
              </a:solidFill>
              <a:latin typeface="Times New Roman" panose="02020603050405020304" pitchFamily="18" charset="0"/>
              <a:ea typeface="Calibri" panose="020F0502020204030204" pitchFamily="34" charset="0"/>
            </a:rPr>
            <a:t> με την απομακρυσμένη τάξη αλλά η </a:t>
          </a:r>
          <a:r>
            <a:rPr lang="el-GR" sz="2000" b="1" kern="1200" dirty="0">
              <a:solidFill>
                <a:srgbClr val="002060"/>
              </a:solidFill>
              <a:latin typeface="Times New Roman" panose="02020603050405020304" pitchFamily="18" charset="0"/>
              <a:ea typeface="Calibri" panose="020F0502020204030204" pitchFamily="34" charset="0"/>
            </a:rPr>
            <a:t>διά ζώσης επίσκεψη </a:t>
          </a:r>
          <a:r>
            <a:rPr lang="el-GR" sz="2000" kern="1200" dirty="0">
              <a:solidFill>
                <a:srgbClr val="002060"/>
              </a:solidFill>
              <a:latin typeface="Times New Roman" panose="02020603050405020304" pitchFamily="18" charset="0"/>
              <a:ea typeface="Calibri" panose="020F0502020204030204" pitchFamily="34" charset="0"/>
            </a:rPr>
            <a:t>στην απομακρυσμένη πόλη, κατέχει την πρωτοκαθεδρία. σε συνδυασμό με τα αποτελέσματα των </a:t>
          </a:r>
          <a:r>
            <a:rPr lang="en-US" sz="2000" kern="1200" dirty="0" err="1">
              <a:solidFill>
                <a:srgbClr val="002060"/>
              </a:solidFill>
              <a:latin typeface="Times New Roman" panose="02020603050405020304" pitchFamily="18" charset="0"/>
              <a:ea typeface="Calibri" panose="020F0502020204030204" pitchFamily="34" charset="0"/>
            </a:rPr>
            <a:t>exante</a:t>
          </a:r>
          <a:r>
            <a:rPr lang="el-GR" sz="2000" kern="1200" dirty="0">
              <a:solidFill>
                <a:srgbClr val="002060"/>
              </a:solidFill>
              <a:latin typeface="Times New Roman" panose="02020603050405020304" pitchFamily="18" charset="0"/>
              <a:ea typeface="Calibri" panose="020F0502020204030204" pitchFamily="34" charset="0"/>
            </a:rPr>
            <a:t>/</a:t>
          </a:r>
          <a:r>
            <a:rPr lang="en-US" sz="2000" kern="1200" dirty="0" err="1">
              <a:solidFill>
                <a:srgbClr val="002060"/>
              </a:solidFill>
              <a:latin typeface="Times New Roman" panose="02020603050405020304" pitchFamily="18" charset="0"/>
              <a:ea typeface="Calibri" panose="020F0502020204030204" pitchFamily="34" charset="0"/>
            </a:rPr>
            <a:t>expost</a:t>
          </a:r>
          <a:r>
            <a:rPr lang="el-GR" sz="2000" kern="1200" dirty="0">
              <a:solidFill>
                <a:srgbClr val="002060"/>
              </a:solidFill>
              <a:latin typeface="Times New Roman" panose="02020603050405020304" pitchFamily="18" charset="0"/>
              <a:ea typeface="Calibri" panose="020F0502020204030204" pitchFamily="34" charset="0"/>
            </a:rPr>
            <a:t>, </a:t>
          </a:r>
          <a:r>
            <a:rPr lang="el-GR" sz="2000" b="1" kern="1200" dirty="0">
              <a:solidFill>
                <a:srgbClr val="002060"/>
              </a:solidFill>
              <a:latin typeface="Times New Roman" panose="02020603050405020304" pitchFamily="18" charset="0"/>
              <a:ea typeface="Calibri" panose="020F0502020204030204" pitchFamily="34" charset="0"/>
            </a:rPr>
            <a:t>συμφωνούν </a:t>
          </a:r>
          <a:r>
            <a:rPr lang="el-GR" sz="2000" kern="1200" dirty="0">
              <a:solidFill>
                <a:srgbClr val="002060"/>
              </a:solidFill>
              <a:latin typeface="Times New Roman" panose="02020603050405020304" pitchFamily="18" charset="0"/>
              <a:ea typeface="Calibri" panose="020F0502020204030204" pitchFamily="34" charset="0"/>
            </a:rPr>
            <a:t>με τα ερευνητικά αποτελέσματα του προγράμματος </a:t>
          </a:r>
          <a:r>
            <a:rPr lang="el-GR" sz="2000" b="1" i="1" kern="1200" dirty="0">
              <a:solidFill>
                <a:srgbClr val="002060"/>
              </a:solidFill>
              <a:latin typeface="Times New Roman" panose="02020603050405020304" pitchFamily="18" charset="0"/>
              <a:ea typeface="Calibri" panose="020F0502020204030204" pitchFamily="34" charset="0"/>
            </a:rPr>
            <a:t>ΟΔΥΣΣΕΑΣ</a:t>
          </a:r>
          <a:r>
            <a:rPr lang="el-GR" sz="2000" b="1" kern="1200" dirty="0">
              <a:solidFill>
                <a:srgbClr val="002060"/>
              </a:solidFill>
              <a:latin typeface="Times New Roman" panose="02020603050405020304" pitchFamily="18" charset="0"/>
              <a:ea typeface="Calibri" panose="020F0502020204030204" pitchFamily="34" charset="0"/>
            </a:rPr>
            <a:t> </a:t>
          </a:r>
          <a:r>
            <a:rPr lang="el-GR" sz="2000" kern="1200" dirty="0">
              <a:solidFill>
                <a:srgbClr val="002060"/>
              </a:solidFill>
              <a:latin typeface="Times New Roman" panose="02020603050405020304" pitchFamily="18" charset="0"/>
              <a:ea typeface="Calibri" panose="020F0502020204030204" pitchFamily="34" charset="0"/>
            </a:rPr>
            <a:t>(</a:t>
          </a:r>
          <a:r>
            <a:rPr lang="en-US" sz="2000" kern="1200" dirty="0" err="1">
              <a:solidFill>
                <a:srgbClr val="002060"/>
              </a:solidFill>
              <a:latin typeface="Times New Roman" panose="02020603050405020304" pitchFamily="18" charset="0"/>
              <a:ea typeface="Calibri" panose="020F0502020204030204" pitchFamily="34" charset="0"/>
            </a:rPr>
            <a:t>Anastasiades</a:t>
          </a:r>
          <a:r>
            <a:rPr lang="en-US" sz="2000" kern="1200" dirty="0">
              <a:solidFill>
                <a:srgbClr val="002060"/>
              </a:solidFill>
              <a:latin typeface="Times New Roman" panose="02020603050405020304" pitchFamily="18" charset="0"/>
              <a:ea typeface="Calibri" panose="020F0502020204030204" pitchFamily="34" charset="0"/>
            </a:rPr>
            <a:t> et al</a:t>
          </a:r>
          <a:r>
            <a:rPr lang="el-GR" sz="2000" kern="1200" dirty="0">
              <a:solidFill>
                <a:srgbClr val="002060"/>
              </a:solidFill>
              <a:latin typeface="Times New Roman" panose="02020603050405020304" pitchFamily="18" charset="0"/>
              <a:ea typeface="Calibri" panose="020F0502020204030204" pitchFamily="34" charset="0"/>
            </a:rPr>
            <a:t>, 2010 και Αναστασιάδης Π.,2017), </a:t>
          </a:r>
        </a:p>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rPr>
            <a:t>για τους μαθητές </a:t>
          </a:r>
          <a:r>
            <a:rPr lang="el-GR" sz="2000" b="1" kern="1200" dirty="0">
              <a:solidFill>
                <a:srgbClr val="002060"/>
              </a:solidFill>
              <a:latin typeface="Times New Roman" panose="02020603050405020304" pitchFamily="18" charset="0"/>
              <a:ea typeface="Calibri" panose="020F0502020204030204" pitchFamily="34" charset="0"/>
            </a:rPr>
            <a:t>παρόμοιες δράσεις είναι μεν επιθυμητές </a:t>
          </a:r>
          <a:r>
            <a:rPr lang="el-GR" sz="2000" kern="1200" dirty="0">
              <a:solidFill>
                <a:srgbClr val="002060"/>
              </a:solidFill>
              <a:latin typeface="Times New Roman" panose="02020603050405020304" pitchFamily="18" charset="0"/>
              <a:ea typeface="Calibri" panose="020F0502020204030204" pitchFamily="34" charset="0"/>
            </a:rPr>
            <a:t>αλλά </a:t>
          </a:r>
          <a:r>
            <a:rPr lang="el-GR" sz="2000" b="1" kern="1200" dirty="0">
              <a:solidFill>
                <a:srgbClr val="002060"/>
              </a:solidFill>
              <a:latin typeface="Times New Roman" panose="02020603050405020304" pitchFamily="18" charset="0"/>
              <a:ea typeface="Calibri" panose="020F0502020204030204" pitchFamily="34" charset="0"/>
            </a:rPr>
            <a:t>συμπληρωματικά στην παραδοσιακή </a:t>
          </a:r>
          <a:r>
            <a:rPr lang="el-GR" sz="2000" kern="1200" dirty="0">
              <a:solidFill>
                <a:srgbClr val="002060"/>
              </a:solidFill>
              <a:latin typeface="Times New Roman" panose="02020603050405020304" pitchFamily="18" charset="0"/>
              <a:ea typeface="Calibri" panose="020F0502020204030204" pitchFamily="34" charset="0"/>
            </a:rPr>
            <a:t>τους, πρόσωπο με πρόσωπο, </a:t>
          </a:r>
          <a:r>
            <a:rPr lang="el-GR" sz="2000" b="1" kern="1200" dirty="0">
              <a:solidFill>
                <a:srgbClr val="002060"/>
              </a:solidFill>
              <a:latin typeface="Times New Roman" panose="02020603050405020304" pitchFamily="18" charset="0"/>
              <a:ea typeface="Calibri" panose="020F0502020204030204" pitchFamily="34" charset="0"/>
            </a:rPr>
            <a:t>εκπαίδευση</a:t>
          </a: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l-GR" sz="2000" kern="1200" dirty="0">
            <a:solidFill>
              <a:srgbClr val="002060"/>
            </a:solidFill>
            <a:latin typeface="Times New Roman" panose="02020603050405020304" pitchFamily="18" charset="0"/>
            <a:ea typeface="Calibri" panose="020F0502020204030204" pitchFamily="34" charset="0"/>
          </a:endParaRPr>
        </a:p>
      </dsp:txBody>
      <dsp:txXfrm>
        <a:off x="398058" y="2347645"/>
        <a:ext cx="7545224" cy="2349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7B183-CED7-422B-ADA8-866BBD61F6C0}">
      <dsp:nvSpPr>
        <dsp:cNvPr id="0" name=""/>
        <dsp:cNvSpPr/>
      </dsp:nvSpPr>
      <dsp:spPr>
        <a:xfrm>
          <a:off x="3720244" y="2044325"/>
          <a:ext cx="2913718" cy="337124"/>
        </a:xfrm>
        <a:custGeom>
          <a:avLst/>
          <a:gdLst/>
          <a:ahLst/>
          <a:cxnLst/>
          <a:rect l="0" t="0" r="0" b="0"/>
          <a:pathLst>
            <a:path>
              <a:moveTo>
                <a:pt x="0" y="0"/>
              </a:moveTo>
              <a:lnTo>
                <a:pt x="0" y="168562"/>
              </a:lnTo>
              <a:lnTo>
                <a:pt x="2913718" y="168562"/>
              </a:lnTo>
              <a:lnTo>
                <a:pt x="2913718" y="3371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3EAF61-04C3-48E8-B46D-5FE7275A241D}">
      <dsp:nvSpPr>
        <dsp:cNvPr id="0" name=""/>
        <dsp:cNvSpPr/>
      </dsp:nvSpPr>
      <dsp:spPr>
        <a:xfrm>
          <a:off x="3720244" y="2044325"/>
          <a:ext cx="971239" cy="337124"/>
        </a:xfrm>
        <a:custGeom>
          <a:avLst/>
          <a:gdLst/>
          <a:ahLst/>
          <a:cxnLst/>
          <a:rect l="0" t="0" r="0" b="0"/>
          <a:pathLst>
            <a:path>
              <a:moveTo>
                <a:pt x="0" y="0"/>
              </a:moveTo>
              <a:lnTo>
                <a:pt x="0" y="168562"/>
              </a:lnTo>
              <a:lnTo>
                <a:pt x="971239" y="168562"/>
              </a:lnTo>
              <a:lnTo>
                <a:pt x="971239" y="3371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4B766C-C570-4D35-BFA7-C937F4AA7281}">
      <dsp:nvSpPr>
        <dsp:cNvPr id="0" name=""/>
        <dsp:cNvSpPr/>
      </dsp:nvSpPr>
      <dsp:spPr>
        <a:xfrm>
          <a:off x="2749004" y="2044325"/>
          <a:ext cx="971239" cy="337124"/>
        </a:xfrm>
        <a:custGeom>
          <a:avLst/>
          <a:gdLst/>
          <a:ahLst/>
          <a:cxnLst/>
          <a:rect l="0" t="0" r="0" b="0"/>
          <a:pathLst>
            <a:path>
              <a:moveTo>
                <a:pt x="971239" y="0"/>
              </a:moveTo>
              <a:lnTo>
                <a:pt x="971239" y="168562"/>
              </a:lnTo>
              <a:lnTo>
                <a:pt x="0" y="168562"/>
              </a:lnTo>
              <a:lnTo>
                <a:pt x="0" y="3371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5283B2-DE13-4073-86E0-5771E8A95820}">
      <dsp:nvSpPr>
        <dsp:cNvPr id="0" name=""/>
        <dsp:cNvSpPr/>
      </dsp:nvSpPr>
      <dsp:spPr>
        <a:xfrm>
          <a:off x="806525" y="2044325"/>
          <a:ext cx="2913718" cy="337124"/>
        </a:xfrm>
        <a:custGeom>
          <a:avLst/>
          <a:gdLst/>
          <a:ahLst/>
          <a:cxnLst/>
          <a:rect l="0" t="0" r="0" b="0"/>
          <a:pathLst>
            <a:path>
              <a:moveTo>
                <a:pt x="2913718" y="0"/>
              </a:moveTo>
              <a:lnTo>
                <a:pt x="2913718" y="168562"/>
              </a:lnTo>
              <a:lnTo>
                <a:pt x="0" y="168562"/>
              </a:lnTo>
              <a:lnTo>
                <a:pt x="0" y="3371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C93A51-5EEF-46AA-84AB-127D7BF4CD2C}">
      <dsp:nvSpPr>
        <dsp:cNvPr id="0" name=""/>
        <dsp:cNvSpPr/>
      </dsp:nvSpPr>
      <dsp:spPr>
        <a:xfrm>
          <a:off x="2736306" y="879873"/>
          <a:ext cx="1967875" cy="1164451"/>
        </a:xfrm>
        <a:prstGeom prst="rect">
          <a:avLst/>
        </a:prstGeom>
        <a:solidFill>
          <a:srgbClr val="90FA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rgbClr val="002060"/>
              </a:solidFill>
              <a:latin typeface="Times New Roman" panose="02020603050405020304" pitchFamily="18" charset="0"/>
              <a:cs typeface="Times New Roman" panose="02020603050405020304" pitchFamily="18" charset="0"/>
            </a:rPr>
            <a:t>Μορφές Σχολικής </a:t>
          </a:r>
          <a:r>
            <a:rPr lang="el-GR" sz="2000" b="1" kern="1200" dirty="0" err="1">
              <a:solidFill>
                <a:srgbClr val="002060"/>
              </a:solidFill>
              <a:latin typeface="Times New Roman" panose="02020603050405020304" pitchFamily="18" charset="0"/>
              <a:cs typeface="Times New Roman" panose="02020603050405020304" pitchFamily="18" charset="0"/>
            </a:rPr>
            <a:t>ΕξΑΕ</a:t>
          </a:r>
          <a:r>
            <a:rPr lang="el-GR" sz="2000" b="1" kern="1200" dirty="0">
              <a:solidFill>
                <a:srgbClr val="002060"/>
              </a:solidFill>
              <a:latin typeface="Times New Roman" panose="02020603050405020304" pitchFamily="18" charset="0"/>
              <a:cs typeface="Times New Roman" panose="02020603050405020304" pitchFamily="18" charset="0"/>
            </a:rPr>
            <a:t> </a:t>
          </a:r>
          <a:endParaRPr lang="en-US" sz="2000" b="1" kern="1200" dirty="0">
            <a:solidFill>
              <a:srgbClr val="002060"/>
            </a:solidFill>
            <a:latin typeface="Times New Roman" panose="02020603050405020304" pitchFamily="18" charset="0"/>
            <a:cs typeface="Times New Roman" panose="02020603050405020304" pitchFamily="18" charset="0"/>
          </a:endParaRPr>
        </a:p>
        <a:p>
          <a:pPr marL="0" lvl="0" indent="0" algn="ctr" defTabSz="889000">
            <a:lnSpc>
              <a:spcPct val="90000"/>
            </a:lnSpc>
            <a:spcBef>
              <a:spcPct val="0"/>
            </a:spcBef>
            <a:spcAft>
              <a:spcPct val="35000"/>
            </a:spcAft>
            <a:buNone/>
          </a:pPr>
          <a:r>
            <a:rPr lang="en-US" sz="2000" b="1" kern="1200" dirty="0">
              <a:solidFill>
                <a:srgbClr val="002060"/>
              </a:solidFill>
              <a:latin typeface="Times New Roman" panose="02020603050405020304" pitchFamily="18" charset="0"/>
              <a:cs typeface="Times New Roman" panose="02020603050405020304" pitchFamily="18" charset="0"/>
            </a:rPr>
            <a:t>e-learning</a:t>
          </a:r>
          <a:endParaRPr lang="el-GR" sz="2000" b="1" kern="1200" dirty="0">
            <a:solidFill>
              <a:srgbClr val="002060"/>
            </a:solidFill>
            <a:latin typeface="Times New Roman" panose="02020603050405020304" pitchFamily="18" charset="0"/>
            <a:cs typeface="Times New Roman" panose="02020603050405020304" pitchFamily="18" charset="0"/>
          </a:endParaRPr>
        </a:p>
      </dsp:txBody>
      <dsp:txXfrm>
        <a:off x="2736306" y="879873"/>
        <a:ext cx="1967875" cy="1164451"/>
      </dsp:txXfrm>
    </dsp:sp>
    <dsp:sp modelId="{BA040C05-F8D5-4A72-9307-C143DE1E7EC9}">
      <dsp:nvSpPr>
        <dsp:cNvPr id="0" name=""/>
        <dsp:cNvSpPr/>
      </dsp:nvSpPr>
      <dsp:spPr>
        <a:xfrm>
          <a:off x="3848" y="2381449"/>
          <a:ext cx="1605354" cy="802677"/>
        </a:xfrm>
        <a:prstGeom prst="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0" kern="1200" dirty="0">
              <a:solidFill>
                <a:srgbClr val="002060"/>
              </a:solidFill>
              <a:latin typeface="Times New Roman" panose="02020603050405020304" pitchFamily="18" charset="0"/>
              <a:cs typeface="Times New Roman" panose="02020603050405020304" pitchFamily="18" charset="0"/>
            </a:rPr>
            <a:t>Ανεστραμμένη τάξη</a:t>
          </a:r>
        </a:p>
      </dsp:txBody>
      <dsp:txXfrm>
        <a:off x="3848" y="2381449"/>
        <a:ext cx="1605354" cy="802677"/>
      </dsp:txXfrm>
    </dsp:sp>
    <dsp:sp modelId="{49D16378-A10F-44B2-B09A-F288895AB046}">
      <dsp:nvSpPr>
        <dsp:cNvPr id="0" name=""/>
        <dsp:cNvSpPr/>
      </dsp:nvSpPr>
      <dsp:spPr>
        <a:xfrm>
          <a:off x="1946327" y="2381449"/>
          <a:ext cx="1605354" cy="802677"/>
        </a:xfrm>
        <a:prstGeom prst="rect">
          <a:avLst/>
        </a:prstGeom>
        <a:solidFill>
          <a:srgbClr val="86F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err="1">
              <a:solidFill>
                <a:srgbClr val="002060"/>
              </a:solidFill>
              <a:latin typeface="Times New Roman" panose="02020603050405020304" pitchFamily="18" charset="0"/>
              <a:cs typeface="Times New Roman" panose="02020603050405020304" pitchFamily="18" charset="0"/>
            </a:rPr>
            <a:t>Διαδραστική</a:t>
          </a:r>
          <a:r>
            <a:rPr lang="el-GR" sz="2000" kern="1200" dirty="0">
              <a:solidFill>
                <a:srgbClr val="002060"/>
              </a:solidFill>
              <a:latin typeface="Times New Roman" panose="02020603050405020304" pitchFamily="18" charset="0"/>
              <a:cs typeface="Times New Roman" panose="02020603050405020304" pitchFamily="18" charset="0"/>
            </a:rPr>
            <a:t> τηλεδιάσκεψη</a:t>
          </a:r>
        </a:p>
      </dsp:txBody>
      <dsp:txXfrm>
        <a:off x="1946327" y="2381449"/>
        <a:ext cx="1605354" cy="802677"/>
      </dsp:txXfrm>
    </dsp:sp>
    <dsp:sp modelId="{20E93F8B-8DFE-467D-8B29-FC0B987664D6}">
      <dsp:nvSpPr>
        <dsp:cNvPr id="0" name=""/>
        <dsp:cNvSpPr/>
      </dsp:nvSpPr>
      <dsp:spPr>
        <a:xfrm>
          <a:off x="3888806" y="2381449"/>
          <a:ext cx="1605354" cy="802677"/>
        </a:xfrm>
        <a:prstGeom prst="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Ψηφιακά περιβάλλοντα μάθησης</a:t>
          </a:r>
        </a:p>
      </dsp:txBody>
      <dsp:txXfrm>
        <a:off x="3888806" y="2381449"/>
        <a:ext cx="1605354" cy="802677"/>
      </dsp:txXfrm>
    </dsp:sp>
    <dsp:sp modelId="{5543A3A3-27BC-4FAF-9DBE-776736B954DD}">
      <dsp:nvSpPr>
        <dsp:cNvPr id="0" name=""/>
        <dsp:cNvSpPr/>
      </dsp:nvSpPr>
      <dsp:spPr>
        <a:xfrm>
          <a:off x="5831284" y="2381449"/>
          <a:ext cx="1605354" cy="802677"/>
        </a:xfrm>
        <a:prstGeom prst="rect">
          <a:avLst/>
        </a:prstGeom>
        <a:solidFill>
          <a:srgbClr val="EDBE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Εκπαιδευτικό υλικό</a:t>
          </a:r>
        </a:p>
      </dsp:txBody>
      <dsp:txXfrm>
        <a:off x="5831284" y="2381449"/>
        <a:ext cx="1605354" cy="8026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9D4FF-3678-4E7C-848B-DAFC91123F14}">
      <dsp:nvSpPr>
        <dsp:cNvPr id="0" name=""/>
        <dsp:cNvSpPr/>
      </dsp:nvSpPr>
      <dsp:spPr>
        <a:xfrm>
          <a:off x="0" y="3275482"/>
          <a:ext cx="7886700" cy="107508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kern="1200" dirty="0">
              <a:latin typeface="Times New Roman" panose="02020603050405020304" pitchFamily="18" charset="0"/>
              <a:cs typeface="Times New Roman" panose="02020603050405020304" pitchFamily="18" charset="0"/>
            </a:rPr>
            <a:t>Ανεπαρκής μελέτη για τις κατάλληλες μεθόδους</a:t>
          </a:r>
        </a:p>
      </dsp:txBody>
      <dsp:txXfrm>
        <a:off x="0" y="3275482"/>
        <a:ext cx="7886700" cy="580546"/>
      </dsp:txXfrm>
    </dsp:sp>
    <dsp:sp modelId="{82973AB4-D795-4FAD-B90F-02E051048871}">
      <dsp:nvSpPr>
        <dsp:cNvPr id="0" name=""/>
        <dsp:cNvSpPr/>
      </dsp:nvSpPr>
      <dsp:spPr>
        <a:xfrm>
          <a:off x="0" y="3834527"/>
          <a:ext cx="7886700" cy="494539"/>
        </a:xfrm>
        <a:prstGeom prst="rect">
          <a:avLst/>
        </a:prstGeom>
        <a:solidFill>
          <a:schemeClr val="accent1">
            <a:alpha val="9000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chemeClr val="bg1"/>
              </a:solidFill>
              <a:latin typeface="Times New Roman" panose="02020603050405020304" pitchFamily="18" charset="0"/>
              <a:cs typeface="Times New Roman" panose="02020603050405020304" pitchFamily="18" charset="0"/>
            </a:rPr>
            <a:t>Ανεπαρκής εκπαίδευση </a:t>
          </a:r>
          <a:r>
            <a:rPr lang="el-GR" sz="2400" kern="1200" dirty="0">
              <a:solidFill>
                <a:schemeClr val="bg1"/>
              </a:solidFill>
            </a:rPr>
            <a:t>των εκπαιδευτικών</a:t>
          </a:r>
          <a:endParaRPr lang="el-GR" sz="2400" kern="1200" dirty="0">
            <a:solidFill>
              <a:schemeClr val="bg1"/>
            </a:solidFill>
            <a:latin typeface="Times New Roman" panose="02020603050405020304" pitchFamily="18" charset="0"/>
            <a:cs typeface="Times New Roman" panose="02020603050405020304" pitchFamily="18" charset="0"/>
          </a:endParaRPr>
        </a:p>
      </dsp:txBody>
      <dsp:txXfrm>
        <a:off x="0" y="3834527"/>
        <a:ext cx="7886700" cy="494539"/>
      </dsp:txXfrm>
    </dsp:sp>
    <dsp:sp modelId="{9512ED39-C075-4BED-A2B3-1F6567CAFBAA}">
      <dsp:nvSpPr>
        <dsp:cNvPr id="0" name=""/>
        <dsp:cNvSpPr/>
      </dsp:nvSpPr>
      <dsp:spPr>
        <a:xfrm rot="10800000">
          <a:off x="0" y="1638125"/>
          <a:ext cx="7886700" cy="1653482"/>
        </a:xfrm>
        <a:prstGeom prst="upArrowCallou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kern="1200" dirty="0">
              <a:latin typeface="Times New Roman" panose="02020603050405020304" pitchFamily="18" charset="0"/>
              <a:cs typeface="Times New Roman" panose="02020603050405020304" pitchFamily="18" charset="0"/>
            </a:rPr>
            <a:t>Απαγόρευση των κινητών συσκευών στα σχολεία</a:t>
          </a:r>
        </a:p>
      </dsp:txBody>
      <dsp:txXfrm rot="-10800000">
        <a:off x="0" y="1638125"/>
        <a:ext cx="7886700" cy="580372"/>
      </dsp:txXfrm>
    </dsp:sp>
    <dsp:sp modelId="{63E5AC1D-98D7-45E2-A8F5-37DDDF6A1A83}">
      <dsp:nvSpPr>
        <dsp:cNvPr id="0" name=""/>
        <dsp:cNvSpPr/>
      </dsp:nvSpPr>
      <dsp:spPr>
        <a:xfrm>
          <a:off x="0" y="2218498"/>
          <a:ext cx="7886700" cy="494391"/>
        </a:xfrm>
        <a:prstGeom prst="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2060"/>
              </a:solidFill>
              <a:latin typeface="Times New Roman" panose="02020603050405020304" pitchFamily="18" charset="0"/>
              <a:cs typeface="Times New Roman" panose="02020603050405020304" pitchFamily="18" charset="0"/>
            </a:rPr>
            <a:t>Ενημέρωση γονέων για τη χρήση τους στην εκπαίδευση </a:t>
          </a:r>
        </a:p>
      </dsp:txBody>
      <dsp:txXfrm>
        <a:off x="0" y="2218498"/>
        <a:ext cx="7886700" cy="494391"/>
      </dsp:txXfrm>
    </dsp:sp>
    <dsp:sp modelId="{598B4082-7436-4854-850E-E114C06F2E7C}">
      <dsp:nvSpPr>
        <dsp:cNvPr id="0" name=""/>
        <dsp:cNvSpPr/>
      </dsp:nvSpPr>
      <dsp:spPr>
        <a:xfrm rot="10800000">
          <a:off x="0" y="0"/>
          <a:ext cx="7886700" cy="1653482"/>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l-GR" sz="2400" b="1" kern="1200" dirty="0">
              <a:latin typeface="Times New Roman" panose="02020603050405020304" pitchFamily="18" charset="0"/>
              <a:cs typeface="Times New Roman" panose="02020603050405020304" pitchFamily="18" charset="0"/>
            </a:rPr>
            <a:t>Προβληματισμο</a:t>
          </a:r>
          <a:r>
            <a:rPr lang="el-GR" sz="2400" kern="1200" dirty="0">
              <a:latin typeface="Times New Roman" panose="02020603050405020304" pitchFamily="18" charset="0"/>
              <a:cs typeface="Times New Roman" panose="02020603050405020304" pitchFamily="18" charset="0"/>
            </a:rPr>
            <a:t>ί</a:t>
          </a:r>
        </a:p>
      </dsp:txBody>
      <dsp:txXfrm rot="-10800000">
        <a:off x="0" y="0"/>
        <a:ext cx="7886700" cy="580372"/>
      </dsp:txXfrm>
    </dsp:sp>
    <dsp:sp modelId="{469E8A39-6B2B-46DD-B17F-C21C79036437}">
      <dsp:nvSpPr>
        <dsp:cNvPr id="0" name=""/>
        <dsp:cNvSpPr/>
      </dsp:nvSpPr>
      <dsp:spPr>
        <a:xfrm>
          <a:off x="0" y="581141"/>
          <a:ext cx="3943349" cy="494391"/>
        </a:xfrm>
        <a:prstGeom prst="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l-GR" sz="2200" kern="1200" dirty="0">
              <a:solidFill>
                <a:srgbClr val="002060"/>
              </a:solidFill>
              <a:latin typeface="Times New Roman" panose="02020603050405020304" pitchFamily="18" charset="0"/>
              <a:cs typeface="Times New Roman" panose="02020603050405020304" pitchFamily="18" charset="0"/>
            </a:rPr>
            <a:t>Έλλειψη συσκευών στα σχολεία</a:t>
          </a:r>
        </a:p>
      </dsp:txBody>
      <dsp:txXfrm>
        <a:off x="0" y="581141"/>
        <a:ext cx="3943349" cy="494391"/>
      </dsp:txXfrm>
    </dsp:sp>
    <dsp:sp modelId="{637D0461-5712-473A-9AA8-057AF253ECA3}">
      <dsp:nvSpPr>
        <dsp:cNvPr id="0" name=""/>
        <dsp:cNvSpPr/>
      </dsp:nvSpPr>
      <dsp:spPr>
        <a:xfrm>
          <a:off x="3943350" y="581141"/>
          <a:ext cx="3943349" cy="494391"/>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2060"/>
              </a:solidFill>
              <a:latin typeface="Times New Roman" panose="02020603050405020304" pitchFamily="18" charset="0"/>
              <a:cs typeface="Times New Roman" panose="02020603050405020304" pitchFamily="18" charset="0"/>
            </a:rPr>
            <a:t>Bring your own device</a:t>
          </a:r>
          <a:endParaRPr lang="el-GR" sz="2200" kern="1200" dirty="0">
            <a:solidFill>
              <a:srgbClr val="002060"/>
            </a:solidFill>
          </a:endParaRPr>
        </a:p>
      </dsp:txBody>
      <dsp:txXfrm>
        <a:off x="3943350" y="581141"/>
        <a:ext cx="3943349" cy="4943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0C236-E394-4339-B9CA-09CB2EFDD497}">
      <dsp:nvSpPr>
        <dsp:cNvPr id="0" name=""/>
        <dsp:cNvSpPr/>
      </dsp:nvSpPr>
      <dsp:spPr>
        <a:xfrm>
          <a:off x="0" y="0"/>
          <a:ext cx="6096000" cy="1828800"/>
        </a:xfrm>
        <a:prstGeom prst="roundRect">
          <a:avLst>
            <a:gd name="adj" fmla="val 1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8030D81-76BA-4DD8-87D9-CE82B0B4D398}">
      <dsp:nvSpPr>
        <dsp:cNvPr id="0" name=""/>
        <dsp:cNvSpPr/>
      </dsp:nvSpPr>
      <dsp:spPr>
        <a:xfrm>
          <a:off x="182879" y="243840"/>
          <a:ext cx="1790700" cy="1341120"/>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1A9C569-208E-48E5-89C5-41E2A34E6F48}">
      <dsp:nvSpPr>
        <dsp:cNvPr id="0" name=""/>
        <dsp:cNvSpPr/>
      </dsp:nvSpPr>
      <dsp:spPr>
        <a:xfrm rot="10800000">
          <a:off x="182879" y="1828799"/>
          <a:ext cx="1790700" cy="2235200"/>
        </a:xfrm>
        <a:prstGeom prst="round2SameRect">
          <a:avLst>
            <a:gd name="adj1" fmla="val 10500"/>
            <a:gd name="adj2" fmla="val 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l-GR" sz="2000" kern="1200" dirty="0">
            <a:latin typeface="Times New Roman" panose="02020603050405020304" pitchFamily="18" charset="0"/>
            <a:cs typeface="Times New Roman" panose="02020603050405020304" pitchFamily="18" charset="0"/>
          </a:endParaRPr>
        </a:p>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Συμμετέχουν </a:t>
          </a:r>
        </a:p>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40 μαθητές </a:t>
          </a:r>
          <a:r>
            <a:rPr lang="el-GR" sz="2000" kern="1200" dirty="0" err="1">
              <a:solidFill>
                <a:srgbClr val="002060"/>
              </a:solidFill>
              <a:latin typeface="Times New Roman" panose="02020603050405020304" pitchFamily="18" charset="0"/>
              <a:cs typeface="Times New Roman" panose="02020603050405020304" pitchFamily="18" charset="0"/>
            </a:rPr>
            <a:t>Στ΄τάξης</a:t>
          </a:r>
          <a:endParaRPr lang="el-GR" sz="2000" kern="1200" dirty="0">
            <a:solidFill>
              <a:srgbClr val="002060"/>
            </a:solidFill>
            <a:latin typeface="Times New Roman" panose="02020603050405020304" pitchFamily="18" charset="0"/>
            <a:cs typeface="Times New Roman" panose="02020603050405020304" pitchFamily="18" charset="0"/>
          </a:endParaRPr>
        </a:p>
      </dsp:txBody>
      <dsp:txXfrm rot="10800000">
        <a:off x="237949" y="1828799"/>
        <a:ext cx="1680560" cy="2180130"/>
      </dsp:txXfrm>
    </dsp:sp>
    <dsp:sp modelId="{1A90C5F5-F69C-44E2-BC9B-258877FD726F}">
      <dsp:nvSpPr>
        <dsp:cNvPr id="0" name=""/>
        <dsp:cNvSpPr/>
      </dsp:nvSpPr>
      <dsp:spPr>
        <a:xfrm>
          <a:off x="2152650" y="243840"/>
          <a:ext cx="1790700" cy="1341120"/>
        </a:xfrm>
        <a:prstGeom prst="roundRect">
          <a:avLst>
            <a:gd name="adj" fmla="val 10000"/>
          </a:avLst>
        </a:prstGeom>
        <a:blipFill rotWithShape="1">
          <a:blip xmlns:r="http://schemas.openxmlformats.org/officeDocument/2006/relationships" r:embed="rId2">
            <a:extLst>
              <a:ext uri="{BEBA8EAE-BF5A-486C-A8C5-ECC9F3942E4B}">
                <a14:imgProps xmlns:a14="http://schemas.microsoft.com/office/drawing/2010/main">
                  <a14:imgLayer r:embed="rId3">
                    <a14:imgEffect>
                      <a14:backgroundRemoval t="1087" b="100000" l="1460" r="84307">
                        <a14:foregroundMark x1="28467" y1="60326" x2="25547" y2="89130"/>
                        <a14:foregroundMark x1="6569" y1="64130" x2="6934" y2="92391"/>
                        <a14:foregroundMark x1="54015" y1="55435" x2="55839" y2="92935"/>
                        <a14:foregroundMark x1="71533" y1="61957" x2="71168" y2="92391"/>
                        <a14:foregroundMark x1="56569" y1="61413" x2="59124" y2="79891"/>
                        <a14:foregroundMark x1="66788" y1="61957" x2="66423" y2="79891"/>
                        <a14:foregroundMark x1="48540" y1="57065" x2="48905" y2="81522"/>
                        <a14:foregroundMark x1="81387" y1="59239" x2="81022" y2="90761"/>
                        <a14:foregroundMark x1="5474" y1="17391" x2="5474" y2="22826"/>
                        <a14:foregroundMark x1="5109" y1="49457" x2="2920" y2="66304"/>
                        <a14:foregroundMark x1="82482" y1="60870" x2="83577" y2="93478"/>
                        <a14:foregroundMark x1="59854" y1="95109" x2="84307" y2="94022"/>
                        <a14:foregroundMark x1="4015" y1="96196" x2="53285" y2="98370"/>
                      </a14:backgroundRemoval>
                    </a14:imgEffect>
                  </a14:imgLayer>
                </a14:imgProps>
              </a:ext>
              <a:ext uri="{28A0092B-C50C-407E-A947-70E740481C1C}">
                <a14:useLocalDpi xmlns:a14="http://schemas.microsoft.com/office/drawing/2010/main" val="0"/>
              </a:ext>
            </a:extLst>
          </a:blip>
          <a:srcRect/>
          <a:stretch>
            <a:fillRect l="-6000" r="-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EBDB69D-0E7C-4B2D-8FD5-EF951C6F6F0E}">
      <dsp:nvSpPr>
        <dsp:cNvPr id="0" name=""/>
        <dsp:cNvSpPr/>
      </dsp:nvSpPr>
      <dsp:spPr>
        <a:xfrm rot="10800000">
          <a:off x="2152650" y="1828799"/>
          <a:ext cx="1790700" cy="2235200"/>
        </a:xfrm>
        <a:prstGeom prst="round2SameRect">
          <a:avLst>
            <a:gd name="adj1" fmla="val 10500"/>
            <a:gd name="adj2" fmla="val 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l-GR" sz="2000" kern="1200" dirty="0">
            <a:latin typeface="Times New Roman" panose="02020603050405020304" pitchFamily="18" charset="0"/>
            <a:cs typeface="Times New Roman" panose="02020603050405020304" pitchFamily="18" charset="0"/>
          </a:endParaRPr>
        </a:p>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1</a:t>
          </a:r>
          <a:r>
            <a:rPr lang="el-GR" sz="2000" kern="1200" baseline="30000" dirty="0">
              <a:solidFill>
                <a:srgbClr val="002060"/>
              </a:solidFill>
              <a:latin typeface="Times New Roman" panose="02020603050405020304" pitchFamily="18" charset="0"/>
              <a:cs typeface="Times New Roman" panose="02020603050405020304" pitchFamily="18" charset="0"/>
            </a:rPr>
            <a:t>ο</a:t>
          </a:r>
          <a:r>
            <a:rPr lang="el-GR" sz="2000" kern="1200" dirty="0">
              <a:solidFill>
                <a:srgbClr val="002060"/>
              </a:solidFill>
              <a:latin typeface="Times New Roman" panose="02020603050405020304" pitchFamily="18" charset="0"/>
              <a:cs typeface="Times New Roman" panose="02020603050405020304" pitchFamily="18" charset="0"/>
            </a:rPr>
            <a:t> </a:t>
          </a:r>
          <a:r>
            <a:rPr lang="el-GR" sz="2000" kern="1200" dirty="0" err="1">
              <a:solidFill>
                <a:srgbClr val="002060"/>
              </a:solidFill>
              <a:latin typeface="Times New Roman" panose="02020603050405020304" pitchFamily="18" charset="0"/>
              <a:cs typeface="Times New Roman" panose="02020603050405020304" pitchFamily="18" charset="0"/>
            </a:rPr>
            <a:t>Δημοτιικό</a:t>
          </a:r>
          <a:r>
            <a:rPr lang="el-GR" sz="2000" kern="1200" dirty="0">
              <a:solidFill>
                <a:srgbClr val="002060"/>
              </a:solidFill>
              <a:latin typeface="Times New Roman" panose="02020603050405020304" pitchFamily="18" charset="0"/>
              <a:cs typeface="Times New Roman" panose="02020603050405020304" pitchFamily="18" charset="0"/>
            </a:rPr>
            <a:t> Σχολείο</a:t>
          </a:r>
        </a:p>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Ρεθύμνου</a:t>
          </a:r>
        </a:p>
      </dsp:txBody>
      <dsp:txXfrm rot="10800000">
        <a:off x="2207720" y="1828799"/>
        <a:ext cx="1680560" cy="2180130"/>
      </dsp:txXfrm>
    </dsp:sp>
    <dsp:sp modelId="{EEEA27B6-61CE-4514-9759-F24611E13A05}">
      <dsp:nvSpPr>
        <dsp:cNvPr id="0" name=""/>
        <dsp:cNvSpPr/>
      </dsp:nvSpPr>
      <dsp:spPr>
        <a:xfrm>
          <a:off x="4235234" y="300951"/>
          <a:ext cx="1710225" cy="1307712"/>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000" r="-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248442E-1A31-40C0-875B-B4527A75827E}">
      <dsp:nvSpPr>
        <dsp:cNvPr id="0" name=""/>
        <dsp:cNvSpPr/>
      </dsp:nvSpPr>
      <dsp:spPr>
        <a:xfrm rot="10800000">
          <a:off x="4122420" y="1828799"/>
          <a:ext cx="1790700" cy="2235200"/>
        </a:xfrm>
        <a:prstGeom prst="round2SameRect">
          <a:avLst>
            <a:gd name="adj1" fmla="val 10500"/>
            <a:gd name="adj2" fmla="val 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l-GR" sz="2000" kern="1200" dirty="0">
            <a:latin typeface="Times New Roman" panose="02020603050405020304" pitchFamily="18" charset="0"/>
            <a:cs typeface="Times New Roman" panose="02020603050405020304" pitchFamily="18" charset="0"/>
          </a:endParaRPr>
        </a:p>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cs typeface="Times New Roman" panose="02020603050405020304" pitchFamily="18" charset="0"/>
            </a:rPr>
            <a:t>2</a:t>
          </a:r>
          <a:r>
            <a:rPr lang="el-GR" sz="2000" kern="1200" baseline="30000" dirty="0">
              <a:solidFill>
                <a:srgbClr val="002060"/>
              </a:solidFill>
              <a:latin typeface="Times New Roman" panose="02020603050405020304" pitchFamily="18" charset="0"/>
              <a:cs typeface="Times New Roman" panose="02020603050405020304" pitchFamily="18" charset="0"/>
            </a:rPr>
            <a:t>ο</a:t>
          </a:r>
          <a:r>
            <a:rPr lang="el-GR" sz="2000" kern="1200" dirty="0">
              <a:solidFill>
                <a:srgbClr val="002060"/>
              </a:solidFill>
              <a:latin typeface="Times New Roman" panose="02020603050405020304" pitchFamily="18" charset="0"/>
              <a:cs typeface="Times New Roman" panose="02020603050405020304" pitchFamily="18" charset="0"/>
            </a:rPr>
            <a:t> Δημοτικό Σχολείο </a:t>
          </a:r>
          <a:r>
            <a:rPr lang="el-GR" sz="2000" kern="1200" dirty="0">
              <a:solidFill>
                <a:srgbClr val="002060"/>
              </a:solidFill>
              <a:latin typeface="Times New Roman" panose="02020603050405020304" pitchFamily="18" charset="0"/>
              <a:cs typeface="Times New Roman" panose="02020603050405020304" pitchFamily="18" charset="0"/>
              <a:hlinkClick xmlns:r="http://schemas.openxmlformats.org/officeDocument/2006/relationships" r:id="" action="ppaction://hlinksldjump"/>
            </a:rPr>
            <a:t>Χανίων</a:t>
          </a:r>
          <a:endParaRPr lang="el-GR" sz="2000" kern="1200" dirty="0">
            <a:solidFill>
              <a:srgbClr val="002060"/>
            </a:solidFill>
            <a:latin typeface="Times New Roman" panose="02020603050405020304" pitchFamily="18" charset="0"/>
            <a:cs typeface="Times New Roman" panose="02020603050405020304" pitchFamily="18" charset="0"/>
          </a:endParaRPr>
        </a:p>
      </dsp:txBody>
      <dsp:txXfrm rot="10800000">
        <a:off x="4177490" y="1828799"/>
        <a:ext cx="1680560" cy="218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DEAC-0C5C-4281-8493-8E3A1BBD181E}">
      <dsp:nvSpPr>
        <dsp:cNvPr id="0" name=""/>
        <dsp:cNvSpPr/>
      </dsp:nvSpPr>
      <dsp:spPr>
        <a:xfrm>
          <a:off x="0" y="484247"/>
          <a:ext cx="8191822" cy="781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A23F3B-5DC3-4B80-9231-019000B451DB}">
      <dsp:nvSpPr>
        <dsp:cNvPr id="0" name=""/>
        <dsp:cNvSpPr/>
      </dsp:nvSpPr>
      <dsp:spPr>
        <a:xfrm>
          <a:off x="409591" y="26687"/>
          <a:ext cx="5734275" cy="915120"/>
        </a:xfrm>
        <a:prstGeom prst="roundRect">
          <a:avLst/>
        </a:prstGeom>
        <a:solidFill>
          <a:srgbClr val="F4F6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Πρότυπο το πρόγραμμα Οδυσσέας</a:t>
          </a:r>
        </a:p>
      </dsp:txBody>
      <dsp:txXfrm>
        <a:off x="454263" y="71359"/>
        <a:ext cx="5644931" cy="825776"/>
      </dsp:txXfrm>
    </dsp:sp>
    <dsp:sp modelId="{F35788A0-0E9A-4B33-872D-C3D6FB55BB79}">
      <dsp:nvSpPr>
        <dsp:cNvPr id="0" name=""/>
        <dsp:cNvSpPr/>
      </dsp:nvSpPr>
      <dsp:spPr>
        <a:xfrm>
          <a:off x="0" y="1890407"/>
          <a:ext cx="8191822" cy="78120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608DF8-16A3-4133-B79C-F000273843AA}">
      <dsp:nvSpPr>
        <dsp:cNvPr id="0" name=""/>
        <dsp:cNvSpPr/>
      </dsp:nvSpPr>
      <dsp:spPr>
        <a:xfrm>
          <a:off x="409591" y="1432847"/>
          <a:ext cx="5734275" cy="915120"/>
        </a:xfrm>
        <a:prstGeom prst="roundRect">
          <a:avLst/>
        </a:prstGeom>
        <a:solidFill>
          <a:srgbClr val="86F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hlinkClick xmlns:r="http://schemas.openxmlformats.org/officeDocument/2006/relationships" r:id="" action="ppaction://hlinksldjump"/>
            </a:rPr>
            <a:t>Τέσσερις τηλεδιασκέψεις</a:t>
          </a:r>
          <a:endParaRPr lang="el-GR" sz="2400" kern="1200" dirty="0">
            <a:solidFill>
              <a:srgbClr val="002060"/>
            </a:solidFill>
            <a:latin typeface="Times New Roman" panose="02020603050405020304" pitchFamily="18" charset="0"/>
            <a:cs typeface="Times New Roman" panose="02020603050405020304" pitchFamily="18" charset="0"/>
          </a:endParaRPr>
        </a:p>
      </dsp:txBody>
      <dsp:txXfrm>
        <a:off x="454263" y="1477519"/>
        <a:ext cx="5644931" cy="825776"/>
      </dsp:txXfrm>
    </dsp:sp>
    <dsp:sp modelId="{0941BF78-BE23-4D0B-909C-23F7C2851314}">
      <dsp:nvSpPr>
        <dsp:cNvPr id="0" name=""/>
        <dsp:cNvSpPr/>
      </dsp:nvSpPr>
      <dsp:spPr>
        <a:xfrm>
          <a:off x="0" y="3296568"/>
          <a:ext cx="8191822" cy="7812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A46EF-368C-483F-90CF-143A8232036A}">
      <dsp:nvSpPr>
        <dsp:cNvPr id="0" name=""/>
        <dsp:cNvSpPr/>
      </dsp:nvSpPr>
      <dsp:spPr>
        <a:xfrm>
          <a:off x="409591" y="2839008"/>
          <a:ext cx="5797753" cy="915120"/>
        </a:xfrm>
        <a:prstGeom prst="round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42" tIns="0" rIns="216742" bIns="0" numCol="1" spcCol="1270" anchor="ctr" anchorCtr="0">
          <a:noAutofit/>
        </a:bodyPr>
        <a:lstStyle/>
        <a:p>
          <a:pPr marL="0" lvl="0" indent="0" algn="ctr" defTabSz="1066800">
            <a:lnSpc>
              <a:spcPct val="90000"/>
            </a:lnSpc>
            <a:spcBef>
              <a:spcPct val="0"/>
            </a:spcBef>
            <a:spcAft>
              <a:spcPct val="35000"/>
            </a:spcAft>
            <a:buNone/>
          </a:pPr>
          <a:r>
            <a:rPr lang="el-GR" sz="2400" kern="1200" dirty="0">
              <a:solidFill>
                <a:srgbClr val="002060"/>
              </a:solidFill>
              <a:latin typeface="Times New Roman" panose="02020603050405020304" pitchFamily="18" charset="0"/>
              <a:cs typeface="Times New Roman" panose="02020603050405020304" pitchFamily="18" charset="0"/>
            </a:rPr>
            <a:t>Παιδαγωγική αρχή: συνεργατική δημιουργικότητα</a:t>
          </a:r>
        </a:p>
      </dsp:txBody>
      <dsp:txXfrm>
        <a:off x="454263" y="2883680"/>
        <a:ext cx="5708409" cy="825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B3EB5-9222-46DA-B981-5C993A6C3AA7}">
      <dsp:nvSpPr>
        <dsp:cNvPr id="0" name=""/>
        <dsp:cNvSpPr/>
      </dsp:nvSpPr>
      <dsp:spPr>
        <a:xfrm>
          <a:off x="5667760" y="2990095"/>
          <a:ext cx="319875" cy="972529"/>
        </a:xfrm>
        <a:custGeom>
          <a:avLst/>
          <a:gdLst/>
          <a:ahLst/>
          <a:cxnLst/>
          <a:rect l="0" t="0" r="0" b="0"/>
          <a:pathLst>
            <a:path>
              <a:moveTo>
                <a:pt x="0" y="0"/>
              </a:moveTo>
              <a:lnTo>
                <a:pt x="0" y="972529"/>
              </a:lnTo>
              <a:lnTo>
                <a:pt x="319875" y="972529"/>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3787F9-791E-4D3D-B16F-2323393E1EDF}">
      <dsp:nvSpPr>
        <dsp:cNvPr id="0" name=""/>
        <dsp:cNvSpPr/>
      </dsp:nvSpPr>
      <dsp:spPr>
        <a:xfrm>
          <a:off x="3843394" y="1259515"/>
          <a:ext cx="2721632" cy="471064"/>
        </a:xfrm>
        <a:custGeom>
          <a:avLst/>
          <a:gdLst/>
          <a:ahLst/>
          <a:cxnLst/>
          <a:rect l="0" t="0" r="0" b="0"/>
          <a:pathLst>
            <a:path>
              <a:moveTo>
                <a:pt x="0" y="0"/>
              </a:moveTo>
              <a:lnTo>
                <a:pt x="0" y="235532"/>
              </a:lnTo>
              <a:lnTo>
                <a:pt x="2721632" y="235532"/>
              </a:lnTo>
              <a:lnTo>
                <a:pt x="2721632" y="47106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7B59CB-5ECF-409B-A783-43F90060B344}">
      <dsp:nvSpPr>
        <dsp:cNvPr id="0" name=""/>
        <dsp:cNvSpPr/>
      </dsp:nvSpPr>
      <dsp:spPr>
        <a:xfrm>
          <a:off x="2940206" y="3092136"/>
          <a:ext cx="338695" cy="796166"/>
        </a:xfrm>
        <a:custGeom>
          <a:avLst/>
          <a:gdLst/>
          <a:ahLst/>
          <a:cxnLst/>
          <a:rect l="0" t="0" r="0" b="0"/>
          <a:pathLst>
            <a:path>
              <a:moveTo>
                <a:pt x="0" y="0"/>
              </a:moveTo>
              <a:lnTo>
                <a:pt x="0" y="796166"/>
              </a:lnTo>
              <a:lnTo>
                <a:pt x="338695" y="79616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5EDE9A-2C01-4FA5-82F3-A4F7495633BF}">
      <dsp:nvSpPr>
        <dsp:cNvPr id="0" name=""/>
        <dsp:cNvSpPr/>
      </dsp:nvSpPr>
      <dsp:spPr>
        <a:xfrm>
          <a:off x="3797674" y="1259515"/>
          <a:ext cx="91440" cy="471064"/>
        </a:xfrm>
        <a:custGeom>
          <a:avLst/>
          <a:gdLst/>
          <a:ahLst/>
          <a:cxnLst/>
          <a:rect l="0" t="0" r="0" b="0"/>
          <a:pathLst>
            <a:path>
              <a:moveTo>
                <a:pt x="45720" y="0"/>
              </a:moveTo>
              <a:lnTo>
                <a:pt x="45720" y="47106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AFC55E-155F-4176-9E4E-3C904541803E}">
      <dsp:nvSpPr>
        <dsp:cNvPr id="0" name=""/>
        <dsp:cNvSpPr/>
      </dsp:nvSpPr>
      <dsp:spPr>
        <a:xfrm>
          <a:off x="178596" y="2906368"/>
          <a:ext cx="91440" cy="802896"/>
        </a:xfrm>
        <a:custGeom>
          <a:avLst/>
          <a:gdLst/>
          <a:ahLst/>
          <a:cxnLst/>
          <a:rect l="0" t="0" r="0" b="0"/>
          <a:pathLst>
            <a:path>
              <a:moveTo>
                <a:pt x="45720" y="0"/>
              </a:moveTo>
              <a:lnTo>
                <a:pt x="45720" y="802896"/>
              </a:lnTo>
              <a:lnTo>
                <a:pt x="101283" y="80289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5DD01A-73DD-4621-A958-E76C6B26F857}">
      <dsp:nvSpPr>
        <dsp:cNvPr id="0" name=""/>
        <dsp:cNvSpPr/>
      </dsp:nvSpPr>
      <dsp:spPr>
        <a:xfrm>
          <a:off x="1121582" y="1259515"/>
          <a:ext cx="2721811" cy="525270"/>
        </a:xfrm>
        <a:custGeom>
          <a:avLst/>
          <a:gdLst/>
          <a:ahLst/>
          <a:cxnLst/>
          <a:rect l="0" t="0" r="0" b="0"/>
          <a:pathLst>
            <a:path>
              <a:moveTo>
                <a:pt x="2721811" y="0"/>
              </a:moveTo>
              <a:lnTo>
                <a:pt x="2721811" y="289738"/>
              </a:lnTo>
              <a:lnTo>
                <a:pt x="0" y="289738"/>
              </a:lnTo>
              <a:lnTo>
                <a:pt x="0" y="52527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7B5A5A-C289-4607-9717-EFF66355A5DA}">
      <dsp:nvSpPr>
        <dsp:cNvPr id="0" name=""/>
        <dsp:cNvSpPr/>
      </dsp:nvSpPr>
      <dsp:spPr>
        <a:xfrm>
          <a:off x="2721811" y="137932"/>
          <a:ext cx="2243165" cy="11215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GR" sz="2400" kern="1200" dirty="0">
              <a:latin typeface="Times New Roman" panose="02020603050405020304" pitchFamily="18" charset="0"/>
              <a:cs typeface="Times New Roman" panose="02020603050405020304" pitchFamily="18" charset="0"/>
            </a:rPr>
            <a:t>Μέσα συλλογής δεδομένων</a:t>
          </a:r>
        </a:p>
      </dsp:txBody>
      <dsp:txXfrm>
        <a:off x="2721811" y="137932"/>
        <a:ext cx="2243165" cy="1121582"/>
      </dsp:txXfrm>
    </dsp:sp>
    <dsp:sp modelId="{B4CB34F3-0E10-42C1-A626-B76197B9FF7D}">
      <dsp:nvSpPr>
        <dsp:cNvPr id="0" name=""/>
        <dsp:cNvSpPr/>
      </dsp:nvSpPr>
      <dsp:spPr>
        <a:xfrm>
          <a:off x="0" y="1784786"/>
          <a:ext cx="2243165" cy="112158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Τα ερωτηματολόγια </a:t>
          </a:r>
          <a:r>
            <a:rPr lang="en-US" sz="2000" kern="1200">
              <a:latin typeface="Times New Roman" panose="02020603050405020304" pitchFamily="18" charset="0"/>
              <a:cs typeface="Times New Roman" panose="02020603050405020304" pitchFamily="18" charset="0"/>
            </a:rPr>
            <a:t>exante-expost </a:t>
          </a:r>
          <a:r>
            <a:rPr lang="el-GR" sz="2000" kern="1200">
              <a:latin typeface="Times New Roman" panose="02020603050405020304" pitchFamily="18" charset="0"/>
              <a:cs typeface="Times New Roman" panose="02020603050405020304" pitchFamily="18" charset="0"/>
            </a:rPr>
            <a:t>του προγράμματος </a:t>
          </a:r>
          <a:r>
            <a:rPr lang="el-GR" sz="2000" i="1" kern="1200">
              <a:latin typeface="Times New Roman" panose="02020603050405020304" pitchFamily="18" charset="0"/>
              <a:cs typeface="Times New Roman" panose="02020603050405020304" pitchFamily="18" charset="0"/>
            </a:rPr>
            <a:t>Οδυσσέας</a:t>
          </a:r>
          <a:endParaRPr lang="el-GR" sz="2000" i="1" kern="1200" dirty="0">
            <a:latin typeface="Times New Roman" panose="02020603050405020304" pitchFamily="18" charset="0"/>
            <a:cs typeface="Times New Roman" panose="02020603050405020304" pitchFamily="18" charset="0"/>
          </a:endParaRPr>
        </a:p>
      </dsp:txBody>
      <dsp:txXfrm>
        <a:off x="0" y="1784786"/>
        <a:ext cx="2243165" cy="1121582"/>
      </dsp:txXfrm>
    </dsp:sp>
    <dsp:sp modelId="{1918BFF0-1B4C-4930-928D-61AD7957C2F2}">
      <dsp:nvSpPr>
        <dsp:cNvPr id="0" name=""/>
        <dsp:cNvSpPr/>
      </dsp:nvSpPr>
      <dsp:spPr>
        <a:xfrm>
          <a:off x="279879" y="3342900"/>
          <a:ext cx="1608057" cy="7327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latin typeface="Times New Roman" panose="02020603050405020304" pitchFamily="18" charset="0"/>
              <a:cs typeface="Times New Roman" panose="02020603050405020304" pitchFamily="18" charset="0"/>
            </a:rPr>
            <a:t>Επεξεργασία δεδομένων με</a:t>
          </a:r>
          <a:r>
            <a:rPr lang="en-US" sz="1400" kern="1200">
              <a:latin typeface="Times New Roman" panose="02020603050405020304" pitchFamily="18" charset="0"/>
              <a:cs typeface="Times New Roman" panose="02020603050405020304" pitchFamily="18" charset="0"/>
            </a:rPr>
            <a:t> SPSS 20</a:t>
          </a:r>
          <a:r>
            <a:rPr lang="el-GR" sz="1400" kern="1200">
              <a:latin typeface="Times New Roman" panose="02020603050405020304" pitchFamily="18" charset="0"/>
              <a:cs typeface="Times New Roman" panose="02020603050405020304" pitchFamily="18" charset="0"/>
            </a:rPr>
            <a:t>  </a:t>
          </a:r>
          <a:endParaRPr lang="el-GR" sz="1400" kern="1200" dirty="0">
            <a:latin typeface="Times New Roman" panose="02020603050405020304" pitchFamily="18" charset="0"/>
            <a:cs typeface="Times New Roman" panose="02020603050405020304" pitchFamily="18" charset="0"/>
          </a:endParaRPr>
        </a:p>
      </dsp:txBody>
      <dsp:txXfrm>
        <a:off x="279879" y="3342900"/>
        <a:ext cx="1608057" cy="732729"/>
      </dsp:txXfrm>
    </dsp:sp>
    <dsp:sp modelId="{6AE1C6FA-931E-4620-B34B-01AA20B55E7D}">
      <dsp:nvSpPr>
        <dsp:cNvPr id="0" name=""/>
        <dsp:cNvSpPr/>
      </dsp:nvSpPr>
      <dsp:spPr>
        <a:xfrm>
          <a:off x="2714409" y="1730580"/>
          <a:ext cx="2257970" cy="13615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Ερωτηματολόγια με ανοιχτές ερωτήσεις στην αρχή και τέλος της δράσης</a:t>
          </a:r>
          <a:endParaRPr lang="el-GR" sz="2000" kern="1200" dirty="0">
            <a:latin typeface="Times New Roman" panose="02020603050405020304" pitchFamily="18" charset="0"/>
            <a:cs typeface="Times New Roman" panose="02020603050405020304" pitchFamily="18" charset="0"/>
          </a:endParaRPr>
        </a:p>
      </dsp:txBody>
      <dsp:txXfrm>
        <a:off x="2714409" y="1730580"/>
        <a:ext cx="2257970" cy="1361556"/>
      </dsp:txXfrm>
    </dsp:sp>
    <dsp:sp modelId="{BEB7F465-1F17-4627-BB7E-176E7CA47C7A}">
      <dsp:nvSpPr>
        <dsp:cNvPr id="0" name=""/>
        <dsp:cNvSpPr/>
      </dsp:nvSpPr>
      <dsp:spPr>
        <a:xfrm>
          <a:off x="3278901" y="3563201"/>
          <a:ext cx="1765034" cy="6502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latin typeface="Times New Roman" panose="02020603050405020304" pitchFamily="18" charset="0"/>
              <a:cs typeface="Times New Roman" panose="02020603050405020304" pitchFamily="18" charset="0"/>
            </a:rPr>
            <a:t>Επεξεργασία δεδομένων με</a:t>
          </a:r>
          <a:r>
            <a:rPr lang="en-US" sz="1400" kern="1200">
              <a:latin typeface="Times New Roman" panose="02020603050405020304" pitchFamily="18" charset="0"/>
              <a:cs typeface="Times New Roman" panose="02020603050405020304" pitchFamily="18" charset="0"/>
            </a:rPr>
            <a:t> Atlas</a:t>
          </a:r>
          <a:r>
            <a:rPr lang="el-GR" sz="1400" kern="1200">
              <a:latin typeface="Times New Roman" panose="02020603050405020304" pitchFamily="18" charset="0"/>
              <a:cs typeface="Times New Roman" panose="02020603050405020304" pitchFamily="18" charset="0"/>
            </a:rPr>
            <a:t> </a:t>
          </a:r>
          <a:endParaRPr lang="el-GR" sz="1400" kern="1200" dirty="0">
            <a:latin typeface="Times New Roman" panose="02020603050405020304" pitchFamily="18" charset="0"/>
            <a:cs typeface="Times New Roman" panose="02020603050405020304" pitchFamily="18" charset="0"/>
          </a:endParaRPr>
        </a:p>
      </dsp:txBody>
      <dsp:txXfrm>
        <a:off x="3278901" y="3563201"/>
        <a:ext cx="1765034" cy="650203"/>
      </dsp:txXfrm>
    </dsp:sp>
    <dsp:sp modelId="{31F9804C-4EAE-4C58-8271-B9F5DDD1E154}">
      <dsp:nvSpPr>
        <dsp:cNvPr id="0" name=""/>
        <dsp:cNvSpPr/>
      </dsp:nvSpPr>
      <dsp:spPr>
        <a:xfrm>
          <a:off x="5443444" y="1730580"/>
          <a:ext cx="2243165" cy="125951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a:latin typeface="Times New Roman" panose="02020603050405020304" pitchFamily="18" charset="0"/>
              <a:cs typeface="Times New Roman" panose="02020603050405020304" pitchFamily="18" charset="0"/>
            </a:rPr>
            <a:t>Ερωτηματολόγιο με κλειστές ερωτήσεις για το συμπληρωματικό υλικό</a:t>
          </a:r>
          <a:endParaRPr lang="el-GR" sz="2000" kern="1200" dirty="0"/>
        </a:p>
      </dsp:txBody>
      <dsp:txXfrm>
        <a:off x="5443444" y="1730580"/>
        <a:ext cx="2243165" cy="1259514"/>
      </dsp:txXfrm>
    </dsp:sp>
    <dsp:sp modelId="{8D7271EA-F1DD-4C53-91BA-4DB04092AC0A}">
      <dsp:nvSpPr>
        <dsp:cNvPr id="0" name=""/>
        <dsp:cNvSpPr/>
      </dsp:nvSpPr>
      <dsp:spPr>
        <a:xfrm>
          <a:off x="5987636" y="3608087"/>
          <a:ext cx="1882284" cy="7090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a:latin typeface="Times New Roman" panose="02020603050405020304" pitchFamily="18" charset="0"/>
              <a:cs typeface="Times New Roman" panose="02020603050405020304" pitchFamily="18" charset="0"/>
            </a:rPr>
            <a:t>Επεξεργασία δεδομένων με </a:t>
          </a:r>
          <a:r>
            <a:rPr lang="en-US" sz="1400" kern="1200">
              <a:latin typeface="Times New Roman" panose="02020603050405020304" pitchFamily="18" charset="0"/>
              <a:cs typeface="Times New Roman" panose="02020603050405020304" pitchFamily="18" charset="0"/>
            </a:rPr>
            <a:t>excel   </a:t>
          </a:r>
          <a:endParaRPr lang="el-GR" sz="1400" kern="1200" dirty="0">
            <a:latin typeface="Times New Roman" panose="02020603050405020304" pitchFamily="18" charset="0"/>
            <a:cs typeface="Times New Roman" panose="02020603050405020304" pitchFamily="18" charset="0"/>
          </a:endParaRPr>
        </a:p>
      </dsp:txBody>
      <dsp:txXfrm>
        <a:off x="5987636" y="3608087"/>
        <a:ext cx="1882284" cy="7090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1953C-69C7-4D03-A7EE-427DBAC88F9B}">
      <dsp:nvSpPr>
        <dsp:cNvPr id="0" name=""/>
        <dsp:cNvSpPr/>
      </dsp:nvSpPr>
      <dsp:spPr>
        <a:xfrm>
          <a:off x="4203923" y="871189"/>
          <a:ext cx="173839" cy="1065284"/>
        </a:xfrm>
        <a:custGeom>
          <a:avLst/>
          <a:gdLst/>
          <a:ahLst/>
          <a:cxnLst/>
          <a:rect l="0" t="0" r="0" b="0"/>
          <a:pathLst>
            <a:path>
              <a:moveTo>
                <a:pt x="0" y="0"/>
              </a:moveTo>
              <a:lnTo>
                <a:pt x="0" y="1065284"/>
              </a:lnTo>
              <a:lnTo>
                <a:pt x="173839" y="106528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4C3AAC-7828-4BCD-BF2B-FE6EE80944F2}">
      <dsp:nvSpPr>
        <dsp:cNvPr id="0" name=""/>
        <dsp:cNvSpPr/>
      </dsp:nvSpPr>
      <dsp:spPr>
        <a:xfrm>
          <a:off x="4020989" y="871189"/>
          <a:ext cx="182933" cy="1064596"/>
        </a:xfrm>
        <a:custGeom>
          <a:avLst/>
          <a:gdLst/>
          <a:ahLst/>
          <a:cxnLst/>
          <a:rect l="0" t="0" r="0" b="0"/>
          <a:pathLst>
            <a:path>
              <a:moveTo>
                <a:pt x="182933" y="0"/>
              </a:moveTo>
              <a:lnTo>
                <a:pt x="182933" y="1064596"/>
              </a:lnTo>
              <a:lnTo>
                <a:pt x="0" y="10645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A3B701-C314-433A-A488-D8118CFCF565}">
      <dsp:nvSpPr>
        <dsp:cNvPr id="0" name=""/>
        <dsp:cNvSpPr/>
      </dsp:nvSpPr>
      <dsp:spPr>
        <a:xfrm>
          <a:off x="4203923" y="871189"/>
          <a:ext cx="2388226" cy="2129192"/>
        </a:xfrm>
        <a:custGeom>
          <a:avLst/>
          <a:gdLst/>
          <a:ahLst/>
          <a:cxnLst/>
          <a:rect l="0" t="0" r="0" b="0"/>
          <a:pathLst>
            <a:path>
              <a:moveTo>
                <a:pt x="0" y="0"/>
              </a:moveTo>
              <a:lnTo>
                <a:pt x="0" y="1946258"/>
              </a:lnTo>
              <a:lnTo>
                <a:pt x="2388226" y="1946258"/>
              </a:lnTo>
              <a:lnTo>
                <a:pt x="2388226" y="21291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8897ED-4CB2-4E19-BB7C-EAE1CC7B42AB}">
      <dsp:nvSpPr>
        <dsp:cNvPr id="0" name=""/>
        <dsp:cNvSpPr/>
      </dsp:nvSpPr>
      <dsp:spPr>
        <a:xfrm>
          <a:off x="4158203" y="871189"/>
          <a:ext cx="91440" cy="2129192"/>
        </a:xfrm>
        <a:custGeom>
          <a:avLst/>
          <a:gdLst/>
          <a:ahLst/>
          <a:cxnLst/>
          <a:rect l="0" t="0" r="0" b="0"/>
          <a:pathLst>
            <a:path>
              <a:moveTo>
                <a:pt x="45720" y="0"/>
              </a:moveTo>
              <a:lnTo>
                <a:pt x="45720" y="1946258"/>
              </a:lnTo>
              <a:lnTo>
                <a:pt x="72985" y="1946258"/>
              </a:lnTo>
              <a:lnTo>
                <a:pt x="72985" y="21291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9F5645-387F-4CF3-9B84-6B4BB5F3D6DB}">
      <dsp:nvSpPr>
        <dsp:cNvPr id="0" name=""/>
        <dsp:cNvSpPr/>
      </dsp:nvSpPr>
      <dsp:spPr>
        <a:xfrm>
          <a:off x="1842962" y="871189"/>
          <a:ext cx="2360960" cy="2129192"/>
        </a:xfrm>
        <a:custGeom>
          <a:avLst/>
          <a:gdLst/>
          <a:ahLst/>
          <a:cxnLst/>
          <a:rect l="0" t="0" r="0" b="0"/>
          <a:pathLst>
            <a:path>
              <a:moveTo>
                <a:pt x="2360960" y="0"/>
              </a:moveTo>
              <a:lnTo>
                <a:pt x="2360960" y="1946258"/>
              </a:lnTo>
              <a:lnTo>
                <a:pt x="0" y="1946258"/>
              </a:lnTo>
              <a:lnTo>
                <a:pt x="0" y="21291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C6BFCF-0C27-44A4-936A-C35D03F84F0F}">
      <dsp:nvSpPr>
        <dsp:cNvPr id="0" name=""/>
        <dsp:cNvSpPr/>
      </dsp:nvSpPr>
      <dsp:spPr>
        <a:xfrm>
          <a:off x="3332809" y="76"/>
          <a:ext cx="1742226" cy="871113"/>
        </a:xfrm>
        <a:prstGeom prst="rect">
          <a:avLst/>
        </a:prstGeom>
        <a:solidFill>
          <a:srgbClr val="F4F6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b="1" kern="1200" dirty="0">
              <a:solidFill>
                <a:srgbClr val="002060"/>
              </a:solidFill>
              <a:latin typeface="Times New Roman" panose="02020603050405020304" pitchFamily="18" charset="0"/>
              <a:cs typeface="Times New Roman" panose="02020603050405020304" pitchFamily="18" charset="0"/>
            </a:rPr>
            <a:t>Ως προς το γνωστικό στόχο της δράσης</a:t>
          </a:r>
        </a:p>
      </dsp:txBody>
      <dsp:txXfrm>
        <a:off x="3332809" y="76"/>
        <a:ext cx="1742226" cy="871113"/>
      </dsp:txXfrm>
    </dsp:sp>
    <dsp:sp modelId="{22FF0089-635A-42FE-8CD1-4AA4A7944AB5}">
      <dsp:nvSpPr>
        <dsp:cNvPr id="0" name=""/>
        <dsp:cNvSpPr/>
      </dsp:nvSpPr>
      <dsp:spPr>
        <a:xfrm>
          <a:off x="836521" y="3000381"/>
          <a:ext cx="2012881" cy="1612648"/>
        </a:xfrm>
        <a:prstGeom prst="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rgbClr val="002060"/>
              </a:solidFill>
              <a:latin typeface="Times New Roman" panose="02020603050405020304" pitchFamily="18" charset="0"/>
              <a:cs typeface="Times New Roman" panose="02020603050405020304" pitchFamily="18" charset="0"/>
            </a:rPr>
            <a:t>Τελικά όμως </a:t>
          </a:r>
          <a:r>
            <a:rPr lang="el-GR" sz="1600" b="1" kern="1200" dirty="0">
              <a:solidFill>
                <a:srgbClr val="002060"/>
              </a:solidFill>
              <a:latin typeface="Times New Roman" panose="02020603050405020304" pitchFamily="18" charset="0"/>
              <a:cs typeface="Times New Roman" panose="02020603050405020304" pitchFamily="18" charset="0"/>
            </a:rPr>
            <a:t>παραδέχονται ότι έμαθαν </a:t>
          </a:r>
          <a:r>
            <a:rPr lang="el-GR" sz="1600" kern="1200" dirty="0">
              <a:solidFill>
                <a:srgbClr val="002060"/>
              </a:solidFill>
              <a:latin typeface="Times New Roman" panose="02020603050405020304" pitchFamily="18" charset="0"/>
              <a:cs typeface="Times New Roman" panose="02020603050405020304" pitchFamily="18" charset="0"/>
            </a:rPr>
            <a:t>κάτι για την απομακρυσμένη πόλη, </a:t>
          </a:r>
          <a:r>
            <a:rPr lang="el-GR" sz="1600" b="1" kern="1200" dirty="0">
              <a:solidFill>
                <a:srgbClr val="002060"/>
              </a:solidFill>
              <a:latin typeface="Times New Roman" panose="02020603050405020304" pitchFamily="18" charset="0"/>
              <a:cs typeface="Times New Roman" panose="02020603050405020304" pitchFamily="18" charset="0"/>
            </a:rPr>
            <a:t>περισσότερο από τους μαθητές του Ρεθύμνου</a:t>
          </a:r>
        </a:p>
      </dsp:txBody>
      <dsp:txXfrm>
        <a:off x="836521" y="3000381"/>
        <a:ext cx="2012881" cy="1612648"/>
      </dsp:txXfrm>
    </dsp:sp>
    <dsp:sp modelId="{5CFBEA3B-6330-4FAA-A6FE-72E8CCDB3E3F}">
      <dsp:nvSpPr>
        <dsp:cNvPr id="0" name=""/>
        <dsp:cNvSpPr/>
      </dsp:nvSpPr>
      <dsp:spPr>
        <a:xfrm>
          <a:off x="3215270" y="3000381"/>
          <a:ext cx="2031836" cy="1770102"/>
        </a:xfrm>
        <a:prstGeom prst="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rgbClr val="002060"/>
              </a:solidFill>
              <a:latin typeface="Times New Roman" panose="02020603050405020304" pitchFamily="18" charset="0"/>
              <a:cs typeface="Times New Roman" panose="02020603050405020304" pitchFamily="18" charset="0"/>
            </a:rPr>
            <a:t>Ικανός αριθμός αναφορών, κοινός για τις δύο πόλεις, με μεγάλο ποσοστό μαθητών12/40), γράφει για </a:t>
          </a:r>
          <a:r>
            <a:rPr lang="el-GR" sz="1600" b="1" kern="1200" dirty="0">
              <a:solidFill>
                <a:srgbClr val="002060"/>
              </a:solidFill>
              <a:latin typeface="Times New Roman" panose="02020603050405020304" pitchFamily="18" charset="0"/>
              <a:cs typeface="Times New Roman" panose="02020603050405020304" pitchFamily="18" charset="0"/>
            </a:rPr>
            <a:t>τις ομοιότητες των δύο πόλεων</a:t>
          </a:r>
        </a:p>
      </dsp:txBody>
      <dsp:txXfrm>
        <a:off x="3215270" y="3000381"/>
        <a:ext cx="2031836" cy="1770102"/>
      </dsp:txXfrm>
    </dsp:sp>
    <dsp:sp modelId="{52AB4882-341F-45AE-9FD9-549C89A8D1BB}">
      <dsp:nvSpPr>
        <dsp:cNvPr id="0" name=""/>
        <dsp:cNvSpPr/>
      </dsp:nvSpPr>
      <dsp:spPr>
        <a:xfrm>
          <a:off x="5612974" y="3000381"/>
          <a:ext cx="1958349" cy="1979752"/>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l-GR" sz="1600" kern="1200" dirty="0">
              <a:solidFill>
                <a:srgbClr val="002060"/>
              </a:solidFill>
              <a:latin typeface="Times New Roman" panose="02020603050405020304" pitchFamily="18" charset="0"/>
              <a:cs typeface="Times New Roman" panose="02020603050405020304" pitchFamily="18" charset="0"/>
            </a:rPr>
            <a:t>Οι μαθητές του </a:t>
          </a:r>
          <a:r>
            <a:rPr lang="el-GR" sz="1600" b="1" kern="1200" dirty="0">
              <a:solidFill>
                <a:srgbClr val="002060"/>
              </a:solidFill>
              <a:latin typeface="Times New Roman" panose="02020603050405020304" pitchFamily="18" charset="0"/>
              <a:cs typeface="Times New Roman" panose="02020603050405020304" pitchFamily="18" charset="0"/>
            </a:rPr>
            <a:t>Ρεθύμνου</a:t>
          </a:r>
          <a:r>
            <a:rPr lang="el-GR" sz="1600" kern="1200" dirty="0">
              <a:solidFill>
                <a:srgbClr val="002060"/>
              </a:solidFill>
              <a:latin typeface="Times New Roman" panose="02020603050405020304" pitchFamily="18" charset="0"/>
              <a:cs typeface="Times New Roman" panose="02020603050405020304" pitchFamily="18" charset="0"/>
            </a:rPr>
            <a:t>, μετά την επίσκεψη στα Χανιά, </a:t>
          </a:r>
          <a:r>
            <a:rPr lang="el-GR" sz="1600" b="1" kern="1200" dirty="0">
              <a:solidFill>
                <a:srgbClr val="002060"/>
              </a:solidFill>
              <a:latin typeface="Times New Roman" panose="02020603050405020304" pitchFamily="18" charset="0"/>
              <a:cs typeface="Times New Roman" panose="02020603050405020304" pitchFamily="18" charset="0"/>
            </a:rPr>
            <a:t>παραδέχονται ότι γνώριζαν</a:t>
          </a:r>
          <a:r>
            <a:rPr lang="el-GR" sz="1600" kern="1200" dirty="0">
              <a:solidFill>
                <a:srgbClr val="002060"/>
              </a:solidFill>
              <a:latin typeface="Times New Roman" panose="02020603050405020304" pitchFamily="18" charset="0"/>
              <a:cs typeface="Times New Roman" panose="02020603050405020304" pitchFamily="18" charset="0"/>
            </a:rPr>
            <a:t> περισσότερα για τα </a:t>
          </a:r>
          <a:r>
            <a:rPr lang="el-GR" sz="1600" b="1" kern="1200" dirty="0">
              <a:solidFill>
                <a:srgbClr val="002060"/>
              </a:solidFill>
              <a:latin typeface="Times New Roman" panose="02020603050405020304" pitchFamily="18" charset="0"/>
              <a:cs typeface="Times New Roman" panose="02020603050405020304" pitchFamily="18" charset="0"/>
            </a:rPr>
            <a:t>Χανιά αρχικά</a:t>
          </a:r>
          <a:r>
            <a:rPr lang="el-GR" sz="1600" kern="1200" dirty="0">
              <a:solidFill>
                <a:srgbClr val="002060"/>
              </a:solidFill>
              <a:latin typeface="Times New Roman" panose="02020603050405020304" pitchFamily="18" charset="0"/>
              <a:cs typeface="Times New Roman" panose="02020603050405020304" pitchFamily="18" charset="0"/>
            </a:rPr>
            <a:t>.</a:t>
          </a:r>
        </a:p>
        <a:p>
          <a:pPr marL="0" lvl="0" indent="0" algn="ctr" defTabSz="711200">
            <a:lnSpc>
              <a:spcPct val="90000"/>
            </a:lnSpc>
            <a:spcBef>
              <a:spcPct val="0"/>
            </a:spcBef>
            <a:spcAft>
              <a:spcPct val="35000"/>
            </a:spcAft>
            <a:buNone/>
          </a:pPr>
          <a:r>
            <a:rPr lang="el-GR" sz="1600" kern="1200" dirty="0">
              <a:solidFill>
                <a:srgbClr val="002060"/>
              </a:solidFill>
              <a:latin typeface="Times New Roman" panose="02020603050405020304" pitchFamily="18" charset="0"/>
              <a:cs typeface="Times New Roman" panose="02020603050405020304" pitchFamily="18" charset="0"/>
            </a:rPr>
            <a:t>Μόνο δύο το αποδίδουν στη 2</a:t>
          </a:r>
          <a:r>
            <a:rPr lang="el-GR" sz="1600" kern="1200" baseline="30000" dirty="0">
              <a:solidFill>
                <a:srgbClr val="002060"/>
              </a:solidFill>
              <a:latin typeface="Times New Roman" panose="02020603050405020304" pitchFamily="18" charset="0"/>
              <a:cs typeface="Times New Roman" panose="02020603050405020304" pitchFamily="18" charset="0"/>
            </a:rPr>
            <a:t>η</a:t>
          </a:r>
          <a:r>
            <a:rPr lang="el-GR" sz="1600" kern="1200" dirty="0">
              <a:solidFill>
                <a:srgbClr val="002060"/>
              </a:solidFill>
              <a:latin typeface="Times New Roman" panose="02020603050405020304" pitchFamily="18" charset="0"/>
              <a:cs typeface="Times New Roman" panose="02020603050405020304" pitchFamily="18" charset="0"/>
            </a:rPr>
            <a:t> τηλεδιάσκεψη</a:t>
          </a:r>
        </a:p>
      </dsp:txBody>
      <dsp:txXfrm>
        <a:off x="5612974" y="3000381"/>
        <a:ext cx="1958349" cy="1979752"/>
      </dsp:txXfrm>
    </dsp:sp>
    <dsp:sp modelId="{95471A2B-3DB0-4B03-96A3-E10DE7C389FD}">
      <dsp:nvSpPr>
        <dsp:cNvPr id="0" name=""/>
        <dsp:cNvSpPr/>
      </dsp:nvSpPr>
      <dsp:spPr>
        <a:xfrm>
          <a:off x="1993856" y="1237057"/>
          <a:ext cx="2027132" cy="1397457"/>
        </a:xfrm>
        <a:prstGeom prst="rect">
          <a:avLst/>
        </a:prstGeom>
        <a:solidFill>
          <a:srgbClr val="90FA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002060"/>
              </a:solidFill>
              <a:latin typeface="Times New Roman" panose="02020603050405020304" pitchFamily="18" charset="0"/>
              <a:cs typeface="Times New Roman" panose="02020603050405020304" pitchFamily="18" charset="0"/>
            </a:rPr>
            <a:t>Οι μαθητές και των δύο τάξεων </a:t>
          </a:r>
          <a:r>
            <a:rPr lang="el-GR" sz="1800" b="1" kern="1200" dirty="0">
              <a:solidFill>
                <a:srgbClr val="002060"/>
              </a:solidFill>
              <a:latin typeface="Times New Roman" panose="02020603050405020304" pitchFamily="18" charset="0"/>
              <a:cs typeface="Times New Roman" panose="02020603050405020304" pitchFamily="18" charset="0"/>
            </a:rPr>
            <a:t>αρχικά δεν γνωρίζουν</a:t>
          </a:r>
          <a:r>
            <a:rPr lang="el-GR" sz="1800" kern="1200" dirty="0">
              <a:solidFill>
                <a:srgbClr val="002060"/>
              </a:solidFill>
              <a:latin typeface="Times New Roman" panose="02020603050405020304" pitchFamily="18" charset="0"/>
              <a:cs typeface="Times New Roman" panose="02020603050405020304" pitchFamily="18" charset="0"/>
            </a:rPr>
            <a:t> την παλιά πόλη της απομακρυσμένης τάξης</a:t>
          </a:r>
        </a:p>
      </dsp:txBody>
      <dsp:txXfrm>
        <a:off x="1993856" y="1237057"/>
        <a:ext cx="2027132" cy="1397457"/>
      </dsp:txXfrm>
    </dsp:sp>
    <dsp:sp modelId="{AEDAA185-6FA1-4447-91D6-E17D9D316000}">
      <dsp:nvSpPr>
        <dsp:cNvPr id="0" name=""/>
        <dsp:cNvSpPr/>
      </dsp:nvSpPr>
      <dsp:spPr>
        <a:xfrm>
          <a:off x="4377762" y="1284497"/>
          <a:ext cx="2304390" cy="1303951"/>
        </a:xfrm>
        <a:prstGeom prst="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002060"/>
              </a:solidFill>
              <a:latin typeface="Times New Roman" panose="02020603050405020304" pitchFamily="18" charset="0"/>
              <a:cs typeface="Times New Roman" panose="02020603050405020304" pitchFamily="18" charset="0"/>
            </a:rPr>
            <a:t>Οι μαθητές στα </a:t>
          </a:r>
          <a:r>
            <a:rPr lang="el-GR" sz="1800" b="1" kern="1200" dirty="0">
              <a:solidFill>
                <a:srgbClr val="002060"/>
              </a:solidFill>
              <a:latin typeface="Times New Roman" panose="02020603050405020304" pitchFamily="18" charset="0"/>
              <a:cs typeface="Times New Roman" panose="02020603050405020304" pitchFamily="18" charset="0"/>
            </a:rPr>
            <a:t>Χανιά δεν προσδοκούν </a:t>
          </a:r>
          <a:r>
            <a:rPr lang="el-GR" sz="1800" kern="1200" dirty="0">
              <a:solidFill>
                <a:srgbClr val="002060"/>
              </a:solidFill>
              <a:latin typeface="Times New Roman" panose="02020603050405020304" pitchFamily="18" charset="0"/>
              <a:cs typeface="Times New Roman" panose="02020603050405020304" pitchFamily="18" charset="0"/>
            </a:rPr>
            <a:t>να μάθουν κάτι για την παλιά πόλη της απομακρυσμένης τάξης</a:t>
          </a:r>
        </a:p>
      </dsp:txBody>
      <dsp:txXfrm>
        <a:off x="4377762" y="1284497"/>
        <a:ext cx="2304390" cy="13039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697CB-53D1-453D-9E9A-7589A7923A0F}">
      <dsp:nvSpPr>
        <dsp:cNvPr id="0" name=""/>
        <dsp:cNvSpPr/>
      </dsp:nvSpPr>
      <dsp:spPr>
        <a:xfrm>
          <a:off x="3048000" y="1874697"/>
          <a:ext cx="1668009" cy="578978"/>
        </a:xfrm>
        <a:custGeom>
          <a:avLst/>
          <a:gdLst/>
          <a:ahLst/>
          <a:cxnLst/>
          <a:rect l="0" t="0" r="0" b="0"/>
          <a:pathLst>
            <a:path>
              <a:moveTo>
                <a:pt x="0" y="0"/>
              </a:moveTo>
              <a:lnTo>
                <a:pt x="0" y="289489"/>
              </a:lnTo>
              <a:lnTo>
                <a:pt x="1668009" y="289489"/>
              </a:lnTo>
              <a:lnTo>
                <a:pt x="1668009" y="578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6740AC-E149-40BE-8D71-EC9403C9DC3C}">
      <dsp:nvSpPr>
        <dsp:cNvPr id="0" name=""/>
        <dsp:cNvSpPr/>
      </dsp:nvSpPr>
      <dsp:spPr>
        <a:xfrm>
          <a:off x="1379990" y="1874697"/>
          <a:ext cx="1668009" cy="578978"/>
        </a:xfrm>
        <a:custGeom>
          <a:avLst/>
          <a:gdLst/>
          <a:ahLst/>
          <a:cxnLst/>
          <a:rect l="0" t="0" r="0" b="0"/>
          <a:pathLst>
            <a:path>
              <a:moveTo>
                <a:pt x="1668009" y="0"/>
              </a:moveTo>
              <a:lnTo>
                <a:pt x="1668009" y="289489"/>
              </a:lnTo>
              <a:lnTo>
                <a:pt x="0" y="289489"/>
              </a:lnTo>
              <a:lnTo>
                <a:pt x="0" y="5789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A1F74-D647-4C4B-A27A-B301D97FE91A}">
      <dsp:nvSpPr>
        <dsp:cNvPr id="0" name=""/>
        <dsp:cNvSpPr/>
      </dsp:nvSpPr>
      <dsp:spPr>
        <a:xfrm>
          <a:off x="1319803" y="231803"/>
          <a:ext cx="3456392" cy="1642893"/>
        </a:xfrm>
        <a:prstGeom prst="rect">
          <a:avLst/>
        </a:prstGeom>
        <a:solidFill>
          <a:srgbClr val="99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Μπορούν οι μαθητές να διερευνήσουν αποτελεσματικά την ιστορία του τόπου τους και τα μνημεία του περιβάλλοντός τους συνεργατικά με συμμαθητές τους από μία απομακρυσμένη τάξη;</a:t>
          </a:r>
          <a:endParaRPr lang="el-GR" sz="1800" b="1" kern="1200" dirty="0">
            <a:solidFill>
              <a:srgbClr val="002060"/>
            </a:solidFill>
            <a:latin typeface="Times New Roman" panose="02020603050405020304" pitchFamily="18" charset="0"/>
            <a:cs typeface="Times New Roman" panose="02020603050405020304" pitchFamily="18" charset="0"/>
          </a:endParaRPr>
        </a:p>
      </dsp:txBody>
      <dsp:txXfrm>
        <a:off x="1319803" y="231803"/>
        <a:ext cx="3456392" cy="1642893"/>
      </dsp:txXfrm>
    </dsp:sp>
    <dsp:sp modelId="{18FD004F-F800-4E08-BCAD-45D6A43DD0C4}">
      <dsp:nvSpPr>
        <dsp:cNvPr id="0" name=""/>
        <dsp:cNvSpPr/>
      </dsp:nvSpPr>
      <dsp:spPr>
        <a:xfrm>
          <a:off x="1469" y="2453675"/>
          <a:ext cx="2757041" cy="1378520"/>
        </a:xfrm>
        <a:prstGeom prst="rect">
          <a:avLst/>
        </a:prstGeom>
        <a:gradFill flip="none" rotWithShape="0">
          <a:gsLst>
            <a:gs pos="0">
              <a:srgbClr val="86F729">
                <a:tint val="66000"/>
                <a:satMod val="160000"/>
              </a:srgbClr>
            </a:gs>
            <a:gs pos="50000">
              <a:srgbClr val="86F729">
                <a:tint val="44500"/>
                <a:satMod val="160000"/>
              </a:srgbClr>
            </a:gs>
            <a:gs pos="100000">
              <a:srgbClr val="86F729">
                <a:tint val="23500"/>
                <a:satMod val="160000"/>
              </a:srgbClr>
            </a:gs>
          </a:gsLst>
          <a:lin ang="81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απάντηση είναι </a:t>
          </a:r>
          <a:r>
            <a:rPr lang="el-GR" sz="20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καταφατική</a:t>
          </a:r>
          <a:r>
            <a:rPr lang="el-GR" sz="24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l-GR" sz="2400" b="1" kern="1200" dirty="0">
            <a:solidFill>
              <a:srgbClr val="002060"/>
            </a:solidFill>
            <a:latin typeface="Times New Roman" panose="02020603050405020304" pitchFamily="18" charset="0"/>
            <a:cs typeface="Times New Roman" panose="02020603050405020304" pitchFamily="18" charset="0"/>
          </a:endParaRPr>
        </a:p>
      </dsp:txBody>
      <dsp:txXfrm>
        <a:off x="1469" y="2453675"/>
        <a:ext cx="2757041" cy="1378520"/>
      </dsp:txXfrm>
    </dsp:sp>
    <dsp:sp modelId="{8D358773-2BDD-496B-B1A1-DA33D9BEC44B}">
      <dsp:nvSpPr>
        <dsp:cNvPr id="0" name=""/>
        <dsp:cNvSpPr/>
      </dsp:nvSpPr>
      <dsp:spPr>
        <a:xfrm>
          <a:off x="3337489" y="2453675"/>
          <a:ext cx="2757041" cy="1378520"/>
        </a:xfrm>
        <a:prstGeom prst="rect">
          <a:avLst/>
        </a:prstGeom>
        <a:solidFill>
          <a:srgbClr val="D8B2C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Ο πρώτος σκοπός της δράσης που θέσαμε, </a:t>
          </a:r>
          <a:r>
            <a:rPr lang="el-GR" sz="18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μελέτη της παλιάς πόλης σε Χανιά και Ρέθυμνο μέσα από τα μνημεία</a:t>
          </a:r>
          <a:r>
            <a:rPr lang="el-GR" sz="1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l-GR" sz="1800" b="1"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εκπληρώθηκε</a:t>
          </a:r>
          <a:endParaRPr lang="el-GR" sz="1800" b="1" kern="1200" dirty="0">
            <a:solidFill>
              <a:srgbClr val="002060"/>
            </a:solidFill>
            <a:latin typeface="Times New Roman" panose="02020603050405020304" pitchFamily="18" charset="0"/>
            <a:cs typeface="Times New Roman" panose="02020603050405020304" pitchFamily="18" charset="0"/>
          </a:endParaRPr>
        </a:p>
      </dsp:txBody>
      <dsp:txXfrm>
        <a:off x="3337489" y="2453675"/>
        <a:ext cx="2757041" cy="137852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278531" name="Rectangle 3"/>
          <p:cNvSpPr>
            <a:spLocks noGrp="1" noChangeArrowheads="1"/>
          </p:cNvSpPr>
          <p:nvPr>
            <p:ph type="dt" idx="1"/>
          </p:nvPr>
        </p:nvSpPr>
        <p:spPr bwMode="auto">
          <a:xfrm>
            <a:off x="3884613" y="0"/>
            <a:ext cx="2971800"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71684" name="Rectangle 4"/>
          <p:cNvSpPr>
            <a:spLocks noGrp="1" noRot="1" noChangeAspect="1" noChangeArrowheads="1" noTextEdit="1"/>
          </p:cNvSpPr>
          <p:nvPr>
            <p:ph type="sldImg" idx="2"/>
          </p:nvPr>
        </p:nvSpPr>
        <p:spPr bwMode="auto">
          <a:xfrm>
            <a:off x="996950" y="730250"/>
            <a:ext cx="4864100" cy="3649663"/>
          </a:xfrm>
          <a:prstGeom prst="rect">
            <a:avLst/>
          </a:prstGeom>
          <a:noFill/>
          <a:ln w="9525">
            <a:solidFill>
              <a:srgbClr val="000000"/>
            </a:solidFill>
            <a:miter lim="800000"/>
            <a:headEnd/>
            <a:tailEnd/>
          </a:ln>
        </p:spPr>
      </p:sp>
      <p:sp>
        <p:nvSpPr>
          <p:cNvPr id="278533" name="Rectangle 5"/>
          <p:cNvSpPr>
            <a:spLocks noGrp="1" noChangeArrowheads="1"/>
          </p:cNvSpPr>
          <p:nvPr>
            <p:ph type="body" sz="quarter" idx="3"/>
          </p:nvPr>
        </p:nvSpPr>
        <p:spPr bwMode="auto">
          <a:xfrm>
            <a:off x="685800" y="4624388"/>
            <a:ext cx="5486400" cy="4379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278534" name="Rectangle 6"/>
          <p:cNvSpPr>
            <a:spLocks noGrp="1" noChangeArrowheads="1"/>
          </p:cNvSpPr>
          <p:nvPr>
            <p:ph type="ftr" sz="quarter" idx="4"/>
          </p:nvPr>
        </p:nvSpPr>
        <p:spPr bwMode="auto">
          <a:xfrm>
            <a:off x="0"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278535" name="Rectangle 7"/>
          <p:cNvSpPr>
            <a:spLocks noGrp="1" noChangeArrowheads="1"/>
          </p:cNvSpPr>
          <p:nvPr>
            <p:ph type="sldNum" sz="quarter" idx="5"/>
          </p:nvPr>
        </p:nvSpPr>
        <p:spPr bwMode="auto">
          <a:xfrm>
            <a:off x="3884613" y="9245600"/>
            <a:ext cx="2971800" cy="4873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8568C96-3D9B-4CEA-82D6-5318AA7F4D69}" type="slidenum">
              <a:rPr lang="el-GR"/>
              <a:pPr>
                <a:defRPr/>
              </a:pPr>
              <a:t>‹#›</a:t>
            </a:fld>
            <a:endParaRPr lang="el-GR"/>
          </a:p>
        </p:txBody>
      </p:sp>
    </p:spTree>
    <p:extLst>
      <p:ext uri="{BB962C8B-B14F-4D97-AF65-F5344CB8AC3E}">
        <p14:creationId xmlns:p14="http://schemas.microsoft.com/office/powerpoint/2010/main" val="2740170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08568C96-3D9B-4CEA-82D6-5318AA7F4D69}" type="slidenum">
              <a:rPr lang="el-GR" smtClean="0"/>
              <a:pPr>
                <a:defRPr/>
              </a:pPr>
              <a:t>1</a:t>
            </a:fld>
            <a:endParaRPr lang="el-GR"/>
          </a:p>
        </p:txBody>
      </p:sp>
    </p:spTree>
    <p:extLst>
      <p:ext uri="{BB962C8B-B14F-4D97-AF65-F5344CB8AC3E}">
        <p14:creationId xmlns:p14="http://schemas.microsoft.com/office/powerpoint/2010/main" val="130392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Ψηφιακές Κοινότητες Μάθησης είναι ομάδες ανθρώπων κοινών ενδιαφερόντων που αξιοποιούν τις ΤΠΕ και το Διαδίκτυο για την λειτουργία τους με στόχο τη βελτίωση και την ανταλλαγή πρακτικών. Μια κοινότητα μάθησης είναι μια ομάδα, που βασίζεται στην εμπιστοσύνη, στην αλληλεπίδραση, στην συνεργασία και στην μάθηση (</a:t>
            </a:r>
            <a:r>
              <a:rPr lang="el-GR" dirty="0" err="1"/>
              <a:t>Αβούρης</a:t>
            </a:r>
            <a:r>
              <a:rPr lang="el-GR" dirty="0"/>
              <a:t>, Καραγιαννίδης &amp; Κόμης, 2007). Σε ένα περιβάλλον μάθησης στο διαδίκτυο η εξ Αποστάσεως εκπαίδευση στοχεύει στην ανάπτυξη </a:t>
            </a:r>
            <a:r>
              <a:rPr lang="el-GR" dirty="0" err="1"/>
              <a:t>διαδραστικότητας</a:t>
            </a:r>
            <a:r>
              <a:rPr lang="el-GR" dirty="0"/>
              <a:t> μεταξύ των εκπαιδευόμενων- εκπαιδευτικών- εκπαιδευτικού υλικού και εκπαιδευτικών εργαλείων (Αναστασιάδης, 2006). </a:t>
            </a:r>
          </a:p>
          <a:p>
            <a:r>
              <a:rPr lang="el-GR" dirty="0"/>
              <a:t>Οι ΨΚΜ αποτελούν κοινωνικούς χώρους, που προωθήθηκαν από τις ΤΠΕ, στους οποίους διευρύνονται οι ευκαιρίες για την υλοποίηση άτυπης αλλά και τυπικής μαθησιακής διαδικασίας</a:t>
            </a:r>
          </a:p>
          <a:p>
            <a:r>
              <a:rPr lang="el-GR" dirty="0"/>
              <a:t>Οι ΨΚΜ έχουν τη δυνατότητα να υποστηρίξουν την συνεργατική μάθηση (ΣΜ), η οποία αποτελεί μια ακόμη έννοια κλειδί για την εργασία μας. Στην εξ αποστάσεως εκπαίδευση η αλληλεπίδραση θεωρείται σημαντική στην εκπαιδευτική διαδικασία και η μάθηση γίνεται αποτελεσματική, όταν ο εκπαιδευόμενος συμμετέχει ενεργά στην οικοδόμηση της γνώσης, εμπλέκεται στην μαθησιακή διαδικασία και επικοινωνεί σε ένα συνεργατικό περιβάλλον μάθησης (</a:t>
            </a:r>
            <a:r>
              <a:rPr lang="el-GR" dirty="0" err="1"/>
              <a:t>Λιοναράκης</a:t>
            </a:r>
            <a:r>
              <a:rPr lang="el-GR" dirty="0"/>
              <a:t>, 2009)</a:t>
            </a:r>
          </a:p>
          <a:p>
            <a:r>
              <a:rPr lang="en-US" dirty="0"/>
              <a:t>μα</a:t>
            </a:r>
            <a:r>
              <a:rPr lang="en-US" dirty="0" err="1"/>
              <a:t>θησι</a:t>
            </a:r>
            <a:r>
              <a:rPr lang="en-US" dirty="0"/>
              <a:t>ακού περιβάλλοντος δίχως χωροχρονικές 9 th International Conference in Open &amp; Distance Learning - November 2017, Athens, Greece - PROCEEDINGS SECTION B: applications, experiences, good practices, descriptions and outlines, educational activities, issues for dialog and discussion 43 δεσμεύσεις, που ευνοείται η διερευνητική και δημιουργική μάθηση, ως μια συμπληρωματική μέθοδος διδασκαλίας</a:t>
            </a:r>
            <a:endParaRPr lang="el-GR" dirty="0"/>
          </a:p>
        </p:txBody>
      </p:sp>
      <p:sp>
        <p:nvSpPr>
          <p:cNvPr id="4" name="Θέση αριθμού διαφάνειας 3"/>
          <p:cNvSpPr>
            <a:spLocks noGrp="1"/>
          </p:cNvSpPr>
          <p:nvPr>
            <p:ph type="sldNum" sz="quarter" idx="5"/>
          </p:nvPr>
        </p:nvSpPr>
        <p:spPr/>
        <p:txBody>
          <a:bodyPr/>
          <a:lstStyle/>
          <a:p>
            <a:pPr>
              <a:defRPr/>
            </a:pPr>
            <a:fld id="{08568C96-3D9B-4CEA-82D6-5318AA7F4D69}" type="slidenum">
              <a:rPr lang="el-GR" smtClean="0"/>
              <a:pPr>
                <a:defRPr/>
              </a:pPr>
              <a:t>4</a:t>
            </a:fld>
            <a:endParaRPr lang="el-GR"/>
          </a:p>
        </p:txBody>
      </p:sp>
    </p:spTree>
    <p:extLst>
      <p:ext uri="{BB962C8B-B14F-4D97-AF65-F5344CB8AC3E}">
        <p14:creationId xmlns:p14="http://schemas.microsoft.com/office/powerpoint/2010/main" val="93583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a:t>
            </a:r>
            <a:r>
              <a:rPr lang="el-GR" dirty="0" err="1"/>
              <a:t>Διαδραστική</a:t>
            </a:r>
            <a:r>
              <a:rPr lang="el-GR" dirty="0"/>
              <a:t> Τηλεδιάσκεψη (ΔΤ) – Interactive </a:t>
            </a:r>
            <a:r>
              <a:rPr lang="el-GR" dirty="0" err="1"/>
              <a:t>Videoconferencing</a:t>
            </a:r>
            <a:r>
              <a:rPr lang="el-GR" dirty="0"/>
              <a:t> (IVC) επιτρέπει σε εκπαιδευόμενους και εκπαιδευτές που βρίσκονται σε δύο περισσότερα απομακρυσμένα σημεία, όχι απλά να επικοινωνούν ανταλλάσσοντας απόψεις ή να μοιράζονται δεδομένα μεταξύ τους, αλλά να συμμετέχουν ενεργά σε ένα δυναμικό περιβάλλον αλληλεπίδρασης, κύριο χαρακτηριστικό γνώρισμα του οποίου αποτελεί η συνεργατική οικοδόμηση της γνώσης από απόσταση σε πραγματικό χρόνο (</a:t>
            </a:r>
            <a:r>
              <a:rPr lang="el-GR" dirty="0" err="1"/>
              <a:t>Anastasiades</a:t>
            </a:r>
            <a:r>
              <a:rPr lang="el-GR" dirty="0"/>
              <a:t>, 2009) . Η Δ.Τ αποτελεί ένα σημαντικό τεχνολογικό μέσο το οποίο υπό παιδαγωγικές και κοινωνικές προϋποθέσεις μπορεί να συμβάλλει σημαντικά στο άνοιγμα του σχολείου σε ευρύτερα κοινωνικά και μαθησιακά περιβάλλοντα, να ενθαρρύνει την κοινωνική διαπραγμάτευση και κριτική θέαση των σύγχρονων τοπικών βιογραφιών του μικρόκοσμου που περιβάλλει την σχολική τάξη, να καλλιεργήσει το πνεύμα της συνεργασίας, την αναγκαιότητα της </a:t>
            </a:r>
            <a:r>
              <a:rPr lang="el-GR" dirty="0" err="1"/>
              <a:t>ενσυναίσθησης</a:t>
            </a:r>
            <a:r>
              <a:rPr lang="el-GR" dirty="0"/>
              <a:t> και την κουλτούρα της καθημερινής διαβούλευσης με άλλες νοοτροπίες, στάσεις, συμπεριφορές και αντιλήψεις (</a:t>
            </a:r>
            <a:r>
              <a:rPr lang="el-GR" dirty="0" err="1"/>
              <a:t>Anastasiades</a:t>
            </a:r>
            <a:r>
              <a:rPr lang="el-GR" dirty="0"/>
              <a:t>, 2010)</a:t>
            </a:r>
          </a:p>
        </p:txBody>
      </p:sp>
      <p:sp>
        <p:nvSpPr>
          <p:cNvPr id="4" name="Θέση αριθμού διαφάνειας 3"/>
          <p:cNvSpPr>
            <a:spLocks noGrp="1"/>
          </p:cNvSpPr>
          <p:nvPr>
            <p:ph type="sldNum" sz="quarter" idx="5"/>
          </p:nvPr>
        </p:nvSpPr>
        <p:spPr/>
        <p:txBody>
          <a:bodyPr/>
          <a:lstStyle/>
          <a:p>
            <a:pPr>
              <a:defRPr/>
            </a:pPr>
            <a:fld id="{08568C96-3D9B-4CEA-82D6-5318AA7F4D69}" type="slidenum">
              <a:rPr lang="el-GR" smtClean="0"/>
              <a:pPr>
                <a:defRPr/>
              </a:pPr>
              <a:t>14</a:t>
            </a:fld>
            <a:endParaRPr lang="el-GR"/>
          </a:p>
        </p:txBody>
      </p:sp>
    </p:spTree>
    <p:extLst>
      <p:ext uri="{BB962C8B-B14F-4D97-AF65-F5344CB8AC3E}">
        <p14:creationId xmlns:p14="http://schemas.microsoft.com/office/powerpoint/2010/main" val="204822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08568C96-3D9B-4CEA-82D6-5318AA7F4D69}" type="slidenum">
              <a:rPr lang="el-GR" smtClean="0"/>
              <a:pPr>
                <a:defRPr/>
              </a:pPr>
              <a:t>15</a:t>
            </a:fld>
            <a:endParaRPr lang="el-GR"/>
          </a:p>
        </p:txBody>
      </p:sp>
    </p:spTree>
    <p:extLst>
      <p:ext uri="{BB962C8B-B14F-4D97-AF65-F5344CB8AC3E}">
        <p14:creationId xmlns:p14="http://schemas.microsoft.com/office/powerpoint/2010/main" val="359251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08568C96-3D9B-4CEA-82D6-5318AA7F4D69}" type="slidenum">
              <a:rPr lang="el-GR" smtClean="0"/>
              <a:pPr>
                <a:defRPr/>
              </a:pPr>
              <a:t>16</a:t>
            </a:fld>
            <a:endParaRPr lang="el-GR"/>
          </a:p>
        </p:txBody>
      </p:sp>
    </p:spTree>
    <p:extLst>
      <p:ext uri="{BB962C8B-B14F-4D97-AF65-F5344CB8AC3E}">
        <p14:creationId xmlns:p14="http://schemas.microsoft.com/office/powerpoint/2010/main" val="63724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Το σημαντικό χαρακτηριστικό του web2.0 συνίσταται στο ότι ενθαρρύνει και υποστηρίζει τον απλό χρήστη να δημιουργήσει περιεχόμενο μαζί με άλλους (συνεργατική δημιουργία), προωθώντας την αλληλεπίδραση και την επικοινωνία μεταξύ τους (</a:t>
            </a:r>
            <a:r>
              <a:rPr lang="el-GR" dirty="0" err="1"/>
              <a:t>O'Reilly</a:t>
            </a:r>
            <a:r>
              <a:rPr lang="el-GR" dirty="0"/>
              <a:t>, 2005)</a:t>
            </a:r>
          </a:p>
        </p:txBody>
      </p:sp>
      <p:sp>
        <p:nvSpPr>
          <p:cNvPr id="4" name="Θέση αριθμού διαφάνειας 3"/>
          <p:cNvSpPr>
            <a:spLocks noGrp="1"/>
          </p:cNvSpPr>
          <p:nvPr>
            <p:ph type="sldNum" sz="quarter" idx="5"/>
          </p:nvPr>
        </p:nvSpPr>
        <p:spPr/>
        <p:txBody>
          <a:bodyPr/>
          <a:lstStyle/>
          <a:p>
            <a:pPr>
              <a:defRPr/>
            </a:pPr>
            <a:fld id="{08568C96-3D9B-4CEA-82D6-5318AA7F4D69}" type="slidenum">
              <a:rPr lang="el-GR" smtClean="0"/>
              <a:pPr>
                <a:defRPr/>
              </a:pPr>
              <a:t>17</a:t>
            </a:fld>
            <a:endParaRPr lang="el-GR"/>
          </a:p>
        </p:txBody>
      </p:sp>
    </p:spTree>
    <p:extLst>
      <p:ext uri="{BB962C8B-B14F-4D97-AF65-F5344CB8AC3E}">
        <p14:creationId xmlns:p14="http://schemas.microsoft.com/office/powerpoint/2010/main" val="3196416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δημιουργικότητα μπορεί να αντιμετωπιστεί και ως διαδικασία κατά την οποία το άτομο ενεργοποιεί νέες πρωτότυπες ιδέες, οι οποίες βοηθούν στην αντιμετώπιση καθημερινών προβλημάτων και προκλήσεων</a:t>
            </a:r>
          </a:p>
          <a:p>
            <a:r>
              <a:rPr lang="el-GR" dirty="0"/>
              <a:t>δομικό στοιχείο της δημιουργικότητας αποτελεί η διαδικασία επίλυσης προβλήματος, που σε συνδυασμό και με την άποψη του </a:t>
            </a:r>
            <a:r>
              <a:rPr lang="el-GR" dirty="0" err="1"/>
              <a:t>Einstein</a:t>
            </a:r>
            <a:r>
              <a:rPr lang="el-GR" dirty="0"/>
              <a:t> που θεωρούσε πως η διατύπωση ενός προβλήματος είναι πιο σημαντική από την επίλυσή του</a:t>
            </a:r>
          </a:p>
          <a:p>
            <a:r>
              <a:rPr lang="el-GR" dirty="0"/>
              <a:t>Σύμφωνα με τις </a:t>
            </a:r>
            <a:r>
              <a:rPr lang="el-GR" dirty="0" err="1"/>
              <a:t>κοινωνικοπολιτισμικές</a:t>
            </a:r>
            <a:r>
              <a:rPr lang="el-GR" dirty="0"/>
              <a:t> προσεγγίσεις η δημιουργικότητα αποκτά ιδιαίτερη προστιθέμενη αξία όταν λαμβάνει χώρα σε συνεργατικά περιβάλλοντα (</a:t>
            </a:r>
            <a:r>
              <a:rPr lang="el-GR" dirty="0" err="1"/>
              <a:t>Littleton</a:t>
            </a:r>
            <a:r>
              <a:rPr lang="el-GR" dirty="0"/>
              <a:t> &amp; </a:t>
            </a:r>
            <a:r>
              <a:rPr lang="el-GR" dirty="0" err="1"/>
              <a:t>Miell</a:t>
            </a:r>
            <a:r>
              <a:rPr lang="el-GR" dirty="0"/>
              <a:t>, 2004; </a:t>
            </a:r>
            <a:r>
              <a:rPr lang="el-GR" dirty="0" err="1"/>
              <a:t>Sawyer</a:t>
            </a:r>
            <a:r>
              <a:rPr lang="el-GR" dirty="0"/>
              <a:t>, 2007) χωρίς να αναιρείται το γεγονός ότι οι ατομικές δημιουργικές δραστηριότητες έχουν μια έντονη κοινωνική διάσταση (</a:t>
            </a:r>
            <a:r>
              <a:rPr lang="el-GR" dirty="0" err="1"/>
              <a:t>Ivinson</a:t>
            </a:r>
            <a:r>
              <a:rPr lang="el-GR" dirty="0"/>
              <a:t>, 2004). Στο πλαίσιο της ΣΔ το ενδιαφέρον εστιάζεται στην αμοιβαιότητα μεταξύ των μελών της ομάδας, την ανταλλαγή ιδεών, εμπειριών και βιωμάτων, στην διερεύνηση μιας κοινής προοπτικής, την διαπραγμάτευση ενός συλλογικού νοήματος </a:t>
            </a:r>
          </a:p>
          <a:p>
            <a:r>
              <a:rPr lang="el-GR" dirty="0"/>
              <a:t>πλαίσιο του σχολικού </a:t>
            </a:r>
            <a:r>
              <a:rPr lang="el-GR" dirty="0" err="1"/>
              <a:t>προβάλλοντος</a:t>
            </a:r>
            <a:r>
              <a:rPr lang="el-GR" dirty="0"/>
              <a:t>, η ΣΔ αποτελεί στις μέρες μας μιας από τις σημαντικότερες προϋποθέσεις για την κριτική ένταξη των μαθητών στην Κοινωνία της Γνώσης (Craft,2008; </a:t>
            </a:r>
            <a:r>
              <a:rPr lang="el-GR" dirty="0" err="1"/>
              <a:t>Daskolia</a:t>
            </a:r>
            <a:r>
              <a:rPr lang="el-GR" dirty="0"/>
              <a:t>, </a:t>
            </a:r>
            <a:r>
              <a:rPr lang="el-GR" dirty="0" err="1"/>
              <a:t>Lambropoulos</a:t>
            </a:r>
            <a:r>
              <a:rPr lang="el-GR" dirty="0"/>
              <a:t>, &amp; </a:t>
            </a:r>
            <a:r>
              <a:rPr lang="el-GR" dirty="0" err="1"/>
              <a:t>Kampylis</a:t>
            </a:r>
            <a:r>
              <a:rPr lang="el-GR" dirty="0"/>
              <a:t>, 2009), καθώς συμβάλλει στην </a:t>
            </a:r>
            <a:r>
              <a:rPr lang="el-GR" dirty="0" err="1"/>
              <a:t>κοινωνικο</a:t>
            </a:r>
            <a:r>
              <a:rPr lang="el-GR" dirty="0"/>
              <a:t>- συναισθηματική ανάπτυξη τους και στην ανάδειξη ισχυρών εσωτερικών κινήτρων (</a:t>
            </a:r>
            <a:r>
              <a:rPr lang="el-GR" dirty="0" err="1"/>
              <a:t>Littleton</a:t>
            </a:r>
            <a:r>
              <a:rPr lang="el-GR" dirty="0"/>
              <a:t> &amp; </a:t>
            </a:r>
            <a:r>
              <a:rPr lang="el-GR" dirty="0" err="1"/>
              <a:t>Miell</a:t>
            </a:r>
            <a:r>
              <a:rPr lang="el-GR" dirty="0"/>
              <a:t>, 2004; </a:t>
            </a:r>
            <a:r>
              <a:rPr lang="el-GR" dirty="0" err="1"/>
              <a:t>Moran</a:t>
            </a:r>
            <a:r>
              <a:rPr lang="el-GR" dirty="0"/>
              <a:t> &amp; </a:t>
            </a:r>
            <a:r>
              <a:rPr lang="el-GR" dirty="0" err="1"/>
              <a:t>John-Steiner</a:t>
            </a:r>
            <a:r>
              <a:rPr lang="el-GR" dirty="0"/>
              <a:t>, 2004). Οι ΤΠΕ υπό παιδαγωγικές προϋποθέσεις δύναται να υποστηρίξουν την ανάπτυξη της ΣΔ στο σύγχρονο σχολείο μέσα από τρείς αλληλοσχετιζόμενες πρακτικές</a:t>
            </a:r>
          </a:p>
        </p:txBody>
      </p:sp>
      <p:sp>
        <p:nvSpPr>
          <p:cNvPr id="4" name="Θέση αριθμού διαφάνειας 3"/>
          <p:cNvSpPr>
            <a:spLocks noGrp="1"/>
          </p:cNvSpPr>
          <p:nvPr>
            <p:ph type="sldNum" sz="quarter" idx="5"/>
          </p:nvPr>
        </p:nvSpPr>
        <p:spPr/>
        <p:txBody>
          <a:bodyPr/>
          <a:lstStyle/>
          <a:p>
            <a:pPr>
              <a:defRPr/>
            </a:pPr>
            <a:fld id="{08568C96-3D9B-4CEA-82D6-5318AA7F4D69}" type="slidenum">
              <a:rPr lang="el-GR" smtClean="0"/>
              <a:pPr>
                <a:defRPr/>
              </a:pPr>
              <a:t>24</a:t>
            </a:fld>
            <a:endParaRPr lang="el-GR"/>
          </a:p>
        </p:txBody>
      </p:sp>
    </p:spTree>
    <p:extLst>
      <p:ext uri="{BB962C8B-B14F-4D97-AF65-F5344CB8AC3E}">
        <p14:creationId xmlns:p14="http://schemas.microsoft.com/office/powerpoint/2010/main" val="3949528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43000" y="784188"/>
            <a:ext cx="6858000" cy="2387600"/>
          </a:xfrm>
        </p:spPr>
        <p:txBody>
          <a:bodyPr anchor="b">
            <a:normAutofit/>
          </a:bodyPr>
          <a:lstStyle>
            <a:lvl1pPr algn="ctr">
              <a:defRPr sz="6000" b="1"/>
            </a:lvl1pPr>
          </a:lstStyle>
          <a:p>
            <a:r>
              <a:rPr lang="el-GR" dirty="0"/>
              <a:t>Στυλ κύριου τίτλου</a:t>
            </a:r>
          </a:p>
        </p:txBody>
      </p:sp>
      <p:sp>
        <p:nvSpPr>
          <p:cNvPr id="3" name="Υπότιτλο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l-GR"/>
              <a:t>Στυλ κύριου υπότιτλου</a:t>
            </a:r>
          </a:p>
        </p:txBody>
      </p:sp>
      <p:sp>
        <p:nvSpPr>
          <p:cNvPr id="4" name="Θέση ημερομηνίας 3"/>
          <p:cNvSpPr>
            <a:spLocks noGrp="1"/>
          </p:cNvSpPr>
          <p:nvPr>
            <p:ph type="dt" sz="half" idx="10"/>
          </p:nvPr>
        </p:nvSpPr>
        <p:spPr/>
        <p:txBody>
          <a:bodyPr/>
          <a:lstStyle/>
          <a:p>
            <a:pPr>
              <a:defRPr/>
            </a:pPr>
            <a:endParaRPr lang="de-DE"/>
          </a:p>
        </p:txBody>
      </p:sp>
      <p:sp>
        <p:nvSpPr>
          <p:cNvPr id="5" name="Θέση υποσέλιδου 4"/>
          <p:cNvSpPr>
            <a:spLocks noGrp="1"/>
          </p:cNvSpPr>
          <p:nvPr>
            <p:ph type="ftr" sz="quarter" idx="11"/>
          </p:nvPr>
        </p:nvSpPr>
        <p:spPr/>
        <p:txBody>
          <a:bodyPr/>
          <a:lstStyle/>
          <a:p>
            <a:pPr>
              <a:defRPr/>
            </a:pPr>
            <a:endParaRPr lang="de-DE"/>
          </a:p>
        </p:txBody>
      </p:sp>
      <p:sp>
        <p:nvSpPr>
          <p:cNvPr id="6" name="Θέση αριθμού διαφάνειας 5"/>
          <p:cNvSpPr>
            <a:spLocks noGrp="1"/>
          </p:cNvSpPr>
          <p:nvPr>
            <p:ph type="sldNum" sz="quarter" idx="12"/>
          </p:nvPr>
        </p:nvSpPr>
        <p:spPr/>
        <p:txBody>
          <a:bodyPr/>
          <a:lstStyle/>
          <a:p>
            <a:pPr>
              <a:defRPr/>
            </a:pPr>
            <a:fld id="{AA02484D-3F63-488A-990A-36E3F22D10C7}" type="slidenum">
              <a:rPr lang="de-DE" smtClean="0"/>
              <a:pPr>
                <a:defRPr/>
              </a:pPr>
              <a:t>‹#›</a:t>
            </a:fld>
            <a:endParaRPr lang="de-DE" dirty="0"/>
          </a:p>
        </p:txBody>
      </p:sp>
      <p:sp>
        <p:nvSpPr>
          <p:cNvPr id="7" name="Rectangle 61"/>
          <p:cNvSpPr/>
          <p:nvPr userDrawn="1"/>
        </p:nvSpPr>
        <p:spPr>
          <a:xfrm>
            <a:off x="0" y="0"/>
            <a:ext cx="467544" cy="6858000"/>
          </a:xfrm>
          <a:prstGeom prst="rect">
            <a:avLst/>
          </a:prstGeom>
          <a:solidFill>
            <a:srgbClr val="931B1B"/>
          </a:solidFill>
          <a:ln>
            <a:noFill/>
          </a:ln>
          <a:effectLst/>
        </p:spPr>
        <p:style>
          <a:lnRef idx="1">
            <a:schemeClr val="accent1"/>
          </a:lnRef>
          <a:fillRef idx="3">
            <a:schemeClr val="accent1"/>
          </a:fillRef>
          <a:effectRef idx="2">
            <a:schemeClr val="accent1"/>
          </a:effectRef>
          <a:fontRef idx="minor">
            <a:schemeClr val="lt1"/>
          </a:fontRef>
        </p:style>
      </p:sp>
      <p:sp>
        <p:nvSpPr>
          <p:cNvPr id="9" name="Ορθογώνιο 8"/>
          <p:cNvSpPr/>
          <p:nvPr userDrawn="1"/>
        </p:nvSpPr>
        <p:spPr>
          <a:xfrm>
            <a:off x="467544" y="764704"/>
            <a:ext cx="57606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Πεντάγωνο 9"/>
          <p:cNvSpPr/>
          <p:nvPr userDrawn="1"/>
        </p:nvSpPr>
        <p:spPr>
          <a:xfrm>
            <a:off x="467544" y="2316163"/>
            <a:ext cx="675456" cy="7920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3124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DE9A7C16-FAF2-2C41-B697-563997C522AD}" type="datetimeFigureOut">
              <a:rPr lang="en-US" smtClean="0"/>
              <a:pPr/>
              <a:t>12/10/2018</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0666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43675" y="365125"/>
            <a:ext cx="1971675"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28650" y="365125"/>
            <a:ext cx="5800725" cy="5811838"/>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0A19D9EA-0687-604F-B97A-763B6765DF9F}" type="datetimeFigureOut">
              <a:rPr lang="en-US" smtClean="0"/>
              <a:pPr/>
              <a:t>12/10/2018</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573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υποσέλιδου"/>
          <p:cNvSpPr>
            <a:spLocks noGrp="1"/>
          </p:cNvSpPr>
          <p:nvPr>
            <p:ph type="ftr" sz="quarter" idx="10"/>
          </p:nvPr>
        </p:nvSpPr>
        <p:spPr/>
        <p:txBody>
          <a:bodyPr/>
          <a:lstStyle>
            <a:lvl1pPr>
              <a:defRPr/>
            </a:lvl1pPr>
          </a:lstStyle>
          <a:p>
            <a:r>
              <a:rPr lang="en-US" altLang="zh-CN"/>
              <a:t>Company  Logo</a:t>
            </a:r>
          </a:p>
        </p:txBody>
      </p:sp>
      <p:sp>
        <p:nvSpPr>
          <p:cNvPr id="5" name="4 - Θέση αριθμού διαφάνειας"/>
          <p:cNvSpPr>
            <a:spLocks noGrp="1"/>
          </p:cNvSpPr>
          <p:nvPr>
            <p:ph type="sldNum" sz="quarter" idx="11"/>
          </p:nvPr>
        </p:nvSpPr>
        <p:spPr/>
        <p:txBody>
          <a:bodyPr/>
          <a:lstStyle>
            <a:lvl1pPr>
              <a:defRPr/>
            </a:lvl1pPr>
          </a:lstStyle>
          <a:p>
            <a:fld id="{68E9FB36-CA35-4734-9A40-8675B9BF5091}" type="slidenum">
              <a:rPr lang="zh-CN" altLang="en-US"/>
              <a:pPr/>
              <a:t>‹#›</a:t>
            </a:fld>
            <a:endParaRPr lang="en-US" altLang="zh-CN"/>
          </a:p>
        </p:txBody>
      </p:sp>
    </p:spTree>
    <p:extLst>
      <p:ext uri="{BB962C8B-B14F-4D97-AF65-F5344CB8AC3E}">
        <p14:creationId xmlns:p14="http://schemas.microsoft.com/office/powerpoint/2010/main" val="2811501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lvl1pPr>
              <a:lnSpc>
                <a:spcPct val="150000"/>
              </a:lnSpc>
              <a:defRPr sz="4400"/>
            </a:lvl1pPr>
            <a:lvl2pPr>
              <a:lnSpc>
                <a:spcPct val="150000"/>
              </a:lnSpc>
              <a:defRPr sz="4000"/>
            </a:lvl2pPr>
            <a:lvl3pPr>
              <a:lnSpc>
                <a:spcPct val="150000"/>
              </a:lnSpc>
              <a:defRPr sz="3200"/>
            </a:lvl3pPr>
            <a:lvl4pPr>
              <a:lnSpc>
                <a:spcPct val="150000"/>
              </a:lnSpc>
              <a:defRPr sz="2800"/>
            </a:lvl4pPr>
            <a:lvl5pPr>
              <a:lnSpc>
                <a:spcPct val="150000"/>
              </a:lnSpc>
              <a:defRPr sz="2800"/>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p:cNvSpPr>
            <a:spLocks noGrp="1"/>
          </p:cNvSpPr>
          <p:nvPr>
            <p:ph type="dt" sz="half" idx="10"/>
          </p:nvPr>
        </p:nvSpPr>
        <p:spPr/>
        <p:txBody>
          <a:bodyPr/>
          <a:lstStyle/>
          <a:p>
            <a:r>
              <a:rPr lang="el-GR"/>
              <a:t>2016</a:t>
            </a:r>
            <a:endParaRPr lang="en-US" dirty="0"/>
          </a:p>
        </p:txBody>
      </p:sp>
      <p:sp>
        <p:nvSpPr>
          <p:cNvPr id="5" name="Θέση υποσέλιδου 4"/>
          <p:cNvSpPr>
            <a:spLocks noGrp="1"/>
          </p:cNvSpPr>
          <p:nvPr>
            <p:ph type="ftr" sz="quarter" idx="11"/>
          </p:nvPr>
        </p:nvSpPr>
        <p:spPr/>
        <p:txBody>
          <a:bodyPr/>
          <a:lstStyle/>
          <a:p>
            <a:r>
              <a:rPr lang="el-GR"/>
              <a:t>Δρ Χαράλαμπος Μουζάκης</a:t>
            </a:r>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1"/>
          <p:cNvSpPr/>
          <p:nvPr userDrawn="1"/>
        </p:nvSpPr>
        <p:spPr>
          <a:xfrm>
            <a:off x="0" y="0"/>
            <a:ext cx="467544" cy="6858000"/>
          </a:xfrm>
          <a:prstGeom prst="rect">
            <a:avLst/>
          </a:prstGeom>
          <a:solidFill>
            <a:srgbClr val="931B1B"/>
          </a:solidFill>
          <a:ln>
            <a:noFill/>
          </a:ln>
          <a:effectLst/>
        </p:spPr>
        <p:style>
          <a:lnRef idx="1">
            <a:schemeClr val="accent1"/>
          </a:lnRef>
          <a:fillRef idx="3">
            <a:schemeClr val="accent1"/>
          </a:fillRef>
          <a:effectRef idx="2">
            <a:schemeClr val="accent1"/>
          </a:effectRef>
          <a:fontRef idx="minor">
            <a:schemeClr val="lt1"/>
          </a:fontRef>
        </p:style>
      </p:sp>
      <p:cxnSp>
        <p:nvCxnSpPr>
          <p:cNvPr id="8" name="15 - Ευθεία γραμμή σύνδεσης"/>
          <p:cNvCxnSpPr/>
          <p:nvPr userDrawn="1"/>
        </p:nvCxnSpPr>
        <p:spPr bwMode="auto">
          <a:xfrm>
            <a:off x="1522058" y="1194393"/>
            <a:ext cx="7034182" cy="7353"/>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9" name="15 - Ευθεία γραμμή σύνδεσης"/>
          <p:cNvCxnSpPr/>
          <p:nvPr userDrawn="1"/>
        </p:nvCxnSpPr>
        <p:spPr bwMode="auto">
          <a:xfrm>
            <a:off x="467544" y="6453336"/>
            <a:ext cx="8476309" cy="19555"/>
          </a:xfrm>
          <a:prstGeom prst="line">
            <a:avLst/>
          </a:prstGeom>
          <a:solidFill>
            <a:schemeClr val="accent1"/>
          </a:solidFill>
          <a:ln w="9525" cap="flat" cmpd="sng" algn="ctr">
            <a:solidFill>
              <a:schemeClr val="accent4">
                <a:lumMod val="90000"/>
                <a:lumOff val="10000"/>
              </a:schemeClr>
            </a:solidFill>
            <a:prstDash val="solid"/>
            <a:round/>
            <a:headEnd type="none" w="med" len="med"/>
            <a:tailEnd type="none" w="med" len="med"/>
          </a:ln>
          <a:effectLst/>
        </p:spPr>
      </p:cxnSp>
      <p:sp>
        <p:nvSpPr>
          <p:cNvPr id="11" name="Ορθογώνιο 10"/>
          <p:cNvSpPr/>
          <p:nvPr userDrawn="1"/>
        </p:nvSpPr>
        <p:spPr>
          <a:xfrm>
            <a:off x="467544" y="628501"/>
            <a:ext cx="57606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Πεντάγωνο 11"/>
          <p:cNvSpPr/>
          <p:nvPr userDrawn="1"/>
        </p:nvSpPr>
        <p:spPr>
          <a:xfrm>
            <a:off x="467544" y="603852"/>
            <a:ext cx="675456" cy="792088"/>
          </a:xfrm>
          <a:prstGeom prst="homePlat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Τίτλος 1"/>
          <p:cNvSpPr>
            <a:spLocks noGrp="1"/>
          </p:cNvSpPr>
          <p:nvPr>
            <p:ph type="title"/>
          </p:nvPr>
        </p:nvSpPr>
        <p:spPr>
          <a:xfrm>
            <a:off x="1143000" y="365127"/>
            <a:ext cx="7372350" cy="1075390"/>
          </a:xfrm>
        </p:spPr>
        <p:txBody>
          <a:bodyPr>
            <a:normAutofit/>
          </a:bodyPr>
          <a:lstStyle>
            <a:lvl1pPr>
              <a:defRPr sz="4400" b="1"/>
            </a:lvl1pPr>
          </a:lstStyle>
          <a:p>
            <a:r>
              <a:rPr lang="el-GR" dirty="0"/>
              <a:t>Στυλ κύριου τίτλου</a:t>
            </a:r>
          </a:p>
        </p:txBody>
      </p:sp>
    </p:spTree>
    <p:extLst>
      <p:ext uri="{BB962C8B-B14F-4D97-AF65-F5344CB8AC3E}">
        <p14:creationId xmlns:p14="http://schemas.microsoft.com/office/powerpoint/2010/main" val="3989857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623888" y="1709739"/>
            <a:ext cx="7886700" cy="2852737"/>
          </a:xfrm>
        </p:spPr>
        <p:txBody>
          <a:bodyPr anchor="b"/>
          <a:lstStyle>
            <a:lvl1pPr>
              <a:defRPr sz="4500"/>
            </a:lvl1pPr>
          </a:lstStyle>
          <a:p>
            <a:r>
              <a:rPr lang="el-GR"/>
              <a:t>Στυλ κύριου τίτλου</a:t>
            </a:r>
          </a:p>
        </p:txBody>
      </p:sp>
      <p:sp>
        <p:nvSpPr>
          <p:cNvPr id="3" name="Θέση κειμένου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DABB9B27-4D02-2940-AED5-BC8F2B3B1507}" type="datetimeFigureOut">
              <a:rPr lang="en-US" smtClean="0"/>
              <a:pPr/>
              <a:t>12/10/2018</a:t>
            </a:fld>
            <a:endParaRPr lang="en-US" dirty="0"/>
          </a:p>
        </p:txBody>
      </p:sp>
      <p:sp>
        <p:nvSpPr>
          <p:cNvPr id="5" name="Θέση υποσέλιδου 4"/>
          <p:cNvSpPr>
            <a:spLocks noGrp="1"/>
          </p:cNvSpPr>
          <p:nvPr>
            <p:ph type="ftr" sz="quarter" idx="11"/>
          </p:nvPr>
        </p:nvSpPr>
        <p:spPr/>
        <p:txBody>
          <a:bodyPr/>
          <a:lstStyle/>
          <a:p>
            <a:endParaRPr lang="en-US" dirty="0"/>
          </a:p>
        </p:txBody>
      </p:sp>
      <p:sp>
        <p:nvSpPr>
          <p:cNvPr id="6" name="Θέση αριθμού διαφάνειας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158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286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29150" y="1825625"/>
            <a:ext cx="3886200" cy="435133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04CF7878-2C98-7449-BB8F-764A5EA8E558}" type="datetimeFigureOut">
              <a:rPr lang="en-US" smtClean="0"/>
              <a:pPr/>
              <a:t>12/10/2018</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48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365126"/>
            <a:ext cx="7886700" cy="1325563"/>
          </a:xfrm>
        </p:spPr>
        <p:txBody>
          <a:bodyPr/>
          <a:lstStyle/>
          <a:p>
            <a:r>
              <a:rPr lang="el-GR"/>
              <a:t>Στυλ κύριου τίτλου</a:t>
            </a:r>
          </a:p>
        </p:txBody>
      </p:sp>
      <p:sp>
        <p:nvSpPr>
          <p:cNvPr id="3" name="Θέση κειμένου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29842" y="2505075"/>
            <a:ext cx="3868340"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29150" y="2505075"/>
            <a:ext cx="3887391" cy="3684588"/>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E6D2F403-9584-1749-B6AB-5E1C5F94527C}" type="datetimeFigureOut">
              <a:rPr lang="en-US" smtClean="0"/>
              <a:pPr/>
              <a:t>12/10/2018</a:t>
            </a:fld>
            <a:endParaRPr lang="en-US" dirty="0"/>
          </a:p>
        </p:txBody>
      </p:sp>
      <p:sp>
        <p:nvSpPr>
          <p:cNvPr id="8" name="Θέση υποσέλιδου 7"/>
          <p:cNvSpPr>
            <a:spLocks noGrp="1"/>
          </p:cNvSpPr>
          <p:nvPr>
            <p:ph type="ftr" sz="quarter" idx="11"/>
          </p:nvPr>
        </p:nvSpPr>
        <p:spPr/>
        <p:txBody>
          <a:bodyPr/>
          <a:lstStyle/>
          <a:p>
            <a:endParaRPr lang="en-US" dirty="0"/>
          </a:p>
        </p:txBody>
      </p:sp>
      <p:sp>
        <p:nvSpPr>
          <p:cNvPr id="9" name="Θέση αριθμού διαφάνειας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396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A58C0351-EB03-5444-BA93-B7E778374E24}" type="datetimeFigureOut">
              <a:rPr lang="en-US" smtClean="0"/>
              <a:pPr/>
              <a:t>12/10/2018</a:t>
            </a:fld>
            <a:endParaRPr lang="en-US" dirty="0"/>
          </a:p>
        </p:txBody>
      </p:sp>
      <p:sp>
        <p:nvSpPr>
          <p:cNvPr id="4" name="Θέση υποσέλιδου 3"/>
          <p:cNvSpPr>
            <a:spLocks noGrp="1"/>
          </p:cNvSpPr>
          <p:nvPr>
            <p:ph type="ftr" sz="quarter" idx="11"/>
          </p:nvPr>
        </p:nvSpPr>
        <p:spPr/>
        <p:txBody>
          <a:bodyPr/>
          <a:lstStyle/>
          <a:p>
            <a:endParaRPr lang="en-US" dirty="0"/>
          </a:p>
        </p:txBody>
      </p:sp>
      <p:sp>
        <p:nvSpPr>
          <p:cNvPr id="5" name="Θέση αριθμού διαφάνειας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263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EADB90-FF7E-5041-AB9F-1BC0957AB829}" type="datetimeFigureOut">
              <a:rPr lang="en-US" smtClean="0"/>
              <a:pPr/>
              <a:t>12/10/2018</a:t>
            </a:fld>
            <a:endParaRPr lang="en-US" dirty="0"/>
          </a:p>
        </p:txBody>
      </p:sp>
      <p:sp>
        <p:nvSpPr>
          <p:cNvPr id="3" name="Θέση υποσέλιδου 2"/>
          <p:cNvSpPr>
            <a:spLocks noGrp="1"/>
          </p:cNvSpPr>
          <p:nvPr>
            <p:ph type="ftr" sz="quarter" idx="11"/>
          </p:nvPr>
        </p:nvSpPr>
        <p:spPr/>
        <p:txBody>
          <a:bodyPr/>
          <a:lstStyle/>
          <a:p>
            <a:endParaRPr lang="en-US" dirty="0"/>
          </a:p>
        </p:txBody>
      </p:sp>
      <p:sp>
        <p:nvSpPr>
          <p:cNvPr id="4" name="Θέση αριθμού διαφάνειας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342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περιεχομένου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C1EB8CB6-48D8-4E47-B0D3-B56230F429D0}" type="datetimeFigureOut">
              <a:rPr lang="en-US" smtClean="0"/>
              <a:pPr/>
              <a:t>12/10/2018</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374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29841" y="457200"/>
            <a:ext cx="2949178" cy="1600200"/>
          </a:xfrm>
        </p:spPr>
        <p:txBody>
          <a:bodyPr anchor="b"/>
          <a:lstStyle>
            <a:lvl1pPr>
              <a:defRPr sz="2400"/>
            </a:lvl1pPr>
          </a:lstStyle>
          <a:p>
            <a:r>
              <a:rPr lang="el-GR"/>
              <a:t>Στυλ κύριου τίτλου</a:t>
            </a:r>
          </a:p>
        </p:txBody>
      </p:sp>
      <p:sp>
        <p:nvSpPr>
          <p:cNvPr id="3" name="Θέση εικόνας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l-GR"/>
          </a:p>
        </p:txBody>
      </p:sp>
      <p:sp>
        <p:nvSpPr>
          <p:cNvPr id="4" name="Θέση κειμένου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4EF716D3-DCE8-CC45-8106-AE5DFCD073F9}" type="datetimeFigureOut">
              <a:rPr lang="en-US" smtClean="0"/>
              <a:pPr/>
              <a:t>12/10/2018</a:t>
            </a:fld>
            <a:endParaRPr lang="en-US" dirty="0"/>
          </a:p>
        </p:txBody>
      </p:sp>
      <p:sp>
        <p:nvSpPr>
          <p:cNvPr id="6" name="Θέση υποσέλιδου 5"/>
          <p:cNvSpPr>
            <a:spLocks noGrp="1"/>
          </p:cNvSpPr>
          <p:nvPr>
            <p:ph type="ftr" sz="quarter" idx="11"/>
          </p:nvPr>
        </p:nvSpPr>
        <p:spPr/>
        <p:txBody>
          <a:bodyPr/>
          <a:lstStyle/>
          <a:p>
            <a:endParaRPr lang="en-US" dirty="0"/>
          </a:p>
        </p:txBody>
      </p:sp>
      <p:sp>
        <p:nvSpPr>
          <p:cNvPr id="7" name="Θέση αριθμού διαφάνειας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325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9FFFB4-400D-1240-AB24-6F86C96D4DFB}" type="datetimeFigureOut">
              <a:rPr lang="en-US" smtClean="0"/>
              <a:pPr/>
              <a:t>12/10/2018</a:t>
            </a:fld>
            <a:endParaRPr lang="en-US" dirty="0"/>
          </a:p>
        </p:txBody>
      </p:sp>
      <p:sp>
        <p:nvSpPr>
          <p:cNvPr id="5" name="Θέση υποσέλιδου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Θέση αριθμού διαφάνειας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
        <p:nvSpPr>
          <p:cNvPr id="7" name="Freeform 8"/>
          <p:cNvSpPr/>
          <p:nvPr userDrawn="1"/>
        </p:nvSpPr>
        <p:spPr bwMode="auto">
          <a:xfrm>
            <a:off x="163906" y="796626"/>
            <a:ext cx="86598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Tree>
    <p:extLst>
      <p:ext uri="{BB962C8B-B14F-4D97-AF65-F5344CB8AC3E}">
        <p14:creationId xmlns:p14="http://schemas.microsoft.com/office/powerpoint/2010/main" val="1642712413"/>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 id="21474844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l-G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slide" Target="slide38.xml"/><Relationship Id="rId7" Type="http://schemas.openxmlformats.org/officeDocument/2006/relationships/slide" Target="slide4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41.xml"/><Relationship Id="rId4" Type="http://schemas.openxmlformats.org/officeDocument/2006/relationships/slide" Target="slide39.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hyperlink" Target="https://h5p.org/node/308407" TargetMode="External"/><Relationship Id="rId3" Type="http://schemas.openxmlformats.org/officeDocument/2006/relationships/slide" Target="slide15.xml"/><Relationship Id="rId7" Type="http://schemas.openxmlformats.org/officeDocument/2006/relationships/diagramQuickStyle" Target="../diagrams/quickStyle6.xml"/><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image" Target="../media/image12.png"/><Relationship Id="rId5" Type="http://schemas.openxmlformats.org/officeDocument/2006/relationships/diagramData" Target="../diagrams/data6.xml"/><Relationship Id="rId10" Type="http://schemas.openxmlformats.org/officeDocument/2006/relationships/hyperlink" Target="https://edivea.a2hosted.com/h5p/wp-admin/admin.php?page=h5p&amp;task=show&amp;id=340" TargetMode="External"/><Relationship Id="rId4" Type="http://schemas.openxmlformats.org/officeDocument/2006/relationships/hyperlink" Target="https://edivea.a2hosted.com/h5p/wp-admin/admin.php?page=h5p&amp;task=show&amp;id=386" TargetMode="External"/><Relationship Id="rId9" Type="http://schemas.microsoft.com/office/2007/relationships/diagramDrawing" Target="../diagrams/drawing6.xml"/><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jpeg"/><Relationship Id="rId7" Type="http://schemas.openxmlformats.org/officeDocument/2006/relationships/hyperlink" Target="https://www.storyjumper.com/book/index/58768515/npantelaki" TargetMode="External"/><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hyperlink" Target="https://read.bookcreator.com/rDtyQPM8aMUnD32EuPr2hzWbghD3/OsrqBK9ET6mzeFjIb2ZxVA" TargetMode="External"/><Relationship Id="rId5" Type="http://schemas.openxmlformats.org/officeDocument/2006/relationships/hyperlink" Target="https://www.storyjumper.com/book/index/57694615/&#917;&#957;&#949;&#964;&#959;&#954;&#961;&#945;&#964;&#943;&#945;-&#963;&#964;&#945;-&#935;&#945;&#957;&#953;&#940;" TargetMode="External"/><Relationship Id="rId10" Type="http://schemas.openxmlformats.org/officeDocument/2006/relationships/image" Target="../media/image18.png"/><Relationship Id="rId4" Type="http://schemas.openxmlformats.org/officeDocument/2006/relationships/slide" Target="slide44.xml"/><Relationship Id="rId9" Type="http://schemas.openxmlformats.org/officeDocument/2006/relationships/hyperlink" Target="https://read.bookcreator.com/rDtyQPM8aMUnD32EuPr2hzWbghD3/suew0qHSRrylw9AcgP99e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5.xml"/><Relationship Id="rId1" Type="http://schemas.openxmlformats.org/officeDocument/2006/relationships/slideLayout" Target="../slideLayouts/slideLayout2.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9.wdp"/><Relationship Id="rId2"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8.wdp"/><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slide" Target="slide15.xml"/><Relationship Id="rId3" Type="http://schemas.microsoft.com/office/2007/relationships/hdphoto" Target="../media/hdphoto10.wdp"/><Relationship Id="rId7" Type="http://schemas.microsoft.com/office/2007/relationships/hdphoto" Target="../media/hdphoto12.wdp"/><Relationship Id="rId12" Type="http://schemas.microsoft.com/office/2007/relationships/hdphoto" Target="../media/hdphoto14.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6.png"/><Relationship Id="rId5" Type="http://schemas.microsoft.com/office/2007/relationships/hdphoto" Target="../media/hdphoto11.wdp"/><Relationship Id="rId15" Type="http://schemas.microsoft.com/office/2007/relationships/hdphoto" Target="../media/hdphoto15.wdp"/><Relationship Id="rId10" Type="http://schemas.microsoft.com/office/2007/relationships/hdphoto" Target="../media/hdphoto13.wdp"/><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microsoft.com/office/2007/relationships/hdphoto" Target="../media/hdphoto16.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41144" y="1084772"/>
            <a:ext cx="6430090" cy="1872208"/>
          </a:xfrm>
        </p:spPr>
        <p:txBody>
          <a:bodyPr>
            <a:noAutofit/>
          </a:bodyPr>
          <a:lstStyle/>
          <a:p>
            <a:pPr>
              <a:spcAft>
                <a:spcPts val="0"/>
              </a:spcAft>
              <a:tabLst>
                <a:tab pos="2637155" algn="ctr"/>
                <a:tab pos="5274310" algn="r"/>
              </a:tabLst>
            </a:pPr>
            <a:r>
              <a:rPr lang="el-GR" sz="2000" spc="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ΣΧΟΛΙΚΗ ΕΞ ΑΠΟΣΤΑΣΕΩΣ ΕΚΠΑΙΔΕΥΣΗ ΣΤΗ ΔΙΔΑΣΚΑΛΙΑ ΤΗΣ ΤΟΠΙΚΗΣ ΙΣΤΟΡΙΑΣ</a:t>
            </a:r>
            <a:br>
              <a:rPr lang="el-GR" sz="2000"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r>
              <a:rPr lang="el-GR" sz="2000" spc="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Η ΠΕΡΙΠΤΩΣΗ ΤΗΣ ΠΑΛΙΑΣ ΠΟΛΗΣ ΣΕ ΧΑΝΙΑ ΚΑΙ ΡΕΘΥΜΝΟ</a:t>
            </a:r>
            <a:br>
              <a:rPr lang="el-GR"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br>
            <a:endParaRPr lang="el-GR" sz="3600" b="1" dirty="0">
              <a:solidFill>
                <a:srgbClr val="002060"/>
              </a:solidFill>
            </a:endParaRPr>
          </a:p>
        </p:txBody>
      </p:sp>
      <p:cxnSp>
        <p:nvCxnSpPr>
          <p:cNvPr id="16" name="15 - Ευθεία γραμμή σύνδεσης"/>
          <p:cNvCxnSpPr/>
          <p:nvPr/>
        </p:nvCxnSpPr>
        <p:spPr bwMode="auto">
          <a:xfrm>
            <a:off x="1789760" y="1045383"/>
            <a:ext cx="7034182" cy="7353"/>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3081" name="11 - Ορθογώνιο"/>
          <p:cNvSpPr>
            <a:spLocks noChangeArrowheads="1"/>
          </p:cNvSpPr>
          <p:nvPr/>
        </p:nvSpPr>
        <p:spPr bwMode="auto">
          <a:xfrm>
            <a:off x="1604896" y="251187"/>
            <a:ext cx="7403909" cy="523220"/>
          </a:xfrm>
          <a:prstGeom prst="rect">
            <a:avLst/>
          </a:prstGeom>
          <a:noFill/>
          <a:ln w="9525">
            <a:noFill/>
            <a:miter lim="800000"/>
            <a:headEnd/>
            <a:tailEnd/>
          </a:ln>
        </p:spPr>
        <p:txBody>
          <a:bodyPr wrap="square">
            <a:spAutoFit/>
          </a:bodyPr>
          <a:lstStyle/>
          <a:p>
            <a:pPr algn="ctr"/>
            <a:r>
              <a:rPr lang="el-GR" sz="1400" dirty="0">
                <a:solidFill>
                  <a:srgbClr val="002060"/>
                </a:solidFill>
                <a:latin typeface="Book Antiqua" panose="02040602050305030304" pitchFamily="18" charset="0"/>
              </a:rPr>
              <a:t>Πρόγραμμα Μεταπτυχιακών Σπουδών: </a:t>
            </a:r>
            <a:endParaRPr lang="en-US" sz="1400" dirty="0">
              <a:solidFill>
                <a:srgbClr val="002060"/>
              </a:solidFill>
              <a:latin typeface="Book Antiqua" panose="02040602050305030304" pitchFamily="18" charset="0"/>
            </a:endParaRPr>
          </a:p>
          <a:p>
            <a:pPr algn="ctr"/>
            <a:r>
              <a:rPr lang="el-GR" sz="1400" dirty="0">
                <a:solidFill>
                  <a:srgbClr val="002060"/>
                </a:solidFill>
                <a:latin typeface="Book Antiqua" panose="02040602050305030304" pitchFamily="18" charset="0"/>
              </a:rPr>
              <a:t>«Επιστήμες της Αγωγής - Εξ Αποστάσεως Εκπαίδευση  με την χρήση των ΤΠΕ (e-</a:t>
            </a:r>
            <a:r>
              <a:rPr lang="el-GR" sz="1400" dirty="0" err="1">
                <a:solidFill>
                  <a:srgbClr val="002060"/>
                </a:solidFill>
                <a:latin typeface="Book Antiqua" panose="02040602050305030304" pitchFamily="18" charset="0"/>
              </a:rPr>
              <a:t>Learning</a:t>
            </a:r>
            <a:r>
              <a:rPr lang="el-GR" sz="1400" dirty="0">
                <a:solidFill>
                  <a:srgbClr val="002060"/>
                </a:solidFill>
                <a:latin typeface="Book Antiqua" panose="02040602050305030304" pitchFamily="18" charset="0"/>
              </a:rPr>
              <a:t>)»</a:t>
            </a:r>
            <a:endParaRPr lang="el-GR" sz="1200" dirty="0">
              <a:solidFill>
                <a:srgbClr val="002060"/>
              </a:solidFill>
              <a:latin typeface="Book Antiqua" panose="02040602050305030304" pitchFamily="18" charset="0"/>
            </a:endParaRPr>
          </a:p>
        </p:txBody>
      </p:sp>
      <p:sp>
        <p:nvSpPr>
          <p:cNvPr id="11" name="Rectangle 1"/>
          <p:cNvSpPr>
            <a:spLocks noChangeArrowheads="1"/>
          </p:cNvSpPr>
          <p:nvPr/>
        </p:nvSpPr>
        <p:spPr bwMode="auto">
          <a:xfrm>
            <a:off x="1187624" y="5933891"/>
            <a:ext cx="720427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0" i="1" u="none" strike="noStrike" cap="none" normalizeH="0" baseline="0" dirty="0">
                <a:ln>
                  <a:noFill/>
                </a:ln>
                <a:solidFill>
                  <a:srgbClr val="002060"/>
                </a:solidFill>
                <a:effectLst/>
                <a:latin typeface="Book Antiqua" pitchFamily="18" charset="0"/>
                <a:ea typeface="Times New Roman" pitchFamily="18" charset="0"/>
                <a:cs typeface="Arial" pitchFamily="34" charset="0"/>
              </a:rPr>
              <a:t>Ρέθυμνο,</a:t>
            </a:r>
            <a:r>
              <a:rPr kumimoji="0" lang="el-GR" sz="2000" b="0" i="1" u="none" strike="noStrike" cap="none" normalizeH="0" dirty="0">
                <a:ln>
                  <a:noFill/>
                </a:ln>
                <a:solidFill>
                  <a:srgbClr val="002060"/>
                </a:solidFill>
                <a:effectLst/>
                <a:latin typeface="Book Antiqua" pitchFamily="18" charset="0"/>
                <a:ea typeface="Times New Roman" pitchFamily="18" charset="0"/>
                <a:cs typeface="Arial" pitchFamily="34" charset="0"/>
              </a:rPr>
              <a:t> 2018</a:t>
            </a:r>
            <a:endParaRPr kumimoji="0" lang="el-GR" sz="2000" b="0" i="1" u="none" strike="noStrike" cap="none" normalizeH="0" baseline="0" dirty="0">
              <a:ln>
                <a:noFill/>
              </a:ln>
              <a:solidFill>
                <a:srgbClr val="002060"/>
              </a:solidFill>
              <a:effectLst/>
              <a:latin typeface="Arial" pitchFamily="34" charset="0"/>
              <a:cs typeface="Arial" pitchFamily="34" charset="0"/>
            </a:endParaRPr>
          </a:p>
        </p:txBody>
      </p:sp>
      <p:cxnSp>
        <p:nvCxnSpPr>
          <p:cNvPr id="7" name="15 - Ευθεία γραμμή σύνδεσης"/>
          <p:cNvCxnSpPr/>
          <p:nvPr/>
        </p:nvCxnSpPr>
        <p:spPr bwMode="auto">
          <a:xfrm flipV="1">
            <a:off x="1789760" y="1101540"/>
            <a:ext cx="7034182" cy="1"/>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9" name="15 - Ευθεία γραμμή σύνδεσης"/>
          <p:cNvCxnSpPr/>
          <p:nvPr/>
        </p:nvCxnSpPr>
        <p:spPr bwMode="auto">
          <a:xfrm>
            <a:off x="1593576" y="5901216"/>
            <a:ext cx="6991725" cy="12969"/>
          </a:xfrm>
          <a:prstGeom prst="line">
            <a:avLst/>
          </a:prstGeom>
          <a:solidFill>
            <a:schemeClr val="accent1"/>
          </a:solidFill>
          <a:ln w="9525" cap="flat" cmpd="sng" algn="ctr">
            <a:solidFill>
              <a:schemeClr val="accent4">
                <a:lumMod val="90000"/>
                <a:lumOff val="10000"/>
              </a:schemeClr>
            </a:solidFill>
            <a:prstDash val="solid"/>
            <a:round/>
            <a:headEnd type="none" w="med" len="med"/>
            <a:tailEnd type="none" w="med" len="med"/>
          </a:ln>
          <a:effectLst/>
        </p:spPr>
      </p:cxnSp>
      <p:sp>
        <p:nvSpPr>
          <p:cNvPr id="10" name="9 - Ορθογώνιο"/>
          <p:cNvSpPr/>
          <p:nvPr/>
        </p:nvSpPr>
        <p:spPr>
          <a:xfrm>
            <a:off x="1369379" y="3002985"/>
            <a:ext cx="6840760" cy="832151"/>
          </a:xfrm>
          <a:prstGeom prst="rect">
            <a:avLst/>
          </a:prstGeom>
        </p:spPr>
        <p:txBody>
          <a:bodyPr wrap="square">
            <a:spAutoFit/>
          </a:bodyPr>
          <a:lstStyle/>
          <a:p>
            <a:pPr algn="ctr">
              <a:lnSpc>
                <a:spcPct val="115000"/>
              </a:lnSpc>
              <a:spcAft>
                <a:spcPts val="1000"/>
              </a:spcAft>
            </a:pPr>
            <a:r>
              <a:rPr lang="el-GR" sz="1800" b="1">
                <a:solidFill>
                  <a:srgbClr val="002060"/>
                </a:solidFill>
                <a:ea typeface="Calibri" panose="020F0502020204030204" pitchFamily="34" charset="0"/>
                <a:cs typeface="Times New Roman" panose="02020603050405020304" pitchFamily="18" charset="0"/>
              </a:rPr>
              <a:t>ΚΟΤΡΩΝΗΣ ΔΗΜΗΤΡΗΣ</a:t>
            </a:r>
            <a:endParaRPr lang="el-GR" sz="18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l-GR" sz="1800" b="1" dirty="0">
                <a:solidFill>
                  <a:srgbClr val="002060"/>
                </a:solidFill>
                <a:ea typeface="Calibri" panose="020F0502020204030204" pitchFamily="34" charset="0"/>
                <a:cs typeface="Times New Roman" panose="02020603050405020304" pitchFamily="18" charset="0"/>
              </a:rPr>
              <a:t>ΠΑΝΤΕΛΑΚΗ ΝΕΚΤΑΡΙΑ</a:t>
            </a:r>
          </a:p>
        </p:txBody>
      </p:sp>
      <p:sp>
        <p:nvSpPr>
          <p:cNvPr id="13" name="9 - Ορθογώνιο"/>
          <p:cNvSpPr/>
          <p:nvPr/>
        </p:nvSpPr>
        <p:spPr>
          <a:xfrm>
            <a:off x="1535809" y="4544582"/>
            <a:ext cx="6840760" cy="923330"/>
          </a:xfrm>
          <a:prstGeom prst="rect">
            <a:avLst/>
          </a:prstGeom>
        </p:spPr>
        <p:txBody>
          <a:bodyPr wrap="square">
            <a:spAutoFit/>
          </a:bodyPr>
          <a:lstStyle/>
          <a:p>
            <a:pPr algn="ctr"/>
            <a:r>
              <a:rPr lang="el-GR" sz="1800" dirty="0">
                <a:solidFill>
                  <a:srgbClr val="002060"/>
                </a:solidFill>
              </a:rPr>
              <a:t>Επιτροπή Κρίσης ΔΕ</a:t>
            </a:r>
            <a:endParaRPr lang="en-US" sz="1800" dirty="0">
              <a:solidFill>
                <a:srgbClr val="002060"/>
              </a:solidFill>
            </a:endParaRPr>
          </a:p>
          <a:p>
            <a:pPr algn="ctr"/>
            <a:r>
              <a:rPr lang="el-GR" sz="1800" b="1" dirty="0">
                <a:solidFill>
                  <a:srgbClr val="002060"/>
                </a:solidFill>
              </a:rPr>
              <a:t>ΑΝΑΣΤΑΣΙΑΔΗΣ ΠΑΝΑΓΙΩΤΗΣ-ΙΒΡΙΝΤΕΛΗ ΜΑΡΙΑ-ΧΡΗΣΤΙΔΗΣ ΚΩΝΣΤΑΝΤΙΝΟΣ</a:t>
            </a:r>
            <a:endParaRPr lang="en-US" sz="1800" b="1"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F1432B36-5881-486E-807D-9031BDBF47F6}"/>
              </a:ext>
            </a:extLst>
          </p:cNvPr>
          <p:cNvSpPr>
            <a:spLocks noGrp="1"/>
          </p:cNvSpPr>
          <p:nvPr>
            <p:ph type="title"/>
          </p:nvPr>
        </p:nvSpPr>
        <p:spPr>
          <a:xfrm>
            <a:off x="2032186" y="314227"/>
            <a:ext cx="5251181" cy="535531"/>
          </a:xfrm>
          <a:prstGeom prst="rect">
            <a:avLst/>
          </a:prstGeom>
        </p:spPr>
        <p:txBody>
          <a:bodyPr wrap="none">
            <a:spAutoFit/>
          </a:bodyPr>
          <a:lstStyle/>
          <a:p>
            <a:pPr algn="ctr"/>
            <a:r>
              <a:rPr lang="el-GR" sz="3200" b="1" dirty="0">
                <a:solidFill>
                  <a:srgbClr val="002060"/>
                </a:solidFill>
                <a:latin typeface="Times New Roman" panose="02020603050405020304" pitchFamily="18" charset="0"/>
                <a:cs typeface="Times New Roman" panose="02020603050405020304" pitchFamily="18" charset="0"/>
              </a:rPr>
              <a:t>Θεωρητικό Πλαίσιο         3/5 </a:t>
            </a:r>
            <a:endParaRPr lang="el-GR" dirty="0">
              <a:solidFill>
                <a:srgbClr val="002060"/>
              </a:solidFill>
              <a:latin typeface="Times New Roman" panose="02020603050405020304" pitchFamily="18" charset="0"/>
              <a:cs typeface="Times New Roman" panose="02020603050405020304" pitchFamily="18" charset="0"/>
            </a:endParaRPr>
          </a:p>
        </p:txBody>
      </p:sp>
      <p:grpSp>
        <p:nvGrpSpPr>
          <p:cNvPr id="5" name="Group 3">
            <a:extLst>
              <a:ext uri="{FF2B5EF4-FFF2-40B4-BE49-F238E27FC236}">
                <a16:creationId xmlns:a16="http://schemas.microsoft.com/office/drawing/2014/main" id="{5C9B9E82-2466-4E01-A69D-F298FED8D3B9}"/>
              </a:ext>
            </a:extLst>
          </p:cNvPr>
          <p:cNvGrpSpPr>
            <a:grpSpLocks/>
          </p:cNvGrpSpPr>
          <p:nvPr/>
        </p:nvGrpSpPr>
        <p:grpSpPr bwMode="auto">
          <a:xfrm>
            <a:off x="1259632" y="1342744"/>
            <a:ext cx="5820752" cy="5521851"/>
            <a:chOff x="768" y="116"/>
            <a:chExt cx="3872" cy="3851"/>
          </a:xfrm>
        </p:grpSpPr>
        <p:sp>
          <p:nvSpPr>
            <p:cNvPr id="6" name="Oval 4">
              <a:extLst>
                <a:ext uri="{FF2B5EF4-FFF2-40B4-BE49-F238E27FC236}">
                  <a16:creationId xmlns:a16="http://schemas.microsoft.com/office/drawing/2014/main" id="{404F9F62-6A55-4280-901A-FC6E5073A855}"/>
                </a:ext>
              </a:extLst>
            </p:cNvPr>
            <p:cNvSpPr>
              <a:spLocks noChangeArrowheads="1"/>
            </p:cNvSpPr>
            <p:nvPr/>
          </p:nvSpPr>
          <p:spPr bwMode="gray">
            <a:xfrm>
              <a:off x="3234" y="1310"/>
              <a:ext cx="468" cy="130"/>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a:endParaRPr lang="zh-CN" altLang="en-US">
                <a:ea typeface="宋体" pitchFamily="2" charset="-122"/>
              </a:endParaRPr>
            </a:p>
          </p:txBody>
        </p:sp>
        <p:sp>
          <p:nvSpPr>
            <p:cNvPr id="7" name="Oval 5">
              <a:extLst>
                <a:ext uri="{FF2B5EF4-FFF2-40B4-BE49-F238E27FC236}">
                  <a16:creationId xmlns:a16="http://schemas.microsoft.com/office/drawing/2014/main" id="{72568B58-7E66-4954-B1B3-622AAD768011}"/>
                </a:ext>
              </a:extLst>
            </p:cNvPr>
            <p:cNvSpPr>
              <a:spLocks noChangeArrowheads="1"/>
            </p:cNvSpPr>
            <p:nvPr/>
          </p:nvSpPr>
          <p:spPr bwMode="gray">
            <a:xfrm>
              <a:off x="2424" y="2372"/>
              <a:ext cx="792" cy="220"/>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a:endParaRPr lang="zh-CN" altLang="en-US">
                <a:ea typeface="宋体" pitchFamily="2" charset="-122"/>
              </a:endParaRPr>
            </a:p>
          </p:txBody>
        </p:sp>
        <p:sp>
          <p:nvSpPr>
            <p:cNvPr id="8" name="Oval 6">
              <a:extLst>
                <a:ext uri="{FF2B5EF4-FFF2-40B4-BE49-F238E27FC236}">
                  <a16:creationId xmlns:a16="http://schemas.microsoft.com/office/drawing/2014/main" id="{5023D811-0D14-4780-ACAB-AE56369BB228}"/>
                </a:ext>
              </a:extLst>
            </p:cNvPr>
            <p:cNvSpPr>
              <a:spLocks noChangeArrowheads="1"/>
            </p:cNvSpPr>
            <p:nvPr/>
          </p:nvSpPr>
          <p:spPr bwMode="gray">
            <a:xfrm>
              <a:off x="3264" y="3648"/>
              <a:ext cx="1149" cy="319"/>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a:endParaRPr lang="zh-CN" altLang="en-US">
                <a:ea typeface="宋体" pitchFamily="2" charset="-122"/>
              </a:endParaRPr>
            </a:p>
          </p:txBody>
        </p:sp>
        <p:sp>
          <p:nvSpPr>
            <p:cNvPr id="9" name="Oval 7">
              <a:extLst>
                <a:ext uri="{FF2B5EF4-FFF2-40B4-BE49-F238E27FC236}">
                  <a16:creationId xmlns:a16="http://schemas.microsoft.com/office/drawing/2014/main" id="{16A71DD5-60A1-4D41-AD9B-D9CB0EEF22C5}"/>
                </a:ext>
              </a:extLst>
            </p:cNvPr>
            <p:cNvSpPr>
              <a:spLocks noChangeArrowheads="1"/>
            </p:cNvSpPr>
            <p:nvPr/>
          </p:nvSpPr>
          <p:spPr bwMode="gray">
            <a:xfrm>
              <a:off x="912" y="2789"/>
              <a:ext cx="933" cy="259"/>
            </a:xfrm>
            <a:prstGeom prst="ellipse">
              <a:avLst/>
            </a:prstGeom>
            <a:gradFill rotWithShape="1">
              <a:gsLst>
                <a:gs pos="0">
                  <a:srgbClr val="B2B2B2"/>
                </a:gs>
                <a:gs pos="100000">
                  <a:srgbClr val="B2B2B2">
                    <a:gamma/>
                    <a:tint val="0"/>
                    <a:invGamma/>
                  </a:srgbClr>
                </a:gs>
              </a:gsLst>
              <a:path path="shape">
                <a:fillToRect l="50000" t="50000" r="50000" b="50000"/>
              </a:path>
            </a:gradFill>
            <a:ln w="9525">
              <a:noFill/>
              <a:round/>
              <a:headEnd/>
              <a:tailEnd/>
            </a:ln>
            <a:effectLst/>
          </p:spPr>
          <p:txBody>
            <a:bodyPr wrap="none" anchor="ctr"/>
            <a:lstStyle/>
            <a:p>
              <a:pPr algn="ctr"/>
              <a:endParaRPr lang="zh-CN" altLang="en-US">
                <a:ea typeface="宋体" pitchFamily="2" charset="-122"/>
              </a:endParaRPr>
            </a:p>
          </p:txBody>
        </p:sp>
        <p:sp>
          <p:nvSpPr>
            <p:cNvPr id="10" name="Rectangle 8">
              <a:extLst>
                <a:ext uri="{FF2B5EF4-FFF2-40B4-BE49-F238E27FC236}">
                  <a16:creationId xmlns:a16="http://schemas.microsoft.com/office/drawing/2014/main" id="{B33FE281-A938-4229-A0ED-CCB12CF59727}"/>
                </a:ext>
              </a:extLst>
            </p:cNvPr>
            <p:cNvSpPr>
              <a:spLocks noChangeArrowheads="1"/>
            </p:cNvSpPr>
            <p:nvPr/>
          </p:nvSpPr>
          <p:spPr bwMode="gray">
            <a:xfrm rot="13770025">
              <a:off x="2951" y="2306"/>
              <a:ext cx="605" cy="121"/>
            </a:xfrm>
            <a:prstGeom prst="rect">
              <a:avLst/>
            </a:prstGeom>
            <a:gradFill rotWithShape="1">
              <a:gsLst>
                <a:gs pos="0">
                  <a:srgbClr val="969696">
                    <a:gamma/>
                    <a:shade val="46275"/>
                    <a:invGamma/>
                  </a:srgbClr>
                </a:gs>
                <a:gs pos="50000">
                  <a:srgbClr val="969696"/>
                </a:gs>
                <a:gs pos="100000">
                  <a:srgbClr val="969696">
                    <a:gamma/>
                    <a:shade val="46275"/>
                    <a:invGamma/>
                  </a:srgbClr>
                </a:gs>
              </a:gsLst>
              <a:lin ang="5400000" scaled="1"/>
            </a:gradFill>
            <a:ln w="9525" algn="ctr">
              <a:noFill/>
              <a:miter lim="800000"/>
              <a:headEnd/>
              <a:tailEnd/>
            </a:ln>
            <a:effectLst/>
          </p:spPr>
          <p:txBody>
            <a:bodyPr wrap="none" anchor="ctr"/>
            <a:lstStyle/>
            <a:p>
              <a:endParaRPr lang="el-GR"/>
            </a:p>
          </p:txBody>
        </p:sp>
        <p:sp>
          <p:nvSpPr>
            <p:cNvPr id="11" name="Rectangle 9">
              <a:extLst>
                <a:ext uri="{FF2B5EF4-FFF2-40B4-BE49-F238E27FC236}">
                  <a16:creationId xmlns:a16="http://schemas.microsoft.com/office/drawing/2014/main" id="{1ADF91F2-4EBE-4A8F-9FCE-525101C1DCCD}"/>
                </a:ext>
              </a:extLst>
            </p:cNvPr>
            <p:cNvSpPr>
              <a:spLocks noChangeArrowheads="1"/>
            </p:cNvSpPr>
            <p:nvPr/>
          </p:nvSpPr>
          <p:spPr bwMode="gray">
            <a:xfrm rot="-743917">
              <a:off x="1698" y="2021"/>
              <a:ext cx="636" cy="109"/>
            </a:xfrm>
            <a:prstGeom prst="rect">
              <a:avLst/>
            </a:prstGeom>
            <a:gradFill rotWithShape="1">
              <a:gsLst>
                <a:gs pos="0">
                  <a:srgbClr val="969696">
                    <a:gamma/>
                    <a:shade val="46275"/>
                    <a:invGamma/>
                  </a:srgbClr>
                </a:gs>
                <a:gs pos="50000">
                  <a:srgbClr val="969696"/>
                </a:gs>
                <a:gs pos="100000">
                  <a:srgbClr val="969696">
                    <a:gamma/>
                    <a:shade val="46275"/>
                    <a:invGamma/>
                  </a:srgbClr>
                </a:gs>
              </a:gsLst>
              <a:lin ang="5400000" scaled="1"/>
            </a:gradFill>
            <a:ln w="9525" algn="ctr">
              <a:noFill/>
              <a:miter lim="800000"/>
              <a:headEnd/>
              <a:tailEnd/>
            </a:ln>
            <a:effectLst/>
          </p:spPr>
          <p:txBody>
            <a:bodyPr wrap="none" anchor="ctr"/>
            <a:lstStyle/>
            <a:p>
              <a:endParaRPr lang="el-GR"/>
            </a:p>
          </p:txBody>
        </p:sp>
        <p:grpSp>
          <p:nvGrpSpPr>
            <p:cNvPr id="12" name="Group 10">
              <a:extLst>
                <a:ext uri="{FF2B5EF4-FFF2-40B4-BE49-F238E27FC236}">
                  <a16:creationId xmlns:a16="http://schemas.microsoft.com/office/drawing/2014/main" id="{2B16709A-6771-41B7-A800-6A259FA5A965}"/>
                </a:ext>
              </a:extLst>
            </p:cNvPr>
            <p:cNvGrpSpPr>
              <a:grpSpLocks/>
            </p:cNvGrpSpPr>
            <p:nvPr/>
          </p:nvGrpSpPr>
          <p:grpSpPr bwMode="auto">
            <a:xfrm>
              <a:off x="2076" y="1186"/>
              <a:ext cx="1313" cy="1341"/>
              <a:chOff x="2220" y="1234"/>
              <a:chExt cx="1313" cy="1341"/>
            </a:xfrm>
          </p:grpSpPr>
          <p:sp>
            <p:nvSpPr>
              <p:cNvPr id="28" name="Rectangle 11">
                <a:extLst>
                  <a:ext uri="{FF2B5EF4-FFF2-40B4-BE49-F238E27FC236}">
                    <a16:creationId xmlns:a16="http://schemas.microsoft.com/office/drawing/2014/main" id="{B6B76441-A8D4-4AA3-9242-FD7F85BE36A4}"/>
                  </a:ext>
                </a:extLst>
              </p:cNvPr>
              <p:cNvSpPr>
                <a:spLocks noChangeArrowheads="1"/>
              </p:cNvSpPr>
              <p:nvPr/>
            </p:nvSpPr>
            <p:spPr bwMode="gray">
              <a:xfrm rot="-3205350">
                <a:off x="3175" y="1380"/>
                <a:ext cx="376" cy="83"/>
              </a:xfrm>
              <a:prstGeom prst="rect">
                <a:avLst/>
              </a:prstGeom>
              <a:gradFill rotWithShape="1">
                <a:gsLst>
                  <a:gs pos="0">
                    <a:srgbClr val="969696">
                      <a:gamma/>
                      <a:shade val="46275"/>
                      <a:invGamma/>
                    </a:srgbClr>
                  </a:gs>
                  <a:gs pos="50000">
                    <a:srgbClr val="969696"/>
                  </a:gs>
                  <a:gs pos="100000">
                    <a:srgbClr val="969696">
                      <a:gamma/>
                      <a:shade val="46275"/>
                      <a:invGamma/>
                    </a:srgbClr>
                  </a:gs>
                </a:gsLst>
                <a:lin ang="5400000" scaled="1"/>
              </a:gradFill>
              <a:ln w="9525" algn="ctr">
                <a:noFill/>
                <a:miter lim="800000"/>
                <a:headEnd/>
                <a:tailEnd/>
              </a:ln>
              <a:effectLst/>
            </p:spPr>
            <p:txBody>
              <a:bodyPr wrap="none" anchor="ctr"/>
              <a:lstStyle/>
              <a:p>
                <a:endParaRPr lang="el-GR"/>
              </a:p>
            </p:txBody>
          </p:sp>
          <p:grpSp>
            <p:nvGrpSpPr>
              <p:cNvPr id="29" name="Group 12">
                <a:extLst>
                  <a:ext uri="{FF2B5EF4-FFF2-40B4-BE49-F238E27FC236}">
                    <a16:creationId xmlns:a16="http://schemas.microsoft.com/office/drawing/2014/main" id="{8CD6EC00-02C6-4547-BCC7-03EA21FB74F0}"/>
                  </a:ext>
                </a:extLst>
              </p:cNvPr>
              <p:cNvGrpSpPr>
                <a:grpSpLocks/>
              </p:cNvGrpSpPr>
              <p:nvPr/>
            </p:nvGrpSpPr>
            <p:grpSpPr bwMode="auto">
              <a:xfrm>
                <a:off x="2307" y="1401"/>
                <a:ext cx="1140" cy="1174"/>
                <a:chOff x="1807" y="1920"/>
                <a:chExt cx="1889" cy="1968"/>
              </a:xfrm>
            </p:grpSpPr>
            <p:sp>
              <p:nvSpPr>
                <p:cNvPr id="31" name="Oval 13">
                  <a:extLst>
                    <a:ext uri="{FF2B5EF4-FFF2-40B4-BE49-F238E27FC236}">
                      <a16:creationId xmlns:a16="http://schemas.microsoft.com/office/drawing/2014/main" id="{B13FC26D-C081-4519-BD1C-E3E7D1F881DA}"/>
                    </a:ext>
                  </a:extLst>
                </p:cNvPr>
                <p:cNvSpPr>
                  <a:spLocks noChangeArrowheads="1"/>
                </p:cNvSpPr>
                <p:nvPr/>
              </p:nvSpPr>
              <p:spPr bwMode="gray">
                <a:xfrm>
                  <a:off x="1807" y="1920"/>
                  <a:ext cx="1889" cy="1968"/>
                </a:xfrm>
                <a:prstGeom prst="ellipse">
                  <a:avLst/>
                </a:prstGeom>
                <a:gradFill rotWithShape="1">
                  <a:gsLst>
                    <a:gs pos="0">
                      <a:schemeClr val="folHlink"/>
                    </a:gs>
                    <a:gs pos="100000">
                      <a:schemeClr val="folHlink">
                        <a:gamma/>
                        <a:shade val="24314"/>
                        <a:invGamma/>
                      </a:schemeClr>
                    </a:gs>
                  </a:gsLst>
                  <a:lin ang="5400000" scaled="1"/>
                </a:gradFill>
                <a:ln w="9525">
                  <a:noFill/>
                  <a:round/>
                  <a:headEnd/>
                  <a:tailEnd/>
                </a:ln>
                <a:effectLst/>
              </p:spPr>
              <p:txBody>
                <a:bodyPr wrap="none" anchor="ctr"/>
                <a:lstStyle/>
                <a:p>
                  <a:endParaRPr lang="el-GR"/>
                </a:p>
              </p:txBody>
            </p:sp>
            <p:sp>
              <p:nvSpPr>
                <p:cNvPr id="32" name="Freeform 14">
                  <a:extLst>
                    <a:ext uri="{FF2B5EF4-FFF2-40B4-BE49-F238E27FC236}">
                      <a16:creationId xmlns:a16="http://schemas.microsoft.com/office/drawing/2014/main" id="{5092FBFD-4AEF-4417-9C61-B78DD8874E04}"/>
                    </a:ext>
                  </a:extLst>
                </p:cNvPr>
                <p:cNvSpPr>
                  <a:spLocks/>
                </p:cNvSpPr>
                <p:nvPr/>
              </p:nvSpPr>
              <p:spPr bwMode="gray">
                <a:xfrm>
                  <a:off x="2208" y="1948"/>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w="0">
                  <a:noFill/>
                  <a:prstDash val="solid"/>
                  <a:round/>
                  <a:headEnd/>
                  <a:tailEnd/>
                </a:ln>
              </p:spPr>
              <p:txBody>
                <a:bodyPr/>
                <a:lstStyle/>
                <a:p>
                  <a:endParaRPr lang="el-GR"/>
                </a:p>
              </p:txBody>
            </p:sp>
          </p:grpSp>
          <p:sp>
            <p:nvSpPr>
              <p:cNvPr id="30" name="Text Box 15">
                <a:extLst>
                  <a:ext uri="{FF2B5EF4-FFF2-40B4-BE49-F238E27FC236}">
                    <a16:creationId xmlns:a16="http://schemas.microsoft.com/office/drawing/2014/main" id="{72E056AC-1213-4CCA-9FFB-2D3F8BE2372F}"/>
                  </a:ext>
                </a:extLst>
              </p:cNvPr>
              <p:cNvSpPr txBox="1">
                <a:spLocks noChangeArrowheads="1"/>
              </p:cNvSpPr>
              <p:nvPr/>
            </p:nvSpPr>
            <p:spPr bwMode="gray">
              <a:xfrm>
                <a:off x="2220" y="1506"/>
                <a:ext cx="1313" cy="837"/>
              </a:xfrm>
              <a:prstGeom prst="rect">
                <a:avLst/>
              </a:prstGeom>
              <a:noFill/>
              <a:ln w="9525">
                <a:noFill/>
                <a:miter lim="800000"/>
                <a:headEnd/>
                <a:tailEnd/>
              </a:ln>
              <a:effectLst/>
            </p:spPr>
            <p:txBody>
              <a:bodyPr wrap="square">
                <a:spAutoFit/>
              </a:bodyPr>
              <a:lstStyle/>
              <a:p>
                <a:pPr algn="ctr" eaLnBrk="0" hangingPunct="0"/>
                <a:r>
                  <a:rPr lang="el-GR" altLang="zh-CN" b="1" dirty="0">
                    <a:solidFill>
                      <a:srgbClr val="FFFFFF"/>
                    </a:solidFill>
                    <a:effectLst>
                      <a:outerShdw blurRad="38100" dist="38100" dir="2700000" algn="tl">
                        <a:srgbClr val="C0C0C0"/>
                      </a:outerShdw>
                    </a:effectLst>
                    <a:ea typeface="宋体" pitchFamily="2" charset="-122"/>
                  </a:rPr>
                  <a:t>Κινητές συσκευές </a:t>
                </a:r>
              </a:p>
              <a:p>
                <a:pPr algn="ctr" eaLnBrk="0" hangingPunct="0"/>
                <a:r>
                  <a:rPr lang="el-GR" altLang="zh-CN" b="1" dirty="0">
                    <a:solidFill>
                      <a:srgbClr val="FFFFFF"/>
                    </a:solidFill>
                    <a:effectLst>
                      <a:outerShdw blurRad="38100" dist="38100" dir="2700000" algn="tl">
                        <a:srgbClr val="C0C0C0"/>
                      </a:outerShdw>
                    </a:effectLst>
                    <a:ea typeface="宋体" pitchFamily="2" charset="-122"/>
                  </a:rPr>
                  <a:t>στα </a:t>
                </a:r>
                <a:r>
                  <a:rPr lang="el-GR" altLang="zh-CN" b="1" dirty="0">
                    <a:solidFill>
                      <a:srgbClr val="FFFFFF"/>
                    </a:solidFill>
                    <a:ea typeface="宋体" pitchFamily="2" charset="-122"/>
                  </a:rPr>
                  <a:t>σχολεία</a:t>
                </a:r>
                <a:endParaRPr lang="en-US" altLang="zh-CN" sz="2400" b="1" dirty="0">
                  <a:solidFill>
                    <a:srgbClr val="FFFFFF"/>
                  </a:solidFill>
                  <a:ea typeface="宋体" pitchFamily="2" charset="-122"/>
                </a:endParaRPr>
              </a:p>
            </p:txBody>
          </p:sp>
        </p:grpSp>
        <p:grpSp>
          <p:nvGrpSpPr>
            <p:cNvPr id="13" name="Group 16">
              <a:extLst>
                <a:ext uri="{FF2B5EF4-FFF2-40B4-BE49-F238E27FC236}">
                  <a16:creationId xmlns:a16="http://schemas.microsoft.com/office/drawing/2014/main" id="{514B0EC5-9554-4248-A32E-484F3CCF438C}"/>
                </a:ext>
              </a:extLst>
            </p:cNvPr>
            <p:cNvGrpSpPr>
              <a:grpSpLocks/>
            </p:cNvGrpSpPr>
            <p:nvPr/>
          </p:nvGrpSpPr>
          <p:grpSpPr bwMode="auto">
            <a:xfrm>
              <a:off x="3177" y="116"/>
              <a:ext cx="1463" cy="1433"/>
              <a:chOff x="3321" y="164"/>
              <a:chExt cx="1463" cy="1433"/>
            </a:xfrm>
          </p:grpSpPr>
          <p:grpSp>
            <p:nvGrpSpPr>
              <p:cNvPr id="24" name="Group 17">
                <a:extLst>
                  <a:ext uri="{FF2B5EF4-FFF2-40B4-BE49-F238E27FC236}">
                    <a16:creationId xmlns:a16="http://schemas.microsoft.com/office/drawing/2014/main" id="{8DB50137-557B-49B2-8A43-05B5660E3BC7}"/>
                  </a:ext>
                </a:extLst>
              </p:cNvPr>
              <p:cNvGrpSpPr>
                <a:grpSpLocks/>
              </p:cNvGrpSpPr>
              <p:nvPr/>
            </p:nvGrpSpPr>
            <p:grpSpPr bwMode="auto">
              <a:xfrm>
                <a:off x="3321" y="164"/>
                <a:ext cx="1463" cy="1433"/>
                <a:chOff x="2016" y="-96"/>
                <a:chExt cx="4477" cy="4432"/>
              </a:xfrm>
            </p:grpSpPr>
            <p:sp>
              <p:nvSpPr>
                <p:cNvPr id="26" name="Oval 18">
                  <a:extLst>
                    <a:ext uri="{FF2B5EF4-FFF2-40B4-BE49-F238E27FC236}">
                      <a16:creationId xmlns:a16="http://schemas.microsoft.com/office/drawing/2014/main" id="{6C8376FB-053A-4674-AA41-CF89CE2E211A}"/>
                    </a:ext>
                  </a:extLst>
                </p:cNvPr>
                <p:cNvSpPr>
                  <a:spLocks noChangeArrowheads="1"/>
                </p:cNvSpPr>
                <p:nvPr/>
              </p:nvSpPr>
              <p:spPr bwMode="gray">
                <a:xfrm>
                  <a:off x="2016" y="-96"/>
                  <a:ext cx="4477" cy="4432"/>
                </a:xfrm>
                <a:prstGeom prst="ellipse">
                  <a:avLst/>
                </a:prstGeom>
                <a:gradFill rotWithShape="1">
                  <a:gsLst>
                    <a:gs pos="0">
                      <a:schemeClr val="accent1"/>
                    </a:gs>
                    <a:gs pos="100000">
                      <a:schemeClr val="accent1">
                        <a:gamma/>
                        <a:shade val="45490"/>
                        <a:invGamma/>
                      </a:schemeClr>
                    </a:gs>
                  </a:gsLst>
                  <a:lin ang="5400000" scaled="1"/>
                </a:gradFill>
                <a:ln w="9525">
                  <a:noFill/>
                  <a:round/>
                  <a:headEnd/>
                  <a:tailEnd/>
                </a:ln>
                <a:effectLst/>
              </p:spPr>
              <p:txBody>
                <a:bodyPr wrap="none" anchor="ctr"/>
                <a:lstStyle/>
                <a:p>
                  <a:endParaRPr lang="el-GR"/>
                </a:p>
              </p:txBody>
            </p:sp>
            <p:sp>
              <p:nvSpPr>
                <p:cNvPr id="27" name="Freeform 19">
                  <a:extLst>
                    <a:ext uri="{FF2B5EF4-FFF2-40B4-BE49-F238E27FC236}">
                      <a16:creationId xmlns:a16="http://schemas.microsoft.com/office/drawing/2014/main" id="{504B16B2-79BC-45B8-8536-84E5E7558D85}"/>
                    </a:ext>
                  </a:extLst>
                </p:cNvPr>
                <p:cNvSpPr>
                  <a:spLocks/>
                </p:cNvSpPr>
                <p:nvPr/>
              </p:nvSpPr>
              <p:spPr bwMode="gray">
                <a:xfrm>
                  <a:off x="2208" y="1948"/>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1"/>
                    </a:gs>
                  </a:gsLst>
                  <a:lin ang="5400000" scaled="1"/>
                </a:gradFill>
                <a:ln w="0">
                  <a:noFill/>
                  <a:prstDash val="solid"/>
                  <a:round/>
                  <a:headEnd/>
                  <a:tailEnd/>
                </a:ln>
              </p:spPr>
              <p:txBody>
                <a:bodyPr/>
                <a:lstStyle/>
                <a:p>
                  <a:endParaRPr lang="el-GR"/>
                </a:p>
              </p:txBody>
            </p:sp>
          </p:grpSp>
          <p:sp>
            <p:nvSpPr>
              <p:cNvPr id="25" name="Text Box 20">
                <a:extLst>
                  <a:ext uri="{FF2B5EF4-FFF2-40B4-BE49-F238E27FC236}">
                    <a16:creationId xmlns:a16="http://schemas.microsoft.com/office/drawing/2014/main" id="{08BE4B2E-948F-4051-B3ED-E0758D87D9EE}"/>
                  </a:ext>
                </a:extLst>
              </p:cNvPr>
              <p:cNvSpPr txBox="1">
                <a:spLocks noChangeArrowheads="1"/>
              </p:cNvSpPr>
              <p:nvPr/>
            </p:nvSpPr>
            <p:spPr bwMode="gray">
              <a:xfrm>
                <a:off x="3322" y="687"/>
                <a:ext cx="991" cy="215"/>
              </a:xfrm>
              <a:prstGeom prst="rect">
                <a:avLst/>
              </a:prstGeom>
              <a:noFill/>
              <a:ln w="9525" algn="ctr">
                <a:noFill/>
                <a:miter lim="800000"/>
                <a:headEnd/>
                <a:tailEnd/>
              </a:ln>
              <a:effectLst/>
            </p:spPr>
            <p:txBody>
              <a:bodyPr wrap="square">
                <a:spAutoFit/>
              </a:bodyPr>
              <a:lstStyle/>
              <a:p>
                <a:pPr algn="ctr" eaLnBrk="0" hangingPunct="0"/>
                <a:endParaRPr lang="en-US" altLang="zh-CN" sz="1400" dirty="0">
                  <a:solidFill>
                    <a:srgbClr val="FFFFFF"/>
                  </a:solidFill>
                  <a:effectLst>
                    <a:outerShdw blurRad="38100" dist="38100" dir="2700000" algn="tl">
                      <a:srgbClr val="C0C0C0"/>
                    </a:outerShdw>
                  </a:effectLst>
                  <a:latin typeface="Verdana" pitchFamily="34" charset="0"/>
                  <a:ea typeface="宋体" pitchFamily="2" charset="-122"/>
                </a:endParaRPr>
              </a:p>
            </p:txBody>
          </p:sp>
        </p:grpSp>
        <p:grpSp>
          <p:nvGrpSpPr>
            <p:cNvPr id="14" name="Group 21">
              <a:extLst>
                <a:ext uri="{FF2B5EF4-FFF2-40B4-BE49-F238E27FC236}">
                  <a16:creationId xmlns:a16="http://schemas.microsoft.com/office/drawing/2014/main" id="{395F2F1F-1628-4BB8-B934-7C9AB72D6178}"/>
                </a:ext>
              </a:extLst>
            </p:cNvPr>
            <p:cNvGrpSpPr>
              <a:grpSpLocks/>
            </p:cNvGrpSpPr>
            <p:nvPr/>
          </p:nvGrpSpPr>
          <p:grpSpPr bwMode="auto">
            <a:xfrm>
              <a:off x="768" y="1603"/>
              <a:ext cx="1099" cy="1128"/>
              <a:chOff x="912" y="1651"/>
              <a:chExt cx="1099" cy="1128"/>
            </a:xfrm>
          </p:grpSpPr>
          <p:grpSp>
            <p:nvGrpSpPr>
              <p:cNvPr id="20" name="Group 22">
                <a:extLst>
                  <a:ext uri="{FF2B5EF4-FFF2-40B4-BE49-F238E27FC236}">
                    <a16:creationId xmlns:a16="http://schemas.microsoft.com/office/drawing/2014/main" id="{0C89A012-7582-4FC5-9D9E-A3D3FAC6049B}"/>
                  </a:ext>
                </a:extLst>
              </p:cNvPr>
              <p:cNvGrpSpPr>
                <a:grpSpLocks/>
              </p:cNvGrpSpPr>
              <p:nvPr/>
            </p:nvGrpSpPr>
            <p:grpSpPr bwMode="auto">
              <a:xfrm>
                <a:off x="912" y="1651"/>
                <a:ext cx="1099" cy="1128"/>
                <a:chOff x="2016" y="1920"/>
                <a:chExt cx="1680" cy="1680"/>
              </a:xfrm>
            </p:grpSpPr>
            <p:sp>
              <p:nvSpPr>
                <p:cNvPr id="22" name="Oval 23">
                  <a:extLst>
                    <a:ext uri="{FF2B5EF4-FFF2-40B4-BE49-F238E27FC236}">
                      <a16:creationId xmlns:a16="http://schemas.microsoft.com/office/drawing/2014/main" id="{8398EEB8-DD01-4F8A-A03A-B5F4C4E61C6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72549"/>
                        <a:invGamma/>
                      </a:schemeClr>
                    </a:gs>
                  </a:gsLst>
                  <a:lin ang="5400000" scaled="1"/>
                </a:gradFill>
                <a:ln w="9525">
                  <a:noFill/>
                  <a:round/>
                  <a:headEnd/>
                  <a:tailEnd/>
                </a:ln>
                <a:effectLst/>
              </p:spPr>
              <p:txBody>
                <a:bodyPr wrap="none" anchor="ctr"/>
                <a:lstStyle/>
                <a:p>
                  <a:endParaRPr lang="el-GR"/>
                </a:p>
              </p:txBody>
            </p:sp>
            <p:sp>
              <p:nvSpPr>
                <p:cNvPr id="23" name="Freeform 24">
                  <a:extLst>
                    <a:ext uri="{FF2B5EF4-FFF2-40B4-BE49-F238E27FC236}">
                      <a16:creationId xmlns:a16="http://schemas.microsoft.com/office/drawing/2014/main" id="{A81AF9FB-CA46-4A71-976C-BF9580CD23EF}"/>
                    </a:ext>
                  </a:extLst>
                </p:cNvPr>
                <p:cNvSpPr>
                  <a:spLocks/>
                </p:cNvSpPr>
                <p:nvPr/>
              </p:nvSpPr>
              <p:spPr bwMode="gray">
                <a:xfrm>
                  <a:off x="2208" y="1948"/>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w="0">
                  <a:noFill/>
                  <a:prstDash val="solid"/>
                  <a:round/>
                  <a:headEnd/>
                  <a:tailEnd/>
                </a:ln>
              </p:spPr>
              <p:txBody>
                <a:bodyPr/>
                <a:lstStyle/>
                <a:p>
                  <a:endParaRPr lang="el-GR"/>
                </a:p>
              </p:txBody>
            </p:sp>
          </p:grpSp>
          <p:sp>
            <p:nvSpPr>
              <p:cNvPr id="21" name="Text Box 25">
                <a:extLst>
                  <a:ext uri="{FF2B5EF4-FFF2-40B4-BE49-F238E27FC236}">
                    <a16:creationId xmlns:a16="http://schemas.microsoft.com/office/drawing/2014/main" id="{48271511-7B72-4756-89F5-FA83EE9F454F}"/>
                  </a:ext>
                </a:extLst>
              </p:cNvPr>
              <p:cNvSpPr txBox="1">
                <a:spLocks noChangeArrowheads="1"/>
              </p:cNvSpPr>
              <p:nvPr/>
            </p:nvSpPr>
            <p:spPr bwMode="gray">
              <a:xfrm>
                <a:off x="1003" y="1856"/>
                <a:ext cx="916" cy="622"/>
              </a:xfrm>
              <a:prstGeom prst="rect">
                <a:avLst/>
              </a:prstGeom>
              <a:noFill/>
              <a:ln w="9525">
                <a:noFill/>
                <a:miter lim="800000"/>
                <a:headEnd/>
                <a:tailEnd/>
              </a:ln>
              <a:effectLst/>
            </p:spPr>
            <p:txBody>
              <a:bodyPr wrap="square">
                <a:spAutoFit/>
              </a:bodyPr>
              <a:lstStyle/>
              <a:p>
                <a:r>
                  <a:rPr lang="en-US" sz="2800" dirty="0">
                    <a:solidFill>
                      <a:schemeClr val="bg1"/>
                    </a:solidFill>
                    <a:cs typeface="Times New Roman" panose="02020603050405020304" pitchFamily="18" charset="0"/>
                  </a:rPr>
                  <a:t>Mobile </a:t>
                </a:r>
                <a:r>
                  <a:rPr lang="en-US" dirty="0">
                    <a:solidFill>
                      <a:schemeClr val="bg1"/>
                    </a:solidFill>
                    <a:cs typeface="Times New Roman" panose="02020603050405020304" pitchFamily="18" charset="0"/>
                  </a:rPr>
                  <a:t>learning</a:t>
                </a:r>
              </a:p>
            </p:txBody>
          </p:sp>
        </p:grpSp>
        <p:grpSp>
          <p:nvGrpSpPr>
            <p:cNvPr id="15" name="Group 26">
              <a:extLst>
                <a:ext uri="{FF2B5EF4-FFF2-40B4-BE49-F238E27FC236}">
                  <a16:creationId xmlns:a16="http://schemas.microsoft.com/office/drawing/2014/main" id="{3ED3ADC4-F10B-44C7-B920-AB10849F11B4}"/>
                </a:ext>
              </a:extLst>
            </p:cNvPr>
            <p:cNvGrpSpPr>
              <a:grpSpLocks/>
            </p:cNvGrpSpPr>
            <p:nvPr/>
          </p:nvGrpSpPr>
          <p:grpSpPr bwMode="auto">
            <a:xfrm>
              <a:off x="3079" y="2320"/>
              <a:ext cx="1561" cy="1295"/>
              <a:chOff x="3223" y="2368"/>
              <a:chExt cx="1561" cy="1295"/>
            </a:xfrm>
          </p:grpSpPr>
          <p:grpSp>
            <p:nvGrpSpPr>
              <p:cNvPr id="16" name="Group 27">
                <a:extLst>
                  <a:ext uri="{FF2B5EF4-FFF2-40B4-BE49-F238E27FC236}">
                    <a16:creationId xmlns:a16="http://schemas.microsoft.com/office/drawing/2014/main" id="{A5463786-B0EF-4C53-9883-C18C5CE36685}"/>
                  </a:ext>
                </a:extLst>
              </p:cNvPr>
              <p:cNvGrpSpPr>
                <a:grpSpLocks/>
              </p:cNvGrpSpPr>
              <p:nvPr/>
            </p:nvGrpSpPr>
            <p:grpSpPr bwMode="auto">
              <a:xfrm>
                <a:off x="3320" y="2368"/>
                <a:ext cx="1341" cy="1295"/>
                <a:chOff x="2070" y="1816"/>
                <a:chExt cx="1776" cy="1737"/>
              </a:xfrm>
            </p:grpSpPr>
            <p:sp>
              <p:nvSpPr>
                <p:cNvPr id="18" name="Oval 28">
                  <a:extLst>
                    <a:ext uri="{FF2B5EF4-FFF2-40B4-BE49-F238E27FC236}">
                      <a16:creationId xmlns:a16="http://schemas.microsoft.com/office/drawing/2014/main" id="{1E41408E-61EE-4470-BA88-EF0030568F01}"/>
                    </a:ext>
                  </a:extLst>
                </p:cNvPr>
                <p:cNvSpPr>
                  <a:spLocks noChangeArrowheads="1"/>
                </p:cNvSpPr>
                <p:nvPr/>
              </p:nvSpPr>
              <p:spPr bwMode="gray">
                <a:xfrm>
                  <a:off x="2070" y="1816"/>
                  <a:ext cx="1776" cy="1737"/>
                </a:xfrm>
                <a:prstGeom prst="ellipse">
                  <a:avLst/>
                </a:prstGeom>
                <a:gradFill rotWithShape="1">
                  <a:gsLst>
                    <a:gs pos="0">
                      <a:schemeClr val="hlink"/>
                    </a:gs>
                    <a:gs pos="100000">
                      <a:schemeClr val="hlink">
                        <a:gamma/>
                        <a:shade val="54510"/>
                        <a:invGamma/>
                      </a:schemeClr>
                    </a:gs>
                  </a:gsLst>
                  <a:lin ang="5400000" scaled="1"/>
                </a:gradFill>
                <a:ln w="9525">
                  <a:noFill/>
                  <a:round/>
                  <a:headEnd/>
                  <a:tailEnd/>
                </a:ln>
                <a:effectLst/>
              </p:spPr>
              <p:txBody>
                <a:bodyPr wrap="none" anchor="ctr"/>
                <a:lstStyle/>
                <a:p>
                  <a:endParaRPr lang="el-GR" dirty="0"/>
                </a:p>
              </p:txBody>
            </p:sp>
            <p:sp>
              <p:nvSpPr>
                <p:cNvPr id="19" name="Freeform 29">
                  <a:extLst>
                    <a:ext uri="{FF2B5EF4-FFF2-40B4-BE49-F238E27FC236}">
                      <a16:creationId xmlns:a16="http://schemas.microsoft.com/office/drawing/2014/main" id="{8CB555D4-BE7B-4EA9-A0D3-8DA946CF98DC}"/>
                    </a:ext>
                  </a:extLst>
                </p:cNvPr>
                <p:cNvSpPr>
                  <a:spLocks/>
                </p:cNvSpPr>
                <p:nvPr/>
              </p:nvSpPr>
              <p:spPr bwMode="gray">
                <a:xfrm>
                  <a:off x="2208" y="1948"/>
                  <a:ext cx="1296" cy="634"/>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hlink">
                        <a:gamma/>
                        <a:tint val="0"/>
                        <a:invGamma/>
                      </a:schemeClr>
                    </a:gs>
                    <a:gs pos="100000">
                      <a:schemeClr val="hlink"/>
                    </a:gs>
                  </a:gsLst>
                  <a:lin ang="5400000" scaled="1"/>
                </a:gradFill>
                <a:ln w="0">
                  <a:noFill/>
                  <a:prstDash val="solid"/>
                  <a:round/>
                  <a:headEnd/>
                  <a:tailEnd/>
                </a:ln>
                <a:effectLst/>
              </p:spPr>
              <p:txBody>
                <a:bodyPr/>
                <a:lstStyle/>
                <a:p>
                  <a:endParaRPr lang="el-GR"/>
                </a:p>
              </p:txBody>
            </p:sp>
          </p:grpSp>
          <p:sp>
            <p:nvSpPr>
              <p:cNvPr id="17" name="Text Box 30">
                <a:extLst>
                  <a:ext uri="{FF2B5EF4-FFF2-40B4-BE49-F238E27FC236}">
                    <a16:creationId xmlns:a16="http://schemas.microsoft.com/office/drawing/2014/main" id="{AD1B4D84-6A31-42B0-ADEE-2667007FE0FB}"/>
                  </a:ext>
                </a:extLst>
              </p:cNvPr>
              <p:cNvSpPr txBox="1">
                <a:spLocks noChangeArrowheads="1"/>
              </p:cNvSpPr>
              <p:nvPr/>
            </p:nvSpPr>
            <p:spPr bwMode="gray">
              <a:xfrm>
                <a:off x="3223" y="2652"/>
                <a:ext cx="1561" cy="580"/>
              </a:xfrm>
              <a:prstGeom prst="rect">
                <a:avLst/>
              </a:prstGeom>
              <a:noFill/>
              <a:ln w="9525">
                <a:noFill/>
                <a:miter lim="800000"/>
                <a:headEnd/>
                <a:tailEnd/>
              </a:ln>
              <a:effectLst/>
            </p:spPr>
            <p:txBody>
              <a:bodyPr wrap="square">
                <a:spAutoFit/>
              </a:bodyPr>
              <a:lstStyle/>
              <a:p>
                <a:pPr algn="ctr"/>
                <a:r>
                  <a:rPr lang="el-GR" dirty="0">
                    <a:solidFill>
                      <a:schemeClr val="bg1"/>
                    </a:solidFill>
                    <a:cs typeface="Times New Roman" panose="02020603050405020304" pitchFamily="18" charset="0"/>
                  </a:rPr>
                  <a:t>Επαυξημένη</a:t>
                </a:r>
                <a:r>
                  <a:rPr lang="el-GR" sz="2000" dirty="0">
                    <a:solidFill>
                      <a:schemeClr val="bg1"/>
                    </a:solidFill>
                    <a:cs typeface="Times New Roman" panose="02020603050405020304" pitchFamily="18" charset="0"/>
                  </a:rPr>
                  <a:t> </a:t>
                </a:r>
              </a:p>
              <a:p>
                <a:pPr algn="ctr"/>
                <a:r>
                  <a:rPr lang="el-GR" dirty="0">
                    <a:solidFill>
                      <a:schemeClr val="bg1"/>
                    </a:solidFill>
                    <a:cs typeface="Times New Roman" panose="02020603050405020304" pitchFamily="18" charset="0"/>
                  </a:rPr>
                  <a:t>πραγματικότητα</a:t>
                </a:r>
              </a:p>
            </p:txBody>
          </p:sp>
        </p:grpSp>
      </p:grpSp>
      <p:sp>
        <p:nvSpPr>
          <p:cNvPr id="33" name="Ορθογώνιο 32">
            <a:extLst>
              <a:ext uri="{FF2B5EF4-FFF2-40B4-BE49-F238E27FC236}">
                <a16:creationId xmlns:a16="http://schemas.microsoft.com/office/drawing/2014/main" id="{494E6F85-E04E-48D2-A5E4-62B1CF896BAB}"/>
              </a:ext>
            </a:extLst>
          </p:cNvPr>
          <p:cNvSpPr/>
          <p:nvPr/>
        </p:nvSpPr>
        <p:spPr>
          <a:xfrm>
            <a:off x="5019235" y="1597998"/>
            <a:ext cx="2153966" cy="1200329"/>
          </a:xfrm>
          <a:prstGeom prst="rect">
            <a:avLst/>
          </a:prstGeom>
        </p:spPr>
        <p:txBody>
          <a:bodyPr wrap="square">
            <a:spAutoFit/>
          </a:bodyPr>
          <a:lstStyle/>
          <a:p>
            <a:pPr algn="ctr"/>
            <a:r>
              <a:rPr lang="el-GR" dirty="0">
                <a:solidFill>
                  <a:schemeClr val="bg1"/>
                </a:solidFill>
                <a:cs typeface="Times New Roman" panose="02020603050405020304" pitchFamily="18" charset="0"/>
              </a:rPr>
              <a:t>Κώδικες γρήγορης απόκρισης</a:t>
            </a:r>
          </a:p>
        </p:txBody>
      </p:sp>
    </p:spTree>
    <p:extLst>
      <p:ext uri="{BB962C8B-B14F-4D97-AF65-F5344CB8AC3E}">
        <p14:creationId xmlns:p14="http://schemas.microsoft.com/office/powerpoint/2010/main" val="412951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FE543B9D-D7DE-45C0-B607-4B6968BBE944}"/>
              </a:ext>
            </a:extLst>
          </p:cNvPr>
          <p:cNvSpPr>
            <a:spLocks noGrp="1"/>
          </p:cNvSpPr>
          <p:nvPr>
            <p:ph type="title"/>
          </p:nvPr>
        </p:nvSpPr>
        <p:spPr/>
        <p:txBody>
          <a:bodyPr>
            <a:normAutofit/>
          </a:bodyPr>
          <a:lstStyle/>
          <a:p>
            <a:pPr algn="ctr"/>
            <a:r>
              <a:rPr lang="el-GR" sz="3200" dirty="0">
                <a:solidFill>
                  <a:srgbClr val="002060"/>
                </a:solidFill>
                <a:latin typeface="Times New Roman" panose="02020603050405020304" pitchFamily="18" charset="0"/>
                <a:cs typeface="Times New Roman" panose="02020603050405020304" pitchFamily="18" charset="0"/>
              </a:rPr>
              <a:t>Θεωρητικό Πλαίσιο        4/5</a:t>
            </a:r>
            <a:endParaRPr lang="el-GR" sz="3200" dirty="0">
              <a:solidFill>
                <a:srgbClr val="002060"/>
              </a:solidFill>
            </a:endParaRPr>
          </a:p>
        </p:txBody>
      </p:sp>
      <p:grpSp>
        <p:nvGrpSpPr>
          <p:cNvPr id="4" name="Group 10">
            <a:extLst>
              <a:ext uri="{FF2B5EF4-FFF2-40B4-BE49-F238E27FC236}">
                <a16:creationId xmlns:a16="http://schemas.microsoft.com/office/drawing/2014/main" id="{71DCA6AD-1A0F-4D02-9454-508017003B22}"/>
              </a:ext>
            </a:extLst>
          </p:cNvPr>
          <p:cNvGrpSpPr>
            <a:grpSpLocks/>
          </p:cNvGrpSpPr>
          <p:nvPr/>
        </p:nvGrpSpPr>
        <p:grpSpPr bwMode="auto">
          <a:xfrm>
            <a:off x="3090491" y="1375538"/>
            <a:ext cx="2820144" cy="1368177"/>
            <a:chOff x="1997" y="1314"/>
            <a:chExt cx="1889" cy="1009"/>
          </a:xfrm>
        </p:grpSpPr>
        <p:grpSp>
          <p:nvGrpSpPr>
            <p:cNvPr id="5" name="Group 11">
              <a:extLst>
                <a:ext uri="{FF2B5EF4-FFF2-40B4-BE49-F238E27FC236}">
                  <a16:creationId xmlns:a16="http://schemas.microsoft.com/office/drawing/2014/main" id="{004CBD36-CF66-464B-90E0-DC97B58F79A5}"/>
                </a:ext>
              </a:extLst>
            </p:cNvPr>
            <p:cNvGrpSpPr>
              <a:grpSpLocks/>
            </p:cNvGrpSpPr>
            <p:nvPr/>
          </p:nvGrpSpPr>
          <p:grpSpPr bwMode="auto">
            <a:xfrm>
              <a:off x="1997" y="1404"/>
              <a:ext cx="1889" cy="919"/>
              <a:chOff x="1973" y="1027"/>
              <a:chExt cx="1926" cy="937"/>
            </a:xfrm>
          </p:grpSpPr>
          <p:sp>
            <p:nvSpPr>
              <p:cNvPr id="10" name="Oval 12">
                <a:extLst>
                  <a:ext uri="{FF2B5EF4-FFF2-40B4-BE49-F238E27FC236}">
                    <a16:creationId xmlns:a16="http://schemas.microsoft.com/office/drawing/2014/main" id="{8445DBC6-2E77-4606-9048-C4D8543D033D}"/>
                  </a:ext>
                </a:extLst>
              </p:cNvPr>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w="9525">
                <a:noFill/>
                <a:round/>
                <a:headEnd/>
                <a:tailEnd/>
              </a:ln>
              <a:effectLst/>
            </p:spPr>
            <p:txBody>
              <a:bodyPr wrap="none" anchor="ctr"/>
              <a:lstStyle/>
              <a:p>
                <a:endParaRPr lang="el-GR"/>
              </a:p>
            </p:txBody>
          </p:sp>
          <p:sp>
            <p:nvSpPr>
              <p:cNvPr id="11" name="Oval 13">
                <a:extLst>
                  <a:ext uri="{FF2B5EF4-FFF2-40B4-BE49-F238E27FC236}">
                    <a16:creationId xmlns:a16="http://schemas.microsoft.com/office/drawing/2014/main" id="{2694786B-C7A0-4A32-968B-E4B9E34A03ED}"/>
                  </a:ext>
                </a:extLst>
              </p:cNvPr>
              <p:cNvSpPr>
                <a:spLocks noChangeArrowheads="1"/>
              </p:cNvSpPr>
              <p:nvPr/>
            </p:nvSpPr>
            <p:spPr bwMode="gray">
              <a:xfrm>
                <a:off x="1973" y="1027"/>
                <a:ext cx="1905" cy="907"/>
              </a:xfrm>
              <a:prstGeom prst="ellipse">
                <a:avLst/>
              </a:prstGeom>
              <a:solidFill>
                <a:srgbClr val="90FAEB"/>
              </a:solidFill>
              <a:ln w="9525">
                <a:noFill/>
                <a:round/>
                <a:headEnd/>
                <a:tailEnd/>
              </a:ln>
              <a:effectLst/>
            </p:spPr>
            <p:txBody>
              <a:bodyPr wrap="none" anchor="ctr"/>
              <a:lstStyle/>
              <a:p>
                <a:endParaRPr lang="el-GR" dirty="0"/>
              </a:p>
            </p:txBody>
          </p:sp>
        </p:grpSp>
        <p:sp>
          <p:nvSpPr>
            <p:cNvPr id="6" name="Oval 14">
              <a:extLst>
                <a:ext uri="{FF2B5EF4-FFF2-40B4-BE49-F238E27FC236}">
                  <a16:creationId xmlns:a16="http://schemas.microsoft.com/office/drawing/2014/main" id="{C8B2C7B2-2181-41CB-8020-D8C192205B41}"/>
                </a:ext>
              </a:extLst>
            </p:cNvPr>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w="9525" algn="ctr">
              <a:noFill/>
              <a:round/>
              <a:headEnd/>
              <a:tailEnd/>
            </a:ln>
            <a:effectLst/>
          </p:spPr>
          <p:txBody>
            <a:bodyPr vert="eaVert" wrap="none" anchor="ctr"/>
            <a:lstStyle/>
            <a:p>
              <a:endParaRPr lang="el-GR"/>
            </a:p>
          </p:txBody>
        </p:sp>
        <p:sp>
          <p:nvSpPr>
            <p:cNvPr id="7" name="Oval 15">
              <a:extLst>
                <a:ext uri="{FF2B5EF4-FFF2-40B4-BE49-F238E27FC236}">
                  <a16:creationId xmlns:a16="http://schemas.microsoft.com/office/drawing/2014/main" id="{37A80DA3-B499-4B3D-B002-AF66F80E3E2A}"/>
                </a:ext>
              </a:extLst>
            </p:cNvPr>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w="9525" algn="ctr">
              <a:noFill/>
              <a:round/>
              <a:headEnd/>
              <a:tailEnd/>
            </a:ln>
            <a:effectLst/>
          </p:spPr>
          <p:txBody>
            <a:bodyPr vert="eaVert" wrap="none" anchor="ctr"/>
            <a:lstStyle/>
            <a:p>
              <a:endParaRPr lang="el-GR"/>
            </a:p>
          </p:txBody>
        </p:sp>
        <p:sp>
          <p:nvSpPr>
            <p:cNvPr id="8" name="Oval 16">
              <a:extLst>
                <a:ext uri="{FF2B5EF4-FFF2-40B4-BE49-F238E27FC236}">
                  <a16:creationId xmlns:a16="http://schemas.microsoft.com/office/drawing/2014/main" id="{B70399A5-2028-45AF-A16C-1A7045348C95}"/>
                </a:ext>
              </a:extLst>
            </p:cNvPr>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w="9525" algn="ctr">
              <a:noFill/>
              <a:round/>
              <a:headEnd/>
              <a:tailEnd/>
            </a:ln>
            <a:effectLst/>
          </p:spPr>
          <p:txBody>
            <a:bodyPr vert="eaVert" wrap="none" anchor="ctr"/>
            <a:lstStyle/>
            <a:p>
              <a:endParaRPr lang="el-GR"/>
            </a:p>
          </p:txBody>
        </p:sp>
        <p:sp>
          <p:nvSpPr>
            <p:cNvPr id="9" name="Oval 17">
              <a:extLst>
                <a:ext uri="{FF2B5EF4-FFF2-40B4-BE49-F238E27FC236}">
                  <a16:creationId xmlns:a16="http://schemas.microsoft.com/office/drawing/2014/main" id="{2C557FC0-1FE6-4413-953E-BF68AC106592}"/>
                </a:ext>
              </a:extLst>
            </p:cNvPr>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w="9525" algn="ctr">
              <a:noFill/>
              <a:round/>
              <a:headEnd/>
              <a:tailEnd/>
            </a:ln>
            <a:effectLst/>
          </p:spPr>
          <p:txBody>
            <a:bodyPr vert="eaVert" wrap="none" anchor="ctr"/>
            <a:lstStyle/>
            <a:p>
              <a:endParaRPr lang="el-GR"/>
            </a:p>
          </p:txBody>
        </p:sp>
      </p:grpSp>
      <p:sp>
        <p:nvSpPr>
          <p:cNvPr id="12" name="Text Box 18">
            <a:extLst>
              <a:ext uri="{FF2B5EF4-FFF2-40B4-BE49-F238E27FC236}">
                <a16:creationId xmlns:a16="http://schemas.microsoft.com/office/drawing/2014/main" id="{BA47E8AE-6727-4B92-AFEC-3C47699C333E}"/>
              </a:ext>
            </a:extLst>
          </p:cNvPr>
          <p:cNvSpPr txBox="1">
            <a:spLocks noChangeArrowheads="1"/>
          </p:cNvSpPr>
          <p:nvPr/>
        </p:nvSpPr>
        <p:spPr bwMode="auto">
          <a:xfrm>
            <a:off x="3361501" y="1580709"/>
            <a:ext cx="2278167" cy="461655"/>
          </a:xfrm>
          <a:prstGeom prst="rect">
            <a:avLst/>
          </a:prstGeom>
          <a:noFill/>
          <a:ln w="9525" algn="ctr">
            <a:noFill/>
            <a:miter lim="800000"/>
            <a:headEnd/>
            <a:tailEnd/>
          </a:ln>
          <a:effectLst/>
        </p:spPr>
        <p:txBody>
          <a:bodyPr wrap="none" lIns="91429" tIns="45715" rIns="91429" bIns="45715">
            <a:spAutoFit/>
          </a:bodyPr>
          <a:lstStyle/>
          <a:p>
            <a:pPr algn="ctr" eaLnBrk="0" hangingPunct="0"/>
            <a:r>
              <a:rPr lang="el-GR" altLang="zh-CN" sz="2400" b="1" dirty="0">
                <a:solidFill>
                  <a:srgbClr val="002060"/>
                </a:solidFill>
                <a:ea typeface="宋体" pitchFamily="2" charset="-122"/>
              </a:rPr>
              <a:t>Πλεονεκτήματα</a:t>
            </a:r>
            <a:endParaRPr lang="en-US" altLang="zh-CN" sz="1400" dirty="0">
              <a:solidFill>
                <a:srgbClr val="002060"/>
              </a:solidFill>
              <a:ea typeface="宋体" pitchFamily="2" charset="-122"/>
            </a:endParaRPr>
          </a:p>
        </p:txBody>
      </p:sp>
      <p:sp>
        <p:nvSpPr>
          <p:cNvPr id="14" name="AutoShape 5">
            <a:extLst>
              <a:ext uri="{FF2B5EF4-FFF2-40B4-BE49-F238E27FC236}">
                <a16:creationId xmlns:a16="http://schemas.microsoft.com/office/drawing/2014/main" id="{3A8821EB-EC26-47F4-90DF-12AC304F1169}"/>
              </a:ext>
            </a:extLst>
          </p:cNvPr>
          <p:cNvSpPr>
            <a:spLocks noChangeArrowheads="1"/>
          </p:cNvSpPr>
          <p:nvPr/>
        </p:nvSpPr>
        <p:spPr bwMode="auto">
          <a:xfrm>
            <a:off x="1143000" y="3352800"/>
            <a:ext cx="2218501" cy="2122882"/>
          </a:xfrm>
          <a:prstGeom prst="roundRect">
            <a:avLst>
              <a:gd name="adj" fmla="val 16667"/>
            </a:avLst>
          </a:prstGeom>
          <a:noFill/>
          <a:ln w="38100">
            <a:solidFill>
              <a:schemeClr val="tx1"/>
            </a:solidFill>
            <a:round/>
            <a:headEnd/>
            <a:tailEnd/>
          </a:ln>
          <a:effectLst/>
        </p:spPr>
        <p:txBody>
          <a:bodyPr wrap="none" lIns="91429" tIns="45715" rIns="91429" bIns="45715" anchor="ctr"/>
          <a:lstStyle/>
          <a:p>
            <a:pPr algn="ctr" eaLnBrk="0" hangingPunct="0"/>
            <a:endParaRPr lang="zh-CN" altLang="en-US">
              <a:latin typeface="Verdana" pitchFamily="34" charset="0"/>
              <a:ea typeface="宋体" pitchFamily="2" charset="-122"/>
            </a:endParaRPr>
          </a:p>
        </p:txBody>
      </p:sp>
      <p:sp>
        <p:nvSpPr>
          <p:cNvPr id="15" name="AutoShape 5">
            <a:extLst>
              <a:ext uri="{FF2B5EF4-FFF2-40B4-BE49-F238E27FC236}">
                <a16:creationId xmlns:a16="http://schemas.microsoft.com/office/drawing/2014/main" id="{BE662D9A-6113-4CCA-80D2-0707164F2F1A}"/>
              </a:ext>
            </a:extLst>
          </p:cNvPr>
          <p:cNvSpPr>
            <a:spLocks noChangeArrowheads="1"/>
          </p:cNvSpPr>
          <p:nvPr/>
        </p:nvSpPr>
        <p:spPr bwMode="auto">
          <a:xfrm>
            <a:off x="3757600" y="3352800"/>
            <a:ext cx="2122286" cy="2122882"/>
          </a:xfrm>
          <a:prstGeom prst="roundRect">
            <a:avLst>
              <a:gd name="adj" fmla="val 16667"/>
            </a:avLst>
          </a:prstGeom>
          <a:noFill/>
          <a:ln w="38100">
            <a:solidFill>
              <a:schemeClr val="tx1"/>
            </a:solidFill>
            <a:round/>
            <a:headEnd/>
            <a:tailEnd/>
          </a:ln>
          <a:effectLst/>
        </p:spPr>
        <p:txBody>
          <a:bodyPr wrap="none" lIns="91429" tIns="45715" rIns="91429" bIns="45715" anchor="ctr"/>
          <a:lstStyle/>
          <a:p>
            <a:pPr algn="ctr" eaLnBrk="0" hangingPunct="0"/>
            <a:endParaRPr lang="zh-CN" altLang="en-US">
              <a:latin typeface="Verdana" pitchFamily="34" charset="0"/>
              <a:ea typeface="宋体" pitchFamily="2" charset="-122"/>
            </a:endParaRPr>
          </a:p>
        </p:txBody>
      </p:sp>
      <p:sp>
        <p:nvSpPr>
          <p:cNvPr id="16" name="AutoShape 5">
            <a:extLst>
              <a:ext uri="{FF2B5EF4-FFF2-40B4-BE49-F238E27FC236}">
                <a16:creationId xmlns:a16="http://schemas.microsoft.com/office/drawing/2014/main" id="{0E55A45C-7020-4BF8-9F0D-7F8D2F8618EC}"/>
              </a:ext>
            </a:extLst>
          </p:cNvPr>
          <p:cNvSpPr>
            <a:spLocks noChangeArrowheads="1"/>
          </p:cNvSpPr>
          <p:nvPr/>
        </p:nvSpPr>
        <p:spPr bwMode="auto">
          <a:xfrm>
            <a:off x="6372200" y="3352800"/>
            <a:ext cx="2113046" cy="2122882"/>
          </a:xfrm>
          <a:prstGeom prst="roundRect">
            <a:avLst>
              <a:gd name="adj" fmla="val 16667"/>
            </a:avLst>
          </a:prstGeom>
          <a:noFill/>
          <a:ln w="38100">
            <a:solidFill>
              <a:schemeClr val="tx1"/>
            </a:solidFill>
            <a:round/>
            <a:headEnd/>
            <a:tailEnd/>
          </a:ln>
          <a:effectLst/>
        </p:spPr>
        <p:txBody>
          <a:bodyPr wrap="none" lIns="91429" tIns="45715" rIns="91429" bIns="45715" anchor="ctr"/>
          <a:lstStyle/>
          <a:p>
            <a:pPr algn="ctr" eaLnBrk="0" hangingPunct="0"/>
            <a:endParaRPr lang="zh-CN" altLang="en-US">
              <a:latin typeface="Verdana" pitchFamily="34" charset="0"/>
              <a:ea typeface="宋体" pitchFamily="2" charset="-122"/>
            </a:endParaRPr>
          </a:p>
        </p:txBody>
      </p:sp>
      <p:sp>
        <p:nvSpPr>
          <p:cNvPr id="17" name="Freeform 7">
            <a:extLst>
              <a:ext uri="{FF2B5EF4-FFF2-40B4-BE49-F238E27FC236}">
                <a16:creationId xmlns:a16="http://schemas.microsoft.com/office/drawing/2014/main" id="{71D21DA6-7815-4FB1-B402-9404033F34EB}"/>
              </a:ext>
            </a:extLst>
          </p:cNvPr>
          <p:cNvSpPr>
            <a:spLocks/>
          </p:cNvSpPr>
          <p:nvPr/>
        </p:nvSpPr>
        <p:spPr bwMode="gray">
          <a:xfrm>
            <a:off x="2888044" y="2420507"/>
            <a:ext cx="775501"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CCFF"/>
          </a:solidFill>
          <a:ln w="0">
            <a:noFill/>
            <a:prstDash val="solid"/>
            <a:round/>
            <a:headEnd/>
            <a:tailEnd/>
          </a:ln>
        </p:spPr>
        <p:txBody>
          <a:bodyPr/>
          <a:lstStyle/>
          <a:p>
            <a:endParaRPr lang="el-GR"/>
          </a:p>
        </p:txBody>
      </p:sp>
      <p:sp>
        <p:nvSpPr>
          <p:cNvPr id="18" name="Freeform 7">
            <a:extLst>
              <a:ext uri="{FF2B5EF4-FFF2-40B4-BE49-F238E27FC236}">
                <a16:creationId xmlns:a16="http://schemas.microsoft.com/office/drawing/2014/main" id="{38C97136-935C-4E31-97D4-47844D4AEDE1}"/>
              </a:ext>
            </a:extLst>
          </p:cNvPr>
          <p:cNvSpPr>
            <a:spLocks/>
          </p:cNvSpPr>
          <p:nvPr/>
        </p:nvSpPr>
        <p:spPr bwMode="gray">
          <a:xfrm rot="14623869">
            <a:off x="5682166" y="2384187"/>
            <a:ext cx="1267524" cy="948446"/>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4F694"/>
          </a:solidFill>
          <a:ln w="0">
            <a:noFill/>
            <a:prstDash val="solid"/>
            <a:round/>
            <a:headEnd/>
            <a:tailEnd/>
          </a:ln>
        </p:spPr>
        <p:txBody>
          <a:bodyPr/>
          <a:lstStyle/>
          <a:p>
            <a:endParaRPr lang="el-GR" dirty="0"/>
          </a:p>
        </p:txBody>
      </p:sp>
      <p:sp>
        <p:nvSpPr>
          <p:cNvPr id="19" name="Freeform 9">
            <a:extLst>
              <a:ext uri="{FF2B5EF4-FFF2-40B4-BE49-F238E27FC236}">
                <a16:creationId xmlns:a16="http://schemas.microsoft.com/office/drawing/2014/main" id="{416BDCD1-C894-44A0-AB33-CF37636E34D9}"/>
              </a:ext>
            </a:extLst>
          </p:cNvPr>
          <p:cNvSpPr>
            <a:spLocks/>
          </p:cNvSpPr>
          <p:nvPr/>
        </p:nvSpPr>
        <p:spPr bwMode="gray">
          <a:xfrm rot="3701273" flipH="1">
            <a:off x="4209196" y="2557630"/>
            <a:ext cx="874583" cy="967176"/>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0FAEB"/>
          </a:solidFill>
          <a:ln w="0">
            <a:noFill/>
            <a:prstDash val="solid"/>
            <a:round/>
            <a:headEnd/>
            <a:tailEnd/>
          </a:ln>
        </p:spPr>
        <p:txBody>
          <a:bodyPr/>
          <a:lstStyle/>
          <a:p>
            <a:endParaRPr lang="el-GR"/>
          </a:p>
        </p:txBody>
      </p:sp>
      <p:sp>
        <p:nvSpPr>
          <p:cNvPr id="20" name="Text Box 6">
            <a:extLst>
              <a:ext uri="{FF2B5EF4-FFF2-40B4-BE49-F238E27FC236}">
                <a16:creationId xmlns:a16="http://schemas.microsoft.com/office/drawing/2014/main" id="{5723A1F3-CC46-4460-BE66-83D855AD3ABC}"/>
              </a:ext>
            </a:extLst>
          </p:cNvPr>
          <p:cNvSpPr txBox="1">
            <a:spLocks noChangeArrowheads="1"/>
          </p:cNvSpPr>
          <p:nvPr/>
        </p:nvSpPr>
        <p:spPr bwMode="auto">
          <a:xfrm>
            <a:off x="1238250" y="3552825"/>
            <a:ext cx="2038350" cy="1538873"/>
          </a:xfrm>
          <a:prstGeom prst="rect">
            <a:avLst/>
          </a:prstGeom>
          <a:noFill/>
          <a:ln w="9525">
            <a:noFill/>
            <a:miter lim="800000"/>
            <a:headEnd/>
            <a:tailEnd/>
          </a:ln>
          <a:effectLst/>
        </p:spPr>
        <p:txBody>
          <a:bodyPr lIns="91429" tIns="45715" rIns="91429" bIns="45715">
            <a:spAutoFit/>
          </a:bodyPr>
          <a:lstStyle/>
          <a:p>
            <a:pPr algn="ctr" eaLnBrk="0" hangingPunct="0"/>
            <a:r>
              <a:rPr lang="el-GR" altLang="zh-CN" sz="2000" b="1" dirty="0">
                <a:solidFill>
                  <a:srgbClr val="002060"/>
                </a:solidFill>
                <a:ea typeface="宋体" pitchFamily="2" charset="-122"/>
              </a:rPr>
              <a:t>Η μάθηση είναι παντού</a:t>
            </a:r>
            <a:endParaRPr lang="en-US" altLang="zh-CN" sz="2000" b="1" dirty="0">
              <a:solidFill>
                <a:srgbClr val="002060"/>
              </a:solidFill>
              <a:ea typeface="宋体" pitchFamily="2" charset="-122"/>
            </a:endParaRPr>
          </a:p>
          <a:p>
            <a:pPr algn="ctr" eaLnBrk="0" hangingPunct="0"/>
            <a:r>
              <a:rPr lang="en-US" altLang="zh-CN" sz="2000" b="1" dirty="0">
                <a:solidFill>
                  <a:srgbClr val="002060"/>
                </a:solidFill>
                <a:ea typeface="宋体" pitchFamily="2" charset="-122"/>
              </a:rPr>
              <a:t>Ubiquitous learning</a:t>
            </a:r>
            <a:endParaRPr lang="el-GR" altLang="zh-CN" sz="2000" b="1" dirty="0">
              <a:solidFill>
                <a:srgbClr val="002060"/>
              </a:solidFill>
              <a:ea typeface="宋体" pitchFamily="2" charset="-122"/>
            </a:endParaRPr>
          </a:p>
          <a:p>
            <a:pPr eaLnBrk="0" hangingPunct="0"/>
            <a:endParaRPr lang="en-US" altLang="zh-CN" sz="1400" dirty="0">
              <a:solidFill>
                <a:srgbClr val="000000"/>
              </a:solidFill>
              <a:ea typeface="宋体" pitchFamily="2" charset="-122"/>
            </a:endParaRPr>
          </a:p>
        </p:txBody>
      </p:sp>
      <p:sp>
        <p:nvSpPr>
          <p:cNvPr id="21" name="Text Box 6">
            <a:extLst>
              <a:ext uri="{FF2B5EF4-FFF2-40B4-BE49-F238E27FC236}">
                <a16:creationId xmlns:a16="http://schemas.microsoft.com/office/drawing/2014/main" id="{85306C42-B387-4CDC-89C8-11C0F6EDE7A1}"/>
              </a:ext>
            </a:extLst>
          </p:cNvPr>
          <p:cNvSpPr txBox="1">
            <a:spLocks noChangeArrowheads="1"/>
          </p:cNvSpPr>
          <p:nvPr/>
        </p:nvSpPr>
        <p:spPr bwMode="auto">
          <a:xfrm>
            <a:off x="3768929" y="3580427"/>
            <a:ext cx="2038350" cy="1323429"/>
          </a:xfrm>
          <a:prstGeom prst="rect">
            <a:avLst/>
          </a:prstGeom>
          <a:noFill/>
          <a:ln w="9525">
            <a:noFill/>
            <a:miter lim="800000"/>
            <a:headEnd/>
            <a:tailEnd/>
          </a:ln>
          <a:effectLst/>
        </p:spPr>
        <p:txBody>
          <a:bodyPr lIns="91429" tIns="45715" rIns="91429" bIns="45715">
            <a:spAutoFit/>
          </a:bodyPr>
          <a:lstStyle/>
          <a:p>
            <a:pPr algn="ctr" eaLnBrk="0" hangingPunct="0"/>
            <a:r>
              <a:rPr lang="el-GR" altLang="zh-CN" sz="2000" b="1" dirty="0">
                <a:solidFill>
                  <a:srgbClr val="002060"/>
                </a:solidFill>
                <a:ea typeface="宋体" pitchFamily="2" charset="-122"/>
              </a:rPr>
              <a:t>Η μάθηση γίνεται ενιαία</a:t>
            </a:r>
          </a:p>
          <a:p>
            <a:pPr algn="ctr" eaLnBrk="0" hangingPunct="0"/>
            <a:r>
              <a:rPr lang="en-US" altLang="zh-CN" sz="2000" b="1" dirty="0">
                <a:solidFill>
                  <a:srgbClr val="002060"/>
                </a:solidFill>
                <a:ea typeface="宋体" pitchFamily="2" charset="-122"/>
              </a:rPr>
              <a:t>Seamless learning</a:t>
            </a:r>
            <a:r>
              <a:rPr lang="en-US" altLang="zh-CN" sz="1400" dirty="0">
                <a:solidFill>
                  <a:srgbClr val="002060"/>
                </a:solidFill>
                <a:ea typeface="宋体" pitchFamily="2" charset="-122"/>
              </a:rPr>
              <a:t>.</a:t>
            </a:r>
          </a:p>
        </p:txBody>
      </p:sp>
      <p:sp>
        <p:nvSpPr>
          <p:cNvPr id="22" name="Text Box 6">
            <a:extLst>
              <a:ext uri="{FF2B5EF4-FFF2-40B4-BE49-F238E27FC236}">
                <a16:creationId xmlns:a16="http://schemas.microsoft.com/office/drawing/2014/main" id="{583AB5FC-996C-4AF7-8D09-4D39A3F49D1C}"/>
              </a:ext>
            </a:extLst>
          </p:cNvPr>
          <p:cNvSpPr txBox="1">
            <a:spLocks noChangeArrowheads="1"/>
          </p:cNvSpPr>
          <p:nvPr/>
        </p:nvSpPr>
        <p:spPr bwMode="auto">
          <a:xfrm>
            <a:off x="6446896" y="3632995"/>
            <a:ext cx="2038350" cy="707876"/>
          </a:xfrm>
          <a:prstGeom prst="rect">
            <a:avLst/>
          </a:prstGeom>
          <a:noFill/>
          <a:ln w="9525">
            <a:noFill/>
            <a:miter lim="800000"/>
            <a:headEnd/>
            <a:tailEnd/>
          </a:ln>
          <a:effectLst/>
        </p:spPr>
        <p:txBody>
          <a:bodyPr lIns="91429" tIns="45715" rIns="91429" bIns="45715">
            <a:spAutoFit/>
          </a:bodyPr>
          <a:lstStyle/>
          <a:p>
            <a:pPr algn="ctr" eaLnBrk="0" hangingPunct="0"/>
            <a:r>
              <a:rPr lang="el-GR" altLang="zh-CN" sz="2000" b="1" dirty="0">
                <a:solidFill>
                  <a:srgbClr val="002060"/>
                </a:solidFill>
                <a:ea typeface="宋体" pitchFamily="2" charset="-122"/>
              </a:rPr>
              <a:t>Κίνητρα για τους μαθητές</a:t>
            </a:r>
            <a:endParaRPr lang="en-US" altLang="zh-CN" sz="1400" dirty="0">
              <a:solidFill>
                <a:srgbClr val="002060"/>
              </a:solidFill>
              <a:ea typeface="宋体" pitchFamily="2" charset="-122"/>
            </a:endParaRPr>
          </a:p>
        </p:txBody>
      </p:sp>
    </p:spTree>
    <p:extLst>
      <p:ext uri="{BB962C8B-B14F-4D97-AF65-F5344CB8AC3E}">
        <p14:creationId xmlns:p14="http://schemas.microsoft.com/office/powerpoint/2010/main" val="28308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fade">
                                      <p:cBhvr>
                                        <p:cTn id="40" dur="500"/>
                                        <p:tgtEl>
                                          <p:spTgt spid="2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fade">
                                      <p:cBhvr>
                                        <p:cTn id="50" dur="500"/>
                                        <p:tgtEl>
                                          <p:spTgt spid="21">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xEl>
                                              <p:pRg st="1" end="1"/>
                                            </p:txEl>
                                          </p:spTgt>
                                        </p:tgtEl>
                                        <p:attrNameLst>
                                          <p:attrName>style.visibility</p:attrName>
                                        </p:attrNameLst>
                                      </p:cBhvr>
                                      <p:to>
                                        <p:strVal val="visible"/>
                                      </p:to>
                                    </p:set>
                                    <p:animEffect transition="in" filter="fade">
                                      <p:cBhvr>
                                        <p:cTn id="53" dur="500"/>
                                        <p:tgtEl>
                                          <p:spTgt spid="21">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2">
                                            <p:txEl>
                                              <p:pRg st="0" end="0"/>
                                            </p:txEl>
                                          </p:spTgt>
                                        </p:tgtEl>
                                        <p:attrNameLst>
                                          <p:attrName>style.visibility</p:attrName>
                                        </p:attrNameLst>
                                      </p:cBhvr>
                                      <p:to>
                                        <p:strVal val="visible"/>
                                      </p:to>
                                    </p:set>
                                    <p:animEffect transition="in" filter="fade">
                                      <p:cBhvr>
                                        <p:cTn id="6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EC179BF9-96D9-4160-8AC1-E13BABDDEF1C}"/>
              </a:ext>
            </a:extLst>
          </p:cNvPr>
          <p:cNvGraphicFramePr>
            <a:graphicFrameLocks noGrp="1"/>
          </p:cNvGraphicFramePr>
          <p:nvPr>
            <p:ph idx="1"/>
            <p:extLst>
              <p:ext uri="{D42A27DB-BD31-4B8C-83A1-F6EECF244321}">
                <p14:modId xmlns:p14="http://schemas.microsoft.com/office/powerpoint/2010/main" val="144557908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Τίτλος 2">
            <a:extLst>
              <a:ext uri="{FF2B5EF4-FFF2-40B4-BE49-F238E27FC236}">
                <a16:creationId xmlns:a16="http://schemas.microsoft.com/office/drawing/2014/main" id="{2008D04F-EF02-403F-B50C-54A590F3BB55}"/>
              </a:ext>
            </a:extLst>
          </p:cNvPr>
          <p:cNvSpPr>
            <a:spLocks noGrp="1"/>
          </p:cNvSpPr>
          <p:nvPr>
            <p:ph type="title"/>
          </p:nvPr>
        </p:nvSpPr>
        <p:spPr/>
        <p:txBody>
          <a:bodyPr/>
          <a:lstStyle/>
          <a:p>
            <a:pPr algn="ctr"/>
            <a:r>
              <a:rPr lang="el-GR" sz="3200" dirty="0">
                <a:solidFill>
                  <a:srgbClr val="002060"/>
                </a:solidFill>
                <a:latin typeface="Times New Roman" panose="02020603050405020304" pitchFamily="18" charset="0"/>
                <a:cs typeface="Times New Roman" panose="02020603050405020304" pitchFamily="18" charset="0"/>
              </a:rPr>
              <a:t>Θεωρητικό Πλαίσιο   5/5 </a:t>
            </a:r>
            <a:endParaRPr lang="el-GR" dirty="0">
              <a:solidFill>
                <a:srgbClr val="002060"/>
              </a:solidFill>
            </a:endParaRPr>
          </a:p>
        </p:txBody>
      </p:sp>
    </p:spTree>
    <p:extLst>
      <p:ext uri="{BB962C8B-B14F-4D97-AF65-F5344CB8AC3E}">
        <p14:creationId xmlns:p14="http://schemas.microsoft.com/office/powerpoint/2010/main" val="172490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98B4082-7436-4854-850E-E114C06F2E7C}"/>
                                            </p:graphicEl>
                                          </p:spTgt>
                                        </p:tgtEl>
                                        <p:attrNameLst>
                                          <p:attrName>style.visibility</p:attrName>
                                        </p:attrNameLst>
                                      </p:cBhvr>
                                      <p:to>
                                        <p:strVal val="visible"/>
                                      </p:to>
                                    </p:set>
                                    <p:animEffect transition="in" filter="fade">
                                      <p:cBhvr>
                                        <p:cTn id="12" dur="500"/>
                                        <p:tgtEl>
                                          <p:spTgt spid="4">
                                            <p:graphicEl>
                                              <a:dgm id="{598B4082-7436-4854-850E-E114C06F2E7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469E8A39-6B2B-46DD-B17F-C21C79036437}"/>
                                            </p:graphicEl>
                                          </p:spTgt>
                                        </p:tgtEl>
                                        <p:attrNameLst>
                                          <p:attrName>style.visibility</p:attrName>
                                        </p:attrNameLst>
                                      </p:cBhvr>
                                      <p:to>
                                        <p:strVal val="visible"/>
                                      </p:to>
                                    </p:set>
                                    <p:animEffect transition="in" filter="fade">
                                      <p:cBhvr>
                                        <p:cTn id="17" dur="500"/>
                                        <p:tgtEl>
                                          <p:spTgt spid="4">
                                            <p:graphicEl>
                                              <a:dgm id="{469E8A39-6B2B-46DD-B17F-C21C7903643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637D0461-5712-473A-9AA8-057AF253ECA3}"/>
                                            </p:graphicEl>
                                          </p:spTgt>
                                        </p:tgtEl>
                                        <p:attrNameLst>
                                          <p:attrName>style.visibility</p:attrName>
                                        </p:attrNameLst>
                                      </p:cBhvr>
                                      <p:to>
                                        <p:strVal val="visible"/>
                                      </p:to>
                                    </p:set>
                                    <p:animEffect transition="in" filter="fade">
                                      <p:cBhvr>
                                        <p:cTn id="22" dur="500"/>
                                        <p:tgtEl>
                                          <p:spTgt spid="4">
                                            <p:graphicEl>
                                              <a:dgm id="{637D0461-5712-473A-9AA8-057AF253ECA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9512ED39-C075-4BED-A2B3-1F6567CAFBAA}"/>
                                            </p:graphicEl>
                                          </p:spTgt>
                                        </p:tgtEl>
                                        <p:attrNameLst>
                                          <p:attrName>style.visibility</p:attrName>
                                        </p:attrNameLst>
                                      </p:cBhvr>
                                      <p:to>
                                        <p:strVal val="visible"/>
                                      </p:to>
                                    </p:set>
                                    <p:animEffect transition="in" filter="fade">
                                      <p:cBhvr>
                                        <p:cTn id="27" dur="500"/>
                                        <p:tgtEl>
                                          <p:spTgt spid="4">
                                            <p:graphicEl>
                                              <a:dgm id="{9512ED39-C075-4BED-A2B3-1F6567CAFBAA}"/>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63E5AC1D-98D7-45E2-A8F5-37DDDF6A1A83}"/>
                                            </p:graphicEl>
                                          </p:spTgt>
                                        </p:tgtEl>
                                        <p:attrNameLst>
                                          <p:attrName>style.visibility</p:attrName>
                                        </p:attrNameLst>
                                      </p:cBhvr>
                                      <p:to>
                                        <p:strVal val="visible"/>
                                      </p:to>
                                    </p:set>
                                    <p:animEffect transition="in" filter="fade">
                                      <p:cBhvr>
                                        <p:cTn id="32" dur="500"/>
                                        <p:tgtEl>
                                          <p:spTgt spid="4">
                                            <p:graphicEl>
                                              <a:dgm id="{63E5AC1D-98D7-45E2-A8F5-37DDDF6A1A8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51C9D4FF-3678-4E7C-848B-DAFC91123F14}"/>
                                            </p:graphicEl>
                                          </p:spTgt>
                                        </p:tgtEl>
                                        <p:attrNameLst>
                                          <p:attrName>style.visibility</p:attrName>
                                        </p:attrNameLst>
                                      </p:cBhvr>
                                      <p:to>
                                        <p:strVal val="visible"/>
                                      </p:to>
                                    </p:set>
                                    <p:animEffect transition="in" filter="fade">
                                      <p:cBhvr>
                                        <p:cTn id="37" dur="500"/>
                                        <p:tgtEl>
                                          <p:spTgt spid="4">
                                            <p:graphicEl>
                                              <a:dgm id="{51C9D4FF-3678-4E7C-848B-DAFC91123F1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82973AB4-D795-4FAD-B90F-02E051048871}"/>
                                            </p:graphicEl>
                                          </p:spTgt>
                                        </p:tgtEl>
                                        <p:attrNameLst>
                                          <p:attrName>style.visibility</p:attrName>
                                        </p:attrNameLst>
                                      </p:cBhvr>
                                      <p:to>
                                        <p:strVal val="visible"/>
                                      </p:to>
                                    </p:set>
                                    <p:animEffect transition="in" filter="fade">
                                      <p:cBhvr>
                                        <p:cTn id="42" dur="500"/>
                                        <p:tgtEl>
                                          <p:spTgt spid="4">
                                            <p:graphicEl>
                                              <a:dgm id="{82973AB4-D795-4FAD-B90F-02E0510488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07704" y="158102"/>
            <a:ext cx="6607646" cy="822626"/>
          </a:xfrm>
        </p:spPr>
        <p:txBody>
          <a:bodyPr>
            <a:noAutofit/>
          </a:bodyPr>
          <a:lstStyle/>
          <a:p>
            <a:pPr algn="ctr"/>
            <a:br>
              <a:rPr lang="el-GR" sz="3200" dirty="0"/>
            </a:br>
            <a:r>
              <a:rPr lang="en-US" sz="3200" dirty="0">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Η Δράση</a:t>
            </a:r>
            <a:r>
              <a:rPr lang="en-US" sz="3200" dirty="0">
                <a:solidFill>
                  <a:srgbClr val="002060"/>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                </a:t>
            </a:r>
            <a:r>
              <a:rPr lang="el-GR" sz="3600" dirty="0">
                <a:solidFill>
                  <a:srgbClr val="002060"/>
                </a:solidFill>
                <a:latin typeface="Times New Roman" panose="02020603050405020304" pitchFamily="18" charset="0"/>
                <a:cs typeface="Times New Roman" panose="02020603050405020304" pitchFamily="18" charset="0"/>
              </a:rPr>
              <a:t>1/6 </a:t>
            </a:r>
            <a:endParaRPr lang="el-GR" sz="3600" b="1" dirty="0">
              <a:solidFill>
                <a:srgbClr val="002060"/>
              </a:solidFill>
              <a:latin typeface="Times New Roman" panose="02020603050405020304" pitchFamily="18" charset="0"/>
              <a:cs typeface="Times New Roman" panose="02020603050405020304" pitchFamily="18" charset="0"/>
            </a:endParaRPr>
          </a:p>
        </p:txBody>
      </p:sp>
      <p:sp>
        <p:nvSpPr>
          <p:cNvPr id="4" name="9 - Ορθογώνιο"/>
          <p:cNvSpPr/>
          <p:nvPr/>
        </p:nvSpPr>
        <p:spPr>
          <a:xfrm>
            <a:off x="971600" y="2420888"/>
            <a:ext cx="6840760" cy="584775"/>
          </a:xfrm>
          <a:prstGeom prst="rect">
            <a:avLst/>
          </a:prstGeom>
        </p:spPr>
        <p:txBody>
          <a:bodyPr wrap="square">
            <a:spAutoFit/>
          </a:bodyPr>
          <a:lstStyle/>
          <a:p>
            <a:endParaRPr lang="el-GR" sz="3200" dirty="0"/>
          </a:p>
        </p:txBody>
      </p:sp>
      <p:graphicFrame>
        <p:nvGraphicFramePr>
          <p:cNvPr id="5" name="Διάγραμμα 4">
            <a:extLst>
              <a:ext uri="{FF2B5EF4-FFF2-40B4-BE49-F238E27FC236}">
                <a16:creationId xmlns:a16="http://schemas.microsoft.com/office/drawing/2014/main" id="{B9BC36B9-BBDC-47CA-918B-0F41DA3CE46C}"/>
              </a:ext>
            </a:extLst>
          </p:cNvPr>
          <p:cNvGraphicFramePr/>
          <p:nvPr>
            <p:extLst>
              <p:ext uri="{D42A27DB-BD31-4B8C-83A1-F6EECF244321}">
                <p14:modId xmlns:p14="http://schemas.microsoft.com/office/powerpoint/2010/main" val="368712022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526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3E10C236-E394-4339-B9CA-09CB2EFDD497}"/>
                                            </p:graphicEl>
                                          </p:spTgt>
                                        </p:tgtEl>
                                        <p:attrNameLst>
                                          <p:attrName>style.visibility</p:attrName>
                                        </p:attrNameLst>
                                      </p:cBhvr>
                                      <p:to>
                                        <p:strVal val="visible"/>
                                      </p:to>
                                    </p:set>
                                    <p:animEffect transition="in" filter="fade">
                                      <p:cBhvr>
                                        <p:cTn id="12" dur="500"/>
                                        <p:tgtEl>
                                          <p:spTgt spid="5">
                                            <p:graphicEl>
                                              <a:dgm id="{3E10C236-E394-4339-B9CA-09CB2EFDD49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D8030D81-76BA-4DD8-87D9-CE82B0B4D398}"/>
                                            </p:graphicEl>
                                          </p:spTgt>
                                        </p:tgtEl>
                                        <p:attrNameLst>
                                          <p:attrName>style.visibility</p:attrName>
                                        </p:attrNameLst>
                                      </p:cBhvr>
                                      <p:to>
                                        <p:strVal val="visible"/>
                                      </p:to>
                                    </p:set>
                                    <p:animEffect transition="in" filter="fade">
                                      <p:cBhvr>
                                        <p:cTn id="17" dur="500"/>
                                        <p:tgtEl>
                                          <p:spTgt spid="5">
                                            <p:graphicEl>
                                              <a:dgm id="{D8030D81-76BA-4DD8-87D9-CE82B0B4D398}"/>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graphicEl>
                                              <a:dgm id="{B1A9C569-208E-48E5-89C5-41E2A34E6F48}"/>
                                            </p:graphicEl>
                                          </p:spTgt>
                                        </p:tgtEl>
                                        <p:attrNameLst>
                                          <p:attrName>style.visibility</p:attrName>
                                        </p:attrNameLst>
                                      </p:cBhvr>
                                      <p:to>
                                        <p:strVal val="visible"/>
                                      </p:to>
                                    </p:set>
                                    <p:animEffect transition="in" filter="fade">
                                      <p:cBhvr>
                                        <p:cTn id="20" dur="500"/>
                                        <p:tgtEl>
                                          <p:spTgt spid="5">
                                            <p:graphicEl>
                                              <a:dgm id="{B1A9C569-208E-48E5-89C5-41E2A34E6F4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graphicEl>
                                              <a:dgm id="{1A90C5F5-F69C-44E2-BC9B-258877FD726F}"/>
                                            </p:graphicEl>
                                          </p:spTgt>
                                        </p:tgtEl>
                                        <p:attrNameLst>
                                          <p:attrName>style.visibility</p:attrName>
                                        </p:attrNameLst>
                                      </p:cBhvr>
                                      <p:to>
                                        <p:strVal val="visible"/>
                                      </p:to>
                                    </p:set>
                                    <p:animEffect transition="in" filter="fade">
                                      <p:cBhvr>
                                        <p:cTn id="25" dur="500"/>
                                        <p:tgtEl>
                                          <p:spTgt spid="5">
                                            <p:graphicEl>
                                              <a:dgm id="{1A90C5F5-F69C-44E2-BC9B-258877FD726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graphicEl>
                                              <a:dgm id="{CEBDB69D-0E7C-4B2D-8FD5-EF951C6F6F0E}"/>
                                            </p:graphicEl>
                                          </p:spTgt>
                                        </p:tgtEl>
                                        <p:attrNameLst>
                                          <p:attrName>style.visibility</p:attrName>
                                        </p:attrNameLst>
                                      </p:cBhvr>
                                      <p:to>
                                        <p:strVal val="visible"/>
                                      </p:to>
                                    </p:set>
                                    <p:animEffect transition="in" filter="fade">
                                      <p:cBhvr>
                                        <p:cTn id="28" dur="500"/>
                                        <p:tgtEl>
                                          <p:spTgt spid="5">
                                            <p:graphicEl>
                                              <a:dgm id="{CEBDB69D-0E7C-4B2D-8FD5-EF951C6F6F0E}"/>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graphicEl>
                                              <a:dgm id="{EEEA27B6-61CE-4514-9759-F24611E13A05}"/>
                                            </p:graphicEl>
                                          </p:spTgt>
                                        </p:tgtEl>
                                        <p:attrNameLst>
                                          <p:attrName>style.visibility</p:attrName>
                                        </p:attrNameLst>
                                      </p:cBhvr>
                                      <p:to>
                                        <p:strVal val="visible"/>
                                      </p:to>
                                    </p:set>
                                    <p:animEffect transition="in" filter="fade">
                                      <p:cBhvr>
                                        <p:cTn id="33" dur="500"/>
                                        <p:tgtEl>
                                          <p:spTgt spid="5">
                                            <p:graphicEl>
                                              <a:dgm id="{EEEA27B6-61CE-4514-9759-F24611E13A05}"/>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graphicEl>
                                              <a:dgm id="{4248442E-1A31-40C0-875B-B4527A75827E}"/>
                                            </p:graphicEl>
                                          </p:spTgt>
                                        </p:tgtEl>
                                        <p:attrNameLst>
                                          <p:attrName>style.visibility</p:attrName>
                                        </p:attrNameLst>
                                      </p:cBhvr>
                                      <p:to>
                                        <p:strVal val="visible"/>
                                      </p:to>
                                    </p:set>
                                    <p:animEffect transition="in" filter="fade">
                                      <p:cBhvr>
                                        <p:cTn id="36" dur="500"/>
                                        <p:tgtEl>
                                          <p:spTgt spid="5">
                                            <p:graphicEl>
                                              <a:dgm id="{4248442E-1A31-40C0-875B-B4527A75827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971600" y="116632"/>
            <a:ext cx="8001000" cy="792088"/>
          </a:xfrm>
        </p:spPr>
        <p:txBody>
          <a:bodyPr>
            <a:normAutofit fontScale="90000"/>
          </a:bodyPr>
          <a:lstStyle/>
          <a:p>
            <a:pPr algn="ctr"/>
            <a:r>
              <a:rPr lang="el-GR"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Η Δράση</a:t>
            </a:r>
            <a:r>
              <a:rPr lang="en-US" sz="3200" dirty="0">
                <a:solidFill>
                  <a:srgbClr val="002060"/>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                          2/6</a:t>
            </a:r>
            <a:br>
              <a:rPr lang="el-GR" sz="3200" dirty="0">
                <a:latin typeface="Times New Roman" panose="02020603050405020304" pitchFamily="18" charset="0"/>
                <a:cs typeface="Times New Roman" panose="02020603050405020304" pitchFamily="18" charset="0"/>
              </a:rPr>
            </a:br>
            <a:endParaRPr lang="el-GR" sz="3200" dirty="0">
              <a:latin typeface="Times New Roman" panose="02020603050405020304" pitchFamily="18" charset="0"/>
              <a:cs typeface="Times New Roman" panose="02020603050405020304" pitchFamily="18" charset="0"/>
            </a:endParaRPr>
          </a:p>
        </p:txBody>
      </p:sp>
      <p:graphicFrame>
        <p:nvGraphicFramePr>
          <p:cNvPr id="4" name="Διάγραμμα 3">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2865201084"/>
              </p:ext>
            </p:extLst>
          </p:nvPr>
        </p:nvGraphicFramePr>
        <p:xfrm>
          <a:off x="628650" y="1340768"/>
          <a:ext cx="8191822"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50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0A23F3B-5DC3-4B80-9231-019000B451DB}"/>
                                            </p:graphicEl>
                                          </p:spTgt>
                                        </p:tgtEl>
                                        <p:attrNameLst>
                                          <p:attrName>style.visibility</p:attrName>
                                        </p:attrNameLst>
                                      </p:cBhvr>
                                      <p:to>
                                        <p:strVal val="visible"/>
                                      </p:to>
                                    </p:set>
                                    <p:animEffect transition="in" filter="fade">
                                      <p:cBhvr>
                                        <p:cTn id="12" dur="500"/>
                                        <p:tgtEl>
                                          <p:spTgt spid="4">
                                            <p:graphicEl>
                                              <a:dgm id="{60A23F3B-5DC3-4B80-9231-019000B451D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A49DEAC-0C5C-4281-8493-8E3A1BBD181E}"/>
                                            </p:graphicEl>
                                          </p:spTgt>
                                        </p:tgtEl>
                                        <p:attrNameLst>
                                          <p:attrName>style.visibility</p:attrName>
                                        </p:attrNameLst>
                                      </p:cBhvr>
                                      <p:to>
                                        <p:strVal val="visible"/>
                                      </p:to>
                                    </p:set>
                                    <p:animEffect transition="in" filter="fade">
                                      <p:cBhvr>
                                        <p:cTn id="17" dur="500"/>
                                        <p:tgtEl>
                                          <p:spTgt spid="4">
                                            <p:graphicEl>
                                              <a:dgm id="{0A49DEAC-0C5C-4281-8493-8E3A1BBD181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D608DF8-16A3-4133-B79C-F000273843AA}"/>
                                            </p:graphicEl>
                                          </p:spTgt>
                                        </p:tgtEl>
                                        <p:attrNameLst>
                                          <p:attrName>style.visibility</p:attrName>
                                        </p:attrNameLst>
                                      </p:cBhvr>
                                      <p:to>
                                        <p:strVal val="visible"/>
                                      </p:to>
                                    </p:set>
                                    <p:animEffect transition="in" filter="fade">
                                      <p:cBhvr>
                                        <p:cTn id="22" dur="500"/>
                                        <p:tgtEl>
                                          <p:spTgt spid="4">
                                            <p:graphicEl>
                                              <a:dgm id="{3D608DF8-16A3-4133-B79C-F000273843A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35788A0-0E9A-4B33-872D-C3D6FB55BB79}"/>
                                            </p:graphicEl>
                                          </p:spTgt>
                                        </p:tgtEl>
                                        <p:attrNameLst>
                                          <p:attrName>style.visibility</p:attrName>
                                        </p:attrNameLst>
                                      </p:cBhvr>
                                      <p:to>
                                        <p:strVal val="visible"/>
                                      </p:to>
                                    </p:set>
                                    <p:animEffect transition="in" filter="fade">
                                      <p:cBhvr>
                                        <p:cTn id="27" dur="500"/>
                                        <p:tgtEl>
                                          <p:spTgt spid="4">
                                            <p:graphicEl>
                                              <a:dgm id="{F35788A0-0E9A-4B33-872D-C3D6FB55BB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286A46EF-368C-483F-90CF-143A8232036A}"/>
                                            </p:graphicEl>
                                          </p:spTgt>
                                        </p:tgtEl>
                                        <p:attrNameLst>
                                          <p:attrName>style.visibility</p:attrName>
                                        </p:attrNameLst>
                                      </p:cBhvr>
                                      <p:to>
                                        <p:strVal val="visible"/>
                                      </p:to>
                                    </p:set>
                                    <p:animEffect transition="in" filter="fade">
                                      <p:cBhvr>
                                        <p:cTn id="32" dur="500"/>
                                        <p:tgtEl>
                                          <p:spTgt spid="4">
                                            <p:graphicEl>
                                              <a:dgm id="{286A46EF-368C-483F-90CF-143A8232036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0941BF78-BE23-4D0B-909C-23F7C2851314}"/>
                                            </p:graphicEl>
                                          </p:spTgt>
                                        </p:tgtEl>
                                        <p:attrNameLst>
                                          <p:attrName>style.visibility</p:attrName>
                                        </p:attrNameLst>
                                      </p:cBhvr>
                                      <p:to>
                                        <p:strVal val="visible"/>
                                      </p:to>
                                    </p:set>
                                    <p:animEffect transition="in" filter="fade">
                                      <p:cBhvr>
                                        <p:cTn id="37" dur="500"/>
                                        <p:tgtEl>
                                          <p:spTgt spid="4">
                                            <p:graphicEl>
                                              <a:dgm id="{0941BF78-BE23-4D0B-909C-23F7C28513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63C14C88-3519-4A09-9981-E188983BED38}"/>
              </a:ext>
            </a:extLst>
          </p:cNvPr>
          <p:cNvSpPr>
            <a:spLocks noGrp="1"/>
          </p:cNvSpPr>
          <p:nvPr>
            <p:ph type="title"/>
          </p:nvPr>
        </p:nvSpPr>
        <p:spPr>
          <a:xfrm>
            <a:off x="642714" y="51740"/>
            <a:ext cx="7893496" cy="1075390"/>
          </a:xfrm>
        </p:spPr>
        <p:txBody>
          <a:bodyPr>
            <a:normAutofit/>
          </a:bodyPr>
          <a:lstStyle/>
          <a:p>
            <a:pPr algn="ctr"/>
            <a:r>
              <a:rPr lang="el-GR" sz="3200" dirty="0">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Η Δράση                       3/6</a:t>
            </a:r>
            <a:br>
              <a:rPr lang="el-GR" sz="3200" dirty="0">
                <a:solidFill>
                  <a:srgbClr val="002060"/>
                </a:solidFill>
                <a:latin typeface="Times New Roman" panose="02020603050405020304" pitchFamily="18" charset="0"/>
                <a:cs typeface="Times New Roman" panose="02020603050405020304" pitchFamily="18" charset="0"/>
              </a:rPr>
            </a:br>
            <a:r>
              <a:rPr lang="el-GR" sz="2700" dirty="0">
                <a:solidFill>
                  <a:srgbClr val="002060"/>
                </a:solidFill>
                <a:latin typeface="Times New Roman" panose="02020603050405020304" pitchFamily="18" charset="0"/>
                <a:cs typeface="Times New Roman" panose="02020603050405020304" pitchFamily="18" charset="0"/>
              </a:rPr>
              <a:t>Μελέτη της παλιάς πόλης σε Χανιά και Ρέθυμνο</a:t>
            </a:r>
          </a:p>
        </p:txBody>
      </p:sp>
      <p:grpSp>
        <p:nvGrpSpPr>
          <p:cNvPr id="4" name="Group 15">
            <a:extLst>
              <a:ext uri="{FF2B5EF4-FFF2-40B4-BE49-F238E27FC236}">
                <a16:creationId xmlns:a16="http://schemas.microsoft.com/office/drawing/2014/main" id="{DF23E7F5-BA7F-402C-B06B-4FF01A4C9700}"/>
              </a:ext>
            </a:extLst>
          </p:cNvPr>
          <p:cNvGrpSpPr>
            <a:grpSpLocks/>
          </p:cNvGrpSpPr>
          <p:nvPr/>
        </p:nvGrpSpPr>
        <p:grpSpPr bwMode="auto">
          <a:xfrm>
            <a:off x="914400" y="2914650"/>
            <a:ext cx="2649488" cy="3394670"/>
            <a:chOff x="576" y="1836"/>
            <a:chExt cx="1581" cy="2094"/>
          </a:xfrm>
        </p:grpSpPr>
        <p:sp>
          <p:nvSpPr>
            <p:cNvPr id="5" name="AutoShape 16">
              <a:extLst>
                <a:ext uri="{FF2B5EF4-FFF2-40B4-BE49-F238E27FC236}">
                  <a16:creationId xmlns:a16="http://schemas.microsoft.com/office/drawing/2014/main" id="{ADA87169-C61D-400F-AB64-54C43FC1F229}"/>
                </a:ext>
              </a:extLst>
            </p:cNvPr>
            <p:cNvSpPr>
              <a:spLocks noChangeArrowheads="1"/>
            </p:cNvSpPr>
            <p:nvPr/>
          </p:nvSpPr>
          <p:spPr bwMode="auto">
            <a:xfrm>
              <a:off x="576" y="1942"/>
              <a:ext cx="1446" cy="1988"/>
            </a:xfrm>
            <a:prstGeom prst="roundRect">
              <a:avLst>
                <a:gd name="adj" fmla="val 4690"/>
              </a:avLst>
            </a:prstGeom>
            <a:noFill/>
            <a:ln w="57150">
              <a:solidFill>
                <a:schemeClr val="folHlink"/>
              </a:solidFill>
              <a:round/>
              <a:headEnd/>
              <a:tailEnd/>
            </a:ln>
            <a:effectLst/>
          </p:spPr>
          <p:txBody>
            <a:bodyPr wrap="none" anchor="ctr"/>
            <a:lstStyle/>
            <a:p>
              <a:endParaRPr lang="el-GR"/>
            </a:p>
          </p:txBody>
        </p:sp>
        <p:sp>
          <p:nvSpPr>
            <p:cNvPr id="6" name="AutoShape 17">
              <a:extLst>
                <a:ext uri="{FF2B5EF4-FFF2-40B4-BE49-F238E27FC236}">
                  <a16:creationId xmlns:a16="http://schemas.microsoft.com/office/drawing/2014/main" id="{7960BCD8-FAE5-49E7-969E-327D7F1C8FC8}"/>
                </a:ext>
              </a:extLst>
            </p:cNvPr>
            <p:cNvSpPr>
              <a:spLocks noChangeArrowheads="1"/>
            </p:cNvSpPr>
            <p:nvPr/>
          </p:nvSpPr>
          <p:spPr bwMode="gray">
            <a:xfrm>
              <a:off x="712" y="1852"/>
              <a:ext cx="1174" cy="18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w="9525">
              <a:noFill/>
              <a:round/>
              <a:headEnd/>
              <a:tailEnd/>
            </a:ln>
            <a:effectLst/>
          </p:spPr>
          <p:txBody>
            <a:bodyPr wrap="none" anchor="ctr"/>
            <a:lstStyle/>
            <a:p>
              <a:endParaRPr lang="el-GR"/>
            </a:p>
          </p:txBody>
        </p:sp>
        <p:sp>
          <p:nvSpPr>
            <p:cNvPr id="7" name="AutoShape 18">
              <a:extLst>
                <a:ext uri="{FF2B5EF4-FFF2-40B4-BE49-F238E27FC236}">
                  <a16:creationId xmlns:a16="http://schemas.microsoft.com/office/drawing/2014/main" id="{91108149-2030-41B0-9D00-148398CEE10E}"/>
                </a:ext>
              </a:extLst>
            </p:cNvPr>
            <p:cNvSpPr>
              <a:spLocks noChangeArrowheads="1"/>
            </p:cNvSpPr>
            <p:nvPr/>
          </p:nvSpPr>
          <p:spPr bwMode="auto">
            <a:xfrm flipH="1">
              <a:off x="1773" y="1897"/>
              <a:ext cx="45" cy="91"/>
            </a:xfrm>
            <a:prstGeom prst="octagon">
              <a:avLst>
                <a:gd name="adj" fmla="val 29287"/>
              </a:avLst>
            </a:prstGeom>
            <a:solidFill>
              <a:schemeClr val="bg1"/>
            </a:solidFill>
            <a:ln w="9525">
              <a:noFill/>
              <a:miter lim="800000"/>
              <a:headEnd/>
              <a:tailEnd/>
            </a:ln>
            <a:effectLst/>
          </p:spPr>
          <p:txBody>
            <a:bodyPr wrap="none" anchor="ctr"/>
            <a:lstStyle/>
            <a:p>
              <a:endParaRPr lang="el-GR"/>
            </a:p>
          </p:txBody>
        </p:sp>
        <p:sp>
          <p:nvSpPr>
            <p:cNvPr id="8" name="AutoShape 19">
              <a:extLst>
                <a:ext uri="{FF2B5EF4-FFF2-40B4-BE49-F238E27FC236}">
                  <a16:creationId xmlns:a16="http://schemas.microsoft.com/office/drawing/2014/main" id="{7A083447-FA7E-4C3F-82A8-C1D946089ADF}"/>
                </a:ext>
              </a:extLst>
            </p:cNvPr>
            <p:cNvSpPr>
              <a:spLocks noChangeArrowheads="1"/>
            </p:cNvSpPr>
            <p:nvPr/>
          </p:nvSpPr>
          <p:spPr bwMode="auto">
            <a:xfrm flipH="1">
              <a:off x="776" y="1897"/>
              <a:ext cx="46" cy="91"/>
            </a:xfrm>
            <a:prstGeom prst="octagon">
              <a:avLst>
                <a:gd name="adj" fmla="val 29287"/>
              </a:avLst>
            </a:prstGeom>
            <a:solidFill>
              <a:schemeClr val="bg1"/>
            </a:solidFill>
            <a:ln w="9525">
              <a:noFill/>
              <a:miter lim="800000"/>
              <a:headEnd/>
              <a:tailEnd/>
            </a:ln>
            <a:effectLst/>
          </p:spPr>
          <p:txBody>
            <a:bodyPr wrap="none" anchor="ctr"/>
            <a:lstStyle/>
            <a:p>
              <a:endParaRPr lang="el-GR"/>
            </a:p>
          </p:txBody>
        </p:sp>
        <p:sp>
          <p:nvSpPr>
            <p:cNvPr id="9" name="Text Box 20">
              <a:extLst>
                <a:ext uri="{FF2B5EF4-FFF2-40B4-BE49-F238E27FC236}">
                  <a16:creationId xmlns:a16="http://schemas.microsoft.com/office/drawing/2014/main" id="{BF6E4C53-81CB-4C3B-87F6-B94E9963F03B}"/>
                </a:ext>
              </a:extLst>
            </p:cNvPr>
            <p:cNvSpPr txBox="1">
              <a:spLocks noChangeArrowheads="1"/>
            </p:cNvSpPr>
            <p:nvPr/>
          </p:nvSpPr>
          <p:spPr bwMode="gray">
            <a:xfrm>
              <a:off x="841" y="1836"/>
              <a:ext cx="903" cy="194"/>
            </a:xfrm>
            <a:prstGeom prst="rect">
              <a:avLst/>
            </a:prstGeom>
            <a:noFill/>
            <a:ln w="9525" algn="ctr">
              <a:noFill/>
              <a:miter lim="800000"/>
              <a:headEnd/>
              <a:tailEnd/>
            </a:ln>
            <a:effectLst/>
          </p:spPr>
          <p:txBody>
            <a:bodyPr wrap="none" lIns="91429" tIns="45715" rIns="91429" bIns="45715">
              <a:spAutoFit/>
            </a:bodyPr>
            <a:lstStyle/>
            <a:p>
              <a:pPr algn="ctr" eaLnBrk="0" hangingPunct="0"/>
              <a:r>
                <a:rPr lang="el-GR" altLang="zh-CN" sz="1400" b="1" dirty="0">
                  <a:solidFill>
                    <a:schemeClr val="bg1"/>
                  </a:solidFill>
                  <a:ea typeface="宋体" pitchFamily="2" charset="-122"/>
                </a:rPr>
                <a:t>1</a:t>
              </a:r>
              <a:r>
                <a:rPr lang="el-GR" altLang="zh-CN" sz="1400" b="1" baseline="30000" dirty="0">
                  <a:solidFill>
                    <a:schemeClr val="bg1"/>
                  </a:solidFill>
                  <a:ea typeface="宋体" pitchFamily="2" charset="-122"/>
                </a:rPr>
                <a:t>η</a:t>
              </a:r>
              <a:r>
                <a:rPr lang="el-GR" altLang="zh-CN" sz="1400" b="1" dirty="0">
                  <a:solidFill>
                    <a:schemeClr val="bg1"/>
                  </a:solidFill>
                  <a:ea typeface="宋体" pitchFamily="2" charset="-122"/>
                </a:rPr>
                <a:t> Τηλεδιάσκεψη</a:t>
              </a:r>
              <a:endParaRPr lang="en-US" altLang="zh-CN" sz="1400" b="1" dirty="0">
                <a:solidFill>
                  <a:schemeClr val="bg1"/>
                </a:solidFill>
                <a:ea typeface="宋体" pitchFamily="2" charset="-122"/>
              </a:endParaRPr>
            </a:p>
          </p:txBody>
        </p:sp>
        <p:sp>
          <p:nvSpPr>
            <p:cNvPr id="10" name="Text Box 21">
              <a:extLst>
                <a:ext uri="{FF2B5EF4-FFF2-40B4-BE49-F238E27FC236}">
                  <a16:creationId xmlns:a16="http://schemas.microsoft.com/office/drawing/2014/main" id="{8D24D846-D87A-4252-A3C6-794E7FF981E5}"/>
                </a:ext>
              </a:extLst>
            </p:cNvPr>
            <p:cNvSpPr txBox="1">
              <a:spLocks noChangeArrowheads="1"/>
            </p:cNvSpPr>
            <p:nvPr/>
          </p:nvSpPr>
          <p:spPr bwMode="auto">
            <a:xfrm>
              <a:off x="576" y="2116"/>
              <a:ext cx="1581" cy="1006"/>
            </a:xfrm>
            <a:prstGeom prst="rect">
              <a:avLst/>
            </a:prstGeom>
            <a:noFill/>
            <a:ln w="9525" algn="ctr">
              <a:noFill/>
              <a:miter lim="800000"/>
              <a:headEnd/>
              <a:tailEnd/>
            </a:ln>
            <a:effectLst/>
          </p:spPr>
          <p:txBody>
            <a:bodyPr wrap="square" lIns="91429" tIns="45715" rIns="91429" bIns="45715">
              <a:spAutoFit/>
            </a:bodyPr>
            <a:lstStyle/>
            <a:p>
              <a:pPr eaLnBrk="0" hangingPunct="0"/>
              <a:r>
                <a:rPr lang="el-GR" altLang="zh-CN" sz="2000" b="1" dirty="0">
                  <a:solidFill>
                    <a:srgbClr val="002060"/>
                  </a:solidFill>
                  <a:ea typeface="宋体" pitchFamily="2" charset="-122"/>
                </a:rPr>
                <a:t>Τέλη Φεβρουαρίου</a:t>
              </a:r>
              <a:endParaRPr lang="el-GR" altLang="zh-CN" b="1" dirty="0">
                <a:solidFill>
                  <a:srgbClr val="002060"/>
                </a:solidFill>
                <a:ea typeface="宋体" pitchFamily="2" charset="-122"/>
              </a:endParaRPr>
            </a:p>
            <a:p>
              <a:pPr eaLnBrk="0" hangingPunct="0"/>
              <a:endParaRPr lang="el-GR" altLang="zh-CN" sz="2000" dirty="0">
                <a:solidFill>
                  <a:srgbClr val="002060"/>
                </a:solidFill>
                <a:ea typeface="宋体" pitchFamily="2" charset="-122"/>
              </a:endParaRPr>
            </a:p>
            <a:p>
              <a:pPr marL="342900" indent="-342900" eaLnBrk="0" hangingPunct="0">
                <a:buFont typeface="Arial" panose="020B0604020202020204" pitchFamily="34" charset="0"/>
                <a:buChar char="•"/>
              </a:pPr>
              <a:r>
                <a:rPr lang="el-GR" altLang="zh-CN" sz="2000" dirty="0">
                  <a:solidFill>
                    <a:srgbClr val="002060"/>
                  </a:solidFill>
                  <a:ea typeface="宋体" pitchFamily="2" charset="-122"/>
                  <a:hlinkClick r:id="rId3" action="ppaction://hlinksldjump"/>
                </a:rPr>
                <a:t>Γνωριμία μαθητών</a:t>
              </a:r>
              <a:endParaRPr lang="el-GR" altLang="zh-CN" sz="2000" dirty="0">
                <a:solidFill>
                  <a:srgbClr val="002060"/>
                </a:solidFill>
                <a:ea typeface="宋体" pitchFamily="2" charset="-122"/>
              </a:endParaRPr>
            </a:p>
            <a:p>
              <a:pPr marL="342900" indent="-342900" eaLnBrk="0" hangingPunct="0">
                <a:buFont typeface="Arial" panose="020B0604020202020204" pitchFamily="34" charset="0"/>
                <a:buChar char="•"/>
              </a:pPr>
              <a:r>
                <a:rPr lang="el-GR" altLang="zh-CN" sz="2000" dirty="0">
                  <a:solidFill>
                    <a:srgbClr val="002060"/>
                  </a:solidFill>
                  <a:ea typeface="宋体" pitchFamily="2" charset="-122"/>
                  <a:hlinkClick r:id="rId4" action="ppaction://hlinksldjump"/>
                </a:rPr>
                <a:t>Ανάδειξη του θέματος</a:t>
              </a:r>
              <a:endParaRPr lang="en-US" altLang="zh-CN" sz="2000" dirty="0">
                <a:solidFill>
                  <a:srgbClr val="002060"/>
                </a:solidFill>
                <a:ea typeface="宋体" pitchFamily="2" charset="-122"/>
              </a:endParaRPr>
            </a:p>
          </p:txBody>
        </p:sp>
      </p:grpSp>
      <p:sp>
        <p:nvSpPr>
          <p:cNvPr id="11" name="AutoShape 4">
            <a:extLst>
              <a:ext uri="{FF2B5EF4-FFF2-40B4-BE49-F238E27FC236}">
                <a16:creationId xmlns:a16="http://schemas.microsoft.com/office/drawing/2014/main" id="{15A15601-19E6-4D17-A004-C5030263F4B6}"/>
              </a:ext>
            </a:extLst>
          </p:cNvPr>
          <p:cNvSpPr>
            <a:spLocks noChangeArrowheads="1"/>
          </p:cNvSpPr>
          <p:nvPr/>
        </p:nvSpPr>
        <p:spPr bwMode="auto">
          <a:xfrm>
            <a:off x="3424238" y="2652712"/>
            <a:ext cx="2423251" cy="3222829"/>
          </a:xfrm>
          <a:prstGeom prst="roundRect">
            <a:avLst>
              <a:gd name="adj" fmla="val 4690"/>
            </a:avLst>
          </a:prstGeom>
          <a:noFill/>
          <a:ln w="57150">
            <a:solidFill>
              <a:schemeClr val="accent2"/>
            </a:solidFill>
            <a:round/>
            <a:headEnd/>
            <a:tailEnd/>
          </a:ln>
          <a:effectLst/>
        </p:spPr>
        <p:txBody>
          <a:bodyPr wrap="none" anchor="ctr"/>
          <a:lstStyle/>
          <a:p>
            <a:endParaRPr lang="el-GR"/>
          </a:p>
        </p:txBody>
      </p:sp>
      <p:sp>
        <p:nvSpPr>
          <p:cNvPr id="12" name="AutoShape 5">
            <a:extLst>
              <a:ext uri="{FF2B5EF4-FFF2-40B4-BE49-F238E27FC236}">
                <a16:creationId xmlns:a16="http://schemas.microsoft.com/office/drawing/2014/main" id="{6C9200B4-5535-4B62-A6E8-1F05238A5808}"/>
              </a:ext>
            </a:extLst>
          </p:cNvPr>
          <p:cNvSpPr>
            <a:spLocks noChangeArrowheads="1"/>
          </p:cNvSpPr>
          <p:nvPr/>
        </p:nvSpPr>
        <p:spPr bwMode="gray">
          <a:xfrm>
            <a:off x="3657600" y="2514600"/>
            <a:ext cx="1863725" cy="287338"/>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round/>
            <a:headEnd/>
            <a:tailEnd/>
          </a:ln>
          <a:effectLst/>
        </p:spPr>
        <p:txBody>
          <a:bodyPr wrap="none" anchor="ctr"/>
          <a:lstStyle/>
          <a:p>
            <a:endParaRPr lang="el-GR"/>
          </a:p>
        </p:txBody>
      </p:sp>
      <p:sp>
        <p:nvSpPr>
          <p:cNvPr id="13" name="Text Box 13">
            <a:extLst>
              <a:ext uri="{FF2B5EF4-FFF2-40B4-BE49-F238E27FC236}">
                <a16:creationId xmlns:a16="http://schemas.microsoft.com/office/drawing/2014/main" id="{F2EAFDE6-0386-47ED-929C-81B00A18C7B5}"/>
              </a:ext>
            </a:extLst>
          </p:cNvPr>
          <p:cNvSpPr txBox="1">
            <a:spLocks noChangeArrowheads="1"/>
          </p:cNvSpPr>
          <p:nvPr/>
        </p:nvSpPr>
        <p:spPr bwMode="gray">
          <a:xfrm>
            <a:off x="3812735" y="2486025"/>
            <a:ext cx="1512187" cy="307766"/>
          </a:xfrm>
          <a:prstGeom prst="rect">
            <a:avLst/>
          </a:prstGeom>
          <a:noFill/>
          <a:ln w="9525" algn="ctr">
            <a:noFill/>
            <a:miter lim="800000"/>
            <a:headEnd/>
            <a:tailEnd/>
          </a:ln>
          <a:effectLst/>
        </p:spPr>
        <p:txBody>
          <a:bodyPr wrap="none" lIns="91429" tIns="45715" rIns="91429" bIns="45715">
            <a:spAutoFit/>
          </a:bodyPr>
          <a:lstStyle/>
          <a:p>
            <a:pPr algn="ctr" eaLnBrk="0" hangingPunct="0"/>
            <a:r>
              <a:rPr lang="el-GR" altLang="zh-CN" sz="1400" b="1" dirty="0">
                <a:solidFill>
                  <a:schemeClr val="bg1"/>
                </a:solidFill>
                <a:ea typeface="宋体" pitchFamily="2" charset="-122"/>
              </a:rPr>
              <a:t>2</a:t>
            </a:r>
            <a:r>
              <a:rPr lang="el-GR" altLang="zh-CN" sz="1400" b="1" baseline="30000" dirty="0">
                <a:solidFill>
                  <a:schemeClr val="bg1"/>
                </a:solidFill>
                <a:ea typeface="宋体" pitchFamily="2" charset="-122"/>
              </a:rPr>
              <a:t>η</a:t>
            </a:r>
            <a:r>
              <a:rPr lang="el-GR" altLang="zh-CN" sz="1400" b="1" dirty="0">
                <a:solidFill>
                  <a:schemeClr val="bg1"/>
                </a:solidFill>
                <a:ea typeface="宋体" pitchFamily="2" charset="-122"/>
              </a:rPr>
              <a:t> Τηλεδιάσκεψη</a:t>
            </a:r>
            <a:endParaRPr lang="en-US" altLang="zh-CN" sz="1400" b="1" dirty="0">
              <a:solidFill>
                <a:schemeClr val="bg1"/>
              </a:solidFill>
              <a:ea typeface="宋体" pitchFamily="2" charset="-122"/>
            </a:endParaRPr>
          </a:p>
        </p:txBody>
      </p:sp>
      <p:sp>
        <p:nvSpPr>
          <p:cNvPr id="14" name="AutoShape 8">
            <a:extLst>
              <a:ext uri="{FF2B5EF4-FFF2-40B4-BE49-F238E27FC236}">
                <a16:creationId xmlns:a16="http://schemas.microsoft.com/office/drawing/2014/main" id="{AE55A0A8-0D2A-4B3F-9FFD-B027F054A903}"/>
              </a:ext>
            </a:extLst>
          </p:cNvPr>
          <p:cNvSpPr>
            <a:spLocks noChangeArrowheads="1"/>
          </p:cNvSpPr>
          <p:nvPr/>
        </p:nvSpPr>
        <p:spPr bwMode="auto">
          <a:xfrm>
            <a:off x="5934075" y="2151063"/>
            <a:ext cx="2526357" cy="3288586"/>
          </a:xfrm>
          <a:prstGeom prst="roundRect">
            <a:avLst>
              <a:gd name="adj" fmla="val 4690"/>
            </a:avLst>
          </a:prstGeom>
          <a:noFill/>
          <a:ln w="57150">
            <a:solidFill>
              <a:schemeClr val="hlink"/>
            </a:solidFill>
            <a:round/>
            <a:headEnd/>
            <a:tailEnd/>
          </a:ln>
          <a:effectLst/>
        </p:spPr>
        <p:txBody>
          <a:bodyPr wrap="none" anchor="ctr"/>
          <a:lstStyle/>
          <a:p>
            <a:endParaRPr lang="el-GR"/>
          </a:p>
        </p:txBody>
      </p:sp>
      <p:sp>
        <p:nvSpPr>
          <p:cNvPr id="15" name="AutoShape 9">
            <a:extLst>
              <a:ext uri="{FF2B5EF4-FFF2-40B4-BE49-F238E27FC236}">
                <a16:creationId xmlns:a16="http://schemas.microsoft.com/office/drawing/2014/main" id="{87CFC478-F89E-4B89-90FA-21925057537B}"/>
              </a:ext>
            </a:extLst>
          </p:cNvPr>
          <p:cNvSpPr>
            <a:spLocks noChangeArrowheads="1"/>
          </p:cNvSpPr>
          <p:nvPr/>
        </p:nvSpPr>
        <p:spPr bwMode="gray">
          <a:xfrm>
            <a:off x="6149975" y="2008188"/>
            <a:ext cx="1863725" cy="287337"/>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w="9525">
            <a:noFill/>
            <a:round/>
            <a:headEnd/>
            <a:tailEnd/>
          </a:ln>
          <a:effectLst/>
        </p:spPr>
        <p:txBody>
          <a:bodyPr wrap="none" anchor="ctr"/>
          <a:lstStyle/>
          <a:p>
            <a:endParaRPr lang="el-GR"/>
          </a:p>
        </p:txBody>
      </p:sp>
      <p:sp>
        <p:nvSpPr>
          <p:cNvPr id="16" name="Text Box 14">
            <a:extLst>
              <a:ext uri="{FF2B5EF4-FFF2-40B4-BE49-F238E27FC236}">
                <a16:creationId xmlns:a16="http://schemas.microsoft.com/office/drawing/2014/main" id="{439BB4D0-FB9C-4BD4-BC22-DCB23671BFEE}"/>
              </a:ext>
            </a:extLst>
          </p:cNvPr>
          <p:cNvSpPr txBox="1">
            <a:spLocks noChangeArrowheads="1"/>
          </p:cNvSpPr>
          <p:nvPr/>
        </p:nvSpPr>
        <p:spPr bwMode="gray">
          <a:xfrm>
            <a:off x="6423526" y="1952927"/>
            <a:ext cx="1547454" cy="307766"/>
          </a:xfrm>
          <a:prstGeom prst="rect">
            <a:avLst/>
          </a:prstGeom>
          <a:noFill/>
          <a:ln w="9525" algn="ctr">
            <a:noFill/>
            <a:miter lim="800000"/>
            <a:headEnd/>
            <a:tailEnd/>
          </a:ln>
          <a:effectLst/>
        </p:spPr>
        <p:txBody>
          <a:bodyPr wrap="none" lIns="91429" tIns="45715" rIns="91429" bIns="45715">
            <a:spAutoFit/>
          </a:bodyPr>
          <a:lstStyle/>
          <a:p>
            <a:pPr algn="ctr" eaLnBrk="0" hangingPunct="0"/>
            <a:r>
              <a:rPr lang="el-GR" altLang="zh-CN" sz="1400" b="1" dirty="0">
                <a:solidFill>
                  <a:srgbClr val="FFFFFF"/>
                </a:solidFill>
                <a:ea typeface="宋体" pitchFamily="2" charset="-122"/>
              </a:rPr>
              <a:t>3η Τηλεδιάσκεψη</a:t>
            </a:r>
            <a:endParaRPr lang="en-US" altLang="zh-CN" sz="1400" b="1" dirty="0">
              <a:solidFill>
                <a:srgbClr val="FFFFFF"/>
              </a:solidFill>
              <a:ea typeface="宋体" pitchFamily="2" charset="-122"/>
            </a:endParaRPr>
          </a:p>
        </p:txBody>
      </p:sp>
      <p:sp>
        <p:nvSpPr>
          <p:cNvPr id="17" name="Text Box 22">
            <a:extLst>
              <a:ext uri="{FF2B5EF4-FFF2-40B4-BE49-F238E27FC236}">
                <a16:creationId xmlns:a16="http://schemas.microsoft.com/office/drawing/2014/main" id="{981DDD6A-88E1-4180-9387-4ADC1DDA60A0}"/>
              </a:ext>
            </a:extLst>
          </p:cNvPr>
          <p:cNvSpPr txBox="1">
            <a:spLocks noChangeArrowheads="1"/>
          </p:cNvSpPr>
          <p:nvPr/>
        </p:nvSpPr>
        <p:spPr bwMode="auto">
          <a:xfrm>
            <a:off x="3505199" y="2886075"/>
            <a:ext cx="2428875" cy="707876"/>
          </a:xfrm>
          <a:prstGeom prst="rect">
            <a:avLst/>
          </a:prstGeom>
          <a:noFill/>
          <a:ln w="9525" algn="ctr">
            <a:noFill/>
            <a:miter lim="800000"/>
            <a:headEnd/>
            <a:tailEnd/>
          </a:ln>
          <a:effectLst/>
        </p:spPr>
        <p:txBody>
          <a:bodyPr wrap="square" lIns="91429" tIns="45715" rIns="91429" bIns="45715">
            <a:spAutoFit/>
          </a:bodyPr>
          <a:lstStyle/>
          <a:p>
            <a:pPr eaLnBrk="0" hangingPunct="0"/>
            <a:r>
              <a:rPr lang="el-GR" altLang="zh-CN" sz="2000" b="1" dirty="0">
                <a:solidFill>
                  <a:srgbClr val="002060"/>
                </a:solidFill>
                <a:ea typeface="宋体" pitchFamily="2" charset="-122"/>
              </a:rPr>
              <a:t>Μέσα Μαρτίου</a:t>
            </a:r>
          </a:p>
          <a:p>
            <a:pPr eaLnBrk="0" hangingPunct="0"/>
            <a:endParaRPr lang="el-GR" altLang="zh-CN" sz="2000" b="1" dirty="0">
              <a:solidFill>
                <a:srgbClr val="000000"/>
              </a:solidFill>
              <a:ea typeface="宋体" pitchFamily="2" charset="-122"/>
            </a:endParaRPr>
          </a:p>
        </p:txBody>
      </p:sp>
      <p:sp>
        <p:nvSpPr>
          <p:cNvPr id="18" name="Ορθογώνιο 17">
            <a:extLst>
              <a:ext uri="{FF2B5EF4-FFF2-40B4-BE49-F238E27FC236}">
                <a16:creationId xmlns:a16="http://schemas.microsoft.com/office/drawing/2014/main" id="{3CDA920E-C156-4199-925B-C6F9EE5DF1B5}"/>
              </a:ext>
            </a:extLst>
          </p:cNvPr>
          <p:cNvSpPr/>
          <p:nvPr/>
        </p:nvSpPr>
        <p:spPr>
          <a:xfrm>
            <a:off x="3418612" y="3429000"/>
            <a:ext cx="2428877" cy="1938992"/>
          </a:xfrm>
          <a:prstGeom prst="rect">
            <a:avLst/>
          </a:prstGeom>
        </p:spPr>
        <p:txBody>
          <a:bodyPr wrap="square">
            <a:spAutoFit/>
          </a:bodyPr>
          <a:lstStyle/>
          <a:p>
            <a:pPr marL="342900" indent="-342900" eaLnBrk="0" hangingPunct="0">
              <a:buFont typeface="Arial" panose="020B0604020202020204" pitchFamily="34" charset="0"/>
              <a:buChar char="•"/>
            </a:pPr>
            <a:r>
              <a:rPr lang="el-GR" altLang="zh-CN" sz="2000" dirty="0">
                <a:solidFill>
                  <a:srgbClr val="000000"/>
                </a:solidFill>
                <a:hlinkClick r:id="rId5" action="ppaction://hlinksldjump"/>
              </a:rPr>
              <a:t>Παρουσίαση μνημείων της παλιάς πόλης</a:t>
            </a:r>
            <a:endParaRPr lang="el-GR" altLang="zh-CN" sz="2000" dirty="0">
              <a:solidFill>
                <a:srgbClr val="000000"/>
              </a:solidFill>
            </a:endParaRPr>
          </a:p>
          <a:p>
            <a:pPr marL="342900" indent="-342900" eaLnBrk="0" hangingPunct="0">
              <a:buFont typeface="Arial" panose="020B0604020202020204" pitchFamily="34" charset="0"/>
              <a:buChar char="•"/>
            </a:pPr>
            <a:r>
              <a:rPr lang="el-GR" altLang="zh-CN" sz="2000" dirty="0">
                <a:solidFill>
                  <a:srgbClr val="000000"/>
                </a:solidFill>
                <a:hlinkClick r:id="rId6" action="ppaction://hlinksldjump"/>
              </a:rPr>
              <a:t>Εκπαιδευτικό υλικό με τις αρχές της </a:t>
            </a:r>
            <a:r>
              <a:rPr lang="el-GR" altLang="zh-CN" sz="2000" dirty="0" err="1">
                <a:solidFill>
                  <a:srgbClr val="000000"/>
                </a:solidFill>
                <a:hlinkClick r:id="rId6" action="ppaction://hlinksldjump"/>
              </a:rPr>
              <a:t>ΕξΑΕ</a:t>
            </a:r>
            <a:endParaRPr lang="en-US" altLang="zh-CN" sz="2000" dirty="0">
              <a:solidFill>
                <a:srgbClr val="000000"/>
              </a:solidFill>
            </a:endParaRPr>
          </a:p>
        </p:txBody>
      </p:sp>
      <p:sp>
        <p:nvSpPr>
          <p:cNvPr id="19" name="Text Box 22">
            <a:extLst>
              <a:ext uri="{FF2B5EF4-FFF2-40B4-BE49-F238E27FC236}">
                <a16:creationId xmlns:a16="http://schemas.microsoft.com/office/drawing/2014/main" id="{F9FC4E7E-5B83-4463-94AD-4AD342462BE4}"/>
              </a:ext>
            </a:extLst>
          </p:cNvPr>
          <p:cNvSpPr txBox="1">
            <a:spLocks noChangeArrowheads="1"/>
          </p:cNvSpPr>
          <p:nvPr/>
        </p:nvSpPr>
        <p:spPr bwMode="auto">
          <a:xfrm>
            <a:off x="5954448" y="2295525"/>
            <a:ext cx="2428875" cy="1015653"/>
          </a:xfrm>
          <a:prstGeom prst="rect">
            <a:avLst/>
          </a:prstGeom>
          <a:noFill/>
          <a:ln w="9525" algn="ctr">
            <a:noFill/>
            <a:miter lim="800000"/>
            <a:headEnd/>
            <a:tailEnd/>
          </a:ln>
          <a:effectLst/>
        </p:spPr>
        <p:txBody>
          <a:bodyPr wrap="square" lIns="91429" tIns="45715" rIns="91429" bIns="45715">
            <a:spAutoFit/>
          </a:bodyPr>
          <a:lstStyle/>
          <a:p>
            <a:pPr algn="ctr" eaLnBrk="0" hangingPunct="0"/>
            <a:r>
              <a:rPr lang="el-GR" altLang="zh-CN" sz="2000" b="1" dirty="0">
                <a:solidFill>
                  <a:srgbClr val="002060"/>
                </a:solidFill>
                <a:ea typeface="宋体" pitchFamily="2" charset="-122"/>
              </a:rPr>
              <a:t>Αρχές Μαΐου</a:t>
            </a:r>
          </a:p>
          <a:p>
            <a:pPr algn="ctr" eaLnBrk="0" hangingPunct="0"/>
            <a:r>
              <a:rPr lang="el-GR" altLang="zh-CN" sz="2000" b="1" dirty="0">
                <a:solidFill>
                  <a:srgbClr val="002060"/>
                </a:solidFill>
                <a:ea typeface="宋体" pitchFamily="2" charset="-122"/>
              </a:rPr>
              <a:t>     Σενάρια </a:t>
            </a:r>
          </a:p>
          <a:p>
            <a:pPr eaLnBrk="0" hangingPunct="0"/>
            <a:endParaRPr lang="el-GR" altLang="zh-CN" sz="2000" b="1" dirty="0">
              <a:solidFill>
                <a:srgbClr val="000000"/>
              </a:solidFill>
              <a:ea typeface="宋体" pitchFamily="2" charset="-122"/>
            </a:endParaRPr>
          </a:p>
        </p:txBody>
      </p:sp>
      <p:sp>
        <p:nvSpPr>
          <p:cNvPr id="20" name="Ορθογώνιο 19">
            <a:extLst>
              <a:ext uri="{FF2B5EF4-FFF2-40B4-BE49-F238E27FC236}">
                <a16:creationId xmlns:a16="http://schemas.microsoft.com/office/drawing/2014/main" id="{E40A6924-5BA8-43B3-A47D-0AECAE554892}"/>
              </a:ext>
            </a:extLst>
          </p:cNvPr>
          <p:cNvSpPr/>
          <p:nvPr/>
        </p:nvSpPr>
        <p:spPr>
          <a:xfrm>
            <a:off x="5974819" y="2885104"/>
            <a:ext cx="2485613" cy="2554545"/>
          </a:xfrm>
          <a:prstGeom prst="rect">
            <a:avLst/>
          </a:prstGeom>
        </p:spPr>
        <p:txBody>
          <a:bodyPr wrap="square">
            <a:spAutoFit/>
          </a:bodyPr>
          <a:lstStyle/>
          <a:p>
            <a:pPr marL="342900" indent="-342900" eaLnBrk="0" hangingPunct="0">
              <a:buFont typeface="Arial" panose="020B0604020202020204" pitchFamily="34" charset="0"/>
              <a:buChar char="•"/>
            </a:pPr>
            <a:r>
              <a:rPr lang="el-GR" altLang="zh-CN" sz="2000" dirty="0">
                <a:solidFill>
                  <a:srgbClr val="002060"/>
                </a:solidFill>
                <a:hlinkClick r:id="rId7" action="ppaction://hlinksldjump"/>
              </a:rPr>
              <a:t>Ο Μάρκος </a:t>
            </a:r>
            <a:r>
              <a:rPr lang="el-GR" altLang="zh-CN" sz="2000" dirty="0" err="1">
                <a:solidFill>
                  <a:srgbClr val="002060"/>
                </a:solidFill>
                <a:hlinkClick r:id="rId7" action="ppaction://hlinksldjump"/>
              </a:rPr>
              <a:t>Ρενιέρης</a:t>
            </a:r>
            <a:r>
              <a:rPr lang="el-GR" altLang="zh-CN" sz="2000" dirty="0">
                <a:solidFill>
                  <a:srgbClr val="002060"/>
                </a:solidFill>
                <a:hlinkClick r:id="rId7" action="ppaction://hlinksldjump"/>
              </a:rPr>
              <a:t> στα Χανιά των Ενετών</a:t>
            </a:r>
            <a:endParaRPr lang="el-GR" altLang="zh-CN" sz="2000" dirty="0">
              <a:solidFill>
                <a:srgbClr val="002060"/>
              </a:solidFill>
            </a:endParaRPr>
          </a:p>
          <a:p>
            <a:pPr marL="342900" indent="-342900" eaLnBrk="0" hangingPunct="0">
              <a:buFont typeface="Arial" panose="020B0604020202020204" pitchFamily="34" charset="0"/>
              <a:buChar char="•"/>
            </a:pPr>
            <a:r>
              <a:rPr lang="el-GR" altLang="zh-CN" sz="2000" dirty="0">
                <a:solidFill>
                  <a:srgbClr val="002060"/>
                </a:solidFill>
              </a:rPr>
              <a:t>Ο </a:t>
            </a:r>
            <a:r>
              <a:rPr lang="el-GR" altLang="zh-CN" sz="2000" dirty="0" err="1">
                <a:solidFill>
                  <a:srgbClr val="002060"/>
                </a:solidFill>
              </a:rPr>
              <a:t>Κλόντιο</a:t>
            </a:r>
            <a:r>
              <a:rPr lang="el-GR" altLang="zh-CN" sz="2000" dirty="0">
                <a:solidFill>
                  <a:srgbClr val="002060"/>
                </a:solidFill>
              </a:rPr>
              <a:t> στο Ρέθυμνο των Ενετών</a:t>
            </a:r>
          </a:p>
          <a:p>
            <a:pPr marL="342900" indent="-342900" eaLnBrk="0" hangingPunct="0">
              <a:buFont typeface="Arial" panose="020B0604020202020204" pitchFamily="34" charset="0"/>
              <a:buChar char="•"/>
            </a:pPr>
            <a:r>
              <a:rPr lang="el-GR" altLang="zh-CN" sz="2000" dirty="0" err="1">
                <a:solidFill>
                  <a:srgbClr val="002060"/>
                </a:solidFill>
              </a:rPr>
              <a:t>Ισμέτ</a:t>
            </a:r>
            <a:r>
              <a:rPr lang="el-GR" altLang="zh-CN" sz="2000" dirty="0">
                <a:solidFill>
                  <a:srgbClr val="002060"/>
                </a:solidFill>
              </a:rPr>
              <a:t> στο Ρέθυμνο </a:t>
            </a:r>
          </a:p>
          <a:p>
            <a:pPr eaLnBrk="0" hangingPunct="0"/>
            <a:r>
              <a:rPr lang="el-GR" altLang="zh-CN" sz="2000" dirty="0">
                <a:solidFill>
                  <a:srgbClr val="002060"/>
                </a:solidFill>
              </a:rPr>
              <a:t>      1920</a:t>
            </a:r>
            <a:endParaRPr lang="en-US" altLang="zh-CN" sz="2000" dirty="0">
              <a:solidFill>
                <a:srgbClr val="002060"/>
              </a:solidFill>
            </a:endParaRPr>
          </a:p>
        </p:txBody>
      </p:sp>
    </p:spTree>
    <p:extLst>
      <p:ext uri="{BB962C8B-B14F-4D97-AF65-F5344CB8AC3E}">
        <p14:creationId xmlns:p14="http://schemas.microsoft.com/office/powerpoint/2010/main" val="38888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fade">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fade">
                                      <p:cBhvr>
                                        <p:cTn id="40" dur="500"/>
                                        <p:tgtEl>
                                          <p:spTgt spid="19">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xEl>
                                              <p:pRg st="1" end="1"/>
                                            </p:txEl>
                                          </p:spTgt>
                                        </p:tgtEl>
                                        <p:attrNameLst>
                                          <p:attrName>style.visibility</p:attrName>
                                        </p:attrNameLst>
                                      </p:cBhvr>
                                      <p:to>
                                        <p:strVal val="visible"/>
                                      </p:to>
                                    </p:set>
                                    <p:animEffect transition="in" filter="fade">
                                      <p:cBhvr>
                                        <p:cTn id="43" dur="500"/>
                                        <p:tgtEl>
                                          <p:spTgt spid="18">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xEl>
                                              <p:pRg st="0" end="0"/>
                                            </p:txEl>
                                          </p:spTgt>
                                        </p:tgtEl>
                                        <p:attrNameLst>
                                          <p:attrName>style.visibility</p:attrName>
                                        </p:attrNameLst>
                                      </p:cBhvr>
                                      <p:to>
                                        <p:strVal val="visible"/>
                                      </p:to>
                                    </p:set>
                                    <p:animEffect transition="in" filter="fade">
                                      <p:cBhvr>
                                        <p:cTn id="48" dur="500"/>
                                        <p:tgtEl>
                                          <p:spTgt spid="20">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0">
                                            <p:txEl>
                                              <p:pRg st="1" end="1"/>
                                            </p:txEl>
                                          </p:spTgt>
                                        </p:tgtEl>
                                        <p:attrNameLst>
                                          <p:attrName>style.visibility</p:attrName>
                                        </p:attrNameLst>
                                      </p:cBhvr>
                                      <p:to>
                                        <p:strVal val="visible"/>
                                      </p:to>
                                    </p:set>
                                    <p:animEffect transition="in" filter="fade">
                                      <p:cBhvr>
                                        <p:cTn id="51" dur="500"/>
                                        <p:tgtEl>
                                          <p:spTgt spid="20">
                                            <p:txEl>
                                              <p:p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xEl>
                                              <p:pRg st="2" end="2"/>
                                            </p:txEl>
                                          </p:spTgt>
                                        </p:tgtEl>
                                        <p:attrNameLst>
                                          <p:attrName>style.visibility</p:attrName>
                                        </p:attrNameLst>
                                      </p:cBhvr>
                                      <p:to>
                                        <p:strVal val="visible"/>
                                      </p:to>
                                    </p:set>
                                    <p:animEffect transition="in" filter="fade">
                                      <p:cBhvr>
                                        <p:cTn id="54" dur="500"/>
                                        <p:tgtEl>
                                          <p:spTgt spid="20">
                                            <p:txEl>
                                              <p:pRg st="2" end="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0">
                                            <p:txEl>
                                              <p:pRg st="3" end="3"/>
                                            </p:txEl>
                                          </p:spTgt>
                                        </p:tgtEl>
                                        <p:attrNameLst>
                                          <p:attrName>style.visibility</p:attrName>
                                        </p:attrNameLst>
                                      </p:cBhvr>
                                      <p:to>
                                        <p:strVal val="visible"/>
                                      </p:to>
                                    </p:set>
                                    <p:animEffect transition="in" filter="fade">
                                      <p:cBhvr>
                                        <p:cTn id="57"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476089" y="116632"/>
            <a:ext cx="8191822" cy="1075390"/>
          </a:xfrm>
        </p:spPr>
        <p:txBody>
          <a:bodyPr>
            <a:normAutofit fontScale="90000"/>
          </a:bodyPr>
          <a:lstStyle/>
          <a:p>
            <a:pPr algn="ctr"/>
            <a:r>
              <a:rPr lang="el-GR"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 </a:t>
            </a:r>
            <a:r>
              <a:rPr lang="el-GR" sz="3600" dirty="0">
                <a:solidFill>
                  <a:srgbClr val="002060"/>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Η Δράση</a:t>
            </a:r>
            <a:r>
              <a:rPr lang="en-US" sz="3200" dirty="0">
                <a:solidFill>
                  <a:srgbClr val="002060"/>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                                      4/6</a:t>
            </a:r>
            <a:br>
              <a:rPr lang="el-GR" sz="3200" dirty="0">
                <a:solidFill>
                  <a:srgbClr val="002060"/>
                </a:solidFill>
                <a:latin typeface="Times New Roman" panose="02020603050405020304" pitchFamily="18" charset="0"/>
                <a:cs typeface="Times New Roman" panose="02020603050405020304" pitchFamily="18" charset="0"/>
              </a:rPr>
            </a:br>
            <a:r>
              <a:rPr lang="el-GR" sz="3200" dirty="0">
                <a:solidFill>
                  <a:srgbClr val="002060"/>
                </a:solidFill>
                <a:latin typeface="Times New Roman" panose="02020603050405020304" pitchFamily="18" charset="0"/>
                <a:cs typeface="Times New Roman" panose="02020603050405020304" pitchFamily="18" charset="0"/>
              </a:rPr>
              <a:t>Μελέτη της παλιάς πόλης σε Χανιά και </a:t>
            </a:r>
            <a:r>
              <a:rPr lang="el-GR" sz="3200" dirty="0">
                <a:solidFill>
                  <a:srgbClr val="002060"/>
                </a:solidFill>
                <a:latin typeface="Times New Roman" panose="02020603050405020304" pitchFamily="18" charset="0"/>
                <a:cs typeface="Times New Roman" panose="02020603050405020304" pitchFamily="18" charset="0"/>
                <a:hlinkClick r:id="rId3" action="ppaction://hlinksldjump"/>
              </a:rPr>
              <a:t>Ρέθυμνο</a:t>
            </a:r>
            <a:endParaRPr lang="el-GR" sz="3200"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Διάγραμμα 3">
            <a:hlinkClick r:id="rId4"/>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754575916"/>
              </p:ext>
            </p:extLst>
          </p:nvPr>
        </p:nvGraphicFramePr>
        <p:xfrm>
          <a:off x="1043608" y="1340768"/>
          <a:ext cx="3351344" cy="1944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Εικόνα 5">
            <a:hlinkClick r:id="rId10"/>
            <a:extLst>
              <a:ext uri="{FF2B5EF4-FFF2-40B4-BE49-F238E27FC236}">
                <a16:creationId xmlns:a16="http://schemas.microsoft.com/office/drawing/2014/main" id="{9968090D-C854-44DE-AD0C-E8CC1975BABC}"/>
              </a:ext>
            </a:extLst>
          </p:cNvPr>
          <p:cNvPicPr>
            <a:picLocks noChangeAspect="1"/>
          </p:cNvPicPr>
          <p:nvPr/>
        </p:nvPicPr>
        <p:blipFill>
          <a:blip r:embed="rId11"/>
          <a:stretch>
            <a:fillRect/>
          </a:stretch>
        </p:blipFill>
        <p:spPr>
          <a:xfrm>
            <a:off x="1013839" y="3711819"/>
            <a:ext cx="3312368" cy="2304256"/>
          </a:xfrm>
          <a:prstGeom prst="rect">
            <a:avLst/>
          </a:prstGeom>
        </p:spPr>
      </p:pic>
      <p:pic>
        <p:nvPicPr>
          <p:cNvPr id="7" name="Εικόνα 6">
            <a:extLst>
              <a:ext uri="{FF2B5EF4-FFF2-40B4-BE49-F238E27FC236}">
                <a16:creationId xmlns:a16="http://schemas.microsoft.com/office/drawing/2014/main" id="{68982669-52BB-4B48-8355-BFC9890E78E3}"/>
              </a:ext>
            </a:extLst>
          </p:cNvPr>
          <p:cNvPicPr>
            <a:picLocks noChangeAspect="1"/>
          </p:cNvPicPr>
          <p:nvPr/>
        </p:nvPicPr>
        <p:blipFill rotWithShape="1">
          <a:blip r:embed="rId12"/>
          <a:srcRect l="15642" r="16170"/>
          <a:stretch/>
        </p:blipFill>
        <p:spPr>
          <a:xfrm>
            <a:off x="4817795" y="3708370"/>
            <a:ext cx="3498621" cy="2303737"/>
          </a:xfrm>
          <a:prstGeom prst="rect">
            <a:avLst/>
          </a:prstGeom>
        </p:spPr>
      </p:pic>
      <p:pic>
        <p:nvPicPr>
          <p:cNvPr id="8" name="Εικόνα 7">
            <a:hlinkClick r:id="rId13"/>
            <a:extLst>
              <a:ext uri="{FF2B5EF4-FFF2-40B4-BE49-F238E27FC236}">
                <a16:creationId xmlns:a16="http://schemas.microsoft.com/office/drawing/2014/main" id="{69B61556-E8E9-4B8F-84D8-27EB2284931C}"/>
              </a:ext>
            </a:extLst>
          </p:cNvPr>
          <p:cNvPicPr>
            <a:picLocks noChangeAspect="1"/>
          </p:cNvPicPr>
          <p:nvPr/>
        </p:nvPicPr>
        <p:blipFill>
          <a:blip r:embed="rId14"/>
          <a:stretch>
            <a:fillRect/>
          </a:stretch>
        </p:blipFill>
        <p:spPr>
          <a:xfrm>
            <a:off x="4749050" y="1412776"/>
            <a:ext cx="3567366" cy="1659337"/>
          </a:xfrm>
          <a:prstGeom prst="rect">
            <a:avLst/>
          </a:prstGeom>
        </p:spPr>
      </p:pic>
    </p:spTree>
    <p:extLst>
      <p:ext uri="{BB962C8B-B14F-4D97-AF65-F5344CB8AC3E}">
        <p14:creationId xmlns:p14="http://schemas.microsoft.com/office/powerpoint/2010/main" val="8426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ÎÏÎ¿ÏÎ­Î»ÎµÏÎ¼Î± ÎµÎ¹ÎºÏÎ½Î±Ï Î³Î¹Î± web2">
            <a:extLst>
              <a:ext uri="{FF2B5EF4-FFF2-40B4-BE49-F238E27FC236}">
                <a16:creationId xmlns:a16="http://schemas.microsoft.com/office/drawing/2014/main" id="{601CE09D-A8ED-4A7E-87A9-2F1EECE7C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2050" y="1410930"/>
            <a:ext cx="1697900" cy="1271786"/>
          </a:xfrm>
          <a:prstGeom prst="rect">
            <a:avLst/>
          </a:prstGeom>
          <a:noFill/>
          <a:extLst>
            <a:ext uri="{909E8E84-426E-40DD-AFC4-6F175D3DCCD1}">
              <a14:hiddenFill xmlns:a14="http://schemas.microsoft.com/office/drawing/2010/main">
                <a:solidFill>
                  <a:srgbClr val="FFFFFF"/>
                </a:solidFill>
              </a14:hiddenFill>
            </a:ext>
          </a:extLst>
        </p:spPr>
      </p:pic>
      <p:sp>
        <p:nvSpPr>
          <p:cNvPr id="2" name="Θέση περιεχομένου 1">
            <a:extLst>
              <a:ext uri="{FF2B5EF4-FFF2-40B4-BE49-F238E27FC236}">
                <a16:creationId xmlns:a16="http://schemas.microsoft.com/office/drawing/2014/main" id="{F24BB1E5-4FF1-42F9-B26B-6C58B9E21B28}"/>
              </a:ext>
            </a:extLst>
          </p:cNvPr>
          <p:cNvSpPr>
            <a:spLocks noGrp="1"/>
          </p:cNvSpPr>
          <p:nvPr>
            <p:ph idx="1"/>
          </p:nvPr>
        </p:nvSpPr>
        <p:spPr/>
        <p:txBody>
          <a:bodyPr>
            <a:normAutofit/>
          </a:bodyPr>
          <a:lstStyle/>
          <a:p>
            <a:r>
              <a:rPr lang="el-GR" sz="2400" dirty="0">
                <a:solidFill>
                  <a:srgbClr val="002060"/>
                </a:solidFill>
                <a:latin typeface="Times New Roman" panose="02020603050405020304" pitchFamily="18" charset="0"/>
                <a:cs typeface="Times New Roman" panose="02020603050405020304" pitchFamily="18" charset="0"/>
              </a:rPr>
              <a:t>Τα σενάρια γίνονται </a:t>
            </a:r>
            <a:r>
              <a:rPr lang="el-GR" sz="2400" dirty="0" err="1">
                <a:solidFill>
                  <a:srgbClr val="002060"/>
                </a:solidFill>
                <a:latin typeface="Times New Roman" panose="02020603050405020304" pitchFamily="18" charset="0"/>
                <a:cs typeface="Times New Roman" panose="02020603050405020304" pitchFamily="18" charset="0"/>
                <a:hlinkClick r:id="rId4" action="ppaction://hlinksldjump"/>
              </a:rPr>
              <a:t>εικονοβιβλία</a:t>
            </a:r>
            <a:r>
              <a:rPr lang="el-GR" sz="2400" dirty="0">
                <a:solidFill>
                  <a:srgbClr val="002060"/>
                </a:solidFill>
                <a:latin typeface="Times New Roman" panose="02020603050405020304" pitchFamily="18" charset="0"/>
                <a:cs typeface="Times New Roman" panose="02020603050405020304" pitchFamily="18" charset="0"/>
              </a:rPr>
              <a:t> με </a:t>
            </a:r>
            <a:r>
              <a:rPr lang="en-US" sz="2400" dirty="0">
                <a:solidFill>
                  <a:srgbClr val="002060"/>
                </a:solidFill>
                <a:latin typeface="Times New Roman" panose="02020603050405020304" pitchFamily="18" charset="0"/>
                <a:cs typeface="Times New Roman" panose="02020603050405020304" pitchFamily="18" charset="0"/>
              </a:rPr>
              <a:t>web 2 </a:t>
            </a:r>
            <a:r>
              <a:rPr lang="el-GR" sz="2400" dirty="0">
                <a:solidFill>
                  <a:srgbClr val="002060"/>
                </a:solidFill>
                <a:latin typeface="Times New Roman" panose="02020603050405020304" pitchFamily="18" charset="0"/>
                <a:cs typeface="Times New Roman" panose="02020603050405020304" pitchFamily="18" charset="0"/>
              </a:rPr>
              <a:t>εργαλεία</a:t>
            </a:r>
          </a:p>
          <a:p>
            <a:r>
              <a:rPr lang="el-GR" sz="2400" dirty="0">
                <a:solidFill>
                  <a:srgbClr val="002060"/>
                </a:solidFill>
                <a:latin typeface="Times New Roman" panose="02020603050405020304" pitchFamily="18" charset="0"/>
                <a:cs typeface="Times New Roman" panose="02020603050405020304" pitchFamily="18" charset="0"/>
              </a:rPr>
              <a:t>Για το Ρέθυμνο χρησιμοποιούνται Κώδικες γρήγορης απόκρισης (</a:t>
            </a:r>
            <a:r>
              <a:rPr lang="en-US" sz="2400" dirty="0">
                <a:solidFill>
                  <a:srgbClr val="002060"/>
                </a:solidFill>
                <a:latin typeface="Times New Roman" panose="02020603050405020304" pitchFamily="18" charset="0"/>
                <a:cs typeface="Times New Roman" panose="02020603050405020304" pitchFamily="18" charset="0"/>
              </a:rPr>
              <a:t>QR codes</a:t>
            </a:r>
            <a:r>
              <a:rPr lang="el-GR" sz="2400" dirty="0">
                <a:solidFill>
                  <a:srgbClr val="002060"/>
                </a:solidFill>
                <a:latin typeface="Times New Roman" panose="02020603050405020304" pitchFamily="18" charset="0"/>
                <a:cs typeface="Times New Roman" panose="02020603050405020304" pitchFamily="18" charset="0"/>
              </a:rPr>
              <a:t>) </a:t>
            </a:r>
          </a:p>
        </p:txBody>
      </p:sp>
      <p:sp>
        <p:nvSpPr>
          <p:cNvPr id="3" name="Τίτλος 2">
            <a:extLst>
              <a:ext uri="{FF2B5EF4-FFF2-40B4-BE49-F238E27FC236}">
                <a16:creationId xmlns:a16="http://schemas.microsoft.com/office/drawing/2014/main" id="{E3EC9AB9-4CBE-4BB0-8CB1-F1E625FFA285}"/>
              </a:ext>
            </a:extLst>
          </p:cNvPr>
          <p:cNvSpPr>
            <a:spLocks noGrp="1"/>
          </p:cNvSpPr>
          <p:nvPr>
            <p:ph type="title"/>
          </p:nvPr>
        </p:nvSpPr>
        <p:spPr>
          <a:xfrm>
            <a:off x="971600" y="162207"/>
            <a:ext cx="7372350" cy="1075390"/>
          </a:xfrm>
        </p:spPr>
        <p:txBody>
          <a:bodyPr>
            <a:normAutofit fontScale="90000"/>
          </a:bodyPr>
          <a:lstStyle/>
          <a:p>
            <a:pPr algn="ctr"/>
            <a:r>
              <a:rPr lang="en-US" sz="3600" dirty="0">
                <a:solidFill>
                  <a:prstClr val="black"/>
                </a:solidFill>
              </a:rPr>
              <a:t>              </a:t>
            </a:r>
            <a:r>
              <a:rPr lang="el-GR" sz="3600" dirty="0">
                <a:solidFill>
                  <a:prstClr val="black"/>
                </a:solidFill>
              </a:rPr>
              <a:t>          </a:t>
            </a:r>
            <a:r>
              <a:rPr lang="el-GR" sz="3200" dirty="0">
                <a:solidFill>
                  <a:srgbClr val="002060"/>
                </a:solidFill>
                <a:latin typeface="Times New Roman" panose="02020603050405020304" pitchFamily="18" charset="0"/>
                <a:cs typeface="Times New Roman" panose="02020603050405020304" pitchFamily="18" charset="0"/>
              </a:rPr>
              <a:t>Η Δράση</a:t>
            </a:r>
            <a:r>
              <a:rPr lang="en-US" sz="3200" dirty="0">
                <a:solidFill>
                  <a:srgbClr val="002060"/>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                                5/6 </a:t>
            </a:r>
            <a:br>
              <a:rPr lang="el-GR" sz="3600" dirty="0">
                <a:solidFill>
                  <a:srgbClr val="002060"/>
                </a:solidFill>
                <a:latin typeface="Times New Roman" panose="02020603050405020304" pitchFamily="18" charset="0"/>
                <a:cs typeface="Times New Roman" panose="02020603050405020304" pitchFamily="18" charset="0"/>
              </a:rPr>
            </a:br>
            <a:r>
              <a:rPr lang="el-GR" sz="2700" dirty="0">
                <a:solidFill>
                  <a:srgbClr val="002060"/>
                </a:solidFill>
                <a:latin typeface="Times New Roman" panose="02020603050405020304" pitchFamily="18" charset="0"/>
                <a:cs typeface="Times New Roman" panose="02020603050405020304" pitchFamily="18" charset="0"/>
              </a:rPr>
              <a:t>4</a:t>
            </a:r>
            <a:r>
              <a:rPr lang="el-GR" sz="2700" baseline="30000" dirty="0">
                <a:solidFill>
                  <a:srgbClr val="002060"/>
                </a:solidFill>
                <a:latin typeface="Times New Roman" panose="02020603050405020304" pitchFamily="18" charset="0"/>
                <a:cs typeface="Times New Roman" panose="02020603050405020304" pitchFamily="18" charset="0"/>
              </a:rPr>
              <a:t>η</a:t>
            </a:r>
            <a:r>
              <a:rPr lang="el-GR" sz="2700" dirty="0">
                <a:solidFill>
                  <a:srgbClr val="002060"/>
                </a:solidFill>
                <a:latin typeface="Times New Roman" panose="02020603050405020304" pitchFamily="18" charset="0"/>
                <a:cs typeface="Times New Roman" panose="02020603050405020304" pitchFamily="18" charset="0"/>
              </a:rPr>
              <a:t> Τηλεδιάσκεψη (12 Ιουνίου)</a:t>
            </a:r>
            <a:endParaRPr lang="el-GR" dirty="0">
              <a:solidFill>
                <a:srgbClr val="002060"/>
              </a:solidFill>
            </a:endParaRPr>
          </a:p>
        </p:txBody>
      </p:sp>
      <p:pic>
        <p:nvPicPr>
          <p:cNvPr id="4" name="Εικόνα 3">
            <a:hlinkClick r:id="rId5"/>
            <a:extLst>
              <a:ext uri="{FF2B5EF4-FFF2-40B4-BE49-F238E27FC236}">
                <a16:creationId xmlns:a16="http://schemas.microsoft.com/office/drawing/2014/main" id="{AD05ADC7-6159-47DC-95BE-14B15C10783A}"/>
              </a:ext>
            </a:extLst>
          </p:cNvPr>
          <p:cNvPicPr>
            <a:picLocks noChangeAspect="1"/>
          </p:cNvPicPr>
          <p:nvPr/>
        </p:nvPicPr>
        <p:blipFill rotWithShape="1">
          <a:blip r:embed="rId6"/>
          <a:srcRect l="26375" t="30400" r="34250" b="16401"/>
          <a:stretch/>
        </p:blipFill>
        <p:spPr>
          <a:xfrm>
            <a:off x="539552" y="4293096"/>
            <a:ext cx="1894946" cy="1440160"/>
          </a:xfrm>
          <a:prstGeom prst="rect">
            <a:avLst/>
          </a:prstGeom>
        </p:spPr>
      </p:pic>
      <p:pic>
        <p:nvPicPr>
          <p:cNvPr id="5" name="Εικόνα 4">
            <a:hlinkClick r:id="rId7"/>
            <a:extLst>
              <a:ext uri="{FF2B5EF4-FFF2-40B4-BE49-F238E27FC236}">
                <a16:creationId xmlns:a16="http://schemas.microsoft.com/office/drawing/2014/main" id="{91AF7B28-1042-4BEA-9763-EC71E18FF145}"/>
              </a:ext>
            </a:extLst>
          </p:cNvPr>
          <p:cNvPicPr>
            <a:picLocks noChangeAspect="1"/>
          </p:cNvPicPr>
          <p:nvPr/>
        </p:nvPicPr>
        <p:blipFill rotWithShape="1">
          <a:blip r:embed="rId8"/>
          <a:srcRect l="26375" t="30400" r="34250" b="15001"/>
          <a:stretch/>
        </p:blipFill>
        <p:spPr>
          <a:xfrm>
            <a:off x="2599507" y="4293096"/>
            <a:ext cx="1894946" cy="1478058"/>
          </a:xfrm>
          <a:prstGeom prst="rect">
            <a:avLst/>
          </a:prstGeom>
        </p:spPr>
      </p:pic>
      <p:pic>
        <p:nvPicPr>
          <p:cNvPr id="6" name="Εικόνα 5">
            <a:hlinkClick r:id="rId9"/>
            <a:extLst>
              <a:ext uri="{FF2B5EF4-FFF2-40B4-BE49-F238E27FC236}">
                <a16:creationId xmlns:a16="http://schemas.microsoft.com/office/drawing/2014/main" id="{47305729-76B3-456F-83EA-B30A5DC774FD}"/>
              </a:ext>
            </a:extLst>
          </p:cNvPr>
          <p:cNvPicPr>
            <a:picLocks noChangeAspect="1"/>
          </p:cNvPicPr>
          <p:nvPr/>
        </p:nvPicPr>
        <p:blipFill rotWithShape="1">
          <a:blip r:embed="rId10"/>
          <a:srcRect l="53150" t="31800" r="7476" b="10765"/>
          <a:stretch/>
        </p:blipFill>
        <p:spPr>
          <a:xfrm>
            <a:off x="4659461" y="4261383"/>
            <a:ext cx="1845439" cy="1514206"/>
          </a:xfrm>
          <a:prstGeom prst="rect">
            <a:avLst/>
          </a:prstGeom>
        </p:spPr>
      </p:pic>
      <p:pic>
        <p:nvPicPr>
          <p:cNvPr id="7" name="Εικόνα 6">
            <a:hlinkClick r:id="rId11"/>
            <a:extLst>
              <a:ext uri="{FF2B5EF4-FFF2-40B4-BE49-F238E27FC236}">
                <a16:creationId xmlns:a16="http://schemas.microsoft.com/office/drawing/2014/main" id="{B3B7E722-3177-4D95-8DB3-D62BDD8B6280}"/>
              </a:ext>
            </a:extLst>
          </p:cNvPr>
          <p:cNvPicPr>
            <a:picLocks noChangeAspect="1"/>
          </p:cNvPicPr>
          <p:nvPr/>
        </p:nvPicPr>
        <p:blipFill rotWithShape="1">
          <a:blip r:embed="rId12"/>
          <a:srcRect l="53937" t="33817" r="9838" b="16400"/>
          <a:stretch/>
        </p:blipFill>
        <p:spPr>
          <a:xfrm>
            <a:off x="6876256" y="4239421"/>
            <a:ext cx="1973694" cy="1525734"/>
          </a:xfrm>
          <a:prstGeom prst="rect">
            <a:avLst/>
          </a:prstGeom>
        </p:spPr>
      </p:pic>
    </p:spTree>
    <p:extLst>
      <p:ext uri="{BB962C8B-B14F-4D97-AF65-F5344CB8AC3E}">
        <p14:creationId xmlns:p14="http://schemas.microsoft.com/office/powerpoint/2010/main" val="347009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A09541F8-1024-4870-92B2-D79563660A70}"/>
              </a:ext>
            </a:extLst>
          </p:cNvPr>
          <p:cNvSpPr>
            <a:spLocks noGrp="1"/>
          </p:cNvSpPr>
          <p:nvPr>
            <p:ph idx="1"/>
          </p:nvPr>
        </p:nvSpPr>
        <p:spPr>
          <a:xfrm>
            <a:off x="628650" y="1340768"/>
            <a:ext cx="7886700" cy="4351338"/>
          </a:xfrm>
        </p:spPr>
        <p:txBody>
          <a:bodyPr>
            <a:noAutofit/>
          </a:bodyPr>
          <a:lstStyle/>
          <a:p>
            <a:pPr algn="just"/>
            <a:r>
              <a:rPr lang="el-GR" sz="2400" dirty="0">
                <a:solidFill>
                  <a:srgbClr val="002060"/>
                </a:solidFill>
                <a:latin typeface="Times New Roman" panose="02020603050405020304" pitchFamily="18" charset="0"/>
                <a:cs typeface="Times New Roman" panose="02020603050405020304" pitchFamily="18" charset="0"/>
              </a:rPr>
              <a:t>Δύο επισκέψεις των μαθητών της απομακρυσμένης τάξης για περιήγηση από τους μαθητές της τοπικής</a:t>
            </a:r>
          </a:p>
          <a:p>
            <a:pPr algn="just"/>
            <a:r>
              <a:rPr lang="el-GR" sz="2400" dirty="0">
                <a:solidFill>
                  <a:srgbClr val="002060"/>
                </a:solidFill>
                <a:latin typeface="Times New Roman" panose="02020603050405020304" pitchFamily="18" charset="0"/>
                <a:cs typeface="Times New Roman" panose="02020603050405020304" pitchFamily="18" charset="0"/>
              </a:rPr>
              <a:t>Τέλη Μαρτίου στα Χανιά για τους μαθητές του Ρεθύμνου</a:t>
            </a:r>
          </a:p>
          <a:p>
            <a:pPr algn="just"/>
            <a:r>
              <a:rPr lang="el-GR" sz="2400" dirty="0">
                <a:solidFill>
                  <a:srgbClr val="002060"/>
                </a:solidFill>
                <a:latin typeface="Times New Roman" panose="02020603050405020304" pitchFamily="18" charset="0"/>
                <a:cs typeface="Times New Roman" panose="02020603050405020304" pitchFamily="18" charset="0"/>
              </a:rPr>
              <a:t>Αρχές Ιουνίου στο Ρέθυμνο για τους μαθητές των Χανίων</a:t>
            </a:r>
          </a:p>
        </p:txBody>
      </p:sp>
      <p:sp>
        <p:nvSpPr>
          <p:cNvPr id="3" name="Τίτλος 2">
            <a:extLst>
              <a:ext uri="{FF2B5EF4-FFF2-40B4-BE49-F238E27FC236}">
                <a16:creationId xmlns:a16="http://schemas.microsoft.com/office/drawing/2014/main" id="{C23471EB-CCE6-402C-9953-9A291225CA68}"/>
              </a:ext>
            </a:extLst>
          </p:cNvPr>
          <p:cNvSpPr>
            <a:spLocks noGrp="1"/>
          </p:cNvSpPr>
          <p:nvPr>
            <p:ph type="title"/>
          </p:nvPr>
        </p:nvSpPr>
        <p:spPr>
          <a:xfrm>
            <a:off x="885825" y="90504"/>
            <a:ext cx="7372350" cy="1075390"/>
          </a:xfrm>
        </p:spPr>
        <p:txBody>
          <a:bodyPr>
            <a:normAutofit/>
          </a:bodyPr>
          <a:lstStyle/>
          <a:p>
            <a:pPr algn="ctr"/>
            <a:r>
              <a:rPr lang="el-GR" sz="3200" dirty="0">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Η Δράση                 6/6</a:t>
            </a:r>
            <a:br>
              <a:rPr lang="el-GR" sz="3200" dirty="0">
                <a:solidFill>
                  <a:srgbClr val="002060"/>
                </a:solidFill>
                <a:latin typeface="Times New Roman" panose="02020603050405020304" pitchFamily="18" charset="0"/>
                <a:cs typeface="Times New Roman" panose="02020603050405020304" pitchFamily="18" charset="0"/>
              </a:rPr>
            </a:br>
            <a:r>
              <a:rPr lang="el-GR" sz="3200" dirty="0">
                <a:solidFill>
                  <a:srgbClr val="002060"/>
                </a:solidFill>
                <a:latin typeface="Times New Roman" panose="02020603050405020304" pitchFamily="18" charset="0"/>
                <a:cs typeface="Times New Roman" panose="02020603050405020304" pitchFamily="18" charset="0"/>
              </a:rPr>
              <a:t>                </a:t>
            </a:r>
            <a:r>
              <a:rPr lang="el-GR" sz="2800" dirty="0">
                <a:solidFill>
                  <a:srgbClr val="002060"/>
                </a:solidFill>
                <a:latin typeface="Times New Roman" panose="02020603050405020304" pitchFamily="18" charset="0"/>
                <a:cs typeface="Times New Roman" panose="02020603050405020304" pitchFamily="18" charset="0"/>
              </a:rPr>
              <a:t>Ανταλλαγή επισκέψεων</a:t>
            </a:r>
            <a:endParaRPr lang="el-GR" sz="2800" dirty="0">
              <a:solidFill>
                <a:srgbClr val="002060"/>
              </a:solidFill>
            </a:endParaRPr>
          </a:p>
        </p:txBody>
      </p:sp>
      <p:pic>
        <p:nvPicPr>
          <p:cNvPr id="4" name="Θέση περιεχομένου 3">
            <a:extLst>
              <a:ext uri="{FF2B5EF4-FFF2-40B4-BE49-F238E27FC236}">
                <a16:creationId xmlns:a16="http://schemas.microsoft.com/office/drawing/2014/main" id="{565358E7-D546-452E-B5B2-62BB18FA03A7}"/>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814" y="4099762"/>
            <a:ext cx="3403149" cy="210301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Εικόνα 4">
            <a:extLst>
              <a:ext uri="{FF2B5EF4-FFF2-40B4-BE49-F238E27FC236}">
                <a16:creationId xmlns:a16="http://schemas.microsoft.com/office/drawing/2014/main" id="{DE0016C0-BCDD-4A70-91FB-AD295C5EE2A6}"/>
              </a:ext>
            </a:extLst>
          </p:cNvPr>
          <p:cNvPicPr/>
          <p:nvPr/>
        </p:nvPicPr>
        <p:blipFill rotWithShape="1">
          <a:blip r:embed="rId3" cstate="print">
            <a:extLst>
              <a:ext uri="{28A0092B-C50C-407E-A947-70E740481C1C}">
                <a14:useLocalDpi xmlns:a14="http://schemas.microsoft.com/office/drawing/2010/main" val="0"/>
              </a:ext>
            </a:extLst>
          </a:blip>
          <a:srcRect t="21935"/>
          <a:stretch/>
        </p:blipFill>
        <p:spPr bwMode="auto">
          <a:xfrm>
            <a:off x="4917045" y="4100567"/>
            <a:ext cx="3341130" cy="210301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801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E159B06-EFF6-4AEF-B300-0F8E7633B6E8}"/>
              </a:ext>
            </a:extLst>
          </p:cNvPr>
          <p:cNvSpPr>
            <a:spLocks noGrp="1"/>
          </p:cNvSpPr>
          <p:nvPr>
            <p:ph idx="1"/>
          </p:nvPr>
        </p:nvSpPr>
        <p:spPr>
          <a:xfrm>
            <a:off x="611560" y="2204864"/>
            <a:ext cx="8263830" cy="4351338"/>
          </a:xfrm>
        </p:spPr>
        <p:txBody>
          <a:bodyPr>
            <a:normAutofit/>
          </a:bodyPr>
          <a:lstStyle/>
          <a:p>
            <a:pPr algn="just"/>
            <a:r>
              <a:rPr lang="el-GR" sz="2800" dirty="0">
                <a:solidFill>
                  <a:srgbClr val="002060"/>
                </a:solidFill>
                <a:latin typeface="Times New Roman" panose="02020603050405020304" pitchFamily="18" charset="0"/>
                <a:cs typeface="Times New Roman" panose="02020603050405020304" pitchFamily="18" charset="0"/>
              </a:rPr>
              <a:t>Έρευνα δράσης</a:t>
            </a:r>
          </a:p>
          <a:p>
            <a:pPr algn="just"/>
            <a:r>
              <a:rPr lang="el-GR" sz="2800" dirty="0">
                <a:solidFill>
                  <a:srgbClr val="002060"/>
                </a:solidFill>
                <a:latin typeface="Times New Roman" panose="02020603050405020304" pitchFamily="18" charset="0"/>
                <a:cs typeface="Times New Roman" panose="02020603050405020304" pitchFamily="18" charset="0"/>
              </a:rPr>
              <a:t>Δείγμα: 40 μαθητές </a:t>
            </a:r>
            <a:r>
              <a:rPr lang="el-GR" sz="2800" dirty="0" err="1">
                <a:solidFill>
                  <a:srgbClr val="002060"/>
                </a:solidFill>
                <a:latin typeface="Times New Roman" panose="02020603050405020304" pitchFamily="18" charset="0"/>
                <a:cs typeface="Times New Roman" panose="02020603050405020304" pitchFamily="18" charset="0"/>
              </a:rPr>
              <a:t>Στ΄τάξης</a:t>
            </a:r>
            <a:r>
              <a:rPr lang="el-GR" sz="2800" dirty="0">
                <a:solidFill>
                  <a:srgbClr val="002060"/>
                </a:solidFill>
                <a:latin typeface="Times New Roman" panose="02020603050405020304" pitchFamily="18" charset="0"/>
                <a:cs typeface="Times New Roman" panose="02020603050405020304" pitchFamily="18" charset="0"/>
              </a:rPr>
              <a:t> </a:t>
            </a:r>
          </a:p>
          <a:p>
            <a:pPr algn="just"/>
            <a:r>
              <a:rPr lang="el-GR" sz="2800" dirty="0">
                <a:solidFill>
                  <a:srgbClr val="002060"/>
                </a:solidFill>
                <a:latin typeface="Times New Roman" panose="02020603050405020304" pitchFamily="18" charset="0"/>
                <a:cs typeface="Times New Roman" panose="02020603050405020304" pitchFamily="18" charset="0"/>
              </a:rPr>
              <a:t>Χρόνος διεξαγωγής: Φεβρουάριος-Ιούνιος 2018</a:t>
            </a:r>
          </a:p>
          <a:p>
            <a:endParaRPr lang="el-GR" dirty="0"/>
          </a:p>
        </p:txBody>
      </p:sp>
      <p:sp>
        <p:nvSpPr>
          <p:cNvPr id="2" name="Τίτλος 1"/>
          <p:cNvSpPr>
            <a:spLocks noGrp="1"/>
          </p:cNvSpPr>
          <p:nvPr>
            <p:ph type="title"/>
          </p:nvPr>
        </p:nvSpPr>
        <p:spPr>
          <a:xfrm>
            <a:off x="1171640" y="143342"/>
            <a:ext cx="7372350" cy="837386"/>
          </a:xfrm>
        </p:spPr>
        <p:txBody>
          <a:bodyPr>
            <a:noAutofit/>
          </a:bodyPr>
          <a:lstStyle/>
          <a:p>
            <a:pPr algn="ctr"/>
            <a:br>
              <a:rPr lang="el-GR" sz="3600" dirty="0"/>
            </a:br>
            <a:r>
              <a:rPr lang="el-GR" sz="3200" dirty="0">
                <a:solidFill>
                  <a:srgbClr val="002060"/>
                </a:solidFill>
                <a:latin typeface="Times New Roman" panose="02020603050405020304" pitchFamily="18" charset="0"/>
                <a:cs typeface="Times New Roman" panose="02020603050405020304" pitchFamily="18" charset="0"/>
              </a:rPr>
              <a:t>Έρευνα – Μεθοδολογία            1/2</a:t>
            </a:r>
            <a:endParaRPr lang="el-GR" sz="3200" b="1" dirty="0">
              <a:solidFill>
                <a:srgbClr val="002060"/>
              </a:solidFill>
            </a:endParaRPr>
          </a:p>
        </p:txBody>
      </p:sp>
    </p:spTree>
    <p:extLst>
      <p:ext uri="{BB962C8B-B14F-4D97-AF65-F5344CB8AC3E}">
        <p14:creationId xmlns:p14="http://schemas.microsoft.com/office/powerpoint/2010/main" val="334816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E5B05FE-5DF2-41F0-9580-AC7EF58A3D77}"/>
              </a:ext>
            </a:extLst>
          </p:cNvPr>
          <p:cNvSpPr>
            <a:spLocks noGrp="1"/>
          </p:cNvSpPr>
          <p:nvPr>
            <p:ph type="ctrTitle"/>
          </p:nvPr>
        </p:nvSpPr>
        <p:spPr>
          <a:xfrm>
            <a:off x="971600" y="404664"/>
            <a:ext cx="7821488" cy="5472608"/>
          </a:xfrm>
        </p:spPr>
        <p:txBody>
          <a:bodyPr>
            <a:normAutofit/>
          </a:bodyPr>
          <a:lstStyle/>
          <a:p>
            <a:pPr>
              <a:lnSpc>
                <a:spcPct val="150000"/>
              </a:lnSpc>
            </a:pPr>
            <a:r>
              <a:rPr lang="el-GR" sz="1800" b="0" dirty="0">
                <a:solidFill>
                  <a:srgbClr val="002060"/>
                </a:solidFill>
                <a:latin typeface="Times New Roman" panose="02020603050405020304" pitchFamily="18" charset="0"/>
                <a:cs typeface="Times New Roman" panose="02020603050405020304" pitchFamily="18" charset="0"/>
              </a:rPr>
              <a:t>Ευχαριστούμε ιδιαίτερα τα μέλη της τριμελούς Επιτροπής Επίβλεψης της Διπλωματικής Εργασίας και πιο συγκεκριμένα τον καθηγητή Διά Βίου Μάθησης και εξ Αποστάσεως Εκπαίδευσης του Π.Τ.Δ.Ε. Κρήτης, </a:t>
            </a:r>
            <a:br>
              <a:rPr lang="el-GR" sz="1800" b="0" dirty="0">
                <a:solidFill>
                  <a:srgbClr val="002060"/>
                </a:solidFill>
                <a:latin typeface="Times New Roman" panose="02020603050405020304" pitchFamily="18" charset="0"/>
                <a:cs typeface="Times New Roman" panose="02020603050405020304" pitchFamily="18" charset="0"/>
              </a:rPr>
            </a:br>
            <a:r>
              <a:rPr lang="el-GR" sz="1800" b="0" dirty="0">
                <a:solidFill>
                  <a:srgbClr val="002060"/>
                </a:solidFill>
                <a:latin typeface="Times New Roman" panose="02020603050405020304" pitchFamily="18" charset="0"/>
                <a:cs typeface="Times New Roman" panose="02020603050405020304" pitchFamily="18" charset="0"/>
              </a:rPr>
              <a:t>Δρ. Αναστασιάδη  Παναγιώτη και τους καθηγητές Δρ. </a:t>
            </a:r>
            <a:r>
              <a:rPr lang="el-GR" sz="1800" b="0" dirty="0" err="1">
                <a:solidFill>
                  <a:srgbClr val="002060"/>
                </a:solidFill>
                <a:latin typeface="Times New Roman" panose="02020603050405020304" pitchFamily="18" charset="0"/>
                <a:cs typeface="Times New Roman" panose="02020603050405020304" pitchFamily="18" charset="0"/>
              </a:rPr>
              <a:t>Ιβρίντελη</a:t>
            </a:r>
            <a:r>
              <a:rPr lang="el-GR" sz="1800" b="0" dirty="0">
                <a:solidFill>
                  <a:srgbClr val="002060"/>
                </a:solidFill>
                <a:latin typeface="Times New Roman" panose="02020603050405020304" pitchFamily="18" charset="0"/>
                <a:cs typeface="Times New Roman" panose="02020603050405020304" pitchFamily="18" charset="0"/>
              </a:rPr>
              <a:t> Μαρία και Δρ. Χριστίδη Κωνσταντίνο που μας εμπιστεύθηκαν σε αυτή την προσπάθεια και μας έδωσαν την ευκαιρία να την πραγματοποιήσουμε.</a:t>
            </a:r>
            <a:br>
              <a:rPr lang="el-GR" sz="1800" b="0" dirty="0">
                <a:solidFill>
                  <a:srgbClr val="002060"/>
                </a:solidFill>
                <a:latin typeface="Times New Roman" panose="02020603050405020304" pitchFamily="18" charset="0"/>
                <a:cs typeface="Times New Roman" panose="02020603050405020304" pitchFamily="18" charset="0"/>
              </a:rPr>
            </a:br>
            <a:br>
              <a:rPr lang="el-GR" sz="1800" b="0" dirty="0">
                <a:solidFill>
                  <a:srgbClr val="002060"/>
                </a:solidFill>
                <a:latin typeface="Times New Roman" panose="02020603050405020304" pitchFamily="18" charset="0"/>
                <a:cs typeface="Times New Roman" panose="02020603050405020304" pitchFamily="18" charset="0"/>
              </a:rPr>
            </a:br>
            <a:r>
              <a:rPr lang="el-GR" sz="1800" b="0" dirty="0">
                <a:solidFill>
                  <a:srgbClr val="002060"/>
                </a:solidFill>
                <a:latin typeface="Times New Roman" panose="02020603050405020304" pitchFamily="18" charset="0"/>
                <a:cs typeface="Times New Roman" panose="02020603050405020304" pitchFamily="18" charset="0"/>
              </a:rPr>
              <a:t>Το Δρ. Καρβούνη Λάμπρο για την υποστήριξή του στη μεθοδολογία της έρευνας.</a:t>
            </a:r>
            <a:br>
              <a:rPr lang="el-GR" sz="1800" b="0" dirty="0">
                <a:solidFill>
                  <a:srgbClr val="002060"/>
                </a:solidFill>
                <a:latin typeface="Times New Roman" panose="02020603050405020304" pitchFamily="18" charset="0"/>
                <a:cs typeface="Times New Roman" panose="02020603050405020304" pitchFamily="18" charset="0"/>
              </a:rPr>
            </a:br>
            <a:br>
              <a:rPr lang="el-GR" sz="1800" b="0" dirty="0">
                <a:solidFill>
                  <a:srgbClr val="002060"/>
                </a:solidFill>
                <a:latin typeface="Times New Roman" panose="02020603050405020304" pitchFamily="18" charset="0"/>
                <a:cs typeface="Times New Roman" panose="02020603050405020304" pitchFamily="18" charset="0"/>
              </a:rPr>
            </a:br>
            <a:r>
              <a:rPr lang="el-GR" sz="1800" b="0" dirty="0">
                <a:solidFill>
                  <a:srgbClr val="002060"/>
                </a:solidFill>
                <a:latin typeface="Times New Roman" panose="02020603050405020304" pitchFamily="18" charset="0"/>
                <a:cs typeface="Times New Roman" panose="02020603050405020304" pitchFamily="18" charset="0"/>
              </a:rPr>
              <a:t>Τους μαθητές της </a:t>
            </a:r>
            <a:r>
              <a:rPr lang="el-GR" sz="1800" b="0" dirty="0" err="1">
                <a:solidFill>
                  <a:srgbClr val="002060"/>
                </a:solidFill>
                <a:latin typeface="Times New Roman" panose="02020603050405020304" pitchFamily="18" charset="0"/>
                <a:cs typeface="Times New Roman" panose="02020603050405020304" pitchFamily="18" charset="0"/>
              </a:rPr>
              <a:t>Στ΄τάξης</a:t>
            </a:r>
            <a:r>
              <a:rPr lang="el-GR" sz="1800" b="0" dirty="0">
                <a:solidFill>
                  <a:srgbClr val="002060"/>
                </a:solidFill>
                <a:latin typeface="Times New Roman" panose="02020603050405020304" pitchFamily="18" charset="0"/>
                <a:cs typeface="Times New Roman" panose="02020603050405020304" pitchFamily="18" charset="0"/>
              </a:rPr>
              <a:t> του 1</a:t>
            </a:r>
            <a:r>
              <a:rPr lang="el-GR" sz="1800" b="0" baseline="30000" dirty="0">
                <a:solidFill>
                  <a:srgbClr val="002060"/>
                </a:solidFill>
                <a:latin typeface="Times New Roman" panose="02020603050405020304" pitchFamily="18" charset="0"/>
                <a:cs typeface="Times New Roman" panose="02020603050405020304" pitchFamily="18" charset="0"/>
              </a:rPr>
              <a:t>ου</a:t>
            </a:r>
            <a:r>
              <a:rPr lang="el-GR" sz="1800" b="0" dirty="0">
                <a:solidFill>
                  <a:srgbClr val="002060"/>
                </a:solidFill>
                <a:latin typeface="Times New Roman" panose="02020603050405020304" pitchFamily="18" charset="0"/>
                <a:cs typeface="Times New Roman" panose="02020603050405020304" pitchFamily="18" charset="0"/>
              </a:rPr>
              <a:t> Δημοτικού Σχολείου Ρεθύμνου και του 2</a:t>
            </a:r>
            <a:r>
              <a:rPr lang="el-GR" sz="1800" b="0" baseline="30000" dirty="0">
                <a:solidFill>
                  <a:srgbClr val="002060"/>
                </a:solidFill>
                <a:latin typeface="Times New Roman" panose="02020603050405020304" pitchFamily="18" charset="0"/>
                <a:cs typeface="Times New Roman" panose="02020603050405020304" pitchFamily="18" charset="0"/>
              </a:rPr>
              <a:t>ου</a:t>
            </a:r>
            <a:r>
              <a:rPr lang="el-GR" sz="1800" b="0" dirty="0">
                <a:solidFill>
                  <a:srgbClr val="002060"/>
                </a:solidFill>
                <a:latin typeface="Times New Roman" panose="02020603050405020304" pitchFamily="18" charset="0"/>
                <a:cs typeface="Times New Roman" panose="02020603050405020304" pitchFamily="18" charset="0"/>
              </a:rPr>
              <a:t> Δημοτικού Σχολείου Χανίων, για το υπέροχο ταξίδι…</a:t>
            </a:r>
            <a:br>
              <a:rPr lang="el-GR" sz="1800" b="0" dirty="0">
                <a:solidFill>
                  <a:srgbClr val="002060"/>
                </a:solidFill>
                <a:latin typeface="Times New Roman" panose="02020603050405020304" pitchFamily="18" charset="0"/>
                <a:cs typeface="Times New Roman" panose="02020603050405020304" pitchFamily="18" charset="0"/>
              </a:rPr>
            </a:br>
            <a:br>
              <a:rPr lang="el-GR" sz="1800" dirty="0">
                <a:solidFill>
                  <a:srgbClr val="002060"/>
                </a:solidFill>
                <a:latin typeface="Times New Roman" panose="02020603050405020304" pitchFamily="18" charset="0"/>
                <a:cs typeface="Times New Roman" panose="02020603050405020304" pitchFamily="18" charset="0"/>
              </a:rPr>
            </a:br>
            <a:endParaRPr lang="el-GR" sz="1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9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Θέση περιεχομένου 7">
            <a:extLst>
              <a:ext uri="{FF2B5EF4-FFF2-40B4-BE49-F238E27FC236}">
                <a16:creationId xmlns:a16="http://schemas.microsoft.com/office/drawing/2014/main" id="{25AFDEF4-9307-4260-B36E-C026EBBAE9D4}"/>
              </a:ext>
            </a:extLst>
          </p:cNvPr>
          <p:cNvGraphicFramePr>
            <a:graphicFrameLocks noGrp="1"/>
          </p:cNvGraphicFramePr>
          <p:nvPr>
            <p:ph idx="1"/>
            <p:extLst>
              <p:ext uri="{D42A27DB-BD31-4B8C-83A1-F6EECF244321}">
                <p14:modId xmlns:p14="http://schemas.microsoft.com/office/powerpoint/2010/main" val="2010033786"/>
              </p:ext>
            </p:extLst>
          </p:nvPr>
        </p:nvGraphicFramePr>
        <p:xfrm>
          <a:off x="755576" y="1124744"/>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E8764981-B948-401B-982D-046D0BBA7CA3}"/>
              </a:ext>
            </a:extLst>
          </p:cNvPr>
          <p:cNvSpPr/>
          <p:nvPr/>
        </p:nvSpPr>
        <p:spPr>
          <a:xfrm>
            <a:off x="1403648" y="260648"/>
            <a:ext cx="6264696" cy="584775"/>
          </a:xfrm>
          <a:prstGeom prst="rect">
            <a:avLst/>
          </a:prstGeom>
        </p:spPr>
        <p:txBody>
          <a:bodyPr wrap="square">
            <a:spAutoFit/>
          </a:bodyPr>
          <a:lstStyle/>
          <a:p>
            <a:pPr algn="ctr"/>
            <a:r>
              <a:rPr lang="el-GR" sz="3200" b="1" dirty="0">
                <a:solidFill>
                  <a:srgbClr val="002060"/>
                </a:solidFill>
                <a:ea typeface="+mj-ea"/>
                <a:cs typeface="Times New Roman" panose="02020603050405020304" pitchFamily="18" charset="0"/>
              </a:rPr>
              <a:t>Έρευνα – Μεθοδολογία            2/2</a:t>
            </a:r>
            <a:endParaRPr lang="el-GR" dirty="0">
              <a:solidFill>
                <a:srgbClr val="002060"/>
              </a:solidFill>
            </a:endParaRPr>
          </a:p>
        </p:txBody>
      </p:sp>
    </p:spTree>
    <p:extLst>
      <p:ext uri="{BB962C8B-B14F-4D97-AF65-F5344CB8AC3E}">
        <p14:creationId xmlns:p14="http://schemas.microsoft.com/office/powerpoint/2010/main" val="300750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897B5A5A-C289-4607-9717-EFF66355A5DA}"/>
                                            </p:graphicEl>
                                          </p:spTgt>
                                        </p:tgtEl>
                                        <p:attrNameLst>
                                          <p:attrName>style.visibility</p:attrName>
                                        </p:attrNameLst>
                                      </p:cBhvr>
                                      <p:to>
                                        <p:strVal val="visible"/>
                                      </p:to>
                                    </p:set>
                                    <p:animEffect transition="in" filter="fade">
                                      <p:cBhvr>
                                        <p:cTn id="12" dur="500"/>
                                        <p:tgtEl>
                                          <p:spTgt spid="8">
                                            <p:graphicEl>
                                              <a:dgm id="{897B5A5A-C289-4607-9717-EFF66355A5D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5E5DD01A-73DD-4621-A958-E76C6B26F857}"/>
                                            </p:graphicEl>
                                          </p:spTgt>
                                        </p:tgtEl>
                                        <p:attrNameLst>
                                          <p:attrName>style.visibility</p:attrName>
                                        </p:attrNameLst>
                                      </p:cBhvr>
                                      <p:to>
                                        <p:strVal val="visible"/>
                                      </p:to>
                                    </p:set>
                                    <p:animEffect transition="in" filter="fade">
                                      <p:cBhvr>
                                        <p:cTn id="17" dur="500"/>
                                        <p:tgtEl>
                                          <p:spTgt spid="8">
                                            <p:graphicEl>
                                              <a:dgm id="{5E5DD01A-73DD-4621-A958-E76C6B26F857}"/>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graphicEl>
                                              <a:dgm id="{B4CB34F3-0E10-42C1-A626-B76197B9FF7D}"/>
                                            </p:graphicEl>
                                          </p:spTgt>
                                        </p:tgtEl>
                                        <p:attrNameLst>
                                          <p:attrName>style.visibility</p:attrName>
                                        </p:attrNameLst>
                                      </p:cBhvr>
                                      <p:to>
                                        <p:strVal val="visible"/>
                                      </p:to>
                                    </p:set>
                                    <p:animEffect transition="in" filter="fade">
                                      <p:cBhvr>
                                        <p:cTn id="20" dur="500"/>
                                        <p:tgtEl>
                                          <p:spTgt spid="8">
                                            <p:graphicEl>
                                              <a:dgm id="{B4CB34F3-0E10-42C1-A626-B76197B9FF7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graphicEl>
                                              <a:dgm id="{5CAFC55E-155F-4176-9E4E-3C904541803E}"/>
                                            </p:graphicEl>
                                          </p:spTgt>
                                        </p:tgtEl>
                                        <p:attrNameLst>
                                          <p:attrName>style.visibility</p:attrName>
                                        </p:attrNameLst>
                                      </p:cBhvr>
                                      <p:to>
                                        <p:strVal val="visible"/>
                                      </p:to>
                                    </p:set>
                                    <p:animEffect transition="in" filter="fade">
                                      <p:cBhvr>
                                        <p:cTn id="25" dur="500"/>
                                        <p:tgtEl>
                                          <p:spTgt spid="8">
                                            <p:graphicEl>
                                              <a:dgm id="{5CAFC55E-155F-4176-9E4E-3C904541803E}"/>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graphicEl>
                                              <a:dgm id="{1918BFF0-1B4C-4930-928D-61AD7957C2F2}"/>
                                            </p:graphicEl>
                                          </p:spTgt>
                                        </p:tgtEl>
                                        <p:attrNameLst>
                                          <p:attrName>style.visibility</p:attrName>
                                        </p:attrNameLst>
                                      </p:cBhvr>
                                      <p:to>
                                        <p:strVal val="visible"/>
                                      </p:to>
                                    </p:set>
                                    <p:animEffect transition="in" filter="fade">
                                      <p:cBhvr>
                                        <p:cTn id="28" dur="500"/>
                                        <p:tgtEl>
                                          <p:spTgt spid="8">
                                            <p:graphicEl>
                                              <a:dgm id="{1918BFF0-1B4C-4930-928D-61AD7957C2F2}"/>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graphicEl>
                                              <a:dgm id="{A15EDE9A-2C01-4FA5-82F3-A4F7495633BF}"/>
                                            </p:graphicEl>
                                          </p:spTgt>
                                        </p:tgtEl>
                                        <p:attrNameLst>
                                          <p:attrName>style.visibility</p:attrName>
                                        </p:attrNameLst>
                                      </p:cBhvr>
                                      <p:to>
                                        <p:strVal val="visible"/>
                                      </p:to>
                                    </p:set>
                                    <p:animEffect transition="in" filter="fade">
                                      <p:cBhvr>
                                        <p:cTn id="33" dur="500"/>
                                        <p:tgtEl>
                                          <p:spTgt spid="8">
                                            <p:graphicEl>
                                              <a:dgm id="{A15EDE9A-2C01-4FA5-82F3-A4F7495633BF}"/>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graphicEl>
                                              <a:dgm id="{6AE1C6FA-931E-4620-B34B-01AA20B55E7D}"/>
                                            </p:graphicEl>
                                          </p:spTgt>
                                        </p:tgtEl>
                                        <p:attrNameLst>
                                          <p:attrName>style.visibility</p:attrName>
                                        </p:attrNameLst>
                                      </p:cBhvr>
                                      <p:to>
                                        <p:strVal val="visible"/>
                                      </p:to>
                                    </p:set>
                                    <p:animEffect transition="in" filter="fade">
                                      <p:cBhvr>
                                        <p:cTn id="36" dur="500"/>
                                        <p:tgtEl>
                                          <p:spTgt spid="8">
                                            <p:graphicEl>
                                              <a:dgm id="{6AE1C6FA-931E-4620-B34B-01AA20B55E7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graphicEl>
                                              <a:dgm id="{7B7B59CB-5ECF-409B-A783-43F90060B344}"/>
                                            </p:graphicEl>
                                          </p:spTgt>
                                        </p:tgtEl>
                                        <p:attrNameLst>
                                          <p:attrName>style.visibility</p:attrName>
                                        </p:attrNameLst>
                                      </p:cBhvr>
                                      <p:to>
                                        <p:strVal val="visible"/>
                                      </p:to>
                                    </p:set>
                                    <p:animEffect transition="in" filter="fade">
                                      <p:cBhvr>
                                        <p:cTn id="41" dur="500"/>
                                        <p:tgtEl>
                                          <p:spTgt spid="8">
                                            <p:graphicEl>
                                              <a:dgm id="{7B7B59CB-5ECF-409B-A783-43F90060B344}"/>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graphicEl>
                                              <a:dgm id="{BEB7F465-1F17-4627-BB7E-176E7CA47C7A}"/>
                                            </p:graphicEl>
                                          </p:spTgt>
                                        </p:tgtEl>
                                        <p:attrNameLst>
                                          <p:attrName>style.visibility</p:attrName>
                                        </p:attrNameLst>
                                      </p:cBhvr>
                                      <p:to>
                                        <p:strVal val="visible"/>
                                      </p:to>
                                    </p:set>
                                    <p:animEffect transition="in" filter="fade">
                                      <p:cBhvr>
                                        <p:cTn id="44" dur="500"/>
                                        <p:tgtEl>
                                          <p:spTgt spid="8">
                                            <p:graphicEl>
                                              <a:dgm id="{BEB7F465-1F17-4627-BB7E-176E7CA47C7A}"/>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graphicEl>
                                              <a:dgm id="{873787F9-791E-4D3D-B16F-2323393E1EDF}"/>
                                            </p:graphicEl>
                                          </p:spTgt>
                                        </p:tgtEl>
                                        <p:attrNameLst>
                                          <p:attrName>style.visibility</p:attrName>
                                        </p:attrNameLst>
                                      </p:cBhvr>
                                      <p:to>
                                        <p:strVal val="visible"/>
                                      </p:to>
                                    </p:set>
                                    <p:animEffect transition="in" filter="fade">
                                      <p:cBhvr>
                                        <p:cTn id="49" dur="500"/>
                                        <p:tgtEl>
                                          <p:spTgt spid="8">
                                            <p:graphicEl>
                                              <a:dgm id="{873787F9-791E-4D3D-B16F-2323393E1EDF}"/>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graphicEl>
                                              <a:dgm id="{31F9804C-4EAE-4C58-8271-B9F5DDD1E154}"/>
                                            </p:graphicEl>
                                          </p:spTgt>
                                        </p:tgtEl>
                                        <p:attrNameLst>
                                          <p:attrName>style.visibility</p:attrName>
                                        </p:attrNameLst>
                                      </p:cBhvr>
                                      <p:to>
                                        <p:strVal val="visible"/>
                                      </p:to>
                                    </p:set>
                                    <p:animEffect transition="in" filter="fade">
                                      <p:cBhvr>
                                        <p:cTn id="52" dur="500"/>
                                        <p:tgtEl>
                                          <p:spTgt spid="8">
                                            <p:graphicEl>
                                              <a:dgm id="{31F9804C-4EAE-4C58-8271-B9F5DDD1E154}"/>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graphicEl>
                                              <a:dgm id="{138B3EB5-9222-46DA-B981-5C993A6C3AA7}"/>
                                            </p:graphicEl>
                                          </p:spTgt>
                                        </p:tgtEl>
                                        <p:attrNameLst>
                                          <p:attrName>style.visibility</p:attrName>
                                        </p:attrNameLst>
                                      </p:cBhvr>
                                      <p:to>
                                        <p:strVal val="visible"/>
                                      </p:to>
                                    </p:set>
                                    <p:animEffect transition="in" filter="fade">
                                      <p:cBhvr>
                                        <p:cTn id="57" dur="500"/>
                                        <p:tgtEl>
                                          <p:spTgt spid="8">
                                            <p:graphicEl>
                                              <a:dgm id="{138B3EB5-9222-46DA-B981-5C993A6C3AA7}"/>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
                                            <p:graphicEl>
                                              <a:dgm id="{8D7271EA-F1DD-4C53-91BA-4DB04092AC0A}"/>
                                            </p:graphicEl>
                                          </p:spTgt>
                                        </p:tgtEl>
                                        <p:attrNameLst>
                                          <p:attrName>style.visibility</p:attrName>
                                        </p:attrNameLst>
                                      </p:cBhvr>
                                      <p:to>
                                        <p:strVal val="visible"/>
                                      </p:to>
                                    </p:set>
                                    <p:animEffect transition="in" filter="fade">
                                      <p:cBhvr>
                                        <p:cTn id="60" dur="500"/>
                                        <p:tgtEl>
                                          <p:spTgt spid="8">
                                            <p:graphicEl>
                                              <a:dgm id="{8D7271EA-F1DD-4C53-91BA-4DB04092AC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57190376-B282-4721-BAC9-ED40EB524474}"/>
              </a:ext>
            </a:extLst>
          </p:cNvPr>
          <p:cNvSpPr>
            <a:spLocks noGrp="1"/>
          </p:cNvSpPr>
          <p:nvPr>
            <p:ph type="title"/>
          </p:nvPr>
        </p:nvSpPr>
        <p:spPr/>
        <p:txBody>
          <a:bodyPr/>
          <a:lstStyle/>
          <a:p>
            <a:r>
              <a:rPr lang="el-GR" sz="3200" dirty="0">
                <a:solidFill>
                  <a:srgbClr val="002060"/>
                </a:solidFill>
                <a:latin typeface="Times New Roman" panose="02020603050405020304" pitchFamily="18" charset="0"/>
                <a:cs typeface="Times New Roman" panose="02020603050405020304" pitchFamily="18" charset="0"/>
              </a:rPr>
              <a:t>Αποτελέσματα της έρευνας        1/5</a:t>
            </a:r>
            <a:endParaRPr lang="el-GR" dirty="0">
              <a:solidFill>
                <a:srgbClr val="002060"/>
              </a:solidFill>
            </a:endParaRPr>
          </a:p>
        </p:txBody>
      </p:sp>
      <p:sp>
        <p:nvSpPr>
          <p:cNvPr id="5" name="3 - Θέση υποσέλιδου">
            <a:extLst>
              <a:ext uri="{FF2B5EF4-FFF2-40B4-BE49-F238E27FC236}">
                <a16:creationId xmlns:a16="http://schemas.microsoft.com/office/drawing/2014/main" id="{DC2F25E6-7224-490A-8515-61126A8A6DDF}"/>
              </a:ext>
            </a:extLst>
          </p:cNvPr>
          <p:cNvSpPr txBox="1">
            <a:spLocks/>
          </p:cNvSpPr>
          <p:nvPr/>
        </p:nvSpPr>
        <p:spPr>
          <a:xfrm>
            <a:off x="7162800" y="6567488"/>
            <a:ext cx="1524000" cy="290512"/>
          </a:xfrm>
          <a:prstGeom prst="rect">
            <a:avLst/>
          </a:prstGeom>
        </p:spPr>
        <p:txBody>
          <a:bodyPr vert="horz" lIns="91440" tIns="45720" rIns="91440" bIns="45720" rtlCol="0" anchor="ctr"/>
          <a:lstStyle>
            <a:defPPr>
              <a:defRPr lang="de-DE"/>
            </a:defPPr>
            <a:lvl1pPr algn="l" rtl="0" fontAlgn="base">
              <a:spcBef>
                <a:spcPct val="0"/>
              </a:spcBef>
              <a:spcAft>
                <a:spcPct val="0"/>
              </a:spcAft>
              <a:defRPr sz="9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zh-CN"/>
              <a:t>Company  Logo</a:t>
            </a:r>
          </a:p>
        </p:txBody>
      </p:sp>
      <p:sp>
        <p:nvSpPr>
          <p:cNvPr id="6" name="Rectangle 2">
            <a:extLst>
              <a:ext uri="{FF2B5EF4-FFF2-40B4-BE49-F238E27FC236}">
                <a16:creationId xmlns:a16="http://schemas.microsoft.com/office/drawing/2014/main" id="{F43A263F-0B56-42E2-8484-402D242E940C}"/>
              </a:ext>
            </a:extLst>
          </p:cNvPr>
          <p:cNvSpPr txBox="1">
            <a:spLocks noChangeArrowheads="1"/>
          </p:cNvSpPr>
          <p:nvPr/>
        </p:nvSpPr>
        <p:spPr>
          <a:xfrm>
            <a:off x="838200" y="319088"/>
            <a:ext cx="7391400" cy="5635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solidFill>
                <a:latin typeface="+mj-lt"/>
                <a:ea typeface="+mj-ea"/>
                <a:cs typeface="+mj-cs"/>
              </a:defRPr>
            </a:lvl1pPr>
          </a:lstStyle>
          <a:p>
            <a:pPr fontAlgn="auto">
              <a:spcAft>
                <a:spcPts val="0"/>
              </a:spcAft>
            </a:pPr>
            <a:endParaRPr lang="en-US" altLang="zh-CN" sz="2400" dirty="0">
              <a:ea typeface="宋体" pitchFamily="2" charset="-122"/>
            </a:endParaRPr>
          </a:p>
        </p:txBody>
      </p:sp>
      <p:sp>
        <p:nvSpPr>
          <p:cNvPr id="7" name="AutoShape 3">
            <a:extLst>
              <a:ext uri="{FF2B5EF4-FFF2-40B4-BE49-F238E27FC236}">
                <a16:creationId xmlns:a16="http://schemas.microsoft.com/office/drawing/2014/main" id="{AC83AD9F-79EB-4BC8-A04D-125998E16492}"/>
              </a:ext>
            </a:extLst>
          </p:cNvPr>
          <p:cNvSpPr>
            <a:spLocks noChangeArrowheads="1"/>
          </p:cNvSpPr>
          <p:nvPr/>
        </p:nvSpPr>
        <p:spPr bwMode="ltGray">
          <a:xfrm>
            <a:off x="381000" y="1600200"/>
            <a:ext cx="5880100" cy="4495800"/>
          </a:xfrm>
          <a:prstGeom prst="rightArrow">
            <a:avLst>
              <a:gd name="adj1" fmla="val 79306"/>
              <a:gd name="adj2" fmla="val 32395"/>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endParaRPr lang="el-GR"/>
          </a:p>
        </p:txBody>
      </p:sp>
      <p:sp>
        <p:nvSpPr>
          <p:cNvPr id="8" name="AutoShape 4">
            <a:extLst>
              <a:ext uri="{FF2B5EF4-FFF2-40B4-BE49-F238E27FC236}">
                <a16:creationId xmlns:a16="http://schemas.microsoft.com/office/drawing/2014/main" id="{238435CA-A2C9-4FF5-A683-33B1E12830F7}"/>
              </a:ext>
            </a:extLst>
          </p:cNvPr>
          <p:cNvSpPr>
            <a:spLocks noChangeArrowheads="1"/>
          </p:cNvSpPr>
          <p:nvPr/>
        </p:nvSpPr>
        <p:spPr bwMode="blackWhite">
          <a:xfrm>
            <a:off x="760755" y="2058124"/>
            <a:ext cx="4038600" cy="573891"/>
          </a:xfrm>
          <a:prstGeom prst="roundRect">
            <a:avLst>
              <a:gd name="adj" fmla="val 9106"/>
            </a:avLst>
          </a:prstGeom>
          <a:solidFill>
            <a:srgbClr val="90CCAF"/>
          </a:solidFill>
          <a:ln w="25400">
            <a:solidFill>
              <a:schemeClr val="bg1"/>
            </a:solidFill>
            <a:round/>
            <a:headEnd/>
            <a:tailEnd/>
          </a:ln>
          <a:effectLst/>
        </p:spPr>
        <p:txBody>
          <a:bodyPr wrap="none" lIns="91429" tIns="45715" rIns="91429" bIns="45715" anchor="ctr"/>
          <a:lstStyle/>
          <a:p>
            <a:pPr algn="ctr" eaLnBrk="0" hangingPunct="0"/>
            <a:r>
              <a:rPr lang="el-GR" altLang="zh-CN" b="1" dirty="0">
                <a:solidFill>
                  <a:srgbClr val="002060"/>
                </a:solidFill>
                <a:ea typeface="宋体" pitchFamily="2" charset="-122"/>
              </a:rPr>
              <a:t>Υψηλή αποδοχή ως προς </a:t>
            </a:r>
          </a:p>
        </p:txBody>
      </p:sp>
      <p:sp>
        <p:nvSpPr>
          <p:cNvPr id="9" name="AutoShape 5">
            <a:extLst>
              <a:ext uri="{FF2B5EF4-FFF2-40B4-BE49-F238E27FC236}">
                <a16:creationId xmlns:a16="http://schemas.microsoft.com/office/drawing/2014/main" id="{AF153408-82FB-4F67-BB7C-0470F04966B0}"/>
              </a:ext>
            </a:extLst>
          </p:cNvPr>
          <p:cNvSpPr>
            <a:spLocks noChangeArrowheads="1"/>
          </p:cNvSpPr>
          <p:nvPr/>
        </p:nvSpPr>
        <p:spPr bwMode="blackWhite">
          <a:xfrm>
            <a:off x="760209" y="3528133"/>
            <a:ext cx="4038600" cy="560495"/>
          </a:xfrm>
          <a:prstGeom prst="roundRect">
            <a:avLst>
              <a:gd name="adj" fmla="val 9106"/>
            </a:avLst>
          </a:prstGeom>
          <a:solidFill>
            <a:srgbClr val="F4F694"/>
          </a:solidFill>
          <a:ln w="25400">
            <a:solidFill>
              <a:schemeClr val="bg1"/>
            </a:solidFill>
            <a:round/>
            <a:headEnd/>
            <a:tailEnd/>
          </a:ln>
          <a:effectLst/>
        </p:spPr>
        <p:txBody>
          <a:bodyPr wrap="none" lIns="91429" tIns="45715" rIns="91429" bIns="45715" anchor="ctr"/>
          <a:lstStyle/>
          <a:p>
            <a:pPr algn="ctr" eaLnBrk="0" hangingPunct="0"/>
            <a:r>
              <a:rPr lang="el-GR" altLang="zh-CN" b="1" dirty="0">
                <a:solidFill>
                  <a:srgbClr val="002060"/>
                </a:solidFill>
                <a:ea typeface="宋体" pitchFamily="2" charset="-122"/>
              </a:rPr>
              <a:t>το ενδιαφέρον</a:t>
            </a:r>
            <a:endParaRPr lang="en-US" altLang="zh-CN" b="1" dirty="0">
              <a:solidFill>
                <a:srgbClr val="002060"/>
              </a:solidFill>
              <a:ea typeface="宋体" pitchFamily="2" charset="-122"/>
            </a:endParaRPr>
          </a:p>
        </p:txBody>
      </p:sp>
      <p:sp>
        <p:nvSpPr>
          <p:cNvPr id="10" name="AutoShape 6">
            <a:extLst>
              <a:ext uri="{FF2B5EF4-FFF2-40B4-BE49-F238E27FC236}">
                <a16:creationId xmlns:a16="http://schemas.microsoft.com/office/drawing/2014/main" id="{D80E9308-61E4-478B-9852-F894111FDC2C}"/>
              </a:ext>
            </a:extLst>
          </p:cNvPr>
          <p:cNvSpPr>
            <a:spLocks noChangeArrowheads="1"/>
          </p:cNvSpPr>
          <p:nvPr/>
        </p:nvSpPr>
        <p:spPr bwMode="blackWhite">
          <a:xfrm>
            <a:off x="760209" y="4240541"/>
            <a:ext cx="4038600" cy="590315"/>
          </a:xfrm>
          <a:prstGeom prst="roundRect">
            <a:avLst>
              <a:gd name="adj" fmla="val 9106"/>
            </a:avLst>
          </a:prstGeom>
          <a:solidFill>
            <a:srgbClr val="D8B2CD"/>
          </a:solidFill>
          <a:ln w="25400">
            <a:solidFill>
              <a:schemeClr val="bg1"/>
            </a:solidFill>
            <a:round/>
            <a:headEnd/>
            <a:tailEnd/>
          </a:ln>
          <a:effectLst/>
        </p:spPr>
        <p:txBody>
          <a:bodyPr wrap="none" lIns="91429" tIns="45715" rIns="91429" bIns="45715" anchor="ctr"/>
          <a:lstStyle/>
          <a:p>
            <a:pPr algn="ctr" eaLnBrk="0" hangingPunct="0"/>
            <a:r>
              <a:rPr lang="el-GR" altLang="zh-CN" b="1" dirty="0">
                <a:solidFill>
                  <a:srgbClr val="002060"/>
                </a:solidFill>
                <a:ea typeface="宋体" pitchFamily="2" charset="-122"/>
              </a:rPr>
              <a:t>τα κίνητρα</a:t>
            </a:r>
            <a:endParaRPr lang="en-US" altLang="zh-CN" b="1" dirty="0">
              <a:solidFill>
                <a:srgbClr val="002060"/>
              </a:solidFill>
              <a:ea typeface="宋体" pitchFamily="2" charset="-122"/>
            </a:endParaRPr>
          </a:p>
        </p:txBody>
      </p:sp>
      <p:sp>
        <p:nvSpPr>
          <p:cNvPr id="11" name="AutoShape 7">
            <a:extLst>
              <a:ext uri="{FF2B5EF4-FFF2-40B4-BE49-F238E27FC236}">
                <a16:creationId xmlns:a16="http://schemas.microsoft.com/office/drawing/2014/main" id="{00426C54-6D41-46CF-8037-D2654969BF41}"/>
              </a:ext>
            </a:extLst>
          </p:cNvPr>
          <p:cNvSpPr>
            <a:spLocks noChangeArrowheads="1"/>
          </p:cNvSpPr>
          <p:nvPr/>
        </p:nvSpPr>
        <p:spPr bwMode="auto">
          <a:xfrm>
            <a:off x="5880100" y="3276600"/>
            <a:ext cx="2882900" cy="1295400"/>
          </a:xfrm>
          <a:prstGeom prst="roundRect">
            <a:avLst>
              <a:gd name="adj" fmla="val 9106"/>
            </a:avLst>
          </a:prstGeom>
          <a:noFill/>
          <a:ln w="25400">
            <a:noFill/>
            <a:round/>
            <a:headEnd/>
            <a:tailEnd/>
          </a:ln>
          <a:effectLst/>
        </p:spPr>
        <p:txBody>
          <a:bodyPr lIns="91429" tIns="45715" rIns="91429" bIns="45715" anchor="ctr"/>
          <a:lstStyle/>
          <a:p>
            <a:pPr algn="ctr"/>
            <a:r>
              <a:rPr lang="el-GR" altLang="zh-CN" b="1" dirty="0">
                <a:solidFill>
                  <a:srgbClr val="002060"/>
                </a:solidFill>
                <a:effectLst>
                  <a:outerShdw blurRad="38100" dist="38100" dir="2700000" algn="tl">
                    <a:srgbClr val="C0C0C0"/>
                  </a:outerShdw>
                </a:effectLst>
                <a:ea typeface="宋体" pitchFamily="2" charset="-122"/>
              </a:rPr>
              <a:t>Συμπληρωματικό υλικό</a:t>
            </a:r>
            <a:endParaRPr lang="en-US" altLang="zh-CN" sz="2400" b="1" dirty="0">
              <a:solidFill>
                <a:srgbClr val="002060"/>
              </a:solidFill>
              <a:effectLst>
                <a:outerShdw blurRad="38100" dist="38100" dir="2700000" algn="tl">
                  <a:srgbClr val="C0C0C0"/>
                </a:outerShdw>
              </a:effectLst>
              <a:ea typeface="宋体" pitchFamily="2" charset="-122"/>
            </a:endParaRPr>
          </a:p>
        </p:txBody>
      </p:sp>
      <p:sp>
        <p:nvSpPr>
          <p:cNvPr id="12" name="AutoShape 6">
            <a:extLst>
              <a:ext uri="{FF2B5EF4-FFF2-40B4-BE49-F238E27FC236}">
                <a16:creationId xmlns:a16="http://schemas.microsoft.com/office/drawing/2014/main" id="{694CBF45-8B93-47AD-8FAD-FA7DE6FAF77A}"/>
              </a:ext>
            </a:extLst>
          </p:cNvPr>
          <p:cNvSpPr>
            <a:spLocks noChangeArrowheads="1"/>
          </p:cNvSpPr>
          <p:nvPr/>
        </p:nvSpPr>
        <p:spPr bwMode="blackWhite">
          <a:xfrm>
            <a:off x="760755" y="2785442"/>
            <a:ext cx="4038600" cy="573891"/>
          </a:xfrm>
          <a:prstGeom prst="roundRect">
            <a:avLst>
              <a:gd name="adj" fmla="val 9106"/>
            </a:avLst>
          </a:prstGeom>
          <a:solidFill>
            <a:srgbClr val="99CCFF"/>
          </a:solidFill>
          <a:ln w="25400">
            <a:solidFill>
              <a:schemeClr val="bg1"/>
            </a:solidFill>
            <a:round/>
            <a:headEnd/>
            <a:tailEnd/>
          </a:ln>
          <a:effectLst/>
        </p:spPr>
        <p:txBody>
          <a:bodyPr wrap="none" lIns="91429" tIns="45715" rIns="91429" bIns="45715" anchor="ctr"/>
          <a:lstStyle/>
          <a:p>
            <a:pPr algn="ctr" eaLnBrk="0" hangingPunct="0"/>
            <a:r>
              <a:rPr lang="el-GR" altLang="zh-CN" b="1" dirty="0">
                <a:solidFill>
                  <a:srgbClr val="002060"/>
                </a:solidFill>
                <a:ea typeface="宋体" pitchFamily="2" charset="-122"/>
              </a:rPr>
              <a:t>την αυτονομία</a:t>
            </a:r>
            <a:endParaRPr lang="en-US" altLang="zh-CN" b="1" dirty="0">
              <a:solidFill>
                <a:srgbClr val="002060"/>
              </a:solidFill>
              <a:ea typeface="宋体" pitchFamily="2" charset="-122"/>
            </a:endParaRPr>
          </a:p>
        </p:txBody>
      </p:sp>
      <p:sp>
        <p:nvSpPr>
          <p:cNvPr id="14" name="AutoShape 6">
            <a:extLst>
              <a:ext uri="{FF2B5EF4-FFF2-40B4-BE49-F238E27FC236}">
                <a16:creationId xmlns:a16="http://schemas.microsoft.com/office/drawing/2014/main" id="{43C41437-776B-4B9C-840C-606C2ED880EE}"/>
              </a:ext>
            </a:extLst>
          </p:cNvPr>
          <p:cNvSpPr>
            <a:spLocks noChangeArrowheads="1"/>
          </p:cNvSpPr>
          <p:nvPr/>
        </p:nvSpPr>
        <p:spPr bwMode="blackWhite">
          <a:xfrm>
            <a:off x="760209" y="4946140"/>
            <a:ext cx="4038600" cy="590315"/>
          </a:xfrm>
          <a:prstGeom prst="roundRect">
            <a:avLst>
              <a:gd name="adj" fmla="val 9106"/>
            </a:avLst>
          </a:prstGeom>
          <a:solidFill>
            <a:srgbClr val="90FAEB"/>
          </a:solidFill>
          <a:ln w="25400">
            <a:solidFill>
              <a:schemeClr val="bg1"/>
            </a:solidFill>
            <a:round/>
            <a:headEnd/>
            <a:tailEnd/>
          </a:ln>
          <a:effectLst/>
        </p:spPr>
        <p:txBody>
          <a:bodyPr wrap="none" lIns="91429" tIns="45715" rIns="91429" bIns="45715" anchor="ctr"/>
          <a:lstStyle/>
          <a:p>
            <a:pPr algn="ctr" eaLnBrk="0" hangingPunct="0"/>
            <a:r>
              <a:rPr lang="el-GR" altLang="zh-CN" b="1" dirty="0">
                <a:solidFill>
                  <a:srgbClr val="002060"/>
                </a:solidFill>
                <a:ea typeface="宋体" pitchFamily="2" charset="-122"/>
              </a:rPr>
              <a:t>εκτός από την ελκυστικότητα</a:t>
            </a:r>
            <a:endParaRPr lang="en-US" altLang="zh-CN" b="1" dirty="0">
              <a:solidFill>
                <a:srgbClr val="002060"/>
              </a:solidFill>
              <a:ea typeface="宋体" pitchFamily="2" charset="-122"/>
            </a:endParaRPr>
          </a:p>
        </p:txBody>
      </p:sp>
    </p:spTree>
    <p:extLst>
      <p:ext uri="{BB962C8B-B14F-4D97-AF65-F5344CB8AC3E}">
        <p14:creationId xmlns:p14="http://schemas.microsoft.com/office/powerpoint/2010/main" val="244407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57190376-B282-4721-BAC9-ED40EB524474}"/>
              </a:ext>
            </a:extLst>
          </p:cNvPr>
          <p:cNvSpPr>
            <a:spLocks noGrp="1"/>
          </p:cNvSpPr>
          <p:nvPr>
            <p:ph type="title"/>
          </p:nvPr>
        </p:nvSpPr>
        <p:spPr>
          <a:xfrm>
            <a:off x="1143000" y="365127"/>
            <a:ext cx="7677472" cy="1075390"/>
          </a:xfrm>
        </p:spPr>
        <p:txBody>
          <a:bodyPr/>
          <a:lstStyle/>
          <a:p>
            <a:r>
              <a:rPr lang="el-GR" sz="3200" dirty="0">
                <a:solidFill>
                  <a:srgbClr val="002060"/>
                </a:solidFill>
                <a:latin typeface="Times New Roman" panose="02020603050405020304" pitchFamily="18" charset="0"/>
                <a:cs typeface="Times New Roman" panose="02020603050405020304" pitchFamily="18" charset="0"/>
              </a:rPr>
              <a:t>Αποτελέσματα της έρευνας                 </a:t>
            </a:r>
            <a:r>
              <a:rPr lang="en-US" sz="3200" dirty="0">
                <a:solidFill>
                  <a:srgbClr val="002060"/>
                </a:solidFill>
                <a:latin typeface="Times New Roman" panose="02020603050405020304" pitchFamily="18" charset="0"/>
                <a:cs typeface="Times New Roman" panose="02020603050405020304" pitchFamily="18" charset="0"/>
              </a:rPr>
              <a:t>2</a:t>
            </a:r>
            <a:r>
              <a:rPr lang="el-GR" sz="3200" dirty="0">
                <a:solidFill>
                  <a:srgbClr val="002060"/>
                </a:solidFill>
                <a:latin typeface="Times New Roman" panose="02020603050405020304" pitchFamily="18" charset="0"/>
                <a:cs typeface="Times New Roman" panose="02020603050405020304" pitchFamily="18" charset="0"/>
              </a:rPr>
              <a:t>/5</a:t>
            </a:r>
            <a:endParaRPr lang="el-GR" dirty="0">
              <a:solidFill>
                <a:srgbClr val="002060"/>
              </a:solidFill>
            </a:endParaRPr>
          </a:p>
        </p:txBody>
      </p:sp>
      <p:sp>
        <p:nvSpPr>
          <p:cNvPr id="5" name="3 - Θέση υποσέλιδου">
            <a:extLst>
              <a:ext uri="{FF2B5EF4-FFF2-40B4-BE49-F238E27FC236}">
                <a16:creationId xmlns:a16="http://schemas.microsoft.com/office/drawing/2014/main" id="{DC2F25E6-7224-490A-8515-61126A8A6DDF}"/>
              </a:ext>
            </a:extLst>
          </p:cNvPr>
          <p:cNvSpPr txBox="1">
            <a:spLocks/>
          </p:cNvSpPr>
          <p:nvPr/>
        </p:nvSpPr>
        <p:spPr>
          <a:xfrm>
            <a:off x="7162800" y="6567488"/>
            <a:ext cx="1524000" cy="290512"/>
          </a:xfrm>
          <a:prstGeom prst="rect">
            <a:avLst/>
          </a:prstGeom>
        </p:spPr>
        <p:txBody>
          <a:bodyPr vert="horz" lIns="91440" tIns="45720" rIns="91440" bIns="45720" rtlCol="0" anchor="ctr"/>
          <a:lstStyle>
            <a:defPPr>
              <a:defRPr lang="de-DE"/>
            </a:defPPr>
            <a:lvl1pPr algn="l" rtl="0" fontAlgn="base">
              <a:spcBef>
                <a:spcPct val="0"/>
              </a:spcBef>
              <a:spcAft>
                <a:spcPct val="0"/>
              </a:spcAft>
              <a:defRPr sz="900" kern="1200">
                <a:solidFill>
                  <a:schemeClr val="tx1">
                    <a:tint val="75000"/>
                  </a:schemeClr>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zh-CN"/>
              <a:t>Company  Logo</a:t>
            </a:r>
          </a:p>
        </p:txBody>
      </p:sp>
      <p:sp>
        <p:nvSpPr>
          <p:cNvPr id="6" name="Rectangle 2">
            <a:extLst>
              <a:ext uri="{FF2B5EF4-FFF2-40B4-BE49-F238E27FC236}">
                <a16:creationId xmlns:a16="http://schemas.microsoft.com/office/drawing/2014/main" id="{F43A263F-0B56-42E2-8484-402D242E940C}"/>
              </a:ext>
            </a:extLst>
          </p:cNvPr>
          <p:cNvSpPr txBox="1">
            <a:spLocks noChangeArrowheads="1"/>
          </p:cNvSpPr>
          <p:nvPr/>
        </p:nvSpPr>
        <p:spPr>
          <a:xfrm>
            <a:off x="838200" y="319088"/>
            <a:ext cx="7391400" cy="5635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solidFill>
                <a:latin typeface="+mj-lt"/>
                <a:ea typeface="+mj-ea"/>
                <a:cs typeface="+mj-cs"/>
              </a:defRPr>
            </a:lvl1pPr>
          </a:lstStyle>
          <a:p>
            <a:pPr fontAlgn="auto">
              <a:spcAft>
                <a:spcPts val="0"/>
              </a:spcAft>
            </a:pPr>
            <a:endParaRPr lang="en-US" altLang="zh-CN" sz="2400" dirty="0">
              <a:ea typeface="宋体" pitchFamily="2" charset="-122"/>
            </a:endParaRPr>
          </a:p>
        </p:txBody>
      </p:sp>
      <p:sp>
        <p:nvSpPr>
          <p:cNvPr id="7" name="AutoShape 3">
            <a:extLst>
              <a:ext uri="{FF2B5EF4-FFF2-40B4-BE49-F238E27FC236}">
                <a16:creationId xmlns:a16="http://schemas.microsoft.com/office/drawing/2014/main" id="{AC83AD9F-79EB-4BC8-A04D-125998E16492}"/>
              </a:ext>
            </a:extLst>
          </p:cNvPr>
          <p:cNvSpPr>
            <a:spLocks noChangeArrowheads="1"/>
          </p:cNvSpPr>
          <p:nvPr/>
        </p:nvSpPr>
        <p:spPr bwMode="ltGray">
          <a:xfrm>
            <a:off x="381000" y="1600200"/>
            <a:ext cx="6495256" cy="4495800"/>
          </a:xfrm>
          <a:prstGeom prst="rightArrow">
            <a:avLst>
              <a:gd name="adj1" fmla="val 79306"/>
              <a:gd name="adj2" fmla="val 32395"/>
            </a:avLst>
          </a:prstGeom>
          <a:gradFill rotWithShape="1">
            <a:gsLst>
              <a:gs pos="0">
                <a:schemeClr val="accent1">
                  <a:gamma/>
                  <a:tint val="0"/>
                  <a:invGamma/>
                </a:schemeClr>
              </a:gs>
              <a:gs pos="100000">
                <a:schemeClr val="accent1"/>
              </a:gs>
            </a:gsLst>
            <a:lin ang="0" scaled="1"/>
          </a:gradFill>
          <a:ln w="9525">
            <a:noFill/>
            <a:miter lim="800000"/>
            <a:headEnd/>
            <a:tailEnd/>
          </a:ln>
          <a:effectLst/>
        </p:spPr>
        <p:txBody>
          <a:bodyPr wrap="none" anchor="ctr"/>
          <a:lstStyle/>
          <a:p>
            <a:endParaRPr lang="el-GR"/>
          </a:p>
        </p:txBody>
      </p:sp>
      <p:sp>
        <p:nvSpPr>
          <p:cNvPr id="8" name="AutoShape 4">
            <a:extLst>
              <a:ext uri="{FF2B5EF4-FFF2-40B4-BE49-F238E27FC236}">
                <a16:creationId xmlns:a16="http://schemas.microsoft.com/office/drawing/2014/main" id="{238435CA-A2C9-4FF5-A683-33B1E12830F7}"/>
              </a:ext>
            </a:extLst>
          </p:cNvPr>
          <p:cNvSpPr>
            <a:spLocks noChangeArrowheads="1"/>
          </p:cNvSpPr>
          <p:nvPr/>
        </p:nvSpPr>
        <p:spPr bwMode="blackWhite">
          <a:xfrm>
            <a:off x="729161" y="2142628"/>
            <a:ext cx="4459317" cy="931207"/>
          </a:xfrm>
          <a:prstGeom prst="roundRect">
            <a:avLst>
              <a:gd name="adj" fmla="val 9106"/>
            </a:avLst>
          </a:prstGeom>
          <a:solidFill>
            <a:srgbClr val="90CCAF"/>
          </a:solidFill>
          <a:ln w="25400">
            <a:solidFill>
              <a:schemeClr val="bg1"/>
            </a:solidFill>
            <a:round/>
            <a:headEnd/>
            <a:tailEnd/>
          </a:ln>
          <a:effectLst/>
        </p:spPr>
        <p:txBody>
          <a:bodyPr wrap="none" lIns="91429" tIns="45715" rIns="91429" bIns="45715" anchor="ctr"/>
          <a:lstStyle/>
          <a:p>
            <a:pPr algn="ctr" eaLnBrk="0" hangingPunct="0"/>
            <a:r>
              <a:rPr lang="el-GR" altLang="zh-CN" sz="1800" b="1" dirty="0">
                <a:solidFill>
                  <a:srgbClr val="002060"/>
                </a:solidFill>
                <a:ea typeface="宋体" pitchFamily="2" charset="-122"/>
              </a:rPr>
              <a:t>Οι μαθητές γνώριζαν την τηλεδιάσκεψη</a:t>
            </a:r>
          </a:p>
          <a:p>
            <a:pPr algn="ctr" eaLnBrk="0" hangingPunct="0"/>
            <a:r>
              <a:rPr lang="el-GR" altLang="zh-CN" sz="1800" b="1" dirty="0">
                <a:solidFill>
                  <a:srgbClr val="002060"/>
                </a:solidFill>
                <a:ea typeface="宋体" pitchFamily="2" charset="-122"/>
              </a:rPr>
              <a:t>και διατήρησαν το ενδιαφέρον τους για αυτή</a:t>
            </a:r>
          </a:p>
        </p:txBody>
      </p:sp>
      <p:sp>
        <p:nvSpPr>
          <p:cNvPr id="9" name="AutoShape 5">
            <a:extLst>
              <a:ext uri="{FF2B5EF4-FFF2-40B4-BE49-F238E27FC236}">
                <a16:creationId xmlns:a16="http://schemas.microsoft.com/office/drawing/2014/main" id="{AF153408-82FB-4F67-BB7C-0470F04966B0}"/>
              </a:ext>
            </a:extLst>
          </p:cNvPr>
          <p:cNvSpPr>
            <a:spLocks noChangeArrowheads="1"/>
          </p:cNvSpPr>
          <p:nvPr/>
        </p:nvSpPr>
        <p:spPr bwMode="blackWhite">
          <a:xfrm>
            <a:off x="695398" y="4552786"/>
            <a:ext cx="4493080" cy="1013009"/>
          </a:xfrm>
          <a:prstGeom prst="roundRect">
            <a:avLst>
              <a:gd name="adj" fmla="val 9106"/>
            </a:avLst>
          </a:prstGeom>
          <a:solidFill>
            <a:srgbClr val="F4F694"/>
          </a:solidFill>
          <a:ln w="25400">
            <a:solidFill>
              <a:schemeClr val="bg1"/>
            </a:solidFill>
            <a:round/>
            <a:headEnd/>
            <a:tailEnd/>
          </a:ln>
          <a:effectLst/>
        </p:spPr>
        <p:txBody>
          <a:bodyPr wrap="none" lIns="91429" tIns="45715" rIns="91429" bIns="45715" anchor="ctr"/>
          <a:lstStyle/>
          <a:p>
            <a:pPr algn="ctr" eaLnBrk="0" hangingPunct="0"/>
            <a:r>
              <a:rPr lang="el-GR" sz="1800" b="1" dirty="0">
                <a:solidFill>
                  <a:srgbClr val="002060"/>
                </a:solidFill>
                <a:cs typeface="Times New Roman" panose="02020603050405020304" pitchFamily="18" charset="0"/>
              </a:rPr>
              <a:t>Το σχολείο και οι διαπροσωπικές επαφές </a:t>
            </a:r>
          </a:p>
          <a:p>
            <a:pPr algn="ctr" eaLnBrk="0" hangingPunct="0"/>
            <a:r>
              <a:rPr lang="el-GR" sz="1800" b="1" dirty="0">
                <a:solidFill>
                  <a:srgbClr val="002060"/>
                </a:solidFill>
                <a:cs typeface="Times New Roman" panose="02020603050405020304" pitchFamily="18" charset="0"/>
              </a:rPr>
              <a:t>στο χώρο του, είναι σημαντικά για τους </a:t>
            </a:r>
          </a:p>
          <a:p>
            <a:pPr algn="ctr" eaLnBrk="0" hangingPunct="0"/>
            <a:r>
              <a:rPr lang="el-GR" sz="1800" b="1" dirty="0">
                <a:solidFill>
                  <a:srgbClr val="002060"/>
                </a:solidFill>
                <a:cs typeface="Times New Roman" panose="02020603050405020304" pitchFamily="18" charset="0"/>
              </a:rPr>
              <a:t>μαθητές</a:t>
            </a:r>
            <a:endParaRPr lang="en-US" altLang="zh-CN" sz="1800" b="1" dirty="0">
              <a:solidFill>
                <a:srgbClr val="002060"/>
              </a:solidFill>
              <a:ea typeface="宋体" pitchFamily="2" charset="-122"/>
            </a:endParaRPr>
          </a:p>
        </p:txBody>
      </p:sp>
      <p:sp>
        <p:nvSpPr>
          <p:cNvPr id="11" name="AutoShape 7">
            <a:extLst>
              <a:ext uri="{FF2B5EF4-FFF2-40B4-BE49-F238E27FC236}">
                <a16:creationId xmlns:a16="http://schemas.microsoft.com/office/drawing/2014/main" id="{00426C54-6D41-46CF-8037-D2654969BF41}"/>
              </a:ext>
            </a:extLst>
          </p:cNvPr>
          <p:cNvSpPr>
            <a:spLocks noChangeArrowheads="1"/>
          </p:cNvSpPr>
          <p:nvPr/>
        </p:nvSpPr>
        <p:spPr bwMode="auto">
          <a:xfrm>
            <a:off x="5868144" y="3200399"/>
            <a:ext cx="3156396" cy="1295400"/>
          </a:xfrm>
          <a:prstGeom prst="roundRect">
            <a:avLst>
              <a:gd name="adj" fmla="val 9106"/>
            </a:avLst>
          </a:prstGeom>
          <a:noFill/>
          <a:ln w="25400">
            <a:noFill/>
            <a:round/>
            <a:headEnd/>
            <a:tailEnd/>
          </a:ln>
          <a:effectLst/>
        </p:spPr>
        <p:txBody>
          <a:bodyPr lIns="91429" tIns="45715" rIns="91429" bIns="45715" anchor="ctr"/>
          <a:lstStyle/>
          <a:p>
            <a:pPr algn="ctr"/>
            <a:r>
              <a:rPr lang="el-GR" altLang="zh-CN" b="1" dirty="0">
                <a:effectLst>
                  <a:outerShdw blurRad="38100" dist="38100" dir="2700000" algn="tl">
                    <a:srgbClr val="C0C0C0"/>
                  </a:outerShdw>
                </a:effectLst>
                <a:ea typeface="宋体" pitchFamily="2" charset="-122"/>
              </a:rPr>
              <a:t>           </a:t>
            </a:r>
            <a:r>
              <a:rPr lang="en-US" altLang="zh-CN" b="1" dirty="0" err="1">
                <a:solidFill>
                  <a:srgbClr val="002060"/>
                </a:solidFill>
                <a:effectLst>
                  <a:outerShdw blurRad="38100" dist="38100" dir="2700000" algn="tl">
                    <a:srgbClr val="C0C0C0"/>
                  </a:outerShdw>
                </a:effectLst>
                <a:ea typeface="宋体" pitchFamily="2" charset="-122"/>
              </a:rPr>
              <a:t>Exante</a:t>
            </a:r>
            <a:r>
              <a:rPr lang="en-US" altLang="zh-CN" b="1" dirty="0">
                <a:solidFill>
                  <a:srgbClr val="002060"/>
                </a:solidFill>
                <a:effectLst>
                  <a:outerShdw blurRad="38100" dist="38100" dir="2700000" algn="tl">
                    <a:srgbClr val="C0C0C0"/>
                  </a:outerShdw>
                </a:effectLst>
                <a:ea typeface="宋体" pitchFamily="2" charset="-122"/>
              </a:rPr>
              <a:t> -</a:t>
            </a:r>
            <a:r>
              <a:rPr lang="en-US" altLang="zh-CN" b="1" dirty="0" err="1">
                <a:solidFill>
                  <a:srgbClr val="002060"/>
                </a:solidFill>
                <a:effectLst>
                  <a:outerShdw blurRad="38100" dist="38100" dir="2700000" algn="tl">
                    <a:srgbClr val="C0C0C0"/>
                  </a:outerShdw>
                </a:effectLst>
                <a:ea typeface="宋体" pitchFamily="2" charset="-122"/>
              </a:rPr>
              <a:t>Expost</a:t>
            </a:r>
            <a:endParaRPr lang="en-US" altLang="zh-CN" sz="2400" b="1" dirty="0">
              <a:solidFill>
                <a:srgbClr val="002060"/>
              </a:solidFill>
              <a:effectLst>
                <a:outerShdw blurRad="38100" dist="38100" dir="2700000" algn="tl">
                  <a:srgbClr val="C0C0C0"/>
                </a:outerShdw>
              </a:effectLst>
              <a:ea typeface="宋体" pitchFamily="2" charset="-122"/>
            </a:endParaRPr>
          </a:p>
        </p:txBody>
      </p:sp>
      <p:sp>
        <p:nvSpPr>
          <p:cNvPr id="12" name="AutoShape 6">
            <a:extLst>
              <a:ext uri="{FF2B5EF4-FFF2-40B4-BE49-F238E27FC236}">
                <a16:creationId xmlns:a16="http://schemas.microsoft.com/office/drawing/2014/main" id="{694CBF45-8B93-47AD-8FAD-FA7DE6FAF77A}"/>
              </a:ext>
            </a:extLst>
          </p:cNvPr>
          <p:cNvSpPr>
            <a:spLocks noChangeArrowheads="1"/>
          </p:cNvSpPr>
          <p:nvPr/>
        </p:nvSpPr>
        <p:spPr bwMode="blackWhite">
          <a:xfrm>
            <a:off x="713563" y="3341595"/>
            <a:ext cx="4459316" cy="1013009"/>
          </a:xfrm>
          <a:prstGeom prst="roundRect">
            <a:avLst>
              <a:gd name="adj" fmla="val 9106"/>
            </a:avLst>
          </a:prstGeom>
          <a:solidFill>
            <a:srgbClr val="99CCFF"/>
          </a:solidFill>
          <a:ln w="25400">
            <a:solidFill>
              <a:schemeClr val="bg1"/>
            </a:solidFill>
            <a:round/>
            <a:headEnd/>
            <a:tailEnd/>
          </a:ln>
          <a:effectLst/>
        </p:spPr>
        <p:txBody>
          <a:bodyPr wrap="none" lIns="91429" tIns="45715" rIns="91429" bIns="45715" anchor="ctr"/>
          <a:lstStyle/>
          <a:p>
            <a:pPr algn="just"/>
            <a:r>
              <a:rPr lang="el-GR" sz="1800" b="1" dirty="0">
                <a:solidFill>
                  <a:srgbClr val="002060"/>
                </a:solidFill>
                <a:cs typeface="Times New Roman" panose="02020603050405020304" pitchFamily="18" charset="0"/>
              </a:rPr>
              <a:t>Αποδέχονται τη συμμετοχή τους σε μία </a:t>
            </a:r>
          </a:p>
          <a:p>
            <a:pPr algn="just"/>
            <a:r>
              <a:rPr lang="el-GR" sz="1800" b="1" dirty="0">
                <a:solidFill>
                  <a:srgbClr val="002060"/>
                </a:solidFill>
                <a:cs typeface="Times New Roman" panose="02020603050405020304" pitchFamily="18" charset="0"/>
              </a:rPr>
              <a:t>τέτοια δράση αλλά δεν επιθυμούν να είναι </a:t>
            </a:r>
          </a:p>
          <a:p>
            <a:pPr algn="just"/>
            <a:r>
              <a:rPr lang="el-GR" sz="1800" b="1" dirty="0">
                <a:solidFill>
                  <a:srgbClr val="002060"/>
                </a:solidFill>
                <a:cs typeface="Times New Roman" panose="02020603050405020304" pitchFamily="18" charset="0"/>
              </a:rPr>
              <a:t>αποκλειστικός τρόπος διδασκαλίας</a:t>
            </a:r>
          </a:p>
        </p:txBody>
      </p:sp>
    </p:spTree>
    <p:extLst>
      <p:ext uri="{BB962C8B-B14F-4D97-AF65-F5344CB8AC3E}">
        <p14:creationId xmlns:p14="http://schemas.microsoft.com/office/powerpoint/2010/main" val="189978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500"/>
                                        <p:tgtEl>
                                          <p:spTgt spid="1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500"/>
                                        <p:tgtEl>
                                          <p:spTgt spid="9">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500"/>
                                        <p:tgtEl>
                                          <p:spTgt spid="9">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a:extLst>
              <a:ext uri="{FF2B5EF4-FFF2-40B4-BE49-F238E27FC236}">
                <a16:creationId xmlns:a16="http://schemas.microsoft.com/office/drawing/2014/main" id="{EBDEFF96-CB85-48B9-B87F-DEAE55365EC4}"/>
              </a:ext>
            </a:extLst>
          </p:cNvPr>
          <p:cNvGraphicFramePr>
            <a:graphicFrameLocks noGrp="1"/>
          </p:cNvGraphicFramePr>
          <p:nvPr>
            <p:ph idx="1"/>
            <p:extLst>
              <p:ext uri="{D42A27DB-BD31-4B8C-83A1-F6EECF244321}">
                <p14:modId xmlns:p14="http://schemas.microsoft.com/office/powerpoint/2010/main" val="2740815113"/>
              </p:ext>
            </p:extLst>
          </p:nvPr>
        </p:nvGraphicFramePr>
        <p:xfrm>
          <a:off x="628650" y="1196752"/>
          <a:ext cx="8407846" cy="4980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Τίτλος 2">
            <a:extLst>
              <a:ext uri="{FF2B5EF4-FFF2-40B4-BE49-F238E27FC236}">
                <a16:creationId xmlns:a16="http://schemas.microsoft.com/office/drawing/2014/main" id="{3C4D481E-5403-435A-B324-4E43AC592503}"/>
              </a:ext>
            </a:extLst>
          </p:cNvPr>
          <p:cNvSpPr>
            <a:spLocks noGrp="1"/>
          </p:cNvSpPr>
          <p:nvPr>
            <p:ph type="title"/>
          </p:nvPr>
        </p:nvSpPr>
        <p:spPr/>
        <p:txBody>
          <a:bodyPr/>
          <a:lstStyle/>
          <a:p>
            <a:r>
              <a:rPr lang="el-GR" sz="3200" dirty="0">
                <a:solidFill>
                  <a:srgbClr val="002060"/>
                </a:solidFill>
                <a:latin typeface="Times New Roman" panose="02020603050405020304" pitchFamily="18" charset="0"/>
                <a:cs typeface="Times New Roman" panose="02020603050405020304" pitchFamily="18" charset="0"/>
              </a:rPr>
              <a:t>Αποτελέσματα της έρευνας                 3/5</a:t>
            </a:r>
            <a:endParaRPr lang="el-GR" dirty="0">
              <a:solidFill>
                <a:srgbClr val="002060"/>
              </a:solidFill>
            </a:endParaRPr>
          </a:p>
        </p:txBody>
      </p:sp>
      <p:cxnSp>
        <p:nvCxnSpPr>
          <p:cNvPr id="10" name="Ευθύγραμμο βέλος σύνδεσης 9">
            <a:extLst>
              <a:ext uri="{FF2B5EF4-FFF2-40B4-BE49-F238E27FC236}">
                <a16:creationId xmlns:a16="http://schemas.microsoft.com/office/drawing/2014/main" id="{53C3C5A2-D34D-4FC6-9956-EDF074DAA555}"/>
              </a:ext>
            </a:extLst>
          </p:cNvPr>
          <p:cNvCxnSpPr/>
          <p:nvPr/>
        </p:nvCxnSpPr>
        <p:spPr>
          <a:xfrm flipH="1">
            <a:off x="2771800" y="3649754"/>
            <a:ext cx="2592288"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4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9C6BFCF-0C27-44A4-936A-C35D03F84F0F}"/>
                                            </p:graphicEl>
                                          </p:spTgt>
                                        </p:tgtEl>
                                        <p:attrNameLst>
                                          <p:attrName>style.visibility</p:attrName>
                                        </p:attrNameLst>
                                      </p:cBhvr>
                                      <p:to>
                                        <p:strVal val="visible"/>
                                      </p:to>
                                    </p:set>
                                    <p:animEffect transition="in" filter="fade">
                                      <p:cBhvr>
                                        <p:cTn id="12" dur="500"/>
                                        <p:tgtEl>
                                          <p:spTgt spid="4">
                                            <p:graphicEl>
                                              <a:dgm id="{A9C6BFCF-0C27-44A4-936A-C35D03F84F0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FD4C3AAC-7828-4BCD-BF2B-FE6EE80944F2}"/>
                                            </p:graphicEl>
                                          </p:spTgt>
                                        </p:tgtEl>
                                        <p:attrNameLst>
                                          <p:attrName>style.visibility</p:attrName>
                                        </p:attrNameLst>
                                      </p:cBhvr>
                                      <p:to>
                                        <p:strVal val="visible"/>
                                      </p:to>
                                    </p:set>
                                    <p:animEffect transition="in" filter="fade">
                                      <p:cBhvr>
                                        <p:cTn id="17" dur="500"/>
                                        <p:tgtEl>
                                          <p:spTgt spid="4">
                                            <p:graphicEl>
                                              <a:dgm id="{FD4C3AAC-7828-4BCD-BF2B-FE6EE80944F2}"/>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95471A2B-3DB0-4B03-96A3-E10DE7C389FD}"/>
                                            </p:graphicEl>
                                          </p:spTgt>
                                        </p:tgtEl>
                                        <p:attrNameLst>
                                          <p:attrName>style.visibility</p:attrName>
                                        </p:attrNameLst>
                                      </p:cBhvr>
                                      <p:to>
                                        <p:strVal val="visible"/>
                                      </p:to>
                                    </p:set>
                                    <p:animEffect transition="in" filter="fade">
                                      <p:cBhvr>
                                        <p:cTn id="20" dur="500"/>
                                        <p:tgtEl>
                                          <p:spTgt spid="4">
                                            <p:graphicEl>
                                              <a:dgm id="{95471A2B-3DB0-4B03-96A3-E10DE7C389FD}"/>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D831953C-69C7-4D03-A7EE-427DBAC88F9B}"/>
                                            </p:graphicEl>
                                          </p:spTgt>
                                        </p:tgtEl>
                                        <p:attrNameLst>
                                          <p:attrName>style.visibility</p:attrName>
                                        </p:attrNameLst>
                                      </p:cBhvr>
                                      <p:to>
                                        <p:strVal val="visible"/>
                                      </p:to>
                                    </p:set>
                                    <p:animEffect transition="in" filter="fade">
                                      <p:cBhvr>
                                        <p:cTn id="25" dur="500"/>
                                        <p:tgtEl>
                                          <p:spTgt spid="4">
                                            <p:graphicEl>
                                              <a:dgm id="{D831953C-69C7-4D03-A7EE-427DBAC88F9B}"/>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AEDAA185-6FA1-4447-91D6-E17D9D316000}"/>
                                            </p:graphicEl>
                                          </p:spTgt>
                                        </p:tgtEl>
                                        <p:attrNameLst>
                                          <p:attrName>style.visibility</p:attrName>
                                        </p:attrNameLst>
                                      </p:cBhvr>
                                      <p:to>
                                        <p:strVal val="visible"/>
                                      </p:to>
                                    </p:set>
                                    <p:animEffect transition="in" filter="fade">
                                      <p:cBhvr>
                                        <p:cTn id="28" dur="500"/>
                                        <p:tgtEl>
                                          <p:spTgt spid="4">
                                            <p:graphicEl>
                                              <a:dgm id="{AEDAA185-6FA1-4447-91D6-E17D9D31600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graphicEl>
                                              <a:dgm id="{619F5645-387F-4CF3-9B84-6B4BB5F3D6DB}"/>
                                            </p:graphicEl>
                                          </p:spTgt>
                                        </p:tgtEl>
                                        <p:attrNameLst>
                                          <p:attrName>style.visibility</p:attrName>
                                        </p:attrNameLst>
                                      </p:cBhvr>
                                      <p:to>
                                        <p:strVal val="visible"/>
                                      </p:to>
                                    </p:set>
                                    <p:animEffect transition="in" filter="fade">
                                      <p:cBhvr>
                                        <p:cTn id="33" dur="500"/>
                                        <p:tgtEl>
                                          <p:spTgt spid="4">
                                            <p:graphicEl>
                                              <a:dgm id="{619F5645-387F-4CF3-9B84-6B4BB5F3D6DB}"/>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graphicEl>
                                              <a:dgm id="{22FF0089-635A-42FE-8CD1-4AA4A7944AB5}"/>
                                            </p:graphicEl>
                                          </p:spTgt>
                                        </p:tgtEl>
                                        <p:attrNameLst>
                                          <p:attrName>style.visibility</p:attrName>
                                        </p:attrNameLst>
                                      </p:cBhvr>
                                      <p:to>
                                        <p:strVal val="visible"/>
                                      </p:to>
                                    </p:set>
                                    <p:animEffect transition="in" filter="fade">
                                      <p:cBhvr>
                                        <p:cTn id="36" dur="500"/>
                                        <p:tgtEl>
                                          <p:spTgt spid="4">
                                            <p:graphicEl>
                                              <a:dgm id="{22FF0089-635A-42FE-8CD1-4AA4A7944AB5}"/>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graphicEl>
                                              <a:dgm id="{E58897ED-4CB2-4E19-BB7C-EAE1CC7B42AB}"/>
                                            </p:graphicEl>
                                          </p:spTgt>
                                        </p:tgtEl>
                                        <p:attrNameLst>
                                          <p:attrName>style.visibility</p:attrName>
                                        </p:attrNameLst>
                                      </p:cBhvr>
                                      <p:to>
                                        <p:strVal val="visible"/>
                                      </p:to>
                                    </p:set>
                                    <p:animEffect transition="in" filter="fade">
                                      <p:cBhvr>
                                        <p:cTn id="41" dur="500"/>
                                        <p:tgtEl>
                                          <p:spTgt spid="4">
                                            <p:graphicEl>
                                              <a:dgm id="{E58897ED-4CB2-4E19-BB7C-EAE1CC7B42AB}"/>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graphicEl>
                                              <a:dgm id="{5CFBEA3B-6330-4FAA-A6FE-72E8CCDB3E3F}"/>
                                            </p:graphicEl>
                                          </p:spTgt>
                                        </p:tgtEl>
                                        <p:attrNameLst>
                                          <p:attrName>style.visibility</p:attrName>
                                        </p:attrNameLst>
                                      </p:cBhvr>
                                      <p:to>
                                        <p:strVal val="visible"/>
                                      </p:to>
                                    </p:set>
                                    <p:animEffect transition="in" filter="fade">
                                      <p:cBhvr>
                                        <p:cTn id="44" dur="500"/>
                                        <p:tgtEl>
                                          <p:spTgt spid="4">
                                            <p:graphicEl>
                                              <a:dgm id="{5CFBEA3B-6330-4FAA-A6FE-72E8CCDB3E3F}"/>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graphicEl>
                                              <a:dgm id="{9DA3B701-C314-433A-A488-D8118CFCF565}"/>
                                            </p:graphicEl>
                                          </p:spTgt>
                                        </p:tgtEl>
                                        <p:attrNameLst>
                                          <p:attrName>style.visibility</p:attrName>
                                        </p:attrNameLst>
                                      </p:cBhvr>
                                      <p:to>
                                        <p:strVal val="visible"/>
                                      </p:to>
                                    </p:set>
                                    <p:animEffect transition="in" filter="fade">
                                      <p:cBhvr>
                                        <p:cTn id="49" dur="500"/>
                                        <p:tgtEl>
                                          <p:spTgt spid="4">
                                            <p:graphicEl>
                                              <a:dgm id="{9DA3B701-C314-433A-A488-D8118CFCF565}"/>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graphicEl>
                                              <a:dgm id="{52AB4882-341F-45AE-9FD9-549C89A8D1BB}"/>
                                            </p:graphicEl>
                                          </p:spTgt>
                                        </p:tgtEl>
                                        <p:attrNameLst>
                                          <p:attrName>style.visibility</p:attrName>
                                        </p:attrNameLst>
                                      </p:cBhvr>
                                      <p:to>
                                        <p:strVal val="visible"/>
                                      </p:to>
                                    </p:set>
                                    <p:animEffect transition="in" filter="fade">
                                      <p:cBhvr>
                                        <p:cTn id="52" dur="500"/>
                                        <p:tgtEl>
                                          <p:spTgt spid="4">
                                            <p:graphicEl>
                                              <a:dgm id="{52AB4882-341F-45AE-9FD9-549C89A8D1B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E5971953-DBE9-4410-9D95-2793798AA875}"/>
              </a:ext>
            </a:extLst>
          </p:cNvPr>
          <p:cNvSpPr>
            <a:spLocks noGrp="1"/>
          </p:cNvSpPr>
          <p:nvPr>
            <p:ph type="title"/>
          </p:nvPr>
        </p:nvSpPr>
        <p:spPr>
          <a:xfrm>
            <a:off x="683568" y="0"/>
            <a:ext cx="7372350" cy="1075390"/>
          </a:xfrm>
        </p:spPr>
        <p:txBody>
          <a:bodyPr>
            <a:normAutofit fontScale="90000"/>
          </a:bodyPr>
          <a:lstStyle/>
          <a:p>
            <a:pPr algn="ctr"/>
            <a:r>
              <a:rPr lang="el-GR" sz="3200" dirty="0">
                <a:solidFill>
                  <a:prstClr val="black"/>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Αποτελέσματα της έρευνας 4/5</a:t>
            </a:r>
            <a:br>
              <a:rPr lang="el-GR" sz="3200" dirty="0">
                <a:solidFill>
                  <a:srgbClr val="002060"/>
                </a:solidFill>
                <a:latin typeface="Times New Roman" panose="02020603050405020304" pitchFamily="18" charset="0"/>
                <a:cs typeface="Times New Roman" panose="02020603050405020304" pitchFamily="18" charset="0"/>
              </a:rPr>
            </a:br>
            <a:br>
              <a:rPr lang="el-GR" sz="3200" dirty="0">
                <a:solidFill>
                  <a:srgbClr val="002060"/>
                </a:solidFill>
                <a:latin typeface="Times New Roman" panose="02020603050405020304" pitchFamily="18" charset="0"/>
                <a:cs typeface="Times New Roman" panose="02020603050405020304" pitchFamily="18" charset="0"/>
              </a:rPr>
            </a:br>
            <a:r>
              <a:rPr lang="el-GR" sz="2400" dirty="0">
                <a:solidFill>
                  <a:srgbClr val="002060"/>
                </a:solidFill>
                <a:latin typeface="Times New Roman" panose="02020603050405020304" pitchFamily="18" charset="0"/>
                <a:cs typeface="Times New Roman" panose="02020603050405020304" pitchFamily="18" charset="0"/>
              </a:rPr>
              <a:t>Συνεργατική δημιουργικότητα</a:t>
            </a:r>
            <a:endParaRPr lang="el-GR" sz="2400" dirty="0">
              <a:solidFill>
                <a:srgbClr val="002060"/>
              </a:solidFill>
            </a:endParaRPr>
          </a:p>
        </p:txBody>
      </p:sp>
      <p:sp>
        <p:nvSpPr>
          <p:cNvPr id="4" name="6 - Στρογγυλεμένο ορθογώνιο">
            <a:extLst>
              <a:ext uri="{FF2B5EF4-FFF2-40B4-BE49-F238E27FC236}">
                <a16:creationId xmlns:a16="http://schemas.microsoft.com/office/drawing/2014/main" id="{95D9B751-6A2A-49A0-9224-7472FB0511EA}"/>
              </a:ext>
            </a:extLst>
          </p:cNvPr>
          <p:cNvSpPr/>
          <p:nvPr/>
        </p:nvSpPr>
        <p:spPr>
          <a:xfrm>
            <a:off x="617502" y="1462249"/>
            <a:ext cx="8203625" cy="812314"/>
          </a:xfrm>
          <a:prstGeom prst="roundRect">
            <a:avLst/>
          </a:prstGeom>
          <a:solidFill>
            <a:srgbClr val="99CCFF"/>
          </a:solidFill>
          <a:ln w="12700" cap="flat" cmpd="sng" algn="ctr">
            <a:solidFill>
              <a:srgbClr val="FF2929"/>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tabLst/>
              <a:defRPr/>
            </a:pPr>
            <a:r>
              <a:rPr kumimoji="0" lang="el-GR" sz="2000" b="0" i="0" u="none" strike="noStrike" kern="0" cap="none" spc="0" normalizeH="0" baseline="0" noProof="0" dirty="0">
                <a:ln>
                  <a:noFill/>
                </a:ln>
                <a:solidFill>
                  <a:srgbClr val="002060"/>
                </a:solidFill>
                <a:effectLst/>
                <a:uLnTx/>
                <a:uFillTx/>
                <a:cs typeface="Times New Roman" panose="02020603050405020304" pitchFamily="18" charset="0"/>
              </a:rPr>
              <a:t>Οι</a:t>
            </a:r>
            <a:r>
              <a:rPr kumimoji="0" lang="el-GR" sz="2000" b="0" i="0" u="none" strike="noStrike" kern="0" cap="none" spc="0" normalizeH="0" noProof="0" dirty="0">
                <a:ln>
                  <a:noFill/>
                </a:ln>
                <a:solidFill>
                  <a:srgbClr val="002060"/>
                </a:solidFill>
                <a:effectLst/>
                <a:uLnTx/>
                <a:uFillTx/>
                <a:cs typeface="Times New Roman" panose="02020603050405020304" pitchFamily="18" charset="0"/>
              </a:rPr>
              <a:t> μαθητές </a:t>
            </a:r>
            <a:r>
              <a:rPr kumimoji="0" lang="el-GR" sz="2000" b="1" i="0" u="none" strike="noStrike" kern="0" cap="none" spc="0" normalizeH="0" noProof="0" dirty="0">
                <a:ln>
                  <a:noFill/>
                </a:ln>
                <a:solidFill>
                  <a:srgbClr val="002060"/>
                </a:solidFill>
                <a:effectLst/>
                <a:uLnTx/>
                <a:uFillTx/>
                <a:cs typeface="Times New Roman" panose="02020603050405020304" pitchFamily="18" charset="0"/>
              </a:rPr>
              <a:t>στα Χανιά προσδοκούσαν </a:t>
            </a:r>
            <a:r>
              <a:rPr kumimoji="0" lang="el-GR" sz="2000" b="0" i="0" u="none" strike="noStrike" kern="0" cap="none" spc="0" normalizeH="0" noProof="0" dirty="0">
                <a:ln>
                  <a:noFill/>
                </a:ln>
                <a:solidFill>
                  <a:srgbClr val="002060"/>
                </a:solidFill>
                <a:effectLst/>
                <a:uLnTx/>
                <a:uFillTx/>
                <a:cs typeface="Times New Roman" panose="02020603050405020304" pitchFamily="18" charset="0"/>
              </a:rPr>
              <a:t>στην </a:t>
            </a:r>
            <a:r>
              <a:rPr kumimoji="0" lang="el-GR" sz="2000" b="1" i="0" u="none" strike="noStrike" kern="0" cap="none" spc="0" normalizeH="0" noProof="0" dirty="0">
                <a:ln>
                  <a:noFill/>
                </a:ln>
                <a:solidFill>
                  <a:srgbClr val="002060"/>
                </a:solidFill>
                <a:effectLst/>
                <a:uLnTx/>
                <a:uFillTx/>
                <a:cs typeface="Times New Roman" panose="02020603050405020304" pitchFamily="18" charset="0"/>
              </a:rPr>
              <a:t>αρχή τη συνεργασία </a:t>
            </a:r>
            <a:r>
              <a:rPr kumimoji="0" lang="el-GR" sz="2000" b="0" i="0" u="none" strike="noStrike" kern="0" cap="none" spc="0" normalizeH="0" noProof="0" dirty="0">
                <a:ln>
                  <a:noFill/>
                </a:ln>
                <a:solidFill>
                  <a:srgbClr val="002060"/>
                </a:solidFill>
                <a:effectLst/>
                <a:uLnTx/>
                <a:uFillTx/>
                <a:cs typeface="Times New Roman" panose="02020603050405020304" pitchFamily="18" charset="0"/>
              </a:rPr>
              <a:t>με την απομακρυσμένη τάξη, </a:t>
            </a:r>
            <a:r>
              <a:rPr kumimoji="0" lang="el-GR" sz="2000" b="1" i="0" u="none" strike="noStrike" kern="0" cap="none" spc="0" normalizeH="0" noProof="0" dirty="0">
                <a:ln>
                  <a:noFill/>
                </a:ln>
                <a:solidFill>
                  <a:srgbClr val="002060"/>
                </a:solidFill>
                <a:effectLst/>
                <a:uLnTx/>
                <a:uFillTx/>
                <a:cs typeface="Times New Roman" panose="02020603050405020304" pitchFamily="18" charset="0"/>
              </a:rPr>
              <a:t>περισσότερο</a:t>
            </a:r>
            <a:r>
              <a:rPr kumimoji="0" lang="el-GR" sz="2000" b="0" i="0" u="none" strike="noStrike" kern="0" cap="none" spc="0" normalizeH="0" noProof="0" dirty="0">
                <a:ln>
                  <a:noFill/>
                </a:ln>
                <a:solidFill>
                  <a:srgbClr val="002060"/>
                </a:solidFill>
                <a:effectLst/>
                <a:uLnTx/>
                <a:uFillTx/>
                <a:cs typeface="Times New Roman" panose="02020603050405020304" pitchFamily="18" charset="0"/>
              </a:rPr>
              <a:t> από ότι οι μαθητές του Ρεθύμνου.</a:t>
            </a:r>
            <a:endParaRPr kumimoji="0" lang="el-GR" sz="2000" b="0" i="0" u="none" strike="noStrike" kern="0" cap="none" spc="0" normalizeH="0" baseline="0" noProof="0" dirty="0">
              <a:ln>
                <a:noFill/>
              </a:ln>
              <a:solidFill>
                <a:srgbClr val="002060"/>
              </a:solidFill>
              <a:effectLst/>
              <a:uLnTx/>
              <a:uFillTx/>
              <a:cs typeface="Times New Roman" panose="02020603050405020304" pitchFamily="18" charset="0"/>
            </a:endParaRPr>
          </a:p>
        </p:txBody>
      </p:sp>
      <p:sp>
        <p:nvSpPr>
          <p:cNvPr id="5" name="7 - Στρογγυλεμένο ορθογώνιο">
            <a:extLst>
              <a:ext uri="{FF2B5EF4-FFF2-40B4-BE49-F238E27FC236}">
                <a16:creationId xmlns:a16="http://schemas.microsoft.com/office/drawing/2014/main" id="{2002955C-2241-4AA1-A9DE-9E9F19B1AACC}"/>
              </a:ext>
            </a:extLst>
          </p:cNvPr>
          <p:cNvSpPr/>
          <p:nvPr/>
        </p:nvSpPr>
        <p:spPr>
          <a:xfrm>
            <a:off x="617241" y="2489867"/>
            <a:ext cx="8203886" cy="759603"/>
          </a:xfrm>
          <a:prstGeom prst="roundRect">
            <a:avLst/>
          </a:prstGeom>
          <a:solidFill>
            <a:srgbClr val="00B050"/>
          </a:solidFill>
          <a:ln w="12700" cap="flat" cmpd="sng" algn="ctr">
            <a:solidFill>
              <a:srgbClr val="5B9BD5">
                <a:shade val="50000"/>
              </a:srgbClr>
            </a:solidFill>
            <a:prstDash val="solid"/>
            <a:miter lim="800000"/>
          </a:ln>
          <a:effectLst/>
        </p:spPr>
        <p:txBody>
          <a:bodyPr anchor="ctr"/>
          <a:lstStyle/>
          <a:p>
            <a:pPr marL="342900" lvl="0" indent="-342900" algn="just" defTabSz="685800" fontAlgn="auto">
              <a:lnSpc>
                <a:spcPct val="150000"/>
              </a:lnSpc>
              <a:spcBef>
                <a:spcPts val="750"/>
              </a:spcBef>
              <a:spcAft>
                <a:spcPts val="0"/>
              </a:spcAft>
              <a:buFont typeface="Symbol" panose="05050102010706020507" pitchFamily="18" charset="2"/>
              <a:buChar char=""/>
            </a:pPr>
            <a:endParaRPr lang="el-GR" sz="2000" dirty="0">
              <a:solidFill>
                <a:prstClr val="black"/>
              </a:solidFill>
              <a:cs typeface="Times New Roman" panose="02020603050405020304" pitchFamily="18" charset="0"/>
            </a:endParaRPr>
          </a:p>
          <a:p>
            <a:pPr lvl="0" algn="just" defTabSz="685800" fontAlgn="auto">
              <a:spcBef>
                <a:spcPts val="750"/>
              </a:spcBef>
              <a:spcAft>
                <a:spcPts val="0"/>
              </a:spcAft>
            </a:pPr>
            <a:r>
              <a:rPr lang="el-GR" sz="2000" dirty="0">
                <a:solidFill>
                  <a:srgbClr val="002060"/>
                </a:solidFill>
                <a:cs typeface="Times New Roman" panose="02020603050405020304" pitchFamily="18" charset="0"/>
              </a:rPr>
              <a:t>Στο </a:t>
            </a:r>
            <a:r>
              <a:rPr lang="el-GR" sz="2000" b="1" dirty="0">
                <a:solidFill>
                  <a:srgbClr val="002060"/>
                </a:solidFill>
                <a:cs typeface="Times New Roman" panose="02020603050405020304" pitchFamily="18" charset="0"/>
              </a:rPr>
              <a:t>τέλος </a:t>
            </a:r>
            <a:r>
              <a:rPr lang="el-GR" sz="2000" dirty="0">
                <a:solidFill>
                  <a:srgbClr val="002060"/>
                </a:solidFill>
                <a:cs typeface="Times New Roman" panose="02020603050405020304" pitchFamily="18" charset="0"/>
              </a:rPr>
              <a:t>οι μαθητές </a:t>
            </a:r>
            <a:r>
              <a:rPr lang="el-GR" sz="2000" b="1" dirty="0">
                <a:solidFill>
                  <a:srgbClr val="002060"/>
                </a:solidFill>
                <a:cs typeface="Times New Roman" panose="02020603050405020304" pitchFamily="18" charset="0"/>
              </a:rPr>
              <a:t>στα Χανιά κάνουν περισσότερες αναφορές στη συνεργασία </a:t>
            </a:r>
            <a:r>
              <a:rPr lang="el-GR" sz="2000" dirty="0">
                <a:solidFill>
                  <a:srgbClr val="002060"/>
                </a:solidFill>
                <a:cs typeface="Times New Roman" panose="02020603050405020304" pitchFamily="18" charset="0"/>
              </a:rPr>
              <a:t>από ότι στο Ρέθυμνο. </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l-GR" sz="2800" b="0" i="0" u="none" strike="noStrike" kern="0" cap="none" spc="0" normalizeH="0" baseline="0" noProof="0" dirty="0">
                <a:ln>
                  <a:noFill/>
                </a:ln>
                <a:solidFill>
                  <a:srgbClr val="002060"/>
                </a:solidFill>
                <a:effectLst/>
                <a:uLnTx/>
                <a:uFillTx/>
                <a:latin typeface="Calibri"/>
                <a:ea typeface="+mn-ea"/>
                <a:cs typeface="+mn-cs"/>
              </a:rPr>
              <a:t>. </a:t>
            </a:r>
          </a:p>
        </p:txBody>
      </p:sp>
      <p:sp>
        <p:nvSpPr>
          <p:cNvPr id="6" name="8 - Στρογγυλεμένο ορθογώνιο">
            <a:extLst>
              <a:ext uri="{FF2B5EF4-FFF2-40B4-BE49-F238E27FC236}">
                <a16:creationId xmlns:a16="http://schemas.microsoft.com/office/drawing/2014/main" id="{72551486-9F7E-4DA8-BDE9-59481D35D0E1}"/>
              </a:ext>
            </a:extLst>
          </p:cNvPr>
          <p:cNvSpPr/>
          <p:nvPr/>
        </p:nvSpPr>
        <p:spPr>
          <a:xfrm>
            <a:off x="575049" y="3573360"/>
            <a:ext cx="8284753" cy="713926"/>
          </a:xfrm>
          <a:prstGeom prst="roundRect">
            <a:avLst/>
          </a:prstGeom>
          <a:solidFill>
            <a:srgbClr val="9A99C7"/>
          </a:solidFill>
          <a:ln w="12700" cap="flat" cmpd="sng" algn="ctr">
            <a:solidFill>
              <a:srgbClr val="5B9BD5">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el-GR" sz="2000" b="1" dirty="0">
                <a:solidFill>
                  <a:srgbClr val="002060"/>
                </a:solidFill>
                <a:cs typeface="Times New Roman" panose="02020603050405020304" pitchFamily="18" charset="0"/>
              </a:rPr>
              <a:t>Συνολικά</a:t>
            </a:r>
            <a:r>
              <a:rPr lang="el-GR" sz="2000" dirty="0">
                <a:solidFill>
                  <a:srgbClr val="002060"/>
                </a:solidFill>
                <a:cs typeface="Times New Roman" panose="02020603050405020304" pitchFamily="18" charset="0"/>
              </a:rPr>
              <a:t> πάντως </a:t>
            </a:r>
            <a:r>
              <a:rPr lang="el-GR" sz="2000" b="1" dirty="0">
                <a:solidFill>
                  <a:srgbClr val="002060"/>
                </a:solidFill>
                <a:cs typeface="Times New Roman" panose="02020603050405020304" pitchFamily="18" charset="0"/>
              </a:rPr>
              <a:t>οι περισσότεροι μαθητές </a:t>
            </a:r>
            <a:r>
              <a:rPr lang="el-GR" sz="2000" dirty="0">
                <a:solidFill>
                  <a:srgbClr val="002060"/>
                </a:solidFill>
                <a:cs typeface="Times New Roman" panose="02020603050405020304" pitchFamily="18" charset="0"/>
              </a:rPr>
              <a:t>αναφέρονται στη </a:t>
            </a:r>
            <a:r>
              <a:rPr lang="el-GR" sz="2000" b="1" dirty="0">
                <a:solidFill>
                  <a:srgbClr val="002060"/>
                </a:solidFill>
                <a:cs typeface="Times New Roman" panose="02020603050405020304" pitchFamily="18" charset="0"/>
              </a:rPr>
              <a:t>συνεργασία</a:t>
            </a:r>
            <a:r>
              <a:rPr lang="el-GR" sz="2000" dirty="0">
                <a:solidFill>
                  <a:srgbClr val="002060"/>
                </a:solidFill>
                <a:cs typeface="Times New Roman" panose="02020603050405020304" pitchFamily="18" charset="0"/>
              </a:rPr>
              <a:t> (24/40) και μάλιστα </a:t>
            </a:r>
            <a:r>
              <a:rPr lang="el-GR" sz="2000" b="1" dirty="0">
                <a:solidFill>
                  <a:srgbClr val="002060"/>
                </a:solidFill>
                <a:cs typeface="Times New Roman" panose="02020603050405020304" pitchFamily="18" charset="0"/>
              </a:rPr>
              <a:t>θετικά</a:t>
            </a:r>
            <a:endParaRPr kumimoji="0" lang="el-GR" sz="1800" b="1" i="0" u="none" strike="noStrike" kern="0" cap="none" spc="0" normalizeH="0" baseline="0" noProof="0" dirty="0">
              <a:ln>
                <a:noFill/>
              </a:ln>
              <a:solidFill>
                <a:srgbClr val="002060"/>
              </a:solidFill>
              <a:effectLst/>
              <a:uLnTx/>
              <a:uFillTx/>
              <a:latin typeface="Calibri"/>
            </a:endParaRPr>
          </a:p>
        </p:txBody>
      </p:sp>
      <p:sp>
        <p:nvSpPr>
          <p:cNvPr id="7" name="6 - Στρογγυλεμένο ορθογώνιο">
            <a:extLst>
              <a:ext uri="{FF2B5EF4-FFF2-40B4-BE49-F238E27FC236}">
                <a16:creationId xmlns:a16="http://schemas.microsoft.com/office/drawing/2014/main" id="{BF1C1FBD-C18F-4107-8890-B3D37660387B}"/>
              </a:ext>
            </a:extLst>
          </p:cNvPr>
          <p:cNvSpPr/>
          <p:nvPr/>
        </p:nvSpPr>
        <p:spPr>
          <a:xfrm>
            <a:off x="575049" y="4527329"/>
            <a:ext cx="8246078" cy="812315"/>
          </a:xfrm>
          <a:prstGeom prst="roundRect">
            <a:avLst/>
          </a:prstGeom>
          <a:solidFill>
            <a:srgbClr val="D6D604"/>
          </a:solidFill>
          <a:ln w="12700" cap="flat" cmpd="sng" algn="ctr">
            <a:solidFill>
              <a:srgbClr val="FF2929"/>
            </a:solidFill>
            <a:prstDash val="solid"/>
            <a:miter lim="800000"/>
          </a:ln>
          <a:effectLst/>
        </p:spPr>
        <p:txBody>
          <a:bodyPr anchor="ctr"/>
          <a:lstStyle/>
          <a:p>
            <a:pPr lvl="0" algn="just" defTabSz="685800" fontAlgn="auto">
              <a:spcBef>
                <a:spcPts val="750"/>
              </a:spcBef>
              <a:spcAft>
                <a:spcPts val="0"/>
              </a:spcAft>
            </a:pPr>
            <a:r>
              <a:rPr lang="el-GR" sz="2000" dirty="0">
                <a:solidFill>
                  <a:srgbClr val="002060"/>
                </a:solidFill>
                <a:cs typeface="Times New Roman" panose="02020603050405020304" pitchFamily="18" charset="0"/>
              </a:rPr>
              <a:t>Η </a:t>
            </a:r>
            <a:r>
              <a:rPr lang="el-GR" sz="2000" b="1" dirty="0">
                <a:solidFill>
                  <a:srgbClr val="002060"/>
                </a:solidFill>
                <a:cs typeface="Times New Roman" panose="02020603050405020304" pitchFamily="18" charset="0"/>
              </a:rPr>
              <a:t>επίσκεψη και οι τηλεδιασκέψεις κυριαρχούν</a:t>
            </a:r>
            <a:r>
              <a:rPr lang="el-GR" sz="2000" dirty="0">
                <a:solidFill>
                  <a:srgbClr val="002060"/>
                </a:solidFill>
                <a:cs typeface="Times New Roman" panose="02020603050405020304" pitchFamily="18" charset="0"/>
              </a:rPr>
              <a:t> στις αναφορές για τη συνεργασία. </a:t>
            </a:r>
          </a:p>
        </p:txBody>
      </p:sp>
      <p:sp>
        <p:nvSpPr>
          <p:cNvPr id="8" name="6 - Στρογγυλεμένο ορθογώνιο">
            <a:extLst>
              <a:ext uri="{FF2B5EF4-FFF2-40B4-BE49-F238E27FC236}">
                <a16:creationId xmlns:a16="http://schemas.microsoft.com/office/drawing/2014/main" id="{1AB17040-5836-4E2F-AC3B-D9D34940BDFC}"/>
              </a:ext>
            </a:extLst>
          </p:cNvPr>
          <p:cNvSpPr/>
          <p:nvPr/>
        </p:nvSpPr>
        <p:spPr>
          <a:xfrm>
            <a:off x="579486" y="5661248"/>
            <a:ext cx="8280316" cy="812315"/>
          </a:xfrm>
          <a:prstGeom prst="roundRect">
            <a:avLst/>
          </a:prstGeom>
          <a:solidFill>
            <a:srgbClr val="D8B2CD"/>
          </a:solidFill>
          <a:ln w="12700" cap="flat" cmpd="sng" algn="ctr">
            <a:solidFill>
              <a:srgbClr val="FF2929"/>
            </a:solidFill>
            <a:prstDash val="solid"/>
            <a:miter lim="800000"/>
          </a:ln>
          <a:effectLst/>
        </p:spPr>
        <p:txBody>
          <a:bodyPr anchor="ctr"/>
          <a:lstStyle/>
          <a:p>
            <a:pPr lvl="0" algn="just"/>
            <a:r>
              <a:rPr lang="el-GR" sz="2000" dirty="0">
                <a:solidFill>
                  <a:srgbClr val="002060"/>
                </a:solidFill>
                <a:cs typeface="Times New Roman" panose="02020603050405020304" pitchFamily="18" charset="0"/>
              </a:rPr>
              <a:t>Στο </a:t>
            </a:r>
            <a:r>
              <a:rPr lang="el-GR" sz="2000" b="1" dirty="0">
                <a:solidFill>
                  <a:srgbClr val="002060"/>
                </a:solidFill>
                <a:cs typeface="Times New Roman" panose="02020603050405020304" pitchFamily="18" charset="0"/>
              </a:rPr>
              <a:t>Ρέθυμνο οι αναφορές </a:t>
            </a:r>
            <a:r>
              <a:rPr lang="el-GR" sz="2000" dirty="0">
                <a:solidFill>
                  <a:srgbClr val="002060"/>
                </a:solidFill>
                <a:cs typeface="Times New Roman" panose="02020603050405020304" pitchFamily="18" charset="0"/>
              </a:rPr>
              <a:t>είναι για </a:t>
            </a:r>
            <a:r>
              <a:rPr lang="el-GR" sz="2000" b="1" dirty="0">
                <a:solidFill>
                  <a:srgbClr val="002060"/>
                </a:solidFill>
                <a:cs typeface="Times New Roman" panose="02020603050405020304" pitchFamily="18" charset="0"/>
              </a:rPr>
              <a:t>το βίντεο, το σενάριο, τις έρευνες</a:t>
            </a:r>
            <a:r>
              <a:rPr lang="el-GR" sz="2000" dirty="0">
                <a:solidFill>
                  <a:srgbClr val="002060"/>
                </a:solidFill>
                <a:cs typeface="Times New Roman" panose="02020603050405020304" pitchFamily="18" charset="0"/>
              </a:rPr>
              <a:t>, τις </a:t>
            </a:r>
            <a:r>
              <a:rPr lang="el-GR" sz="2000" b="1" dirty="0">
                <a:solidFill>
                  <a:srgbClr val="002060"/>
                </a:solidFill>
                <a:cs typeface="Times New Roman" panose="02020603050405020304" pitchFamily="18" charset="0"/>
              </a:rPr>
              <a:t>δραστηριότητες</a:t>
            </a:r>
            <a:r>
              <a:rPr lang="el-GR" sz="2000" dirty="0">
                <a:solidFill>
                  <a:srgbClr val="002060"/>
                </a:solidFill>
                <a:cs typeface="Times New Roman" panose="02020603050405020304" pitchFamily="18" charset="0"/>
              </a:rPr>
              <a:t> γενικά, ενώ στα </a:t>
            </a:r>
            <a:r>
              <a:rPr lang="el-GR" sz="2000" b="1" dirty="0">
                <a:solidFill>
                  <a:srgbClr val="002060"/>
                </a:solidFill>
                <a:cs typeface="Times New Roman" panose="02020603050405020304" pitchFamily="18" charset="0"/>
              </a:rPr>
              <a:t>Χανιά</a:t>
            </a:r>
            <a:r>
              <a:rPr lang="el-GR" sz="2000" dirty="0">
                <a:solidFill>
                  <a:srgbClr val="002060"/>
                </a:solidFill>
                <a:cs typeface="Times New Roman" panose="02020603050405020304" pitchFamily="18" charset="0"/>
              </a:rPr>
              <a:t> μιλάνε για </a:t>
            </a:r>
            <a:r>
              <a:rPr lang="el-GR" sz="2000" b="1" dirty="0">
                <a:solidFill>
                  <a:srgbClr val="002060"/>
                </a:solidFill>
                <a:cs typeface="Times New Roman" panose="02020603050405020304" pitchFamily="18" charset="0"/>
              </a:rPr>
              <a:t>δραστηριότητες στον υπολογιστή και το «κουίζ»</a:t>
            </a:r>
          </a:p>
        </p:txBody>
      </p:sp>
    </p:spTree>
    <p:extLst>
      <p:ext uri="{BB962C8B-B14F-4D97-AF65-F5344CB8AC3E}">
        <p14:creationId xmlns:p14="http://schemas.microsoft.com/office/powerpoint/2010/main" val="11988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E5971953-DBE9-4410-9D95-2793798AA875}"/>
              </a:ext>
            </a:extLst>
          </p:cNvPr>
          <p:cNvSpPr>
            <a:spLocks noGrp="1"/>
          </p:cNvSpPr>
          <p:nvPr>
            <p:ph type="title"/>
          </p:nvPr>
        </p:nvSpPr>
        <p:spPr>
          <a:xfrm>
            <a:off x="683568" y="0"/>
            <a:ext cx="7372350" cy="1075390"/>
          </a:xfrm>
        </p:spPr>
        <p:txBody>
          <a:bodyPr>
            <a:normAutofit fontScale="90000"/>
          </a:bodyPr>
          <a:lstStyle/>
          <a:p>
            <a:pPr algn="ctr"/>
            <a:r>
              <a:rPr lang="el-GR" sz="3200" dirty="0">
                <a:solidFill>
                  <a:srgbClr val="002060"/>
                </a:solidFill>
                <a:latin typeface="Times New Roman" panose="02020603050405020304" pitchFamily="18" charset="0"/>
                <a:cs typeface="Times New Roman" panose="02020603050405020304" pitchFamily="18" charset="0"/>
              </a:rPr>
              <a:t>             Αποτελέσματα της έρευνας 5/5</a:t>
            </a:r>
            <a:br>
              <a:rPr lang="el-GR" sz="3200" dirty="0">
                <a:solidFill>
                  <a:srgbClr val="002060"/>
                </a:solidFill>
                <a:latin typeface="Times New Roman" panose="02020603050405020304" pitchFamily="18" charset="0"/>
                <a:cs typeface="Times New Roman" panose="02020603050405020304" pitchFamily="18" charset="0"/>
              </a:rPr>
            </a:br>
            <a:br>
              <a:rPr lang="el-GR" sz="3200" dirty="0">
                <a:solidFill>
                  <a:srgbClr val="002060"/>
                </a:solidFill>
                <a:latin typeface="Times New Roman" panose="02020603050405020304" pitchFamily="18" charset="0"/>
                <a:cs typeface="Times New Roman" panose="02020603050405020304" pitchFamily="18" charset="0"/>
              </a:rPr>
            </a:br>
            <a:r>
              <a:rPr lang="el-GR" sz="2400" dirty="0">
                <a:solidFill>
                  <a:srgbClr val="002060"/>
                </a:solidFill>
                <a:latin typeface="Times New Roman" panose="02020603050405020304" pitchFamily="18" charset="0"/>
                <a:cs typeface="Times New Roman" panose="02020603050405020304" pitchFamily="18" charset="0"/>
              </a:rPr>
              <a:t>Αποτίμηση της δράσης</a:t>
            </a:r>
            <a:endParaRPr lang="el-GR" sz="2400" dirty="0">
              <a:solidFill>
                <a:srgbClr val="002060"/>
              </a:solidFill>
            </a:endParaRPr>
          </a:p>
        </p:txBody>
      </p:sp>
      <p:sp>
        <p:nvSpPr>
          <p:cNvPr id="4" name="6 - Στρογγυλεμένο ορθογώνιο">
            <a:extLst>
              <a:ext uri="{FF2B5EF4-FFF2-40B4-BE49-F238E27FC236}">
                <a16:creationId xmlns:a16="http://schemas.microsoft.com/office/drawing/2014/main" id="{95D9B751-6A2A-49A0-9224-7472FB0511EA}"/>
              </a:ext>
            </a:extLst>
          </p:cNvPr>
          <p:cNvSpPr/>
          <p:nvPr/>
        </p:nvSpPr>
        <p:spPr>
          <a:xfrm>
            <a:off x="536635" y="1579953"/>
            <a:ext cx="8203625" cy="1075389"/>
          </a:xfrm>
          <a:prstGeom prst="roundRect">
            <a:avLst/>
          </a:prstGeom>
          <a:solidFill>
            <a:srgbClr val="D8B2CD"/>
          </a:solidFill>
          <a:ln w="12700" cap="flat" cmpd="sng" algn="ctr">
            <a:solidFill>
              <a:srgbClr val="FF2929"/>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tabLst/>
              <a:defRPr/>
            </a:pPr>
            <a:r>
              <a:rPr lang="el-GR" sz="2000" b="1" dirty="0">
                <a:solidFill>
                  <a:srgbClr val="002060"/>
                </a:solidFill>
              </a:rPr>
              <a:t>Όλοι</a:t>
            </a:r>
            <a:r>
              <a:rPr lang="el-GR" sz="2000" dirty="0">
                <a:solidFill>
                  <a:srgbClr val="002060"/>
                </a:solidFill>
              </a:rPr>
              <a:t> οι μαθητές στο τέλος αποτίμησαν </a:t>
            </a:r>
            <a:r>
              <a:rPr lang="el-GR" sz="2000" b="1" dirty="0">
                <a:solidFill>
                  <a:srgbClr val="002060"/>
                </a:solidFill>
              </a:rPr>
              <a:t>θετικά</a:t>
            </a:r>
            <a:r>
              <a:rPr lang="el-GR" sz="2000" dirty="0">
                <a:solidFill>
                  <a:srgbClr val="002060"/>
                </a:solidFill>
              </a:rPr>
              <a:t> τη δράση.</a:t>
            </a:r>
            <a:endParaRPr kumimoji="0" lang="el-GR" sz="2000" b="0" i="0" u="none" strike="noStrike" kern="0" cap="none" spc="0" normalizeH="0" baseline="0" noProof="0" dirty="0">
              <a:ln>
                <a:noFill/>
              </a:ln>
              <a:solidFill>
                <a:srgbClr val="002060"/>
              </a:solidFill>
              <a:effectLst/>
              <a:uLnTx/>
              <a:uFillTx/>
              <a:cs typeface="Times New Roman" panose="02020603050405020304" pitchFamily="18" charset="0"/>
            </a:endParaRPr>
          </a:p>
        </p:txBody>
      </p:sp>
      <p:sp>
        <p:nvSpPr>
          <p:cNvPr id="5" name="7 - Στρογγυλεμένο ορθογώνιο">
            <a:extLst>
              <a:ext uri="{FF2B5EF4-FFF2-40B4-BE49-F238E27FC236}">
                <a16:creationId xmlns:a16="http://schemas.microsoft.com/office/drawing/2014/main" id="{2002955C-2241-4AA1-A9DE-9E9F19B1AACC}"/>
              </a:ext>
            </a:extLst>
          </p:cNvPr>
          <p:cNvSpPr/>
          <p:nvPr/>
        </p:nvSpPr>
        <p:spPr>
          <a:xfrm>
            <a:off x="536374" y="2996952"/>
            <a:ext cx="8203886" cy="1152128"/>
          </a:xfrm>
          <a:prstGeom prst="roundRect">
            <a:avLst/>
          </a:prstGeom>
          <a:solidFill>
            <a:srgbClr val="90FAEB"/>
          </a:solidFill>
          <a:ln w="12700" cap="flat" cmpd="sng" algn="ctr">
            <a:solidFill>
              <a:srgbClr val="5B9BD5">
                <a:shade val="50000"/>
              </a:srgbClr>
            </a:solidFill>
            <a:prstDash val="solid"/>
            <a:miter lim="800000"/>
          </a:ln>
          <a:effectLst/>
        </p:spPr>
        <p:txBody>
          <a:bodyPr anchor="ctr"/>
          <a:lstStyle/>
          <a:p>
            <a:pPr marL="342900" lvl="0" indent="-342900" algn="just" defTabSz="685800" fontAlgn="auto">
              <a:lnSpc>
                <a:spcPct val="150000"/>
              </a:lnSpc>
              <a:spcBef>
                <a:spcPts val="750"/>
              </a:spcBef>
              <a:spcAft>
                <a:spcPts val="0"/>
              </a:spcAft>
              <a:buFont typeface="Symbol" panose="05050102010706020507" pitchFamily="18" charset="2"/>
              <a:buChar char=""/>
            </a:pPr>
            <a:endParaRPr lang="el-GR" sz="2000" dirty="0">
              <a:solidFill>
                <a:prstClr val="black"/>
              </a:solidFill>
              <a:cs typeface="Times New Roman" panose="02020603050405020304" pitchFamily="18" charset="0"/>
            </a:endParaRPr>
          </a:p>
          <a:p>
            <a:pPr algn="just" defTabSz="685800" fontAlgn="auto">
              <a:spcBef>
                <a:spcPts val="750"/>
              </a:spcBef>
              <a:spcAft>
                <a:spcPts val="0"/>
              </a:spcAft>
            </a:pPr>
            <a:r>
              <a:rPr lang="el-GR" sz="2000" b="1" dirty="0">
                <a:solidFill>
                  <a:srgbClr val="002060"/>
                </a:solidFill>
              </a:rPr>
              <a:t>Αρνητικά </a:t>
            </a:r>
            <a:r>
              <a:rPr lang="el-GR" sz="2000" dirty="0">
                <a:solidFill>
                  <a:srgbClr val="002060"/>
                </a:solidFill>
              </a:rPr>
              <a:t>δεν την αποτίμησε </a:t>
            </a:r>
            <a:r>
              <a:rPr lang="el-GR" sz="2000" b="1" dirty="0">
                <a:solidFill>
                  <a:srgbClr val="002060"/>
                </a:solidFill>
              </a:rPr>
              <a:t>κανείς.</a:t>
            </a:r>
            <a:r>
              <a:rPr lang="el-GR" sz="2000" dirty="0">
                <a:solidFill>
                  <a:srgbClr val="002060"/>
                </a:solidFill>
              </a:rPr>
              <a:t> Οι παρατηρήσεις για </a:t>
            </a:r>
            <a:r>
              <a:rPr lang="el-GR" sz="2000" b="1" dirty="0">
                <a:solidFill>
                  <a:srgbClr val="002060"/>
                </a:solidFill>
              </a:rPr>
              <a:t>αρνητικά σημεία </a:t>
            </a:r>
            <a:r>
              <a:rPr lang="el-GR" sz="2000" dirty="0">
                <a:solidFill>
                  <a:srgbClr val="002060"/>
                </a:solidFill>
              </a:rPr>
              <a:t>αφορούν σε κρίσεις και καταστάσεις </a:t>
            </a:r>
            <a:r>
              <a:rPr lang="el-GR" sz="2000" b="1" dirty="0">
                <a:solidFill>
                  <a:srgbClr val="002060"/>
                </a:solidFill>
              </a:rPr>
              <a:t>άσχετες με τη δράση</a:t>
            </a:r>
            <a:r>
              <a:rPr lang="el-GR" sz="2000" dirty="0">
                <a:solidFill>
                  <a:srgbClr val="002060"/>
                </a:solidFill>
              </a:rPr>
              <a:t>, π.χ. </a:t>
            </a:r>
            <a:r>
              <a:rPr lang="el-GR" sz="2000" b="1" dirty="0">
                <a:solidFill>
                  <a:srgbClr val="002060"/>
                </a:solidFill>
              </a:rPr>
              <a:t>η ζέστη στις επισκέψεις ή ο φάρος στο Ρέθυμνο.</a:t>
            </a:r>
          </a:p>
          <a:p>
            <a:pPr lvl="0" algn="just" defTabSz="685800" fontAlgn="auto">
              <a:spcBef>
                <a:spcPts val="750"/>
              </a:spcBef>
              <a:spcAft>
                <a:spcPts val="0"/>
              </a:spcAft>
            </a:pPr>
            <a:endParaRPr lang="el-GR" sz="2000" dirty="0">
              <a:solidFill>
                <a:prstClr val="black"/>
              </a:solidFill>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l-GR" sz="2800" b="0" i="0" u="none" strike="noStrike" kern="0" cap="none" spc="0" normalizeH="0" baseline="0" noProof="0" dirty="0">
                <a:ln>
                  <a:noFill/>
                </a:ln>
                <a:solidFill>
                  <a:srgbClr val="5B9BD5">
                    <a:lumMod val="20000"/>
                    <a:lumOff val="80000"/>
                  </a:srgbClr>
                </a:solidFill>
                <a:effectLst/>
                <a:uLnTx/>
                <a:uFillTx/>
                <a:latin typeface="Calibri"/>
                <a:ea typeface="+mn-ea"/>
                <a:cs typeface="+mn-cs"/>
              </a:rPr>
              <a:t>. </a:t>
            </a:r>
          </a:p>
        </p:txBody>
      </p:sp>
      <p:sp>
        <p:nvSpPr>
          <p:cNvPr id="6" name="8 - Στρογγυλεμένο ορθογώνιο">
            <a:extLst>
              <a:ext uri="{FF2B5EF4-FFF2-40B4-BE49-F238E27FC236}">
                <a16:creationId xmlns:a16="http://schemas.microsoft.com/office/drawing/2014/main" id="{72551486-9F7E-4DA8-BDE9-59481D35D0E1}"/>
              </a:ext>
            </a:extLst>
          </p:cNvPr>
          <p:cNvSpPr/>
          <p:nvPr/>
        </p:nvSpPr>
        <p:spPr>
          <a:xfrm>
            <a:off x="536374" y="4490690"/>
            <a:ext cx="8284753" cy="1075389"/>
          </a:xfrm>
          <a:prstGeom prst="roundRect">
            <a:avLst/>
          </a:prstGeom>
          <a:solidFill>
            <a:srgbClr val="99CCFF"/>
          </a:solidFill>
          <a:ln w="12700" cap="flat" cmpd="sng" algn="ctr">
            <a:solidFill>
              <a:srgbClr val="5B9BD5">
                <a:shade val="50000"/>
              </a:srgbClr>
            </a:solidFill>
            <a:prstDash val="solid"/>
            <a:miter lim="800000"/>
          </a:ln>
          <a:effectLst/>
        </p:spPr>
        <p:txBody>
          <a:bodyPr anchor="ctr"/>
          <a:lstStyle/>
          <a:p>
            <a:pPr lvl="0" algn="just"/>
            <a:r>
              <a:rPr lang="el-GR" sz="2000" b="1" dirty="0"/>
              <a:t> </a:t>
            </a:r>
            <a:r>
              <a:rPr lang="el-GR" sz="2000" b="1" dirty="0">
                <a:solidFill>
                  <a:srgbClr val="002060"/>
                </a:solidFill>
              </a:rPr>
              <a:t>Η πιο ισχυρή στιγμή</a:t>
            </a:r>
            <a:r>
              <a:rPr lang="el-GR" sz="2000" dirty="0">
                <a:solidFill>
                  <a:srgbClr val="002060"/>
                </a:solidFill>
              </a:rPr>
              <a:t> της </a:t>
            </a:r>
            <a:r>
              <a:rPr lang="el-GR" sz="2000" b="1" dirty="0">
                <a:solidFill>
                  <a:srgbClr val="002060"/>
                </a:solidFill>
              </a:rPr>
              <a:t>δράσης</a:t>
            </a:r>
            <a:r>
              <a:rPr lang="el-GR" sz="2000" dirty="0">
                <a:solidFill>
                  <a:srgbClr val="002060"/>
                </a:solidFill>
              </a:rPr>
              <a:t> για τους μαθητές ήταν </a:t>
            </a:r>
            <a:r>
              <a:rPr lang="el-GR" sz="2000" b="1" dirty="0">
                <a:solidFill>
                  <a:srgbClr val="002060"/>
                </a:solidFill>
              </a:rPr>
              <a:t>η επίσκεψη στην πόλη της απομακρυσμένης τάξης.</a:t>
            </a:r>
          </a:p>
        </p:txBody>
      </p:sp>
    </p:spTree>
    <p:extLst>
      <p:ext uri="{BB962C8B-B14F-4D97-AF65-F5344CB8AC3E}">
        <p14:creationId xmlns:p14="http://schemas.microsoft.com/office/powerpoint/2010/main" val="5202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DED9E610-5188-46BB-A3EE-7EF54ECC541C}"/>
              </a:ext>
            </a:extLst>
          </p:cNvPr>
          <p:cNvGraphicFramePr/>
          <p:nvPr>
            <p:extLst>
              <p:ext uri="{D42A27DB-BD31-4B8C-83A1-F6EECF244321}">
                <p14:modId xmlns:p14="http://schemas.microsoft.com/office/powerpoint/2010/main" val="335816839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9E4B17B2-B817-40EF-BF8C-CB0637791D7C}"/>
              </a:ext>
            </a:extLst>
          </p:cNvPr>
          <p:cNvSpPr/>
          <p:nvPr/>
        </p:nvSpPr>
        <p:spPr>
          <a:xfrm>
            <a:off x="827584" y="260648"/>
            <a:ext cx="7766293" cy="584775"/>
          </a:xfrm>
          <a:prstGeom prst="rect">
            <a:avLst/>
          </a:prstGeom>
        </p:spPr>
        <p:txBody>
          <a:bodyPr wrap="none">
            <a:spAutoFit/>
          </a:bodyPr>
          <a:lstStyle/>
          <a:p>
            <a:pPr algn="ctr"/>
            <a:r>
              <a:rPr lang="el-GR" sz="3200" b="1" dirty="0">
                <a:solidFill>
                  <a:srgbClr val="002060"/>
                </a:solidFill>
                <a:cs typeface="Times New Roman" panose="02020603050405020304" pitchFamily="18" charset="0"/>
              </a:rPr>
              <a:t>Απαντήσεις στα ερευνητικά ερωτήματα 1/4</a:t>
            </a:r>
            <a:endParaRPr lang="el-GR" b="1" dirty="0">
              <a:solidFill>
                <a:srgbClr val="002060"/>
              </a:solidFill>
            </a:endParaRPr>
          </a:p>
        </p:txBody>
      </p:sp>
    </p:spTree>
    <p:extLst>
      <p:ext uri="{BB962C8B-B14F-4D97-AF65-F5344CB8AC3E}">
        <p14:creationId xmlns:p14="http://schemas.microsoft.com/office/powerpoint/2010/main" val="84619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E9A1F74-D647-4C4B-A27A-B301D97FE91A}"/>
                                            </p:graphicEl>
                                          </p:spTgt>
                                        </p:tgtEl>
                                        <p:attrNameLst>
                                          <p:attrName>style.visibility</p:attrName>
                                        </p:attrNameLst>
                                      </p:cBhvr>
                                      <p:to>
                                        <p:strVal val="visible"/>
                                      </p:to>
                                    </p:set>
                                    <p:animEffect transition="in" filter="fade">
                                      <p:cBhvr>
                                        <p:cTn id="12" dur="500"/>
                                        <p:tgtEl>
                                          <p:spTgt spid="4">
                                            <p:graphicEl>
                                              <a:dgm id="{4E9A1F74-D647-4C4B-A27A-B301D97FE91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226740AC-E149-40BE-8D71-EC9403C9DC3C}"/>
                                            </p:graphicEl>
                                          </p:spTgt>
                                        </p:tgtEl>
                                        <p:attrNameLst>
                                          <p:attrName>style.visibility</p:attrName>
                                        </p:attrNameLst>
                                      </p:cBhvr>
                                      <p:to>
                                        <p:strVal val="visible"/>
                                      </p:to>
                                    </p:set>
                                    <p:animEffect transition="in" filter="fade">
                                      <p:cBhvr>
                                        <p:cTn id="17" dur="500"/>
                                        <p:tgtEl>
                                          <p:spTgt spid="4">
                                            <p:graphicEl>
                                              <a:dgm id="{226740AC-E149-40BE-8D71-EC9403C9DC3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18FD004F-F800-4E08-BCAD-45D6A43DD0C4}"/>
                                            </p:graphicEl>
                                          </p:spTgt>
                                        </p:tgtEl>
                                        <p:attrNameLst>
                                          <p:attrName>style.visibility</p:attrName>
                                        </p:attrNameLst>
                                      </p:cBhvr>
                                      <p:to>
                                        <p:strVal val="visible"/>
                                      </p:to>
                                    </p:set>
                                    <p:animEffect transition="in" filter="fade">
                                      <p:cBhvr>
                                        <p:cTn id="20" dur="500"/>
                                        <p:tgtEl>
                                          <p:spTgt spid="4">
                                            <p:graphicEl>
                                              <a:dgm id="{18FD004F-F800-4E08-BCAD-45D6A43DD0C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587697CB-53D1-453D-9E9A-7589A7923A0F}"/>
                                            </p:graphicEl>
                                          </p:spTgt>
                                        </p:tgtEl>
                                        <p:attrNameLst>
                                          <p:attrName>style.visibility</p:attrName>
                                        </p:attrNameLst>
                                      </p:cBhvr>
                                      <p:to>
                                        <p:strVal val="visible"/>
                                      </p:to>
                                    </p:set>
                                    <p:animEffect transition="in" filter="fade">
                                      <p:cBhvr>
                                        <p:cTn id="25" dur="500"/>
                                        <p:tgtEl>
                                          <p:spTgt spid="4">
                                            <p:graphicEl>
                                              <a:dgm id="{587697CB-53D1-453D-9E9A-7589A7923A0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8D358773-2BDD-496B-B1A1-DA33D9BEC44B}"/>
                                            </p:graphicEl>
                                          </p:spTgt>
                                        </p:tgtEl>
                                        <p:attrNameLst>
                                          <p:attrName>style.visibility</p:attrName>
                                        </p:attrNameLst>
                                      </p:cBhvr>
                                      <p:to>
                                        <p:strVal val="visible"/>
                                      </p:to>
                                    </p:set>
                                    <p:animEffect transition="in" filter="fade">
                                      <p:cBhvr>
                                        <p:cTn id="28" dur="500"/>
                                        <p:tgtEl>
                                          <p:spTgt spid="4">
                                            <p:graphicEl>
                                              <a:dgm id="{8D358773-2BDD-496B-B1A1-DA33D9BEC4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DED9E610-5188-46BB-A3EE-7EF54ECC541C}"/>
              </a:ext>
            </a:extLst>
          </p:cNvPr>
          <p:cNvGraphicFramePr/>
          <p:nvPr>
            <p:extLst>
              <p:ext uri="{D42A27DB-BD31-4B8C-83A1-F6EECF244321}">
                <p14:modId xmlns:p14="http://schemas.microsoft.com/office/powerpoint/2010/main" val="2600684887"/>
              </p:ext>
            </p:extLst>
          </p:nvPr>
        </p:nvGraphicFramePr>
        <p:xfrm>
          <a:off x="539552" y="1397000"/>
          <a:ext cx="8352928"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9E4B17B2-B817-40EF-BF8C-CB0637791D7C}"/>
              </a:ext>
            </a:extLst>
          </p:cNvPr>
          <p:cNvSpPr/>
          <p:nvPr/>
        </p:nvSpPr>
        <p:spPr>
          <a:xfrm>
            <a:off x="827584" y="260648"/>
            <a:ext cx="7766293" cy="584775"/>
          </a:xfrm>
          <a:prstGeom prst="rect">
            <a:avLst/>
          </a:prstGeom>
        </p:spPr>
        <p:txBody>
          <a:bodyPr wrap="none">
            <a:spAutoFit/>
          </a:bodyPr>
          <a:lstStyle/>
          <a:p>
            <a:pPr algn="ctr"/>
            <a:r>
              <a:rPr lang="el-GR" sz="3200" b="1" dirty="0">
                <a:solidFill>
                  <a:srgbClr val="002060"/>
                </a:solidFill>
                <a:cs typeface="Times New Roman" panose="02020603050405020304" pitchFamily="18" charset="0"/>
              </a:rPr>
              <a:t>Απαντήσεις στα ερευνητικά ερωτήματα 2/4</a:t>
            </a:r>
            <a:endParaRPr lang="el-GR" b="1" dirty="0">
              <a:solidFill>
                <a:srgbClr val="002060"/>
              </a:solidFill>
            </a:endParaRPr>
          </a:p>
        </p:txBody>
      </p:sp>
    </p:spTree>
    <p:extLst>
      <p:ext uri="{BB962C8B-B14F-4D97-AF65-F5344CB8AC3E}">
        <p14:creationId xmlns:p14="http://schemas.microsoft.com/office/powerpoint/2010/main" val="24085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E9A1F74-D647-4C4B-A27A-B301D97FE91A}"/>
                                            </p:graphicEl>
                                          </p:spTgt>
                                        </p:tgtEl>
                                        <p:attrNameLst>
                                          <p:attrName>style.visibility</p:attrName>
                                        </p:attrNameLst>
                                      </p:cBhvr>
                                      <p:to>
                                        <p:strVal val="visible"/>
                                      </p:to>
                                    </p:set>
                                    <p:animEffect transition="in" filter="fade">
                                      <p:cBhvr>
                                        <p:cTn id="12" dur="500"/>
                                        <p:tgtEl>
                                          <p:spTgt spid="4">
                                            <p:graphicEl>
                                              <a:dgm id="{4E9A1F74-D647-4C4B-A27A-B301D97FE91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226740AC-E149-40BE-8D71-EC9403C9DC3C}"/>
                                            </p:graphicEl>
                                          </p:spTgt>
                                        </p:tgtEl>
                                        <p:attrNameLst>
                                          <p:attrName>style.visibility</p:attrName>
                                        </p:attrNameLst>
                                      </p:cBhvr>
                                      <p:to>
                                        <p:strVal val="visible"/>
                                      </p:to>
                                    </p:set>
                                    <p:animEffect transition="in" filter="fade">
                                      <p:cBhvr>
                                        <p:cTn id="17" dur="500"/>
                                        <p:tgtEl>
                                          <p:spTgt spid="4">
                                            <p:graphicEl>
                                              <a:dgm id="{226740AC-E149-40BE-8D71-EC9403C9DC3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18FD004F-F800-4E08-BCAD-45D6A43DD0C4}"/>
                                            </p:graphicEl>
                                          </p:spTgt>
                                        </p:tgtEl>
                                        <p:attrNameLst>
                                          <p:attrName>style.visibility</p:attrName>
                                        </p:attrNameLst>
                                      </p:cBhvr>
                                      <p:to>
                                        <p:strVal val="visible"/>
                                      </p:to>
                                    </p:set>
                                    <p:animEffect transition="in" filter="fade">
                                      <p:cBhvr>
                                        <p:cTn id="20" dur="500"/>
                                        <p:tgtEl>
                                          <p:spTgt spid="4">
                                            <p:graphicEl>
                                              <a:dgm id="{18FD004F-F800-4E08-BCAD-45D6A43DD0C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587697CB-53D1-453D-9E9A-7589A7923A0F}"/>
                                            </p:graphicEl>
                                          </p:spTgt>
                                        </p:tgtEl>
                                        <p:attrNameLst>
                                          <p:attrName>style.visibility</p:attrName>
                                        </p:attrNameLst>
                                      </p:cBhvr>
                                      <p:to>
                                        <p:strVal val="visible"/>
                                      </p:to>
                                    </p:set>
                                    <p:animEffect transition="in" filter="fade">
                                      <p:cBhvr>
                                        <p:cTn id="25" dur="500"/>
                                        <p:tgtEl>
                                          <p:spTgt spid="4">
                                            <p:graphicEl>
                                              <a:dgm id="{587697CB-53D1-453D-9E9A-7589A7923A0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8D358773-2BDD-496B-B1A1-DA33D9BEC44B}"/>
                                            </p:graphicEl>
                                          </p:spTgt>
                                        </p:tgtEl>
                                        <p:attrNameLst>
                                          <p:attrName>style.visibility</p:attrName>
                                        </p:attrNameLst>
                                      </p:cBhvr>
                                      <p:to>
                                        <p:strVal val="visible"/>
                                      </p:to>
                                    </p:set>
                                    <p:animEffect transition="in" filter="fade">
                                      <p:cBhvr>
                                        <p:cTn id="28" dur="500"/>
                                        <p:tgtEl>
                                          <p:spTgt spid="4">
                                            <p:graphicEl>
                                              <a:dgm id="{8D358773-2BDD-496B-B1A1-DA33D9BEC4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DED9E610-5188-46BB-A3EE-7EF54ECC541C}"/>
              </a:ext>
            </a:extLst>
          </p:cNvPr>
          <p:cNvGraphicFramePr/>
          <p:nvPr>
            <p:extLst>
              <p:ext uri="{D42A27DB-BD31-4B8C-83A1-F6EECF244321}">
                <p14:modId xmlns:p14="http://schemas.microsoft.com/office/powerpoint/2010/main" val="1486687099"/>
              </p:ext>
            </p:extLst>
          </p:nvPr>
        </p:nvGraphicFramePr>
        <p:xfrm>
          <a:off x="539552" y="1397000"/>
          <a:ext cx="8352928"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9E4B17B2-B817-40EF-BF8C-CB0637791D7C}"/>
              </a:ext>
            </a:extLst>
          </p:cNvPr>
          <p:cNvSpPr/>
          <p:nvPr/>
        </p:nvSpPr>
        <p:spPr>
          <a:xfrm>
            <a:off x="827584" y="260648"/>
            <a:ext cx="7766293" cy="584775"/>
          </a:xfrm>
          <a:prstGeom prst="rect">
            <a:avLst/>
          </a:prstGeom>
        </p:spPr>
        <p:txBody>
          <a:bodyPr wrap="none">
            <a:spAutoFit/>
          </a:bodyPr>
          <a:lstStyle/>
          <a:p>
            <a:pPr algn="ctr"/>
            <a:r>
              <a:rPr lang="el-GR" sz="3200" b="1" dirty="0">
                <a:solidFill>
                  <a:srgbClr val="002060"/>
                </a:solidFill>
                <a:cs typeface="Times New Roman" panose="02020603050405020304" pitchFamily="18" charset="0"/>
              </a:rPr>
              <a:t>Απαντήσεις στα ερευνητικά ερωτήματα 3/4</a:t>
            </a:r>
            <a:endParaRPr lang="el-GR" b="1" dirty="0">
              <a:solidFill>
                <a:srgbClr val="002060"/>
              </a:solidFill>
            </a:endParaRPr>
          </a:p>
        </p:txBody>
      </p:sp>
    </p:spTree>
    <p:extLst>
      <p:ext uri="{BB962C8B-B14F-4D97-AF65-F5344CB8AC3E}">
        <p14:creationId xmlns:p14="http://schemas.microsoft.com/office/powerpoint/2010/main" val="22540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E9A1F74-D647-4C4B-A27A-B301D97FE91A}"/>
                                            </p:graphicEl>
                                          </p:spTgt>
                                        </p:tgtEl>
                                        <p:attrNameLst>
                                          <p:attrName>style.visibility</p:attrName>
                                        </p:attrNameLst>
                                      </p:cBhvr>
                                      <p:to>
                                        <p:strVal val="visible"/>
                                      </p:to>
                                    </p:set>
                                    <p:animEffect transition="in" filter="fade">
                                      <p:cBhvr>
                                        <p:cTn id="12" dur="500"/>
                                        <p:tgtEl>
                                          <p:spTgt spid="4">
                                            <p:graphicEl>
                                              <a:dgm id="{4E9A1F74-D647-4C4B-A27A-B301D97FE91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226740AC-E149-40BE-8D71-EC9403C9DC3C}"/>
                                            </p:graphicEl>
                                          </p:spTgt>
                                        </p:tgtEl>
                                        <p:attrNameLst>
                                          <p:attrName>style.visibility</p:attrName>
                                        </p:attrNameLst>
                                      </p:cBhvr>
                                      <p:to>
                                        <p:strVal val="visible"/>
                                      </p:to>
                                    </p:set>
                                    <p:animEffect transition="in" filter="fade">
                                      <p:cBhvr>
                                        <p:cTn id="17" dur="500"/>
                                        <p:tgtEl>
                                          <p:spTgt spid="4">
                                            <p:graphicEl>
                                              <a:dgm id="{226740AC-E149-40BE-8D71-EC9403C9DC3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18FD004F-F800-4E08-BCAD-45D6A43DD0C4}"/>
                                            </p:graphicEl>
                                          </p:spTgt>
                                        </p:tgtEl>
                                        <p:attrNameLst>
                                          <p:attrName>style.visibility</p:attrName>
                                        </p:attrNameLst>
                                      </p:cBhvr>
                                      <p:to>
                                        <p:strVal val="visible"/>
                                      </p:to>
                                    </p:set>
                                    <p:animEffect transition="in" filter="fade">
                                      <p:cBhvr>
                                        <p:cTn id="20" dur="500"/>
                                        <p:tgtEl>
                                          <p:spTgt spid="4">
                                            <p:graphicEl>
                                              <a:dgm id="{18FD004F-F800-4E08-BCAD-45D6A43DD0C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587697CB-53D1-453D-9E9A-7589A7923A0F}"/>
                                            </p:graphicEl>
                                          </p:spTgt>
                                        </p:tgtEl>
                                        <p:attrNameLst>
                                          <p:attrName>style.visibility</p:attrName>
                                        </p:attrNameLst>
                                      </p:cBhvr>
                                      <p:to>
                                        <p:strVal val="visible"/>
                                      </p:to>
                                    </p:set>
                                    <p:animEffect transition="in" filter="fade">
                                      <p:cBhvr>
                                        <p:cTn id="25" dur="500"/>
                                        <p:tgtEl>
                                          <p:spTgt spid="4">
                                            <p:graphicEl>
                                              <a:dgm id="{587697CB-53D1-453D-9E9A-7589A7923A0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8D358773-2BDD-496B-B1A1-DA33D9BEC44B}"/>
                                            </p:graphicEl>
                                          </p:spTgt>
                                        </p:tgtEl>
                                        <p:attrNameLst>
                                          <p:attrName>style.visibility</p:attrName>
                                        </p:attrNameLst>
                                      </p:cBhvr>
                                      <p:to>
                                        <p:strVal val="visible"/>
                                      </p:to>
                                    </p:set>
                                    <p:animEffect transition="in" filter="fade">
                                      <p:cBhvr>
                                        <p:cTn id="28" dur="500"/>
                                        <p:tgtEl>
                                          <p:spTgt spid="4">
                                            <p:graphicEl>
                                              <a:dgm id="{8D358773-2BDD-496B-B1A1-DA33D9BEC4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DED9E610-5188-46BB-A3EE-7EF54ECC541C}"/>
              </a:ext>
            </a:extLst>
          </p:cNvPr>
          <p:cNvGraphicFramePr/>
          <p:nvPr>
            <p:extLst>
              <p:ext uri="{D42A27DB-BD31-4B8C-83A1-F6EECF244321}">
                <p14:modId xmlns:p14="http://schemas.microsoft.com/office/powerpoint/2010/main" val="1930145813"/>
              </p:ext>
            </p:extLst>
          </p:nvPr>
        </p:nvGraphicFramePr>
        <p:xfrm>
          <a:off x="539552" y="1397000"/>
          <a:ext cx="8352928" cy="4624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9E4B17B2-B817-40EF-BF8C-CB0637791D7C}"/>
              </a:ext>
            </a:extLst>
          </p:cNvPr>
          <p:cNvSpPr/>
          <p:nvPr/>
        </p:nvSpPr>
        <p:spPr>
          <a:xfrm>
            <a:off x="776288" y="260648"/>
            <a:ext cx="7868885" cy="584775"/>
          </a:xfrm>
          <a:prstGeom prst="rect">
            <a:avLst/>
          </a:prstGeom>
        </p:spPr>
        <p:txBody>
          <a:bodyPr wrap="none">
            <a:spAutoFit/>
          </a:bodyPr>
          <a:lstStyle/>
          <a:p>
            <a:pPr algn="ctr"/>
            <a:r>
              <a:rPr lang="el-GR" sz="3200" b="1" dirty="0">
                <a:solidFill>
                  <a:srgbClr val="002060"/>
                </a:solidFill>
                <a:cs typeface="Times New Roman" panose="02020603050405020304" pitchFamily="18" charset="0"/>
              </a:rPr>
              <a:t>Απαντήσεις στα ερευνητικά ερωτήματα 4/4</a:t>
            </a:r>
            <a:endParaRPr lang="el-GR" b="1" dirty="0">
              <a:solidFill>
                <a:srgbClr val="002060"/>
              </a:solidFill>
            </a:endParaRPr>
          </a:p>
        </p:txBody>
      </p:sp>
    </p:spTree>
    <p:extLst>
      <p:ext uri="{BB962C8B-B14F-4D97-AF65-F5344CB8AC3E}">
        <p14:creationId xmlns:p14="http://schemas.microsoft.com/office/powerpoint/2010/main" val="407049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5208" y="548680"/>
            <a:ext cx="7199240" cy="765652"/>
          </a:xfrm>
        </p:spPr>
        <p:txBody>
          <a:bodyPr>
            <a:noAutofit/>
          </a:bodyPr>
          <a:lstStyle/>
          <a:p>
            <a:pPr algn="ctr"/>
            <a:r>
              <a:rPr lang="el-GR" sz="3200" dirty="0">
                <a:latin typeface="Times New Roman" panose="02020603050405020304" pitchFamily="18" charset="0"/>
                <a:cs typeface="Times New Roman" panose="02020603050405020304" pitchFamily="18" charset="0"/>
              </a:rPr>
              <a:t> </a:t>
            </a:r>
            <a:r>
              <a:rPr lang="el-GR" sz="2800" dirty="0">
                <a:solidFill>
                  <a:srgbClr val="002060"/>
                </a:solidFill>
                <a:latin typeface="Times New Roman" panose="02020603050405020304" pitchFamily="18" charset="0"/>
                <a:cs typeface="Times New Roman" panose="02020603050405020304" pitchFamily="18" charset="0"/>
              </a:rPr>
              <a:t>Σκοπός της εργασίας</a:t>
            </a:r>
            <a:r>
              <a:rPr lang="en-US" sz="2800" dirty="0">
                <a:solidFill>
                  <a:srgbClr val="002060"/>
                </a:solidFill>
                <a:latin typeface="Times New Roman" panose="02020603050405020304" pitchFamily="18" charset="0"/>
                <a:cs typeface="Times New Roman" panose="02020603050405020304" pitchFamily="18" charset="0"/>
              </a:rPr>
              <a:t>        1/1</a:t>
            </a:r>
            <a:endParaRPr lang="el-GR" sz="2800" b="1" dirty="0">
              <a:solidFill>
                <a:srgbClr val="002060"/>
              </a:solidFill>
              <a:latin typeface="Times New Roman" panose="02020603050405020304" pitchFamily="18" charset="0"/>
              <a:cs typeface="Times New Roman" panose="02020603050405020304" pitchFamily="18" charset="0"/>
            </a:endParaRPr>
          </a:p>
        </p:txBody>
      </p:sp>
      <p:sp>
        <p:nvSpPr>
          <p:cNvPr id="4" name="9 - Ορθογώνιο"/>
          <p:cNvSpPr/>
          <p:nvPr/>
        </p:nvSpPr>
        <p:spPr>
          <a:xfrm>
            <a:off x="791580" y="1556792"/>
            <a:ext cx="7560840" cy="2123658"/>
          </a:xfrm>
          <a:prstGeom prst="rect">
            <a:avLst/>
          </a:prstGeom>
        </p:spPr>
        <p:txBody>
          <a:bodyPr wrap="square">
            <a:spAutoFit/>
          </a:bodyPr>
          <a:lstStyle/>
          <a:p>
            <a:pPr algn="just">
              <a:lnSpc>
                <a:spcPct val="150000"/>
              </a:lnSpc>
            </a:pPr>
            <a:r>
              <a:rPr lang="el-GR" dirty="0">
                <a:solidFill>
                  <a:srgbClr val="002060"/>
                </a:solidFill>
              </a:rPr>
              <a:t>Να ερευνήσει αν οι μαθητές δύο απομακρυσμένων τάξεων μπορούν να διερευνήσουν αποτελεσματικά την ιστορία του τόπου τους μέσα από τα μνημεία του περιβάλλοντός τους.</a:t>
            </a:r>
          </a:p>
          <a:p>
            <a:pPr algn="just"/>
            <a:r>
              <a:rPr lang="el-GR" dirty="0">
                <a:solidFill>
                  <a:srgbClr val="002060"/>
                </a:solidFill>
              </a:rPr>
              <a:t> </a:t>
            </a:r>
          </a:p>
        </p:txBody>
      </p:sp>
      <p:sp>
        <p:nvSpPr>
          <p:cNvPr id="5" name="Υπότιτλος 2">
            <a:extLst>
              <a:ext uri="{FF2B5EF4-FFF2-40B4-BE49-F238E27FC236}">
                <a16:creationId xmlns:a16="http://schemas.microsoft.com/office/drawing/2014/main" id="{3D61A537-3876-43DF-B1D1-04AB3A4AA56E}"/>
              </a:ext>
            </a:extLst>
          </p:cNvPr>
          <p:cNvSpPr>
            <a:spLocks noGrp="1"/>
          </p:cNvSpPr>
          <p:nvPr/>
        </p:nvSpPr>
        <p:spPr>
          <a:xfrm>
            <a:off x="1143000" y="2154560"/>
            <a:ext cx="7677472" cy="254888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l-GR" dirty="0"/>
          </a:p>
        </p:txBody>
      </p:sp>
      <p:pic>
        <p:nvPicPr>
          <p:cNvPr id="6" name="Picture 3">
            <a:extLst>
              <a:ext uri="{FF2B5EF4-FFF2-40B4-BE49-F238E27FC236}">
                <a16:creationId xmlns:a16="http://schemas.microsoft.com/office/drawing/2014/main" id="{E277D748-56D8-487E-9FB8-AC92BDAF1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279009" y="175622"/>
            <a:ext cx="1341438"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AF934810-8A03-4A76-A9E6-B32C993A2A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0" b="95667" l="750" r="100000">
                        <a14:foregroundMark x1="11250" y1="26667" x2="11250" y2="31667"/>
                        <a14:foregroundMark x1="88750" y1="24667" x2="89500" y2="32333"/>
                        <a14:foregroundMark x1="11250" y1="23667" x2="11500" y2="30333"/>
                        <a14:foregroundMark x1="89000" y1="24333" x2="91500" y2="27000"/>
                        <a14:foregroundMark x1="57000" y1="46667" x2="77250" y2="56333"/>
                        <a14:backgroundMark x1="39250" y1="49333" x2="12750" y2="57333"/>
                        <a14:backgroundMark x1="15500" y1="45000" x2="18750" y2="58667"/>
                        <a14:backgroundMark x1="28250" y1="41333" x2="39750" y2="43667"/>
                        <a14:backgroundMark x1="64500" y1="44333" x2="76500" y2="42000"/>
                        <a14:backgroundMark x1="65250" y1="48667" x2="77250" y2="52667"/>
                        <a14:backgroundMark x1="69750" y1="26333" x2="79500" y2="35667"/>
                        <a14:backgroundMark x1="21250" y1="46000" x2="42750" y2="46333"/>
                        <a14:backgroundMark x1="19500" y1="44667" x2="15000" y2="42000"/>
                        <a14:backgroundMark x1="57250" y1="45000" x2="70500" y2="39667"/>
                        <a14:backgroundMark x1="65750" y1="48333" x2="60000" y2="46333"/>
                        <a14:backgroundMark x1="63250" y1="49000" x2="60000" y2="47000"/>
                        <a14:backgroundMark x1="77500" y1="47333" x2="80750" y2="48000"/>
                        <a14:backgroundMark x1="11750" y1="28000" x2="12000" y2="44000"/>
                        <a14:backgroundMark x1="10250" y1="25000" x2="11250" y2="36000"/>
                        <a14:backgroundMark x1="11250" y1="26000" x2="12250" y2="33000"/>
                        <a14:backgroundMark x1="12250" y1="26000" x2="13500" y2="32333"/>
                        <a14:backgroundMark x1="90250" y1="26333" x2="88250" y2="46667"/>
                        <a14:backgroundMark x1="87750" y1="23667" x2="91500" y2="31333"/>
                        <a14:backgroundMark x1="90750" y1="24667" x2="89750" y2="33667"/>
                      </a14:backgroundRemoval>
                    </a14:imgEffect>
                  </a14:imgLayer>
                </a14:imgProps>
              </a:ext>
            </a:extLst>
          </a:blip>
          <a:srcRect t="15431" b="32938"/>
          <a:stretch/>
        </p:blipFill>
        <p:spPr>
          <a:xfrm>
            <a:off x="2627784" y="3808971"/>
            <a:ext cx="3449960" cy="1335955"/>
          </a:xfrm>
          <a:prstGeom prst="rect">
            <a:avLst/>
          </a:prstGeom>
        </p:spPr>
      </p:pic>
      <p:pic>
        <p:nvPicPr>
          <p:cNvPr id="1026" name="Picture 2" descr="ÎÏÎ¿ÏÎ­Î»ÎµÏÎ¼Î± ÎµÎ¹ÎºÏÎ½Î±Ï Î³Î¹Î± video conference classroom clip art">
            <a:extLst>
              <a:ext uri="{FF2B5EF4-FFF2-40B4-BE49-F238E27FC236}">
                <a16:creationId xmlns:a16="http://schemas.microsoft.com/office/drawing/2014/main" id="{EC92B85F-79E1-491F-BB30-B87A497486F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877" b="99753" l="4222" r="90000">
                        <a14:foregroundMark x1="20444" y1="40988" x2="26889" y2="52346"/>
                        <a14:foregroundMark x1="23333" y1="42963" x2="26222" y2="43457"/>
                        <a14:foregroundMark x1="35556" y1="53086" x2="38444" y2="52593"/>
                        <a14:foregroundMark x1="60000" y1="52099" x2="64444" y2="54815"/>
                        <a14:foregroundMark x1="69778" y1="74815" x2="74222" y2="74074"/>
                        <a14:foregroundMark x1="75778" y1="44444" x2="77111" y2="56049"/>
                        <a14:foregroundMark x1="74000" y1="46420" x2="73556" y2="55556"/>
                        <a14:foregroundMark x1="72667" y1="46667" x2="71556" y2="53827"/>
                      </a14:backgroundRemoval>
                    </a14:imgEffect>
                  </a14:imgLayer>
                </a14:imgProps>
              </a:ext>
              <a:ext uri="{28A0092B-C50C-407E-A947-70E740481C1C}">
                <a14:useLocalDpi xmlns:a14="http://schemas.microsoft.com/office/drawing/2010/main" val="0"/>
              </a:ext>
            </a:extLst>
          </a:blip>
          <a:srcRect/>
          <a:stretch>
            <a:fillRect/>
          </a:stretch>
        </p:blipFill>
        <p:spPr bwMode="auto">
          <a:xfrm>
            <a:off x="2293207" y="3510210"/>
            <a:ext cx="1273131" cy="11458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ÎÏÎ¿ÏÎ­Î»ÎµÏÎ¼Î± ÎµÎ¹ÎºÏÎ½Î±Ï Î³Î¹Î± video conference classroom clip art">
            <a:extLst>
              <a:ext uri="{FF2B5EF4-FFF2-40B4-BE49-F238E27FC236}">
                <a16:creationId xmlns:a16="http://schemas.microsoft.com/office/drawing/2014/main" id="{EFD429F7-D645-4C18-80E4-DD97046138F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877" b="99753" l="4222" r="90000">
                        <a14:foregroundMark x1="20444" y1="40988" x2="26889" y2="52346"/>
                        <a14:foregroundMark x1="23333" y1="42963" x2="26222" y2="43457"/>
                        <a14:foregroundMark x1="35556" y1="53086" x2="38444" y2="52593"/>
                        <a14:foregroundMark x1="60000" y1="52099" x2="64444" y2="54815"/>
                        <a14:foregroundMark x1="69778" y1="74815" x2="74222" y2="74074"/>
                        <a14:foregroundMark x1="75778" y1="44444" x2="77111" y2="56049"/>
                        <a14:foregroundMark x1="74000" y1="46420" x2="73556" y2="55556"/>
                        <a14:foregroundMark x1="72667" y1="46667" x2="71556" y2="53827"/>
                      </a14:backgroundRemoval>
                    </a14:imgEffect>
                  </a14:imgLayer>
                </a14:imgProps>
              </a:ext>
              <a:ext uri="{28A0092B-C50C-407E-A947-70E740481C1C}">
                <a14:useLocalDpi xmlns:a14="http://schemas.microsoft.com/office/drawing/2010/main" val="0"/>
              </a:ext>
            </a:extLst>
          </a:blip>
          <a:srcRect/>
          <a:stretch>
            <a:fillRect/>
          </a:stretch>
        </p:blipFill>
        <p:spPr bwMode="auto">
          <a:xfrm>
            <a:off x="5724128" y="3797231"/>
            <a:ext cx="1671086" cy="150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4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971600" y="116632"/>
            <a:ext cx="8001000" cy="792088"/>
          </a:xfrm>
        </p:spPr>
        <p:txBody>
          <a:bodyPr>
            <a:normAutofit fontScale="90000"/>
          </a:bodyPr>
          <a:lstStyle/>
          <a:p>
            <a:pPr algn="ctr"/>
            <a:r>
              <a:rPr lang="el-GR" sz="3600" dirty="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Περιορισμοί της έρευνας</a:t>
            </a:r>
            <a:br>
              <a:rPr lang="el-GR" sz="3200" dirty="0">
                <a:solidFill>
                  <a:srgbClr val="002060"/>
                </a:solidFill>
                <a:latin typeface="Times New Roman" panose="02020603050405020304" pitchFamily="18" charset="0"/>
                <a:cs typeface="Times New Roman" panose="02020603050405020304" pitchFamily="18" charset="0"/>
              </a:rPr>
            </a:br>
            <a:endParaRPr lang="el-GR" sz="3200" dirty="0">
              <a:solidFill>
                <a:srgbClr val="002060"/>
              </a:solidFill>
              <a:latin typeface="Times New Roman" panose="02020603050405020304" pitchFamily="18" charset="0"/>
              <a:cs typeface="Times New Roman" panose="02020603050405020304" pitchFamily="18" charset="0"/>
            </a:endParaRPr>
          </a:p>
        </p:txBody>
      </p:sp>
      <p:graphicFrame>
        <p:nvGraphicFramePr>
          <p:cNvPr id="4" name="Διάγραμμα 3">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405062266"/>
              </p:ext>
            </p:extLst>
          </p:nvPr>
        </p:nvGraphicFramePr>
        <p:xfrm>
          <a:off x="628650" y="1340768"/>
          <a:ext cx="8191822"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69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0A23F3B-5DC3-4B80-9231-019000B451DB}"/>
                                            </p:graphicEl>
                                          </p:spTgt>
                                        </p:tgtEl>
                                        <p:attrNameLst>
                                          <p:attrName>style.visibility</p:attrName>
                                        </p:attrNameLst>
                                      </p:cBhvr>
                                      <p:to>
                                        <p:strVal val="visible"/>
                                      </p:to>
                                    </p:set>
                                    <p:animEffect transition="in" filter="fade">
                                      <p:cBhvr>
                                        <p:cTn id="12" dur="500"/>
                                        <p:tgtEl>
                                          <p:spTgt spid="4">
                                            <p:graphicEl>
                                              <a:dgm id="{60A23F3B-5DC3-4B80-9231-019000B451D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A49DEAC-0C5C-4281-8493-8E3A1BBD181E}"/>
                                            </p:graphicEl>
                                          </p:spTgt>
                                        </p:tgtEl>
                                        <p:attrNameLst>
                                          <p:attrName>style.visibility</p:attrName>
                                        </p:attrNameLst>
                                      </p:cBhvr>
                                      <p:to>
                                        <p:strVal val="visible"/>
                                      </p:to>
                                    </p:set>
                                    <p:animEffect transition="in" filter="fade">
                                      <p:cBhvr>
                                        <p:cTn id="17" dur="500"/>
                                        <p:tgtEl>
                                          <p:spTgt spid="4">
                                            <p:graphicEl>
                                              <a:dgm id="{0A49DEAC-0C5C-4281-8493-8E3A1BBD181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D608DF8-16A3-4133-B79C-F000273843AA}"/>
                                            </p:graphicEl>
                                          </p:spTgt>
                                        </p:tgtEl>
                                        <p:attrNameLst>
                                          <p:attrName>style.visibility</p:attrName>
                                        </p:attrNameLst>
                                      </p:cBhvr>
                                      <p:to>
                                        <p:strVal val="visible"/>
                                      </p:to>
                                    </p:set>
                                    <p:animEffect transition="in" filter="fade">
                                      <p:cBhvr>
                                        <p:cTn id="22" dur="500"/>
                                        <p:tgtEl>
                                          <p:spTgt spid="4">
                                            <p:graphicEl>
                                              <a:dgm id="{3D608DF8-16A3-4133-B79C-F000273843A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35788A0-0E9A-4B33-872D-C3D6FB55BB79}"/>
                                            </p:graphicEl>
                                          </p:spTgt>
                                        </p:tgtEl>
                                        <p:attrNameLst>
                                          <p:attrName>style.visibility</p:attrName>
                                        </p:attrNameLst>
                                      </p:cBhvr>
                                      <p:to>
                                        <p:strVal val="visible"/>
                                      </p:to>
                                    </p:set>
                                    <p:animEffect transition="in" filter="fade">
                                      <p:cBhvr>
                                        <p:cTn id="27" dur="500"/>
                                        <p:tgtEl>
                                          <p:spTgt spid="4">
                                            <p:graphicEl>
                                              <a:dgm id="{F35788A0-0E9A-4B33-872D-C3D6FB55BB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286A46EF-368C-483F-90CF-143A8232036A}"/>
                                            </p:graphicEl>
                                          </p:spTgt>
                                        </p:tgtEl>
                                        <p:attrNameLst>
                                          <p:attrName>style.visibility</p:attrName>
                                        </p:attrNameLst>
                                      </p:cBhvr>
                                      <p:to>
                                        <p:strVal val="visible"/>
                                      </p:to>
                                    </p:set>
                                    <p:animEffect transition="in" filter="fade">
                                      <p:cBhvr>
                                        <p:cTn id="32" dur="500"/>
                                        <p:tgtEl>
                                          <p:spTgt spid="4">
                                            <p:graphicEl>
                                              <a:dgm id="{286A46EF-368C-483F-90CF-143A8232036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0941BF78-BE23-4D0B-909C-23F7C2851314}"/>
                                            </p:graphicEl>
                                          </p:spTgt>
                                        </p:tgtEl>
                                        <p:attrNameLst>
                                          <p:attrName>style.visibility</p:attrName>
                                        </p:attrNameLst>
                                      </p:cBhvr>
                                      <p:to>
                                        <p:strVal val="visible"/>
                                      </p:to>
                                    </p:set>
                                    <p:animEffect transition="in" filter="fade">
                                      <p:cBhvr>
                                        <p:cTn id="37" dur="500"/>
                                        <p:tgtEl>
                                          <p:spTgt spid="4">
                                            <p:graphicEl>
                                              <a:dgm id="{0941BF78-BE23-4D0B-909C-23F7C28513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971600" y="116632"/>
            <a:ext cx="8001000" cy="792088"/>
          </a:xfrm>
        </p:spPr>
        <p:txBody>
          <a:bodyPr>
            <a:normAutofit fontScale="90000"/>
          </a:bodyPr>
          <a:lstStyle/>
          <a:p>
            <a:pPr algn="ctr"/>
            <a:r>
              <a:rPr lang="el-GR" sz="3600" dirty="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Προτάσεις για αποτελεσματικότερη διερεύνηση του θέματος</a:t>
            </a:r>
          </a:p>
        </p:txBody>
      </p:sp>
      <p:graphicFrame>
        <p:nvGraphicFramePr>
          <p:cNvPr id="4" name="Διάγραμμα 3">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612784847"/>
              </p:ext>
            </p:extLst>
          </p:nvPr>
        </p:nvGraphicFramePr>
        <p:xfrm>
          <a:off x="628650" y="1340768"/>
          <a:ext cx="8191822"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36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0A23F3B-5DC3-4B80-9231-019000B451DB}"/>
                                            </p:graphicEl>
                                          </p:spTgt>
                                        </p:tgtEl>
                                        <p:attrNameLst>
                                          <p:attrName>style.visibility</p:attrName>
                                        </p:attrNameLst>
                                      </p:cBhvr>
                                      <p:to>
                                        <p:strVal val="visible"/>
                                      </p:to>
                                    </p:set>
                                    <p:animEffect transition="in" filter="fade">
                                      <p:cBhvr>
                                        <p:cTn id="12" dur="500"/>
                                        <p:tgtEl>
                                          <p:spTgt spid="4">
                                            <p:graphicEl>
                                              <a:dgm id="{60A23F3B-5DC3-4B80-9231-019000B451D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A49DEAC-0C5C-4281-8493-8E3A1BBD181E}"/>
                                            </p:graphicEl>
                                          </p:spTgt>
                                        </p:tgtEl>
                                        <p:attrNameLst>
                                          <p:attrName>style.visibility</p:attrName>
                                        </p:attrNameLst>
                                      </p:cBhvr>
                                      <p:to>
                                        <p:strVal val="visible"/>
                                      </p:to>
                                    </p:set>
                                    <p:animEffect transition="in" filter="fade">
                                      <p:cBhvr>
                                        <p:cTn id="17" dur="500"/>
                                        <p:tgtEl>
                                          <p:spTgt spid="4">
                                            <p:graphicEl>
                                              <a:dgm id="{0A49DEAC-0C5C-4281-8493-8E3A1BBD181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D608DF8-16A3-4133-B79C-F000273843AA}"/>
                                            </p:graphicEl>
                                          </p:spTgt>
                                        </p:tgtEl>
                                        <p:attrNameLst>
                                          <p:attrName>style.visibility</p:attrName>
                                        </p:attrNameLst>
                                      </p:cBhvr>
                                      <p:to>
                                        <p:strVal val="visible"/>
                                      </p:to>
                                    </p:set>
                                    <p:animEffect transition="in" filter="fade">
                                      <p:cBhvr>
                                        <p:cTn id="22" dur="500"/>
                                        <p:tgtEl>
                                          <p:spTgt spid="4">
                                            <p:graphicEl>
                                              <a:dgm id="{3D608DF8-16A3-4133-B79C-F000273843A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35788A0-0E9A-4B33-872D-C3D6FB55BB79}"/>
                                            </p:graphicEl>
                                          </p:spTgt>
                                        </p:tgtEl>
                                        <p:attrNameLst>
                                          <p:attrName>style.visibility</p:attrName>
                                        </p:attrNameLst>
                                      </p:cBhvr>
                                      <p:to>
                                        <p:strVal val="visible"/>
                                      </p:to>
                                    </p:set>
                                    <p:animEffect transition="in" filter="fade">
                                      <p:cBhvr>
                                        <p:cTn id="27" dur="500"/>
                                        <p:tgtEl>
                                          <p:spTgt spid="4">
                                            <p:graphicEl>
                                              <a:dgm id="{F35788A0-0E9A-4B33-872D-C3D6FB55BB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286A46EF-368C-483F-90CF-143A8232036A}"/>
                                            </p:graphicEl>
                                          </p:spTgt>
                                        </p:tgtEl>
                                        <p:attrNameLst>
                                          <p:attrName>style.visibility</p:attrName>
                                        </p:attrNameLst>
                                      </p:cBhvr>
                                      <p:to>
                                        <p:strVal val="visible"/>
                                      </p:to>
                                    </p:set>
                                    <p:animEffect transition="in" filter="fade">
                                      <p:cBhvr>
                                        <p:cTn id="32" dur="500"/>
                                        <p:tgtEl>
                                          <p:spTgt spid="4">
                                            <p:graphicEl>
                                              <a:dgm id="{286A46EF-368C-483F-90CF-143A8232036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0941BF78-BE23-4D0B-909C-23F7C2851314}"/>
                                            </p:graphicEl>
                                          </p:spTgt>
                                        </p:tgtEl>
                                        <p:attrNameLst>
                                          <p:attrName>style.visibility</p:attrName>
                                        </p:attrNameLst>
                                      </p:cBhvr>
                                      <p:to>
                                        <p:strVal val="visible"/>
                                      </p:to>
                                    </p:set>
                                    <p:animEffect transition="in" filter="fade">
                                      <p:cBhvr>
                                        <p:cTn id="37" dur="500"/>
                                        <p:tgtEl>
                                          <p:spTgt spid="4">
                                            <p:graphicEl>
                                              <a:dgm id="{0941BF78-BE23-4D0B-909C-23F7C28513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971600" y="116632"/>
            <a:ext cx="8001000" cy="792088"/>
          </a:xfrm>
        </p:spPr>
        <p:txBody>
          <a:bodyPr>
            <a:normAutofit fontScale="90000"/>
          </a:bodyPr>
          <a:lstStyle/>
          <a:p>
            <a:pPr algn="ctr"/>
            <a:r>
              <a:rPr lang="el-GR" sz="3600" dirty="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 </a:t>
            </a:r>
            <a:r>
              <a:rPr lang="el-GR" sz="3600" dirty="0">
                <a:solidFill>
                  <a:prstClr val="black"/>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Συμπεράσματα                1/4</a:t>
            </a:r>
            <a:br>
              <a:rPr lang="el-GR" sz="3200" dirty="0">
                <a:solidFill>
                  <a:srgbClr val="002060"/>
                </a:solidFill>
                <a:latin typeface="Times New Roman" panose="02020603050405020304" pitchFamily="18" charset="0"/>
                <a:cs typeface="Times New Roman" panose="02020603050405020304" pitchFamily="18" charset="0"/>
              </a:rPr>
            </a:br>
            <a:r>
              <a:rPr lang="el-GR" sz="2700" dirty="0">
                <a:solidFill>
                  <a:srgbClr val="002060"/>
                </a:solidFill>
                <a:latin typeface="Times New Roman" panose="02020603050405020304" pitchFamily="18" charset="0"/>
                <a:cs typeface="Times New Roman" panose="02020603050405020304" pitchFamily="18" charset="0"/>
              </a:rPr>
              <a:t>Η εμπειρικά θεμελιωμένη θεωρία</a:t>
            </a:r>
          </a:p>
        </p:txBody>
      </p:sp>
      <p:graphicFrame>
        <p:nvGraphicFramePr>
          <p:cNvPr id="4" name="Διάγραμμα 3">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2644958538"/>
              </p:ext>
            </p:extLst>
          </p:nvPr>
        </p:nvGraphicFramePr>
        <p:xfrm>
          <a:off x="628650" y="1340768"/>
          <a:ext cx="819182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550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0A23F3B-5DC3-4B80-9231-019000B451DB}"/>
                                            </p:graphicEl>
                                          </p:spTgt>
                                        </p:tgtEl>
                                        <p:attrNameLst>
                                          <p:attrName>style.visibility</p:attrName>
                                        </p:attrNameLst>
                                      </p:cBhvr>
                                      <p:to>
                                        <p:strVal val="visible"/>
                                      </p:to>
                                    </p:set>
                                    <p:animEffect transition="in" filter="fade">
                                      <p:cBhvr>
                                        <p:cTn id="12" dur="500"/>
                                        <p:tgtEl>
                                          <p:spTgt spid="4">
                                            <p:graphicEl>
                                              <a:dgm id="{60A23F3B-5DC3-4B80-9231-019000B451D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A49DEAC-0C5C-4281-8493-8E3A1BBD181E}"/>
                                            </p:graphicEl>
                                          </p:spTgt>
                                        </p:tgtEl>
                                        <p:attrNameLst>
                                          <p:attrName>style.visibility</p:attrName>
                                        </p:attrNameLst>
                                      </p:cBhvr>
                                      <p:to>
                                        <p:strVal val="visible"/>
                                      </p:to>
                                    </p:set>
                                    <p:animEffect transition="in" filter="fade">
                                      <p:cBhvr>
                                        <p:cTn id="17" dur="500"/>
                                        <p:tgtEl>
                                          <p:spTgt spid="4">
                                            <p:graphicEl>
                                              <a:dgm id="{0A49DEAC-0C5C-4281-8493-8E3A1BBD181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D608DF8-16A3-4133-B79C-F000273843AA}"/>
                                            </p:graphicEl>
                                          </p:spTgt>
                                        </p:tgtEl>
                                        <p:attrNameLst>
                                          <p:attrName>style.visibility</p:attrName>
                                        </p:attrNameLst>
                                      </p:cBhvr>
                                      <p:to>
                                        <p:strVal val="visible"/>
                                      </p:to>
                                    </p:set>
                                    <p:animEffect transition="in" filter="fade">
                                      <p:cBhvr>
                                        <p:cTn id="22" dur="500"/>
                                        <p:tgtEl>
                                          <p:spTgt spid="4">
                                            <p:graphicEl>
                                              <a:dgm id="{3D608DF8-16A3-4133-B79C-F000273843A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35788A0-0E9A-4B33-872D-C3D6FB55BB79}"/>
                                            </p:graphicEl>
                                          </p:spTgt>
                                        </p:tgtEl>
                                        <p:attrNameLst>
                                          <p:attrName>style.visibility</p:attrName>
                                        </p:attrNameLst>
                                      </p:cBhvr>
                                      <p:to>
                                        <p:strVal val="visible"/>
                                      </p:to>
                                    </p:set>
                                    <p:animEffect transition="in" filter="fade">
                                      <p:cBhvr>
                                        <p:cTn id="27" dur="500"/>
                                        <p:tgtEl>
                                          <p:spTgt spid="4">
                                            <p:graphicEl>
                                              <a:dgm id="{F35788A0-0E9A-4B33-872D-C3D6FB55BB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43AA61CE-BEF4-498D-982C-49163AE0C448}"/>
                                            </p:graphicEl>
                                          </p:spTgt>
                                        </p:tgtEl>
                                        <p:attrNameLst>
                                          <p:attrName>style.visibility</p:attrName>
                                        </p:attrNameLst>
                                      </p:cBhvr>
                                      <p:to>
                                        <p:strVal val="visible"/>
                                      </p:to>
                                    </p:set>
                                    <p:animEffect transition="in" filter="fade">
                                      <p:cBhvr>
                                        <p:cTn id="32" dur="500"/>
                                        <p:tgtEl>
                                          <p:spTgt spid="4">
                                            <p:graphicEl>
                                              <a:dgm id="{43AA61CE-BEF4-498D-982C-49163AE0C44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01AFD786-1EBF-407F-A9F8-28F941F33358}"/>
                                            </p:graphicEl>
                                          </p:spTgt>
                                        </p:tgtEl>
                                        <p:attrNameLst>
                                          <p:attrName>style.visibility</p:attrName>
                                        </p:attrNameLst>
                                      </p:cBhvr>
                                      <p:to>
                                        <p:strVal val="visible"/>
                                      </p:to>
                                    </p:set>
                                    <p:animEffect transition="in" filter="fade">
                                      <p:cBhvr>
                                        <p:cTn id="37" dur="500"/>
                                        <p:tgtEl>
                                          <p:spTgt spid="4">
                                            <p:graphicEl>
                                              <a:dgm id="{01AFD786-1EBF-407F-A9F8-28F941F333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971600" y="116632"/>
            <a:ext cx="8001000" cy="792088"/>
          </a:xfrm>
        </p:spPr>
        <p:txBody>
          <a:bodyPr>
            <a:normAutofit fontScale="90000"/>
          </a:bodyPr>
          <a:lstStyle/>
          <a:p>
            <a:pPr algn="ctr"/>
            <a:r>
              <a:rPr lang="el-GR" sz="3600" dirty="0">
                <a:solidFill>
                  <a:srgbClr val="002060"/>
                </a:solidFill>
                <a:latin typeface="Times New Roman" panose="02020603050405020304" pitchFamily="18" charset="0"/>
                <a:cs typeface="Times New Roman" panose="02020603050405020304" pitchFamily="18" charset="0"/>
              </a:rPr>
              <a:t> </a:t>
            </a:r>
            <a:r>
              <a:rPr lang="en-US" sz="3600" dirty="0">
                <a:solidFill>
                  <a:srgbClr val="002060"/>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Συμπεράσματα                2/4</a:t>
            </a:r>
            <a:br>
              <a:rPr lang="en-US" sz="3200" dirty="0">
                <a:solidFill>
                  <a:srgbClr val="002060"/>
                </a:solidFill>
                <a:latin typeface="Times New Roman" panose="02020603050405020304" pitchFamily="18" charset="0"/>
                <a:cs typeface="Times New Roman" panose="02020603050405020304" pitchFamily="18" charset="0"/>
              </a:rPr>
            </a:br>
            <a:r>
              <a:rPr lang="el-GR" sz="2700" dirty="0">
                <a:solidFill>
                  <a:srgbClr val="002060"/>
                </a:solidFill>
                <a:latin typeface="Times New Roman" panose="02020603050405020304" pitchFamily="18" charset="0"/>
                <a:cs typeface="Times New Roman" panose="02020603050405020304" pitchFamily="18" charset="0"/>
              </a:rPr>
              <a:t>Η εμπειρικά θεμελιωμένη θεωρία</a:t>
            </a:r>
          </a:p>
        </p:txBody>
      </p:sp>
      <p:graphicFrame>
        <p:nvGraphicFramePr>
          <p:cNvPr id="4" name="Διάγραμμα 3">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545739816"/>
              </p:ext>
            </p:extLst>
          </p:nvPr>
        </p:nvGraphicFramePr>
        <p:xfrm>
          <a:off x="628650" y="1340768"/>
          <a:ext cx="819182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7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0A23F3B-5DC3-4B80-9231-019000B451DB}"/>
                                            </p:graphicEl>
                                          </p:spTgt>
                                        </p:tgtEl>
                                        <p:attrNameLst>
                                          <p:attrName>style.visibility</p:attrName>
                                        </p:attrNameLst>
                                      </p:cBhvr>
                                      <p:to>
                                        <p:strVal val="visible"/>
                                      </p:to>
                                    </p:set>
                                    <p:animEffect transition="in" filter="fade">
                                      <p:cBhvr>
                                        <p:cTn id="12" dur="500"/>
                                        <p:tgtEl>
                                          <p:spTgt spid="4">
                                            <p:graphicEl>
                                              <a:dgm id="{60A23F3B-5DC3-4B80-9231-019000B451D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A49DEAC-0C5C-4281-8493-8E3A1BBD181E}"/>
                                            </p:graphicEl>
                                          </p:spTgt>
                                        </p:tgtEl>
                                        <p:attrNameLst>
                                          <p:attrName>style.visibility</p:attrName>
                                        </p:attrNameLst>
                                      </p:cBhvr>
                                      <p:to>
                                        <p:strVal val="visible"/>
                                      </p:to>
                                    </p:set>
                                    <p:animEffect transition="in" filter="fade">
                                      <p:cBhvr>
                                        <p:cTn id="17" dur="500"/>
                                        <p:tgtEl>
                                          <p:spTgt spid="4">
                                            <p:graphicEl>
                                              <a:dgm id="{0A49DEAC-0C5C-4281-8493-8E3A1BBD181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D608DF8-16A3-4133-B79C-F000273843AA}"/>
                                            </p:graphicEl>
                                          </p:spTgt>
                                        </p:tgtEl>
                                        <p:attrNameLst>
                                          <p:attrName>style.visibility</p:attrName>
                                        </p:attrNameLst>
                                      </p:cBhvr>
                                      <p:to>
                                        <p:strVal val="visible"/>
                                      </p:to>
                                    </p:set>
                                    <p:animEffect transition="in" filter="fade">
                                      <p:cBhvr>
                                        <p:cTn id="22" dur="500"/>
                                        <p:tgtEl>
                                          <p:spTgt spid="4">
                                            <p:graphicEl>
                                              <a:dgm id="{3D608DF8-16A3-4133-B79C-F000273843A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35788A0-0E9A-4B33-872D-C3D6FB55BB79}"/>
                                            </p:graphicEl>
                                          </p:spTgt>
                                        </p:tgtEl>
                                        <p:attrNameLst>
                                          <p:attrName>style.visibility</p:attrName>
                                        </p:attrNameLst>
                                      </p:cBhvr>
                                      <p:to>
                                        <p:strVal val="visible"/>
                                      </p:to>
                                    </p:set>
                                    <p:animEffect transition="in" filter="fade">
                                      <p:cBhvr>
                                        <p:cTn id="27" dur="500"/>
                                        <p:tgtEl>
                                          <p:spTgt spid="4">
                                            <p:graphicEl>
                                              <a:dgm id="{F35788A0-0E9A-4B33-872D-C3D6FB55BB7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43AA61CE-BEF4-498D-982C-49163AE0C448}"/>
                                            </p:graphicEl>
                                          </p:spTgt>
                                        </p:tgtEl>
                                        <p:attrNameLst>
                                          <p:attrName>style.visibility</p:attrName>
                                        </p:attrNameLst>
                                      </p:cBhvr>
                                      <p:to>
                                        <p:strVal val="visible"/>
                                      </p:to>
                                    </p:set>
                                    <p:animEffect transition="in" filter="fade">
                                      <p:cBhvr>
                                        <p:cTn id="32" dur="500"/>
                                        <p:tgtEl>
                                          <p:spTgt spid="4">
                                            <p:graphicEl>
                                              <a:dgm id="{43AA61CE-BEF4-498D-982C-49163AE0C44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01AFD786-1EBF-407F-A9F8-28F941F33358}"/>
                                            </p:graphicEl>
                                          </p:spTgt>
                                        </p:tgtEl>
                                        <p:attrNameLst>
                                          <p:attrName>style.visibility</p:attrName>
                                        </p:attrNameLst>
                                      </p:cBhvr>
                                      <p:to>
                                        <p:strVal val="visible"/>
                                      </p:to>
                                    </p:set>
                                    <p:animEffect transition="in" filter="fade">
                                      <p:cBhvr>
                                        <p:cTn id="37" dur="500"/>
                                        <p:tgtEl>
                                          <p:spTgt spid="4">
                                            <p:graphicEl>
                                              <a:dgm id="{01AFD786-1EBF-407F-A9F8-28F941F333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819472" y="22039"/>
            <a:ext cx="8001000" cy="1008112"/>
          </a:xfrm>
        </p:spPr>
        <p:txBody>
          <a:bodyPr>
            <a:normAutofit fontScale="90000"/>
          </a:bodyPr>
          <a:lstStyle/>
          <a:p>
            <a:pPr algn="ctr"/>
            <a:r>
              <a:rPr lang="el-GR" sz="3600" dirty="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 </a:t>
            </a:r>
            <a:r>
              <a:rPr lang="el-GR" sz="3600" dirty="0">
                <a:solidFill>
                  <a:prstClr val="black"/>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Συμπεράσματα                3/4</a:t>
            </a:r>
            <a:br>
              <a:rPr lang="el-GR" sz="3200" dirty="0">
                <a:solidFill>
                  <a:srgbClr val="002060"/>
                </a:solidFill>
                <a:latin typeface="Times New Roman" panose="02020603050405020304" pitchFamily="18" charset="0"/>
                <a:cs typeface="Times New Roman" panose="02020603050405020304" pitchFamily="18" charset="0"/>
              </a:rPr>
            </a:br>
            <a:br>
              <a:rPr lang="el-GR" sz="3200" dirty="0">
                <a:solidFill>
                  <a:srgbClr val="002060"/>
                </a:solidFill>
                <a:latin typeface="Times New Roman" panose="02020603050405020304" pitchFamily="18" charset="0"/>
                <a:cs typeface="Times New Roman" panose="02020603050405020304" pitchFamily="18" charset="0"/>
              </a:rPr>
            </a:br>
            <a:r>
              <a:rPr lang="el-GR" sz="2700" dirty="0">
                <a:solidFill>
                  <a:srgbClr val="002060"/>
                </a:solidFill>
                <a:latin typeface="Times New Roman" panose="02020603050405020304" pitchFamily="18" charset="0"/>
                <a:cs typeface="Times New Roman" panose="02020603050405020304" pitchFamily="18" charset="0"/>
              </a:rPr>
              <a:t>Σύγκριση με άλλες έρευνες</a:t>
            </a:r>
          </a:p>
        </p:txBody>
      </p:sp>
      <p:graphicFrame>
        <p:nvGraphicFramePr>
          <p:cNvPr id="4" name="Διάγραμμα 3">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636736037"/>
              </p:ext>
            </p:extLst>
          </p:nvPr>
        </p:nvGraphicFramePr>
        <p:xfrm>
          <a:off x="628650" y="1340768"/>
          <a:ext cx="819182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58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0A23F3B-5DC3-4B80-9231-019000B451DB}"/>
                                            </p:graphicEl>
                                          </p:spTgt>
                                        </p:tgtEl>
                                        <p:attrNameLst>
                                          <p:attrName>style.visibility</p:attrName>
                                        </p:attrNameLst>
                                      </p:cBhvr>
                                      <p:to>
                                        <p:strVal val="visible"/>
                                      </p:to>
                                    </p:set>
                                    <p:animEffect transition="in" filter="fade">
                                      <p:cBhvr>
                                        <p:cTn id="12" dur="500"/>
                                        <p:tgtEl>
                                          <p:spTgt spid="4">
                                            <p:graphicEl>
                                              <a:dgm id="{60A23F3B-5DC3-4B80-9231-019000B451D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A49DEAC-0C5C-4281-8493-8E3A1BBD181E}"/>
                                            </p:graphicEl>
                                          </p:spTgt>
                                        </p:tgtEl>
                                        <p:attrNameLst>
                                          <p:attrName>style.visibility</p:attrName>
                                        </p:attrNameLst>
                                      </p:cBhvr>
                                      <p:to>
                                        <p:strVal val="visible"/>
                                      </p:to>
                                    </p:set>
                                    <p:animEffect transition="in" filter="fade">
                                      <p:cBhvr>
                                        <p:cTn id="17" dur="500"/>
                                        <p:tgtEl>
                                          <p:spTgt spid="4">
                                            <p:graphicEl>
                                              <a:dgm id="{0A49DEAC-0C5C-4281-8493-8E3A1BBD181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3D608DF8-16A3-4133-B79C-F000273843AA}"/>
                                            </p:graphicEl>
                                          </p:spTgt>
                                        </p:tgtEl>
                                        <p:attrNameLst>
                                          <p:attrName>style.visibility</p:attrName>
                                        </p:attrNameLst>
                                      </p:cBhvr>
                                      <p:to>
                                        <p:strVal val="visible"/>
                                      </p:to>
                                    </p:set>
                                    <p:animEffect transition="in" filter="fade">
                                      <p:cBhvr>
                                        <p:cTn id="22" dur="500"/>
                                        <p:tgtEl>
                                          <p:spTgt spid="4">
                                            <p:graphicEl>
                                              <a:dgm id="{3D608DF8-16A3-4133-B79C-F000273843A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F35788A0-0E9A-4B33-872D-C3D6FB55BB79}"/>
                                            </p:graphicEl>
                                          </p:spTgt>
                                        </p:tgtEl>
                                        <p:attrNameLst>
                                          <p:attrName>style.visibility</p:attrName>
                                        </p:attrNameLst>
                                      </p:cBhvr>
                                      <p:to>
                                        <p:strVal val="visible"/>
                                      </p:to>
                                    </p:set>
                                    <p:animEffect transition="in" filter="fade">
                                      <p:cBhvr>
                                        <p:cTn id="27" dur="500"/>
                                        <p:tgtEl>
                                          <p:spTgt spid="4">
                                            <p:graphicEl>
                                              <a:dgm id="{F35788A0-0E9A-4B33-872D-C3D6FB55BB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31DD4397-DA5C-44F7-9768-DAF691E684E5}"/>
              </a:ext>
            </a:extLst>
          </p:cNvPr>
          <p:cNvSpPr>
            <a:spLocks noGrp="1"/>
          </p:cNvSpPr>
          <p:nvPr>
            <p:ph type="title"/>
          </p:nvPr>
        </p:nvSpPr>
        <p:spPr>
          <a:xfrm>
            <a:off x="971600" y="116632"/>
            <a:ext cx="8001000" cy="792088"/>
          </a:xfrm>
        </p:spPr>
        <p:txBody>
          <a:bodyPr>
            <a:normAutofit fontScale="90000"/>
          </a:bodyPr>
          <a:lstStyle/>
          <a:p>
            <a:pPr algn="ctr"/>
            <a:r>
              <a:rPr lang="el-GR" sz="3600" dirty="0">
                <a:solidFill>
                  <a:prstClr val="black"/>
                </a:solidFill>
                <a:latin typeface="Times New Roman" panose="02020603050405020304" pitchFamily="18" charset="0"/>
                <a:cs typeface="Times New Roman" panose="02020603050405020304" pitchFamily="18" charset="0"/>
              </a:rPr>
              <a:t> </a:t>
            </a:r>
            <a:r>
              <a:rPr lang="en-US" sz="3600" dirty="0">
                <a:solidFill>
                  <a:prstClr val="black"/>
                </a:solidFill>
                <a:latin typeface="Times New Roman" panose="02020603050405020304" pitchFamily="18" charset="0"/>
                <a:cs typeface="Times New Roman" panose="02020603050405020304" pitchFamily="18" charset="0"/>
              </a:rPr>
              <a:t> </a:t>
            </a:r>
            <a:r>
              <a:rPr lang="el-GR" sz="3600" dirty="0">
                <a:solidFill>
                  <a:prstClr val="black"/>
                </a:solidFill>
                <a:latin typeface="Times New Roman" panose="02020603050405020304" pitchFamily="18" charset="0"/>
                <a:cs typeface="Times New Roman" panose="02020603050405020304" pitchFamily="18" charset="0"/>
              </a:rPr>
              <a:t>              </a:t>
            </a:r>
            <a:r>
              <a:rPr lang="el-GR" sz="3200" dirty="0">
                <a:solidFill>
                  <a:srgbClr val="002060"/>
                </a:solidFill>
                <a:latin typeface="Times New Roman" panose="02020603050405020304" pitchFamily="18" charset="0"/>
                <a:cs typeface="Times New Roman" panose="02020603050405020304" pitchFamily="18" charset="0"/>
              </a:rPr>
              <a:t>Συμπεράσματα                4/4</a:t>
            </a:r>
            <a:br>
              <a:rPr lang="el-GR" sz="3200" dirty="0">
                <a:solidFill>
                  <a:srgbClr val="002060"/>
                </a:solidFill>
                <a:latin typeface="Times New Roman" panose="02020603050405020304" pitchFamily="18" charset="0"/>
                <a:cs typeface="Times New Roman" panose="02020603050405020304" pitchFamily="18" charset="0"/>
              </a:rPr>
            </a:br>
            <a:r>
              <a:rPr lang="el-GR" sz="2700" dirty="0">
                <a:solidFill>
                  <a:srgbClr val="002060"/>
                </a:solidFill>
                <a:latin typeface="Times New Roman" panose="02020603050405020304" pitchFamily="18" charset="0"/>
                <a:cs typeface="Times New Roman" panose="02020603050405020304" pitchFamily="18" charset="0"/>
              </a:rPr>
              <a:t>Σύγκριση με άλλες έρευνες</a:t>
            </a:r>
          </a:p>
        </p:txBody>
      </p:sp>
      <p:graphicFrame>
        <p:nvGraphicFramePr>
          <p:cNvPr id="4" name="Διάγραμμα 3">
            <a:extLst>
              <a:ext uri="{FF2B5EF4-FFF2-40B4-BE49-F238E27FC236}">
                <a16:creationId xmlns:a16="http://schemas.microsoft.com/office/drawing/2014/main" id="{022F6600-1891-40E6-92EF-79657D3CAFF7}"/>
              </a:ext>
            </a:extLst>
          </p:cNvPr>
          <p:cNvGraphicFramePr/>
          <p:nvPr>
            <p:extLst>
              <p:ext uri="{D42A27DB-BD31-4B8C-83A1-F6EECF244321}">
                <p14:modId xmlns:p14="http://schemas.microsoft.com/office/powerpoint/2010/main" val="3133380154"/>
              </p:ext>
            </p:extLst>
          </p:nvPr>
        </p:nvGraphicFramePr>
        <p:xfrm>
          <a:off x="628650" y="1340768"/>
          <a:ext cx="8191822"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27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3D608DF8-16A3-4133-B79C-F000273843AA}"/>
                                            </p:graphicEl>
                                          </p:spTgt>
                                        </p:tgtEl>
                                        <p:attrNameLst>
                                          <p:attrName>style.visibility</p:attrName>
                                        </p:attrNameLst>
                                      </p:cBhvr>
                                      <p:to>
                                        <p:strVal val="visible"/>
                                      </p:to>
                                    </p:set>
                                    <p:animEffect transition="in" filter="fade">
                                      <p:cBhvr>
                                        <p:cTn id="12" dur="500"/>
                                        <p:tgtEl>
                                          <p:spTgt spid="4">
                                            <p:graphicEl>
                                              <a:dgm id="{3D608DF8-16A3-4133-B79C-F000273843A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F35788A0-0E9A-4B33-872D-C3D6FB55BB79}"/>
                                            </p:graphicEl>
                                          </p:spTgt>
                                        </p:tgtEl>
                                        <p:attrNameLst>
                                          <p:attrName>style.visibility</p:attrName>
                                        </p:attrNameLst>
                                      </p:cBhvr>
                                      <p:to>
                                        <p:strVal val="visible"/>
                                      </p:to>
                                    </p:set>
                                    <p:animEffect transition="in" filter="fade">
                                      <p:cBhvr>
                                        <p:cTn id="17" dur="500"/>
                                        <p:tgtEl>
                                          <p:spTgt spid="4">
                                            <p:graphicEl>
                                              <a:dgm id="{F35788A0-0E9A-4B33-872D-C3D6FB55BB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43AA61CE-BEF4-498D-982C-49163AE0C448}"/>
                                            </p:graphicEl>
                                          </p:spTgt>
                                        </p:tgtEl>
                                        <p:attrNameLst>
                                          <p:attrName>style.visibility</p:attrName>
                                        </p:attrNameLst>
                                      </p:cBhvr>
                                      <p:to>
                                        <p:strVal val="visible"/>
                                      </p:to>
                                    </p:set>
                                    <p:animEffect transition="in" filter="fade">
                                      <p:cBhvr>
                                        <p:cTn id="22" dur="500"/>
                                        <p:tgtEl>
                                          <p:spTgt spid="4">
                                            <p:graphicEl>
                                              <a:dgm id="{43AA61CE-BEF4-498D-982C-49163AE0C44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01AFD786-1EBF-407F-A9F8-28F941F33358}"/>
                                            </p:graphicEl>
                                          </p:spTgt>
                                        </p:tgtEl>
                                        <p:attrNameLst>
                                          <p:attrName>style.visibility</p:attrName>
                                        </p:attrNameLst>
                                      </p:cBhvr>
                                      <p:to>
                                        <p:strVal val="visible"/>
                                      </p:to>
                                    </p:set>
                                    <p:animEffect transition="in" filter="fade">
                                      <p:cBhvr>
                                        <p:cTn id="27" dur="500"/>
                                        <p:tgtEl>
                                          <p:spTgt spid="4">
                                            <p:graphicEl>
                                              <a:dgm id="{01AFD786-1EBF-407F-A9F8-28F941F333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ÎÏÎ¿ÏÎ­Î»ÎµÏÎ¼Î± ÎµÎ¹ÎºÏÎ½Î±Ï Î³Î¹Î± ÎµÏÏÎ±ÏÎ¹ÏÏÏ Î³Î¹Î± ÏÎ·Î½ ÏÏÎ¿ÏÎ¿ÏÎ® ÏÎ±Ï powerpoin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357" b="100000" l="157" r="99843">
                        <a14:foregroundMark x1="19592" y1="29526" x2="10031" y2="52368"/>
                        <a14:foregroundMark x1="5486" y1="39276" x2="10658" y2="33983"/>
                        <a14:backgroundMark x1="17398" y1="38997" x2="14577" y2="45404"/>
                        <a14:backgroundMark x1="83856" y1="42897" x2="84483" y2="49025"/>
                        <a14:backgroundMark x1="26803" y1="38719" x2="76646" y2="38440"/>
                        <a14:backgroundMark x1="24608" y1="37326" x2="76332"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696138" y="1328738"/>
            <a:ext cx="7693519" cy="4329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39143" y="2773816"/>
            <a:ext cx="3588204" cy="2631490"/>
          </a:xfrm>
          <a:prstGeom prst="rect">
            <a:avLst/>
          </a:prstGeom>
          <a:noFill/>
        </p:spPr>
        <p:txBody>
          <a:bodyPr wrap="square" rtlCol="0">
            <a:spAutoFit/>
          </a:bodyPr>
          <a:lstStyle/>
          <a:p>
            <a:pPr algn="ctr"/>
            <a:r>
              <a:rPr lang="el-GR" sz="3300" b="1" dirty="0">
                <a:solidFill>
                  <a:schemeClr val="accent5">
                    <a:lumMod val="50000"/>
                  </a:schemeClr>
                </a:solidFill>
              </a:rPr>
              <a:t>Σας   ευχαριστούμε για την προσοχή σας</a:t>
            </a:r>
          </a:p>
          <a:p>
            <a:pPr algn="ctr"/>
            <a:r>
              <a:rPr lang="el-GR" sz="3300" b="1" dirty="0">
                <a:solidFill>
                  <a:schemeClr val="accent5">
                    <a:lumMod val="50000"/>
                  </a:schemeClr>
                </a:solidFill>
              </a:rPr>
              <a:t>και τη μεγάλη υπομονή σας!!!</a:t>
            </a:r>
          </a:p>
        </p:txBody>
      </p:sp>
    </p:spTree>
    <p:extLst>
      <p:ext uri="{BB962C8B-B14F-4D97-AF65-F5344CB8AC3E}">
        <p14:creationId xmlns:p14="http://schemas.microsoft.com/office/powerpoint/2010/main" val="2376867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4FA7AC-AEBC-459C-ADE8-B63ACC11F2B5}"/>
              </a:ext>
            </a:extLst>
          </p:cNvPr>
          <p:cNvSpPr>
            <a:spLocks noGrp="1"/>
          </p:cNvSpPr>
          <p:nvPr>
            <p:ph type="title"/>
          </p:nvPr>
        </p:nvSpPr>
        <p:spPr/>
        <p:txBody>
          <a:bodyPr>
            <a:normAutofit fontScale="90000"/>
          </a:bodyPr>
          <a:lstStyle/>
          <a:p>
            <a:pPr algn="ctr"/>
            <a:r>
              <a:rPr lang="el-GR" b="1" dirty="0">
                <a:solidFill>
                  <a:schemeClr val="accent4">
                    <a:lumMod val="75000"/>
                  </a:schemeClr>
                </a:solidFill>
              </a:rPr>
              <a:t>Συμμετέχουν σε ένα </a:t>
            </a:r>
            <a:r>
              <a:rPr lang="el-GR" b="1" dirty="0" err="1">
                <a:solidFill>
                  <a:schemeClr val="accent4">
                    <a:lumMod val="75000"/>
                  </a:schemeClr>
                </a:solidFill>
              </a:rPr>
              <a:t>πρότζεκ</a:t>
            </a:r>
            <a:r>
              <a:rPr lang="el-GR" b="1" dirty="0">
                <a:solidFill>
                  <a:schemeClr val="accent4">
                    <a:lumMod val="75000"/>
                  </a:schemeClr>
                </a:solidFill>
              </a:rPr>
              <a:t> που βασίζεται στις </a:t>
            </a:r>
            <a:r>
              <a:rPr lang="el-GR" b="1" dirty="0">
                <a:solidFill>
                  <a:schemeClr val="accent4">
                    <a:lumMod val="75000"/>
                  </a:schemeClr>
                </a:solidFill>
                <a:hlinkClick r:id="rId2" action="ppaction://hlinksldjump"/>
              </a:rPr>
              <a:t>τηλεδιασκέψεις</a:t>
            </a:r>
            <a:endParaRPr lang="el-GR" b="1" dirty="0">
              <a:solidFill>
                <a:schemeClr val="accent4">
                  <a:lumMod val="75000"/>
                </a:schemeClr>
              </a:solidFill>
            </a:endParaRPr>
          </a:p>
        </p:txBody>
      </p:sp>
      <p:pic>
        <p:nvPicPr>
          <p:cNvPr id="5" name="Θέση περιεχομένου 4">
            <a:extLst>
              <a:ext uri="{FF2B5EF4-FFF2-40B4-BE49-F238E27FC236}">
                <a16:creationId xmlns:a16="http://schemas.microsoft.com/office/drawing/2014/main" id="{9F6A24DB-5BCC-4A8C-A76A-44A7019671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4114" y="2826544"/>
            <a:ext cx="3271838" cy="1843088"/>
          </a:xfrm>
        </p:spPr>
      </p:pic>
      <p:pic>
        <p:nvPicPr>
          <p:cNvPr id="7" name="Εικόνα 6">
            <a:extLst>
              <a:ext uri="{FF2B5EF4-FFF2-40B4-BE49-F238E27FC236}">
                <a16:creationId xmlns:a16="http://schemas.microsoft.com/office/drawing/2014/main" id="{753E306E-1101-4CF8-A1F8-189E482E5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7057">
            <a:off x="5781043" y="3805776"/>
            <a:ext cx="3271838" cy="1843088"/>
          </a:xfrm>
          <a:prstGeom prst="rect">
            <a:avLst/>
          </a:prstGeom>
        </p:spPr>
      </p:pic>
      <p:pic>
        <p:nvPicPr>
          <p:cNvPr id="9" name="Εικόνα 8">
            <a:extLst>
              <a:ext uri="{FF2B5EF4-FFF2-40B4-BE49-F238E27FC236}">
                <a16:creationId xmlns:a16="http://schemas.microsoft.com/office/drawing/2014/main" id="{AEA7F6C1-3111-4D63-B943-E482DC625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43594">
            <a:off x="285273" y="3748087"/>
            <a:ext cx="3271838" cy="1843088"/>
          </a:xfrm>
          <a:prstGeom prst="rect">
            <a:avLst/>
          </a:prstGeom>
        </p:spPr>
      </p:pic>
    </p:spTree>
    <p:extLst>
      <p:ext uri="{BB962C8B-B14F-4D97-AF65-F5344CB8AC3E}">
        <p14:creationId xmlns:p14="http://schemas.microsoft.com/office/powerpoint/2010/main" val="135623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7A13D1F4-4CFD-4238-9A91-8E5F8BD6557D}"/>
              </a:ext>
            </a:extLst>
          </p:cNvPr>
          <p:cNvSpPr>
            <a:spLocks noGrp="1"/>
          </p:cNvSpPr>
          <p:nvPr>
            <p:ph type="title"/>
          </p:nvPr>
        </p:nvSpPr>
        <p:spPr>
          <a:xfrm>
            <a:off x="913521" y="1094643"/>
            <a:ext cx="7886700" cy="994172"/>
          </a:xfrm>
        </p:spPr>
        <p:txBody>
          <a:bodyPr>
            <a:normAutofit fontScale="90000"/>
          </a:bodyPr>
          <a:lstStyle/>
          <a:p>
            <a:r>
              <a:rPr lang="el-GR" b="1" dirty="0">
                <a:solidFill>
                  <a:schemeClr val="accent4">
                    <a:lumMod val="75000"/>
                  </a:schemeClr>
                </a:solidFill>
              </a:rPr>
              <a:t>Στην 1</a:t>
            </a:r>
            <a:r>
              <a:rPr lang="el-GR" b="1" baseline="30000" dirty="0">
                <a:solidFill>
                  <a:schemeClr val="accent4">
                    <a:lumMod val="75000"/>
                  </a:schemeClr>
                </a:solidFill>
              </a:rPr>
              <a:t>η</a:t>
            </a:r>
            <a:r>
              <a:rPr lang="el-GR" b="1" dirty="0">
                <a:solidFill>
                  <a:schemeClr val="accent4">
                    <a:lumMod val="75000"/>
                  </a:schemeClr>
                </a:solidFill>
              </a:rPr>
              <a:t> Τηλεδιάσκεψη-τέλη Φεβρουαρίου</a:t>
            </a:r>
            <a:br>
              <a:rPr lang="el-GR" b="1" dirty="0">
                <a:solidFill>
                  <a:schemeClr val="accent4">
                    <a:lumMod val="75000"/>
                  </a:schemeClr>
                </a:solidFill>
              </a:rPr>
            </a:br>
            <a:r>
              <a:rPr lang="el-GR" b="1" dirty="0">
                <a:solidFill>
                  <a:schemeClr val="accent4">
                    <a:lumMod val="75000"/>
                  </a:schemeClr>
                </a:solidFill>
              </a:rPr>
              <a:t>οι μαθητές</a:t>
            </a:r>
            <a:endParaRPr lang="el-GR" dirty="0">
              <a:solidFill>
                <a:schemeClr val="accent4">
                  <a:lumMod val="75000"/>
                </a:schemeClr>
              </a:solidFill>
            </a:endParaRPr>
          </a:p>
        </p:txBody>
      </p:sp>
      <p:sp>
        <p:nvSpPr>
          <p:cNvPr id="5" name="Θέση περιεχομένου 4">
            <a:extLst>
              <a:ext uri="{FF2B5EF4-FFF2-40B4-BE49-F238E27FC236}">
                <a16:creationId xmlns:a16="http://schemas.microsoft.com/office/drawing/2014/main" id="{EE098314-9759-4DC4-A2DB-0323E435E70B}"/>
              </a:ext>
            </a:extLst>
          </p:cNvPr>
          <p:cNvSpPr>
            <a:spLocks noGrp="1"/>
          </p:cNvSpPr>
          <p:nvPr>
            <p:ph idx="1"/>
          </p:nvPr>
        </p:nvSpPr>
        <p:spPr>
          <a:xfrm>
            <a:off x="628650" y="2355458"/>
            <a:ext cx="7886700" cy="3407900"/>
          </a:xfrm>
        </p:spPr>
        <p:txBody>
          <a:bodyPr>
            <a:normAutofit fontScale="32500" lnSpcReduction="20000"/>
          </a:bodyPr>
          <a:lstStyle/>
          <a:p>
            <a:r>
              <a:rPr lang="el-GR" b="1" dirty="0"/>
              <a:t>Γνωρίστηκαν μεταξύ τους</a:t>
            </a:r>
          </a:p>
          <a:p>
            <a:r>
              <a:rPr lang="el-GR" b="1" dirty="0"/>
              <a:t>Παρουσίασαν τα σχολεία και τις πόλεις τους</a:t>
            </a:r>
          </a:p>
          <a:p>
            <a:r>
              <a:rPr lang="el-GR" b="1" dirty="0"/>
              <a:t>Βρήκαν πολλές ομοιότητες</a:t>
            </a:r>
          </a:p>
          <a:p>
            <a:r>
              <a:rPr lang="el-GR" b="1" dirty="0"/>
              <a:t>Έχουν παλιό λιμάνι</a:t>
            </a:r>
          </a:p>
          <a:p>
            <a:r>
              <a:rPr lang="el-GR" b="1" dirty="0"/>
              <a:t>Κάστρα</a:t>
            </a:r>
          </a:p>
          <a:p>
            <a:r>
              <a:rPr lang="el-GR" b="1" dirty="0"/>
              <a:t>Στενά σοκάκια</a:t>
            </a:r>
          </a:p>
          <a:p>
            <a:r>
              <a:rPr lang="el-GR" b="1" dirty="0"/>
              <a:t>Παλιά σπίτια</a:t>
            </a:r>
          </a:p>
          <a:p>
            <a:r>
              <a:rPr lang="el-GR" b="1" dirty="0">
                <a:hlinkClick r:id="rId2" action="ppaction://hlinksldjump"/>
              </a:rPr>
              <a:t>Μιναρέδες</a:t>
            </a:r>
            <a:endParaRPr lang="el-GR" b="1" dirty="0"/>
          </a:p>
          <a:p>
            <a:endParaRPr lang="el-GR" b="1" dirty="0"/>
          </a:p>
        </p:txBody>
      </p:sp>
      <p:pic>
        <p:nvPicPr>
          <p:cNvPr id="6" name="Θέση περιεχομένου 4">
            <a:extLst>
              <a:ext uri="{FF2B5EF4-FFF2-40B4-BE49-F238E27FC236}">
                <a16:creationId xmlns:a16="http://schemas.microsoft.com/office/drawing/2014/main" id="{603AD0DE-316C-40F9-AC19-294A10AB57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4" b="100000" l="321" r="95513">
                        <a14:foregroundMark x1="33494" y1="76709" x2="42147" y2="83761"/>
                      </a14:backgroundRemoval>
                    </a14:imgEffect>
                  </a14:imgLayer>
                </a14:imgProps>
              </a:ext>
              <a:ext uri="{28A0092B-C50C-407E-A947-70E740481C1C}">
                <a14:useLocalDpi xmlns:a14="http://schemas.microsoft.com/office/drawing/2010/main" val="0"/>
              </a:ext>
            </a:extLst>
          </a:blip>
          <a:stretch>
            <a:fillRect/>
          </a:stretch>
        </p:blipFill>
        <p:spPr>
          <a:xfrm>
            <a:off x="4271109" y="2355459"/>
            <a:ext cx="4164549" cy="3123412"/>
          </a:xfrm>
          <a:prstGeom prst="rect">
            <a:avLst/>
          </a:prstGeom>
        </p:spPr>
      </p:pic>
    </p:spTree>
    <p:extLst>
      <p:ext uri="{BB962C8B-B14F-4D97-AF65-F5344CB8AC3E}">
        <p14:creationId xmlns:p14="http://schemas.microsoft.com/office/powerpoint/2010/main" val="171923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FEF0BE-B3B0-4C32-B595-AC0A648E5C70}"/>
              </a:ext>
            </a:extLst>
          </p:cNvPr>
          <p:cNvSpPr>
            <a:spLocks noGrp="1"/>
          </p:cNvSpPr>
          <p:nvPr>
            <p:ph type="title"/>
          </p:nvPr>
        </p:nvSpPr>
        <p:spPr>
          <a:xfrm>
            <a:off x="971552" y="1074313"/>
            <a:ext cx="7200897" cy="1497437"/>
          </a:xfrm>
        </p:spPr>
        <p:txBody>
          <a:bodyPr>
            <a:normAutofit fontScale="90000"/>
          </a:bodyPr>
          <a:lstStyle/>
          <a:p>
            <a:pPr algn="ctr"/>
            <a:r>
              <a:rPr lang="el-GR" b="1" dirty="0">
                <a:solidFill>
                  <a:schemeClr val="accent4">
                    <a:lumMod val="75000"/>
                  </a:schemeClr>
                </a:solidFill>
              </a:rPr>
              <a:t>Αποφασίζουν να γνωρίσουν στους μαθητές του άλλου σχολείου τα μνημεία της παλιάς πόλης τους</a:t>
            </a:r>
          </a:p>
        </p:txBody>
      </p:sp>
      <p:sp>
        <p:nvSpPr>
          <p:cNvPr id="3" name="Θέση περιεχομένου 2">
            <a:extLst>
              <a:ext uri="{FF2B5EF4-FFF2-40B4-BE49-F238E27FC236}">
                <a16:creationId xmlns:a16="http://schemas.microsoft.com/office/drawing/2014/main" id="{720A8515-E691-4F19-841A-DEB3F74FC41C}"/>
              </a:ext>
            </a:extLst>
          </p:cNvPr>
          <p:cNvSpPr>
            <a:spLocks noGrp="1"/>
          </p:cNvSpPr>
          <p:nvPr>
            <p:ph idx="1"/>
          </p:nvPr>
        </p:nvSpPr>
        <p:spPr>
          <a:xfrm>
            <a:off x="971551" y="2774949"/>
            <a:ext cx="7200897" cy="3225801"/>
          </a:xfrm>
        </p:spPr>
        <p:txBody>
          <a:bodyPr>
            <a:noAutofit/>
          </a:bodyPr>
          <a:lstStyle/>
          <a:p>
            <a:r>
              <a:rPr lang="el-GR" sz="2700" dirty="0"/>
              <a:t>Χωρίζονται σε ομάδες</a:t>
            </a:r>
          </a:p>
          <a:p>
            <a:r>
              <a:rPr lang="el-GR" sz="2700" dirty="0"/>
              <a:t>Ερευνούν </a:t>
            </a:r>
          </a:p>
          <a:p>
            <a:r>
              <a:rPr lang="el-GR" sz="2700" dirty="0"/>
              <a:t>Διαβάζουν</a:t>
            </a:r>
          </a:p>
          <a:p>
            <a:r>
              <a:rPr lang="el-GR" sz="2700" dirty="0"/>
              <a:t>Βγάζουν φωτογραφίες</a:t>
            </a:r>
          </a:p>
          <a:p>
            <a:r>
              <a:rPr lang="el-GR" sz="2700" dirty="0"/>
              <a:t>Γράφουν </a:t>
            </a:r>
          </a:p>
          <a:p>
            <a:r>
              <a:rPr lang="el-GR" sz="2700" dirty="0"/>
              <a:t>Οργανώνουν </a:t>
            </a:r>
            <a:r>
              <a:rPr lang="el-GR" sz="2700" dirty="0">
                <a:hlinkClick r:id="rId2" action="ppaction://hlinksldjump"/>
              </a:rPr>
              <a:t>παρουσιάσεις</a:t>
            </a:r>
            <a:endParaRPr lang="el-GR" sz="2700" dirty="0"/>
          </a:p>
        </p:txBody>
      </p:sp>
      <p:pic>
        <p:nvPicPr>
          <p:cNvPr id="5" name="Εικόνα 4">
            <a:extLst>
              <a:ext uri="{FF2B5EF4-FFF2-40B4-BE49-F238E27FC236}">
                <a16:creationId xmlns:a16="http://schemas.microsoft.com/office/drawing/2014/main" id="{1D98AD80-076B-4175-AA51-57555DA11C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610" y="2255412"/>
            <a:ext cx="2494785" cy="3528276"/>
          </a:xfrm>
          <a:prstGeom prst="rect">
            <a:avLst/>
          </a:prstGeom>
        </p:spPr>
      </p:pic>
    </p:spTree>
    <p:extLst>
      <p:ext uri="{BB962C8B-B14F-4D97-AF65-F5344CB8AC3E}">
        <p14:creationId xmlns:p14="http://schemas.microsoft.com/office/powerpoint/2010/main" val="382593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5208" y="332656"/>
            <a:ext cx="7199240" cy="981676"/>
          </a:xfrm>
        </p:spPr>
        <p:txBody>
          <a:bodyPr>
            <a:noAutofit/>
          </a:bodyPr>
          <a:lstStyle/>
          <a:p>
            <a:pPr algn="ctr"/>
            <a:r>
              <a:rPr lang="el-GR" sz="2800" dirty="0">
                <a:solidFill>
                  <a:srgbClr val="002060"/>
                </a:solidFill>
                <a:latin typeface="Times New Roman" panose="02020603050405020304" pitchFamily="18" charset="0"/>
                <a:cs typeface="Times New Roman" panose="02020603050405020304" pitchFamily="18" charset="0"/>
              </a:rPr>
              <a:t>Σκοπός της εργασίας       2/2</a:t>
            </a:r>
            <a:r>
              <a:rPr lang="en-US" sz="2800" dirty="0">
                <a:solidFill>
                  <a:srgbClr val="002060"/>
                </a:solidFill>
                <a:latin typeface="Times New Roman" panose="02020603050405020304" pitchFamily="18" charset="0"/>
                <a:cs typeface="Times New Roman" panose="02020603050405020304" pitchFamily="18" charset="0"/>
              </a:rPr>
              <a:t> </a:t>
            </a:r>
            <a:br>
              <a:rPr lang="el-GR" sz="2800" dirty="0">
                <a:latin typeface="Times New Roman" panose="02020603050405020304" pitchFamily="18" charset="0"/>
                <a:cs typeface="Times New Roman" panose="02020603050405020304" pitchFamily="18" charset="0"/>
              </a:rPr>
            </a:br>
            <a:endParaRPr lang="el-GR" sz="2800" b="1" dirty="0">
              <a:latin typeface="Times New Roman" panose="02020603050405020304" pitchFamily="18" charset="0"/>
              <a:cs typeface="Times New Roman" panose="02020603050405020304" pitchFamily="18" charset="0"/>
            </a:endParaRPr>
          </a:p>
        </p:txBody>
      </p:sp>
      <p:sp>
        <p:nvSpPr>
          <p:cNvPr id="4" name="9 - Ορθογώνιο"/>
          <p:cNvSpPr/>
          <p:nvPr/>
        </p:nvSpPr>
        <p:spPr>
          <a:xfrm>
            <a:off x="827584" y="1556792"/>
            <a:ext cx="7560840" cy="3719288"/>
          </a:xfrm>
          <a:prstGeom prst="rect">
            <a:avLst/>
          </a:prstGeom>
        </p:spPr>
        <p:txBody>
          <a:bodyPr wrap="square">
            <a:spAutoFit/>
          </a:bodyPr>
          <a:lstStyle/>
          <a:p>
            <a:pPr algn="just"/>
            <a:r>
              <a:rPr lang="el-GR" dirty="0">
                <a:solidFill>
                  <a:srgbClr val="002060"/>
                </a:solidFill>
              </a:rPr>
              <a:t>Ειδικότερα:</a:t>
            </a:r>
          </a:p>
          <a:p>
            <a:pPr marL="342900" indent="-342900" algn="just">
              <a:lnSpc>
                <a:spcPct val="150000"/>
              </a:lnSpc>
              <a:buFont typeface="Arial" panose="020B0604020202020204" pitchFamily="34" charset="0"/>
              <a:buChar char="•"/>
            </a:pPr>
            <a:r>
              <a:rPr lang="el-GR" dirty="0">
                <a:solidFill>
                  <a:srgbClr val="002060"/>
                </a:solidFill>
              </a:rPr>
              <a:t>Μπορεί μία ψηφιακή κοινότητα μάθησης να εργαστεί αποτελεσματικά για ένα κοινό διδακτικό στόχο;</a:t>
            </a:r>
          </a:p>
          <a:p>
            <a:pPr marL="342900" indent="-342900" algn="just">
              <a:lnSpc>
                <a:spcPct val="150000"/>
              </a:lnSpc>
              <a:buFont typeface="Arial" panose="020B0604020202020204" pitchFamily="34" charset="0"/>
              <a:buChar char="•"/>
            </a:pPr>
            <a:r>
              <a:rPr lang="el-GR" dirty="0">
                <a:solidFill>
                  <a:srgbClr val="002060"/>
                </a:solidFill>
              </a:rPr>
              <a:t>Ποιες είναι οι απόψεις των μαθητών για αυτή τη μορφή διδασκαλίας;</a:t>
            </a:r>
          </a:p>
          <a:p>
            <a:pPr marL="342900" indent="-342900" algn="just">
              <a:lnSpc>
                <a:spcPct val="150000"/>
              </a:lnSpc>
              <a:buFont typeface="Arial" panose="020B0604020202020204" pitchFamily="34" charset="0"/>
              <a:buChar char="•"/>
            </a:pPr>
            <a:r>
              <a:rPr lang="el-GR" dirty="0">
                <a:solidFill>
                  <a:srgbClr val="002060"/>
                </a:solidFill>
              </a:rPr>
              <a:t>Η (συμπληρωματική) σχολική </a:t>
            </a:r>
            <a:r>
              <a:rPr lang="el-GR" dirty="0" err="1">
                <a:solidFill>
                  <a:srgbClr val="002060"/>
                </a:solidFill>
              </a:rPr>
              <a:t>ΕξΑΕ</a:t>
            </a:r>
            <a:r>
              <a:rPr lang="el-GR" dirty="0">
                <a:solidFill>
                  <a:srgbClr val="002060"/>
                </a:solidFill>
              </a:rPr>
              <a:t> αναπτύσσει τη δημιουργικότητα των μαθητών;</a:t>
            </a:r>
          </a:p>
        </p:txBody>
      </p:sp>
      <p:sp>
        <p:nvSpPr>
          <p:cNvPr id="5" name="Υπότιτλος 2">
            <a:extLst>
              <a:ext uri="{FF2B5EF4-FFF2-40B4-BE49-F238E27FC236}">
                <a16:creationId xmlns:a16="http://schemas.microsoft.com/office/drawing/2014/main" id="{3D61A537-3876-43DF-B1D1-04AB3A4AA56E}"/>
              </a:ext>
            </a:extLst>
          </p:cNvPr>
          <p:cNvSpPr>
            <a:spLocks noGrp="1"/>
          </p:cNvSpPr>
          <p:nvPr/>
        </p:nvSpPr>
        <p:spPr>
          <a:xfrm>
            <a:off x="1143000" y="2154560"/>
            <a:ext cx="6858000" cy="254888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l-GR" dirty="0"/>
          </a:p>
        </p:txBody>
      </p:sp>
      <p:pic>
        <p:nvPicPr>
          <p:cNvPr id="6" name="Εικόνα 5">
            <a:extLst>
              <a:ext uri="{FF2B5EF4-FFF2-40B4-BE49-F238E27FC236}">
                <a16:creationId xmlns:a16="http://schemas.microsoft.com/office/drawing/2014/main" id="{8353E88E-2E40-4493-96EC-F41240365C69}"/>
              </a:ext>
            </a:extLst>
          </p:cNvPr>
          <p:cNvPicPr>
            <a:picLocks noChangeAspect="1"/>
          </p:cNvPicPr>
          <p:nvPr/>
        </p:nvPicPr>
        <p:blipFill>
          <a:blip r:embed="rId3"/>
          <a:stretch>
            <a:fillRect/>
          </a:stretch>
        </p:blipFill>
        <p:spPr>
          <a:xfrm flipH="1">
            <a:off x="1371445" y="160533"/>
            <a:ext cx="1341236" cy="1097375"/>
          </a:xfrm>
          <a:prstGeom prst="rect">
            <a:avLst/>
          </a:prstGeom>
        </p:spPr>
      </p:pic>
    </p:spTree>
    <p:extLst>
      <p:ext uri="{BB962C8B-B14F-4D97-AF65-F5344CB8AC3E}">
        <p14:creationId xmlns:p14="http://schemas.microsoft.com/office/powerpoint/2010/main" val="48862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CB4768-355F-479E-BECF-0431A6AFF8FE}"/>
              </a:ext>
            </a:extLst>
          </p:cNvPr>
          <p:cNvSpPr>
            <a:spLocks noGrp="1"/>
          </p:cNvSpPr>
          <p:nvPr>
            <p:ph type="title"/>
          </p:nvPr>
        </p:nvSpPr>
        <p:spPr>
          <a:xfrm>
            <a:off x="971552" y="984941"/>
            <a:ext cx="7200897" cy="977900"/>
          </a:xfrm>
        </p:spPr>
        <p:txBody>
          <a:bodyPr>
            <a:normAutofit fontScale="90000"/>
          </a:bodyPr>
          <a:lstStyle/>
          <a:p>
            <a:pPr algn="ctr"/>
            <a:r>
              <a:rPr lang="el-GR" b="1" dirty="0">
                <a:solidFill>
                  <a:schemeClr val="accent4">
                    <a:lumMod val="75000"/>
                  </a:schemeClr>
                </a:solidFill>
              </a:rPr>
              <a:t>Περνώντας από τα μνημεία στους ανθρώπους εκείνης της εποχής</a:t>
            </a:r>
          </a:p>
        </p:txBody>
      </p:sp>
      <p:sp>
        <p:nvSpPr>
          <p:cNvPr id="3" name="Θέση περιεχομένου 2">
            <a:extLst>
              <a:ext uri="{FF2B5EF4-FFF2-40B4-BE49-F238E27FC236}">
                <a16:creationId xmlns:a16="http://schemas.microsoft.com/office/drawing/2014/main" id="{4A5B24F8-368A-4247-9AFF-1EDD9F43198A}"/>
              </a:ext>
            </a:extLst>
          </p:cNvPr>
          <p:cNvSpPr>
            <a:spLocks noGrp="1"/>
          </p:cNvSpPr>
          <p:nvPr>
            <p:ph idx="1"/>
          </p:nvPr>
        </p:nvSpPr>
        <p:spPr>
          <a:xfrm>
            <a:off x="1421131" y="1962841"/>
            <a:ext cx="7200897" cy="4006160"/>
          </a:xfrm>
        </p:spPr>
        <p:txBody>
          <a:bodyPr>
            <a:normAutofit lnSpcReduction="10000"/>
          </a:bodyPr>
          <a:lstStyle/>
          <a:p>
            <a:r>
              <a:rPr lang="el-GR" sz="2700" dirty="0"/>
              <a:t>Βρίσκουν τους ήρωες τους</a:t>
            </a:r>
          </a:p>
          <a:p>
            <a:r>
              <a:rPr lang="el-GR" sz="2700" dirty="0"/>
              <a:t>Για το Ρέθυμνο ο Ενετός ευγενής </a:t>
            </a:r>
            <a:r>
              <a:rPr lang="el-GR" sz="2700" dirty="0" err="1"/>
              <a:t>Κλόντιο</a:t>
            </a:r>
            <a:endParaRPr lang="el-GR" sz="2700" dirty="0"/>
          </a:p>
          <a:p>
            <a:r>
              <a:rPr lang="el-GR" sz="2700" dirty="0"/>
              <a:t>Και η μικρή μουσουλμάνα </a:t>
            </a:r>
            <a:r>
              <a:rPr lang="el-GR" sz="2700" dirty="0" err="1"/>
              <a:t>Ισμέτ</a:t>
            </a:r>
            <a:endParaRPr lang="el-GR" sz="2700" dirty="0"/>
          </a:p>
          <a:p>
            <a:r>
              <a:rPr lang="el-GR" sz="2700" dirty="0"/>
              <a:t>Για τα Χανιά ο Ενετός ευγενής Μάρκος </a:t>
            </a:r>
            <a:r>
              <a:rPr lang="el-GR" sz="2700" dirty="0" err="1"/>
              <a:t>Ρενιέρης</a:t>
            </a:r>
            <a:endParaRPr lang="el-GR" sz="2700" dirty="0"/>
          </a:p>
          <a:p>
            <a:r>
              <a:rPr lang="el-GR" sz="2700" dirty="0"/>
              <a:t>Και εργάζονται με το υλικό που ετοιμάζουν οι </a:t>
            </a:r>
            <a:r>
              <a:rPr lang="el-GR" sz="2700" dirty="0">
                <a:hlinkClick r:id="rId2" action="ppaction://hlinksldjump"/>
              </a:rPr>
              <a:t>δάσκαλοί τους</a:t>
            </a:r>
            <a:endParaRPr lang="el-GR" sz="2700" dirty="0"/>
          </a:p>
        </p:txBody>
      </p:sp>
      <p:pic>
        <p:nvPicPr>
          <p:cNvPr id="5" name="Εικόνα 4">
            <a:extLst>
              <a:ext uri="{FF2B5EF4-FFF2-40B4-BE49-F238E27FC236}">
                <a16:creationId xmlns:a16="http://schemas.microsoft.com/office/drawing/2014/main" id="{05A4F10D-ECA0-4A19-9C1D-3933B910CC5F}"/>
              </a:ext>
            </a:extLst>
          </p:cNvPr>
          <p:cNvPicPr>
            <a:picLocks noChangeAspect="1"/>
          </p:cNvPicPr>
          <p:nvPr/>
        </p:nvPicPr>
        <p:blipFill rotWithShape="1">
          <a:blip r:embed="rId3">
            <a:extLst>
              <a:ext uri="{28A0092B-C50C-407E-A947-70E740481C1C}">
                <a14:useLocalDpi xmlns:a14="http://schemas.microsoft.com/office/drawing/2010/main" val="0"/>
              </a:ext>
            </a:extLst>
          </a:blip>
          <a:srcRect l="13639" t="-857" r="52314" b="10973"/>
          <a:stretch/>
        </p:blipFill>
        <p:spPr>
          <a:xfrm>
            <a:off x="7105647" y="-3216335"/>
            <a:ext cx="1371601" cy="6394568"/>
          </a:xfrm>
          <a:prstGeom prst="rect">
            <a:avLst/>
          </a:prstGeom>
        </p:spPr>
      </p:pic>
      <p:pic>
        <p:nvPicPr>
          <p:cNvPr id="7" name="Εικόνα 6">
            <a:extLst>
              <a:ext uri="{FF2B5EF4-FFF2-40B4-BE49-F238E27FC236}">
                <a16:creationId xmlns:a16="http://schemas.microsoft.com/office/drawing/2014/main" id="{A2D41733-D8FB-4D5F-BFE8-4E74454A0F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028" r="88889">
                        <a14:foregroundMark x1="51389" y1="12162" x2="45139" y2="42568"/>
                        <a14:foregroundMark x1="25000" y1="83784" x2="78472" y2="91892"/>
                        <a14:foregroundMark x1="41667" y1="80405" x2="83333" y2="77703"/>
                        <a14:foregroundMark x1="45139" y1="89189" x2="30556" y2="95946"/>
                        <a14:foregroundMark x1="56944" y1="11486" x2="68056" y2="19595"/>
                      </a14:backgroundRemoval>
                    </a14:imgEffect>
                  </a14:imgLayer>
                </a14:imgProps>
              </a:ext>
              <a:ext uri="{28A0092B-C50C-407E-A947-70E740481C1C}">
                <a14:useLocalDpi xmlns:a14="http://schemas.microsoft.com/office/drawing/2010/main" val="0"/>
              </a:ext>
            </a:extLst>
          </a:blip>
          <a:stretch>
            <a:fillRect/>
          </a:stretch>
        </p:blipFill>
        <p:spPr>
          <a:xfrm>
            <a:off x="6009397" y="2849881"/>
            <a:ext cx="951470" cy="977900"/>
          </a:xfrm>
          <a:prstGeom prst="rect">
            <a:avLst/>
          </a:prstGeom>
        </p:spPr>
      </p:pic>
      <p:pic>
        <p:nvPicPr>
          <p:cNvPr id="8" name="Εικόνα 7">
            <a:extLst>
              <a:ext uri="{FF2B5EF4-FFF2-40B4-BE49-F238E27FC236}">
                <a16:creationId xmlns:a16="http://schemas.microsoft.com/office/drawing/2014/main" id="{46CE166C-15F6-465E-8610-9EDA986D6EE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3120" r="97537">
                        <a14:foregroundMark x1="69622" y1="88247" x2="81773" y2="89940"/>
                        <a14:foregroundMark x1="81773" y1="89940" x2="83580" y2="91434"/>
                        <a14:foregroundMark x1="46305" y1="93327" x2="44007" y2="97012"/>
                        <a14:foregroundMark x1="48768" y1="18327" x2="53202" y2="18426"/>
                        <a14:foregroundMark x1="53202" y1="18426" x2="55337" y2="20020"/>
                      </a14:backgroundRemoval>
                    </a14:imgEffect>
                  </a14:imgLayer>
                </a14:imgProps>
              </a:ext>
              <a:ext uri="{28A0092B-C50C-407E-A947-70E740481C1C}">
                <a14:useLocalDpi xmlns:a14="http://schemas.microsoft.com/office/drawing/2010/main" val="0"/>
              </a:ext>
            </a:extLst>
          </a:blip>
          <a:stretch>
            <a:fillRect/>
          </a:stretch>
        </p:blipFill>
        <p:spPr>
          <a:xfrm>
            <a:off x="158269" y="3253263"/>
            <a:ext cx="1626566" cy="2297907"/>
          </a:xfrm>
          <a:prstGeom prst="rect">
            <a:avLst/>
          </a:prstGeom>
        </p:spPr>
      </p:pic>
    </p:spTree>
    <p:extLst>
      <p:ext uri="{BB962C8B-B14F-4D97-AF65-F5344CB8AC3E}">
        <p14:creationId xmlns:p14="http://schemas.microsoft.com/office/powerpoint/2010/main" val="35700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3A2BEE-4893-4C5B-9A30-3F328610A95F}"/>
              </a:ext>
            </a:extLst>
          </p:cNvPr>
          <p:cNvSpPr>
            <a:spLocks noGrp="1"/>
          </p:cNvSpPr>
          <p:nvPr>
            <p:ph type="title"/>
          </p:nvPr>
        </p:nvSpPr>
        <p:spPr>
          <a:xfrm>
            <a:off x="971551" y="1007110"/>
            <a:ext cx="7200897" cy="977900"/>
          </a:xfrm>
        </p:spPr>
        <p:txBody>
          <a:bodyPr>
            <a:normAutofit fontScale="90000"/>
          </a:bodyPr>
          <a:lstStyle/>
          <a:p>
            <a:r>
              <a:rPr lang="el-GR" b="1" dirty="0">
                <a:solidFill>
                  <a:schemeClr val="accent4">
                    <a:lumMod val="75000"/>
                  </a:schemeClr>
                </a:solidFill>
              </a:rPr>
              <a:t>Διαλέγουν τα πιο σημαντικά μνημεία της πόλης τους</a:t>
            </a:r>
          </a:p>
        </p:txBody>
      </p:sp>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500" l="0" r="97823">
                        <a14:backgroundMark x1="36054" y1="13000" x2="8844" y2="65250"/>
                        <a14:backgroundMark x1="9388" y1="18250" x2="69932" y2="8750"/>
                        <a14:backgroundMark x1="1361" y1="92250" x2="64898"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6217518" y="1047069"/>
            <a:ext cx="2227781" cy="121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9961" r="99561">
                        <a14:foregroundMark x1="59863" y1="14139" x2="92139" y2="81758"/>
                        <a14:foregroundMark x1="72656" y1="13114" x2="99561" y2="70623"/>
                      </a14:backgroundRemoval>
                    </a14:imgEffect>
                  </a14:imgLayer>
                </a14:imgProps>
              </a:ext>
              <a:ext uri="{28A0092B-C50C-407E-A947-70E740481C1C}">
                <a14:useLocalDpi xmlns:a14="http://schemas.microsoft.com/office/drawing/2010/main" val="0"/>
              </a:ext>
            </a:extLst>
          </a:blip>
          <a:srcRect/>
          <a:stretch>
            <a:fillRect/>
          </a:stretch>
        </p:blipFill>
        <p:spPr bwMode="auto">
          <a:xfrm>
            <a:off x="7451938" y="2449880"/>
            <a:ext cx="740909" cy="493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περιεχομένου 2">
            <a:extLst>
              <a:ext uri="{FF2B5EF4-FFF2-40B4-BE49-F238E27FC236}">
                <a16:creationId xmlns:a16="http://schemas.microsoft.com/office/drawing/2014/main" id="{7FD1E5F6-5E42-46B5-968B-1367DAD58173}"/>
              </a:ext>
            </a:extLst>
          </p:cNvPr>
          <p:cNvSpPr>
            <a:spLocks noGrp="1"/>
          </p:cNvSpPr>
          <p:nvPr>
            <p:ph idx="1"/>
          </p:nvPr>
        </p:nvSpPr>
        <p:spPr>
          <a:xfrm>
            <a:off x="971551" y="2195829"/>
            <a:ext cx="7200897" cy="3804921"/>
          </a:xfrm>
        </p:spPr>
        <p:txBody>
          <a:bodyPr>
            <a:normAutofit fontScale="70000" lnSpcReduction="20000"/>
          </a:bodyPr>
          <a:lstStyle/>
          <a:p>
            <a:r>
              <a:rPr lang="el-GR" sz="3300" dirty="0"/>
              <a:t>Για τα Χανιά, το λιμάνι με τον φάρο και φρούριο </a:t>
            </a:r>
            <a:r>
              <a:rPr lang="el-GR" sz="3300" dirty="0" err="1"/>
              <a:t>Φιρκά</a:t>
            </a:r>
            <a:endParaRPr lang="el-GR" sz="3300" dirty="0"/>
          </a:p>
          <a:p>
            <a:r>
              <a:rPr lang="el-GR" sz="3300" dirty="0"/>
              <a:t>Το λόφο Καστέλι, τον Άγιο Φραγκίσκο και την κατοικία των </a:t>
            </a:r>
            <a:r>
              <a:rPr lang="el-GR" sz="3300" dirty="0" err="1"/>
              <a:t>Ρενιέρ</a:t>
            </a:r>
            <a:endParaRPr lang="el-GR" sz="3300" dirty="0"/>
          </a:p>
          <a:p>
            <a:r>
              <a:rPr lang="el-GR" sz="3300" dirty="0"/>
              <a:t>Για το Ρέθυμνο τη Μεγάλη Πόρτα, το σπίτι των </a:t>
            </a:r>
            <a:r>
              <a:rPr lang="el-GR" sz="3300" dirty="0" err="1"/>
              <a:t>Κλόντιο</a:t>
            </a:r>
            <a:endParaRPr lang="el-GR" sz="3300" dirty="0"/>
          </a:p>
          <a:p>
            <a:r>
              <a:rPr lang="el-GR" sz="3300" dirty="0"/>
              <a:t>Την κρήνη </a:t>
            </a:r>
            <a:r>
              <a:rPr lang="el-GR" sz="3300" dirty="0" err="1"/>
              <a:t>Ριμόντι</a:t>
            </a:r>
            <a:r>
              <a:rPr lang="el-GR" sz="3300" dirty="0"/>
              <a:t>, τη Φορτέτσα </a:t>
            </a:r>
          </a:p>
          <a:p>
            <a:r>
              <a:rPr lang="el-GR" sz="3300" dirty="0"/>
              <a:t>Τη </a:t>
            </a:r>
            <a:r>
              <a:rPr lang="el-GR" sz="3300" dirty="0" err="1"/>
              <a:t>Λότζια</a:t>
            </a:r>
            <a:r>
              <a:rPr lang="el-GR" sz="3300" dirty="0"/>
              <a:t> και το παλιό λιμάνι</a:t>
            </a:r>
          </a:p>
          <a:p>
            <a:r>
              <a:rPr lang="el-GR" sz="3300" dirty="0"/>
              <a:t>Το </a:t>
            </a:r>
            <a:r>
              <a:rPr lang="el-GR" sz="3300" dirty="0" err="1"/>
              <a:t>Νερατζέ</a:t>
            </a:r>
            <a:r>
              <a:rPr lang="el-GR" sz="3300" dirty="0"/>
              <a:t> Τζαμί και το Τούρκικο Σχολείο</a:t>
            </a:r>
          </a:p>
        </p:txBody>
      </p:sp>
      <p:pic>
        <p:nvPicPr>
          <p:cNvPr id="307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9961" r="89844">
                        <a14:foregroundMark x1="24512" y1="23438" x2="21387" y2="55729"/>
                        <a14:foregroundMark x1="16895" y1="45833" x2="16602" y2="391"/>
                        <a14:foregroundMark x1="12305" y1="59505" x2="17188" y2="67839"/>
                      </a14:backgroundRemoval>
                    </a14:imgEffect>
                  </a14:imgLayer>
                </a14:imgProps>
              </a:ext>
              <a:ext uri="{28A0092B-C50C-407E-A947-70E740481C1C}">
                <a14:useLocalDpi xmlns:a14="http://schemas.microsoft.com/office/drawing/2010/main" val="0"/>
              </a:ext>
            </a:extLst>
          </a:blip>
          <a:srcRect/>
          <a:stretch>
            <a:fillRect/>
          </a:stretch>
        </p:blipFill>
        <p:spPr bwMode="auto">
          <a:xfrm>
            <a:off x="7515104" y="3012622"/>
            <a:ext cx="751112" cy="56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4997" y="3624942"/>
            <a:ext cx="659266" cy="6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667" b="65067" l="7143" r="75397">
                        <a14:foregroundMark x1="59683" y1="17333" x2="70794" y2="61600"/>
                        <a14:foregroundMark x1="63175" y1="62667" x2="68889" y2="62667"/>
                        <a14:foregroundMark x1="72222" y1="28267" x2="73810" y2="58933"/>
                      </a14:backgroundRemoval>
                    </a14:imgEffect>
                  </a14:imgLayer>
                </a14:imgProps>
              </a:ext>
              <a:ext uri="{28A0092B-C50C-407E-A947-70E740481C1C}">
                <a14:useLocalDpi xmlns:a14="http://schemas.microsoft.com/office/drawing/2010/main" val="0"/>
              </a:ext>
            </a:extLst>
          </a:blip>
          <a:srcRect l="6916" t="10686" r="24921" b="35372"/>
          <a:stretch/>
        </p:blipFill>
        <p:spPr bwMode="auto">
          <a:xfrm>
            <a:off x="5045529" y="4503155"/>
            <a:ext cx="1089932" cy="51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750" r="100000">
                        <a14:backgroundMark x1="6938" y1="21692" x2="98688" y2="29231"/>
                      </a14:backgroundRemoval>
                    </a14:imgEffect>
                  </a14:imgLayer>
                </a14:imgProps>
              </a:ext>
              <a:ext uri="{28A0092B-C50C-407E-A947-70E740481C1C}">
                <a14:useLocalDpi xmlns:a14="http://schemas.microsoft.com/office/drawing/2010/main" val="0"/>
              </a:ext>
            </a:extLst>
          </a:blip>
          <a:srcRect/>
          <a:stretch>
            <a:fillRect/>
          </a:stretch>
        </p:blipFill>
        <p:spPr bwMode="auto">
          <a:xfrm>
            <a:off x="5572125" y="3808639"/>
            <a:ext cx="2034791" cy="826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953" b="98177" l="9961" r="89844">
                        <a14:foregroundMark x1="16211" y1="62240" x2="16797" y2="81771"/>
                        <a14:foregroundMark x1="38281" y1="80990" x2="80566" y2="76563"/>
                        <a14:foregroundMark x1="80566" y1="76563" x2="80566" y2="76563"/>
                        <a14:foregroundMark x1="39941" y1="17839" x2="41016" y2="1953"/>
                      </a14:backgroundRemoval>
                    </a14:imgEffect>
                  </a14:imgLayer>
                </a14:imgProps>
              </a:ext>
              <a:ext uri="{28A0092B-C50C-407E-A947-70E740481C1C}">
                <a14:useLocalDpi xmlns:a14="http://schemas.microsoft.com/office/drawing/2010/main" val="0"/>
              </a:ext>
            </a:extLst>
          </a:blip>
          <a:srcRect/>
          <a:stretch>
            <a:fillRect/>
          </a:stretch>
        </p:blipFill>
        <p:spPr bwMode="auto">
          <a:xfrm>
            <a:off x="6687847" y="4635273"/>
            <a:ext cx="1654514" cy="1240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92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fade">
                                      <p:cBhvr>
                                        <p:cTn id="20" dur="500"/>
                                        <p:tgtEl>
                                          <p:spTgt spid="307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Effect transition="in" filter="fade">
                                      <p:cBhvr>
                                        <p:cTn id="29" dur="500"/>
                                        <p:tgtEl>
                                          <p:spTgt spid="307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79"/>
                                        </p:tgtEl>
                                        <p:attrNameLst>
                                          <p:attrName>style.visibility</p:attrName>
                                        </p:attrNameLst>
                                      </p:cBhvr>
                                      <p:to>
                                        <p:strVal val="visible"/>
                                      </p:to>
                                    </p:set>
                                    <p:animEffect transition="in" filter="fade">
                                      <p:cBhvr>
                                        <p:cTn id="38" dur="500"/>
                                        <p:tgtEl>
                                          <p:spTgt spid="307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8"/>
                                        </p:tgtEl>
                                        <p:attrNameLst>
                                          <p:attrName>style.visibility</p:attrName>
                                        </p:attrNameLst>
                                      </p:cBhvr>
                                      <p:to>
                                        <p:strVal val="visible"/>
                                      </p:to>
                                    </p:set>
                                    <p:animEffect transition="in" filter="fade">
                                      <p:cBhvr>
                                        <p:cTn id="47" dur="500"/>
                                        <p:tgtEl>
                                          <p:spTgt spid="3078"/>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80"/>
                                        </p:tgtEl>
                                        <p:attrNameLst>
                                          <p:attrName>style.visibility</p:attrName>
                                        </p:attrNameLst>
                                      </p:cBhvr>
                                      <p:to>
                                        <p:strVal val="visible"/>
                                      </p:to>
                                    </p:set>
                                    <p:animEffect transition="in" filter="fade">
                                      <p:cBhvr>
                                        <p:cTn id="56"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A599B9-51E4-4495-BC2D-60944F78A4F1}"/>
              </a:ext>
            </a:extLst>
          </p:cNvPr>
          <p:cNvSpPr>
            <a:spLocks noGrp="1"/>
          </p:cNvSpPr>
          <p:nvPr>
            <p:ph type="title"/>
          </p:nvPr>
        </p:nvSpPr>
        <p:spPr>
          <a:xfrm>
            <a:off x="971551" y="857251"/>
            <a:ext cx="7200897" cy="977900"/>
          </a:xfrm>
        </p:spPr>
        <p:txBody>
          <a:bodyPr/>
          <a:lstStyle/>
          <a:p>
            <a:pPr algn="ctr"/>
            <a:r>
              <a:rPr lang="el-GR" b="1" dirty="0">
                <a:solidFill>
                  <a:schemeClr val="accent4">
                    <a:lumMod val="75000"/>
                  </a:schemeClr>
                </a:solidFill>
              </a:rPr>
              <a:t>Ο Μάρκος </a:t>
            </a:r>
            <a:r>
              <a:rPr lang="el-GR" b="1" dirty="0" err="1">
                <a:solidFill>
                  <a:schemeClr val="accent4">
                    <a:lumMod val="75000"/>
                  </a:schemeClr>
                </a:solidFill>
              </a:rPr>
              <a:t>Ρενιέρης</a:t>
            </a:r>
            <a:endParaRPr lang="el-GR" b="1" dirty="0">
              <a:solidFill>
                <a:schemeClr val="accent4">
                  <a:lumMod val="75000"/>
                </a:schemeClr>
              </a:solidFill>
            </a:endParaRPr>
          </a:p>
        </p:txBody>
      </p:sp>
      <p:sp>
        <p:nvSpPr>
          <p:cNvPr id="3" name="Θέση περιεχομένου 2">
            <a:extLst>
              <a:ext uri="{FF2B5EF4-FFF2-40B4-BE49-F238E27FC236}">
                <a16:creationId xmlns:a16="http://schemas.microsoft.com/office/drawing/2014/main" id="{C33C5C96-53F8-41C5-8440-089FE0FFC610}"/>
              </a:ext>
            </a:extLst>
          </p:cNvPr>
          <p:cNvSpPr>
            <a:spLocks noGrp="1"/>
          </p:cNvSpPr>
          <p:nvPr>
            <p:ph idx="1"/>
          </p:nvPr>
        </p:nvSpPr>
        <p:spPr>
          <a:xfrm>
            <a:off x="1298122" y="2738067"/>
            <a:ext cx="6043613" cy="2932543"/>
          </a:xfrm>
        </p:spPr>
        <p:txBody>
          <a:bodyPr>
            <a:normAutofit fontScale="62500" lnSpcReduction="20000"/>
          </a:bodyPr>
          <a:lstStyle/>
          <a:p>
            <a:r>
              <a:rPr lang="el-GR" sz="3000" dirty="0"/>
              <a:t>Μπαίνει με τη γαλέρα του στο λιμάνι των Χανίων</a:t>
            </a:r>
          </a:p>
          <a:p>
            <a:r>
              <a:rPr lang="el-GR" sz="3000" dirty="0"/>
              <a:t>Πηγαίνει στα Νεώρια για να επισκευάσει τα πλοία του</a:t>
            </a:r>
          </a:p>
          <a:p>
            <a:r>
              <a:rPr lang="el-GR" sz="3000" dirty="0"/>
              <a:t>Ανεβαίνει στο Καστέλι, στο </a:t>
            </a:r>
            <a:r>
              <a:rPr lang="el-GR" sz="3000" dirty="0" err="1"/>
              <a:t>Φιρκά</a:t>
            </a:r>
            <a:endParaRPr lang="el-GR" sz="3000" dirty="0"/>
          </a:p>
          <a:p>
            <a:r>
              <a:rPr lang="el-GR" sz="3000" dirty="0"/>
              <a:t>Πηγαίνει σπίτι του και στο τέλος</a:t>
            </a:r>
          </a:p>
          <a:p>
            <a:r>
              <a:rPr lang="el-GR" sz="3000" dirty="0"/>
              <a:t>Προσεύχεται στον Άγιο Φραγκίσκο</a:t>
            </a:r>
          </a:p>
          <a:p>
            <a:pPr marL="0" indent="0">
              <a:buNone/>
            </a:pPr>
            <a:endParaRPr lang="el-GR" dirty="0"/>
          </a:p>
        </p:txBody>
      </p:sp>
      <p:pic>
        <p:nvPicPr>
          <p:cNvPr id="4098" name="Picture 2" descr="D:\Επιφάνεια εργασίας\Διπλωματική 2018\εισοδος γαλέρας στο λιμάνι.jp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5936" y="1410193"/>
            <a:ext cx="2360663" cy="13278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Εικόνα 7">
            <a:extLst>
              <a:ext uri="{FF2B5EF4-FFF2-40B4-BE49-F238E27FC236}">
                <a16:creationId xmlns:a16="http://schemas.microsoft.com/office/drawing/2014/main" id="{46CE166C-15F6-465E-8610-9EDA986D6EE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3120" r="97537">
                        <a14:foregroundMark x1="69622" y1="88247" x2="81773" y2="89940"/>
                        <a14:foregroundMark x1="81773" y1="89940" x2="83580" y2="91434"/>
                        <a14:foregroundMark x1="46305" y1="93327" x2="44007" y2="97012"/>
                        <a14:foregroundMark x1="48768" y1="18327" x2="53202" y2="18426"/>
                        <a14:foregroundMark x1="53202" y1="18426" x2="55337" y2="20020"/>
                      </a14:backgroundRemoval>
                    </a14:imgEffect>
                  </a14:imgLayer>
                </a14:imgProps>
              </a:ext>
              <a:ext uri="{28A0092B-C50C-407E-A947-70E740481C1C}">
                <a14:useLocalDpi xmlns:a14="http://schemas.microsoft.com/office/drawing/2010/main" val="0"/>
              </a:ext>
            </a:extLst>
          </a:blip>
          <a:stretch>
            <a:fillRect/>
          </a:stretch>
        </p:blipFill>
        <p:spPr>
          <a:xfrm>
            <a:off x="1420336" y="906236"/>
            <a:ext cx="1218644" cy="1721622"/>
          </a:xfrm>
          <a:prstGeom prst="rect">
            <a:avLst/>
          </a:prstGeom>
        </p:spPr>
      </p:pic>
    </p:spTree>
    <p:extLst>
      <p:ext uri="{BB962C8B-B14F-4D97-AF65-F5344CB8AC3E}">
        <p14:creationId xmlns:p14="http://schemas.microsoft.com/office/powerpoint/2010/main" val="264688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12A094-E20A-4617-81AC-0C779B4A87F0}"/>
              </a:ext>
            </a:extLst>
          </p:cNvPr>
          <p:cNvSpPr>
            <a:spLocks noGrp="1"/>
          </p:cNvSpPr>
          <p:nvPr>
            <p:ph type="title"/>
          </p:nvPr>
        </p:nvSpPr>
        <p:spPr>
          <a:xfrm>
            <a:off x="971551" y="981074"/>
            <a:ext cx="7200897" cy="977900"/>
          </a:xfrm>
        </p:spPr>
        <p:txBody>
          <a:bodyPr/>
          <a:lstStyle/>
          <a:p>
            <a:pPr algn="ctr"/>
            <a:r>
              <a:rPr lang="el-GR" b="1" dirty="0">
                <a:solidFill>
                  <a:schemeClr val="accent4">
                    <a:lumMod val="75000"/>
                  </a:schemeClr>
                </a:solidFill>
              </a:rPr>
              <a:t>Η μικρή </a:t>
            </a:r>
            <a:r>
              <a:rPr lang="el-GR" b="1" dirty="0" err="1">
                <a:solidFill>
                  <a:schemeClr val="accent4">
                    <a:lumMod val="75000"/>
                  </a:schemeClr>
                </a:solidFill>
              </a:rPr>
              <a:t>Ισμέτ</a:t>
            </a:r>
            <a:endParaRPr lang="el-GR" b="1" dirty="0">
              <a:solidFill>
                <a:schemeClr val="accent4">
                  <a:lumMod val="75000"/>
                </a:schemeClr>
              </a:solidFill>
            </a:endParaRPr>
          </a:p>
        </p:txBody>
      </p:sp>
      <p:sp>
        <p:nvSpPr>
          <p:cNvPr id="3" name="Θέση περιεχομένου 2">
            <a:extLst>
              <a:ext uri="{FF2B5EF4-FFF2-40B4-BE49-F238E27FC236}">
                <a16:creationId xmlns:a16="http://schemas.microsoft.com/office/drawing/2014/main" id="{ADFF10C2-0F45-4797-8643-21B175998403}"/>
              </a:ext>
            </a:extLst>
          </p:cNvPr>
          <p:cNvSpPr>
            <a:spLocks noGrp="1"/>
          </p:cNvSpPr>
          <p:nvPr>
            <p:ph idx="1"/>
          </p:nvPr>
        </p:nvSpPr>
        <p:spPr>
          <a:xfrm>
            <a:off x="971551" y="2035809"/>
            <a:ext cx="7200897" cy="3101978"/>
          </a:xfrm>
        </p:spPr>
        <p:txBody>
          <a:bodyPr>
            <a:normAutofit fontScale="85000" lnSpcReduction="20000"/>
          </a:bodyPr>
          <a:lstStyle/>
          <a:p>
            <a:r>
              <a:rPr lang="el-GR" sz="3000" dirty="0"/>
              <a:t>Ξυπνάει και κοιτά από το </a:t>
            </a:r>
            <a:r>
              <a:rPr lang="el-GR" sz="3000" dirty="0" err="1"/>
              <a:t>σαχνίσι</a:t>
            </a:r>
            <a:r>
              <a:rPr lang="el-GR" sz="3000" dirty="0"/>
              <a:t> το δρόμο</a:t>
            </a:r>
          </a:p>
          <a:p>
            <a:r>
              <a:rPr lang="el-GR" sz="3000" dirty="0"/>
              <a:t>Πηγαίνει στο σχολείο της</a:t>
            </a:r>
          </a:p>
          <a:p>
            <a:r>
              <a:rPr lang="el-GR" sz="3000" dirty="0"/>
              <a:t>Προσεύχεται στο </a:t>
            </a:r>
            <a:r>
              <a:rPr lang="el-GR" sz="3000" dirty="0" err="1"/>
              <a:t>Νεράτζε</a:t>
            </a:r>
            <a:r>
              <a:rPr lang="el-GR" sz="3000" dirty="0"/>
              <a:t> Τζαμί</a:t>
            </a:r>
          </a:p>
          <a:p>
            <a:r>
              <a:rPr lang="el-GR" sz="3000" dirty="0"/>
              <a:t>Πίνει νερό από τα </a:t>
            </a:r>
            <a:r>
              <a:rPr lang="el-GR" sz="3000" dirty="0" err="1"/>
              <a:t>βρυσάκια</a:t>
            </a:r>
            <a:endParaRPr lang="el-GR" sz="3000" dirty="0"/>
          </a:p>
          <a:p>
            <a:r>
              <a:rPr lang="el-GR" sz="3000" dirty="0"/>
              <a:t>Πλένεται στο χαμάμ</a:t>
            </a:r>
          </a:p>
        </p:txBody>
      </p:sp>
      <p:pic>
        <p:nvPicPr>
          <p:cNvPr id="7" name="Εικόνα 6">
            <a:extLst>
              <a:ext uri="{FF2B5EF4-FFF2-40B4-BE49-F238E27FC236}">
                <a16:creationId xmlns:a16="http://schemas.microsoft.com/office/drawing/2014/main" id="{EA61F186-5618-4FE9-BB47-A76D2A535B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028" r="88889">
                        <a14:foregroundMark x1="49306" y1="14865" x2="54861" y2="50676"/>
                        <a14:foregroundMark x1="22917" y1="81081" x2="74306" y2="91892"/>
                        <a14:foregroundMark x1="36806" y1="95270" x2="80556" y2="78378"/>
                        <a14:foregroundMark x1="79167" y1="81757" x2="73611" y2="95946"/>
                        <a14:foregroundMark x1="46528" y1="95270" x2="60417" y2="97297"/>
                        <a14:foregroundMark x1="58333" y1="10811" x2="66667" y2="17568"/>
                      </a14:backgroundRemoval>
                    </a14:imgEffect>
                  </a14:imgLayer>
                </a14:imgProps>
              </a:ext>
              <a:ext uri="{28A0092B-C50C-407E-A947-70E740481C1C}">
                <a14:useLocalDpi xmlns:a14="http://schemas.microsoft.com/office/drawing/2010/main" val="0"/>
              </a:ext>
            </a:extLst>
          </a:blip>
          <a:stretch>
            <a:fillRect/>
          </a:stretch>
        </p:blipFill>
        <p:spPr>
          <a:xfrm>
            <a:off x="6297928" y="3586798"/>
            <a:ext cx="1874520" cy="2162175"/>
          </a:xfrm>
          <a:prstGeom prst="rect">
            <a:avLst/>
          </a:prstGeom>
        </p:spPr>
      </p:pic>
    </p:spTree>
    <p:extLst>
      <p:ext uri="{BB962C8B-B14F-4D97-AF65-F5344CB8AC3E}">
        <p14:creationId xmlns:p14="http://schemas.microsoft.com/office/powerpoint/2010/main" val="182467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B34829-1350-4665-B7AD-245E6AF33800}"/>
              </a:ext>
            </a:extLst>
          </p:cNvPr>
          <p:cNvSpPr>
            <a:spLocks noGrp="1"/>
          </p:cNvSpPr>
          <p:nvPr>
            <p:ph type="title"/>
          </p:nvPr>
        </p:nvSpPr>
        <p:spPr>
          <a:xfrm>
            <a:off x="1024892" y="920923"/>
            <a:ext cx="7200897" cy="584834"/>
          </a:xfrm>
        </p:spPr>
        <p:txBody>
          <a:bodyPr>
            <a:normAutofit fontScale="90000"/>
          </a:bodyPr>
          <a:lstStyle/>
          <a:p>
            <a:pPr algn="ctr"/>
            <a:r>
              <a:rPr lang="el-GR" b="1" dirty="0">
                <a:solidFill>
                  <a:schemeClr val="accent4">
                    <a:lumMod val="75000"/>
                  </a:schemeClr>
                </a:solidFill>
              </a:rPr>
              <a:t>Οι ιστορίες γίνονται σενάρια</a:t>
            </a:r>
          </a:p>
        </p:txBody>
      </p:sp>
      <p:sp>
        <p:nvSpPr>
          <p:cNvPr id="3" name="Θέση περιεχομένου 2">
            <a:extLst>
              <a:ext uri="{FF2B5EF4-FFF2-40B4-BE49-F238E27FC236}">
                <a16:creationId xmlns:a16="http://schemas.microsoft.com/office/drawing/2014/main" id="{88955326-6C5F-4389-82B3-33A3320416AD}"/>
              </a:ext>
            </a:extLst>
          </p:cNvPr>
          <p:cNvSpPr>
            <a:spLocks noGrp="1"/>
          </p:cNvSpPr>
          <p:nvPr>
            <p:ph idx="1"/>
          </p:nvPr>
        </p:nvSpPr>
        <p:spPr>
          <a:xfrm>
            <a:off x="971551" y="1786890"/>
            <a:ext cx="7200897" cy="3477261"/>
          </a:xfrm>
        </p:spPr>
        <p:txBody>
          <a:bodyPr>
            <a:normAutofit/>
          </a:bodyPr>
          <a:lstStyle/>
          <a:p>
            <a:r>
              <a:rPr lang="el-GR" sz="2700" dirty="0"/>
              <a:t>Οι μαθητές γράφουν την αφήγηση</a:t>
            </a:r>
          </a:p>
          <a:p>
            <a:r>
              <a:rPr lang="el-GR" sz="2700" dirty="0"/>
              <a:t>Την ηχογραφούν</a:t>
            </a:r>
            <a:endParaRPr lang="en-US" sz="2700" dirty="0"/>
          </a:p>
          <a:p>
            <a:r>
              <a:rPr lang="el-GR" sz="2700" dirty="0"/>
              <a:t>Διαλέγουν εικόνες και γραφικά</a:t>
            </a:r>
          </a:p>
          <a:p>
            <a:r>
              <a:rPr lang="el-GR" sz="2700" dirty="0"/>
              <a:t>Χρησιμοποιούν  </a:t>
            </a:r>
            <a:r>
              <a:rPr lang="en-US" sz="2700" dirty="0"/>
              <a:t>WEB 2 </a:t>
            </a:r>
            <a:r>
              <a:rPr lang="el-GR" sz="2700" dirty="0"/>
              <a:t>εργαλεία για να φτιάξουν </a:t>
            </a:r>
            <a:r>
              <a:rPr lang="el-GR" sz="2700" dirty="0" err="1"/>
              <a:t>εικονοβιβλία</a:t>
            </a:r>
            <a:endParaRPr lang="el-GR" sz="2700" dirty="0"/>
          </a:p>
        </p:txBody>
      </p:sp>
      <p:pic>
        <p:nvPicPr>
          <p:cNvPr id="1026" name="Picture 2" descr="Î£ÏÎµÏÎ¹ÎºÎ® ÎµÎ¹ÎºÏÎ½Î±">
            <a:extLst>
              <a:ext uri="{FF2B5EF4-FFF2-40B4-BE49-F238E27FC236}">
                <a16:creationId xmlns:a16="http://schemas.microsoft.com/office/drawing/2014/main" id="{02C31861-9F3C-4D67-AC6A-39366DE203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1" y="4606926"/>
            <a:ext cx="175260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ÎÏÎ¿ÏÎ­Î»ÎµÏÎ¼Î± ÎµÎ¹ÎºÏÎ½Î±Ï Î³Î¹Î± book creator">
            <a:extLst>
              <a:ext uri="{FF2B5EF4-FFF2-40B4-BE49-F238E27FC236}">
                <a16:creationId xmlns:a16="http://schemas.microsoft.com/office/drawing/2014/main" id="{F8D06815-3BEF-4A56-8892-DDEBE49800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298" y="4606927"/>
            <a:ext cx="2724150" cy="1330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2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B78579-1A88-4611-B59C-FD4D44DB2A1E}"/>
              </a:ext>
            </a:extLst>
          </p:cNvPr>
          <p:cNvSpPr>
            <a:spLocks noGrp="1"/>
          </p:cNvSpPr>
          <p:nvPr>
            <p:ph type="title"/>
          </p:nvPr>
        </p:nvSpPr>
        <p:spPr>
          <a:xfrm>
            <a:off x="971551" y="1104899"/>
            <a:ext cx="7200897" cy="977900"/>
          </a:xfrm>
        </p:spPr>
        <p:txBody>
          <a:bodyPr>
            <a:normAutofit fontScale="90000"/>
          </a:bodyPr>
          <a:lstStyle/>
          <a:p>
            <a:pPr algn="ctr"/>
            <a:r>
              <a:rPr lang="el-GR" b="1" dirty="0">
                <a:solidFill>
                  <a:schemeClr val="accent4">
                    <a:lumMod val="75000"/>
                  </a:schemeClr>
                </a:solidFill>
              </a:rPr>
              <a:t>Αποτίμηση της δράσης από τους μαθητές Ενδεικτικές απαντήσεις-1</a:t>
            </a:r>
          </a:p>
        </p:txBody>
      </p:sp>
      <p:sp>
        <p:nvSpPr>
          <p:cNvPr id="3" name="Θέση περιεχομένου 2">
            <a:extLst>
              <a:ext uri="{FF2B5EF4-FFF2-40B4-BE49-F238E27FC236}">
                <a16:creationId xmlns:a16="http://schemas.microsoft.com/office/drawing/2014/main" id="{99B5C24F-E1B3-47BA-9A1D-4363DF393FB4}"/>
              </a:ext>
            </a:extLst>
          </p:cNvPr>
          <p:cNvSpPr>
            <a:spLocks noGrp="1"/>
          </p:cNvSpPr>
          <p:nvPr>
            <p:ph idx="1"/>
          </p:nvPr>
        </p:nvSpPr>
        <p:spPr>
          <a:xfrm>
            <a:off x="971551" y="2358390"/>
            <a:ext cx="7200897" cy="3573780"/>
          </a:xfrm>
        </p:spPr>
        <p:txBody>
          <a:bodyPr>
            <a:normAutofit fontScale="77500" lnSpcReduction="20000"/>
          </a:bodyPr>
          <a:lstStyle/>
          <a:p>
            <a:r>
              <a:rPr lang="el-GR" sz="2700" b="1" dirty="0"/>
              <a:t>Τι έμαθες για την πόλη τους και τη δική </a:t>
            </a:r>
            <a:r>
              <a:rPr lang="el-GR" sz="2700" dirty="0"/>
              <a:t>μας;</a:t>
            </a:r>
          </a:p>
          <a:p>
            <a:r>
              <a:rPr lang="el-GR" sz="2700" i="1" dirty="0"/>
              <a:t>Έμαθα πολλά για τα αξιοθέατα της πόλης τους αλλά και της δικιά μας. Κατάλαβα ότι έχουμε πολλά κοινά.</a:t>
            </a:r>
          </a:p>
          <a:p>
            <a:r>
              <a:rPr lang="el-GR" sz="2700" i="1" dirty="0"/>
              <a:t>Στο Ρέθυμνο τα έμαθα όλα και στα Χανιά τα μισά</a:t>
            </a:r>
            <a:r>
              <a:rPr lang="el-GR" sz="2700" dirty="0"/>
              <a:t>.</a:t>
            </a:r>
          </a:p>
          <a:p>
            <a:r>
              <a:rPr lang="el-GR" sz="2700" i="1" dirty="0"/>
              <a:t>Έμαθα ότι πολλά σημεία ήταν ίδια και πολλά διαφορετικά. Μου άρεσε ότι πολλά σημεία του Ρεθύμνου έμοιαζαν με τα Χανιά.</a:t>
            </a:r>
          </a:p>
          <a:p>
            <a:endParaRPr lang="el-GR" dirty="0"/>
          </a:p>
          <a:p>
            <a:endParaRPr lang="el-GR" dirty="0"/>
          </a:p>
        </p:txBody>
      </p:sp>
    </p:spTree>
    <p:extLst>
      <p:ext uri="{BB962C8B-B14F-4D97-AF65-F5344CB8AC3E}">
        <p14:creationId xmlns:p14="http://schemas.microsoft.com/office/powerpoint/2010/main" val="29766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F895B3-BFC9-4892-A241-46D3B7281852}"/>
              </a:ext>
            </a:extLst>
          </p:cNvPr>
          <p:cNvSpPr>
            <a:spLocks noGrp="1"/>
          </p:cNvSpPr>
          <p:nvPr>
            <p:ph type="title"/>
          </p:nvPr>
        </p:nvSpPr>
        <p:spPr>
          <a:xfrm>
            <a:off x="971551" y="1205230"/>
            <a:ext cx="7200897" cy="977900"/>
          </a:xfrm>
        </p:spPr>
        <p:txBody>
          <a:bodyPr>
            <a:normAutofit fontScale="90000"/>
          </a:bodyPr>
          <a:lstStyle/>
          <a:p>
            <a:r>
              <a:rPr lang="el-GR" b="1" dirty="0">
                <a:solidFill>
                  <a:schemeClr val="accent4">
                    <a:lumMod val="75000"/>
                  </a:schemeClr>
                </a:solidFill>
              </a:rPr>
              <a:t>Αποτίμηση της δράσης από τους μαθητές Ενδεικτικές απαντήσεις-2</a:t>
            </a:r>
            <a:endParaRPr lang="el-GR" dirty="0">
              <a:solidFill>
                <a:schemeClr val="accent4">
                  <a:lumMod val="75000"/>
                </a:schemeClr>
              </a:solidFill>
            </a:endParaRPr>
          </a:p>
        </p:txBody>
      </p:sp>
      <p:sp>
        <p:nvSpPr>
          <p:cNvPr id="3" name="Θέση περιεχομένου 2">
            <a:extLst>
              <a:ext uri="{FF2B5EF4-FFF2-40B4-BE49-F238E27FC236}">
                <a16:creationId xmlns:a16="http://schemas.microsoft.com/office/drawing/2014/main" id="{D48357C8-1A5F-4279-833D-490ECDC4E899}"/>
              </a:ext>
            </a:extLst>
          </p:cNvPr>
          <p:cNvSpPr>
            <a:spLocks noGrp="1"/>
          </p:cNvSpPr>
          <p:nvPr>
            <p:ph idx="1"/>
          </p:nvPr>
        </p:nvSpPr>
        <p:spPr>
          <a:xfrm>
            <a:off x="971551" y="2531109"/>
            <a:ext cx="7200897" cy="3225801"/>
          </a:xfrm>
        </p:spPr>
        <p:txBody>
          <a:bodyPr>
            <a:normAutofit fontScale="77500" lnSpcReduction="20000"/>
          </a:bodyPr>
          <a:lstStyle/>
          <a:p>
            <a:r>
              <a:rPr lang="el-GR" sz="3000" b="1" dirty="0"/>
              <a:t>Σου άρεσαν αυτά που κάναμε</a:t>
            </a:r>
            <a:r>
              <a:rPr lang="el-GR" sz="3000" dirty="0"/>
              <a:t>;</a:t>
            </a:r>
          </a:p>
          <a:p>
            <a:r>
              <a:rPr lang="el-GR" sz="3000" i="1" dirty="0"/>
              <a:t>Δεν υπάρχει κάτι που να μην μου άρεσε</a:t>
            </a:r>
          </a:p>
          <a:p>
            <a:r>
              <a:rPr lang="el-GR" sz="3000" i="1" dirty="0"/>
              <a:t>Μου άρεσαν πολύ, γιατί είδαμε πράγματα που δεν τα γνωρίζαμε ακόμα για την πόλη μας</a:t>
            </a:r>
          </a:p>
          <a:p>
            <a:r>
              <a:rPr lang="el-GR" sz="3000" i="1" dirty="0"/>
              <a:t>Μου άρεσαν όλες οι δραστηριότητες που κάναμε γιατί ξεφεύγανε λίγο από το μάθημα</a:t>
            </a:r>
          </a:p>
          <a:p>
            <a:endParaRPr lang="el-GR" dirty="0"/>
          </a:p>
        </p:txBody>
      </p:sp>
    </p:spTree>
    <p:extLst>
      <p:ext uri="{BB962C8B-B14F-4D97-AF65-F5344CB8AC3E}">
        <p14:creationId xmlns:p14="http://schemas.microsoft.com/office/powerpoint/2010/main" val="2357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7143A4-DA94-4F17-8FE8-316FE07FCB94}"/>
              </a:ext>
            </a:extLst>
          </p:cNvPr>
          <p:cNvSpPr>
            <a:spLocks noGrp="1"/>
          </p:cNvSpPr>
          <p:nvPr>
            <p:ph type="title"/>
          </p:nvPr>
        </p:nvSpPr>
        <p:spPr>
          <a:xfrm>
            <a:off x="971552" y="857251"/>
            <a:ext cx="7200897" cy="1714499"/>
          </a:xfrm>
        </p:spPr>
        <p:txBody>
          <a:bodyPr>
            <a:normAutofit fontScale="90000"/>
          </a:bodyPr>
          <a:lstStyle/>
          <a:p>
            <a:r>
              <a:rPr lang="el-GR" b="1" dirty="0">
                <a:solidFill>
                  <a:schemeClr val="accent4">
                    <a:lumMod val="75000"/>
                  </a:schemeClr>
                </a:solidFill>
              </a:rPr>
              <a:t>Αποτίμηση της δράσης από τους μαθητές Ενδεικτικές απαντήσεις-3</a:t>
            </a:r>
            <a:endParaRPr lang="el-GR" dirty="0">
              <a:solidFill>
                <a:schemeClr val="accent4">
                  <a:lumMod val="75000"/>
                </a:schemeClr>
              </a:solidFill>
            </a:endParaRPr>
          </a:p>
        </p:txBody>
      </p:sp>
      <p:sp>
        <p:nvSpPr>
          <p:cNvPr id="3" name="Θέση περιεχομένου 2">
            <a:extLst>
              <a:ext uri="{FF2B5EF4-FFF2-40B4-BE49-F238E27FC236}">
                <a16:creationId xmlns:a16="http://schemas.microsoft.com/office/drawing/2014/main" id="{975E7DD5-FEE0-4BB2-B29F-189AD2B44F37}"/>
              </a:ext>
            </a:extLst>
          </p:cNvPr>
          <p:cNvSpPr>
            <a:spLocks noGrp="1"/>
          </p:cNvSpPr>
          <p:nvPr>
            <p:ph idx="1"/>
          </p:nvPr>
        </p:nvSpPr>
        <p:spPr>
          <a:xfrm>
            <a:off x="513398" y="2654500"/>
            <a:ext cx="7886700" cy="3263504"/>
          </a:xfrm>
        </p:spPr>
        <p:txBody>
          <a:bodyPr>
            <a:normAutofit fontScale="92500" lnSpcReduction="10000"/>
          </a:bodyPr>
          <a:lstStyle/>
          <a:p>
            <a:r>
              <a:rPr lang="el-GR" sz="2700" b="1" dirty="0"/>
              <a:t>Τι δεν σου άρεσε;</a:t>
            </a:r>
          </a:p>
          <a:p>
            <a:r>
              <a:rPr lang="el-GR" sz="2700" i="1" dirty="0"/>
              <a:t>Ότι κράτησε λίγο</a:t>
            </a:r>
          </a:p>
          <a:p>
            <a:r>
              <a:rPr lang="el-GR" sz="2700" i="1" dirty="0"/>
              <a:t>Ότι υποφέραμε από τη ζέστη στις εκδρομές</a:t>
            </a:r>
          </a:p>
          <a:p>
            <a:r>
              <a:rPr lang="el-GR" sz="2700" i="1" dirty="0"/>
              <a:t>Ότι δεν φαίνονται τα πρόσωπά μας στο βίντεο</a:t>
            </a:r>
          </a:p>
          <a:p>
            <a:r>
              <a:rPr lang="el-GR" sz="2700" i="1" dirty="0"/>
              <a:t>Δε μου άρεσε το λιμάνι και ο φάρος στο Ρέθυμνο</a:t>
            </a:r>
          </a:p>
          <a:p>
            <a:pPr marL="0" indent="0">
              <a:buNone/>
            </a:pPr>
            <a:endParaRPr lang="el-GR" dirty="0"/>
          </a:p>
        </p:txBody>
      </p:sp>
    </p:spTree>
    <p:extLst>
      <p:ext uri="{BB962C8B-B14F-4D97-AF65-F5344CB8AC3E}">
        <p14:creationId xmlns:p14="http://schemas.microsoft.com/office/powerpoint/2010/main" val="8747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C63462-733D-475F-B228-DC8FAD62C112}"/>
              </a:ext>
            </a:extLst>
          </p:cNvPr>
          <p:cNvSpPr>
            <a:spLocks noGrp="1"/>
          </p:cNvSpPr>
          <p:nvPr>
            <p:ph type="title"/>
          </p:nvPr>
        </p:nvSpPr>
        <p:spPr/>
        <p:txBody>
          <a:bodyPr/>
          <a:lstStyle/>
          <a:p>
            <a:pPr algn="ctr"/>
            <a:r>
              <a:rPr lang="el-GR" b="1" dirty="0"/>
              <a:t>Μέσα στην Παλιά </a:t>
            </a:r>
            <a:r>
              <a:rPr lang="el-GR" b="1" dirty="0">
                <a:hlinkClick r:id="rId2" action="ppaction://hlinksldjump"/>
              </a:rPr>
              <a:t>Πόλη</a:t>
            </a:r>
            <a:endParaRPr lang="el-GR" b="1" dirty="0"/>
          </a:p>
        </p:txBody>
      </p:sp>
      <p:pic>
        <p:nvPicPr>
          <p:cNvPr id="5" name="Θέση περιεχομένου 4">
            <a:extLst>
              <a:ext uri="{FF2B5EF4-FFF2-40B4-BE49-F238E27FC236}">
                <a16:creationId xmlns:a16="http://schemas.microsoft.com/office/drawing/2014/main" id="{434DA50B-9CDD-498A-ADE5-C88A44C7E1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2719" y="2380216"/>
            <a:ext cx="3931571" cy="2403785"/>
          </a:xfrm>
        </p:spPr>
      </p:pic>
      <p:pic>
        <p:nvPicPr>
          <p:cNvPr id="7" name="Εικόνα 6">
            <a:extLst>
              <a:ext uri="{FF2B5EF4-FFF2-40B4-BE49-F238E27FC236}">
                <a16:creationId xmlns:a16="http://schemas.microsoft.com/office/drawing/2014/main" id="{D86FEF55-099E-4060-8CC6-2BAB614A7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5414" y="2380216"/>
            <a:ext cx="3558159" cy="2458022"/>
          </a:xfrm>
          <a:prstGeom prst="rect">
            <a:avLst/>
          </a:prstGeom>
        </p:spPr>
      </p:pic>
      <p:sp>
        <p:nvSpPr>
          <p:cNvPr id="3" name="TextBox 2">
            <a:extLst>
              <a:ext uri="{FF2B5EF4-FFF2-40B4-BE49-F238E27FC236}">
                <a16:creationId xmlns:a16="http://schemas.microsoft.com/office/drawing/2014/main" id="{2CE09408-E153-4C16-9D27-3B48DF8162F1}"/>
              </a:ext>
            </a:extLst>
          </p:cNvPr>
          <p:cNvSpPr txBox="1"/>
          <p:nvPr/>
        </p:nvSpPr>
        <p:spPr>
          <a:xfrm>
            <a:off x="971600" y="1440517"/>
            <a:ext cx="7416824" cy="461665"/>
          </a:xfrm>
          <a:prstGeom prst="rect">
            <a:avLst/>
          </a:prstGeom>
          <a:noFill/>
        </p:spPr>
        <p:txBody>
          <a:bodyPr wrap="square" rtlCol="0">
            <a:spAutoFit/>
          </a:bodyPr>
          <a:lstStyle/>
          <a:p>
            <a:r>
              <a:rPr lang="el-GR" b="1" dirty="0"/>
              <a:t>1</a:t>
            </a:r>
            <a:r>
              <a:rPr lang="el-GR" b="1" baseline="30000" dirty="0"/>
              <a:t>ο</a:t>
            </a:r>
            <a:r>
              <a:rPr lang="el-GR" b="1" dirty="0"/>
              <a:t> Δημοτικό  Ρεθύμνου              2</a:t>
            </a:r>
            <a:r>
              <a:rPr lang="el-GR" b="1" baseline="30000" dirty="0"/>
              <a:t>ο</a:t>
            </a:r>
            <a:r>
              <a:rPr lang="el-GR" b="1" dirty="0"/>
              <a:t> Δημοτικό Χανίων</a:t>
            </a:r>
          </a:p>
        </p:txBody>
      </p:sp>
    </p:spTree>
    <p:extLst>
      <p:ext uri="{BB962C8B-B14F-4D97-AF65-F5344CB8AC3E}">
        <p14:creationId xmlns:p14="http://schemas.microsoft.com/office/powerpoint/2010/main" val="218322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5208" y="548680"/>
            <a:ext cx="7199240" cy="576064"/>
          </a:xfrm>
        </p:spPr>
        <p:txBody>
          <a:bodyPr>
            <a:noAutofit/>
          </a:bodyPr>
          <a:lstStyle/>
          <a:p>
            <a:pPr algn="ctr"/>
            <a:r>
              <a:rPr lang="el-GR" sz="2800" dirty="0">
                <a:solidFill>
                  <a:srgbClr val="002060"/>
                </a:solidFill>
                <a:latin typeface="Times New Roman" panose="02020603050405020304" pitchFamily="18" charset="0"/>
                <a:cs typeface="Times New Roman" panose="02020603050405020304" pitchFamily="18" charset="0"/>
              </a:rPr>
              <a:t>Συνεισφορά της διπλωματικής</a:t>
            </a:r>
            <a:endParaRPr lang="el-GR" sz="2800" b="1" dirty="0">
              <a:solidFill>
                <a:srgbClr val="002060"/>
              </a:solidFill>
              <a:latin typeface="Times New Roman" panose="02020603050405020304" pitchFamily="18" charset="0"/>
              <a:cs typeface="Times New Roman" panose="02020603050405020304" pitchFamily="18" charset="0"/>
            </a:endParaRPr>
          </a:p>
        </p:txBody>
      </p:sp>
      <p:sp>
        <p:nvSpPr>
          <p:cNvPr id="4" name="9 - Ορθογώνιο"/>
          <p:cNvSpPr/>
          <p:nvPr/>
        </p:nvSpPr>
        <p:spPr>
          <a:xfrm>
            <a:off x="1115616" y="1340768"/>
            <a:ext cx="7344816" cy="1687963"/>
          </a:xfrm>
          <a:prstGeom prst="rect">
            <a:avLst/>
          </a:prstGeom>
        </p:spPr>
        <p:txBody>
          <a:bodyPr wrap="square">
            <a:spAutoFit/>
          </a:bodyPr>
          <a:lstStyle/>
          <a:p>
            <a:pPr algn="just">
              <a:lnSpc>
                <a:spcPct val="150000"/>
              </a:lnSpc>
            </a:pPr>
            <a:r>
              <a:rPr lang="el-GR" dirty="0">
                <a:solidFill>
                  <a:srgbClr val="002060"/>
                </a:solidFill>
              </a:rPr>
              <a:t>Ένα μοντέλο συμπληρωματικής σχολικής εξ αποστάσεως εκπαίδευσης για τη διερεύνηση της τοπικής ιστορίας με συνεργασία δύο απομακρυσμένων τάξεων.</a:t>
            </a:r>
          </a:p>
        </p:txBody>
      </p:sp>
      <p:pic>
        <p:nvPicPr>
          <p:cNvPr id="5" name="Εικόνα 4">
            <a:extLst>
              <a:ext uri="{FF2B5EF4-FFF2-40B4-BE49-F238E27FC236}">
                <a16:creationId xmlns:a16="http://schemas.microsoft.com/office/drawing/2014/main" id="{6DC572FD-3D20-4AE6-9165-15C34050C774}"/>
              </a:ext>
            </a:extLst>
          </p:cNvPr>
          <p:cNvPicPr>
            <a:picLocks noChangeAspect="1"/>
          </p:cNvPicPr>
          <p:nvPr/>
        </p:nvPicPr>
        <p:blipFill>
          <a:blip r:embed="rId2"/>
          <a:stretch>
            <a:fillRect/>
          </a:stretch>
        </p:blipFill>
        <p:spPr>
          <a:xfrm>
            <a:off x="1907704" y="3103055"/>
            <a:ext cx="4392488" cy="2812968"/>
          </a:xfrm>
          <a:prstGeom prst="rect">
            <a:avLst/>
          </a:prstGeom>
        </p:spPr>
      </p:pic>
      <p:pic>
        <p:nvPicPr>
          <p:cNvPr id="11" name="Εικόνα 10">
            <a:extLst>
              <a:ext uri="{FF2B5EF4-FFF2-40B4-BE49-F238E27FC236}">
                <a16:creationId xmlns:a16="http://schemas.microsoft.com/office/drawing/2014/main" id="{5982406B-169E-46B5-A3E9-6D55346E832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6" b="98077" l="1883" r="99163">
                        <a14:foregroundMark x1="14644" y1="25641" x2="39121" y2="25641"/>
                        <a14:foregroundMark x1="77824" y1="24679" x2="72385" y2="20513"/>
                        <a14:backgroundMark x1="76778" y1="24038" x2="86402" y2="27564"/>
                      </a14:backgroundRemoval>
                    </a14:imgEffect>
                  </a14:imgLayer>
                </a14:imgProps>
              </a:ext>
            </a:extLst>
          </a:blip>
          <a:srcRect r="25387"/>
          <a:stretch/>
        </p:blipFill>
        <p:spPr>
          <a:xfrm>
            <a:off x="5148064" y="3501008"/>
            <a:ext cx="648852" cy="556911"/>
          </a:xfrm>
          <a:prstGeom prst="rect">
            <a:avLst/>
          </a:prstGeom>
        </p:spPr>
      </p:pic>
      <p:pic>
        <p:nvPicPr>
          <p:cNvPr id="9" name="Εικόνα 8">
            <a:extLst>
              <a:ext uri="{FF2B5EF4-FFF2-40B4-BE49-F238E27FC236}">
                <a16:creationId xmlns:a16="http://schemas.microsoft.com/office/drawing/2014/main" id="{0CC5CA36-A674-4A1D-8E2B-F85945711E4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10000" r="98594">
                        <a14:foregroundMark x1="30781" y1="15972" x2="41953" y2="15972"/>
                        <a14:foregroundMark x1="37188" y1="15972" x2="14219" y2="13056"/>
                        <a14:foregroundMark x1="12031" y1="25417" x2="12578" y2="97639"/>
                        <a14:foregroundMark x1="72422" y1="91944" x2="91094" y2="71111"/>
                        <a14:foregroundMark x1="91094" y1="75833" x2="91094" y2="99583"/>
                        <a14:foregroundMark x1="91094" y1="95694" x2="91641" y2="10278"/>
                      </a14:backgroundRemoval>
                    </a14:imgEffect>
                  </a14:imgLayer>
                </a14:imgProps>
              </a:ext>
              <a:ext uri="{28A0092B-C50C-407E-A947-70E740481C1C}">
                <a14:useLocalDpi xmlns:a14="http://schemas.microsoft.com/office/drawing/2010/main" val="0"/>
              </a:ext>
            </a:extLst>
          </a:blip>
          <a:stretch>
            <a:fillRect/>
          </a:stretch>
        </p:blipFill>
        <p:spPr>
          <a:xfrm>
            <a:off x="2339752" y="3482676"/>
            <a:ext cx="1606040" cy="498353"/>
          </a:xfrm>
          <a:prstGeom prst="rect">
            <a:avLst/>
          </a:prstGeom>
        </p:spPr>
      </p:pic>
    </p:spTree>
    <p:extLst>
      <p:ext uri="{BB962C8B-B14F-4D97-AF65-F5344CB8AC3E}">
        <p14:creationId xmlns:p14="http://schemas.microsoft.com/office/powerpoint/2010/main" val="279099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82021E72-9766-4F75-95ED-976017185B0A}"/>
              </a:ext>
            </a:extLst>
          </p:cNvPr>
          <p:cNvSpPr>
            <a:spLocks noGrp="1"/>
          </p:cNvSpPr>
          <p:nvPr>
            <p:ph type="title"/>
          </p:nvPr>
        </p:nvSpPr>
        <p:spPr>
          <a:xfrm>
            <a:off x="971600" y="55152"/>
            <a:ext cx="7372350" cy="671868"/>
          </a:xfrm>
        </p:spPr>
        <p:txBody>
          <a:bodyPr>
            <a:normAutofit fontScale="90000"/>
          </a:bodyPr>
          <a:lstStyle/>
          <a:p>
            <a:pPr algn="ctr"/>
            <a:r>
              <a:rPr lang="el-GR" sz="3200" dirty="0">
                <a:solidFill>
                  <a:srgbClr val="002060"/>
                </a:solidFill>
                <a:latin typeface="Times New Roman" panose="02020603050405020304" pitchFamily="18" charset="0"/>
                <a:cs typeface="Times New Roman" panose="02020603050405020304" pitchFamily="18" charset="0"/>
              </a:rPr>
              <a:t>Ερευνητικά ερωτήματα</a:t>
            </a:r>
            <a:br>
              <a:rPr lang="el-GR" sz="3200" dirty="0">
                <a:solidFill>
                  <a:srgbClr val="002060"/>
                </a:solidFill>
                <a:latin typeface="Times New Roman" panose="02020603050405020304" pitchFamily="18" charset="0"/>
                <a:cs typeface="Times New Roman" panose="02020603050405020304" pitchFamily="18" charset="0"/>
              </a:rPr>
            </a:br>
            <a:endParaRPr lang="el-GR" sz="3200" dirty="0">
              <a:solidFill>
                <a:srgbClr val="002060"/>
              </a:solidFill>
              <a:latin typeface="Times New Roman" panose="02020603050405020304" pitchFamily="18" charset="0"/>
              <a:cs typeface="Times New Roman" panose="02020603050405020304" pitchFamily="18" charset="0"/>
            </a:endParaRPr>
          </a:p>
        </p:txBody>
      </p:sp>
      <p:sp>
        <p:nvSpPr>
          <p:cNvPr id="5" name="Στρογγυλεμένο ορθογώνιο 12">
            <a:extLst>
              <a:ext uri="{FF2B5EF4-FFF2-40B4-BE49-F238E27FC236}">
                <a16:creationId xmlns:a16="http://schemas.microsoft.com/office/drawing/2014/main" id="{1DE0AEAA-2455-4BF6-916A-F89AF3876F15}"/>
              </a:ext>
            </a:extLst>
          </p:cNvPr>
          <p:cNvSpPr/>
          <p:nvPr/>
        </p:nvSpPr>
        <p:spPr bwMode="auto">
          <a:xfrm>
            <a:off x="449324" y="464688"/>
            <a:ext cx="8177725" cy="1440160"/>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r="100000" b="100000"/>
            </a:path>
            <a:tileRect l="-100000" t="-100000"/>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defRPr/>
            </a:pPr>
            <a:endParaRPr lang="el-GR" sz="3600" b="1" dirty="0">
              <a:solidFill>
                <a:prstClr val="white"/>
              </a:solidFill>
              <a:latin typeface="Arial Narrow" panose="020B0606020202030204" pitchFamily="34" charset="0"/>
            </a:endParaRPr>
          </a:p>
        </p:txBody>
      </p:sp>
      <p:sp>
        <p:nvSpPr>
          <p:cNvPr id="7" name="6 - Στρογγυλεμένο ορθογώνιο">
            <a:extLst>
              <a:ext uri="{FF2B5EF4-FFF2-40B4-BE49-F238E27FC236}">
                <a16:creationId xmlns:a16="http://schemas.microsoft.com/office/drawing/2014/main" id="{D5CD47A7-6E41-4C33-8979-2E77B3316A44}"/>
              </a:ext>
            </a:extLst>
          </p:cNvPr>
          <p:cNvSpPr/>
          <p:nvPr/>
        </p:nvSpPr>
        <p:spPr>
          <a:xfrm>
            <a:off x="457025" y="2087707"/>
            <a:ext cx="8170024" cy="1509354"/>
          </a:xfrm>
          <a:prstGeom prst="roundRect">
            <a:avLst/>
          </a:prstGeom>
          <a:gradFill flip="none" rotWithShape="1">
            <a:gsLst>
              <a:gs pos="0">
                <a:srgbClr val="FF6600">
                  <a:tint val="66000"/>
                  <a:satMod val="160000"/>
                </a:srgbClr>
              </a:gs>
              <a:gs pos="50000">
                <a:srgbClr val="FF6600">
                  <a:tint val="44500"/>
                  <a:satMod val="160000"/>
                </a:srgbClr>
              </a:gs>
              <a:gs pos="100000">
                <a:srgbClr val="FF6600">
                  <a:tint val="23500"/>
                  <a:satMod val="160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lgn="just">
              <a:spcAft>
                <a:spcPts val="1000"/>
              </a:spcAft>
            </a:pPr>
            <a:r>
              <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l-G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Ποιες είναι οι απόψεις των μαθητών ως προς τη συνεργασία για έναν κοινό διδακτικό στόχο με άλλους συμμαθητές τους απομακρυσμένης τάξης; </a:t>
            </a:r>
          </a:p>
        </p:txBody>
      </p:sp>
      <p:sp>
        <p:nvSpPr>
          <p:cNvPr id="10" name="Ορθογώνιο 9">
            <a:extLst>
              <a:ext uri="{FF2B5EF4-FFF2-40B4-BE49-F238E27FC236}">
                <a16:creationId xmlns:a16="http://schemas.microsoft.com/office/drawing/2014/main" id="{4BD17E02-97AD-4574-B765-482292E6662A}"/>
              </a:ext>
            </a:extLst>
          </p:cNvPr>
          <p:cNvSpPr/>
          <p:nvPr/>
        </p:nvSpPr>
        <p:spPr>
          <a:xfrm>
            <a:off x="457025" y="404664"/>
            <a:ext cx="8177725" cy="1560209"/>
          </a:xfrm>
          <a:prstGeom prst="rect">
            <a:avLst/>
          </a:prstGeom>
          <a:noFill/>
          <a:ln>
            <a:noFill/>
          </a:ln>
        </p:spPr>
        <p:txBody>
          <a:bodyPr wrap="square">
            <a:spAutoFit/>
          </a:bodyPr>
          <a:lstStyle/>
          <a:p>
            <a:pPr marL="457200" algn="just">
              <a:spcAft>
                <a:spcPts val="1000"/>
              </a:spcAft>
            </a:pPr>
            <a:r>
              <a:rPr lang="en-US" dirty="0">
                <a:ea typeface="Calibri" panose="020F0502020204030204" pitchFamily="34" charset="0"/>
                <a:cs typeface="Times New Roman" panose="02020603050405020304" pitchFamily="18" charset="0"/>
              </a:rPr>
              <a:t>1. </a:t>
            </a:r>
            <a:r>
              <a:rPr lang="el-GR" dirty="0">
                <a:solidFill>
                  <a:srgbClr val="002060"/>
                </a:solidFill>
                <a:ea typeface="Calibri" panose="020F0502020204030204" pitchFamily="34" charset="0"/>
                <a:cs typeface="Times New Roman" panose="02020603050405020304" pitchFamily="18" charset="0"/>
              </a:rPr>
              <a:t>Μπορούν οι μαθητές να διερευνήσουν αποτελεσματικά την ιστορία του τόπου τους και τα μνημεία του περιβάλλοντός τους</a:t>
            </a:r>
            <a:r>
              <a:rPr lang="en-US" dirty="0">
                <a:solidFill>
                  <a:srgbClr val="002060"/>
                </a:solidFill>
                <a:ea typeface="Calibri" panose="020F0502020204030204" pitchFamily="34" charset="0"/>
                <a:cs typeface="Times New Roman" panose="02020603050405020304" pitchFamily="18" charset="0"/>
              </a:rPr>
              <a:t> </a:t>
            </a:r>
            <a:r>
              <a:rPr lang="el-GR" dirty="0">
                <a:solidFill>
                  <a:srgbClr val="002060"/>
                </a:solidFill>
                <a:ea typeface="Calibri" panose="020F0502020204030204" pitchFamily="34" charset="0"/>
                <a:cs typeface="Times New Roman" panose="02020603050405020304" pitchFamily="18" charset="0"/>
              </a:rPr>
              <a:t>συνεργατικά με συμμαθητές τους από μία απομακρυσμένη τάξη; (Σχολική </a:t>
            </a:r>
            <a:r>
              <a:rPr lang="el-GR" dirty="0" err="1">
                <a:solidFill>
                  <a:srgbClr val="002060"/>
                </a:solidFill>
                <a:ea typeface="Calibri" panose="020F0502020204030204" pitchFamily="34" charset="0"/>
                <a:cs typeface="Times New Roman" panose="02020603050405020304" pitchFamily="18" charset="0"/>
              </a:rPr>
              <a:t>ΕξΑΕ</a:t>
            </a:r>
            <a:r>
              <a:rPr lang="el-GR" dirty="0">
                <a:solidFill>
                  <a:srgbClr val="002060"/>
                </a:solidFill>
                <a:ea typeface="Calibri" panose="020F0502020204030204" pitchFamily="34" charset="0"/>
                <a:cs typeface="Times New Roman" panose="02020603050405020304" pitchFamily="18" charset="0"/>
              </a:rPr>
              <a:t>)</a:t>
            </a:r>
          </a:p>
        </p:txBody>
      </p:sp>
      <p:sp>
        <p:nvSpPr>
          <p:cNvPr id="11" name="6 - Στρογγυλεμένο ορθογώνιο">
            <a:extLst>
              <a:ext uri="{FF2B5EF4-FFF2-40B4-BE49-F238E27FC236}">
                <a16:creationId xmlns:a16="http://schemas.microsoft.com/office/drawing/2014/main" id="{646FD5A9-0073-4CB8-BB8F-02A2783C87D5}"/>
              </a:ext>
            </a:extLst>
          </p:cNvPr>
          <p:cNvSpPr/>
          <p:nvPr/>
        </p:nvSpPr>
        <p:spPr>
          <a:xfrm>
            <a:off x="457025" y="3719895"/>
            <a:ext cx="8177725" cy="1509354"/>
          </a:xfrm>
          <a:prstGeom prst="round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lgn="just">
              <a:lnSpc>
                <a:spcPts val="2880"/>
              </a:lnSpc>
              <a:spcAft>
                <a:spcPts val="1000"/>
              </a:spcAft>
            </a:pPr>
            <a:r>
              <a:rPr lang="el-G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3. </a:t>
            </a:r>
            <a:r>
              <a:rPr lang="el-G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Μπορεί η Σχολική </a:t>
            </a:r>
            <a:r>
              <a:rPr lang="el-GR"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ΕξΑΕ</a:t>
            </a:r>
            <a:r>
              <a:rPr lang="el-G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να αναπτύξει ή/και να ενισχύσει τη δημιουργικότητα και τη </a:t>
            </a:r>
            <a:r>
              <a:rPr lang="el-GR"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συνεργατικότητα</a:t>
            </a:r>
            <a:r>
              <a:rPr lang="el-G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των μαθητών;</a:t>
            </a:r>
          </a:p>
        </p:txBody>
      </p:sp>
      <p:sp>
        <p:nvSpPr>
          <p:cNvPr id="12" name="6 - Στρογγυλεμένο ορθογώνιο">
            <a:extLst>
              <a:ext uri="{FF2B5EF4-FFF2-40B4-BE49-F238E27FC236}">
                <a16:creationId xmlns:a16="http://schemas.microsoft.com/office/drawing/2014/main" id="{A107FFDA-E72B-4CFF-B471-80490120B869}"/>
              </a:ext>
            </a:extLst>
          </p:cNvPr>
          <p:cNvSpPr/>
          <p:nvPr/>
        </p:nvSpPr>
        <p:spPr>
          <a:xfrm>
            <a:off x="457025" y="5357151"/>
            <a:ext cx="8177725" cy="1509354"/>
          </a:xfrm>
          <a:prstGeom prst="roundRect">
            <a:avLst/>
          </a:prstGeom>
          <a:solidFill>
            <a:srgbClr val="F4F6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algn="just">
              <a:lnSpc>
                <a:spcPts val="2880"/>
              </a:lnSpc>
              <a:spcAft>
                <a:spcPts val="1000"/>
              </a:spcAft>
            </a:pPr>
            <a:r>
              <a:rPr lang="el-GR"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4. Η διαφοροποίηση των τελικών παραδοτέων των μαθητών επέφερε διαφοροποίηση και στις τελικές τους απόψεις για τη δράση; (Το ερώτημα αυτό προέκυψε στην τελική φάση της έρευνας)</a:t>
            </a:r>
          </a:p>
        </p:txBody>
      </p:sp>
    </p:spTree>
    <p:extLst>
      <p:ext uri="{BB962C8B-B14F-4D97-AF65-F5344CB8AC3E}">
        <p14:creationId xmlns:p14="http://schemas.microsoft.com/office/powerpoint/2010/main" val="255304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3 - Θέση υποσέλιδου"/>
          <p:cNvSpPr>
            <a:spLocks noGrp="1"/>
          </p:cNvSpPr>
          <p:nvPr>
            <p:ph type="ftr" sz="quarter" idx="10"/>
          </p:nvPr>
        </p:nvSpPr>
        <p:spPr/>
        <p:txBody>
          <a:bodyPr/>
          <a:lstStyle/>
          <a:p>
            <a:r>
              <a:rPr lang="en-US" altLang="zh-CN"/>
              <a:t>Company  Logo</a:t>
            </a:r>
          </a:p>
        </p:txBody>
      </p:sp>
      <p:sp>
        <p:nvSpPr>
          <p:cNvPr id="93186" name="Rectangle 2"/>
          <p:cNvSpPr>
            <a:spLocks noGrp="1" noChangeArrowheads="1"/>
          </p:cNvSpPr>
          <p:nvPr>
            <p:ph type="title"/>
          </p:nvPr>
        </p:nvSpPr>
        <p:spPr>
          <a:xfrm>
            <a:off x="2531602" y="66674"/>
            <a:ext cx="5983748" cy="714375"/>
          </a:xfrm>
        </p:spPr>
        <p:txBody>
          <a:bodyPr>
            <a:normAutofit/>
          </a:bodyPr>
          <a:lstStyle/>
          <a:p>
            <a:r>
              <a:rPr lang="el-GR" sz="3200" dirty="0">
                <a:solidFill>
                  <a:srgbClr val="002060"/>
                </a:solidFill>
                <a:latin typeface="Times New Roman" panose="02020603050405020304" pitchFamily="18" charset="0"/>
                <a:cs typeface="Times New Roman" panose="02020603050405020304" pitchFamily="18" charset="0"/>
              </a:rPr>
              <a:t>Δομή της εργασίας</a:t>
            </a:r>
            <a:endParaRPr lang="en-US" altLang="zh-CN" sz="3200" dirty="0">
              <a:solidFill>
                <a:srgbClr val="002060"/>
              </a:solidFill>
              <a:ea typeface="宋体" pitchFamily="2" charset="-122"/>
            </a:endParaRPr>
          </a:p>
        </p:txBody>
      </p:sp>
      <p:grpSp>
        <p:nvGrpSpPr>
          <p:cNvPr id="93187" name="Group 3"/>
          <p:cNvGrpSpPr>
            <a:grpSpLocks/>
          </p:cNvGrpSpPr>
          <p:nvPr/>
        </p:nvGrpSpPr>
        <p:grpSpPr bwMode="auto">
          <a:xfrm>
            <a:off x="227804" y="1831975"/>
            <a:ext cx="2801146" cy="4035425"/>
            <a:chOff x="632" y="1296"/>
            <a:chExt cx="1588" cy="2542"/>
          </a:xfrm>
        </p:grpSpPr>
        <p:sp>
          <p:nvSpPr>
            <p:cNvPr id="93188" name="AutoShape 4"/>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w="9525">
              <a:noFill/>
              <a:round/>
              <a:headEnd/>
              <a:tailEnd/>
            </a:ln>
            <a:effectLst/>
          </p:spPr>
          <p:txBody>
            <a:bodyPr wrap="none" anchor="ctr"/>
            <a:lstStyle/>
            <a:p>
              <a:endParaRPr lang="el-GR"/>
            </a:p>
          </p:txBody>
        </p:sp>
        <p:sp>
          <p:nvSpPr>
            <p:cNvPr id="93189" name="AutoShape 5"/>
            <p:cNvSpPr>
              <a:spLocks noChangeArrowheads="1"/>
            </p:cNvSpPr>
            <p:nvPr/>
          </p:nvSpPr>
          <p:spPr bwMode="gray">
            <a:xfrm>
              <a:off x="741" y="1495"/>
              <a:ext cx="1430" cy="1766"/>
            </a:xfrm>
            <a:prstGeom prst="roundRect">
              <a:avLst>
                <a:gd name="adj" fmla="val 16667"/>
              </a:avLst>
            </a:prstGeom>
            <a:solidFill>
              <a:srgbClr val="3CA1E6"/>
            </a:solidFill>
            <a:ln w="9525">
              <a:noFill/>
              <a:round/>
              <a:headEnd/>
              <a:tailEnd/>
            </a:ln>
            <a:effectLst/>
          </p:spPr>
          <p:txBody>
            <a:bodyPr wrap="none" anchor="ctr"/>
            <a:lstStyle/>
            <a:p>
              <a:endParaRPr lang="el-GR" dirty="0"/>
            </a:p>
            <a:p>
              <a:pPr marL="342900" indent="-342900">
                <a:buFont typeface="Arial" panose="020B0604020202020204" pitchFamily="34" charset="0"/>
                <a:buChar char="•"/>
              </a:pPr>
              <a:r>
                <a:rPr lang="el-GR" sz="2000" dirty="0">
                  <a:solidFill>
                    <a:srgbClr val="002060"/>
                  </a:solidFill>
                </a:rPr>
                <a:t>Σχολική </a:t>
              </a:r>
              <a:r>
                <a:rPr lang="el-GR" sz="2000" dirty="0" err="1">
                  <a:solidFill>
                    <a:srgbClr val="002060"/>
                  </a:solidFill>
                </a:rPr>
                <a:t>ΕξΑΕ</a:t>
              </a:r>
              <a:endParaRPr lang="el-GR" sz="2000" dirty="0">
                <a:solidFill>
                  <a:srgbClr val="002060"/>
                </a:solidFill>
              </a:endParaRPr>
            </a:p>
            <a:p>
              <a:pPr marL="342900" indent="-342900">
                <a:buFont typeface="Arial" panose="020B0604020202020204" pitchFamily="34" charset="0"/>
                <a:buChar char="•"/>
              </a:pPr>
              <a:r>
                <a:rPr lang="en-US" sz="2000" dirty="0">
                  <a:solidFill>
                    <a:srgbClr val="002060"/>
                  </a:solidFill>
                </a:rPr>
                <a:t>e-learning</a:t>
              </a:r>
            </a:p>
            <a:p>
              <a:pPr marL="342900" indent="-342900">
                <a:buFont typeface="Arial" panose="020B0604020202020204" pitchFamily="34" charset="0"/>
                <a:buChar char="•"/>
              </a:pPr>
              <a:r>
                <a:rPr lang="en-US" sz="2000" dirty="0">
                  <a:solidFill>
                    <a:srgbClr val="002060"/>
                  </a:solidFill>
                </a:rPr>
                <a:t>mobile learning</a:t>
              </a:r>
            </a:p>
            <a:p>
              <a:pPr marL="342900" indent="-342900">
                <a:buFont typeface="Arial" panose="020B0604020202020204" pitchFamily="34" charset="0"/>
                <a:buChar char="•"/>
              </a:pPr>
              <a:r>
                <a:rPr lang="el-GR" sz="2000" dirty="0">
                  <a:solidFill>
                    <a:srgbClr val="002060"/>
                  </a:solidFill>
                </a:rPr>
                <a:t>επαυξημένη </a:t>
              </a:r>
            </a:p>
            <a:p>
              <a:r>
                <a:rPr lang="el-GR" sz="2000" dirty="0">
                  <a:solidFill>
                    <a:srgbClr val="002060"/>
                  </a:solidFill>
                </a:rPr>
                <a:t>πραγματικότητα</a:t>
              </a:r>
            </a:p>
          </p:txBody>
        </p:sp>
        <p:sp>
          <p:nvSpPr>
            <p:cNvPr id="93190" name="AutoShape 6"/>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3CA1E6">
                    <a:gamma/>
                    <a:tint val="51373"/>
                    <a:invGamma/>
                  </a:srgbClr>
                </a:gs>
              </a:gsLst>
              <a:lin ang="5400000" scaled="1"/>
            </a:gradFill>
            <a:ln w="9525">
              <a:noFill/>
              <a:round/>
              <a:headEnd/>
              <a:tailEnd/>
            </a:ln>
            <a:effectLst/>
          </p:spPr>
          <p:txBody>
            <a:bodyPr wrap="none" anchor="ctr"/>
            <a:lstStyle/>
            <a:p>
              <a:endParaRPr lang="el-GR"/>
            </a:p>
          </p:txBody>
        </p:sp>
        <p:sp>
          <p:nvSpPr>
            <p:cNvPr id="93191" name="AutoShape 7"/>
            <p:cNvSpPr>
              <a:spLocks noChangeArrowheads="1"/>
            </p:cNvSpPr>
            <p:nvPr/>
          </p:nvSpPr>
          <p:spPr bwMode="gray">
            <a:xfrm>
              <a:off x="752" y="1470"/>
              <a:ext cx="1304" cy="446"/>
            </a:xfrm>
            <a:prstGeom prst="roundRect">
              <a:avLst>
                <a:gd name="adj" fmla="val 50000"/>
              </a:avLst>
            </a:prstGeom>
            <a:gradFill rotWithShape="1">
              <a:gsLst>
                <a:gs pos="0">
                  <a:srgbClr val="3CA1E6">
                    <a:gamma/>
                    <a:tint val="33333"/>
                    <a:invGamma/>
                  </a:srgbClr>
                </a:gs>
                <a:gs pos="100000">
                  <a:srgbClr val="3CA1E6">
                    <a:alpha val="0"/>
                  </a:srgbClr>
                </a:gs>
              </a:gsLst>
              <a:lin ang="5400000" scaled="1"/>
            </a:gradFill>
            <a:ln w="9525">
              <a:noFill/>
              <a:round/>
              <a:headEnd/>
              <a:tailEnd/>
            </a:ln>
            <a:effectLst/>
          </p:spPr>
          <p:txBody>
            <a:bodyPr wrap="none" anchor="ctr"/>
            <a:lstStyle/>
            <a:p>
              <a:endParaRPr lang="el-GR" dirty="0"/>
            </a:p>
          </p:txBody>
        </p:sp>
        <p:sp>
          <p:nvSpPr>
            <p:cNvPr id="93192" name="AutoShape 8"/>
            <p:cNvSpPr>
              <a:spLocks noChangeArrowheads="1"/>
            </p:cNvSpPr>
            <p:nvPr/>
          </p:nvSpPr>
          <p:spPr bwMode="gray">
            <a:xfrm>
              <a:off x="724" y="3290"/>
              <a:ext cx="1363" cy="548"/>
            </a:xfrm>
            <a:prstGeom prst="roundRect">
              <a:avLst>
                <a:gd name="adj" fmla="val 40389"/>
              </a:avLst>
            </a:prstGeom>
            <a:gradFill rotWithShape="1">
              <a:gsLst>
                <a:gs pos="0">
                  <a:srgbClr val="729EB4"/>
                </a:gs>
                <a:gs pos="100000">
                  <a:schemeClr val="bg1"/>
                </a:gs>
              </a:gsLst>
              <a:lin ang="5400000" scaled="1"/>
            </a:gradFill>
            <a:ln w="9525">
              <a:noFill/>
              <a:round/>
              <a:headEnd/>
              <a:tailEnd/>
            </a:ln>
            <a:effectLst/>
          </p:spPr>
          <p:txBody>
            <a:bodyPr wrap="none" anchor="ctr"/>
            <a:lstStyle/>
            <a:p>
              <a:endParaRPr lang="el-GR"/>
            </a:p>
          </p:txBody>
        </p:sp>
        <p:sp>
          <p:nvSpPr>
            <p:cNvPr id="93193" name="AutoShape 9"/>
            <p:cNvSpPr>
              <a:spLocks noChangeArrowheads="1"/>
            </p:cNvSpPr>
            <p:nvPr/>
          </p:nvSpPr>
          <p:spPr bwMode="gray">
            <a:xfrm>
              <a:off x="752" y="3305"/>
              <a:ext cx="1304" cy="487"/>
            </a:xfrm>
            <a:prstGeom prst="roundRect">
              <a:avLst>
                <a:gd name="adj" fmla="val 50000"/>
              </a:avLst>
            </a:prstGeom>
            <a:gradFill rotWithShape="1">
              <a:gsLst>
                <a:gs pos="0">
                  <a:srgbClr val="7DAFD4"/>
                </a:gs>
                <a:gs pos="100000">
                  <a:schemeClr val="bg1"/>
                </a:gs>
              </a:gsLst>
              <a:lin ang="5400000" scaled="1"/>
            </a:gradFill>
            <a:ln w="9525">
              <a:noFill/>
              <a:round/>
              <a:headEnd/>
              <a:tailEnd/>
            </a:ln>
            <a:effectLst/>
          </p:spPr>
          <p:txBody>
            <a:bodyPr wrap="none" anchor="ctr"/>
            <a:lstStyle/>
            <a:p>
              <a:endParaRPr lang="el-GR"/>
            </a:p>
          </p:txBody>
        </p:sp>
        <p:grpSp>
          <p:nvGrpSpPr>
            <p:cNvPr id="93194" name="Group 10"/>
            <p:cNvGrpSpPr>
              <a:grpSpLocks/>
            </p:cNvGrpSpPr>
            <p:nvPr/>
          </p:nvGrpSpPr>
          <p:grpSpPr bwMode="auto">
            <a:xfrm>
              <a:off x="1189" y="1296"/>
              <a:ext cx="405" cy="405"/>
              <a:chOff x="1289" y="582"/>
              <a:chExt cx="668" cy="668"/>
            </a:xfrm>
          </p:grpSpPr>
          <p:sp>
            <p:nvSpPr>
              <p:cNvPr id="93195" name="Oval 11"/>
              <p:cNvSpPr>
                <a:spLocks noChangeArrowheads="1"/>
              </p:cNvSpPr>
              <p:nvPr/>
            </p:nvSpPr>
            <p:spPr bwMode="gray">
              <a:xfrm>
                <a:off x="1289" y="582"/>
                <a:ext cx="668" cy="668"/>
              </a:xfrm>
              <a:prstGeom prst="ellipse">
                <a:avLst/>
              </a:prstGeom>
              <a:solidFill>
                <a:srgbClr val="333333"/>
              </a:solidFill>
              <a:ln w="38100" algn="ctr">
                <a:noFill/>
                <a:round/>
                <a:headEnd/>
                <a:tailEnd/>
              </a:ln>
              <a:effectLst/>
            </p:spPr>
            <p:txBody>
              <a:bodyPr anchor="ctr">
                <a:spAutoFit/>
              </a:bodyPr>
              <a:lstStyle/>
              <a:p>
                <a:endParaRPr lang="el-GR"/>
              </a:p>
            </p:txBody>
          </p:sp>
          <p:sp>
            <p:nvSpPr>
              <p:cNvPr id="93196" name="Oval 12"/>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l-GR"/>
              </a:p>
            </p:txBody>
          </p:sp>
          <p:sp>
            <p:nvSpPr>
              <p:cNvPr id="93197" name="Oval 13"/>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l-GR"/>
              </a:p>
            </p:txBody>
          </p:sp>
          <p:sp>
            <p:nvSpPr>
              <p:cNvPr id="93198" name="Oval 14"/>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l-GR"/>
              </a:p>
            </p:txBody>
          </p:sp>
          <p:sp>
            <p:nvSpPr>
              <p:cNvPr id="93199" name="Oval 15"/>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l-GR"/>
              </a:p>
            </p:txBody>
          </p:sp>
        </p:grpSp>
        <p:sp>
          <p:nvSpPr>
            <p:cNvPr id="93200" name="Text Box 16"/>
            <p:cNvSpPr txBox="1">
              <a:spLocks noChangeArrowheads="1"/>
            </p:cNvSpPr>
            <p:nvPr/>
          </p:nvSpPr>
          <p:spPr bwMode="gray">
            <a:xfrm>
              <a:off x="1276" y="1354"/>
              <a:ext cx="223" cy="288"/>
            </a:xfrm>
            <a:prstGeom prst="rect">
              <a:avLst/>
            </a:prstGeom>
            <a:noFill/>
            <a:ln w="9525" algn="ctr">
              <a:noFill/>
              <a:miter lim="800000"/>
              <a:headEnd/>
              <a:tailEnd/>
            </a:ln>
            <a:effectLst/>
          </p:spPr>
          <p:txBody>
            <a:bodyPr wrap="none">
              <a:spAutoFit/>
            </a:bodyPr>
            <a:lstStyle/>
            <a:p>
              <a:pPr algn="ctr"/>
              <a:r>
                <a:rPr lang="en-US" altLang="zh-CN" sz="2400">
                  <a:solidFill>
                    <a:srgbClr val="000000"/>
                  </a:solidFill>
                  <a:ea typeface="宋体" pitchFamily="2" charset="-122"/>
                </a:rPr>
                <a:t>1</a:t>
              </a:r>
              <a:endParaRPr lang="en-US" altLang="zh-CN">
                <a:ea typeface="宋体" pitchFamily="2" charset="-122"/>
              </a:endParaRPr>
            </a:p>
          </p:txBody>
        </p:sp>
        <p:sp>
          <p:nvSpPr>
            <p:cNvPr id="93201" name="Text Box 17"/>
            <p:cNvSpPr txBox="1">
              <a:spLocks noChangeArrowheads="1"/>
            </p:cNvSpPr>
            <p:nvPr/>
          </p:nvSpPr>
          <p:spPr bwMode="gray">
            <a:xfrm>
              <a:off x="632" y="1727"/>
              <a:ext cx="1588" cy="252"/>
            </a:xfrm>
            <a:prstGeom prst="rect">
              <a:avLst/>
            </a:prstGeom>
            <a:noFill/>
            <a:ln w="9525" algn="ctr">
              <a:noFill/>
              <a:miter lim="800000"/>
              <a:headEnd/>
              <a:tailEnd/>
            </a:ln>
            <a:effectLst/>
          </p:spPr>
          <p:txBody>
            <a:bodyPr wrap="square">
              <a:spAutoFit/>
            </a:bodyPr>
            <a:lstStyle/>
            <a:p>
              <a:r>
                <a:rPr lang="el-GR" altLang="zh-CN" sz="2000" b="1" dirty="0">
                  <a:ea typeface="宋体" pitchFamily="2" charset="-122"/>
                </a:rPr>
                <a:t> </a:t>
              </a:r>
              <a:r>
                <a:rPr lang="el-GR" altLang="zh-CN" sz="2000" b="1" dirty="0">
                  <a:solidFill>
                    <a:srgbClr val="002060"/>
                  </a:solidFill>
                  <a:ea typeface="宋体" pitchFamily="2" charset="-122"/>
                </a:rPr>
                <a:t>Θεωρητικό πλαίσιο</a:t>
              </a:r>
              <a:endParaRPr lang="en-US" altLang="zh-CN" sz="2000" b="1" dirty="0">
                <a:solidFill>
                  <a:srgbClr val="002060"/>
                </a:solidFill>
                <a:ea typeface="宋体" pitchFamily="2" charset="-122"/>
              </a:endParaRPr>
            </a:p>
          </p:txBody>
        </p:sp>
      </p:grpSp>
      <p:grpSp>
        <p:nvGrpSpPr>
          <p:cNvPr id="93202" name="Group 18"/>
          <p:cNvGrpSpPr>
            <a:grpSpLocks/>
          </p:cNvGrpSpPr>
          <p:nvPr/>
        </p:nvGrpSpPr>
        <p:grpSpPr bwMode="auto">
          <a:xfrm>
            <a:off x="3336924" y="1831975"/>
            <a:ext cx="2552700" cy="4035425"/>
            <a:chOff x="2054" y="1296"/>
            <a:chExt cx="1608" cy="2542"/>
          </a:xfrm>
        </p:grpSpPr>
        <p:sp>
          <p:nvSpPr>
            <p:cNvPr id="93203" name="AutoShape 19"/>
            <p:cNvSpPr>
              <a:spLocks noChangeArrowheads="1"/>
            </p:cNvSpPr>
            <p:nvPr/>
          </p:nvSpPr>
          <p:spPr bwMode="gray">
            <a:xfrm>
              <a:off x="2208" y="1490"/>
              <a:ext cx="1363" cy="1800"/>
            </a:xfrm>
            <a:prstGeom prst="roundRect">
              <a:avLst>
                <a:gd name="adj" fmla="val 17509"/>
              </a:avLst>
            </a:prstGeom>
            <a:gradFill rotWithShape="1">
              <a:gsLst>
                <a:gs pos="0">
                  <a:srgbClr val="34B034"/>
                </a:gs>
                <a:gs pos="100000">
                  <a:srgbClr val="3F8B4A"/>
                </a:gs>
              </a:gsLst>
              <a:lin ang="2700000" scaled="1"/>
            </a:gradFill>
            <a:ln w="9525">
              <a:noFill/>
              <a:round/>
              <a:headEnd/>
              <a:tailEnd/>
            </a:ln>
            <a:effectLst/>
          </p:spPr>
          <p:txBody>
            <a:bodyPr wrap="none" anchor="ctr"/>
            <a:lstStyle/>
            <a:p>
              <a:endParaRPr lang="el-GR"/>
            </a:p>
          </p:txBody>
        </p:sp>
        <p:sp>
          <p:nvSpPr>
            <p:cNvPr id="93204" name="AutoShape 20"/>
            <p:cNvSpPr>
              <a:spLocks noChangeArrowheads="1"/>
            </p:cNvSpPr>
            <p:nvPr/>
          </p:nvSpPr>
          <p:spPr bwMode="gray">
            <a:xfrm>
              <a:off x="2054" y="1495"/>
              <a:ext cx="1608" cy="1815"/>
            </a:xfrm>
            <a:prstGeom prst="roundRect">
              <a:avLst>
                <a:gd name="adj" fmla="val 16667"/>
              </a:avLst>
            </a:prstGeom>
            <a:solidFill>
              <a:srgbClr val="73E77E"/>
            </a:solidFill>
            <a:ln w="9525">
              <a:noFill/>
              <a:round/>
              <a:headEnd/>
              <a:tailEnd/>
            </a:ln>
            <a:effectLst/>
          </p:spPr>
          <p:txBody>
            <a:bodyPr wrap="none" anchor="ctr"/>
            <a:lstStyle/>
            <a:p>
              <a:pPr marL="342900" indent="-342900">
                <a:buFont typeface="Arial" panose="020B0604020202020204" pitchFamily="34" charset="0"/>
                <a:buChar char="•"/>
              </a:pPr>
              <a:r>
                <a:rPr lang="el-GR" sz="2000" dirty="0">
                  <a:solidFill>
                    <a:srgbClr val="002060"/>
                  </a:solidFill>
                </a:rPr>
                <a:t>Φάσεις</a:t>
              </a:r>
            </a:p>
            <a:p>
              <a:pPr marL="342900" indent="-342900">
                <a:buFont typeface="Arial" panose="020B0604020202020204" pitchFamily="34" charset="0"/>
                <a:buChar char="•"/>
              </a:pPr>
              <a:r>
                <a:rPr lang="el-GR" sz="2000" dirty="0">
                  <a:solidFill>
                    <a:srgbClr val="002060"/>
                  </a:solidFill>
                </a:rPr>
                <a:t>Δραστηριότητες</a:t>
              </a:r>
            </a:p>
            <a:p>
              <a:pPr marL="342900" indent="-342900">
                <a:buFont typeface="Arial" panose="020B0604020202020204" pitchFamily="34" charset="0"/>
                <a:buChar char="•"/>
              </a:pPr>
              <a:r>
                <a:rPr lang="el-GR" sz="2000" dirty="0">
                  <a:solidFill>
                    <a:srgbClr val="002060"/>
                  </a:solidFill>
                </a:rPr>
                <a:t>Συμπληρωματικό </a:t>
              </a:r>
            </a:p>
            <a:p>
              <a:pPr marL="342900" indent="-342900">
                <a:buFont typeface="Arial" panose="020B0604020202020204" pitchFamily="34" charset="0"/>
                <a:buChar char="•"/>
              </a:pPr>
              <a:r>
                <a:rPr lang="el-GR" sz="2000" dirty="0">
                  <a:solidFill>
                    <a:srgbClr val="002060"/>
                  </a:solidFill>
                </a:rPr>
                <a:t>υλικό</a:t>
              </a:r>
            </a:p>
          </p:txBody>
        </p:sp>
        <p:sp>
          <p:nvSpPr>
            <p:cNvPr id="93206" name="AutoShape 22"/>
            <p:cNvSpPr>
              <a:spLocks noChangeArrowheads="1"/>
            </p:cNvSpPr>
            <p:nvPr/>
          </p:nvSpPr>
          <p:spPr bwMode="gray">
            <a:xfrm>
              <a:off x="2240" y="1509"/>
              <a:ext cx="1304" cy="446"/>
            </a:xfrm>
            <a:prstGeom prst="roundRect">
              <a:avLst>
                <a:gd name="adj" fmla="val 50000"/>
              </a:avLst>
            </a:prstGeom>
            <a:gradFill rotWithShape="1">
              <a:gsLst>
                <a:gs pos="0">
                  <a:srgbClr val="73E77E">
                    <a:gamma/>
                    <a:tint val="33333"/>
                    <a:invGamma/>
                  </a:srgbClr>
                </a:gs>
                <a:gs pos="100000">
                  <a:srgbClr val="73E77E"/>
                </a:gs>
              </a:gsLst>
              <a:lin ang="5400000" scaled="1"/>
            </a:gradFill>
            <a:ln w="9525">
              <a:noFill/>
              <a:round/>
              <a:headEnd/>
              <a:tailEnd/>
            </a:ln>
            <a:effectLst/>
          </p:spPr>
          <p:txBody>
            <a:bodyPr wrap="none" anchor="ctr"/>
            <a:lstStyle/>
            <a:p>
              <a:endParaRPr lang="el-GR"/>
            </a:p>
          </p:txBody>
        </p:sp>
        <p:sp>
          <p:nvSpPr>
            <p:cNvPr id="93207" name="Oval 23"/>
            <p:cNvSpPr>
              <a:spLocks noChangeArrowheads="1"/>
            </p:cNvSpPr>
            <p:nvPr/>
          </p:nvSpPr>
          <p:spPr bwMode="gray">
            <a:xfrm>
              <a:off x="2677" y="1296"/>
              <a:ext cx="405" cy="405"/>
            </a:xfrm>
            <a:prstGeom prst="ellipse">
              <a:avLst/>
            </a:prstGeom>
            <a:solidFill>
              <a:srgbClr val="333333"/>
            </a:solidFill>
            <a:ln w="38100" algn="ctr">
              <a:noFill/>
              <a:round/>
              <a:headEnd/>
              <a:tailEnd/>
            </a:ln>
            <a:effectLst/>
          </p:spPr>
          <p:txBody>
            <a:bodyPr anchor="ctr">
              <a:spAutoFit/>
            </a:bodyPr>
            <a:lstStyle/>
            <a:p>
              <a:endParaRPr lang="el-GR"/>
            </a:p>
          </p:txBody>
        </p:sp>
        <p:sp>
          <p:nvSpPr>
            <p:cNvPr id="93208" name="Oval 24"/>
            <p:cNvSpPr>
              <a:spLocks noChangeArrowheads="1"/>
            </p:cNvSpPr>
            <p:nvPr/>
          </p:nvSpPr>
          <p:spPr bwMode="gray">
            <a:xfrm>
              <a:off x="2681" y="1299"/>
              <a:ext cx="392" cy="39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l-GR"/>
            </a:p>
          </p:txBody>
        </p:sp>
        <p:sp>
          <p:nvSpPr>
            <p:cNvPr id="93209" name="Oval 25"/>
            <p:cNvSpPr>
              <a:spLocks noChangeArrowheads="1"/>
            </p:cNvSpPr>
            <p:nvPr/>
          </p:nvSpPr>
          <p:spPr bwMode="gray">
            <a:xfrm>
              <a:off x="2686" y="1301"/>
              <a:ext cx="383" cy="383"/>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l-GR"/>
            </a:p>
          </p:txBody>
        </p:sp>
        <p:sp>
          <p:nvSpPr>
            <p:cNvPr id="93210" name="Oval 26"/>
            <p:cNvSpPr>
              <a:spLocks noChangeArrowheads="1"/>
            </p:cNvSpPr>
            <p:nvPr/>
          </p:nvSpPr>
          <p:spPr bwMode="gray">
            <a:xfrm>
              <a:off x="2690" y="1305"/>
              <a:ext cx="364" cy="357"/>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l-GR"/>
            </a:p>
          </p:txBody>
        </p:sp>
        <p:sp>
          <p:nvSpPr>
            <p:cNvPr id="93211" name="Oval 27"/>
            <p:cNvSpPr>
              <a:spLocks noChangeArrowheads="1"/>
            </p:cNvSpPr>
            <p:nvPr/>
          </p:nvSpPr>
          <p:spPr bwMode="gray">
            <a:xfrm>
              <a:off x="2712" y="1315"/>
              <a:ext cx="323" cy="290"/>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l-GR"/>
            </a:p>
          </p:txBody>
        </p:sp>
        <p:sp>
          <p:nvSpPr>
            <p:cNvPr id="93212" name="Text Box 28"/>
            <p:cNvSpPr txBox="1">
              <a:spLocks noChangeArrowheads="1"/>
            </p:cNvSpPr>
            <p:nvPr/>
          </p:nvSpPr>
          <p:spPr bwMode="gray">
            <a:xfrm>
              <a:off x="2764" y="1354"/>
              <a:ext cx="223" cy="288"/>
            </a:xfrm>
            <a:prstGeom prst="rect">
              <a:avLst/>
            </a:prstGeom>
            <a:noFill/>
            <a:ln w="9525" algn="ctr">
              <a:noFill/>
              <a:miter lim="800000"/>
              <a:headEnd/>
              <a:tailEnd/>
            </a:ln>
            <a:effectLst/>
          </p:spPr>
          <p:txBody>
            <a:bodyPr wrap="none">
              <a:spAutoFit/>
            </a:bodyPr>
            <a:lstStyle/>
            <a:p>
              <a:pPr algn="ctr"/>
              <a:r>
                <a:rPr lang="en-US" altLang="zh-CN" sz="2400">
                  <a:solidFill>
                    <a:srgbClr val="000000"/>
                  </a:solidFill>
                  <a:ea typeface="宋体" pitchFamily="2" charset="-122"/>
                </a:rPr>
                <a:t>2</a:t>
              </a:r>
              <a:endParaRPr lang="en-US" altLang="zh-CN">
                <a:ea typeface="宋体" pitchFamily="2" charset="-122"/>
              </a:endParaRPr>
            </a:p>
          </p:txBody>
        </p:sp>
        <p:sp>
          <p:nvSpPr>
            <p:cNvPr id="93213" name="Text Box 29"/>
            <p:cNvSpPr txBox="1">
              <a:spLocks noChangeArrowheads="1"/>
            </p:cNvSpPr>
            <p:nvPr/>
          </p:nvSpPr>
          <p:spPr bwMode="gray">
            <a:xfrm>
              <a:off x="2224" y="1740"/>
              <a:ext cx="1433" cy="446"/>
            </a:xfrm>
            <a:prstGeom prst="rect">
              <a:avLst/>
            </a:prstGeom>
            <a:noFill/>
            <a:ln w="9525" algn="ctr">
              <a:noFill/>
              <a:miter lim="800000"/>
              <a:headEnd/>
              <a:tailEnd/>
            </a:ln>
            <a:effectLst/>
          </p:spPr>
          <p:txBody>
            <a:bodyPr wrap="square">
              <a:spAutoFit/>
            </a:bodyPr>
            <a:lstStyle/>
            <a:p>
              <a:r>
                <a:rPr lang="el-GR" altLang="zh-CN" sz="2000" b="1" dirty="0">
                  <a:solidFill>
                    <a:srgbClr val="002060"/>
                  </a:solidFill>
                  <a:ea typeface="宋体" pitchFamily="2" charset="-122"/>
                  <a:cs typeface="Times New Roman" panose="02020603050405020304" pitchFamily="18" charset="0"/>
                </a:rPr>
                <a:t>Σχέδιο δράσης</a:t>
              </a:r>
            </a:p>
            <a:p>
              <a:endParaRPr lang="en-US" altLang="zh-CN" sz="2000" b="1" dirty="0">
                <a:ea typeface="宋体" pitchFamily="2" charset="-122"/>
                <a:cs typeface="Times New Roman" panose="02020603050405020304" pitchFamily="18" charset="0"/>
              </a:endParaRPr>
            </a:p>
          </p:txBody>
        </p:sp>
        <p:sp>
          <p:nvSpPr>
            <p:cNvPr id="93214" name="AutoShape 30"/>
            <p:cNvSpPr>
              <a:spLocks noChangeArrowheads="1"/>
            </p:cNvSpPr>
            <p:nvPr/>
          </p:nvSpPr>
          <p:spPr bwMode="gray">
            <a:xfrm>
              <a:off x="2210" y="3290"/>
              <a:ext cx="1363" cy="548"/>
            </a:xfrm>
            <a:prstGeom prst="roundRect">
              <a:avLst>
                <a:gd name="adj" fmla="val 40389"/>
              </a:avLst>
            </a:prstGeom>
            <a:gradFill rotWithShape="1">
              <a:gsLst>
                <a:gs pos="0">
                  <a:srgbClr val="58A4AE"/>
                </a:gs>
                <a:gs pos="100000">
                  <a:schemeClr val="bg1"/>
                </a:gs>
              </a:gsLst>
              <a:lin ang="5400000" scaled="1"/>
            </a:gradFill>
            <a:ln w="9525">
              <a:noFill/>
              <a:round/>
              <a:headEnd/>
              <a:tailEnd/>
            </a:ln>
            <a:effectLst/>
          </p:spPr>
          <p:txBody>
            <a:bodyPr wrap="none" anchor="ctr"/>
            <a:lstStyle/>
            <a:p>
              <a:endParaRPr lang="el-GR"/>
            </a:p>
          </p:txBody>
        </p:sp>
        <p:sp>
          <p:nvSpPr>
            <p:cNvPr id="93215" name="AutoShape 31"/>
            <p:cNvSpPr>
              <a:spLocks noChangeArrowheads="1"/>
            </p:cNvSpPr>
            <p:nvPr/>
          </p:nvSpPr>
          <p:spPr bwMode="gray">
            <a:xfrm>
              <a:off x="2238" y="3305"/>
              <a:ext cx="1304" cy="487"/>
            </a:xfrm>
            <a:prstGeom prst="roundRect">
              <a:avLst>
                <a:gd name="adj" fmla="val 50000"/>
              </a:avLst>
            </a:prstGeom>
            <a:gradFill rotWithShape="1">
              <a:gsLst>
                <a:gs pos="0">
                  <a:srgbClr val="72B2BB"/>
                </a:gs>
                <a:gs pos="100000">
                  <a:schemeClr val="bg1"/>
                </a:gs>
              </a:gsLst>
              <a:lin ang="5400000" scaled="1"/>
            </a:gradFill>
            <a:ln w="9525">
              <a:noFill/>
              <a:round/>
              <a:headEnd/>
              <a:tailEnd/>
            </a:ln>
            <a:effectLst/>
          </p:spPr>
          <p:txBody>
            <a:bodyPr wrap="none" anchor="ctr"/>
            <a:lstStyle/>
            <a:p>
              <a:endParaRPr lang="el-GR"/>
            </a:p>
          </p:txBody>
        </p:sp>
      </p:grpSp>
      <p:grpSp>
        <p:nvGrpSpPr>
          <p:cNvPr id="93216" name="Group 32"/>
          <p:cNvGrpSpPr>
            <a:grpSpLocks/>
          </p:cNvGrpSpPr>
          <p:nvPr/>
        </p:nvGrpSpPr>
        <p:grpSpPr bwMode="auto">
          <a:xfrm>
            <a:off x="6051746" y="1831975"/>
            <a:ext cx="2552701" cy="4035425"/>
            <a:chOff x="3692" y="1296"/>
            <a:chExt cx="1367" cy="2542"/>
          </a:xfrm>
        </p:grpSpPr>
        <p:sp>
          <p:nvSpPr>
            <p:cNvPr id="93217" name="AutoShape 33"/>
            <p:cNvSpPr>
              <a:spLocks noChangeArrowheads="1"/>
            </p:cNvSpPr>
            <p:nvPr/>
          </p:nvSpPr>
          <p:spPr bwMode="gray">
            <a:xfrm>
              <a:off x="3696" y="1490"/>
              <a:ext cx="1363" cy="1800"/>
            </a:xfrm>
            <a:prstGeom prst="roundRect">
              <a:avLst>
                <a:gd name="adj" fmla="val 17509"/>
              </a:avLst>
            </a:prstGeom>
            <a:gradFill rotWithShape="1">
              <a:gsLst>
                <a:gs pos="0">
                  <a:srgbClr val="B59F43"/>
                </a:gs>
                <a:gs pos="100000">
                  <a:srgbClr val="8F8849"/>
                </a:gs>
              </a:gsLst>
              <a:lin ang="2700000" scaled="1"/>
            </a:gradFill>
            <a:ln w="9525">
              <a:noFill/>
              <a:round/>
              <a:headEnd/>
              <a:tailEnd/>
            </a:ln>
            <a:effectLst/>
          </p:spPr>
          <p:txBody>
            <a:bodyPr wrap="none" anchor="ctr"/>
            <a:lstStyle/>
            <a:p>
              <a:endParaRPr lang="el-GR"/>
            </a:p>
          </p:txBody>
        </p:sp>
        <p:sp>
          <p:nvSpPr>
            <p:cNvPr id="93218" name="AutoShape 34"/>
            <p:cNvSpPr>
              <a:spLocks noChangeArrowheads="1"/>
            </p:cNvSpPr>
            <p:nvPr/>
          </p:nvSpPr>
          <p:spPr bwMode="gray">
            <a:xfrm>
              <a:off x="3717" y="1534"/>
              <a:ext cx="1322" cy="1766"/>
            </a:xfrm>
            <a:prstGeom prst="roundRect">
              <a:avLst>
                <a:gd name="adj" fmla="val 16667"/>
              </a:avLst>
            </a:prstGeom>
            <a:solidFill>
              <a:srgbClr val="E9E065"/>
            </a:solidFill>
            <a:ln w="9525">
              <a:noFill/>
              <a:round/>
              <a:headEnd/>
              <a:tailEnd/>
            </a:ln>
            <a:effectLst/>
          </p:spPr>
          <p:txBody>
            <a:bodyPr wrap="none" anchor="ctr"/>
            <a:lstStyle/>
            <a:p>
              <a:pPr marL="342900" indent="-342900">
                <a:buFont typeface="Arial" panose="020B0604020202020204" pitchFamily="34" charset="0"/>
                <a:buChar char="•"/>
              </a:pPr>
              <a:r>
                <a:rPr lang="el-GR" sz="2000" dirty="0"/>
                <a:t>Μεθοδολογία</a:t>
              </a:r>
            </a:p>
            <a:p>
              <a:pPr marL="342900" indent="-342900">
                <a:buFont typeface="Arial" panose="020B0604020202020204" pitchFamily="34" charset="0"/>
                <a:buChar char="•"/>
              </a:pPr>
              <a:r>
                <a:rPr lang="el-GR" sz="2000" dirty="0"/>
                <a:t>Αποτελέσματα</a:t>
              </a:r>
            </a:p>
            <a:p>
              <a:pPr marL="342900" indent="-342900">
                <a:buFont typeface="Arial" panose="020B0604020202020204" pitchFamily="34" charset="0"/>
                <a:buChar char="•"/>
              </a:pPr>
              <a:r>
                <a:rPr lang="el-GR" sz="2000" dirty="0"/>
                <a:t>Συμπεράσματα</a:t>
              </a:r>
            </a:p>
            <a:p>
              <a:endParaRPr lang="el-GR" dirty="0"/>
            </a:p>
          </p:txBody>
        </p:sp>
        <p:sp>
          <p:nvSpPr>
            <p:cNvPr id="93220" name="AutoShape 36"/>
            <p:cNvSpPr>
              <a:spLocks noChangeArrowheads="1"/>
            </p:cNvSpPr>
            <p:nvPr/>
          </p:nvSpPr>
          <p:spPr bwMode="gray">
            <a:xfrm>
              <a:off x="3728" y="1509"/>
              <a:ext cx="1304" cy="446"/>
            </a:xfrm>
            <a:prstGeom prst="roundRect">
              <a:avLst>
                <a:gd name="adj" fmla="val 50000"/>
              </a:avLst>
            </a:prstGeom>
            <a:gradFill rotWithShape="1">
              <a:gsLst>
                <a:gs pos="0">
                  <a:srgbClr val="E9E065">
                    <a:gamma/>
                    <a:tint val="33333"/>
                    <a:invGamma/>
                  </a:srgbClr>
                </a:gs>
                <a:gs pos="100000">
                  <a:srgbClr val="E9E065"/>
                </a:gs>
              </a:gsLst>
              <a:lin ang="5400000" scaled="1"/>
            </a:gradFill>
            <a:ln w="9525">
              <a:noFill/>
              <a:round/>
              <a:headEnd/>
              <a:tailEnd/>
            </a:ln>
            <a:effectLst/>
          </p:spPr>
          <p:txBody>
            <a:bodyPr wrap="none" anchor="ctr"/>
            <a:lstStyle/>
            <a:p>
              <a:endParaRPr lang="el-GR"/>
            </a:p>
          </p:txBody>
        </p:sp>
        <p:grpSp>
          <p:nvGrpSpPr>
            <p:cNvPr id="93221" name="Group 37"/>
            <p:cNvGrpSpPr>
              <a:grpSpLocks/>
            </p:cNvGrpSpPr>
            <p:nvPr/>
          </p:nvGrpSpPr>
          <p:grpSpPr bwMode="auto">
            <a:xfrm>
              <a:off x="4165" y="1296"/>
              <a:ext cx="405" cy="405"/>
              <a:chOff x="1289" y="582"/>
              <a:chExt cx="668" cy="668"/>
            </a:xfrm>
          </p:grpSpPr>
          <p:sp>
            <p:nvSpPr>
              <p:cNvPr id="93222" name="Oval 38"/>
              <p:cNvSpPr>
                <a:spLocks noChangeArrowheads="1"/>
              </p:cNvSpPr>
              <p:nvPr/>
            </p:nvSpPr>
            <p:spPr bwMode="gray">
              <a:xfrm>
                <a:off x="1289" y="582"/>
                <a:ext cx="668" cy="668"/>
              </a:xfrm>
              <a:prstGeom prst="ellipse">
                <a:avLst/>
              </a:prstGeom>
              <a:solidFill>
                <a:srgbClr val="333333"/>
              </a:solidFill>
              <a:ln w="38100" algn="ctr">
                <a:noFill/>
                <a:round/>
                <a:headEnd/>
                <a:tailEnd/>
              </a:ln>
              <a:effectLst/>
            </p:spPr>
            <p:txBody>
              <a:bodyPr anchor="ctr">
                <a:spAutoFit/>
              </a:bodyPr>
              <a:lstStyle/>
              <a:p>
                <a:endParaRPr lang="el-GR"/>
              </a:p>
            </p:txBody>
          </p:sp>
          <p:sp>
            <p:nvSpPr>
              <p:cNvPr id="93223" name="Oval 39"/>
              <p:cNvSpPr>
                <a:spLocks noChangeArrowheads="1"/>
              </p:cNvSpPr>
              <p:nvPr/>
            </p:nvSpPr>
            <p:spPr bwMode="gray">
              <a:xfrm>
                <a:off x="1296" y="587"/>
                <a:ext cx="646" cy="647"/>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l-GR"/>
              </a:p>
            </p:txBody>
          </p:sp>
          <p:sp>
            <p:nvSpPr>
              <p:cNvPr id="93224" name="Oval 40"/>
              <p:cNvSpPr>
                <a:spLocks noChangeArrowheads="1"/>
              </p:cNvSpPr>
              <p:nvPr/>
            </p:nvSpPr>
            <p:spPr bwMode="gray">
              <a:xfrm>
                <a:off x="1304" y="591"/>
                <a:ext cx="631" cy="63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l-GR"/>
              </a:p>
            </p:txBody>
          </p:sp>
          <p:sp>
            <p:nvSpPr>
              <p:cNvPr id="93225" name="Oval 41"/>
              <p:cNvSpPr>
                <a:spLocks noChangeArrowheads="1"/>
              </p:cNvSpPr>
              <p:nvPr/>
            </p:nvSpPr>
            <p:spPr bwMode="gray">
              <a:xfrm>
                <a:off x="1311" y="597"/>
                <a:ext cx="600" cy="589"/>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l-GR"/>
              </a:p>
            </p:txBody>
          </p:sp>
          <p:sp>
            <p:nvSpPr>
              <p:cNvPr id="93226" name="Oval 42"/>
              <p:cNvSpPr>
                <a:spLocks noChangeArrowheads="1"/>
              </p:cNvSpPr>
              <p:nvPr/>
            </p:nvSpPr>
            <p:spPr bwMode="gray">
              <a:xfrm>
                <a:off x="1346" y="613"/>
                <a:ext cx="533" cy="479"/>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l-GR"/>
              </a:p>
            </p:txBody>
          </p:sp>
        </p:grpSp>
        <p:sp>
          <p:nvSpPr>
            <p:cNvPr id="93227" name="Text Box 43"/>
            <p:cNvSpPr txBox="1">
              <a:spLocks noChangeArrowheads="1"/>
            </p:cNvSpPr>
            <p:nvPr/>
          </p:nvSpPr>
          <p:spPr bwMode="gray">
            <a:xfrm>
              <a:off x="4252" y="1354"/>
              <a:ext cx="223" cy="288"/>
            </a:xfrm>
            <a:prstGeom prst="rect">
              <a:avLst/>
            </a:prstGeom>
            <a:noFill/>
            <a:ln w="9525" algn="ctr">
              <a:noFill/>
              <a:miter lim="800000"/>
              <a:headEnd/>
              <a:tailEnd/>
            </a:ln>
            <a:effectLst/>
          </p:spPr>
          <p:txBody>
            <a:bodyPr wrap="none">
              <a:spAutoFit/>
            </a:bodyPr>
            <a:lstStyle/>
            <a:p>
              <a:pPr algn="ctr"/>
              <a:r>
                <a:rPr lang="en-US" altLang="zh-CN" sz="2400">
                  <a:solidFill>
                    <a:srgbClr val="000000"/>
                  </a:solidFill>
                  <a:ea typeface="宋体" pitchFamily="2" charset="-122"/>
                </a:rPr>
                <a:t>3</a:t>
              </a:r>
              <a:endParaRPr lang="en-US" altLang="zh-CN">
                <a:ea typeface="宋体" pitchFamily="2" charset="-122"/>
              </a:endParaRPr>
            </a:p>
          </p:txBody>
        </p:sp>
        <p:sp>
          <p:nvSpPr>
            <p:cNvPr id="93228" name="Text Box 44"/>
            <p:cNvSpPr txBox="1">
              <a:spLocks noChangeArrowheads="1"/>
            </p:cNvSpPr>
            <p:nvPr/>
          </p:nvSpPr>
          <p:spPr bwMode="gray">
            <a:xfrm>
              <a:off x="3768" y="1737"/>
              <a:ext cx="1127" cy="1221"/>
            </a:xfrm>
            <a:prstGeom prst="rect">
              <a:avLst/>
            </a:prstGeom>
            <a:noFill/>
            <a:ln w="9525" algn="ctr">
              <a:noFill/>
              <a:miter lim="800000"/>
              <a:headEnd/>
              <a:tailEnd/>
            </a:ln>
            <a:effectLst/>
          </p:spPr>
          <p:txBody>
            <a:bodyPr wrap="square">
              <a:spAutoFit/>
            </a:bodyPr>
            <a:lstStyle/>
            <a:p>
              <a:pPr algn="ctr"/>
              <a:r>
                <a:rPr lang="el-GR" altLang="zh-CN" sz="2000" b="1" dirty="0">
                  <a:solidFill>
                    <a:srgbClr val="002060"/>
                  </a:solidFill>
                  <a:ea typeface="宋体" pitchFamily="2" charset="-122"/>
                  <a:cs typeface="Times New Roman" panose="02020603050405020304" pitchFamily="18" charset="0"/>
                </a:rPr>
                <a:t>Η έρευνα</a:t>
              </a:r>
            </a:p>
            <a:p>
              <a:pPr algn="ctr"/>
              <a:endParaRPr lang="el-GR" altLang="zh-CN" sz="2000" b="1" dirty="0">
                <a:solidFill>
                  <a:srgbClr val="000000"/>
                </a:solidFill>
                <a:ea typeface="宋体" pitchFamily="2" charset="-122"/>
                <a:cs typeface="Times New Roman" panose="02020603050405020304" pitchFamily="18" charset="0"/>
              </a:endParaRPr>
            </a:p>
            <a:p>
              <a:pPr algn="ctr"/>
              <a:endParaRPr lang="el-GR" altLang="zh-CN" sz="2000" b="1" dirty="0">
                <a:solidFill>
                  <a:srgbClr val="000000"/>
                </a:solidFill>
                <a:ea typeface="宋体" pitchFamily="2" charset="-122"/>
                <a:cs typeface="Times New Roman" panose="02020603050405020304" pitchFamily="18" charset="0"/>
              </a:endParaRPr>
            </a:p>
            <a:p>
              <a:pPr algn="ctr"/>
              <a:endParaRPr lang="el-GR" altLang="zh-CN" sz="2000" b="1" dirty="0">
                <a:solidFill>
                  <a:srgbClr val="000000"/>
                </a:solidFill>
                <a:ea typeface="宋体" pitchFamily="2" charset="-122"/>
                <a:cs typeface="Times New Roman" panose="02020603050405020304" pitchFamily="18" charset="0"/>
              </a:endParaRPr>
            </a:p>
            <a:p>
              <a:pPr algn="ctr"/>
              <a:endParaRPr lang="el-GR" altLang="zh-CN" sz="2000" b="1" dirty="0">
                <a:solidFill>
                  <a:srgbClr val="000000"/>
                </a:solidFill>
                <a:ea typeface="宋体" pitchFamily="2" charset="-122"/>
                <a:cs typeface="Times New Roman" panose="02020603050405020304" pitchFamily="18" charset="0"/>
              </a:endParaRPr>
            </a:p>
            <a:p>
              <a:pPr algn="ctr"/>
              <a:endParaRPr lang="en-US" altLang="zh-CN" sz="2000" b="1" dirty="0">
                <a:ea typeface="宋体" pitchFamily="2" charset="-122"/>
                <a:cs typeface="Times New Roman" panose="02020603050405020304" pitchFamily="18" charset="0"/>
              </a:endParaRPr>
            </a:p>
          </p:txBody>
        </p:sp>
        <p:sp>
          <p:nvSpPr>
            <p:cNvPr id="93229" name="AutoShape 45"/>
            <p:cNvSpPr>
              <a:spLocks noChangeArrowheads="1"/>
            </p:cNvSpPr>
            <p:nvPr/>
          </p:nvSpPr>
          <p:spPr bwMode="gray">
            <a:xfrm>
              <a:off x="3692" y="3290"/>
              <a:ext cx="1363" cy="548"/>
            </a:xfrm>
            <a:prstGeom prst="roundRect">
              <a:avLst>
                <a:gd name="adj" fmla="val 40389"/>
              </a:avLst>
            </a:prstGeom>
            <a:gradFill rotWithShape="1">
              <a:gsLst>
                <a:gs pos="0">
                  <a:srgbClr val="99BACC"/>
                </a:gs>
                <a:gs pos="100000">
                  <a:schemeClr val="bg1"/>
                </a:gs>
              </a:gsLst>
              <a:lin ang="5400000" scaled="1"/>
            </a:gradFill>
            <a:ln w="9525">
              <a:noFill/>
              <a:round/>
              <a:headEnd/>
              <a:tailEnd/>
            </a:ln>
            <a:effectLst/>
          </p:spPr>
          <p:txBody>
            <a:bodyPr wrap="none" anchor="ctr"/>
            <a:lstStyle/>
            <a:p>
              <a:endParaRPr lang="el-GR"/>
            </a:p>
          </p:txBody>
        </p:sp>
        <p:sp>
          <p:nvSpPr>
            <p:cNvPr id="93230" name="AutoShape 46"/>
            <p:cNvSpPr>
              <a:spLocks noChangeArrowheads="1"/>
            </p:cNvSpPr>
            <p:nvPr/>
          </p:nvSpPr>
          <p:spPr bwMode="gray">
            <a:xfrm>
              <a:off x="3720" y="3305"/>
              <a:ext cx="1304" cy="487"/>
            </a:xfrm>
            <a:prstGeom prst="roundRect">
              <a:avLst>
                <a:gd name="adj" fmla="val 50000"/>
              </a:avLst>
            </a:prstGeom>
            <a:gradFill rotWithShape="1">
              <a:gsLst>
                <a:gs pos="0">
                  <a:srgbClr val="C8DAD4"/>
                </a:gs>
                <a:gs pos="100000">
                  <a:srgbClr val="FFFFFF"/>
                </a:gs>
              </a:gsLst>
              <a:lin ang="5400000" scaled="1"/>
            </a:gradFill>
            <a:ln w="9525">
              <a:noFill/>
              <a:round/>
              <a:headEnd/>
              <a:tailEnd/>
            </a:ln>
            <a:effectLst/>
          </p:spPr>
          <p:txBody>
            <a:bodyPr wrap="none" anchor="ct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fade">
                                      <p:cBhvr>
                                        <p:cTn id="7" dur="500"/>
                                        <p:tgtEl>
                                          <p:spTgt spid="93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187"/>
                                        </p:tgtEl>
                                        <p:attrNameLst>
                                          <p:attrName>style.visibility</p:attrName>
                                        </p:attrNameLst>
                                      </p:cBhvr>
                                      <p:to>
                                        <p:strVal val="visible"/>
                                      </p:to>
                                    </p:set>
                                    <p:animEffect transition="in" filter="fade">
                                      <p:cBhvr>
                                        <p:cTn id="12" dur="500"/>
                                        <p:tgtEl>
                                          <p:spTgt spid="93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202"/>
                                        </p:tgtEl>
                                        <p:attrNameLst>
                                          <p:attrName>style.visibility</p:attrName>
                                        </p:attrNameLst>
                                      </p:cBhvr>
                                      <p:to>
                                        <p:strVal val="visible"/>
                                      </p:to>
                                    </p:set>
                                    <p:animEffect transition="in" filter="fade">
                                      <p:cBhvr>
                                        <p:cTn id="17" dur="500"/>
                                        <p:tgtEl>
                                          <p:spTgt spid="932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216"/>
                                        </p:tgtEl>
                                        <p:attrNameLst>
                                          <p:attrName>style.visibility</p:attrName>
                                        </p:attrNameLst>
                                      </p:cBhvr>
                                      <p:to>
                                        <p:strVal val="visible"/>
                                      </p:to>
                                    </p:set>
                                    <p:animEffect transition="in" filter="fade">
                                      <p:cBhvr>
                                        <p:cTn id="22" dur="500"/>
                                        <p:tgtEl>
                                          <p:spTgt spid="93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DED9E610-5188-46BB-A3EE-7EF54ECC541C}"/>
              </a:ext>
            </a:extLst>
          </p:cNvPr>
          <p:cNvGraphicFramePr/>
          <p:nvPr>
            <p:extLst>
              <p:ext uri="{D42A27DB-BD31-4B8C-83A1-F6EECF244321}">
                <p14:modId xmlns:p14="http://schemas.microsoft.com/office/powerpoint/2010/main" val="339168141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9E4B17B2-B817-40EF-BF8C-CB0637791D7C}"/>
              </a:ext>
            </a:extLst>
          </p:cNvPr>
          <p:cNvSpPr/>
          <p:nvPr/>
        </p:nvSpPr>
        <p:spPr>
          <a:xfrm>
            <a:off x="1718590" y="332656"/>
            <a:ext cx="5045998" cy="584775"/>
          </a:xfrm>
          <a:prstGeom prst="rect">
            <a:avLst/>
          </a:prstGeom>
        </p:spPr>
        <p:txBody>
          <a:bodyPr wrap="none">
            <a:spAutoFit/>
          </a:bodyPr>
          <a:lstStyle/>
          <a:p>
            <a:pPr algn="ctr"/>
            <a:r>
              <a:rPr lang="el-GR" sz="3200" b="1" dirty="0">
                <a:solidFill>
                  <a:srgbClr val="002060"/>
                </a:solidFill>
                <a:ea typeface="+mj-ea"/>
                <a:cs typeface="Times New Roman" panose="02020603050405020304" pitchFamily="18" charset="0"/>
              </a:rPr>
              <a:t>Θεωρητικό Πλαίσιο       1/5 </a:t>
            </a:r>
            <a:endParaRPr lang="el-GR" dirty="0">
              <a:solidFill>
                <a:srgbClr val="002060"/>
              </a:solidFill>
            </a:endParaRPr>
          </a:p>
        </p:txBody>
      </p:sp>
    </p:spTree>
    <p:extLst>
      <p:ext uri="{BB962C8B-B14F-4D97-AF65-F5344CB8AC3E}">
        <p14:creationId xmlns:p14="http://schemas.microsoft.com/office/powerpoint/2010/main" val="35601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E9A1F74-D647-4C4B-A27A-B301D97FE91A}"/>
                                            </p:graphicEl>
                                          </p:spTgt>
                                        </p:tgtEl>
                                        <p:attrNameLst>
                                          <p:attrName>style.visibility</p:attrName>
                                        </p:attrNameLst>
                                      </p:cBhvr>
                                      <p:to>
                                        <p:strVal val="visible"/>
                                      </p:to>
                                    </p:set>
                                    <p:animEffect transition="in" filter="fade">
                                      <p:cBhvr>
                                        <p:cTn id="12" dur="500"/>
                                        <p:tgtEl>
                                          <p:spTgt spid="4">
                                            <p:graphicEl>
                                              <a:dgm id="{4E9A1F74-D647-4C4B-A27A-B301D97FE91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226740AC-E149-40BE-8D71-EC9403C9DC3C}"/>
                                            </p:graphicEl>
                                          </p:spTgt>
                                        </p:tgtEl>
                                        <p:attrNameLst>
                                          <p:attrName>style.visibility</p:attrName>
                                        </p:attrNameLst>
                                      </p:cBhvr>
                                      <p:to>
                                        <p:strVal val="visible"/>
                                      </p:to>
                                    </p:set>
                                    <p:animEffect transition="in" filter="fade">
                                      <p:cBhvr>
                                        <p:cTn id="17" dur="500"/>
                                        <p:tgtEl>
                                          <p:spTgt spid="4">
                                            <p:graphicEl>
                                              <a:dgm id="{226740AC-E149-40BE-8D71-EC9403C9DC3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18FD004F-F800-4E08-BCAD-45D6A43DD0C4}"/>
                                            </p:graphicEl>
                                          </p:spTgt>
                                        </p:tgtEl>
                                        <p:attrNameLst>
                                          <p:attrName>style.visibility</p:attrName>
                                        </p:attrNameLst>
                                      </p:cBhvr>
                                      <p:to>
                                        <p:strVal val="visible"/>
                                      </p:to>
                                    </p:set>
                                    <p:animEffect transition="in" filter="fade">
                                      <p:cBhvr>
                                        <p:cTn id="20" dur="500"/>
                                        <p:tgtEl>
                                          <p:spTgt spid="4">
                                            <p:graphicEl>
                                              <a:dgm id="{18FD004F-F800-4E08-BCAD-45D6A43DD0C4}"/>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587697CB-53D1-453D-9E9A-7589A7923A0F}"/>
                                            </p:graphicEl>
                                          </p:spTgt>
                                        </p:tgtEl>
                                        <p:attrNameLst>
                                          <p:attrName>style.visibility</p:attrName>
                                        </p:attrNameLst>
                                      </p:cBhvr>
                                      <p:to>
                                        <p:strVal val="visible"/>
                                      </p:to>
                                    </p:set>
                                    <p:animEffect transition="in" filter="fade">
                                      <p:cBhvr>
                                        <p:cTn id="25" dur="500"/>
                                        <p:tgtEl>
                                          <p:spTgt spid="4">
                                            <p:graphicEl>
                                              <a:dgm id="{587697CB-53D1-453D-9E9A-7589A7923A0F}"/>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8D358773-2BDD-496B-B1A1-DA33D9BEC44B}"/>
                                            </p:graphicEl>
                                          </p:spTgt>
                                        </p:tgtEl>
                                        <p:attrNameLst>
                                          <p:attrName>style.visibility</p:attrName>
                                        </p:attrNameLst>
                                      </p:cBhvr>
                                      <p:to>
                                        <p:strVal val="visible"/>
                                      </p:to>
                                    </p:set>
                                    <p:animEffect transition="in" filter="fade">
                                      <p:cBhvr>
                                        <p:cTn id="28" dur="500"/>
                                        <p:tgtEl>
                                          <p:spTgt spid="4">
                                            <p:graphicEl>
                                              <a:dgm id="{8D358773-2BDD-496B-B1A1-DA33D9BEC44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84920613-283F-4248-8068-CED9F1E11FC4}"/>
              </a:ext>
            </a:extLst>
          </p:cNvPr>
          <p:cNvSpPr>
            <a:spLocks noGrp="1"/>
          </p:cNvSpPr>
          <p:nvPr>
            <p:ph type="title"/>
          </p:nvPr>
        </p:nvSpPr>
        <p:spPr>
          <a:xfrm>
            <a:off x="2222646" y="413271"/>
            <a:ext cx="5045998" cy="535531"/>
          </a:xfrm>
          <a:prstGeom prst="rect">
            <a:avLst/>
          </a:prstGeom>
        </p:spPr>
        <p:txBody>
          <a:bodyPr wrap="none">
            <a:spAutoFit/>
          </a:bodyPr>
          <a:lstStyle/>
          <a:p>
            <a:pPr algn="ctr"/>
            <a:r>
              <a:rPr lang="el-GR" sz="3200" b="1" dirty="0">
                <a:solidFill>
                  <a:srgbClr val="002060"/>
                </a:solidFill>
                <a:latin typeface="Times New Roman" panose="02020603050405020304" pitchFamily="18" charset="0"/>
                <a:cs typeface="Times New Roman" panose="02020603050405020304" pitchFamily="18" charset="0"/>
              </a:rPr>
              <a:t>Θεωρητικό Πλαίσιο       2/5 </a:t>
            </a:r>
            <a:endParaRPr lang="el-GR"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Διάγραμμα 5">
            <a:extLst>
              <a:ext uri="{FF2B5EF4-FFF2-40B4-BE49-F238E27FC236}">
                <a16:creationId xmlns:a16="http://schemas.microsoft.com/office/drawing/2014/main" id="{FC64282A-59C8-4B5C-97D0-C56B56052E2D}"/>
              </a:ext>
            </a:extLst>
          </p:cNvPr>
          <p:cNvGraphicFramePr/>
          <p:nvPr>
            <p:extLst>
              <p:ext uri="{D42A27DB-BD31-4B8C-83A1-F6EECF244321}">
                <p14:modId xmlns:p14="http://schemas.microsoft.com/office/powerpoint/2010/main" val="2082730407"/>
              </p:ext>
            </p:extLst>
          </p:nvPr>
        </p:nvGraphicFramePr>
        <p:xfrm>
          <a:off x="1524000" y="1397000"/>
          <a:ext cx="74404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8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59C93A51-5EEF-46AA-84AB-127D7BF4CD2C}"/>
                                            </p:graphicEl>
                                          </p:spTgt>
                                        </p:tgtEl>
                                        <p:attrNameLst>
                                          <p:attrName>style.visibility</p:attrName>
                                        </p:attrNameLst>
                                      </p:cBhvr>
                                      <p:to>
                                        <p:strVal val="visible"/>
                                      </p:to>
                                    </p:set>
                                    <p:animEffect transition="in" filter="fade">
                                      <p:cBhvr>
                                        <p:cTn id="12" dur="500"/>
                                        <p:tgtEl>
                                          <p:spTgt spid="6">
                                            <p:graphicEl>
                                              <a:dgm id="{59C93A51-5EEF-46AA-84AB-127D7BF4CD2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CE5283B2-DE13-4073-86E0-5771E8A95820}"/>
                                            </p:graphicEl>
                                          </p:spTgt>
                                        </p:tgtEl>
                                        <p:attrNameLst>
                                          <p:attrName>style.visibility</p:attrName>
                                        </p:attrNameLst>
                                      </p:cBhvr>
                                      <p:to>
                                        <p:strVal val="visible"/>
                                      </p:to>
                                    </p:set>
                                    <p:animEffect transition="in" filter="fade">
                                      <p:cBhvr>
                                        <p:cTn id="17" dur="500"/>
                                        <p:tgtEl>
                                          <p:spTgt spid="6">
                                            <p:graphicEl>
                                              <a:dgm id="{CE5283B2-DE13-4073-86E0-5771E8A95820}"/>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graphicEl>
                                              <a:dgm id="{BA040C05-F8D5-4A72-9307-C143DE1E7EC9}"/>
                                            </p:graphicEl>
                                          </p:spTgt>
                                        </p:tgtEl>
                                        <p:attrNameLst>
                                          <p:attrName>style.visibility</p:attrName>
                                        </p:attrNameLst>
                                      </p:cBhvr>
                                      <p:to>
                                        <p:strVal val="visible"/>
                                      </p:to>
                                    </p:set>
                                    <p:animEffect transition="in" filter="fade">
                                      <p:cBhvr>
                                        <p:cTn id="20" dur="500"/>
                                        <p:tgtEl>
                                          <p:spTgt spid="6">
                                            <p:graphicEl>
                                              <a:dgm id="{BA040C05-F8D5-4A72-9307-C143DE1E7EC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graphicEl>
                                              <a:dgm id="{814B766C-C570-4D35-BFA7-C937F4AA7281}"/>
                                            </p:graphicEl>
                                          </p:spTgt>
                                        </p:tgtEl>
                                        <p:attrNameLst>
                                          <p:attrName>style.visibility</p:attrName>
                                        </p:attrNameLst>
                                      </p:cBhvr>
                                      <p:to>
                                        <p:strVal val="visible"/>
                                      </p:to>
                                    </p:set>
                                    <p:animEffect transition="in" filter="fade">
                                      <p:cBhvr>
                                        <p:cTn id="25" dur="500"/>
                                        <p:tgtEl>
                                          <p:spTgt spid="6">
                                            <p:graphicEl>
                                              <a:dgm id="{814B766C-C570-4D35-BFA7-C937F4AA7281}"/>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graphicEl>
                                              <a:dgm id="{49D16378-A10F-44B2-B09A-F288895AB046}"/>
                                            </p:graphicEl>
                                          </p:spTgt>
                                        </p:tgtEl>
                                        <p:attrNameLst>
                                          <p:attrName>style.visibility</p:attrName>
                                        </p:attrNameLst>
                                      </p:cBhvr>
                                      <p:to>
                                        <p:strVal val="visible"/>
                                      </p:to>
                                    </p:set>
                                    <p:animEffect transition="in" filter="fade">
                                      <p:cBhvr>
                                        <p:cTn id="28" dur="500"/>
                                        <p:tgtEl>
                                          <p:spTgt spid="6">
                                            <p:graphicEl>
                                              <a:dgm id="{49D16378-A10F-44B2-B09A-F288895AB046}"/>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graphicEl>
                                              <a:dgm id="{5C3EAF61-04C3-48E8-B46D-5FE7275A241D}"/>
                                            </p:graphicEl>
                                          </p:spTgt>
                                        </p:tgtEl>
                                        <p:attrNameLst>
                                          <p:attrName>style.visibility</p:attrName>
                                        </p:attrNameLst>
                                      </p:cBhvr>
                                      <p:to>
                                        <p:strVal val="visible"/>
                                      </p:to>
                                    </p:set>
                                    <p:animEffect transition="in" filter="fade">
                                      <p:cBhvr>
                                        <p:cTn id="33" dur="500"/>
                                        <p:tgtEl>
                                          <p:spTgt spid="6">
                                            <p:graphicEl>
                                              <a:dgm id="{5C3EAF61-04C3-48E8-B46D-5FE7275A241D}"/>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graphicEl>
                                              <a:dgm id="{20E93F8B-8DFE-467D-8B29-FC0B987664D6}"/>
                                            </p:graphicEl>
                                          </p:spTgt>
                                        </p:tgtEl>
                                        <p:attrNameLst>
                                          <p:attrName>style.visibility</p:attrName>
                                        </p:attrNameLst>
                                      </p:cBhvr>
                                      <p:to>
                                        <p:strVal val="visible"/>
                                      </p:to>
                                    </p:set>
                                    <p:animEffect transition="in" filter="fade">
                                      <p:cBhvr>
                                        <p:cTn id="36" dur="500"/>
                                        <p:tgtEl>
                                          <p:spTgt spid="6">
                                            <p:graphicEl>
                                              <a:dgm id="{20E93F8B-8DFE-467D-8B29-FC0B987664D6}"/>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graphicEl>
                                              <a:dgm id="{A537B183-CED7-422B-ADA8-866BBD61F6C0}"/>
                                            </p:graphicEl>
                                          </p:spTgt>
                                        </p:tgtEl>
                                        <p:attrNameLst>
                                          <p:attrName>style.visibility</p:attrName>
                                        </p:attrNameLst>
                                      </p:cBhvr>
                                      <p:to>
                                        <p:strVal val="visible"/>
                                      </p:to>
                                    </p:set>
                                    <p:animEffect transition="in" filter="fade">
                                      <p:cBhvr>
                                        <p:cTn id="41" dur="500"/>
                                        <p:tgtEl>
                                          <p:spTgt spid="6">
                                            <p:graphicEl>
                                              <a:dgm id="{A537B183-CED7-422B-ADA8-866BBD61F6C0}"/>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5543A3A3-27BC-4FAF-9DBE-776736B954DD}"/>
                                            </p:graphicEl>
                                          </p:spTgt>
                                        </p:tgtEl>
                                        <p:attrNameLst>
                                          <p:attrName>style.visibility</p:attrName>
                                        </p:attrNameLst>
                                      </p:cBhvr>
                                      <p:to>
                                        <p:strVal val="visible"/>
                                      </p:to>
                                    </p:set>
                                    <p:animEffect transition="in" filter="fade">
                                      <p:cBhvr>
                                        <p:cTn id="44" dur="500"/>
                                        <p:tgtEl>
                                          <p:spTgt spid="6">
                                            <p:graphicEl>
                                              <a:dgm id="{5543A3A3-27BC-4FAF-9DBE-776736B95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Sub>
          <a:bldDgm bld="one"/>
        </p:bldSub>
      </p:bldGraphic>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7276</TotalTime>
  <Words>2654</Words>
  <Application>Microsoft Office PowerPoint</Application>
  <PresentationFormat>Προβολή στην οθόνη (4:3)</PresentationFormat>
  <Paragraphs>296</Paragraphs>
  <Slides>48</Slides>
  <Notes>7</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48</vt:i4>
      </vt:variant>
    </vt:vector>
  </HeadingPairs>
  <TitlesOfParts>
    <vt:vector size="57" baseType="lpstr">
      <vt:lpstr>Arial</vt:lpstr>
      <vt:lpstr>Arial Narrow</vt:lpstr>
      <vt:lpstr>Book Antiqua</vt:lpstr>
      <vt:lpstr>Calibri</vt:lpstr>
      <vt:lpstr>Calibri Light</vt:lpstr>
      <vt:lpstr>Symbol</vt:lpstr>
      <vt:lpstr>Times New Roman</vt:lpstr>
      <vt:lpstr>Verdana</vt:lpstr>
      <vt:lpstr>Θέμα του Office</vt:lpstr>
      <vt:lpstr>Η ΣΧΟΛΙΚΗ ΕΞ ΑΠΟΣΤΑΣΕΩΣ ΕΚΠΑΙΔΕΥΣΗ ΣΤΗ ΔΙΔΑΣΚΑΛΙΑ ΤΗΣ ΤΟΠΙΚΗΣ ΙΣΤΟΡΙΑΣ Η ΠΕΡΙΠΤΩΣΗ ΤΗΣ ΠΑΛΙΑΣ ΠΟΛΗΣ ΣΕ ΧΑΝΙΑ ΚΑΙ ΡΕΘΥΜΝΟ </vt:lpstr>
      <vt:lpstr>Ευχαριστούμε ιδιαίτερα τα μέλη της τριμελούς Επιτροπής Επίβλεψης της Διπλωματικής Εργασίας και πιο συγκεκριμένα τον καθηγητή Διά Βίου Μάθησης και εξ Αποστάσεως Εκπαίδευσης του Π.Τ.Δ.Ε. Κρήτης,  Δρ. Αναστασιάδη  Παναγιώτη και τους καθηγητές Δρ. Ιβρίντελη Μαρία και Δρ. Χριστίδη Κωνσταντίνο που μας εμπιστεύθηκαν σε αυτή την προσπάθεια και μας έδωσαν την ευκαιρία να την πραγματοποιήσουμε.  Το Δρ. Καρβούνη Λάμπρο για την υποστήριξή του στη μεθοδολογία της έρευνας.  Τους μαθητές της Στ΄τάξης του 1ου Δημοτικού Σχολείου Ρεθύμνου και του 2ου Δημοτικού Σχολείου Χανίων, για το υπέροχο ταξίδι…  </vt:lpstr>
      <vt:lpstr> Σκοπός της εργασίας        1/1</vt:lpstr>
      <vt:lpstr>Σκοπός της εργασίας       2/2  </vt:lpstr>
      <vt:lpstr>Συνεισφορά της διπλωματικής</vt:lpstr>
      <vt:lpstr>Ερευνητικά ερωτήματα </vt:lpstr>
      <vt:lpstr>Δομή της εργασίας</vt:lpstr>
      <vt:lpstr>Παρουσίαση του PowerPoint</vt:lpstr>
      <vt:lpstr>Θεωρητικό Πλαίσιο       2/5 </vt:lpstr>
      <vt:lpstr>Θεωρητικό Πλαίσιο         3/5 </vt:lpstr>
      <vt:lpstr>Θεωρητικό Πλαίσιο        4/5</vt:lpstr>
      <vt:lpstr>Θεωρητικό Πλαίσιο   5/5 </vt:lpstr>
      <vt:lpstr>  Η Δράση                        1/6 </vt:lpstr>
      <vt:lpstr>                      Η Δράση                                  2/6 </vt:lpstr>
      <vt:lpstr>                           Η Δράση                       3/6 Μελέτη της παλιάς πόλης σε Χανιά και Ρέθυμνο</vt:lpstr>
      <vt:lpstr>                         Η Δράση                                       4/6 Μελέτη της παλιάς πόλης σε Χανιά και Ρέθυμνο</vt:lpstr>
      <vt:lpstr>                        Η Δράση                                 5/6  4η Τηλεδιάσκεψη (12 Ιουνίου)</vt:lpstr>
      <vt:lpstr>                         Η Δράση                 6/6                 Ανταλλαγή επισκέψεων</vt:lpstr>
      <vt:lpstr> Έρευνα – Μεθοδολογία            1/2</vt:lpstr>
      <vt:lpstr>Παρουσίαση του PowerPoint</vt:lpstr>
      <vt:lpstr>Αποτελέσματα της έρευνας        1/5</vt:lpstr>
      <vt:lpstr>Αποτελέσματα της έρευνας                 2/5</vt:lpstr>
      <vt:lpstr>Αποτελέσματα της έρευνας                 3/5</vt:lpstr>
      <vt:lpstr>             Αποτελέσματα της έρευνας 4/5  Συνεργατική δημιουργικότητα</vt:lpstr>
      <vt:lpstr>             Αποτελέσματα της έρευνας 5/5  Αποτίμηση της δράσης</vt:lpstr>
      <vt:lpstr>Παρουσίαση του PowerPoint</vt:lpstr>
      <vt:lpstr>Παρουσίαση του PowerPoint</vt:lpstr>
      <vt:lpstr>Παρουσίαση του PowerPoint</vt:lpstr>
      <vt:lpstr>Παρουσίαση του PowerPoint</vt:lpstr>
      <vt:lpstr>  Περιορισμοί της έρευνας </vt:lpstr>
      <vt:lpstr>  Προτάσεις για αποτελεσματικότερη διερεύνηση του θέματος</vt:lpstr>
      <vt:lpstr>                  Συμπεράσματα                1/4 Η εμπειρικά θεμελιωμένη θεωρία</vt:lpstr>
      <vt:lpstr>                  Συμπεράσματα                2/4 Η εμπειρικά θεμελιωμένη θεωρία</vt:lpstr>
      <vt:lpstr>                Συμπεράσματα                3/4  Σύγκριση με άλλες έρευνες</vt:lpstr>
      <vt:lpstr>                Συμπεράσματα                4/4 Σύγκριση με άλλες έρευνες</vt:lpstr>
      <vt:lpstr>Παρουσίαση του PowerPoint</vt:lpstr>
      <vt:lpstr>Συμμετέχουν σε ένα πρότζεκ που βασίζεται στις τηλεδιασκέψεις</vt:lpstr>
      <vt:lpstr>Στην 1η Τηλεδιάσκεψη-τέλη Φεβρουαρίου οι μαθητές</vt:lpstr>
      <vt:lpstr>Αποφασίζουν να γνωρίσουν στους μαθητές του άλλου σχολείου τα μνημεία της παλιάς πόλης τους</vt:lpstr>
      <vt:lpstr>Περνώντας από τα μνημεία στους ανθρώπους εκείνης της εποχής</vt:lpstr>
      <vt:lpstr>Διαλέγουν τα πιο σημαντικά μνημεία της πόλης τους</vt:lpstr>
      <vt:lpstr>Ο Μάρκος Ρενιέρης</vt:lpstr>
      <vt:lpstr>Η μικρή Ισμέτ</vt:lpstr>
      <vt:lpstr>Οι ιστορίες γίνονται σενάρια</vt:lpstr>
      <vt:lpstr>Αποτίμηση της δράσης από τους μαθητές Ενδεικτικές απαντήσεις-1</vt:lpstr>
      <vt:lpstr>Αποτίμηση της δράσης από τους μαθητές Ενδεικτικές απαντήσεις-2</vt:lpstr>
      <vt:lpstr>Αποτίμηση της δράσης από τους μαθητές Ενδεικτικές απαντήσεις-3</vt:lpstr>
      <vt:lpstr>Μέσα στην Παλιά Πόλη</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c:creator>
  <cp:lastModifiedBy>nektaria pantelaki</cp:lastModifiedBy>
  <cp:revision>1829</cp:revision>
  <dcterms:created xsi:type="dcterms:W3CDTF">2003-10-16T17:37:47Z</dcterms:created>
  <dcterms:modified xsi:type="dcterms:W3CDTF">2018-12-10T11:17:13Z</dcterms:modified>
</cp:coreProperties>
</file>