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7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8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9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37" r:id="rId1"/>
  </p:sldMasterIdLst>
  <p:notesMasterIdLst>
    <p:notesMasterId r:id="rId23"/>
  </p:notesMasterIdLst>
  <p:sldIdLst>
    <p:sldId id="1482" r:id="rId2"/>
    <p:sldId id="2013" r:id="rId3"/>
    <p:sldId id="2021" r:id="rId4"/>
    <p:sldId id="2014" r:id="rId5"/>
    <p:sldId id="2020" r:id="rId6"/>
    <p:sldId id="2012" r:id="rId7"/>
    <p:sldId id="2022" r:id="rId8"/>
    <p:sldId id="2016" r:id="rId9"/>
    <p:sldId id="2023" r:id="rId10"/>
    <p:sldId id="2024" r:id="rId11"/>
    <p:sldId id="2015" r:id="rId12"/>
    <p:sldId id="2025" r:id="rId13"/>
    <p:sldId id="2027" r:id="rId14"/>
    <p:sldId id="2026" r:id="rId15"/>
    <p:sldId id="2029" r:id="rId16"/>
    <p:sldId id="2030" r:id="rId17"/>
    <p:sldId id="2028" r:id="rId18"/>
    <p:sldId id="2018" r:id="rId19"/>
    <p:sldId id="2032" r:id="rId20"/>
    <p:sldId id="287" r:id="rId21"/>
    <p:sldId id="2019" r:id="rId22"/>
  </p:sldIdLst>
  <p:sldSz cx="9144000" cy="6858000" type="screen4x3"/>
  <p:notesSz cx="6858000" cy="97345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381C895-AB4B-414E-A6E8-E4465CDCF309}">
          <p14:sldIdLst>
            <p14:sldId id="1482"/>
          </p14:sldIdLst>
        </p14:section>
        <p14:section name="Untitled Section" id="{61B13188-44AD-4A73-A75D-5D67E6E1C930}">
          <p14:sldIdLst/>
        </p14:section>
        <p14:section name="Untitled Section" id="{1EF1FC94-628B-4F18-A798-0830F4FE469D}">
          <p14:sldIdLst>
            <p14:sldId id="2013"/>
            <p14:sldId id="2021"/>
            <p14:sldId id="2014"/>
            <p14:sldId id="2020"/>
            <p14:sldId id="2012"/>
            <p14:sldId id="2022"/>
            <p14:sldId id="2016"/>
            <p14:sldId id="2023"/>
            <p14:sldId id="2024"/>
            <p14:sldId id="2015"/>
            <p14:sldId id="2025"/>
            <p14:sldId id="2027"/>
            <p14:sldId id="2026"/>
            <p14:sldId id="2029"/>
            <p14:sldId id="2030"/>
            <p14:sldId id="2028"/>
            <p14:sldId id="2018"/>
            <p14:sldId id="2032"/>
            <p14:sldId id="287"/>
            <p14:sldId id="201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viewer" initials="RV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75BAFF"/>
    <a:srgbClr val="EDBE9B"/>
    <a:srgbClr val="FFFFCC"/>
    <a:srgbClr val="33CCFF"/>
    <a:srgbClr val="90CCAF"/>
    <a:srgbClr val="FFA54B"/>
    <a:srgbClr val="931B1B"/>
    <a:srgbClr val="ADDB7B"/>
    <a:srgbClr val="F4F6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958" autoAdjust="0"/>
    <p:restoredTop sz="89528" autoAdjust="0"/>
  </p:normalViewPr>
  <p:slideViewPr>
    <p:cSldViewPr>
      <p:cViewPr varScale="1">
        <p:scale>
          <a:sx n="65" d="100"/>
          <a:sy n="65" d="100"/>
        </p:scale>
        <p:origin x="990" y="66"/>
      </p:cViewPr>
      <p:guideLst>
        <p:guide orient="horz" pos="2160"/>
        <p:guide pos="2880"/>
      </p:guideLst>
    </p:cSldViewPr>
  </p:slideViewPr>
  <p:outlineViewPr>
    <p:cViewPr>
      <p:scale>
        <a:sx n="75" d="100"/>
        <a:sy n="75" d="100"/>
      </p:scale>
      <p:origin x="0" y="895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50"/>
    </p:cViewPr>
  </p:sorterViewPr>
  <p:notesViewPr>
    <p:cSldViewPr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_rels/data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ata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svg"/><Relationship Id="rId1" Type="http://schemas.openxmlformats.org/officeDocument/2006/relationships/image" Target="../media/image7.png"/></Relationships>
</file>

<file path=ppt/diagrams/_rels/drawing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iagrams/_rels/drawing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svg"/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#1">
  <dgm:title val=""/>
  <dgm:desc val=""/>
  <dgm:catLst>
    <dgm:cat type="colorful" pri="10500"/>
  </dgm:catLst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A4ADE9-AA81-4389-9DED-B2226238DB6C}" type="doc">
      <dgm:prSet loTypeId="urn:microsoft.com/office/officeart/2005/8/layout/balance1" loCatId="relationship" qsTypeId="urn:microsoft.com/office/officeart/2005/8/quickstyle/3d1#1" qsCatId="3D" csTypeId="urn:microsoft.com/office/officeart/2005/8/colors/colorful1#1" csCatId="colorful" phldr="1"/>
      <dgm:spPr/>
      <dgm:t>
        <a:bodyPr/>
        <a:lstStyle/>
        <a:p>
          <a:endParaRPr lang="el-GR"/>
        </a:p>
      </dgm:t>
    </dgm:pt>
    <dgm:pt modelId="{23301D3A-3962-4EDD-A13F-333307039E4B}">
      <dgm:prSet phldrT="[Κείμενο]" custT="1"/>
      <dgm:spPr>
        <a:ln>
          <a:solidFill>
            <a:srgbClr val="33CCFF">
              <a:alpha val="90000"/>
            </a:srgbClr>
          </a:solidFill>
        </a:ln>
      </dgm:spPr>
      <dgm:t>
        <a:bodyPr/>
        <a:lstStyle/>
        <a:p>
          <a:r>
            <a:rPr lang="el-GR" sz="18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Ρόλος της ψηφιακής αφήγησης </a:t>
          </a:r>
        </a:p>
      </dgm:t>
    </dgm:pt>
    <dgm:pt modelId="{B562D05A-54FF-4234-AE91-F185B8904300}" type="parTrans" cxnId="{E7A7D767-1F7A-4199-BF8F-BD81C2B0015A}">
      <dgm:prSet/>
      <dgm:spPr/>
      <dgm:t>
        <a:bodyPr/>
        <a:lstStyle/>
        <a:p>
          <a:endParaRPr lang="el-GR"/>
        </a:p>
      </dgm:t>
    </dgm:pt>
    <dgm:pt modelId="{8CBCEF8D-80C6-4C1C-9455-84443FFC0057}" type="sibTrans" cxnId="{E7A7D767-1F7A-4199-BF8F-BD81C2B0015A}">
      <dgm:prSet/>
      <dgm:spPr/>
      <dgm:t>
        <a:bodyPr/>
        <a:lstStyle/>
        <a:p>
          <a:endParaRPr lang="el-GR"/>
        </a:p>
      </dgm:t>
    </dgm:pt>
    <dgm:pt modelId="{A8E5EC7A-2045-4342-A87C-CD22CD7D413D}">
      <dgm:prSet phldrT="[Κείμενο]" custT="1"/>
      <dgm:spPr>
        <a:ln>
          <a:solidFill>
            <a:srgbClr val="33CCFF"/>
          </a:solidFill>
        </a:ln>
      </dgm:spPr>
      <dgm:t>
        <a:bodyPr/>
        <a:lstStyle/>
        <a:p>
          <a:r>
            <a:rPr lang="el-G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Διερεύνηση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l-G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χαρακτηριστικών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l-G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εκπαιδευτικού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l-G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υλικού</a:t>
          </a:r>
        </a:p>
        <a:p>
          <a:endParaRPr lang="el-GR" sz="1200" dirty="0"/>
        </a:p>
      </dgm:t>
    </dgm:pt>
    <dgm:pt modelId="{BF9489FD-7182-4B52-BDEF-A86A449653C0}" type="parTrans" cxnId="{67A97238-A8E8-401F-BAB0-D69C37C0868E}">
      <dgm:prSet/>
      <dgm:spPr/>
      <dgm:t>
        <a:bodyPr/>
        <a:lstStyle/>
        <a:p>
          <a:endParaRPr lang="el-GR"/>
        </a:p>
      </dgm:t>
    </dgm:pt>
    <dgm:pt modelId="{BD3F2A26-4DE3-409A-A6BC-9A90F3A06646}" type="sibTrans" cxnId="{67A97238-A8E8-401F-BAB0-D69C37C0868E}">
      <dgm:prSet/>
      <dgm:spPr/>
      <dgm:t>
        <a:bodyPr/>
        <a:lstStyle/>
        <a:p>
          <a:endParaRPr lang="el-GR"/>
        </a:p>
      </dgm:t>
    </dgm:pt>
    <dgm:pt modelId="{3FF94CC2-E4AA-4267-A407-0AACEAA0B4C4}">
      <dgm:prSet custT="1"/>
      <dgm:spPr>
        <a:ln>
          <a:solidFill>
            <a:srgbClr val="33CCFF">
              <a:alpha val="90000"/>
            </a:srgbClr>
          </a:solidFill>
        </a:ln>
      </dgm:spPr>
      <dgm:t>
        <a:bodyPr/>
        <a:lstStyle/>
        <a:p>
          <a:r>
            <a:rPr lang="el-GR" sz="17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Σημασία της ανάπτυξης της συναισθηματικής νοημοσύνης στην σχολική εκπαίδευση μέσα από την εφαρμογή συμπληρωματικής σχολικής εκπαίδευσης.</a:t>
          </a:r>
          <a:endParaRPr lang="en-US" sz="1700" b="1" dirty="0">
            <a:solidFill>
              <a:srgbClr val="00B05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867EA7-81D4-4855-A3E3-240FE37A5BB8}" type="parTrans" cxnId="{544C3037-28EB-4956-A218-9E1178549469}">
      <dgm:prSet/>
      <dgm:spPr/>
      <dgm:t>
        <a:bodyPr/>
        <a:lstStyle/>
        <a:p>
          <a:endParaRPr lang="en-US"/>
        </a:p>
      </dgm:t>
    </dgm:pt>
    <dgm:pt modelId="{0892D250-330D-4BEF-8F23-6A70CFEAA670}" type="sibTrans" cxnId="{544C3037-28EB-4956-A218-9E1178549469}">
      <dgm:prSet/>
      <dgm:spPr/>
      <dgm:t>
        <a:bodyPr/>
        <a:lstStyle/>
        <a:p>
          <a:endParaRPr lang="en-US"/>
        </a:p>
      </dgm:t>
    </dgm:pt>
    <dgm:pt modelId="{3F428D51-BFB9-4FBB-88F6-04E84F2D1855}" type="pres">
      <dgm:prSet presAssocID="{32A4ADE9-AA81-4389-9DED-B2226238DB6C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9BFCB8E2-BD3E-4834-8761-FEC413F53604}" type="pres">
      <dgm:prSet presAssocID="{32A4ADE9-AA81-4389-9DED-B2226238DB6C}" presName="dummyMaxCanvas" presStyleCnt="0"/>
      <dgm:spPr/>
    </dgm:pt>
    <dgm:pt modelId="{648C9635-EF54-415F-8BB3-256C284EA60B}" type="pres">
      <dgm:prSet presAssocID="{32A4ADE9-AA81-4389-9DED-B2226238DB6C}" presName="parentComposite" presStyleCnt="0"/>
      <dgm:spPr/>
    </dgm:pt>
    <dgm:pt modelId="{0672FC94-283F-4855-BC9E-22C6F8D84FE9}" type="pres">
      <dgm:prSet presAssocID="{32A4ADE9-AA81-4389-9DED-B2226238DB6C}" presName="parent1" presStyleLbl="alignAccFollowNode1" presStyleIdx="0" presStyleCnt="4" custAng="21367600" custScaleX="171922" custScaleY="127499" custLinFactX="100000" custLinFactY="100000" custLinFactNeighborX="153566" custLinFactNeighborY="155568">
        <dgm:presLayoutVars>
          <dgm:chMax val="4"/>
        </dgm:presLayoutVars>
      </dgm:prSet>
      <dgm:spPr/>
    </dgm:pt>
    <dgm:pt modelId="{940246FC-F804-4CA7-9EED-3FE211F841E8}" type="pres">
      <dgm:prSet presAssocID="{32A4ADE9-AA81-4389-9DED-B2226238DB6C}" presName="parent2" presStyleLbl="alignAccFollowNode1" presStyleIdx="1" presStyleCnt="4" custAng="21371588" custScaleX="314509" custScaleY="168141" custLinFactNeighborX="-4533" custLinFactNeighborY="46103">
        <dgm:presLayoutVars>
          <dgm:chMax val="4"/>
        </dgm:presLayoutVars>
      </dgm:prSet>
      <dgm:spPr/>
    </dgm:pt>
    <dgm:pt modelId="{EA0E60E5-2521-46AC-A053-3A87EE169A1D}" type="pres">
      <dgm:prSet presAssocID="{32A4ADE9-AA81-4389-9DED-B2226238DB6C}" presName="childrenComposite" presStyleCnt="0"/>
      <dgm:spPr/>
    </dgm:pt>
    <dgm:pt modelId="{97CE6C63-9C83-4C7E-A2A4-E732B2FB0A5D}" type="pres">
      <dgm:prSet presAssocID="{32A4ADE9-AA81-4389-9DED-B2226238DB6C}" presName="dummyMaxCanvas_ChildArea" presStyleCnt="0"/>
      <dgm:spPr/>
    </dgm:pt>
    <dgm:pt modelId="{85D93A1C-5694-4B66-B68D-86A4CB228DF1}" type="pres">
      <dgm:prSet presAssocID="{32A4ADE9-AA81-4389-9DED-B2226238DB6C}" presName="fulcrum" presStyleLbl="alignAccFollowNode1" presStyleIdx="2" presStyleCnt="4" custLinFactNeighborX="-6348" custLinFactNeighborY="18449"/>
      <dgm:spPr/>
    </dgm:pt>
    <dgm:pt modelId="{85CA6C50-CADB-49CE-B494-6CAB28518181}" type="pres">
      <dgm:prSet presAssocID="{32A4ADE9-AA81-4389-9DED-B2226238DB6C}" presName="balance_10" presStyleLbl="alignAccFollowNode1" presStyleIdx="3" presStyleCnt="4">
        <dgm:presLayoutVars>
          <dgm:bulletEnabled val="1"/>
        </dgm:presLayoutVars>
      </dgm:prSet>
      <dgm:spPr/>
    </dgm:pt>
    <dgm:pt modelId="{5D732AC0-1FB7-46FE-A474-F249DB593576}" type="pres">
      <dgm:prSet presAssocID="{32A4ADE9-AA81-4389-9DED-B2226238DB6C}" presName="left_10_1" presStyleLbl="node1" presStyleIdx="0" presStyleCnt="1" custScaleX="125555" custScaleY="69414" custLinFactNeighborX="-44481" custLinFactNeighborY="18836">
        <dgm:presLayoutVars>
          <dgm:bulletEnabled val="1"/>
        </dgm:presLayoutVars>
      </dgm:prSet>
      <dgm:spPr/>
    </dgm:pt>
  </dgm:ptLst>
  <dgm:cxnLst>
    <dgm:cxn modelId="{447EAE01-F344-459B-A955-D5A4B958581E}" type="presOf" srcId="{3FF94CC2-E4AA-4267-A407-0AACEAA0B4C4}" destId="{940246FC-F804-4CA7-9EED-3FE211F841E8}" srcOrd="0" destOrd="0" presId="urn:microsoft.com/office/officeart/2005/8/layout/balance1"/>
    <dgm:cxn modelId="{B3F65D12-3BF5-4162-9E99-CB84158BF40D}" type="presOf" srcId="{32A4ADE9-AA81-4389-9DED-B2226238DB6C}" destId="{3F428D51-BFB9-4FBB-88F6-04E84F2D1855}" srcOrd="0" destOrd="0" presId="urn:microsoft.com/office/officeart/2005/8/layout/balance1"/>
    <dgm:cxn modelId="{544C3037-28EB-4956-A218-9E1178549469}" srcId="{32A4ADE9-AA81-4389-9DED-B2226238DB6C}" destId="{3FF94CC2-E4AA-4267-A407-0AACEAA0B4C4}" srcOrd="1" destOrd="0" parTransId="{42867EA7-81D4-4855-A3E3-240FE37A5BB8}" sibTransId="{0892D250-330D-4BEF-8F23-6A70CFEAA670}"/>
    <dgm:cxn modelId="{67A97238-A8E8-401F-BAB0-D69C37C0868E}" srcId="{23301D3A-3962-4EDD-A13F-333307039E4B}" destId="{A8E5EC7A-2045-4342-A87C-CD22CD7D413D}" srcOrd="0" destOrd="0" parTransId="{BF9489FD-7182-4B52-BDEF-A86A449653C0}" sibTransId="{BD3F2A26-4DE3-409A-A6BC-9A90F3A06646}"/>
    <dgm:cxn modelId="{E7A7D767-1F7A-4199-BF8F-BD81C2B0015A}" srcId="{32A4ADE9-AA81-4389-9DED-B2226238DB6C}" destId="{23301D3A-3962-4EDD-A13F-333307039E4B}" srcOrd="0" destOrd="0" parTransId="{B562D05A-54FF-4234-AE91-F185B8904300}" sibTransId="{8CBCEF8D-80C6-4C1C-9455-84443FFC0057}"/>
    <dgm:cxn modelId="{7A01B08C-A625-4B8B-BEE0-1211C86B5D85}" type="presOf" srcId="{23301D3A-3962-4EDD-A13F-333307039E4B}" destId="{0672FC94-283F-4855-BC9E-22C6F8D84FE9}" srcOrd="0" destOrd="0" presId="urn:microsoft.com/office/officeart/2005/8/layout/balance1"/>
    <dgm:cxn modelId="{3877ACC7-59BE-4F06-A4C0-8CDD9B5C5510}" type="presOf" srcId="{A8E5EC7A-2045-4342-A87C-CD22CD7D413D}" destId="{5D732AC0-1FB7-46FE-A474-F249DB593576}" srcOrd="0" destOrd="0" presId="urn:microsoft.com/office/officeart/2005/8/layout/balance1"/>
    <dgm:cxn modelId="{D75F5CDE-E0C6-4985-B086-33A62E619671}" type="presParOf" srcId="{3F428D51-BFB9-4FBB-88F6-04E84F2D1855}" destId="{9BFCB8E2-BD3E-4834-8761-FEC413F53604}" srcOrd="0" destOrd="0" presId="urn:microsoft.com/office/officeart/2005/8/layout/balance1"/>
    <dgm:cxn modelId="{9B644BD9-BB29-40B3-96CB-355C89893466}" type="presParOf" srcId="{3F428D51-BFB9-4FBB-88F6-04E84F2D1855}" destId="{648C9635-EF54-415F-8BB3-256C284EA60B}" srcOrd="1" destOrd="0" presId="urn:microsoft.com/office/officeart/2005/8/layout/balance1"/>
    <dgm:cxn modelId="{5D25B7B9-701B-41C4-B87B-F8FFDBFA738A}" type="presParOf" srcId="{648C9635-EF54-415F-8BB3-256C284EA60B}" destId="{0672FC94-283F-4855-BC9E-22C6F8D84FE9}" srcOrd="0" destOrd="0" presId="urn:microsoft.com/office/officeart/2005/8/layout/balance1"/>
    <dgm:cxn modelId="{AA040153-2123-4F5F-AF8F-D893CB4DD1D6}" type="presParOf" srcId="{648C9635-EF54-415F-8BB3-256C284EA60B}" destId="{940246FC-F804-4CA7-9EED-3FE211F841E8}" srcOrd="1" destOrd="0" presId="urn:microsoft.com/office/officeart/2005/8/layout/balance1"/>
    <dgm:cxn modelId="{F8EF819E-901C-4C62-B459-63CF54E2AE91}" type="presParOf" srcId="{3F428D51-BFB9-4FBB-88F6-04E84F2D1855}" destId="{EA0E60E5-2521-46AC-A053-3A87EE169A1D}" srcOrd="2" destOrd="0" presId="urn:microsoft.com/office/officeart/2005/8/layout/balance1"/>
    <dgm:cxn modelId="{2DBD3AFE-56FF-47FC-9D4A-0827B7246DDB}" type="presParOf" srcId="{EA0E60E5-2521-46AC-A053-3A87EE169A1D}" destId="{97CE6C63-9C83-4C7E-A2A4-E732B2FB0A5D}" srcOrd="0" destOrd="0" presId="urn:microsoft.com/office/officeart/2005/8/layout/balance1"/>
    <dgm:cxn modelId="{671D4903-4A2F-41AC-A9E8-2A064B8BA363}" type="presParOf" srcId="{EA0E60E5-2521-46AC-A053-3A87EE169A1D}" destId="{85D93A1C-5694-4B66-B68D-86A4CB228DF1}" srcOrd="1" destOrd="0" presId="urn:microsoft.com/office/officeart/2005/8/layout/balance1"/>
    <dgm:cxn modelId="{E66A0E5D-506C-42B4-BE67-908525938BC7}" type="presParOf" srcId="{EA0E60E5-2521-46AC-A053-3A87EE169A1D}" destId="{85CA6C50-CADB-49CE-B494-6CAB28518181}" srcOrd="2" destOrd="0" presId="urn:microsoft.com/office/officeart/2005/8/layout/balance1"/>
    <dgm:cxn modelId="{D5D3968E-8B8C-4973-8D50-9F52F45B8B0D}" type="presParOf" srcId="{EA0E60E5-2521-46AC-A053-3A87EE169A1D}" destId="{5D732AC0-1FB7-46FE-A474-F249DB593576}" srcOrd="3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F8FC568-51F0-4E65-9A54-731D5EFB436F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1FF266-6AED-4273-87F3-A7C572CDF94E}">
      <dgm:prSet phldrT="[Text]"/>
      <dgm:spPr/>
      <dgm:t>
        <a:bodyPr/>
        <a:lstStyle/>
        <a:p>
          <a:r>
            <a:rPr lang="el-GR" b="1" dirty="0"/>
            <a:t>Αυτεπίγνωση</a:t>
          </a:r>
          <a:endParaRPr lang="en-US" b="1" dirty="0"/>
        </a:p>
      </dgm:t>
    </dgm:pt>
    <dgm:pt modelId="{C31EF5B2-831D-476B-A1E3-D5B57060928C}" type="parTrans" cxnId="{3E34C9BE-FFB5-4908-B78A-BA8BC4789A69}">
      <dgm:prSet/>
      <dgm:spPr/>
      <dgm:t>
        <a:bodyPr/>
        <a:lstStyle/>
        <a:p>
          <a:endParaRPr lang="en-US"/>
        </a:p>
      </dgm:t>
    </dgm:pt>
    <dgm:pt modelId="{889426D3-22FB-41F2-B135-52814EC703BB}" type="sibTrans" cxnId="{3E34C9BE-FFB5-4908-B78A-BA8BC4789A69}">
      <dgm:prSet/>
      <dgm:spPr/>
      <dgm:t>
        <a:bodyPr/>
        <a:lstStyle/>
        <a:p>
          <a:endParaRPr lang="en-US"/>
        </a:p>
      </dgm:t>
    </dgm:pt>
    <dgm:pt modelId="{EF6EE78E-0E06-4E1D-B63F-443846E2E22D}">
      <dgm:prSet phldrT="[Text]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l-GR" i="1" dirty="0"/>
            <a:t>Έμαθα να δίνω λέξεις σε αυτά που νιώθω.</a:t>
          </a:r>
          <a:endParaRPr lang="en-US" dirty="0"/>
        </a:p>
      </dgm:t>
    </dgm:pt>
    <dgm:pt modelId="{BFA28F7B-C7EC-4DCB-BC54-D86CE1DE8097}" type="parTrans" cxnId="{4917A9E1-68EF-4A9A-AE43-FB8D1E6D6E92}">
      <dgm:prSet/>
      <dgm:spPr/>
      <dgm:t>
        <a:bodyPr/>
        <a:lstStyle/>
        <a:p>
          <a:endParaRPr lang="en-US"/>
        </a:p>
      </dgm:t>
    </dgm:pt>
    <dgm:pt modelId="{1CDA1AD3-1650-4EB7-8DE3-9467920C5470}" type="sibTrans" cxnId="{4917A9E1-68EF-4A9A-AE43-FB8D1E6D6E92}">
      <dgm:prSet/>
      <dgm:spPr/>
      <dgm:t>
        <a:bodyPr/>
        <a:lstStyle/>
        <a:p>
          <a:endParaRPr lang="en-US"/>
        </a:p>
      </dgm:t>
    </dgm:pt>
    <dgm:pt modelId="{FEDA8A65-B5F2-44F8-B5CF-1FE3E2830F24}">
      <dgm:prSet phldrT="[Text]"/>
      <dgm:spPr/>
      <dgm:t>
        <a:bodyPr/>
        <a:lstStyle/>
        <a:p>
          <a:r>
            <a:rPr lang="el-GR" dirty="0"/>
            <a:t>Νιώθω σημαντικός.</a:t>
          </a:r>
          <a:endParaRPr lang="en-US" dirty="0"/>
        </a:p>
      </dgm:t>
    </dgm:pt>
    <dgm:pt modelId="{6049E82C-BA4B-4B37-A6A3-B3EDE7CD5B77}" type="parTrans" cxnId="{5D494803-4760-45E3-92FC-B9242E5AF32F}">
      <dgm:prSet/>
      <dgm:spPr/>
      <dgm:t>
        <a:bodyPr/>
        <a:lstStyle/>
        <a:p>
          <a:endParaRPr lang="en-US"/>
        </a:p>
      </dgm:t>
    </dgm:pt>
    <dgm:pt modelId="{8AB9E91B-4F13-4CCC-AF91-AF2FF466533E}" type="sibTrans" cxnId="{5D494803-4760-45E3-92FC-B9242E5AF32F}">
      <dgm:prSet/>
      <dgm:spPr/>
      <dgm:t>
        <a:bodyPr/>
        <a:lstStyle/>
        <a:p>
          <a:endParaRPr lang="en-US"/>
        </a:p>
      </dgm:t>
    </dgm:pt>
    <dgm:pt modelId="{2D86AA09-6AAF-4AA4-A9D8-CC806AE61EDF}">
      <dgm:prSet phldrT="[Text]"/>
      <dgm:spPr/>
      <dgm:t>
        <a:bodyPr/>
        <a:lstStyle/>
        <a:p>
          <a:r>
            <a:rPr lang="el-GR" dirty="0"/>
            <a:t>Μπορούμε μαζί να βρούμε λύσεις.</a:t>
          </a:r>
          <a:endParaRPr lang="en-US" dirty="0"/>
        </a:p>
      </dgm:t>
    </dgm:pt>
    <dgm:pt modelId="{8FFA0931-A516-4A8E-9621-12019D162910}" type="parTrans" cxnId="{98D5755A-E317-4940-A712-E335FFED7B7F}">
      <dgm:prSet/>
      <dgm:spPr/>
      <dgm:t>
        <a:bodyPr/>
        <a:lstStyle/>
        <a:p>
          <a:endParaRPr lang="en-US"/>
        </a:p>
      </dgm:t>
    </dgm:pt>
    <dgm:pt modelId="{9AF84B1D-AA07-4B94-B026-7E838A08FD16}" type="sibTrans" cxnId="{98D5755A-E317-4940-A712-E335FFED7B7F}">
      <dgm:prSet/>
      <dgm:spPr/>
      <dgm:t>
        <a:bodyPr/>
        <a:lstStyle/>
        <a:p>
          <a:endParaRPr lang="en-US"/>
        </a:p>
      </dgm:t>
    </dgm:pt>
    <dgm:pt modelId="{DE51751B-BBD2-4F53-9419-F833D9338DB6}">
      <dgm:prSet phldrT="[Text]"/>
      <dgm:spPr/>
      <dgm:t>
        <a:bodyPr/>
        <a:lstStyle/>
        <a:p>
          <a:r>
            <a:rPr lang="el-GR" b="1" dirty="0"/>
            <a:t>Αυτορρύθμιση</a:t>
          </a:r>
          <a:endParaRPr lang="en-US" b="1" dirty="0"/>
        </a:p>
      </dgm:t>
    </dgm:pt>
    <dgm:pt modelId="{7E92F0AB-1729-42A6-B527-03B5800A38C5}" type="parTrans" cxnId="{D351C223-79E1-4C4E-9AEF-9FF7EF5D3D47}">
      <dgm:prSet/>
      <dgm:spPr/>
      <dgm:t>
        <a:bodyPr/>
        <a:lstStyle/>
        <a:p>
          <a:endParaRPr lang="en-US"/>
        </a:p>
      </dgm:t>
    </dgm:pt>
    <dgm:pt modelId="{CDEF0D7F-DFE9-4FB4-8E4F-0EB47E789E19}" type="sibTrans" cxnId="{D351C223-79E1-4C4E-9AEF-9FF7EF5D3D47}">
      <dgm:prSet/>
      <dgm:spPr/>
      <dgm:t>
        <a:bodyPr/>
        <a:lstStyle/>
        <a:p>
          <a:endParaRPr lang="en-US"/>
        </a:p>
      </dgm:t>
    </dgm:pt>
    <dgm:pt modelId="{E276521A-F7A5-47BC-9B70-846E436F29D0}">
      <dgm:prSet phldrT="[Text]"/>
      <dgm:spPr/>
      <dgm:t>
        <a:bodyPr/>
        <a:lstStyle/>
        <a:p>
          <a:r>
            <a:rPr lang="el-GR" dirty="0"/>
            <a:t>Έμαθα να ελέγχω τον εαυτό μου.</a:t>
          </a:r>
          <a:endParaRPr lang="en-US" dirty="0"/>
        </a:p>
      </dgm:t>
    </dgm:pt>
    <dgm:pt modelId="{C18CF630-045D-493C-A383-5BB687952641}" type="parTrans" cxnId="{A3B40E18-9ABF-4E39-9201-15871B3A7D0C}">
      <dgm:prSet/>
      <dgm:spPr/>
      <dgm:t>
        <a:bodyPr/>
        <a:lstStyle/>
        <a:p>
          <a:endParaRPr lang="en-US"/>
        </a:p>
      </dgm:t>
    </dgm:pt>
    <dgm:pt modelId="{F96F3E88-E781-47D0-98C8-E2703F08658B}" type="sibTrans" cxnId="{A3B40E18-9ABF-4E39-9201-15871B3A7D0C}">
      <dgm:prSet/>
      <dgm:spPr/>
      <dgm:t>
        <a:bodyPr/>
        <a:lstStyle/>
        <a:p>
          <a:endParaRPr lang="en-US"/>
        </a:p>
      </dgm:t>
    </dgm:pt>
    <dgm:pt modelId="{06C9665C-B170-46D3-A80B-8D59AB53C4EC}">
      <dgm:prSet phldrT="[Text]"/>
      <dgm:spPr/>
      <dgm:t>
        <a:bodyPr/>
        <a:lstStyle/>
        <a:p>
          <a:r>
            <a:rPr lang="el-GR" dirty="0"/>
            <a:t>Οι αλλαγές μπορεί να είναι και θετικές.</a:t>
          </a:r>
          <a:endParaRPr lang="en-US" dirty="0"/>
        </a:p>
      </dgm:t>
    </dgm:pt>
    <dgm:pt modelId="{8AC7629B-F6C1-4CF4-9E35-01EA6DCE993D}" type="parTrans" cxnId="{C540DE66-137D-4141-A237-94CC4D1E7177}">
      <dgm:prSet/>
      <dgm:spPr/>
      <dgm:t>
        <a:bodyPr/>
        <a:lstStyle/>
        <a:p>
          <a:endParaRPr lang="en-US"/>
        </a:p>
      </dgm:t>
    </dgm:pt>
    <dgm:pt modelId="{A8DAC82E-B4FE-4005-850A-C278F0FC71A8}" type="sibTrans" cxnId="{C540DE66-137D-4141-A237-94CC4D1E7177}">
      <dgm:prSet/>
      <dgm:spPr/>
      <dgm:t>
        <a:bodyPr/>
        <a:lstStyle/>
        <a:p>
          <a:endParaRPr lang="en-US"/>
        </a:p>
      </dgm:t>
    </dgm:pt>
    <dgm:pt modelId="{59BE2879-33BA-40C8-8CD7-BF4759BE0C7D}">
      <dgm:prSet phldrT="[Text]"/>
      <dgm:spPr/>
      <dgm:t>
        <a:bodyPr/>
        <a:lstStyle/>
        <a:p>
          <a:r>
            <a:rPr lang="el-GR" dirty="0"/>
            <a:t>Απέκτησα περισσότερη  εμπιστοσύνη σε εμένα και τους άλλους.</a:t>
          </a:r>
          <a:endParaRPr lang="en-US" dirty="0"/>
        </a:p>
      </dgm:t>
    </dgm:pt>
    <dgm:pt modelId="{469F2C11-697A-4C63-A74D-65B28493A945}" type="parTrans" cxnId="{C0EA7DEF-1E5B-494D-9610-27C56895ED42}">
      <dgm:prSet/>
      <dgm:spPr/>
      <dgm:t>
        <a:bodyPr/>
        <a:lstStyle/>
        <a:p>
          <a:endParaRPr lang="en-US"/>
        </a:p>
      </dgm:t>
    </dgm:pt>
    <dgm:pt modelId="{1A26D95F-61AF-4A19-AC86-59825641DEBC}" type="sibTrans" cxnId="{C0EA7DEF-1E5B-494D-9610-27C56895ED42}">
      <dgm:prSet/>
      <dgm:spPr/>
      <dgm:t>
        <a:bodyPr/>
        <a:lstStyle/>
        <a:p>
          <a:endParaRPr lang="en-US"/>
        </a:p>
      </dgm:t>
    </dgm:pt>
    <dgm:pt modelId="{CD646485-F1CA-4C9A-BFAC-332A7CBDF51E}">
      <dgm:prSet phldrT="[Text]"/>
      <dgm:spPr/>
      <dgm:t>
        <a:bodyPr/>
        <a:lstStyle/>
        <a:p>
          <a:endParaRPr lang="en-US" dirty="0"/>
        </a:p>
      </dgm:t>
    </dgm:pt>
    <dgm:pt modelId="{6FF3B542-2625-4FF4-840D-AAA4A6447559}" type="parTrans" cxnId="{22072624-9688-42F2-926E-8B12BA4BED46}">
      <dgm:prSet/>
      <dgm:spPr/>
      <dgm:t>
        <a:bodyPr/>
        <a:lstStyle/>
        <a:p>
          <a:endParaRPr lang="en-US"/>
        </a:p>
      </dgm:t>
    </dgm:pt>
    <dgm:pt modelId="{32E262C4-C3F0-4C6D-ABD0-8BFFB0CEC9E1}" type="sibTrans" cxnId="{22072624-9688-42F2-926E-8B12BA4BED46}">
      <dgm:prSet/>
      <dgm:spPr/>
      <dgm:t>
        <a:bodyPr/>
        <a:lstStyle/>
        <a:p>
          <a:endParaRPr lang="en-US"/>
        </a:p>
      </dgm:t>
    </dgm:pt>
    <dgm:pt modelId="{3A83C495-61C2-4802-BCD2-E2A30DDFB523}" type="pres">
      <dgm:prSet presAssocID="{2F8FC568-51F0-4E65-9A54-731D5EFB436F}" presName="Name0" presStyleCnt="0">
        <dgm:presLayoutVars>
          <dgm:dir/>
          <dgm:animLvl val="lvl"/>
          <dgm:resizeHandles val="exact"/>
        </dgm:presLayoutVars>
      </dgm:prSet>
      <dgm:spPr/>
    </dgm:pt>
    <dgm:pt modelId="{DCF6462D-701C-459A-85DF-A55247BAF781}" type="pres">
      <dgm:prSet presAssocID="{FA1FF266-6AED-4273-87F3-A7C572CDF94E}" presName="composite" presStyleCnt="0"/>
      <dgm:spPr/>
    </dgm:pt>
    <dgm:pt modelId="{8E495D83-5125-4D78-8029-F3D286D3B474}" type="pres">
      <dgm:prSet presAssocID="{FA1FF266-6AED-4273-87F3-A7C572CDF94E}" presName="parTx" presStyleLbl="alignNode1" presStyleIdx="0" presStyleCnt="2" custLinFactNeighborX="1489" custLinFactNeighborY="4008">
        <dgm:presLayoutVars>
          <dgm:chMax val="0"/>
          <dgm:chPref val="0"/>
          <dgm:bulletEnabled val="1"/>
        </dgm:presLayoutVars>
      </dgm:prSet>
      <dgm:spPr/>
    </dgm:pt>
    <dgm:pt modelId="{4D0B7A79-187A-477B-816C-FFD174449927}" type="pres">
      <dgm:prSet presAssocID="{FA1FF266-6AED-4273-87F3-A7C572CDF94E}" presName="desTx" presStyleLbl="alignAccFollowNode1" presStyleIdx="0" presStyleCnt="2" custScaleX="99018" custLinFactNeighborX="2183" custLinFactNeighborY="1127">
        <dgm:presLayoutVars>
          <dgm:bulletEnabled val="1"/>
        </dgm:presLayoutVars>
      </dgm:prSet>
      <dgm:spPr/>
    </dgm:pt>
    <dgm:pt modelId="{AE922E90-A7FE-4FFF-B0B0-8A1D1B9ACEE8}" type="pres">
      <dgm:prSet presAssocID="{889426D3-22FB-41F2-B135-52814EC703BB}" presName="space" presStyleCnt="0"/>
      <dgm:spPr/>
    </dgm:pt>
    <dgm:pt modelId="{B53EDF76-6A9B-4B37-890F-CDCF06599EE5}" type="pres">
      <dgm:prSet presAssocID="{DE51751B-BBD2-4F53-9419-F833D9338DB6}" presName="composite" presStyleCnt="0"/>
      <dgm:spPr/>
    </dgm:pt>
    <dgm:pt modelId="{D0F76F27-0A47-4147-907D-0BCBF8AA0311}" type="pres">
      <dgm:prSet presAssocID="{DE51751B-BBD2-4F53-9419-F833D9338DB6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F46B778E-D762-45A8-90AC-90F0F89AE315}" type="pres">
      <dgm:prSet presAssocID="{DE51751B-BBD2-4F53-9419-F833D9338DB6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5D494803-4760-45E3-92FC-B9242E5AF32F}" srcId="{FA1FF266-6AED-4273-87F3-A7C572CDF94E}" destId="{FEDA8A65-B5F2-44F8-B5CF-1FE3E2830F24}" srcOrd="1" destOrd="0" parTransId="{6049E82C-BA4B-4B37-A6A3-B3EDE7CD5B77}" sibTransId="{8AB9E91B-4F13-4CCC-AF91-AF2FF466533E}"/>
    <dgm:cxn modelId="{3B3DB708-9C20-4D41-907B-28878FBCEFB6}" type="presOf" srcId="{FEDA8A65-B5F2-44F8-B5CF-1FE3E2830F24}" destId="{4D0B7A79-187A-477B-816C-FFD174449927}" srcOrd="0" destOrd="1" presId="urn:microsoft.com/office/officeart/2005/8/layout/hList1"/>
    <dgm:cxn modelId="{70716012-1DFF-460E-A5AF-8D80A58F14AC}" type="presOf" srcId="{DE51751B-BBD2-4F53-9419-F833D9338DB6}" destId="{D0F76F27-0A47-4147-907D-0BCBF8AA0311}" srcOrd="0" destOrd="0" presId="urn:microsoft.com/office/officeart/2005/8/layout/hList1"/>
    <dgm:cxn modelId="{A3B40E18-9ABF-4E39-9201-15871B3A7D0C}" srcId="{DE51751B-BBD2-4F53-9419-F833D9338DB6}" destId="{E276521A-F7A5-47BC-9B70-846E436F29D0}" srcOrd="0" destOrd="0" parTransId="{C18CF630-045D-493C-A383-5BB687952641}" sibTransId="{F96F3E88-E781-47D0-98C8-E2703F08658B}"/>
    <dgm:cxn modelId="{D351C223-79E1-4C4E-9AEF-9FF7EF5D3D47}" srcId="{2F8FC568-51F0-4E65-9A54-731D5EFB436F}" destId="{DE51751B-BBD2-4F53-9419-F833D9338DB6}" srcOrd="1" destOrd="0" parTransId="{7E92F0AB-1729-42A6-B527-03B5800A38C5}" sibTransId="{CDEF0D7F-DFE9-4FB4-8E4F-0EB47E789E19}"/>
    <dgm:cxn modelId="{22072624-9688-42F2-926E-8B12BA4BED46}" srcId="{DE51751B-BBD2-4F53-9419-F833D9338DB6}" destId="{CD646485-F1CA-4C9A-BFAC-332A7CBDF51E}" srcOrd="3" destOrd="0" parTransId="{6FF3B542-2625-4FF4-840D-AAA4A6447559}" sibTransId="{32E262C4-C3F0-4C6D-ABD0-8BFFB0CEC9E1}"/>
    <dgm:cxn modelId="{7957E943-87BC-4D39-8AB3-BE474A2B6EB8}" type="presOf" srcId="{2D86AA09-6AAF-4AA4-A9D8-CC806AE61EDF}" destId="{4D0B7A79-187A-477B-816C-FFD174449927}" srcOrd="0" destOrd="2" presId="urn:microsoft.com/office/officeart/2005/8/layout/hList1"/>
    <dgm:cxn modelId="{C540DE66-137D-4141-A237-94CC4D1E7177}" srcId="{DE51751B-BBD2-4F53-9419-F833D9338DB6}" destId="{06C9665C-B170-46D3-A80B-8D59AB53C4EC}" srcOrd="1" destOrd="0" parTransId="{8AC7629B-F6C1-4CF4-9E35-01EA6DCE993D}" sibTransId="{A8DAC82E-B4FE-4005-850A-C278F0FC71A8}"/>
    <dgm:cxn modelId="{01E0746B-5CB4-4396-88DE-438B95613ABE}" type="presOf" srcId="{06C9665C-B170-46D3-A80B-8D59AB53C4EC}" destId="{F46B778E-D762-45A8-90AC-90F0F89AE315}" srcOrd="0" destOrd="1" presId="urn:microsoft.com/office/officeart/2005/8/layout/hList1"/>
    <dgm:cxn modelId="{AF10F878-944B-4F80-9ED6-EB41102ACF95}" type="presOf" srcId="{59BE2879-33BA-40C8-8CD7-BF4759BE0C7D}" destId="{F46B778E-D762-45A8-90AC-90F0F89AE315}" srcOrd="0" destOrd="2" presId="urn:microsoft.com/office/officeart/2005/8/layout/hList1"/>
    <dgm:cxn modelId="{98D5755A-E317-4940-A712-E335FFED7B7F}" srcId="{FA1FF266-6AED-4273-87F3-A7C572CDF94E}" destId="{2D86AA09-6AAF-4AA4-A9D8-CC806AE61EDF}" srcOrd="2" destOrd="0" parTransId="{8FFA0931-A516-4A8E-9621-12019D162910}" sibTransId="{9AF84B1D-AA07-4B94-B026-7E838A08FD16}"/>
    <dgm:cxn modelId="{F76A7986-BACD-48B0-B180-FB6A61DC02A3}" type="presOf" srcId="{E276521A-F7A5-47BC-9B70-846E436F29D0}" destId="{F46B778E-D762-45A8-90AC-90F0F89AE315}" srcOrd="0" destOrd="0" presId="urn:microsoft.com/office/officeart/2005/8/layout/hList1"/>
    <dgm:cxn modelId="{F55BCC97-480A-49FE-BB02-90FF69CFE17B}" type="presOf" srcId="{2F8FC568-51F0-4E65-9A54-731D5EFB436F}" destId="{3A83C495-61C2-4802-BCD2-E2A30DDFB523}" srcOrd="0" destOrd="0" presId="urn:microsoft.com/office/officeart/2005/8/layout/hList1"/>
    <dgm:cxn modelId="{F17612A1-9176-483C-96C2-7B808638F8BD}" type="presOf" srcId="{FA1FF266-6AED-4273-87F3-A7C572CDF94E}" destId="{8E495D83-5125-4D78-8029-F3D286D3B474}" srcOrd="0" destOrd="0" presId="urn:microsoft.com/office/officeart/2005/8/layout/hList1"/>
    <dgm:cxn modelId="{3E34C9BE-FFB5-4908-B78A-BA8BC4789A69}" srcId="{2F8FC568-51F0-4E65-9A54-731D5EFB436F}" destId="{FA1FF266-6AED-4273-87F3-A7C572CDF94E}" srcOrd="0" destOrd="0" parTransId="{C31EF5B2-831D-476B-A1E3-D5B57060928C}" sibTransId="{889426D3-22FB-41F2-B135-52814EC703BB}"/>
    <dgm:cxn modelId="{DD23F0C9-D746-430F-B4F1-4A7FE3227096}" type="presOf" srcId="{EF6EE78E-0E06-4E1D-B63F-443846E2E22D}" destId="{4D0B7A79-187A-477B-816C-FFD174449927}" srcOrd="0" destOrd="0" presId="urn:microsoft.com/office/officeart/2005/8/layout/hList1"/>
    <dgm:cxn modelId="{4917A9E1-68EF-4A9A-AE43-FB8D1E6D6E92}" srcId="{FA1FF266-6AED-4273-87F3-A7C572CDF94E}" destId="{EF6EE78E-0E06-4E1D-B63F-443846E2E22D}" srcOrd="0" destOrd="0" parTransId="{BFA28F7B-C7EC-4DCB-BC54-D86CE1DE8097}" sibTransId="{1CDA1AD3-1650-4EB7-8DE3-9467920C5470}"/>
    <dgm:cxn modelId="{09D3E8EA-7C16-4905-8841-51C820DD7F02}" type="presOf" srcId="{CD646485-F1CA-4C9A-BFAC-332A7CBDF51E}" destId="{F46B778E-D762-45A8-90AC-90F0F89AE315}" srcOrd="0" destOrd="3" presId="urn:microsoft.com/office/officeart/2005/8/layout/hList1"/>
    <dgm:cxn modelId="{C0EA7DEF-1E5B-494D-9610-27C56895ED42}" srcId="{DE51751B-BBD2-4F53-9419-F833D9338DB6}" destId="{59BE2879-33BA-40C8-8CD7-BF4759BE0C7D}" srcOrd="2" destOrd="0" parTransId="{469F2C11-697A-4C63-A74D-65B28493A945}" sibTransId="{1A26D95F-61AF-4A19-AC86-59825641DEBC}"/>
    <dgm:cxn modelId="{2DEB3A4A-2EB9-43EA-8665-76B45896A073}" type="presParOf" srcId="{3A83C495-61C2-4802-BCD2-E2A30DDFB523}" destId="{DCF6462D-701C-459A-85DF-A55247BAF781}" srcOrd="0" destOrd="0" presId="urn:microsoft.com/office/officeart/2005/8/layout/hList1"/>
    <dgm:cxn modelId="{F460E23A-2F33-4DD0-AB0B-9E0A8BBAD669}" type="presParOf" srcId="{DCF6462D-701C-459A-85DF-A55247BAF781}" destId="{8E495D83-5125-4D78-8029-F3D286D3B474}" srcOrd="0" destOrd="0" presId="urn:microsoft.com/office/officeart/2005/8/layout/hList1"/>
    <dgm:cxn modelId="{A54EC964-1D05-41E0-A0E7-39B2F0A7A9CF}" type="presParOf" srcId="{DCF6462D-701C-459A-85DF-A55247BAF781}" destId="{4D0B7A79-187A-477B-816C-FFD174449927}" srcOrd="1" destOrd="0" presId="urn:microsoft.com/office/officeart/2005/8/layout/hList1"/>
    <dgm:cxn modelId="{4AA3AA79-56DF-4E1C-89C2-F9976E77D5CD}" type="presParOf" srcId="{3A83C495-61C2-4802-BCD2-E2A30DDFB523}" destId="{AE922E90-A7FE-4FFF-B0B0-8A1D1B9ACEE8}" srcOrd="1" destOrd="0" presId="urn:microsoft.com/office/officeart/2005/8/layout/hList1"/>
    <dgm:cxn modelId="{7FA8D1D6-05C2-4D3F-80CD-04735131567B}" type="presParOf" srcId="{3A83C495-61C2-4802-BCD2-E2A30DDFB523}" destId="{B53EDF76-6A9B-4B37-890F-CDCF06599EE5}" srcOrd="2" destOrd="0" presId="urn:microsoft.com/office/officeart/2005/8/layout/hList1"/>
    <dgm:cxn modelId="{68075DB5-3A7F-45E5-BA5A-067900AE967C}" type="presParOf" srcId="{B53EDF76-6A9B-4B37-890F-CDCF06599EE5}" destId="{D0F76F27-0A47-4147-907D-0BCBF8AA0311}" srcOrd="0" destOrd="0" presId="urn:microsoft.com/office/officeart/2005/8/layout/hList1"/>
    <dgm:cxn modelId="{4D07B33E-62C9-45CC-9B6D-994D097D7CD4}" type="presParOf" srcId="{B53EDF76-6A9B-4B37-890F-CDCF06599EE5}" destId="{F46B778E-D762-45A8-90AC-90F0F89AE31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D04865E-1486-4E1D-9BB1-2577D46D48E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452C213-31DC-4146-8ED5-6E6EA970739B}">
      <dgm:prSet phldrT="[Text]"/>
      <dgm:spPr/>
      <dgm:t>
        <a:bodyPr/>
        <a:lstStyle/>
        <a:p>
          <a:r>
            <a:rPr lang="el-GR" b="1" dirty="0"/>
            <a:t>Δημιουργία κινήτρων</a:t>
          </a:r>
          <a:endParaRPr lang="en-US" b="1" dirty="0"/>
        </a:p>
      </dgm:t>
    </dgm:pt>
    <dgm:pt modelId="{4D7CDECD-638B-401F-B9B9-E718D9691FBC}" type="parTrans" cxnId="{7BCBDF49-F684-475C-9D8A-B52639FFD59F}">
      <dgm:prSet/>
      <dgm:spPr/>
      <dgm:t>
        <a:bodyPr/>
        <a:lstStyle/>
        <a:p>
          <a:endParaRPr lang="en-US"/>
        </a:p>
      </dgm:t>
    </dgm:pt>
    <dgm:pt modelId="{35B0EA3F-EBFD-4211-BD46-5B59EA4BCEE5}" type="sibTrans" cxnId="{7BCBDF49-F684-475C-9D8A-B52639FFD59F}">
      <dgm:prSet/>
      <dgm:spPr/>
      <dgm:t>
        <a:bodyPr/>
        <a:lstStyle/>
        <a:p>
          <a:endParaRPr lang="en-US"/>
        </a:p>
      </dgm:t>
    </dgm:pt>
    <dgm:pt modelId="{909D03E4-B1A1-4CA5-B569-C53DA71061F5}">
      <dgm:prSet phldrT="[Text]"/>
      <dgm:spPr/>
      <dgm:t>
        <a:bodyPr/>
        <a:lstStyle/>
        <a:p>
          <a:r>
            <a:rPr lang="el-GR" b="1" dirty="0" err="1"/>
            <a:t>Ενσυναίσθηση</a:t>
          </a:r>
          <a:endParaRPr lang="en-US" dirty="0"/>
        </a:p>
      </dgm:t>
    </dgm:pt>
    <dgm:pt modelId="{6A965CE9-E092-4410-A92E-58ED94D7F33A}" type="parTrans" cxnId="{7B1B79BF-DAE3-47F2-A8CA-ED47F659F491}">
      <dgm:prSet/>
      <dgm:spPr/>
      <dgm:t>
        <a:bodyPr/>
        <a:lstStyle/>
        <a:p>
          <a:endParaRPr lang="en-US"/>
        </a:p>
      </dgm:t>
    </dgm:pt>
    <dgm:pt modelId="{2FF8FEBD-4B25-4374-BE9A-928FA78B16AE}" type="sibTrans" cxnId="{7B1B79BF-DAE3-47F2-A8CA-ED47F659F491}">
      <dgm:prSet/>
      <dgm:spPr/>
      <dgm:t>
        <a:bodyPr/>
        <a:lstStyle/>
        <a:p>
          <a:endParaRPr lang="en-US"/>
        </a:p>
      </dgm:t>
    </dgm:pt>
    <dgm:pt modelId="{70335C8E-25F5-4A79-9612-949CEB9427A1}">
      <dgm:prSet phldrT="[Text]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l-GR" i="1" dirty="0"/>
            <a:t>Η πίστη δίνει φτερά.</a:t>
          </a:r>
          <a:endParaRPr lang="en-US" dirty="0"/>
        </a:p>
      </dgm:t>
    </dgm:pt>
    <dgm:pt modelId="{09622143-D911-49D0-8A75-CFB5F6BAAE88}" type="parTrans" cxnId="{9E3800A2-D18A-4E37-8660-8D81A0A37AAF}">
      <dgm:prSet/>
      <dgm:spPr/>
      <dgm:t>
        <a:bodyPr/>
        <a:lstStyle/>
        <a:p>
          <a:endParaRPr lang="en-US"/>
        </a:p>
      </dgm:t>
    </dgm:pt>
    <dgm:pt modelId="{083B4890-3237-4086-99C6-159F0458C863}" type="sibTrans" cxnId="{9E3800A2-D18A-4E37-8660-8D81A0A37AAF}">
      <dgm:prSet/>
      <dgm:spPr/>
      <dgm:t>
        <a:bodyPr/>
        <a:lstStyle/>
        <a:p>
          <a:endParaRPr lang="en-US"/>
        </a:p>
      </dgm:t>
    </dgm:pt>
    <dgm:pt modelId="{7B833C38-ABA7-4DF1-8D0C-E25A4378DB54}">
      <dgm:prSet phldrT="[Text]"/>
      <dgm:spPr/>
      <dgm:t>
        <a:bodyPr/>
        <a:lstStyle/>
        <a:p>
          <a:r>
            <a:rPr lang="el-GR" b="1" dirty="0"/>
            <a:t>Νέες Τεχνολογίες</a:t>
          </a:r>
          <a:endParaRPr lang="en-US" b="1" dirty="0"/>
        </a:p>
      </dgm:t>
    </dgm:pt>
    <dgm:pt modelId="{16FCA08C-6136-44AD-B1C1-4F5187F040A2}" type="parTrans" cxnId="{0525B0D0-ACCB-4EB3-B2D5-0787C71123CB}">
      <dgm:prSet/>
      <dgm:spPr/>
      <dgm:t>
        <a:bodyPr/>
        <a:lstStyle/>
        <a:p>
          <a:endParaRPr lang="en-US"/>
        </a:p>
      </dgm:t>
    </dgm:pt>
    <dgm:pt modelId="{ADD3EB45-85FE-41B4-9F42-EEE4C7B8E280}" type="sibTrans" cxnId="{0525B0D0-ACCB-4EB3-B2D5-0787C71123CB}">
      <dgm:prSet/>
      <dgm:spPr/>
      <dgm:t>
        <a:bodyPr/>
        <a:lstStyle/>
        <a:p>
          <a:endParaRPr lang="en-US"/>
        </a:p>
      </dgm:t>
    </dgm:pt>
    <dgm:pt modelId="{27B0190F-2AF3-437A-932E-7383AF748F63}">
      <dgm:prSet phldrT="[Text]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l-GR" dirty="0"/>
            <a:t>Μου άρεσε που δημιουργήσαμε τα δικά μας σενάρια και ιστορίες.</a:t>
          </a:r>
          <a:endParaRPr lang="en-US" dirty="0"/>
        </a:p>
      </dgm:t>
    </dgm:pt>
    <dgm:pt modelId="{8915F7E2-973A-4B69-BB53-30DD2F374818}" type="parTrans" cxnId="{BDB3A005-61F8-40D6-8889-58B91EF39A19}">
      <dgm:prSet/>
      <dgm:spPr/>
      <dgm:t>
        <a:bodyPr/>
        <a:lstStyle/>
        <a:p>
          <a:endParaRPr lang="en-US"/>
        </a:p>
      </dgm:t>
    </dgm:pt>
    <dgm:pt modelId="{5298DCE3-8321-4444-97F6-A3E14E62B62D}" type="sibTrans" cxnId="{BDB3A005-61F8-40D6-8889-58B91EF39A19}">
      <dgm:prSet/>
      <dgm:spPr/>
      <dgm:t>
        <a:bodyPr/>
        <a:lstStyle/>
        <a:p>
          <a:endParaRPr lang="en-US"/>
        </a:p>
      </dgm:t>
    </dgm:pt>
    <dgm:pt modelId="{5623CCF9-CED2-4DA2-A8B3-D3F1D578240A}">
      <dgm:prSet phldrT="[Text]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l-GR" i="1" dirty="0"/>
            <a:t>Νιώθω ότι δεν μπαίνουν στον κόπο να με καταλαβαίνουν.</a:t>
          </a:r>
          <a:endParaRPr lang="en-US" dirty="0"/>
        </a:p>
      </dgm:t>
    </dgm:pt>
    <dgm:pt modelId="{E329240A-A510-4574-AAA3-31DE87A347BA}" type="parTrans" cxnId="{54FCE33D-D2B7-4ACB-8BB4-492D52C5A56A}">
      <dgm:prSet/>
      <dgm:spPr/>
      <dgm:t>
        <a:bodyPr/>
        <a:lstStyle/>
        <a:p>
          <a:endParaRPr lang="en-US"/>
        </a:p>
      </dgm:t>
    </dgm:pt>
    <dgm:pt modelId="{E5F1774B-34AA-42D6-8B09-2383BB4D1813}" type="sibTrans" cxnId="{54FCE33D-D2B7-4ACB-8BB4-492D52C5A56A}">
      <dgm:prSet/>
      <dgm:spPr/>
      <dgm:t>
        <a:bodyPr/>
        <a:lstStyle/>
        <a:p>
          <a:endParaRPr lang="en-US"/>
        </a:p>
      </dgm:t>
    </dgm:pt>
    <dgm:pt modelId="{9E02DE3F-ADCA-4CF2-9713-BA69C73F4856}">
      <dgm:prSet phldrT="[Text]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l-GR" i="1" dirty="0"/>
            <a:t>Έμαθα να ζητάω βοήθεια.</a:t>
          </a:r>
          <a:endParaRPr lang="en-US" dirty="0"/>
        </a:p>
      </dgm:t>
    </dgm:pt>
    <dgm:pt modelId="{45A3978E-4A13-4D55-8A23-479CDB0DD8F1}" type="parTrans" cxnId="{241173A6-3250-4007-B793-0403D6C34B92}">
      <dgm:prSet/>
      <dgm:spPr/>
      <dgm:t>
        <a:bodyPr/>
        <a:lstStyle/>
        <a:p>
          <a:endParaRPr lang="en-US"/>
        </a:p>
      </dgm:t>
    </dgm:pt>
    <dgm:pt modelId="{A000A6A6-AD89-4631-830E-98867C57BF9B}" type="sibTrans" cxnId="{241173A6-3250-4007-B793-0403D6C34B92}">
      <dgm:prSet/>
      <dgm:spPr/>
      <dgm:t>
        <a:bodyPr/>
        <a:lstStyle/>
        <a:p>
          <a:endParaRPr lang="en-US"/>
        </a:p>
      </dgm:t>
    </dgm:pt>
    <dgm:pt modelId="{F5AB280A-D88F-4B3F-AF3C-B6632CE5B384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l-GR" i="1" dirty="0"/>
            <a:t>Θέλω να μάθω να φτιάχνω παιδικά.</a:t>
          </a:r>
          <a:endParaRPr lang="en-US" dirty="0"/>
        </a:p>
      </dgm:t>
    </dgm:pt>
    <dgm:pt modelId="{19E065BB-91FB-45A8-81C9-59E572B803A4}" type="parTrans" cxnId="{C4534B30-D23A-43B4-9ED6-1F0918298300}">
      <dgm:prSet/>
      <dgm:spPr/>
      <dgm:t>
        <a:bodyPr/>
        <a:lstStyle/>
        <a:p>
          <a:endParaRPr lang="en-US"/>
        </a:p>
      </dgm:t>
    </dgm:pt>
    <dgm:pt modelId="{0F994CB1-CACE-4E1D-A125-795FFCAB0D49}" type="sibTrans" cxnId="{C4534B30-D23A-43B4-9ED6-1F0918298300}">
      <dgm:prSet/>
      <dgm:spPr/>
      <dgm:t>
        <a:bodyPr/>
        <a:lstStyle/>
        <a:p>
          <a:endParaRPr lang="en-US"/>
        </a:p>
      </dgm:t>
    </dgm:pt>
    <dgm:pt modelId="{485F3F64-94BF-430E-A08D-185F75E29277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l-GR" dirty="0"/>
            <a:t>Δεν είχα σκεφτεί πως θα ήταν το μάθημα μέσα στη τάξη.</a:t>
          </a:r>
          <a:endParaRPr lang="en-US" dirty="0"/>
        </a:p>
      </dgm:t>
    </dgm:pt>
    <dgm:pt modelId="{7798ED63-4DD2-46EA-9C66-44A6EAC9C11C}" type="parTrans" cxnId="{49062F96-FF8E-4917-A19E-F3F96FF8AA2B}">
      <dgm:prSet/>
      <dgm:spPr/>
      <dgm:t>
        <a:bodyPr/>
        <a:lstStyle/>
        <a:p>
          <a:endParaRPr lang="en-US"/>
        </a:p>
      </dgm:t>
    </dgm:pt>
    <dgm:pt modelId="{16609C80-2FEA-46DD-88B0-97170E013AAA}" type="sibTrans" cxnId="{49062F96-FF8E-4917-A19E-F3F96FF8AA2B}">
      <dgm:prSet/>
      <dgm:spPr/>
      <dgm:t>
        <a:bodyPr/>
        <a:lstStyle/>
        <a:p>
          <a:endParaRPr lang="en-US"/>
        </a:p>
      </dgm:t>
    </dgm:pt>
    <dgm:pt modelId="{D1375EEE-0A67-4FF8-8335-433723981ADD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l-GR" i="1" dirty="0"/>
            <a:t>Ήταν σαν να έχουμε ένα βιβλίο μπροστά μας.</a:t>
          </a:r>
          <a:endParaRPr lang="en-US" dirty="0"/>
        </a:p>
      </dgm:t>
    </dgm:pt>
    <dgm:pt modelId="{55F3BC54-5316-4411-8A37-7F882DACA958}" type="parTrans" cxnId="{226DEBE5-FC1E-409B-937D-45C4413C6D7A}">
      <dgm:prSet/>
      <dgm:spPr/>
      <dgm:t>
        <a:bodyPr/>
        <a:lstStyle/>
        <a:p>
          <a:endParaRPr lang="en-US"/>
        </a:p>
      </dgm:t>
    </dgm:pt>
    <dgm:pt modelId="{D2E7D1DC-A4FE-4F46-98E8-49BD38EDAF77}" type="sibTrans" cxnId="{226DEBE5-FC1E-409B-937D-45C4413C6D7A}">
      <dgm:prSet/>
      <dgm:spPr/>
      <dgm:t>
        <a:bodyPr/>
        <a:lstStyle/>
        <a:p>
          <a:endParaRPr lang="en-US"/>
        </a:p>
      </dgm:t>
    </dgm:pt>
    <dgm:pt modelId="{BFD10EB3-9C17-4CB3-A8F6-A7F49874C773}">
      <dgm:prSet phldrT="[Text]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l-GR" i="1" dirty="0"/>
            <a:t>Σκέφτομαι χρωματιστό το μέλλον μου.</a:t>
          </a:r>
          <a:endParaRPr lang="en-US" dirty="0"/>
        </a:p>
      </dgm:t>
    </dgm:pt>
    <dgm:pt modelId="{0DD42894-1B01-48B3-B0A2-F68A7264DBD8}" type="parTrans" cxnId="{975B115B-86C4-40E8-B697-55E13B2AB1B8}">
      <dgm:prSet/>
      <dgm:spPr/>
      <dgm:t>
        <a:bodyPr/>
        <a:lstStyle/>
        <a:p>
          <a:endParaRPr lang="en-US"/>
        </a:p>
      </dgm:t>
    </dgm:pt>
    <dgm:pt modelId="{C4BA9105-D46A-4F83-BFF1-6C3E0E408A16}" type="sibTrans" cxnId="{975B115B-86C4-40E8-B697-55E13B2AB1B8}">
      <dgm:prSet/>
      <dgm:spPr/>
      <dgm:t>
        <a:bodyPr/>
        <a:lstStyle/>
        <a:p>
          <a:endParaRPr lang="en-US"/>
        </a:p>
      </dgm:t>
    </dgm:pt>
    <dgm:pt modelId="{32C54054-370E-404B-B994-4259B70085D0}">
      <dgm:prSet phldrT="[Text]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l-GR" i="1" dirty="0"/>
            <a:t>Σκέφτομαι τι θέλω και πως μπορώ να το καταφέρω.</a:t>
          </a:r>
          <a:endParaRPr lang="en-US" dirty="0"/>
        </a:p>
      </dgm:t>
    </dgm:pt>
    <dgm:pt modelId="{706C2EE0-7BD2-48CA-A211-340CC3170257}" type="parTrans" cxnId="{98F25CA8-B945-4A77-A7EF-A01C3057C520}">
      <dgm:prSet/>
      <dgm:spPr/>
      <dgm:t>
        <a:bodyPr/>
        <a:lstStyle/>
        <a:p>
          <a:endParaRPr lang="en-US"/>
        </a:p>
      </dgm:t>
    </dgm:pt>
    <dgm:pt modelId="{BB1AEAD7-C6B6-4946-B02C-8D8BBC1BA0D4}" type="sibTrans" cxnId="{98F25CA8-B945-4A77-A7EF-A01C3057C520}">
      <dgm:prSet/>
      <dgm:spPr/>
      <dgm:t>
        <a:bodyPr/>
        <a:lstStyle/>
        <a:p>
          <a:endParaRPr lang="en-US"/>
        </a:p>
      </dgm:t>
    </dgm:pt>
    <dgm:pt modelId="{F950B25B-C9FD-403C-BE5B-C1EE0FEE7A42}" type="pres">
      <dgm:prSet presAssocID="{6D04865E-1486-4E1D-9BB1-2577D46D48E9}" presName="Name0" presStyleCnt="0">
        <dgm:presLayoutVars>
          <dgm:dir/>
          <dgm:animLvl val="lvl"/>
          <dgm:resizeHandles val="exact"/>
        </dgm:presLayoutVars>
      </dgm:prSet>
      <dgm:spPr/>
    </dgm:pt>
    <dgm:pt modelId="{CED7C31C-4D57-40CB-9925-F73798747D78}" type="pres">
      <dgm:prSet presAssocID="{9452C213-31DC-4146-8ED5-6E6EA970739B}" presName="composite" presStyleCnt="0"/>
      <dgm:spPr/>
    </dgm:pt>
    <dgm:pt modelId="{1DC5DFB2-0A47-4C82-A5F3-1A7F4027149A}" type="pres">
      <dgm:prSet presAssocID="{9452C213-31DC-4146-8ED5-6E6EA970739B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E577ED37-2CEB-46A7-A483-E318103E8FB3}" type="pres">
      <dgm:prSet presAssocID="{9452C213-31DC-4146-8ED5-6E6EA970739B}" presName="desTx" presStyleLbl="alignAccFollowNode1" presStyleIdx="0" presStyleCnt="3" custLinFactX="100000" custLinFactNeighborX="128103" custLinFactNeighborY="745">
        <dgm:presLayoutVars>
          <dgm:bulletEnabled val="1"/>
        </dgm:presLayoutVars>
      </dgm:prSet>
      <dgm:spPr/>
    </dgm:pt>
    <dgm:pt modelId="{2E25CC5F-B054-40A8-901E-ABF46C0FAF50}" type="pres">
      <dgm:prSet presAssocID="{35B0EA3F-EBFD-4211-BD46-5B59EA4BCEE5}" presName="space" presStyleCnt="0"/>
      <dgm:spPr/>
    </dgm:pt>
    <dgm:pt modelId="{8455779E-2FFF-458B-B29B-348E26493E3D}" type="pres">
      <dgm:prSet presAssocID="{909D03E4-B1A1-4CA5-B569-C53DA71061F5}" presName="composite" presStyleCnt="0"/>
      <dgm:spPr/>
    </dgm:pt>
    <dgm:pt modelId="{B454A548-9EC9-48F5-A843-89D2C441F9B9}" type="pres">
      <dgm:prSet presAssocID="{909D03E4-B1A1-4CA5-B569-C53DA71061F5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02596CEB-8B4A-40D2-A73A-66719326F787}" type="pres">
      <dgm:prSet presAssocID="{909D03E4-B1A1-4CA5-B569-C53DA71061F5}" presName="desTx" presStyleLbl="alignAccFollowNode1" presStyleIdx="1" presStyleCnt="3">
        <dgm:presLayoutVars>
          <dgm:bulletEnabled val="1"/>
        </dgm:presLayoutVars>
      </dgm:prSet>
      <dgm:spPr/>
    </dgm:pt>
    <dgm:pt modelId="{11255886-064E-4159-A07D-7F8963D65109}" type="pres">
      <dgm:prSet presAssocID="{2FF8FEBD-4B25-4374-BE9A-928FA78B16AE}" presName="space" presStyleCnt="0"/>
      <dgm:spPr/>
    </dgm:pt>
    <dgm:pt modelId="{5509B612-B0C7-4A00-A1B8-7717F4B15935}" type="pres">
      <dgm:prSet presAssocID="{7B833C38-ABA7-4DF1-8D0C-E25A4378DB54}" presName="composite" presStyleCnt="0"/>
      <dgm:spPr/>
    </dgm:pt>
    <dgm:pt modelId="{D5F612C7-9373-4494-A4A3-D754D7A27B6F}" type="pres">
      <dgm:prSet presAssocID="{7B833C38-ABA7-4DF1-8D0C-E25A4378DB54}" presName="parTx" presStyleLbl="alignNode1" presStyleIdx="2" presStyleCnt="3" custLinFactNeighborX="103" custLinFactNeighborY="5267">
        <dgm:presLayoutVars>
          <dgm:chMax val="0"/>
          <dgm:chPref val="0"/>
          <dgm:bulletEnabled val="1"/>
        </dgm:presLayoutVars>
      </dgm:prSet>
      <dgm:spPr/>
    </dgm:pt>
    <dgm:pt modelId="{C549E2E7-C267-4A03-907A-CA4149BE600B}" type="pres">
      <dgm:prSet presAssocID="{7B833C38-ABA7-4DF1-8D0C-E25A4378DB54}" presName="desTx" presStyleLbl="alignAccFollowNode1" presStyleIdx="2" presStyleCnt="3" custLinFactX="-100000" custLinFactNeighborX="-128814" custLinFactNeighborY="745">
        <dgm:presLayoutVars>
          <dgm:bulletEnabled val="1"/>
        </dgm:presLayoutVars>
      </dgm:prSet>
      <dgm:spPr/>
    </dgm:pt>
  </dgm:ptLst>
  <dgm:cxnLst>
    <dgm:cxn modelId="{BDB3A005-61F8-40D6-8889-58B91EF39A19}" srcId="{7B833C38-ABA7-4DF1-8D0C-E25A4378DB54}" destId="{27B0190F-2AF3-437A-932E-7383AF748F63}" srcOrd="0" destOrd="0" parTransId="{8915F7E2-973A-4B69-BB53-30DD2F374818}" sibTransId="{5298DCE3-8321-4444-97F6-A3E14E62B62D}"/>
    <dgm:cxn modelId="{1361A116-284F-4497-BF36-916506595523}" type="presOf" srcId="{32C54054-370E-404B-B994-4259B70085D0}" destId="{C549E2E7-C267-4A03-907A-CA4149BE600B}" srcOrd="0" destOrd="1" presId="urn:microsoft.com/office/officeart/2005/8/layout/hList1"/>
    <dgm:cxn modelId="{477B9A22-B216-4A77-A44A-16C5E2DD150E}" type="presOf" srcId="{70335C8E-25F5-4A79-9612-949CEB9427A1}" destId="{02596CEB-8B4A-40D2-A73A-66719326F787}" srcOrd="0" destOrd="0" presId="urn:microsoft.com/office/officeart/2005/8/layout/hList1"/>
    <dgm:cxn modelId="{C4534B30-D23A-43B4-9ED6-1F0918298300}" srcId="{9452C213-31DC-4146-8ED5-6E6EA970739B}" destId="{F5AB280A-D88F-4B3F-AF3C-B6632CE5B384}" srcOrd="0" destOrd="0" parTransId="{19E065BB-91FB-45A8-81C9-59E572B803A4}" sibTransId="{0F994CB1-CACE-4E1D-A125-795FFCAB0D49}"/>
    <dgm:cxn modelId="{58488C3A-86EB-4C2D-8D20-2617E4C8DE33}" type="presOf" srcId="{27B0190F-2AF3-437A-932E-7383AF748F63}" destId="{C549E2E7-C267-4A03-907A-CA4149BE600B}" srcOrd="0" destOrd="0" presId="urn:microsoft.com/office/officeart/2005/8/layout/hList1"/>
    <dgm:cxn modelId="{54FCE33D-D2B7-4ACB-8BB4-492D52C5A56A}" srcId="{909D03E4-B1A1-4CA5-B569-C53DA71061F5}" destId="{5623CCF9-CED2-4DA2-A8B3-D3F1D578240A}" srcOrd="1" destOrd="0" parTransId="{E329240A-A510-4574-AAA3-31DE87A347BA}" sibTransId="{E5F1774B-34AA-42D6-8B09-2383BB4D1813}"/>
    <dgm:cxn modelId="{975B115B-86C4-40E8-B697-55E13B2AB1B8}" srcId="{7B833C38-ABA7-4DF1-8D0C-E25A4378DB54}" destId="{BFD10EB3-9C17-4CB3-A8F6-A7F49874C773}" srcOrd="2" destOrd="0" parTransId="{0DD42894-1B01-48B3-B0A2-F68A7264DBD8}" sibTransId="{C4BA9105-D46A-4F83-BFF1-6C3E0E408A16}"/>
    <dgm:cxn modelId="{735E845E-3C36-402D-BB70-5CCA7BBBA1CB}" type="presOf" srcId="{BFD10EB3-9C17-4CB3-A8F6-A7F49874C773}" destId="{C549E2E7-C267-4A03-907A-CA4149BE600B}" srcOrd="0" destOrd="2" presId="urn:microsoft.com/office/officeart/2005/8/layout/hList1"/>
    <dgm:cxn modelId="{D976E262-669D-4613-A2FF-FDEB6DAEFDB4}" type="presOf" srcId="{5623CCF9-CED2-4DA2-A8B3-D3F1D578240A}" destId="{02596CEB-8B4A-40D2-A73A-66719326F787}" srcOrd="0" destOrd="1" presId="urn:microsoft.com/office/officeart/2005/8/layout/hList1"/>
    <dgm:cxn modelId="{C5ECFF44-DBE9-40C0-BBA5-5BDED849B65C}" type="presOf" srcId="{485F3F64-94BF-430E-A08D-185F75E29277}" destId="{E577ED37-2CEB-46A7-A483-E318103E8FB3}" srcOrd="0" destOrd="1" presId="urn:microsoft.com/office/officeart/2005/8/layout/hList1"/>
    <dgm:cxn modelId="{7BCBDF49-F684-475C-9D8A-B52639FFD59F}" srcId="{6D04865E-1486-4E1D-9BB1-2577D46D48E9}" destId="{9452C213-31DC-4146-8ED5-6E6EA970739B}" srcOrd="0" destOrd="0" parTransId="{4D7CDECD-638B-401F-B9B9-E718D9691FBC}" sibTransId="{35B0EA3F-EBFD-4211-BD46-5B59EA4BCEE5}"/>
    <dgm:cxn modelId="{5249F453-E419-4E55-96F1-C7F302E2B6AB}" type="presOf" srcId="{F5AB280A-D88F-4B3F-AF3C-B6632CE5B384}" destId="{E577ED37-2CEB-46A7-A483-E318103E8FB3}" srcOrd="0" destOrd="0" presId="urn:microsoft.com/office/officeart/2005/8/layout/hList1"/>
    <dgm:cxn modelId="{73D2898E-12AD-404E-A61C-10FF8A97D055}" type="presOf" srcId="{9E02DE3F-ADCA-4CF2-9713-BA69C73F4856}" destId="{02596CEB-8B4A-40D2-A73A-66719326F787}" srcOrd="0" destOrd="2" presId="urn:microsoft.com/office/officeart/2005/8/layout/hList1"/>
    <dgm:cxn modelId="{DC9CF094-75CC-41B1-855F-FC0638291EAE}" type="presOf" srcId="{909D03E4-B1A1-4CA5-B569-C53DA71061F5}" destId="{B454A548-9EC9-48F5-A843-89D2C441F9B9}" srcOrd="0" destOrd="0" presId="urn:microsoft.com/office/officeart/2005/8/layout/hList1"/>
    <dgm:cxn modelId="{49062F96-FF8E-4917-A19E-F3F96FF8AA2B}" srcId="{9452C213-31DC-4146-8ED5-6E6EA970739B}" destId="{485F3F64-94BF-430E-A08D-185F75E29277}" srcOrd="1" destOrd="0" parTransId="{7798ED63-4DD2-46EA-9C66-44A6EAC9C11C}" sibTransId="{16609C80-2FEA-46DD-88B0-97170E013AAA}"/>
    <dgm:cxn modelId="{9E3800A2-D18A-4E37-8660-8D81A0A37AAF}" srcId="{909D03E4-B1A1-4CA5-B569-C53DA71061F5}" destId="{70335C8E-25F5-4A79-9612-949CEB9427A1}" srcOrd="0" destOrd="0" parTransId="{09622143-D911-49D0-8A75-CFB5F6BAAE88}" sibTransId="{083B4890-3237-4086-99C6-159F0458C863}"/>
    <dgm:cxn modelId="{241173A6-3250-4007-B793-0403D6C34B92}" srcId="{909D03E4-B1A1-4CA5-B569-C53DA71061F5}" destId="{9E02DE3F-ADCA-4CF2-9713-BA69C73F4856}" srcOrd="2" destOrd="0" parTransId="{45A3978E-4A13-4D55-8A23-479CDB0DD8F1}" sibTransId="{A000A6A6-AD89-4631-830E-98867C57BF9B}"/>
    <dgm:cxn modelId="{98F25CA8-B945-4A77-A7EF-A01C3057C520}" srcId="{7B833C38-ABA7-4DF1-8D0C-E25A4378DB54}" destId="{32C54054-370E-404B-B994-4259B70085D0}" srcOrd="1" destOrd="0" parTransId="{706C2EE0-7BD2-48CA-A211-340CC3170257}" sibTransId="{BB1AEAD7-C6B6-4946-B02C-8D8BBC1BA0D4}"/>
    <dgm:cxn modelId="{7B1B79BF-DAE3-47F2-A8CA-ED47F659F491}" srcId="{6D04865E-1486-4E1D-9BB1-2577D46D48E9}" destId="{909D03E4-B1A1-4CA5-B569-C53DA71061F5}" srcOrd="1" destOrd="0" parTransId="{6A965CE9-E092-4410-A92E-58ED94D7F33A}" sibTransId="{2FF8FEBD-4B25-4374-BE9A-928FA78B16AE}"/>
    <dgm:cxn modelId="{0525B0D0-ACCB-4EB3-B2D5-0787C71123CB}" srcId="{6D04865E-1486-4E1D-9BB1-2577D46D48E9}" destId="{7B833C38-ABA7-4DF1-8D0C-E25A4378DB54}" srcOrd="2" destOrd="0" parTransId="{16FCA08C-6136-44AD-B1C1-4F5187F040A2}" sibTransId="{ADD3EB45-85FE-41B4-9F42-EEE4C7B8E280}"/>
    <dgm:cxn modelId="{226DEBE5-FC1E-409B-937D-45C4413C6D7A}" srcId="{9452C213-31DC-4146-8ED5-6E6EA970739B}" destId="{D1375EEE-0A67-4FF8-8335-433723981ADD}" srcOrd="2" destOrd="0" parTransId="{55F3BC54-5316-4411-8A37-7F882DACA958}" sibTransId="{D2E7D1DC-A4FE-4F46-98E8-49BD38EDAF77}"/>
    <dgm:cxn modelId="{A6EC5EF0-6BB7-4A17-A4D6-BF5F749EC5E9}" type="presOf" srcId="{9452C213-31DC-4146-8ED5-6E6EA970739B}" destId="{1DC5DFB2-0A47-4C82-A5F3-1A7F4027149A}" srcOrd="0" destOrd="0" presId="urn:microsoft.com/office/officeart/2005/8/layout/hList1"/>
    <dgm:cxn modelId="{241F70F8-1063-41FC-B25B-621E908BA264}" type="presOf" srcId="{D1375EEE-0A67-4FF8-8335-433723981ADD}" destId="{E577ED37-2CEB-46A7-A483-E318103E8FB3}" srcOrd="0" destOrd="2" presId="urn:microsoft.com/office/officeart/2005/8/layout/hList1"/>
    <dgm:cxn modelId="{02F2FAFB-2393-4CD4-8917-E3BC4B2CE331}" type="presOf" srcId="{7B833C38-ABA7-4DF1-8D0C-E25A4378DB54}" destId="{D5F612C7-9373-4494-A4A3-D754D7A27B6F}" srcOrd="0" destOrd="0" presId="urn:microsoft.com/office/officeart/2005/8/layout/hList1"/>
    <dgm:cxn modelId="{DF661BFD-C107-4ED2-A539-16C9C9B0216D}" type="presOf" srcId="{6D04865E-1486-4E1D-9BB1-2577D46D48E9}" destId="{F950B25B-C9FD-403C-BE5B-C1EE0FEE7A42}" srcOrd="0" destOrd="0" presId="urn:microsoft.com/office/officeart/2005/8/layout/hList1"/>
    <dgm:cxn modelId="{CEA76720-54D5-471B-A91E-FD160FECD43A}" type="presParOf" srcId="{F950B25B-C9FD-403C-BE5B-C1EE0FEE7A42}" destId="{CED7C31C-4D57-40CB-9925-F73798747D78}" srcOrd="0" destOrd="0" presId="urn:microsoft.com/office/officeart/2005/8/layout/hList1"/>
    <dgm:cxn modelId="{29C78E90-4985-420E-A80D-9EF960A0C14C}" type="presParOf" srcId="{CED7C31C-4D57-40CB-9925-F73798747D78}" destId="{1DC5DFB2-0A47-4C82-A5F3-1A7F4027149A}" srcOrd="0" destOrd="0" presId="urn:microsoft.com/office/officeart/2005/8/layout/hList1"/>
    <dgm:cxn modelId="{1E51EC6B-2CC7-40A3-B912-3DF3BAB5B51D}" type="presParOf" srcId="{CED7C31C-4D57-40CB-9925-F73798747D78}" destId="{E577ED37-2CEB-46A7-A483-E318103E8FB3}" srcOrd="1" destOrd="0" presId="urn:microsoft.com/office/officeart/2005/8/layout/hList1"/>
    <dgm:cxn modelId="{2908E568-0848-4B7D-B49D-AB79910FADA3}" type="presParOf" srcId="{F950B25B-C9FD-403C-BE5B-C1EE0FEE7A42}" destId="{2E25CC5F-B054-40A8-901E-ABF46C0FAF50}" srcOrd="1" destOrd="0" presId="urn:microsoft.com/office/officeart/2005/8/layout/hList1"/>
    <dgm:cxn modelId="{60F707CF-3994-4D96-8B42-D5A478AD1EEF}" type="presParOf" srcId="{F950B25B-C9FD-403C-BE5B-C1EE0FEE7A42}" destId="{8455779E-2FFF-458B-B29B-348E26493E3D}" srcOrd="2" destOrd="0" presId="urn:microsoft.com/office/officeart/2005/8/layout/hList1"/>
    <dgm:cxn modelId="{3FA3E787-542D-43EF-8EAF-D65D407597B4}" type="presParOf" srcId="{8455779E-2FFF-458B-B29B-348E26493E3D}" destId="{B454A548-9EC9-48F5-A843-89D2C441F9B9}" srcOrd="0" destOrd="0" presId="urn:microsoft.com/office/officeart/2005/8/layout/hList1"/>
    <dgm:cxn modelId="{DC63C6EA-AF8D-45E1-B5BE-0177B9D7CAF2}" type="presParOf" srcId="{8455779E-2FFF-458B-B29B-348E26493E3D}" destId="{02596CEB-8B4A-40D2-A73A-66719326F787}" srcOrd="1" destOrd="0" presId="urn:microsoft.com/office/officeart/2005/8/layout/hList1"/>
    <dgm:cxn modelId="{77102E1C-CCD8-4C0C-9541-500C603CAD0B}" type="presParOf" srcId="{F950B25B-C9FD-403C-BE5B-C1EE0FEE7A42}" destId="{11255886-064E-4159-A07D-7F8963D65109}" srcOrd="3" destOrd="0" presId="urn:microsoft.com/office/officeart/2005/8/layout/hList1"/>
    <dgm:cxn modelId="{40DEE29D-0BAB-4901-ACC6-DD40313C22F1}" type="presParOf" srcId="{F950B25B-C9FD-403C-BE5B-C1EE0FEE7A42}" destId="{5509B612-B0C7-4A00-A1B8-7717F4B15935}" srcOrd="4" destOrd="0" presId="urn:microsoft.com/office/officeart/2005/8/layout/hList1"/>
    <dgm:cxn modelId="{187ED33F-9767-4A54-9861-D5DFC110B03F}" type="presParOf" srcId="{5509B612-B0C7-4A00-A1B8-7717F4B15935}" destId="{D5F612C7-9373-4494-A4A3-D754D7A27B6F}" srcOrd="0" destOrd="0" presId="urn:microsoft.com/office/officeart/2005/8/layout/hList1"/>
    <dgm:cxn modelId="{2A3D8A5B-B65F-42DC-B000-A7A32DE76C4C}" type="presParOf" srcId="{5509B612-B0C7-4A00-A1B8-7717F4B15935}" destId="{C549E2E7-C267-4A03-907A-CA4149BE600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83501F1-33DC-4646-A040-0F287FB4D642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95AA3B1-0C45-47DD-A8ED-53B5A05B929B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l-GR" dirty="0"/>
            <a:t>Εκπαιδευτικό υλικό - Θετικά</a:t>
          </a:r>
          <a:endParaRPr lang="en-US" dirty="0"/>
        </a:p>
      </dgm:t>
    </dgm:pt>
    <dgm:pt modelId="{2F2E58D1-8259-40EF-A7E7-B682C812FEDA}" type="parTrans" cxnId="{399A78B3-CE1E-4F99-928D-801A2D70852B}">
      <dgm:prSet/>
      <dgm:spPr/>
      <dgm:t>
        <a:bodyPr/>
        <a:lstStyle/>
        <a:p>
          <a:endParaRPr lang="en-US"/>
        </a:p>
      </dgm:t>
    </dgm:pt>
    <dgm:pt modelId="{5310F070-459B-4AC4-8BFC-8AEBBA12A004}" type="sibTrans" cxnId="{399A78B3-CE1E-4F99-928D-801A2D70852B}">
      <dgm:prSet/>
      <dgm:spPr/>
      <dgm:t>
        <a:bodyPr/>
        <a:lstStyle/>
        <a:p>
          <a:endParaRPr lang="en-US"/>
        </a:p>
      </dgm:t>
    </dgm:pt>
    <dgm:pt modelId="{72620F5E-DE72-47E6-A393-D459D795FBFD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l-GR" dirty="0"/>
            <a:t>Καλλιέργεια </a:t>
          </a:r>
          <a:r>
            <a:rPr lang="el-GR" dirty="0" err="1"/>
            <a:t>ενσυναίσθησης</a:t>
          </a:r>
          <a:r>
            <a:rPr lang="el-GR" dirty="0"/>
            <a:t>-δεξιοτήτων</a:t>
          </a:r>
          <a:endParaRPr lang="en-US" dirty="0"/>
        </a:p>
      </dgm:t>
    </dgm:pt>
    <dgm:pt modelId="{800E9279-3018-4753-8B45-A088571EB46F}" type="parTrans" cxnId="{ED96E15A-D9C9-4170-89BF-BBD851E2D242}">
      <dgm:prSet/>
      <dgm:spPr/>
      <dgm:t>
        <a:bodyPr/>
        <a:lstStyle/>
        <a:p>
          <a:endParaRPr lang="en-US"/>
        </a:p>
      </dgm:t>
    </dgm:pt>
    <dgm:pt modelId="{B5C34043-2D42-40D5-B6CE-6E2CA7B38DAC}" type="sibTrans" cxnId="{ED96E15A-D9C9-4170-89BF-BBD851E2D242}">
      <dgm:prSet/>
      <dgm:spPr/>
      <dgm:t>
        <a:bodyPr/>
        <a:lstStyle/>
        <a:p>
          <a:endParaRPr lang="en-US"/>
        </a:p>
      </dgm:t>
    </dgm:pt>
    <dgm:pt modelId="{6553315F-FF48-4104-BD89-9917186056C3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l-GR" dirty="0" err="1"/>
            <a:t>Παιχνιώδεις</a:t>
          </a:r>
          <a:r>
            <a:rPr lang="el-GR" dirty="0"/>
            <a:t> δραστηριότητες</a:t>
          </a:r>
          <a:endParaRPr lang="en-US" dirty="0"/>
        </a:p>
      </dgm:t>
    </dgm:pt>
    <dgm:pt modelId="{DDDFBC6B-DFBD-498B-95C6-852F21B88CD3}" type="parTrans" cxnId="{0DFFF953-44D3-4E7E-8A64-9C3D9FAB8169}">
      <dgm:prSet/>
      <dgm:spPr/>
      <dgm:t>
        <a:bodyPr/>
        <a:lstStyle/>
        <a:p>
          <a:endParaRPr lang="en-US"/>
        </a:p>
      </dgm:t>
    </dgm:pt>
    <dgm:pt modelId="{97BAB28E-F445-45C4-AB23-EC1433E8F0A1}" type="sibTrans" cxnId="{0DFFF953-44D3-4E7E-8A64-9C3D9FAB8169}">
      <dgm:prSet/>
      <dgm:spPr/>
      <dgm:t>
        <a:bodyPr/>
        <a:lstStyle/>
        <a:p>
          <a:endParaRPr lang="en-US"/>
        </a:p>
      </dgm:t>
    </dgm:pt>
    <dgm:pt modelId="{08C92D93-8AFE-443E-A821-B76BCB0BC607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l-GR" dirty="0"/>
            <a:t> Κριτική ανάγνωση</a:t>
          </a:r>
          <a:endParaRPr lang="en-US" dirty="0"/>
        </a:p>
      </dgm:t>
    </dgm:pt>
    <dgm:pt modelId="{5AF1D88D-8AC6-407D-A5F5-8032835B0FAB}" type="parTrans" cxnId="{041EF198-4ECC-44E0-92B3-05C7F2C8F98A}">
      <dgm:prSet/>
      <dgm:spPr/>
      <dgm:t>
        <a:bodyPr/>
        <a:lstStyle/>
        <a:p>
          <a:endParaRPr lang="en-US"/>
        </a:p>
      </dgm:t>
    </dgm:pt>
    <dgm:pt modelId="{48BB0303-D860-4ED8-8303-1AE629B51A4A}" type="sibTrans" cxnId="{041EF198-4ECC-44E0-92B3-05C7F2C8F98A}">
      <dgm:prSet/>
      <dgm:spPr/>
      <dgm:t>
        <a:bodyPr/>
        <a:lstStyle/>
        <a:p>
          <a:endParaRPr lang="en-US"/>
        </a:p>
      </dgm:t>
    </dgm:pt>
    <dgm:pt modelId="{BB32CB67-11D6-4F66-82D0-56B5C4C6DFCE}" type="pres">
      <dgm:prSet presAssocID="{A83501F1-33DC-4646-A040-0F287FB4D642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</dgm:pt>
    <dgm:pt modelId="{3C194568-DF52-4CBA-A96F-532365E2B73A}" type="pres">
      <dgm:prSet presAssocID="{D95AA3B1-0C45-47DD-A8ED-53B5A05B929B}" presName="root" presStyleCnt="0">
        <dgm:presLayoutVars>
          <dgm:chMax/>
          <dgm:chPref val="4"/>
        </dgm:presLayoutVars>
      </dgm:prSet>
      <dgm:spPr/>
    </dgm:pt>
    <dgm:pt modelId="{7A3F6B30-1F2B-4CFD-BEF9-7F18EC735C27}" type="pres">
      <dgm:prSet presAssocID="{D95AA3B1-0C45-47DD-A8ED-53B5A05B929B}" presName="rootComposite" presStyleCnt="0">
        <dgm:presLayoutVars/>
      </dgm:prSet>
      <dgm:spPr/>
    </dgm:pt>
    <dgm:pt modelId="{7BDACEFA-B280-49D0-9840-A44246A49752}" type="pres">
      <dgm:prSet presAssocID="{D95AA3B1-0C45-47DD-A8ED-53B5A05B929B}" presName="rootText" presStyleLbl="node0" presStyleIdx="0" presStyleCnt="1">
        <dgm:presLayoutVars>
          <dgm:chMax/>
          <dgm:chPref val="4"/>
        </dgm:presLayoutVars>
      </dgm:prSet>
      <dgm:spPr/>
    </dgm:pt>
    <dgm:pt modelId="{AA2F0F67-4DB4-48D4-A311-437744E3E345}" type="pres">
      <dgm:prSet presAssocID="{D95AA3B1-0C45-47DD-A8ED-53B5A05B929B}" presName="childShape" presStyleCnt="0">
        <dgm:presLayoutVars>
          <dgm:chMax val="0"/>
          <dgm:chPref val="0"/>
        </dgm:presLayoutVars>
      </dgm:prSet>
      <dgm:spPr/>
    </dgm:pt>
    <dgm:pt modelId="{245A1C98-54D5-4857-9488-0EA8EF25FC6C}" type="pres">
      <dgm:prSet presAssocID="{72620F5E-DE72-47E6-A393-D459D795FBFD}" presName="childComposite" presStyleCnt="0">
        <dgm:presLayoutVars>
          <dgm:chMax val="0"/>
          <dgm:chPref val="0"/>
        </dgm:presLayoutVars>
      </dgm:prSet>
      <dgm:spPr/>
    </dgm:pt>
    <dgm:pt modelId="{BC1B7260-89E2-43FB-B029-4CC2ADFA94FE}" type="pres">
      <dgm:prSet presAssocID="{72620F5E-DE72-47E6-A393-D459D795FBFD}" presName="Image" presStyleLbl="node1" presStyleIdx="0" presStyleCnt="3" custScaleX="61853" custScaleY="6323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8434631D-32BD-49FB-8BE0-DDAF32F73689}" type="pres">
      <dgm:prSet presAssocID="{72620F5E-DE72-47E6-A393-D459D795FBFD}" presName="childText" presStyleLbl="lnNode1" presStyleIdx="0" presStyleCnt="3" custScaleX="100633" custScaleY="113654">
        <dgm:presLayoutVars>
          <dgm:chMax val="0"/>
          <dgm:chPref val="0"/>
          <dgm:bulletEnabled val="1"/>
        </dgm:presLayoutVars>
      </dgm:prSet>
      <dgm:spPr/>
    </dgm:pt>
    <dgm:pt modelId="{A7C5CC5F-C53D-40F5-BDBA-3680C333AEE1}" type="pres">
      <dgm:prSet presAssocID="{08C92D93-8AFE-443E-A821-B76BCB0BC607}" presName="childComposite" presStyleCnt="0">
        <dgm:presLayoutVars>
          <dgm:chMax val="0"/>
          <dgm:chPref val="0"/>
        </dgm:presLayoutVars>
      </dgm:prSet>
      <dgm:spPr/>
    </dgm:pt>
    <dgm:pt modelId="{0F2BE529-DC34-48AA-B6AE-5CEAAF68A2E7}" type="pres">
      <dgm:prSet presAssocID="{08C92D93-8AFE-443E-A821-B76BCB0BC607}" presName="Image" presStyleLbl="node1" presStyleIdx="1" presStyleCnt="3" custScaleX="79111" custScaleY="7463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EEEEE7AE-BF90-44B1-8C3A-E5FEBE03C4AA}" type="pres">
      <dgm:prSet presAssocID="{08C92D93-8AFE-443E-A821-B76BCB0BC607}" presName="childText" presStyleLbl="lnNode1" presStyleIdx="1" presStyleCnt="3">
        <dgm:presLayoutVars>
          <dgm:chMax val="0"/>
          <dgm:chPref val="0"/>
          <dgm:bulletEnabled val="1"/>
        </dgm:presLayoutVars>
      </dgm:prSet>
      <dgm:spPr/>
    </dgm:pt>
    <dgm:pt modelId="{D52DB0FC-E703-46D5-9FF6-E378E875D0CE}" type="pres">
      <dgm:prSet presAssocID="{6553315F-FF48-4104-BD89-9917186056C3}" presName="childComposite" presStyleCnt="0">
        <dgm:presLayoutVars>
          <dgm:chMax val="0"/>
          <dgm:chPref val="0"/>
        </dgm:presLayoutVars>
      </dgm:prSet>
      <dgm:spPr/>
    </dgm:pt>
    <dgm:pt modelId="{EF7C62CA-52CB-4C4B-A87E-2E4B2FF95955}" type="pres">
      <dgm:prSet presAssocID="{6553315F-FF48-4104-BD89-9917186056C3}" presName="Image" presStyleLbl="node1" presStyleIdx="2" presStyleCnt="3" custScaleX="71444" custScaleY="7057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69D70AF4-F40A-408F-A1FA-8A1636CCC68A}" type="pres">
      <dgm:prSet presAssocID="{6553315F-FF48-4104-BD89-9917186056C3}" presName="childText" presStyleLbl="ln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2A21BB53-7FC8-4025-A3E8-45D85A5EC117}" type="presOf" srcId="{6553315F-FF48-4104-BD89-9917186056C3}" destId="{69D70AF4-F40A-408F-A1FA-8A1636CCC68A}" srcOrd="0" destOrd="0" presId="urn:microsoft.com/office/officeart/2008/layout/PictureAccentList"/>
    <dgm:cxn modelId="{0DFFF953-44D3-4E7E-8A64-9C3D9FAB8169}" srcId="{D95AA3B1-0C45-47DD-A8ED-53B5A05B929B}" destId="{6553315F-FF48-4104-BD89-9917186056C3}" srcOrd="2" destOrd="0" parTransId="{DDDFBC6B-DFBD-498B-95C6-852F21B88CD3}" sibTransId="{97BAB28E-F445-45C4-AB23-EC1433E8F0A1}"/>
    <dgm:cxn modelId="{6C47955A-E612-43D9-8CFB-CB5731ED584C}" type="presOf" srcId="{D95AA3B1-0C45-47DD-A8ED-53B5A05B929B}" destId="{7BDACEFA-B280-49D0-9840-A44246A49752}" srcOrd="0" destOrd="0" presId="urn:microsoft.com/office/officeart/2008/layout/PictureAccentList"/>
    <dgm:cxn modelId="{ED96E15A-D9C9-4170-89BF-BBD851E2D242}" srcId="{D95AA3B1-0C45-47DD-A8ED-53B5A05B929B}" destId="{72620F5E-DE72-47E6-A393-D459D795FBFD}" srcOrd="0" destOrd="0" parTransId="{800E9279-3018-4753-8B45-A088571EB46F}" sibTransId="{B5C34043-2D42-40D5-B6CE-6E2CA7B38DAC}"/>
    <dgm:cxn modelId="{AB117F83-75CA-4ED3-A7DE-B40BBA9E96A9}" type="presOf" srcId="{72620F5E-DE72-47E6-A393-D459D795FBFD}" destId="{8434631D-32BD-49FB-8BE0-DDAF32F73689}" srcOrd="0" destOrd="0" presId="urn:microsoft.com/office/officeart/2008/layout/PictureAccentList"/>
    <dgm:cxn modelId="{6E027596-D91C-43F2-A020-82C15ABF850B}" type="presOf" srcId="{A83501F1-33DC-4646-A040-0F287FB4D642}" destId="{BB32CB67-11D6-4F66-82D0-56B5C4C6DFCE}" srcOrd="0" destOrd="0" presId="urn:microsoft.com/office/officeart/2008/layout/PictureAccentList"/>
    <dgm:cxn modelId="{041EF198-4ECC-44E0-92B3-05C7F2C8F98A}" srcId="{D95AA3B1-0C45-47DD-A8ED-53B5A05B929B}" destId="{08C92D93-8AFE-443E-A821-B76BCB0BC607}" srcOrd="1" destOrd="0" parTransId="{5AF1D88D-8AC6-407D-A5F5-8032835B0FAB}" sibTransId="{48BB0303-D860-4ED8-8303-1AE629B51A4A}"/>
    <dgm:cxn modelId="{399A78B3-CE1E-4F99-928D-801A2D70852B}" srcId="{A83501F1-33DC-4646-A040-0F287FB4D642}" destId="{D95AA3B1-0C45-47DD-A8ED-53B5A05B929B}" srcOrd="0" destOrd="0" parTransId="{2F2E58D1-8259-40EF-A7E7-B682C812FEDA}" sibTransId="{5310F070-459B-4AC4-8BFC-8AEBBA12A004}"/>
    <dgm:cxn modelId="{596FFCE5-2A8E-4DE8-B9AB-817CED7E4132}" type="presOf" srcId="{08C92D93-8AFE-443E-A821-B76BCB0BC607}" destId="{EEEEE7AE-BF90-44B1-8C3A-E5FEBE03C4AA}" srcOrd="0" destOrd="0" presId="urn:microsoft.com/office/officeart/2008/layout/PictureAccentList"/>
    <dgm:cxn modelId="{133A2A1C-5E30-453D-82BE-DCDEFE5004EF}" type="presParOf" srcId="{BB32CB67-11D6-4F66-82D0-56B5C4C6DFCE}" destId="{3C194568-DF52-4CBA-A96F-532365E2B73A}" srcOrd="0" destOrd="0" presId="urn:microsoft.com/office/officeart/2008/layout/PictureAccentList"/>
    <dgm:cxn modelId="{534172F5-41F1-4980-A749-02CA9C7D5E3D}" type="presParOf" srcId="{3C194568-DF52-4CBA-A96F-532365E2B73A}" destId="{7A3F6B30-1F2B-4CFD-BEF9-7F18EC735C27}" srcOrd="0" destOrd="0" presId="urn:microsoft.com/office/officeart/2008/layout/PictureAccentList"/>
    <dgm:cxn modelId="{A4A1FE2D-A09D-4006-AB9F-EC259731DF68}" type="presParOf" srcId="{7A3F6B30-1F2B-4CFD-BEF9-7F18EC735C27}" destId="{7BDACEFA-B280-49D0-9840-A44246A49752}" srcOrd="0" destOrd="0" presId="urn:microsoft.com/office/officeart/2008/layout/PictureAccentList"/>
    <dgm:cxn modelId="{5F7510CD-04CB-43F1-8675-C5C2503CD44F}" type="presParOf" srcId="{3C194568-DF52-4CBA-A96F-532365E2B73A}" destId="{AA2F0F67-4DB4-48D4-A311-437744E3E345}" srcOrd="1" destOrd="0" presId="urn:microsoft.com/office/officeart/2008/layout/PictureAccentList"/>
    <dgm:cxn modelId="{216937D8-B21E-425E-A334-3DAD83B7867F}" type="presParOf" srcId="{AA2F0F67-4DB4-48D4-A311-437744E3E345}" destId="{245A1C98-54D5-4857-9488-0EA8EF25FC6C}" srcOrd="0" destOrd="0" presId="urn:microsoft.com/office/officeart/2008/layout/PictureAccentList"/>
    <dgm:cxn modelId="{67B6885D-262C-4552-B5AE-56B4B4B79841}" type="presParOf" srcId="{245A1C98-54D5-4857-9488-0EA8EF25FC6C}" destId="{BC1B7260-89E2-43FB-B029-4CC2ADFA94FE}" srcOrd="0" destOrd="0" presId="urn:microsoft.com/office/officeart/2008/layout/PictureAccentList"/>
    <dgm:cxn modelId="{21E3BD18-D645-4C30-9FDC-BE62075B0E91}" type="presParOf" srcId="{245A1C98-54D5-4857-9488-0EA8EF25FC6C}" destId="{8434631D-32BD-49FB-8BE0-DDAF32F73689}" srcOrd="1" destOrd="0" presId="urn:microsoft.com/office/officeart/2008/layout/PictureAccentList"/>
    <dgm:cxn modelId="{434F3408-0001-4EB0-B80F-02FD1987C142}" type="presParOf" srcId="{AA2F0F67-4DB4-48D4-A311-437744E3E345}" destId="{A7C5CC5F-C53D-40F5-BDBA-3680C333AEE1}" srcOrd="1" destOrd="0" presId="urn:microsoft.com/office/officeart/2008/layout/PictureAccentList"/>
    <dgm:cxn modelId="{FFABF8FD-E3A2-43E9-970F-EA5AD17C20BF}" type="presParOf" srcId="{A7C5CC5F-C53D-40F5-BDBA-3680C333AEE1}" destId="{0F2BE529-DC34-48AA-B6AE-5CEAAF68A2E7}" srcOrd="0" destOrd="0" presId="urn:microsoft.com/office/officeart/2008/layout/PictureAccentList"/>
    <dgm:cxn modelId="{E020D32F-23DF-4BC4-B0E5-1A61B22C7E7F}" type="presParOf" srcId="{A7C5CC5F-C53D-40F5-BDBA-3680C333AEE1}" destId="{EEEEE7AE-BF90-44B1-8C3A-E5FEBE03C4AA}" srcOrd="1" destOrd="0" presId="urn:microsoft.com/office/officeart/2008/layout/PictureAccentList"/>
    <dgm:cxn modelId="{01B0012E-3CC6-4340-A9EA-C9F89B300157}" type="presParOf" srcId="{AA2F0F67-4DB4-48D4-A311-437744E3E345}" destId="{D52DB0FC-E703-46D5-9FF6-E378E875D0CE}" srcOrd="2" destOrd="0" presId="urn:microsoft.com/office/officeart/2008/layout/PictureAccentList"/>
    <dgm:cxn modelId="{DC50D79C-35D8-45A2-96F2-18407A008AD0}" type="presParOf" srcId="{D52DB0FC-E703-46D5-9FF6-E378E875D0CE}" destId="{EF7C62CA-52CB-4C4B-A87E-2E4B2FF95955}" srcOrd="0" destOrd="0" presId="urn:microsoft.com/office/officeart/2008/layout/PictureAccentList"/>
    <dgm:cxn modelId="{225A4AFF-E62A-45E1-98DF-3284C61EFD2F}" type="presParOf" srcId="{D52DB0FC-E703-46D5-9FF6-E378E875D0CE}" destId="{69D70AF4-F40A-408F-A1FA-8A1636CCC68A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6CC62F4-E9BE-472C-87C2-0BB25E23B9EE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57E5ABC-B386-4AC9-A3D6-593BCFFA4BAF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l-GR" dirty="0"/>
            <a:t>Εκπαιδευτικό υλικό - Αρνητικά</a:t>
          </a:r>
          <a:endParaRPr lang="en-US" dirty="0"/>
        </a:p>
      </dgm:t>
    </dgm:pt>
    <dgm:pt modelId="{FEB77B01-4F57-45C8-807E-7FB4D83F3EB1}" type="parTrans" cxnId="{EFB10319-F70B-4C18-B195-2551CE873743}">
      <dgm:prSet/>
      <dgm:spPr/>
      <dgm:t>
        <a:bodyPr/>
        <a:lstStyle/>
        <a:p>
          <a:endParaRPr lang="en-US"/>
        </a:p>
      </dgm:t>
    </dgm:pt>
    <dgm:pt modelId="{751F68EE-F002-49ED-9515-0EA796C9AA59}" type="sibTrans" cxnId="{EFB10319-F70B-4C18-B195-2551CE873743}">
      <dgm:prSet/>
      <dgm:spPr/>
      <dgm:t>
        <a:bodyPr/>
        <a:lstStyle/>
        <a:p>
          <a:endParaRPr lang="en-US"/>
        </a:p>
      </dgm:t>
    </dgm:pt>
    <dgm:pt modelId="{B6DD895D-840D-43A1-AF1D-6BAC021DC568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l-GR" dirty="0"/>
            <a:t>Κουραστικά κείμενα </a:t>
          </a:r>
          <a:endParaRPr lang="en-US" dirty="0"/>
        </a:p>
      </dgm:t>
    </dgm:pt>
    <dgm:pt modelId="{C9F7E5CB-FD21-4C92-AF15-F3AA44F9806E}" type="parTrans" cxnId="{50512C8A-DA09-410C-8069-66DD14E36938}">
      <dgm:prSet/>
      <dgm:spPr/>
      <dgm:t>
        <a:bodyPr/>
        <a:lstStyle/>
        <a:p>
          <a:endParaRPr lang="en-US"/>
        </a:p>
      </dgm:t>
    </dgm:pt>
    <dgm:pt modelId="{60D54AC5-24B7-49CF-9D63-7EA35A827102}" type="sibTrans" cxnId="{50512C8A-DA09-410C-8069-66DD14E36938}">
      <dgm:prSet/>
      <dgm:spPr/>
      <dgm:t>
        <a:bodyPr/>
        <a:lstStyle/>
        <a:p>
          <a:endParaRPr lang="en-US"/>
        </a:p>
      </dgm:t>
    </dgm:pt>
    <dgm:pt modelId="{6ACA99B8-B314-4CF5-9688-4E4212CB15D6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l-GR" dirty="0"/>
            <a:t>Φόβος για το νέο τρόπο μάθησης</a:t>
          </a:r>
          <a:endParaRPr lang="en-US" dirty="0"/>
        </a:p>
      </dgm:t>
    </dgm:pt>
    <dgm:pt modelId="{23F55527-52A3-4583-891A-371B4CD18A79}" type="parTrans" cxnId="{BA48E7D6-3354-48A0-8AAA-133001CCA2AB}">
      <dgm:prSet/>
      <dgm:spPr/>
      <dgm:t>
        <a:bodyPr/>
        <a:lstStyle/>
        <a:p>
          <a:endParaRPr lang="en-US"/>
        </a:p>
      </dgm:t>
    </dgm:pt>
    <dgm:pt modelId="{E49D004E-EC04-44FC-879E-D2DCD0869C2A}" type="sibTrans" cxnId="{BA48E7D6-3354-48A0-8AAA-133001CCA2AB}">
      <dgm:prSet/>
      <dgm:spPr/>
      <dgm:t>
        <a:bodyPr/>
        <a:lstStyle/>
        <a:p>
          <a:endParaRPr lang="en-US"/>
        </a:p>
      </dgm:t>
    </dgm:pt>
    <dgm:pt modelId="{FECBFD88-E24B-43F7-9279-54B189BA5572}" type="pres">
      <dgm:prSet presAssocID="{A6CC62F4-E9BE-472C-87C2-0BB25E23B9EE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</dgm:pt>
    <dgm:pt modelId="{465E40DD-7764-4319-9A87-CE7EBED5FF4D}" type="pres">
      <dgm:prSet presAssocID="{357E5ABC-B386-4AC9-A3D6-593BCFFA4BAF}" presName="root" presStyleCnt="0">
        <dgm:presLayoutVars>
          <dgm:chMax/>
          <dgm:chPref val="4"/>
        </dgm:presLayoutVars>
      </dgm:prSet>
      <dgm:spPr/>
    </dgm:pt>
    <dgm:pt modelId="{B53CA906-69AE-415F-B62F-1D53CC2FE5C4}" type="pres">
      <dgm:prSet presAssocID="{357E5ABC-B386-4AC9-A3D6-593BCFFA4BAF}" presName="rootComposite" presStyleCnt="0">
        <dgm:presLayoutVars/>
      </dgm:prSet>
      <dgm:spPr/>
    </dgm:pt>
    <dgm:pt modelId="{C92A629E-43A6-4626-92D9-078E96F6157A}" type="pres">
      <dgm:prSet presAssocID="{357E5ABC-B386-4AC9-A3D6-593BCFFA4BAF}" presName="rootText" presStyleLbl="node0" presStyleIdx="0" presStyleCnt="1">
        <dgm:presLayoutVars>
          <dgm:chMax/>
          <dgm:chPref val="4"/>
        </dgm:presLayoutVars>
      </dgm:prSet>
      <dgm:spPr/>
    </dgm:pt>
    <dgm:pt modelId="{1179E83C-5049-42D3-ADB6-4706F6635232}" type="pres">
      <dgm:prSet presAssocID="{357E5ABC-B386-4AC9-A3D6-593BCFFA4BAF}" presName="childShape" presStyleCnt="0">
        <dgm:presLayoutVars>
          <dgm:chMax val="0"/>
          <dgm:chPref val="0"/>
        </dgm:presLayoutVars>
      </dgm:prSet>
      <dgm:spPr/>
    </dgm:pt>
    <dgm:pt modelId="{FAEA36BC-6613-4B21-AF95-94173E641EF3}" type="pres">
      <dgm:prSet presAssocID="{B6DD895D-840D-43A1-AF1D-6BAC021DC568}" presName="childComposite" presStyleCnt="0">
        <dgm:presLayoutVars>
          <dgm:chMax val="0"/>
          <dgm:chPref val="0"/>
        </dgm:presLayoutVars>
      </dgm:prSet>
      <dgm:spPr/>
    </dgm:pt>
    <dgm:pt modelId="{92106E03-895E-4A91-A21B-1B7F70E476BD}" type="pres">
      <dgm:prSet presAssocID="{B6DD895D-840D-43A1-AF1D-6BAC021DC568}" presName="Image" presStyleLbl="node1" presStyleIdx="0" presStyleCnt="2" custScaleX="80230" custScaleY="6394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ose"/>
        </a:ext>
      </dgm:extLst>
    </dgm:pt>
    <dgm:pt modelId="{201B915B-E29A-4F04-9E2D-AED28144380E}" type="pres">
      <dgm:prSet presAssocID="{B6DD895D-840D-43A1-AF1D-6BAC021DC568}" presName="childText" presStyleLbl="lnNode1" presStyleIdx="0" presStyleCnt="2" custScaleY="100051">
        <dgm:presLayoutVars>
          <dgm:chMax val="0"/>
          <dgm:chPref val="0"/>
          <dgm:bulletEnabled val="1"/>
        </dgm:presLayoutVars>
      </dgm:prSet>
      <dgm:spPr/>
    </dgm:pt>
    <dgm:pt modelId="{B32E4863-5349-4BBC-A89F-60983A311FB3}" type="pres">
      <dgm:prSet presAssocID="{6ACA99B8-B314-4CF5-9688-4E4212CB15D6}" presName="childComposite" presStyleCnt="0">
        <dgm:presLayoutVars>
          <dgm:chMax val="0"/>
          <dgm:chPref val="0"/>
        </dgm:presLayoutVars>
      </dgm:prSet>
      <dgm:spPr/>
    </dgm:pt>
    <dgm:pt modelId="{3E1BF639-D86E-437F-A30D-2B8A182F2B9E}" type="pres">
      <dgm:prSet presAssocID="{6ACA99B8-B314-4CF5-9688-4E4212CB15D6}" presName="Image" presStyleLbl="node1" presStyleIdx="1" presStyleCnt="2" custScaleX="79209" custScaleY="69909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ose"/>
        </a:ext>
      </dgm:extLst>
    </dgm:pt>
    <dgm:pt modelId="{320475CB-15EC-46F4-9D36-C6873A63950D}" type="pres">
      <dgm:prSet presAssocID="{6ACA99B8-B314-4CF5-9688-4E4212CB15D6}" presName="childText" presStyleLbl="lnNode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EFB10319-F70B-4C18-B195-2551CE873743}" srcId="{A6CC62F4-E9BE-472C-87C2-0BB25E23B9EE}" destId="{357E5ABC-B386-4AC9-A3D6-593BCFFA4BAF}" srcOrd="0" destOrd="0" parTransId="{FEB77B01-4F57-45C8-807E-7FB4D83F3EB1}" sibTransId="{751F68EE-F002-49ED-9515-0EA796C9AA59}"/>
    <dgm:cxn modelId="{2EA24119-0EEC-4CDB-B1E6-21866993FDE3}" type="presOf" srcId="{B6DD895D-840D-43A1-AF1D-6BAC021DC568}" destId="{201B915B-E29A-4F04-9E2D-AED28144380E}" srcOrd="0" destOrd="0" presId="urn:microsoft.com/office/officeart/2008/layout/PictureAccentList"/>
    <dgm:cxn modelId="{EAAC941B-288E-4101-BE64-DD1E59485D11}" type="presOf" srcId="{A6CC62F4-E9BE-472C-87C2-0BB25E23B9EE}" destId="{FECBFD88-E24B-43F7-9279-54B189BA5572}" srcOrd="0" destOrd="0" presId="urn:microsoft.com/office/officeart/2008/layout/PictureAccentList"/>
    <dgm:cxn modelId="{8F335771-F6EB-4EF7-AE0D-955E9C5B340E}" type="presOf" srcId="{357E5ABC-B386-4AC9-A3D6-593BCFFA4BAF}" destId="{C92A629E-43A6-4626-92D9-078E96F6157A}" srcOrd="0" destOrd="0" presId="urn:microsoft.com/office/officeart/2008/layout/PictureAccentList"/>
    <dgm:cxn modelId="{50512C8A-DA09-410C-8069-66DD14E36938}" srcId="{357E5ABC-B386-4AC9-A3D6-593BCFFA4BAF}" destId="{B6DD895D-840D-43A1-AF1D-6BAC021DC568}" srcOrd="0" destOrd="0" parTransId="{C9F7E5CB-FD21-4C92-AF15-F3AA44F9806E}" sibTransId="{60D54AC5-24B7-49CF-9D63-7EA35A827102}"/>
    <dgm:cxn modelId="{4CB1A2C0-77C3-48A9-96A7-24A72279A190}" type="presOf" srcId="{6ACA99B8-B314-4CF5-9688-4E4212CB15D6}" destId="{320475CB-15EC-46F4-9D36-C6873A63950D}" srcOrd="0" destOrd="0" presId="urn:microsoft.com/office/officeart/2008/layout/PictureAccentList"/>
    <dgm:cxn modelId="{BA48E7D6-3354-48A0-8AAA-133001CCA2AB}" srcId="{357E5ABC-B386-4AC9-A3D6-593BCFFA4BAF}" destId="{6ACA99B8-B314-4CF5-9688-4E4212CB15D6}" srcOrd="1" destOrd="0" parTransId="{23F55527-52A3-4583-891A-371B4CD18A79}" sibTransId="{E49D004E-EC04-44FC-879E-D2DCD0869C2A}"/>
    <dgm:cxn modelId="{531CFE7F-9FF2-4572-B6DA-00AB3F9D724A}" type="presParOf" srcId="{FECBFD88-E24B-43F7-9279-54B189BA5572}" destId="{465E40DD-7764-4319-9A87-CE7EBED5FF4D}" srcOrd="0" destOrd="0" presId="urn:microsoft.com/office/officeart/2008/layout/PictureAccentList"/>
    <dgm:cxn modelId="{7FDA1D8C-924B-4BAE-BD1B-897C0FB99628}" type="presParOf" srcId="{465E40DD-7764-4319-9A87-CE7EBED5FF4D}" destId="{B53CA906-69AE-415F-B62F-1D53CC2FE5C4}" srcOrd="0" destOrd="0" presId="urn:microsoft.com/office/officeart/2008/layout/PictureAccentList"/>
    <dgm:cxn modelId="{30BF2D38-313E-4BF9-9BBF-A1FBCD745BFF}" type="presParOf" srcId="{B53CA906-69AE-415F-B62F-1D53CC2FE5C4}" destId="{C92A629E-43A6-4626-92D9-078E96F6157A}" srcOrd="0" destOrd="0" presId="urn:microsoft.com/office/officeart/2008/layout/PictureAccentList"/>
    <dgm:cxn modelId="{33AFF210-3D76-411B-ABA0-D2CBEC2CF4F6}" type="presParOf" srcId="{465E40DD-7764-4319-9A87-CE7EBED5FF4D}" destId="{1179E83C-5049-42D3-ADB6-4706F6635232}" srcOrd="1" destOrd="0" presId="urn:microsoft.com/office/officeart/2008/layout/PictureAccentList"/>
    <dgm:cxn modelId="{6471C329-EACE-491F-8FBB-65603B64D7CC}" type="presParOf" srcId="{1179E83C-5049-42D3-ADB6-4706F6635232}" destId="{FAEA36BC-6613-4B21-AF95-94173E641EF3}" srcOrd="0" destOrd="0" presId="urn:microsoft.com/office/officeart/2008/layout/PictureAccentList"/>
    <dgm:cxn modelId="{B657F1C8-350A-4975-8473-049B3A051138}" type="presParOf" srcId="{FAEA36BC-6613-4B21-AF95-94173E641EF3}" destId="{92106E03-895E-4A91-A21B-1B7F70E476BD}" srcOrd="0" destOrd="0" presId="urn:microsoft.com/office/officeart/2008/layout/PictureAccentList"/>
    <dgm:cxn modelId="{C981D487-DCF9-43FC-8F2E-1B409D669C62}" type="presParOf" srcId="{FAEA36BC-6613-4B21-AF95-94173E641EF3}" destId="{201B915B-E29A-4F04-9E2D-AED28144380E}" srcOrd="1" destOrd="0" presId="urn:microsoft.com/office/officeart/2008/layout/PictureAccentList"/>
    <dgm:cxn modelId="{2C4824E8-CC43-4062-AAB5-B9129DD44F05}" type="presParOf" srcId="{1179E83C-5049-42D3-ADB6-4706F6635232}" destId="{B32E4863-5349-4BBC-A89F-60983A311FB3}" srcOrd="1" destOrd="0" presId="urn:microsoft.com/office/officeart/2008/layout/PictureAccentList"/>
    <dgm:cxn modelId="{4026B5B0-840D-4CD4-8569-5D8881C4182D}" type="presParOf" srcId="{B32E4863-5349-4BBC-A89F-60983A311FB3}" destId="{3E1BF639-D86E-437F-A30D-2B8A182F2B9E}" srcOrd="0" destOrd="0" presId="urn:microsoft.com/office/officeart/2008/layout/PictureAccentList"/>
    <dgm:cxn modelId="{3EF0C7AF-37CC-4E3B-8556-288F2F952693}" type="presParOf" srcId="{B32E4863-5349-4BBC-A89F-60983A311FB3}" destId="{320475CB-15EC-46F4-9D36-C6873A63950D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AED370BA-A425-4E3F-A688-AF4D0DEDC30F}" type="doc">
      <dgm:prSet loTypeId="urn:microsoft.com/office/officeart/2005/8/layout/pyramid2" loCatId="pyramid" qsTypeId="urn:microsoft.com/office/officeart/2005/8/quickstyle/simple2" qsCatId="simple" csTypeId="urn:microsoft.com/office/officeart/2005/8/colors/colorful4" csCatId="colorful" phldr="1"/>
      <dgm:spPr/>
    </dgm:pt>
    <dgm:pt modelId="{792DF301-3204-4C47-8E66-BD950443DA17}">
      <dgm:prSet phldrT="[Text]" custT="1"/>
      <dgm:spPr/>
      <dgm:t>
        <a:bodyPr/>
        <a:lstStyle/>
        <a:p>
          <a:r>
            <a:rPr lang="el-GR" sz="2000" dirty="0"/>
            <a:t>Εξοικείωση των παιδιών με τεχνολογικά μέσα</a:t>
          </a:r>
          <a:endParaRPr lang="en-US" sz="2000" dirty="0"/>
        </a:p>
      </dgm:t>
    </dgm:pt>
    <dgm:pt modelId="{B40AE977-7564-4942-827B-23802A52B75B}" type="parTrans" cxnId="{DE6C20A7-0815-4183-A36D-21E29E2F4A74}">
      <dgm:prSet/>
      <dgm:spPr/>
      <dgm:t>
        <a:bodyPr/>
        <a:lstStyle/>
        <a:p>
          <a:endParaRPr lang="en-US"/>
        </a:p>
      </dgm:t>
    </dgm:pt>
    <dgm:pt modelId="{8F5F98FC-B281-4982-A706-8F83076265B2}" type="sibTrans" cxnId="{DE6C20A7-0815-4183-A36D-21E29E2F4A74}">
      <dgm:prSet/>
      <dgm:spPr/>
      <dgm:t>
        <a:bodyPr/>
        <a:lstStyle/>
        <a:p>
          <a:endParaRPr lang="en-US"/>
        </a:p>
      </dgm:t>
    </dgm:pt>
    <dgm:pt modelId="{86F0923B-D02F-48CB-8857-64ABC61D7BF8}">
      <dgm:prSet phldrT="[Text]"/>
      <dgm:spPr/>
      <dgm:t>
        <a:bodyPr/>
        <a:lstStyle/>
        <a:p>
          <a:r>
            <a:rPr lang="el-GR" dirty="0"/>
            <a:t>Δημιουργία περιεχομένου</a:t>
          </a:r>
          <a:endParaRPr lang="en-US" dirty="0"/>
        </a:p>
      </dgm:t>
    </dgm:pt>
    <dgm:pt modelId="{04599E84-BC6E-452D-B5B4-9FA38D82B5BD}" type="parTrans" cxnId="{812BFEC3-7A93-446E-82B4-AF86B890257D}">
      <dgm:prSet/>
      <dgm:spPr/>
      <dgm:t>
        <a:bodyPr/>
        <a:lstStyle/>
        <a:p>
          <a:endParaRPr lang="en-US"/>
        </a:p>
      </dgm:t>
    </dgm:pt>
    <dgm:pt modelId="{1A2B76FD-4A18-4F3B-8B51-74B459CD9083}" type="sibTrans" cxnId="{812BFEC3-7A93-446E-82B4-AF86B890257D}">
      <dgm:prSet/>
      <dgm:spPr/>
      <dgm:t>
        <a:bodyPr/>
        <a:lstStyle/>
        <a:p>
          <a:endParaRPr lang="en-US"/>
        </a:p>
      </dgm:t>
    </dgm:pt>
    <dgm:pt modelId="{9B9138EF-4A7A-4027-9875-9AEED1BE8953}">
      <dgm:prSet phldrT="[Text]"/>
      <dgm:spPr/>
      <dgm:t>
        <a:bodyPr/>
        <a:lstStyle/>
        <a:p>
          <a:r>
            <a:rPr lang="el-GR" dirty="0"/>
            <a:t>Φαντασία -Συνεργασία </a:t>
          </a:r>
          <a:endParaRPr lang="en-US" dirty="0"/>
        </a:p>
      </dgm:t>
    </dgm:pt>
    <dgm:pt modelId="{A0339695-5B09-4625-A28E-98713F120E22}" type="parTrans" cxnId="{060C42E7-A8B2-4060-81A5-5B6066D92EAF}">
      <dgm:prSet/>
      <dgm:spPr/>
      <dgm:t>
        <a:bodyPr/>
        <a:lstStyle/>
        <a:p>
          <a:endParaRPr lang="en-US"/>
        </a:p>
      </dgm:t>
    </dgm:pt>
    <dgm:pt modelId="{70C97EBE-CBC1-4053-9BAA-269D90D89B22}" type="sibTrans" cxnId="{060C42E7-A8B2-4060-81A5-5B6066D92EAF}">
      <dgm:prSet/>
      <dgm:spPr/>
      <dgm:t>
        <a:bodyPr/>
        <a:lstStyle/>
        <a:p>
          <a:endParaRPr lang="en-US"/>
        </a:p>
      </dgm:t>
    </dgm:pt>
    <dgm:pt modelId="{86769944-81D4-4802-8F16-8D3388DC9793}" type="pres">
      <dgm:prSet presAssocID="{AED370BA-A425-4E3F-A688-AF4D0DEDC30F}" presName="compositeShape" presStyleCnt="0">
        <dgm:presLayoutVars>
          <dgm:dir/>
          <dgm:resizeHandles/>
        </dgm:presLayoutVars>
      </dgm:prSet>
      <dgm:spPr/>
    </dgm:pt>
    <dgm:pt modelId="{25445449-F873-4C57-AADC-AF5117BFDADF}" type="pres">
      <dgm:prSet presAssocID="{AED370BA-A425-4E3F-A688-AF4D0DEDC30F}" presName="pyramid" presStyleLbl="node1" presStyleIdx="0" presStyleCnt="1"/>
      <dgm:spPr/>
    </dgm:pt>
    <dgm:pt modelId="{EDA6AB14-DD5D-43E1-BDE6-3B44D243FC47}" type="pres">
      <dgm:prSet presAssocID="{AED370BA-A425-4E3F-A688-AF4D0DEDC30F}" presName="theList" presStyleCnt="0"/>
      <dgm:spPr/>
    </dgm:pt>
    <dgm:pt modelId="{05739FE2-37E3-42E0-BFFC-5B5C18ABADA4}" type="pres">
      <dgm:prSet presAssocID="{792DF301-3204-4C47-8E66-BD950443DA17}" presName="aNode" presStyleLbl="fgAcc1" presStyleIdx="0" presStyleCnt="3">
        <dgm:presLayoutVars>
          <dgm:bulletEnabled val="1"/>
        </dgm:presLayoutVars>
      </dgm:prSet>
      <dgm:spPr/>
    </dgm:pt>
    <dgm:pt modelId="{6F52471E-F5D7-4FB0-9062-6091DC1847A0}" type="pres">
      <dgm:prSet presAssocID="{792DF301-3204-4C47-8E66-BD950443DA17}" presName="aSpace" presStyleCnt="0"/>
      <dgm:spPr/>
    </dgm:pt>
    <dgm:pt modelId="{2B240529-EAE1-4999-929F-993D0FC610B8}" type="pres">
      <dgm:prSet presAssocID="{86F0923B-D02F-48CB-8857-64ABC61D7BF8}" presName="aNode" presStyleLbl="fgAcc1" presStyleIdx="1" presStyleCnt="3">
        <dgm:presLayoutVars>
          <dgm:bulletEnabled val="1"/>
        </dgm:presLayoutVars>
      </dgm:prSet>
      <dgm:spPr/>
    </dgm:pt>
    <dgm:pt modelId="{B86A69F3-4345-4CEF-A756-B57F10778E32}" type="pres">
      <dgm:prSet presAssocID="{86F0923B-D02F-48CB-8857-64ABC61D7BF8}" presName="aSpace" presStyleCnt="0"/>
      <dgm:spPr/>
    </dgm:pt>
    <dgm:pt modelId="{2F17225E-7C47-48C6-B3D1-4101AC0D3538}" type="pres">
      <dgm:prSet presAssocID="{9B9138EF-4A7A-4027-9875-9AEED1BE8953}" presName="aNode" presStyleLbl="fgAcc1" presStyleIdx="2" presStyleCnt="3">
        <dgm:presLayoutVars>
          <dgm:bulletEnabled val="1"/>
        </dgm:presLayoutVars>
      </dgm:prSet>
      <dgm:spPr/>
    </dgm:pt>
    <dgm:pt modelId="{63435792-C783-4645-9CE2-19E8C80655B6}" type="pres">
      <dgm:prSet presAssocID="{9B9138EF-4A7A-4027-9875-9AEED1BE8953}" presName="aSpace" presStyleCnt="0"/>
      <dgm:spPr/>
    </dgm:pt>
  </dgm:ptLst>
  <dgm:cxnLst>
    <dgm:cxn modelId="{8F325A09-3E24-4508-8008-639F7365A5C8}" type="presOf" srcId="{AED370BA-A425-4E3F-A688-AF4D0DEDC30F}" destId="{86769944-81D4-4802-8F16-8D3388DC9793}" srcOrd="0" destOrd="0" presId="urn:microsoft.com/office/officeart/2005/8/layout/pyramid2"/>
    <dgm:cxn modelId="{005A9C35-CAC4-43C6-A901-7D4090404C7C}" type="presOf" srcId="{86F0923B-D02F-48CB-8857-64ABC61D7BF8}" destId="{2B240529-EAE1-4999-929F-993D0FC610B8}" srcOrd="0" destOrd="0" presId="urn:microsoft.com/office/officeart/2005/8/layout/pyramid2"/>
    <dgm:cxn modelId="{E06E6C66-CBBD-40E4-9134-CA2278B0CDFE}" type="presOf" srcId="{9B9138EF-4A7A-4027-9875-9AEED1BE8953}" destId="{2F17225E-7C47-48C6-B3D1-4101AC0D3538}" srcOrd="0" destOrd="0" presId="urn:microsoft.com/office/officeart/2005/8/layout/pyramid2"/>
    <dgm:cxn modelId="{DE6C20A7-0815-4183-A36D-21E29E2F4A74}" srcId="{AED370BA-A425-4E3F-A688-AF4D0DEDC30F}" destId="{792DF301-3204-4C47-8E66-BD950443DA17}" srcOrd="0" destOrd="0" parTransId="{B40AE977-7564-4942-827B-23802A52B75B}" sibTransId="{8F5F98FC-B281-4982-A706-8F83076265B2}"/>
    <dgm:cxn modelId="{812BFEC3-7A93-446E-82B4-AF86B890257D}" srcId="{AED370BA-A425-4E3F-A688-AF4D0DEDC30F}" destId="{86F0923B-D02F-48CB-8857-64ABC61D7BF8}" srcOrd="1" destOrd="0" parTransId="{04599E84-BC6E-452D-B5B4-9FA38D82B5BD}" sibTransId="{1A2B76FD-4A18-4F3B-8B51-74B459CD9083}"/>
    <dgm:cxn modelId="{4DDC3EC4-D829-4581-A2BA-967D70F3FE4A}" type="presOf" srcId="{792DF301-3204-4C47-8E66-BD950443DA17}" destId="{05739FE2-37E3-42E0-BFFC-5B5C18ABADA4}" srcOrd="0" destOrd="0" presId="urn:microsoft.com/office/officeart/2005/8/layout/pyramid2"/>
    <dgm:cxn modelId="{060C42E7-A8B2-4060-81A5-5B6066D92EAF}" srcId="{AED370BA-A425-4E3F-A688-AF4D0DEDC30F}" destId="{9B9138EF-4A7A-4027-9875-9AEED1BE8953}" srcOrd="2" destOrd="0" parTransId="{A0339695-5B09-4625-A28E-98713F120E22}" sibTransId="{70C97EBE-CBC1-4053-9BAA-269D90D89B22}"/>
    <dgm:cxn modelId="{BE1D83ED-CCB5-4B77-9A68-9BCED9EB9A00}" type="presParOf" srcId="{86769944-81D4-4802-8F16-8D3388DC9793}" destId="{25445449-F873-4C57-AADC-AF5117BFDADF}" srcOrd="0" destOrd="0" presId="urn:microsoft.com/office/officeart/2005/8/layout/pyramid2"/>
    <dgm:cxn modelId="{218AE42F-A08B-4B9F-AF3D-CE1CD3F931A1}" type="presParOf" srcId="{86769944-81D4-4802-8F16-8D3388DC9793}" destId="{EDA6AB14-DD5D-43E1-BDE6-3B44D243FC47}" srcOrd="1" destOrd="0" presId="urn:microsoft.com/office/officeart/2005/8/layout/pyramid2"/>
    <dgm:cxn modelId="{0999C2AE-5AA3-402C-9F24-56202406A97A}" type="presParOf" srcId="{EDA6AB14-DD5D-43E1-BDE6-3B44D243FC47}" destId="{05739FE2-37E3-42E0-BFFC-5B5C18ABADA4}" srcOrd="0" destOrd="0" presId="urn:microsoft.com/office/officeart/2005/8/layout/pyramid2"/>
    <dgm:cxn modelId="{2EAF541A-08C2-4617-AEF3-4921AB46FCEF}" type="presParOf" srcId="{EDA6AB14-DD5D-43E1-BDE6-3B44D243FC47}" destId="{6F52471E-F5D7-4FB0-9062-6091DC1847A0}" srcOrd="1" destOrd="0" presId="urn:microsoft.com/office/officeart/2005/8/layout/pyramid2"/>
    <dgm:cxn modelId="{E1953C5C-CE00-4BA9-8719-19073C19A796}" type="presParOf" srcId="{EDA6AB14-DD5D-43E1-BDE6-3B44D243FC47}" destId="{2B240529-EAE1-4999-929F-993D0FC610B8}" srcOrd="2" destOrd="0" presId="urn:microsoft.com/office/officeart/2005/8/layout/pyramid2"/>
    <dgm:cxn modelId="{C0C44790-9FB2-4AE1-881A-F8C84E1A4BC3}" type="presParOf" srcId="{EDA6AB14-DD5D-43E1-BDE6-3B44D243FC47}" destId="{B86A69F3-4345-4CEF-A756-B57F10778E32}" srcOrd="3" destOrd="0" presId="urn:microsoft.com/office/officeart/2005/8/layout/pyramid2"/>
    <dgm:cxn modelId="{594149A4-810E-4DD5-A51E-627A4E2D8433}" type="presParOf" srcId="{EDA6AB14-DD5D-43E1-BDE6-3B44D243FC47}" destId="{2F17225E-7C47-48C6-B3D1-4101AC0D3538}" srcOrd="4" destOrd="0" presId="urn:microsoft.com/office/officeart/2005/8/layout/pyramid2"/>
    <dgm:cxn modelId="{85C1D1CC-DCDB-4819-8F75-3208F0295C40}" type="presParOf" srcId="{EDA6AB14-DD5D-43E1-BDE6-3B44D243FC47}" destId="{63435792-C783-4645-9CE2-19E8C80655B6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4E0C57D-F7FF-4646-B07E-72501D4199BD}" type="doc">
      <dgm:prSet loTypeId="urn:microsoft.com/office/officeart/2005/8/layout/cycle7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6D5A369-B7E0-4B7A-B7AB-2E88D93E31FC}">
      <dgm:prSet phldrT="[Text]"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l-GR" sz="2400" dirty="0"/>
            <a:t>Ο δείκτης συναισθηματικής νοημοσύνης (</a:t>
          </a:r>
          <a:r>
            <a:rPr lang="en-US" sz="2400" dirty="0"/>
            <a:t>EQ</a:t>
          </a:r>
          <a:r>
            <a:rPr lang="el-GR" sz="2400" dirty="0"/>
            <a:t>)  είναι εξίσου σημαντικός με τον δείκτη νοημοσύνης (</a:t>
          </a:r>
          <a:r>
            <a:rPr lang="en-US" sz="2400" dirty="0"/>
            <a:t>I</a:t>
          </a:r>
          <a:r>
            <a:rPr lang="el-GR" sz="2400" dirty="0"/>
            <a:t>Q)</a:t>
          </a:r>
          <a:endParaRPr lang="en-US" sz="2000" dirty="0"/>
        </a:p>
      </dgm:t>
    </dgm:pt>
    <dgm:pt modelId="{7C26ACCF-C4C6-4C77-B831-C59B5360E889}" type="parTrans" cxnId="{40166762-E839-4B58-B39C-3AFF5C164F72}">
      <dgm:prSet/>
      <dgm:spPr/>
      <dgm:t>
        <a:bodyPr/>
        <a:lstStyle/>
        <a:p>
          <a:endParaRPr lang="en-US"/>
        </a:p>
      </dgm:t>
    </dgm:pt>
    <dgm:pt modelId="{C4B9596E-927A-43C1-87B7-8761C6170DDD}" type="sibTrans" cxnId="{40166762-E839-4B58-B39C-3AFF5C164F72}">
      <dgm:prSet/>
      <dgm:spPr/>
      <dgm:t>
        <a:bodyPr/>
        <a:lstStyle/>
        <a:p>
          <a:endParaRPr lang="en-US"/>
        </a:p>
      </dgm:t>
    </dgm:pt>
    <dgm:pt modelId="{40491930-F0D0-4629-88F4-857A554E32CC}">
      <dgm:prSet phldrT="[Text]"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l-GR" sz="2000" dirty="0"/>
            <a:t>Η σχέση ψηφιακής αφήγησης με την ανάπτυξη της συναισθηματικής νοημοσύνης των παιδιών είναι στενή.</a:t>
          </a:r>
          <a:endParaRPr lang="en-US" sz="2000" dirty="0"/>
        </a:p>
      </dgm:t>
    </dgm:pt>
    <dgm:pt modelId="{8EF549A8-E635-4018-815B-2FE3CC2E2098}" type="parTrans" cxnId="{27F434EA-3D43-4834-AF2A-9067B1730257}">
      <dgm:prSet/>
      <dgm:spPr/>
      <dgm:t>
        <a:bodyPr/>
        <a:lstStyle/>
        <a:p>
          <a:endParaRPr lang="en-US"/>
        </a:p>
      </dgm:t>
    </dgm:pt>
    <dgm:pt modelId="{AB580BBC-B127-489F-90D7-CB6D69F1C103}" type="sibTrans" cxnId="{27F434EA-3D43-4834-AF2A-9067B1730257}">
      <dgm:prSet/>
      <dgm:spPr/>
      <dgm:t>
        <a:bodyPr/>
        <a:lstStyle/>
        <a:p>
          <a:endParaRPr lang="en-US"/>
        </a:p>
      </dgm:t>
    </dgm:pt>
    <dgm:pt modelId="{5874EDE1-C147-434E-8A9C-2E2FD60B7F23}">
      <dgm:prSet phldrT="[Text]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l-GR" dirty="0"/>
            <a:t> Η μεθοδολογία της εξ αποστάσεως εκπαίδευσης συνεπικουρεί στην δημιουργία υλικού προσανατολισμένου στην συναισθηματική νοημοσύνη των μαθητών</a:t>
          </a:r>
          <a:endParaRPr lang="en-US" dirty="0"/>
        </a:p>
      </dgm:t>
    </dgm:pt>
    <dgm:pt modelId="{ECEF7282-2D6B-4002-9B98-CAE77D68F2FC}" type="parTrans" cxnId="{88BB9DB8-576D-4456-9F83-C89B7074A4CD}">
      <dgm:prSet/>
      <dgm:spPr/>
      <dgm:t>
        <a:bodyPr/>
        <a:lstStyle/>
        <a:p>
          <a:endParaRPr lang="en-US"/>
        </a:p>
      </dgm:t>
    </dgm:pt>
    <dgm:pt modelId="{E89BEB92-D155-4C26-8482-95ED64A576BA}" type="sibTrans" cxnId="{88BB9DB8-576D-4456-9F83-C89B7074A4CD}">
      <dgm:prSet/>
      <dgm:spPr/>
      <dgm:t>
        <a:bodyPr/>
        <a:lstStyle/>
        <a:p>
          <a:endParaRPr lang="en-US"/>
        </a:p>
      </dgm:t>
    </dgm:pt>
    <dgm:pt modelId="{8C93CD04-0309-4C6C-B435-CB56CDBE1F44}" type="pres">
      <dgm:prSet presAssocID="{C4E0C57D-F7FF-4646-B07E-72501D4199BD}" presName="Name0" presStyleCnt="0">
        <dgm:presLayoutVars>
          <dgm:dir/>
          <dgm:resizeHandles val="exact"/>
        </dgm:presLayoutVars>
      </dgm:prSet>
      <dgm:spPr/>
    </dgm:pt>
    <dgm:pt modelId="{60CF44D1-7674-4595-AB38-6C073873E708}" type="pres">
      <dgm:prSet presAssocID="{F6D5A369-B7E0-4B7A-B7AB-2E88D93E31FC}" presName="node" presStyleLbl="node1" presStyleIdx="0" presStyleCnt="3" custScaleX="246365" custScaleY="126037">
        <dgm:presLayoutVars>
          <dgm:bulletEnabled val="1"/>
        </dgm:presLayoutVars>
      </dgm:prSet>
      <dgm:spPr/>
    </dgm:pt>
    <dgm:pt modelId="{91E5ACE6-6B4F-4908-8777-AF21F157AAEC}" type="pres">
      <dgm:prSet presAssocID="{C4B9596E-927A-43C1-87B7-8761C6170DDD}" presName="sibTrans" presStyleLbl="sibTrans2D1" presStyleIdx="0" presStyleCnt="3"/>
      <dgm:spPr/>
    </dgm:pt>
    <dgm:pt modelId="{7E8A41D9-4AA2-4D90-B67F-42A58D621D06}" type="pres">
      <dgm:prSet presAssocID="{C4B9596E-927A-43C1-87B7-8761C6170DDD}" presName="connectorText" presStyleLbl="sibTrans2D1" presStyleIdx="0" presStyleCnt="3"/>
      <dgm:spPr/>
    </dgm:pt>
    <dgm:pt modelId="{3970CC5D-9831-433C-8E7A-3EA832747DA5}" type="pres">
      <dgm:prSet presAssocID="{5874EDE1-C147-434E-8A9C-2E2FD60B7F23}" presName="node" presStyleLbl="node1" presStyleIdx="1" presStyleCnt="3" custScaleX="142829" custScaleY="149427">
        <dgm:presLayoutVars>
          <dgm:bulletEnabled val="1"/>
        </dgm:presLayoutVars>
      </dgm:prSet>
      <dgm:spPr/>
    </dgm:pt>
    <dgm:pt modelId="{8833CA98-AD81-47B0-A0F2-1B1125300D0F}" type="pres">
      <dgm:prSet presAssocID="{E89BEB92-D155-4C26-8482-95ED64A576BA}" presName="sibTrans" presStyleLbl="sibTrans2D1" presStyleIdx="1" presStyleCnt="3"/>
      <dgm:spPr/>
    </dgm:pt>
    <dgm:pt modelId="{53220D34-2411-4A44-8BD1-290A0A9AF9A9}" type="pres">
      <dgm:prSet presAssocID="{E89BEB92-D155-4C26-8482-95ED64A576BA}" presName="connectorText" presStyleLbl="sibTrans2D1" presStyleIdx="1" presStyleCnt="3"/>
      <dgm:spPr/>
    </dgm:pt>
    <dgm:pt modelId="{CF53772A-E097-43FC-B9E3-7FF263DBC816}" type="pres">
      <dgm:prSet presAssocID="{40491930-F0D0-4629-88F4-857A554E32CC}" presName="node" presStyleLbl="node1" presStyleIdx="2" presStyleCnt="3" custScaleX="134665" custScaleY="120316">
        <dgm:presLayoutVars>
          <dgm:bulletEnabled val="1"/>
        </dgm:presLayoutVars>
      </dgm:prSet>
      <dgm:spPr/>
    </dgm:pt>
    <dgm:pt modelId="{4CD36A91-8794-432D-9A74-9C3DFB1173DD}" type="pres">
      <dgm:prSet presAssocID="{AB580BBC-B127-489F-90D7-CB6D69F1C103}" presName="sibTrans" presStyleLbl="sibTrans2D1" presStyleIdx="2" presStyleCnt="3"/>
      <dgm:spPr/>
    </dgm:pt>
    <dgm:pt modelId="{613F57AC-7EAD-4287-B996-12F403667D6F}" type="pres">
      <dgm:prSet presAssocID="{AB580BBC-B127-489F-90D7-CB6D69F1C103}" presName="connectorText" presStyleLbl="sibTrans2D1" presStyleIdx="2" presStyleCnt="3"/>
      <dgm:spPr/>
    </dgm:pt>
  </dgm:ptLst>
  <dgm:cxnLst>
    <dgm:cxn modelId="{21FF130B-8682-4917-B5E8-9E6728294A60}" type="presOf" srcId="{C4E0C57D-F7FF-4646-B07E-72501D4199BD}" destId="{8C93CD04-0309-4C6C-B435-CB56CDBE1F44}" srcOrd="0" destOrd="0" presId="urn:microsoft.com/office/officeart/2005/8/layout/cycle7"/>
    <dgm:cxn modelId="{13C83B0F-9CD8-42F0-B50B-4459F10C754F}" type="presOf" srcId="{C4B9596E-927A-43C1-87B7-8761C6170DDD}" destId="{7E8A41D9-4AA2-4D90-B67F-42A58D621D06}" srcOrd="1" destOrd="0" presId="urn:microsoft.com/office/officeart/2005/8/layout/cycle7"/>
    <dgm:cxn modelId="{29D8A915-893D-4F19-8F80-AF11031AC373}" type="presOf" srcId="{40491930-F0D0-4629-88F4-857A554E32CC}" destId="{CF53772A-E097-43FC-B9E3-7FF263DBC816}" srcOrd="0" destOrd="0" presId="urn:microsoft.com/office/officeart/2005/8/layout/cycle7"/>
    <dgm:cxn modelId="{F95AB928-7FD4-43C6-BE39-2F66A3EFA2E9}" type="presOf" srcId="{E89BEB92-D155-4C26-8482-95ED64A576BA}" destId="{8833CA98-AD81-47B0-A0F2-1B1125300D0F}" srcOrd="0" destOrd="0" presId="urn:microsoft.com/office/officeart/2005/8/layout/cycle7"/>
    <dgm:cxn modelId="{52C54630-9834-4255-A82B-558FE39EAAC5}" type="presOf" srcId="{5874EDE1-C147-434E-8A9C-2E2FD60B7F23}" destId="{3970CC5D-9831-433C-8E7A-3EA832747DA5}" srcOrd="0" destOrd="0" presId="urn:microsoft.com/office/officeart/2005/8/layout/cycle7"/>
    <dgm:cxn modelId="{40166762-E839-4B58-B39C-3AFF5C164F72}" srcId="{C4E0C57D-F7FF-4646-B07E-72501D4199BD}" destId="{F6D5A369-B7E0-4B7A-B7AB-2E88D93E31FC}" srcOrd="0" destOrd="0" parTransId="{7C26ACCF-C4C6-4C77-B831-C59B5360E889}" sibTransId="{C4B9596E-927A-43C1-87B7-8761C6170DDD}"/>
    <dgm:cxn modelId="{EA747562-6B39-4A87-9C42-85FBEF3AFC21}" type="presOf" srcId="{AB580BBC-B127-489F-90D7-CB6D69F1C103}" destId="{4CD36A91-8794-432D-9A74-9C3DFB1173DD}" srcOrd="0" destOrd="0" presId="urn:microsoft.com/office/officeart/2005/8/layout/cycle7"/>
    <dgm:cxn modelId="{1769B647-5F59-469F-B2AB-9164601E4CD4}" type="presOf" srcId="{AB580BBC-B127-489F-90D7-CB6D69F1C103}" destId="{613F57AC-7EAD-4287-B996-12F403667D6F}" srcOrd="1" destOrd="0" presId="urn:microsoft.com/office/officeart/2005/8/layout/cycle7"/>
    <dgm:cxn modelId="{6A96996C-8FBE-489B-9C0C-6854BD2A7388}" type="presOf" srcId="{C4B9596E-927A-43C1-87B7-8761C6170DDD}" destId="{91E5ACE6-6B4F-4908-8777-AF21F157AAEC}" srcOrd="0" destOrd="0" presId="urn:microsoft.com/office/officeart/2005/8/layout/cycle7"/>
    <dgm:cxn modelId="{9A949278-BF00-43DA-8B61-D2393D59D84C}" type="presOf" srcId="{E89BEB92-D155-4C26-8482-95ED64A576BA}" destId="{53220D34-2411-4A44-8BD1-290A0A9AF9A9}" srcOrd="1" destOrd="0" presId="urn:microsoft.com/office/officeart/2005/8/layout/cycle7"/>
    <dgm:cxn modelId="{18179592-5F32-46B4-B38D-B7AC6518C580}" type="presOf" srcId="{F6D5A369-B7E0-4B7A-B7AB-2E88D93E31FC}" destId="{60CF44D1-7674-4595-AB38-6C073873E708}" srcOrd="0" destOrd="0" presId="urn:microsoft.com/office/officeart/2005/8/layout/cycle7"/>
    <dgm:cxn modelId="{88BB9DB8-576D-4456-9F83-C89B7074A4CD}" srcId="{C4E0C57D-F7FF-4646-B07E-72501D4199BD}" destId="{5874EDE1-C147-434E-8A9C-2E2FD60B7F23}" srcOrd="1" destOrd="0" parTransId="{ECEF7282-2D6B-4002-9B98-CAE77D68F2FC}" sibTransId="{E89BEB92-D155-4C26-8482-95ED64A576BA}"/>
    <dgm:cxn modelId="{27F434EA-3D43-4834-AF2A-9067B1730257}" srcId="{C4E0C57D-F7FF-4646-B07E-72501D4199BD}" destId="{40491930-F0D0-4629-88F4-857A554E32CC}" srcOrd="2" destOrd="0" parTransId="{8EF549A8-E635-4018-815B-2FE3CC2E2098}" sibTransId="{AB580BBC-B127-489F-90D7-CB6D69F1C103}"/>
    <dgm:cxn modelId="{63001198-0A26-4D1B-8954-0FCCCCEE6BE5}" type="presParOf" srcId="{8C93CD04-0309-4C6C-B435-CB56CDBE1F44}" destId="{60CF44D1-7674-4595-AB38-6C073873E708}" srcOrd="0" destOrd="0" presId="urn:microsoft.com/office/officeart/2005/8/layout/cycle7"/>
    <dgm:cxn modelId="{AF58D237-6ACF-468E-B11C-FFE849717EB0}" type="presParOf" srcId="{8C93CD04-0309-4C6C-B435-CB56CDBE1F44}" destId="{91E5ACE6-6B4F-4908-8777-AF21F157AAEC}" srcOrd="1" destOrd="0" presId="urn:microsoft.com/office/officeart/2005/8/layout/cycle7"/>
    <dgm:cxn modelId="{16AA4F13-86A6-49EE-AEFB-34A46570550B}" type="presParOf" srcId="{91E5ACE6-6B4F-4908-8777-AF21F157AAEC}" destId="{7E8A41D9-4AA2-4D90-B67F-42A58D621D06}" srcOrd="0" destOrd="0" presId="urn:microsoft.com/office/officeart/2005/8/layout/cycle7"/>
    <dgm:cxn modelId="{B63232EF-FD94-4D12-AAF3-AF8550FA48D3}" type="presParOf" srcId="{8C93CD04-0309-4C6C-B435-CB56CDBE1F44}" destId="{3970CC5D-9831-433C-8E7A-3EA832747DA5}" srcOrd="2" destOrd="0" presId="urn:microsoft.com/office/officeart/2005/8/layout/cycle7"/>
    <dgm:cxn modelId="{7774AEF1-3993-4B84-8462-251EDCE863A9}" type="presParOf" srcId="{8C93CD04-0309-4C6C-B435-CB56CDBE1F44}" destId="{8833CA98-AD81-47B0-A0F2-1B1125300D0F}" srcOrd="3" destOrd="0" presId="urn:microsoft.com/office/officeart/2005/8/layout/cycle7"/>
    <dgm:cxn modelId="{A12B91A6-D568-4F3C-AFA9-035BCCCE4B7D}" type="presParOf" srcId="{8833CA98-AD81-47B0-A0F2-1B1125300D0F}" destId="{53220D34-2411-4A44-8BD1-290A0A9AF9A9}" srcOrd="0" destOrd="0" presId="urn:microsoft.com/office/officeart/2005/8/layout/cycle7"/>
    <dgm:cxn modelId="{52FF7E0F-04B6-4529-B1C9-B8040A3B81EE}" type="presParOf" srcId="{8C93CD04-0309-4C6C-B435-CB56CDBE1F44}" destId="{CF53772A-E097-43FC-B9E3-7FF263DBC816}" srcOrd="4" destOrd="0" presId="urn:microsoft.com/office/officeart/2005/8/layout/cycle7"/>
    <dgm:cxn modelId="{11D6F6BA-4E2F-4758-852D-BB6EAB8ECF63}" type="presParOf" srcId="{8C93CD04-0309-4C6C-B435-CB56CDBE1F44}" destId="{4CD36A91-8794-432D-9A74-9C3DFB1173DD}" srcOrd="5" destOrd="0" presId="urn:microsoft.com/office/officeart/2005/8/layout/cycle7"/>
    <dgm:cxn modelId="{264A904E-DCEB-4A40-A270-FD9ACC4FA18B}" type="presParOf" srcId="{4CD36A91-8794-432D-9A74-9C3DFB1173DD}" destId="{613F57AC-7EAD-4287-B996-12F403667D6F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4A5F0C-7A46-46F4-8992-3A27070CFFAC}" type="doc">
      <dgm:prSet loTypeId="urn:microsoft.com/office/officeart/2005/8/layout/cycle4#1" loCatId="matrix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B7382FF2-4693-4928-A457-F373F0101D56}">
      <dgm:prSet phldrT="[Text]" custT="1"/>
      <dgm:spPr/>
      <dgm:t>
        <a:bodyPr/>
        <a:lstStyle/>
        <a:p>
          <a:r>
            <a:rPr lang="el-GR" sz="1800" dirty="0"/>
            <a:t>Αποτελέσματα - </a:t>
          </a:r>
        </a:p>
        <a:p>
          <a:r>
            <a:rPr lang="el-GR" sz="1800" dirty="0"/>
            <a:t>Συμπεράσματα</a:t>
          </a:r>
          <a:endParaRPr lang="en-US" sz="1800" dirty="0"/>
        </a:p>
      </dgm:t>
    </dgm:pt>
    <dgm:pt modelId="{50531EC7-8434-44BD-929D-72E48AC2A49F}" type="sibTrans" cxnId="{5FFF7D89-F8A6-4A65-99C7-78C5BF4E3AB6}">
      <dgm:prSet/>
      <dgm:spPr/>
      <dgm:t>
        <a:bodyPr/>
        <a:lstStyle/>
        <a:p>
          <a:endParaRPr lang="en-US"/>
        </a:p>
      </dgm:t>
    </dgm:pt>
    <dgm:pt modelId="{8B50A4B1-2E43-47F9-9C81-CD0795E25C48}" type="parTrans" cxnId="{5FFF7D89-F8A6-4A65-99C7-78C5BF4E3AB6}">
      <dgm:prSet/>
      <dgm:spPr/>
      <dgm:t>
        <a:bodyPr/>
        <a:lstStyle/>
        <a:p>
          <a:endParaRPr lang="en-US"/>
        </a:p>
      </dgm:t>
    </dgm:pt>
    <dgm:pt modelId="{DA261CF3-7EAF-4917-95B9-953BE35DD7E4}">
      <dgm:prSet phldrT="[Text]" custT="1"/>
      <dgm:spPr/>
      <dgm:t>
        <a:bodyPr/>
        <a:lstStyle/>
        <a:p>
          <a:r>
            <a:rPr lang="el-GR" sz="2000" dirty="0"/>
            <a:t>Έρευνα</a:t>
          </a:r>
          <a:endParaRPr lang="en-US" sz="2000" dirty="0"/>
        </a:p>
      </dgm:t>
    </dgm:pt>
    <dgm:pt modelId="{0E8D5B1A-0895-43CB-937B-56B92E1C3618}">
      <dgm:prSet phldrT="[Text]" custT="1"/>
      <dgm:spPr/>
      <dgm:t>
        <a:bodyPr/>
        <a:lstStyle/>
        <a:p>
          <a:r>
            <a:rPr lang="el-GR" sz="1700" dirty="0"/>
            <a:t>Μεθοδολογία</a:t>
          </a:r>
          <a:endParaRPr lang="en-US" sz="1700" dirty="0"/>
        </a:p>
      </dgm:t>
    </dgm:pt>
    <dgm:pt modelId="{782954CF-8907-43CE-8D70-90BCEBD1924C}" type="sibTrans" cxnId="{AF646E15-9A47-45CA-B01D-592E084C98C5}">
      <dgm:prSet/>
      <dgm:spPr/>
      <dgm:t>
        <a:bodyPr/>
        <a:lstStyle/>
        <a:p>
          <a:endParaRPr lang="en-US"/>
        </a:p>
      </dgm:t>
    </dgm:pt>
    <dgm:pt modelId="{078542F1-9BFF-41BD-9157-88EF76BCA7DC}" type="parTrans" cxnId="{AF646E15-9A47-45CA-B01D-592E084C98C5}">
      <dgm:prSet/>
      <dgm:spPr/>
      <dgm:t>
        <a:bodyPr/>
        <a:lstStyle/>
        <a:p>
          <a:endParaRPr lang="en-US"/>
        </a:p>
      </dgm:t>
    </dgm:pt>
    <dgm:pt modelId="{6D29A298-058C-42AF-B38A-6592206540E1}" type="sibTrans" cxnId="{380135B0-F1BB-48CA-846F-8ECF0235BBF1}">
      <dgm:prSet/>
      <dgm:spPr/>
      <dgm:t>
        <a:bodyPr/>
        <a:lstStyle/>
        <a:p>
          <a:endParaRPr lang="en-US"/>
        </a:p>
      </dgm:t>
    </dgm:pt>
    <dgm:pt modelId="{BB7EEA40-A8D6-45CA-9986-8846F73D1BF7}" type="parTrans" cxnId="{380135B0-F1BB-48CA-846F-8ECF0235BBF1}">
      <dgm:prSet/>
      <dgm:spPr/>
      <dgm:t>
        <a:bodyPr/>
        <a:lstStyle/>
        <a:p>
          <a:endParaRPr lang="en-US"/>
        </a:p>
      </dgm:t>
    </dgm:pt>
    <dgm:pt modelId="{CE9C9C01-424E-495D-BB17-9C8CCF8F169A}">
      <dgm:prSet phldrT="[Text]" custT="1"/>
      <dgm:spPr/>
      <dgm:t>
        <a:bodyPr/>
        <a:lstStyle/>
        <a:p>
          <a:r>
            <a:rPr lang="el-GR" sz="2000" dirty="0"/>
            <a:t>Σκοπός</a:t>
          </a:r>
          <a:endParaRPr lang="en-US" sz="2000" dirty="0"/>
        </a:p>
      </dgm:t>
    </dgm:pt>
    <dgm:pt modelId="{193EFD44-70E9-4462-BCA5-ECEEF44803B8}">
      <dgm:prSet phldrT="[Text]" custT="1"/>
      <dgm:spPr/>
      <dgm:t>
        <a:bodyPr/>
        <a:lstStyle/>
        <a:p>
          <a:pPr algn="ctr"/>
          <a:r>
            <a:rPr lang="el-GR" sz="1700" dirty="0"/>
            <a:t>Εκπαιδευτικό</a:t>
          </a:r>
        </a:p>
        <a:p>
          <a:pPr algn="ctr"/>
          <a:r>
            <a:rPr lang="el-GR" sz="1700" dirty="0"/>
            <a:t>υλικό</a:t>
          </a:r>
          <a:endParaRPr lang="en-US" sz="1700" dirty="0"/>
        </a:p>
      </dgm:t>
    </dgm:pt>
    <dgm:pt modelId="{8CA2FDBE-46E6-4E71-ADE3-A36FF17743EE}" type="sibTrans" cxnId="{D7FE03C9-45B1-448B-8164-CBDE3E55F445}">
      <dgm:prSet/>
      <dgm:spPr/>
      <dgm:t>
        <a:bodyPr/>
        <a:lstStyle/>
        <a:p>
          <a:endParaRPr lang="en-US"/>
        </a:p>
      </dgm:t>
    </dgm:pt>
    <dgm:pt modelId="{08F486A2-CB2A-4020-80E1-E68FFF0C6156}" type="parTrans" cxnId="{D7FE03C9-45B1-448B-8164-CBDE3E55F445}">
      <dgm:prSet/>
      <dgm:spPr/>
      <dgm:t>
        <a:bodyPr/>
        <a:lstStyle/>
        <a:p>
          <a:endParaRPr lang="en-US"/>
        </a:p>
      </dgm:t>
    </dgm:pt>
    <dgm:pt modelId="{4F533EA8-9047-4CD1-A346-7295FA3189A5}" type="sibTrans" cxnId="{0F157385-EF95-41E0-BBFE-CF2CABD5C85B}">
      <dgm:prSet/>
      <dgm:spPr/>
      <dgm:t>
        <a:bodyPr/>
        <a:lstStyle/>
        <a:p>
          <a:endParaRPr lang="en-US"/>
        </a:p>
      </dgm:t>
    </dgm:pt>
    <dgm:pt modelId="{DF116D36-39F6-4217-95AE-ED25241FD898}" type="parTrans" cxnId="{0F157385-EF95-41E0-BBFE-CF2CABD5C85B}">
      <dgm:prSet/>
      <dgm:spPr/>
      <dgm:t>
        <a:bodyPr/>
        <a:lstStyle/>
        <a:p>
          <a:endParaRPr lang="en-US"/>
        </a:p>
      </dgm:t>
    </dgm:pt>
    <dgm:pt modelId="{31BFCE8A-A7F2-4CAF-9174-39F9E15C7FCD}">
      <dgm:prSet phldrT="[Text]" custT="1"/>
      <dgm:spPr/>
      <dgm:t>
        <a:bodyPr/>
        <a:lstStyle/>
        <a:p>
          <a:pPr algn="l"/>
          <a:r>
            <a:rPr lang="el-GR" sz="2400" dirty="0"/>
            <a:t>Ορισμοί</a:t>
          </a:r>
          <a:endParaRPr lang="en-US" sz="2400" dirty="0"/>
        </a:p>
      </dgm:t>
    </dgm:pt>
    <dgm:pt modelId="{92184A56-67E4-49AC-89AE-0AA5305E5CA7}">
      <dgm:prSet phldrT="[Text]" custT="1"/>
      <dgm:spPr/>
      <dgm:t>
        <a:bodyPr/>
        <a:lstStyle/>
        <a:p>
          <a:r>
            <a:rPr lang="el-GR" sz="1700" dirty="0">
              <a:latin typeface="Times New Roman" panose="02020603050405020304" pitchFamily="18" charset="0"/>
              <a:cs typeface="Times New Roman" panose="02020603050405020304" pitchFamily="18" charset="0"/>
            </a:rPr>
            <a:t>Θεωρητικό πλαίσιο</a:t>
          </a:r>
          <a:endParaRPr lang="en-US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F55375-A039-4B41-A9C0-C3D4EE49C9B9}" type="sibTrans" cxnId="{843337F8-76FC-4BAF-AA79-D9E7E89071C7}">
      <dgm:prSet/>
      <dgm:spPr/>
      <dgm:t>
        <a:bodyPr/>
        <a:lstStyle/>
        <a:p>
          <a:endParaRPr lang="en-US"/>
        </a:p>
      </dgm:t>
    </dgm:pt>
    <dgm:pt modelId="{9DB38839-4F6B-4000-99C1-1C96F5A23EEB}" type="parTrans" cxnId="{843337F8-76FC-4BAF-AA79-D9E7E89071C7}">
      <dgm:prSet/>
      <dgm:spPr/>
      <dgm:t>
        <a:bodyPr/>
        <a:lstStyle/>
        <a:p>
          <a:endParaRPr lang="en-US"/>
        </a:p>
      </dgm:t>
    </dgm:pt>
    <dgm:pt modelId="{A4FFAF97-9448-439D-B567-CBC33B27BDE8}" type="sibTrans" cxnId="{BAB0D206-12A2-40BA-8E78-061005633F3A}">
      <dgm:prSet/>
      <dgm:spPr/>
      <dgm:t>
        <a:bodyPr/>
        <a:lstStyle/>
        <a:p>
          <a:endParaRPr lang="en-US"/>
        </a:p>
      </dgm:t>
    </dgm:pt>
    <dgm:pt modelId="{74FC7248-24A6-4CAB-A000-CE1CE4C5E328}" type="parTrans" cxnId="{BAB0D206-12A2-40BA-8E78-061005633F3A}">
      <dgm:prSet/>
      <dgm:spPr/>
      <dgm:t>
        <a:bodyPr/>
        <a:lstStyle/>
        <a:p>
          <a:endParaRPr lang="en-US"/>
        </a:p>
      </dgm:t>
    </dgm:pt>
    <dgm:pt modelId="{7624D2AD-B0AA-4CAA-8EB5-2919834F55B5}">
      <dgm:prSet phldrT="[Text]" custT="1"/>
      <dgm:spPr/>
      <dgm:t>
        <a:bodyPr/>
        <a:lstStyle/>
        <a:p>
          <a:r>
            <a:rPr lang="el-GR" sz="2400" dirty="0"/>
            <a:t>Ευρήματα</a:t>
          </a:r>
          <a:endParaRPr lang="en-US" sz="2400" dirty="0"/>
        </a:p>
      </dgm:t>
    </dgm:pt>
    <dgm:pt modelId="{E861A04C-157F-42D9-911B-DDF26EB80FA0}" type="sibTrans" cxnId="{EAF909FE-0775-40E1-8A93-BB26794EF501}">
      <dgm:prSet/>
      <dgm:spPr/>
      <dgm:t>
        <a:bodyPr/>
        <a:lstStyle/>
        <a:p>
          <a:endParaRPr lang="en-US"/>
        </a:p>
      </dgm:t>
    </dgm:pt>
    <dgm:pt modelId="{A1243A06-CC34-4E8C-92D9-6A56A963A318}" type="parTrans" cxnId="{EAF909FE-0775-40E1-8A93-BB26794EF501}">
      <dgm:prSet/>
      <dgm:spPr/>
      <dgm:t>
        <a:bodyPr/>
        <a:lstStyle/>
        <a:p>
          <a:endParaRPr lang="en-US"/>
        </a:p>
      </dgm:t>
    </dgm:pt>
    <dgm:pt modelId="{406D6D2E-ED0B-480A-860D-67FF0F0806AF}">
      <dgm:prSet phldrT="[Text]"/>
      <dgm:spPr/>
      <dgm:t>
        <a:bodyPr/>
        <a:lstStyle/>
        <a:p>
          <a:endParaRPr lang="en-US"/>
        </a:p>
      </dgm:t>
    </dgm:pt>
    <dgm:pt modelId="{A4583370-CB76-4028-83C7-8377309A71E9}" type="sibTrans" cxnId="{AA224033-F99C-4424-899F-AE0F0C7313D9}">
      <dgm:prSet/>
      <dgm:spPr/>
      <dgm:t>
        <a:bodyPr/>
        <a:lstStyle/>
        <a:p>
          <a:endParaRPr lang="en-US"/>
        </a:p>
      </dgm:t>
    </dgm:pt>
    <dgm:pt modelId="{039770C0-E093-46A5-A934-CC9D52C7BAAE}" type="parTrans" cxnId="{AA224033-F99C-4424-899F-AE0F0C7313D9}">
      <dgm:prSet/>
      <dgm:spPr/>
      <dgm:t>
        <a:bodyPr/>
        <a:lstStyle/>
        <a:p>
          <a:endParaRPr lang="en-US"/>
        </a:p>
      </dgm:t>
    </dgm:pt>
    <dgm:pt modelId="{B1376BD5-73EC-4056-B9F6-7EA811646FA6}">
      <dgm:prSet phldrT="[Text]" custT="1"/>
      <dgm:spPr/>
      <dgm:t>
        <a:bodyPr/>
        <a:lstStyle/>
        <a:p>
          <a:pPr algn="l"/>
          <a:r>
            <a:rPr lang="el-GR" sz="2400" dirty="0"/>
            <a:t>Επισκόπηση Βιβλιογραφίας</a:t>
          </a:r>
          <a:endParaRPr lang="en-US" sz="2400" dirty="0"/>
        </a:p>
      </dgm:t>
    </dgm:pt>
    <dgm:pt modelId="{19C9532C-6DAE-450A-B819-594498BF7AD6}" type="parTrans" cxnId="{BE10A8D6-D080-4A26-BD2B-C18F53519679}">
      <dgm:prSet/>
      <dgm:spPr/>
      <dgm:t>
        <a:bodyPr/>
        <a:lstStyle/>
        <a:p>
          <a:endParaRPr lang="en-US"/>
        </a:p>
      </dgm:t>
    </dgm:pt>
    <dgm:pt modelId="{69C51114-0240-444E-9091-EE5904345E72}" type="sibTrans" cxnId="{BE10A8D6-D080-4A26-BD2B-C18F53519679}">
      <dgm:prSet/>
      <dgm:spPr/>
      <dgm:t>
        <a:bodyPr/>
        <a:lstStyle/>
        <a:p>
          <a:endParaRPr lang="en-US"/>
        </a:p>
      </dgm:t>
    </dgm:pt>
    <dgm:pt modelId="{198A3C40-F75C-4599-8DB4-2AA281BE8F58}">
      <dgm:prSet phldrT="[Text]" custT="1"/>
      <dgm:spPr/>
      <dgm:t>
        <a:bodyPr/>
        <a:lstStyle/>
        <a:p>
          <a:r>
            <a:rPr lang="el-GR" sz="2400" dirty="0"/>
            <a:t>Περιορισμοί</a:t>
          </a:r>
          <a:endParaRPr lang="en-US" sz="2400" dirty="0"/>
        </a:p>
      </dgm:t>
    </dgm:pt>
    <dgm:pt modelId="{C4010A14-E2FD-466D-A55C-758125BDB592}" type="parTrans" cxnId="{A5CCD061-FDEC-44A3-9125-FEBD87801791}">
      <dgm:prSet/>
      <dgm:spPr/>
      <dgm:t>
        <a:bodyPr/>
        <a:lstStyle/>
        <a:p>
          <a:endParaRPr lang="en-US"/>
        </a:p>
      </dgm:t>
    </dgm:pt>
    <dgm:pt modelId="{39F0C696-B409-428A-B957-4405A40EBF2C}" type="sibTrans" cxnId="{A5CCD061-FDEC-44A3-9125-FEBD87801791}">
      <dgm:prSet/>
      <dgm:spPr/>
      <dgm:t>
        <a:bodyPr/>
        <a:lstStyle/>
        <a:p>
          <a:endParaRPr lang="en-US"/>
        </a:p>
      </dgm:t>
    </dgm:pt>
    <dgm:pt modelId="{73DC6496-2902-4E7C-91D3-EA53A8F28D65}">
      <dgm:prSet phldrT="[Text]" custT="1"/>
      <dgm:spPr/>
      <dgm:t>
        <a:bodyPr/>
        <a:lstStyle/>
        <a:p>
          <a:endParaRPr lang="en-US" sz="2000" dirty="0"/>
        </a:p>
      </dgm:t>
    </dgm:pt>
    <dgm:pt modelId="{B250F30D-DB8D-4D3B-B38B-BF5EBB4DC501}" type="parTrans" cxnId="{F2A154AC-92C3-4BBD-944D-3BDE3F7941F6}">
      <dgm:prSet/>
      <dgm:spPr/>
      <dgm:t>
        <a:bodyPr/>
        <a:lstStyle/>
        <a:p>
          <a:endParaRPr lang="en-US"/>
        </a:p>
      </dgm:t>
    </dgm:pt>
    <dgm:pt modelId="{5E4FDD9E-81B7-436D-90AF-4D990D6A5DC6}" type="sibTrans" cxnId="{F2A154AC-92C3-4BBD-944D-3BDE3F7941F6}">
      <dgm:prSet/>
      <dgm:spPr/>
      <dgm:t>
        <a:bodyPr/>
        <a:lstStyle/>
        <a:p>
          <a:endParaRPr lang="en-US"/>
        </a:p>
      </dgm:t>
    </dgm:pt>
    <dgm:pt modelId="{DF399C2B-3705-417D-AA25-75AE542331AC}">
      <dgm:prSet phldrT="[Text]" custT="1"/>
      <dgm:spPr/>
      <dgm:t>
        <a:bodyPr/>
        <a:lstStyle/>
        <a:p>
          <a:r>
            <a:rPr lang="el-GR" sz="2400" dirty="0"/>
            <a:t>Μελλοντικές  έρευνες</a:t>
          </a:r>
          <a:endParaRPr lang="en-US" sz="2400" dirty="0"/>
        </a:p>
      </dgm:t>
    </dgm:pt>
    <dgm:pt modelId="{AE18DDF2-EB30-4967-852C-39799CF99F10}" type="parTrans" cxnId="{BBABD7CD-73B7-4CDB-9397-E4E945B3C9B8}">
      <dgm:prSet/>
      <dgm:spPr/>
      <dgm:t>
        <a:bodyPr/>
        <a:lstStyle/>
        <a:p>
          <a:endParaRPr lang="en-US"/>
        </a:p>
      </dgm:t>
    </dgm:pt>
    <dgm:pt modelId="{8E8F9DCF-48C9-4A44-B943-9C7FF02DEE7A}" type="sibTrans" cxnId="{BBABD7CD-73B7-4CDB-9397-E4E945B3C9B8}">
      <dgm:prSet/>
      <dgm:spPr/>
      <dgm:t>
        <a:bodyPr/>
        <a:lstStyle/>
        <a:p>
          <a:endParaRPr lang="en-US"/>
        </a:p>
      </dgm:t>
    </dgm:pt>
    <dgm:pt modelId="{E77079F7-1A48-41A2-B1F5-B64550813CF1}">
      <dgm:prSet phldrT="[Text]" custT="1"/>
      <dgm:spPr/>
      <dgm:t>
        <a:bodyPr/>
        <a:lstStyle/>
        <a:p>
          <a:r>
            <a:rPr lang="el-GR" sz="2000" dirty="0"/>
            <a:t>Περιεχόμενο</a:t>
          </a:r>
          <a:endParaRPr lang="en-US" sz="2000" dirty="0"/>
        </a:p>
      </dgm:t>
    </dgm:pt>
    <dgm:pt modelId="{354BACF5-7470-4CD3-B630-7847AB07D085}" type="parTrans" cxnId="{155A396F-E2D3-4402-8589-75BECD98078D}">
      <dgm:prSet/>
      <dgm:spPr/>
      <dgm:t>
        <a:bodyPr/>
        <a:lstStyle/>
        <a:p>
          <a:endParaRPr lang="en-US"/>
        </a:p>
      </dgm:t>
    </dgm:pt>
    <dgm:pt modelId="{C4BCC539-2A5F-4DEE-87C4-47A57A5F31BA}" type="sibTrans" cxnId="{155A396F-E2D3-4402-8589-75BECD98078D}">
      <dgm:prSet/>
      <dgm:spPr/>
      <dgm:t>
        <a:bodyPr/>
        <a:lstStyle/>
        <a:p>
          <a:endParaRPr lang="en-US"/>
        </a:p>
      </dgm:t>
    </dgm:pt>
    <dgm:pt modelId="{BEF3A928-22C0-4524-BFCC-394F6BB42536}">
      <dgm:prSet phldrT="[Text]" custT="1"/>
      <dgm:spPr/>
      <dgm:t>
        <a:bodyPr/>
        <a:lstStyle/>
        <a:p>
          <a:r>
            <a:rPr lang="el-GR" sz="2000" dirty="0"/>
            <a:t>Αρχές ανάπτυξης</a:t>
          </a:r>
          <a:endParaRPr lang="en-US" sz="2000" dirty="0"/>
        </a:p>
      </dgm:t>
    </dgm:pt>
    <dgm:pt modelId="{075BF649-DC93-4005-9D95-8685C932A880}" type="parTrans" cxnId="{A58D3FB3-83E8-4C5D-8AC2-4FF37C742C4E}">
      <dgm:prSet/>
      <dgm:spPr/>
      <dgm:t>
        <a:bodyPr/>
        <a:lstStyle/>
        <a:p>
          <a:endParaRPr lang="en-US"/>
        </a:p>
      </dgm:t>
    </dgm:pt>
    <dgm:pt modelId="{B05E9A34-A5E9-4D43-B3AF-1FFBB674AB3A}" type="sibTrans" cxnId="{A58D3FB3-83E8-4C5D-8AC2-4FF37C742C4E}">
      <dgm:prSet/>
      <dgm:spPr/>
      <dgm:t>
        <a:bodyPr/>
        <a:lstStyle/>
        <a:p>
          <a:endParaRPr lang="en-US"/>
        </a:p>
      </dgm:t>
    </dgm:pt>
    <dgm:pt modelId="{922FF512-0122-40CC-A9EF-8D34FBB67CD3}">
      <dgm:prSet phldrT="[Text]" custT="1"/>
      <dgm:spPr/>
      <dgm:t>
        <a:bodyPr/>
        <a:lstStyle/>
        <a:p>
          <a:r>
            <a:rPr lang="el-GR" sz="2000" dirty="0"/>
            <a:t>Συμμετέχοντες</a:t>
          </a:r>
          <a:endParaRPr lang="en-US" sz="2000" dirty="0"/>
        </a:p>
      </dgm:t>
    </dgm:pt>
    <dgm:pt modelId="{60AB690D-6DFD-4498-9991-F378B940C3AF}" type="parTrans" cxnId="{DB9EDFF5-F2F4-49D5-A7F6-BEBF4215FB7A}">
      <dgm:prSet/>
      <dgm:spPr/>
      <dgm:t>
        <a:bodyPr/>
        <a:lstStyle/>
        <a:p>
          <a:endParaRPr lang="en-US"/>
        </a:p>
      </dgm:t>
    </dgm:pt>
    <dgm:pt modelId="{F18BC426-DC75-445D-8E5C-F22BFD72C4C0}" type="sibTrans" cxnId="{DB9EDFF5-F2F4-49D5-A7F6-BEBF4215FB7A}">
      <dgm:prSet/>
      <dgm:spPr/>
      <dgm:t>
        <a:bodyPr/>
        <a:lstStyle/>
        <a:p>
          <a:endParaRPr lang="en-US"/>
        </a:p>
      </dgm:t>
    </dgm:pt>
    <dgm:pt modelId="{4560D0BF-7359-4539-8D91-181E3D94A211}">
      <dgm:prSet phldrT="[Text]" custT="1"/>
      <dgm:spPr/>
      <dgm:t>
        <a:bodyPr/>
        <a:lstStyle/>
        <a:p>
          <a:r>
            <a:rPr lang="el-GR" sz="2000" dirty="0"/>
            <a:t>Ερευνητικά εργαλεία</a:t>
          </a:r>
          <a:endParaRPr lang="en-US" sz="2000" dirty="0"/>
        </a:p>
      </dgm:t>
    </dgm:pt>
    <dgm:pt modelId="{C52422C7-EC55-46DA-BA69-B7F1E3CC1A7C}" type="parTrans" cxnId="{4399D639-EA34-4613-9585-189819921592}">
      <dgm:prSet/>
      <dgm:spPr/>
      <dgm:t>
        <a:bodyPr/>
        <a:lstStyle/>
        <a:p>
          <a:endParaRPr lang="en-US"/>
        </a:p>
      </dgm:t>
    </dgm:pt>
    <dgm:pt modelId="{660D54F3-9CC3-4730-9AF1-069829F9485C}" type="sibTrans" cxnId="{4399D639-EA34-4613-9585-189819921592}">
      <dgm:prSet/>
      <dgm:spPr/>
      <dgm:t>
        <a:bodyPr/>
        <a:lstStyle/>
        <a:p>
          <a:endParaRPr lang="en-US"/>
        </a:p>
      </dgm:t>
    </dgm:pt>
    <dgm:pt modelId="{67495CAA-4260-4947-BC6F-D75858546CA4}" type="pres">
      <dgm:prSet presAssocID="{E54A5F0C-7A46-46F4-8992-3A27070CFFA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E69AC5B4-8C18-4507-B786-761290C9C59E}" type="pres">
      <dgm:prSet presAssocID="{E54A5F0C-7A46-46F4-8992-3A27070CFFAC}" presName="children" presStyleCnt="0"/>
      <dgm:spPr/>
    </dgm:pt>
    <dgm:pt modelId="{16F0567F-7D3B-4959-9D96-27DC89D9C38C}" type="pres">
      <dgm:prSet presAssocID="{E54A5F0C-7A46-46F4-8992-3A27070CFFAC}" presName="child1group" presStyleCnt="0"/>
      <dgm:spPr/>
    </dgm:pt>
    <dgm:pt modelId="{7D48C95E-74E6-4923-B36A-6573CF36300B}" type="pres">
      <dgm:prSet presAssocID="{E54A5F0C-7A46-46F4-8992-3A27070CFFAC}" presName="child1" presStyleLbl="bgAcc1" presStyleIdx="0" presStyleCnt="4" custAng="0" custScaleX="131189" custScaleY="111431" custLinFactNeighborX="-22084" custLinFactNeighborY="23617"/>
      <dgm:spPr/>
    </dgm:pt>
    <dgm:pt modelId="{2B6CAF64-0770-4962-A39A-A2EA4EBE0FEF}" type="pres">
      <dgm:prSet presAssocID="{E54A5F0C-7A46-46F4-8992-3A27070CFFAC}" presName="child1Text" presStyleLbl="bgAcc1" presStyleIdx="0" presStyleCnt="4">
        <dgm:presLayoutVars>
          <dgm:bulletEnabled val="1"/>
        </dgm:presLayoutVars>
      </dgm:prSet>
      <dgm:spPr/>
    </dgm:pt>
    <dgm:pt modelId="{D8F96126-8E68-4B77-9B8C-CC664E72E4BC}" type="pres">
      <dgm:prSet presAssocID="{E54A5F0C-7A46-46F4-8992-3A27070CFFAC}" presName="child2group" presStyleCnt="0"/>
      <dgm:spPr/>
    </dgm:pt>
    <dgm:pt modelId="{98954A34-1678-45AB-968E-D71E8B5B932F}" type="pres">
      <dgm:prSet presAssocID="{E54A5F0C-7A46-46F4-8992-3A27070CFFAC}" presName="child2" presStyleLbl="bgAcc1" presStyleIdx="1" presStyleCnt="4" custAng="0" custScaleX="119151" custScaleY="107287" custLinFactNeighborX="33803" custLinFactNeighborY="-6157"/>
      <dgm:spPr/>
    </dgm:pt>
    <dgm:pt modelId="{B91F7CCC-83D4-4E80-BDDF-C3D212CCFBCE}" type="pres">
      <dgm:prSet presAssocID="{E54A5F0C-7A46-46F4-8992-3A27070CFFAC}" presName="child2Text" presStyleLbl="bgAcc1" presStyleIdx="1" presStyleCnt="4">
        <dgm:presLayoutVars>
          <dgm:bulletEnabled val="1"/>
        </dgm:presLayoutVars>
      </dgm:prSet>
      <dgm:spPr/>
    </dgm:pt>
    <dgm:pt modelId="{24C5B712-6015-4E8F-BEBB-582B1F59ACE9}" type="pres">
      <dgm:prSet presAssocID="{E54A5F0C-7A46-46F4-8992-3A27070CFFAC}" presName="child3group" presStyleCnt="0"/>
      <dgm:spPr/>
    </dgm:pt>
    <dgm:pt modelId="{399760ED-3EE7-4536-A541-5FAA7ED9F3A0}" type="pres">
      <dgm:prSet presAssocID="{E54A5F0C-7A46-46F4-8992-3A27070CFFAC}" presName="child3" presStyleLbl="bgAcc1" presStyleIdx="2" presStyleCnt="4" custAng="0" custScaleX="114683" custScaleY="150610" custLinFactNeighborX="9994" custLinFactNeighborY="9723"/>
      <dgm:spPr/>
    </dgm:pt>
    <dgm:pt modelId="{21F12028-216B-4F4A-9D6E-4FF27D92093B}" type="pres">
      <dgm:prSet presAssocID="{E54A5F0C-7A46-46F4-8992-3A27070CFFAC}" presName="child3Text" presStyleLbl="bgAcc1" presStyleIdx="2" presStyleCnt="4">
        <dgm:presLayoutVars>
          <dgm:bulletEnabled val="1"/>
        </dgm:presLayoutVars>
      </dgm:prSet>
      <dgm:spPr/>
    </dgm:pt>
    <dgm:pt modelId="{B6E594AC-3EB3-45A5-9764-0A2A5A9902FF}" type="pres">
      <dgm:prSet presAssocID="{E54A5F0C-7A46-46F4-8992-3A27070CFFAC}" presName="child4group" presStyleCnt="0"/>
      <dgm:spPr/>
    </dgm:pt>
    <dgm:pt modelId="{2F78BB6F-5D84-4ED0-A49C-02767A514944}" type="pres">
      <dgm:prSet presAssocID="{E54A5F0C-7A46-46F4-8992-3A27070CFFAC}" presName="child4" presStyleLbl="bgAcc1" presStyleIdx="3" presStyleCnt="4" custAng="0" custScaleX="142589" custScaleY="151284" custLinFactNeighborX="-29849" custLinFactNeighborY="648"/>
      <dgm:spPr/>
    </dgm:pt>
    <dgm:pt modelId="{FC421765-1456-48B4-B1E5-606175E2507F}" type="pres">
      <dgm:prSet presAssocID="{E54A5F0C-7A46-46F4-8992-3A27070CFFAC}" presName="child4Text" presStyleLbl="bgAcc1" presStyleIdx="3" presStyleCnt="4">
        <dgm:presLayoutVars>
          <dgm:bulletEnabled val="1"/>
        </dgm:presLayoutVars>
      </dgm:prSet>
      <dgm:spPr/>
    </dgm:pt>
    <dgm:pt modelId="{4A555FFF-E1C7-4608-A7BB-FC3A1594986C}" type="pres">
      <dgm:prSet presAssocID="{E54A5F0C-7A46-46F4-8992-3A27070CFFAC}" presName="childPlaceholder" presStyleCnt="0"/>
      <dgm:spPr/>
    </dgm:pt>
    <dgm:pt modelId="{CB60691C-150D-4C4E-9D98-10BBE2AED452}" type="pres">
      <dgm:prSet presAssocID="{E54A5F0C-7A46-46F4-8992-3A27070CFFAC}" presName="circle" presStyleCnt="0"/>
      <dgm:spPr/>
    </dgm:pt>
    <dgm:pt modelId="{C3A2AF47-5EB3-4472-9D36-FCEB2EC71F6F}" type="pres">
      <dgm:prSet presAssocID="{E54A5F0C-7A46-46F4-8992-3A27070CFFAC}" presName="quadrant1" presStyleLbl="node1" presStyleIdx="0" presStyleCnt="4" custScaleX="108355" custScaleY="73381" custLinFactNeighborX="5692" custLinFactNeighborY="7020">
        <dgm:presLayoutVars>
          <dgm:chMax val="1"/>
          <dgm:bulletEnabled val="1"/>
        </dgm:presLayoutVars>
      </dgm:prSet>
      <dgm:spPr/>
    </dgm:pt>
    <dgm:pt modelId="{D85D8FA9-979E-403B-AF68-E439BCE8CC51}" type="pres">
      <dgm:prSet presAssocID="{E54A5F0C-7A46-46F4-8992-3A27070CFFAC}" presName="quadrant2" presStyleLbl="node1" presStyleIdx="1" presStyleCnt="4" custAng="0" custScaleX="101023" custScaleY="69611" custLinFactNeighborX="10907" custLinFactNeighborY="7120">
        <dgm:presLayoutVars>
          <dgm:chMax val="1"/>
          <dgm:bulletEnabled val="1"/>
        </dgm:presLayoutVars>
      </dgm:prSet>
      <dgm:spPr/>
    </dgm:pt>
    <dgm:pt modelId="{E816D198-CDFF-489F-9684-3543CA7D1F6C}" type="pres">
      <dgm:prSet presAssocID="{E54A5F0C-7A46-46F4-8992-3A27070CFFAC}" presName="quadrant3" presStyleLbl="node1" presStyleIdx="2" presStyleCnt="4" custScaleX="94644" custScaleY="86066" custLinFactNeighborX="14023" custLinFactNeighborY="-12234">
        <dgm:presLayoutVars>
          <dgm:chMax val="1"/>
          <dgm:bulletEnabled val="1"/>
        </dgm:presLayoutVars>
      </dgm:prSet>
      <dgm:spPr/>
    </dgm:pt>
    <dgm:pt modelId="{79F80B28-CF72-43B5-B924-C52D8BC215D6}" type="pres">
      <dgm:prSet presAssocID="{E54A5F0C-7A46-46F4-8992-3A27070CFFAC}" presName="quadrant4" presStyleLbl="node1" presStyleIdx="3" presStyleCnt="4" custScaleX="107890" custScaleY="87702" custLinFactNeighborX="5459" custLinFactNeighborY="-11416">
        <dgm:presLayoutVars>
          <dgm:chMax val="1"/>
          <dgm:bulletEnabled val="1"/>
        </dgm:presLayoutVars>
      </dgm:prSet>
      <dgm:spPr/>
    </dgm:pt>
    <dgm:pt modelId="{E107593F-85D5-4913-A81C-E265B0EE48FA}" type="pres">
      <dgm:prSet presAssocID="{E54A5F0C-7A46-46F4-8992-3A27070CFFAC}" presName="quadrantPlaceholder" presStyleCnt="0"/>
      <dgm:spPr/>
    </dgm:pt>
    <dgm:pt modelId="{2AC9CD9B-7E34-4666-9006-3F2AB8EFC246}" type="pres">
      <dgm:prSet presAssocID="{E54A5F0C-7A46-46F4-8992-3A27070CFFAC}" presName="center1" presStyleLbl="fgShp" presStyleIdx="0" presStyleCnt="2" custLinFactNeighborX="45239" custLinFactNeighborY="-11735"/>
      <dgm:spPr/>
    </dgm:pt>
    <dgm:pt modelId="{25FA059A-EA54-4656-872B-6CB52A889E2A}" type="pres">
      <dgm:prSet presAssocID="{E54A5F0C-7A46-46F4-8992-3A27070CFFAC}" presName="center2" presStyleLbl="fgShp" presStyleIdx="1" presStyleCnt="2" custLinFactNeighborX="41719" custLinFactNeighborY="-10830"/>
      <dgm:spPr/>
    </dgm:pt>
  </dgm:ptLst>
  <dgm:cxnLst>
    <dgm:cxn modelId="{BAB0D206-12A2-40BA-8E78-061005633F3A}" srcId="{92184A56-67E4-49AC-89AE-0AA5305E5CA7}" destId="{31BFCE8A-A7F2-4CAF-9174-39F9E15C7FCD}" srcOrd="0" destOrd="0" parTransId="{74FC7248-24A6-4CAB-A000-CE1CE4C5E328}" sibTransId="{A4FFAF97-9448-439D-B567-CBC33B27BDE8}"/>
    <dgm:cxn modelId="{5AD0870B-7ADB-4BA5-A337-29ABCC9114DE}" type="presOf" srcId="{4560D0BF-7359-4539-8D91-181E3D94A211}" destId="{21F12028-216B-4F4A-9D6E-4FF27D92093B}" srcOrd="1" destOrd="2" presId="urn:microsoft.com/office/officeart/2005/8/layout/cycle4#1"/>
    <dgm:cxn modelId="{10924B0D-087D-4405-8DDC-7BF504D6DFDE}" type="presOf" srcId="{CE9C9C01-424E-495D-BB17-9C8CCF8F169A}" destId="{B91F7CCC-83D4-4E80-BDDF-C3D212CCFBCE}" srcOrd="1" destOrd="0" presId="urn:microsoft.com/office/officeart/2005/8/layout/cycle4#1"/>
    <dgm:cxn modelId="{AF646E15-9A47-45CA-B01D-592E084C98C5}" srcId="{E54A5F0C-7A46-46F4-8992-3A27070CFFAC}" destId="{0E8D5B1A-0895-43CB-937B-56B92E1C3618}" srcOrd="2" destOrd="0" parTransId="{078542F1-9BFF-41BD-9157-88EF76BCA7DC}" sibTransId="{782954CF-8907-43CE-8D70-90BCEBD1924C}"/>
    <dgm:cxn modelId="{BCE61D27-5180-4A2F-B079-6A6F41EBAFBB}" type="presOf" srcId="{7624D2AD-B0AA-4CAA-8EB5-2919834F55B5}" destId="{2F78BB6F-5D84-4ED0-A49C-02767A514944}" srcOrd="0" destOrd="0" presId="urn:microsoft.com/office/officeart/2005/8/layout/cycle4#1"/>
    <dgm:cxn modelId="{AA224033-F99C-4424-899F-AE0F0C7313D9}" srcId="{E54A5F0C-7A46-46F4-8992-3A27070CFFAC}" destId="{406D6D2E-ED0B-480A-860D-67FF0F0806AF}" srcOrd="4" destOrd="0" parTransId="{039770C0-E093-46A5-A934-CC9D52C7BAAE}" sibTransId="{A4583370-CB76-4028-83C7-8377309A71E9}"/>
    <dgm:cxn modelId="{4399D639-EA34-4613-9585-189819921592}" srcId="{0E8D5B1A-0895-43CB-937B-56B92E1C3618}" destId="{4560D0BF-7359-4539-8D91-181E3D94A211}" srcOrd="2" destOrd="0" parTransId="{C52422C7-EC55-46DA-BA69-B7F1E3CC1A7C}" sibTransId="{660D54F3-9CC3-4730-9AF1-069829F9485C}"/>
    <dgm:cxn modelId="{B650593A-B654-4EB1-86F7-848D60C99C4D}" type="presOf" srcId="{CE9C9C01-424E-495D-BB17-9C8CCF8F169A}" destId="{98954A34-1678-45AB-968E-D71E8B5B932F}" srcOrd="0" destOrd="0" presId="urn:microsoft.com/office/officeart/2005/8/layout/cycle4#1"/>
    <dgm:cxn modelId="{865EC93A-BA8A-400F-983C-C30CBFA6206C}" type="presOf" srcId="{92184A56-67E4-49AC-89AE-0AA5305E5CA7}" destId="{C3A2AF47-5EB3-4472-9D36-FCEB2EC71F6F}" srcOrd="0" destOrd="0" presId="urn:microsoft.com/office/officeart/2005/8/layout/cycle4#1"/>
    <dgm:cxn modelId="{E7348C5D-22F6-4F6B-8E6B-668C62250DB6}" type="presOf" srcId="{922FF512-0122-40CC-A9EF-8D34FBB67CD3}" destId="{399760ED-3EE7-4536-A541-5FAA7ED9F3A0}" srcOrd="0" destOrd="1" presId="urn:microsoft.com/office/officeart/2005/8/layout/cycle4#1"/>
    <dgm:cxn modelId="{A5CCD061-FDEC-44A3-9125-FEBD87801791}" srcId="{B7382FF2-4693-4928-A457-F373F0101D56}" destId="{198A3C40-F75C-4599-8DB4-2AA281BE8F58}" srcOrd="1" destOrd="0" parTransId="{C4010A14-E2FD-466D-A55C-758125BDB592}" sibTransId="{39F0C696-B409-428A-B957-4405A40EBF2C}"/>
    <dgm:cxn modelId="{70295565-8B01-4F75-B981-7A1850C4D88D}" type="presOf" srcId="{DF399C2B-3705-417D-AA25-75AE542331AC}" destId="{2F78BB6F-5D84-4ED0-A49C-02767A514944}" srcOrd="0" destOrd="2" presId="urn:microsoft.com/office/officeart/2005/8/layout/cycle4#1"/>
    <dgm:cxn modelId="{A0DEEE69-11C1-4B6D-AB8C-2FDF8C303615}" type="presOf" srcId="{E77079F7-1A48-41A2-B1F5-B64550813CF1}" destId="{98954A34-1678-45AB-968E-D71E8B5B932F}" srcOrd="0" destOrd="1" presId="urn:microsoft.com/office/officeart/2005/8/layout/cycle4#1"/>
    <dgm:cxn modelId="{C1179B4B-0EEB-4D6A-B42C-84603AFBDA51}" type="presOf" srcId="{7624D2AD-B0AA-4CAA-8EB5-2919834F55B5}" destId="{FC421765-1456-48B4-B1E5-606175E2507F}" srcOrd="1" destOrd="0" presId="urn:microsoft.com/office/officeart/2005/8/layout/cycle4#1"/>
    <dgm:cxn modelId="{155A396F-E2D3-4402-8589-75BECD98078D}" srcId="{193EFD44-70E9-4462-BCA5-ECEEF44803B8}" destId="{E77079F7-1A48-41A2-B1F5-B64550813CF1}" srcOrd="1" destOrd="0" parTransId="{354BACF5-7470-4CD3-B630-7847AB07D085}" sibTransId="{C4BCC539-2A5F-4DEE-87C4-47A57A5F31BA}"/>
    <dgm:cxn modelId="{45AFC14F-8781-4FF1-8963-065D9A9DDA98}" type="presOf" srcId="{E77079F7-1A48-41A2-B1F5-B64550813CF1}" destId="{B91F7CCC-83D4-4E80-BDDF-C3D212CCFBCE}" srcOrd="1" destOrd="1" presId="urn:microsoft.com/office/officeart/2005/8/layout/cycle4#1"/>
    <dgm:cxn modelId="{3B996970-7976-4CA1-BC06-484DF320B549}" type="presOf" srcId="{DF399C2B-3705-417D-AA25-75AE542331AC}" destId="{FC421765-1456-48B4-B1E5-606175E2507F}" srcOrd="1" destOrd="2" presId="urn:microsoft.com/office/officeart/2005/8/layout/cycle4#1"/>
    <dgm:cxn modelId="{00CC945A-1ABA-4829-8498-0F8C2248688A}" type="presOf" srcId="{193EFD44-70E9-4462-BCA5-ECEEF44803B8}" destId="{D85D8FA9-979E-403B-AF68-E439BCE8CC51}" srcOrd="0" destOrd="0" presId="urn:microsoft.com/office/officeart/2005/8/layout/cycle4#1"/>
    <dgm:cxn modelId="{6DAA3E7B-9209-4EE4-A013-5E0A80E40D06}" type="presOf" srcId="{198A3C40-F75C-4599-8DB4-2AA281BE8F58}" destId="{FC421765-1456-48B4-B1E5-606175E2507F}" srcOrd="1" destOrd="1" presId="urn:microsoft.com/office/officeart/2005/8/layout/cycle4#1"/>
    <dgm:cxn modelId="{7643C97E-35B1-4F3C-9A16-F782E0879D82}" type="presOf" srcId="{73DC6496-2902-4E7C-91D3-EA53A8F28D65}" destId="{2F78BB6F-5D84-4ED0-A49C-02767A514944}" srcOrd="0" destOrd="3" presId="urn:microsoft.com/office/officeart/2005/8/layout/cycle4#1"/>
    <dgm:cxn modelId="{BBC42784-A36D-414E-82EE-672FCE9C5B67}" type="presOf" srcId="{0E8D5B1A-0895-43CB-937B-56B92E1C3618}" destId="{E816D198-CDFF-489F-9684-3543CA7D1F6C}" srcOrd="0" destOrd="0" presId="urn:microsoft.com/office/officeart/2005/8/layout/cycle4#1"/>
    <dgm:cxn modelId="{F7DF4984-DAB3-4235-85A8-EC3F1017F49D}" type="presOf" srcId="{BEF3A928-22C0-4524-BFCC-394F6BB42536}" destId="{B91F7CCC-83D4-4E80-BDDF-C3D212CCFBCE}" srcOrd="1" destOrd="2" presId="urn:microsoft.com/office/officeart/2005/8/layout/cycle4#1"/>
    <dgm:cxn modelId="{150F4485-4D62-4F8A-B63C-8C948505FA05}" type="presOf" srcId="{B7382FF2-4693-4928-A457-F373F0101D56}" destId="{79F80B28-CF72-43B5-B924-C52D8BC215D6}" srcOrd="0" destOrd="0" presId="urn:microsoft.com/office/officeart/2005/8/layout/cycle4#1"/>
    <dgm:cxn modelId="{0F157385-EF95-41E0-BBFE-CF2CABD5C85B}" srcId="{193EFD44-70E9-4462-BCA5-ECEEF44803B8}" destId="{CE9C9C01-424E-495D-BB17-9C8CCF8F169A}" srcOrd="0" destOrd="0" parTransId="{DF116D36-39F6-4217-95AE-ED25241FD898}" sibTransId="{4F533EA8-9047-4CD1-A346-7295FA3189A5}"/>
    <dgm:cxn modelId="{5FFF7D89-F8A6-4A65-99C7-78C5BF4E3AB6}" srcId="{E54A5F0C-7A46-46F4-8992-3A27070CFFAC}" destId="{B7382FF2-4693-4928-A457-F373F0101D56}" srcOrd="3" destOrd="0" parTransId="{8B50A4B1-2E43-47F9-9C81-CD0795E25C48}" sibTransId="{50531EC7-8434-44BD-929D-72E48AC2A49F}"/>
    <dgm:cxn modelId="{EB540398-7016-4883-8F69-BD42398BBE78}" type="presOf" srcId="{31BFCE8A-A7F2-4CAF-9174-39F9E15C7FCD}" destId="{2B6CAF64-0770-4962-A39A-A2EA4EBE0FEF}" srcOrd="1" destOrd="0" presId="urn:microsoft.com/office/officeart/2005/8/layout/cycle4#1"/>
    <dgm:cxn modelId="{0E6CA8A1-4937-4495-A689-52A1225C7A9D}" type="presOf" srcId="{BEF3A928-22C0-4524-BFCC-394F6BB42536}" destId="{98954A34-1678-45AB-968E-D71E8B5B932F}" srcOrd="0" destOrd="2" presId="urn:microsoft.com/office/officeart/2005/8/layout/cycle4#1"/>
    <dgm:cxn modelId="{875215AB-73C1-47E8-BAF6-C47448DD7E23}" type="presOf" srcId="{198A3C40-F75C-4599-8DB4-2AA281BE8F58}" destId="{2F78BB6F-5D84-4ED0-A49C-02767A514944}" srcOrd="0" destOrd="1" presId="urn:microsoft.com/office/officeart/2005/8/layout/cycle4#1"/>
    <dgm:cxn modelId="{F2A154AC-92C3-4BBD-944D-3BDE3F7941F6}" srcId="{B7382FF2-4693-4928-A457-F373F0101D56}" destId="{73DC6496-2902-4E7C-91D3-EA53A8F28D65}" srcOrd="3" destOrd="0" parTransId="{B250F30D-DB8D-4D3B-B38B-BF5EBB4DC501}" sibTransId="{5E4FDD9E-81B7-436D-90AF-4D990D6A5DC6}"/>
    <dgm:cxn modelId="{63C523AD-EF18-4AA3-AB8D-EF3F79956E6D}" type="presOf" srcId="{E54A5F0C-7A46-46F4-8992-3A27070CFFAC}" destId="{67495CAA-4260-4947-BC6F-D75858546CA4}" srcOrd="0" destOrd="0" presId="urn:microsoft.com/office/officeart/2005/8/layout/cycle4#1"/>
    <dgm:cxn modelId="{380135B0-F1BB-48CA-846F-8ECF0235BBF1}" srcId="{0E8D5B1A-0895-43CB-937B-56B92E1C3618}" destId="{DA261CF3-7EAF-4917-95B9-953BE35DD7E4}" srcOrd="0" destOrd="0" parTransId="{BB7EEA40-A8D6-45CA-9986-8846F73D1BF7}" sibTransId="{6D29A298-058C-42AF-B38A-6592206540E1}"/>
    <dgm:cxn modelId="{4125ACB1-0263-4B4F-ACAF-D9CFC180C8FB}" type="presOf" srcId="{DA261CF3-7EAF-4917-95B9-953BE35DD7E4}" destId="{399760ED-3EE7-4536-A541-5FAA7ED9F3A0}" srcOrd="0" destOrd="0" presId="urn:microsoft.com/office/officeart/2005/8/layout/cycle4#1"/>
    <dgm:cxn modelId="{A58D3FB3-83E8-4C5D-8AC2-4FF37C742C4E}" srcId="{193EFD44-70E9-4462-BCA5-ECEEF44803B8}" destId="{BEF3A928-22C0-4524-BFCC-394F6BB42536}" srcOrd="2" destOrd="0" parTransId="{075BF649-DC93-4005-9D95-8685C932A880}" sibTransId="{B05E9A34-A5E9-4D43-B3AF-1FFBB674AB3A}"/>
    <dgm:cxn modelId="{12DFCCB9-8402-485F-95CB-99CD8AD4D1B3}" type="presOf" srcId="{922FF512-0122-40CC-A9EF-8D34FBB67CD3}" destId="{21F12028-216B-4F4A-9D6E-4FF27D92093B}" srcOrd="1" destOrd="1" presId="urn:microsoft.com/office/officeart/2005/8/layout/cycle4#1"/>
    <dgm:cxn modelId="{F7871ABA-DC82-4F11-A000-6AA8F4352C41}" type="presOf" srcId="{4560D0BF-7359-4539-8D91-181E3D94A211}" destId="{399760ED-3EE7-4536-A541-5FAA7ED9F3A0}" srcOrd="0" destOrd="2" presId="urn:microsoft.com/office/officeart/2005/8/layout/cycle4#1"/>
    <dgm:cxn modelId="{43E994C2-DCC6-4C2B-BF9F-A76351146F78}" type="presOf" srcId="{DA261CF3-7EAF-4917-95B9-953BE35DD7E4}" destId="{21F12028-216B-4F4A-9D6E-4FF27D92093B}" srcOrd="1" destOrd="0" presId="urn:microsoft.com/office/officeart/2005/8/layout/cycle4#1"/>
    <dgm:cxn modelId="{D7FE03C9-45B1-448B-8164-CBDE3E55F445}" srcId="{E54A5F0C-7A46-46F4-8992-3A27070CFFAC}" destId="{193EFD44-70E9-4462-BCA5-ECEEF44803B8}" srcOrd="1" destOrd="0" parTransId="{08F486A2-CB2A-4020-80E1-E68FFF0C6156}" sibTransId="{8CA2FDBE-46E6-4E71-ADE3-A36FF17743EE}"/>
    <dgm:cxn modelId="{BBABD7CD-73B7-4CDB-9397-E4E945B3C9B8}" srcId="{B7382FF2-4693-4928-A457-F373F0101D56}" destId="{DF399C2B-3705-417D-AA25-75AE542331AC}" srcOrd="2" destOrd="0" parTransId="{AE18DDF2-EB30-4967-852C-39799CF99F10}" sibTransId="{8E8F9DCF-48C9-4A44-B943-9C7FF02DEE7A}"/>
    <dgm:cxn modelId="{C48E52D1-4D71-4D0F-A74B-A1E7FD8C3BE3}" type="presOf" srcId="{B1376BD5-73EC-4056-B9F6-7EA811646FA6}" destId="{2B6CAF64-0770-4962-A39A-A2EA4EBE0FEF}" srcOrd="1" destOrd="1" presId="urn:microsoft.com/office/officeart/2005/8/layout/cycle4#1"/>
    <dgm:cxn modelId="{BE10A8D6-D080-4A26-BD2B-C18F53519679}" srcId="{92184A56-67E4-49AC-89AE-0AA5305E5CA7}" destId="{B1376BD5-73EC-4056-B9F6-7EA811646FA6}" srcOrd="1" destOrd="0" parTransId="{19C9532C-6DAE-450A-B819-594498BF7AD6}" sibTransId="{69C51114-0240-444E-9091-EE5904345E72}"/>
    <dgm:cxn modelId="{FF5F11DA-64E9-4944-BE1B-970B81B37FEE}" type="presOf" srcId="{73DC6496-2902-4E7C-91D3-EA53A8F28D65}" destId="{FC421765-1456-48B4-B1E5-606175E2507F}" srcOrd="1" destOrd="3" presId="urn:microsoft.com/office/officeart/2005/8/layout/cycle4#1"/>
    <dgm:cxn modelId="{3F3111EB-AD91-4998-8FCE-CDC0FED7A009}" type="presOf" srcId="{B1376BD5-73EC-4056-B9F6-7EA811646FA6}" destId="{7D48C95E-74E6-4923-B36A-6573CF36300B}" srcOrd="0" destOrd="1" presId="urn:microsoft.com/office/officeart/2005/8/layout/cycle4#1"/>
    <dgm:cxn modelId="{342B5AEF-66CF-486F-9645-DC0DFA3A70E3}" type="presOf" srcId="{31BFCE8A-A7F2-4CAF-9174-39F9E15C7FCD}" destId="{7D48C95E-74E6-4923-B36A-6573CF36300B}" srcOrd="0" destOrd="0" presId="urn:microsoft.com/office/officeart/2005/8/layout/cycle4#1"/>
    <dgm:cxn modelId="{DB9EDFF5-F2F4-49D5-A7F6-BEBF4215FB7A}" srcId="{0E8D5B1A-0895-43CB-937B-56B92E1C3618}" destId="{922FF512-0122-40CC-A9EF-8D34FBB67CD3}" srcOrd="1" destOrd="0" parTransId="{60AB690D-6DFD-4498-9991-F378B940C3AF}" sibTransId="{F18BC426-DC75-445D-8E5C-F22BFD72C4C0}"/>
    <dgm:cxn modelId="{843337F8-76FC-4BAF-AA79-D9E7E89071C7}" srcId="{E54A5F0C-7A46-46F4-8992-3A27070CFFAC}" destId="{92184A56-67E4-49AC-89AE-0AA5305E5CA7}" srcOrd="0" destOrd="0" parTransId="{9DB38839-4F6B-4000-99C1-1C96F5A23EEB}" sibTransId="{FFF55375-A039-4B41-A9C0-C3D4EE49C9B9}"/>
    <dgm:cxn modelId="{EAF909FE-0775-40E1-8A93-BB26794EF501}" srcId="{B7382FF2-4693-4928-A457-F373F0101D56}" destId="{7624D2AD-B0AA-4CAA-8EB5-2919834F55B5}" srcOrd="0" destOrd="0" parTransId="{A1243A06-CC34-4E8C-92D9-6A56A963A318}" sibTransId="{E861A04C-157F-42D9-911B-DDF26EB80FA0}"/>
    <dgm:cxn modelId="{E10B3049-BC0F-4553-9734-106EFE57F6E3}" type="presParOf" srcId="{67495CAA-4260-4947-BC6F-D75858546CA4}" destId="{E69AC5B4-8C18-4507-B786-761290C9C59E}" srcOrd="0" destOrd="0" presId="urn:microsoft.com/office/officeart/2005/8/layout/cycle4#1"/>
    <dgm:cxn modelId="{8782A86E-2873-4142-9777-EDC492739319}" type="presParOf" srcId="{E69AC5B4-8C18-4507-B786-761290C9C59E}" destId="{16F0567F-7D3B-4959-9D96-27DC89D9C38C}" srcOrd="0" destOrd="0" presId="urn:microsoft.com/office/officeart/2005/8/layout/cycle4#1"/>
    <dgm:cxn modelId="{E03E26B5-46AB-4D8A-B140-4CE4B2F4BE7B}" type="presParOf" srcId="{16F0567F-7D3B-4959-9D96-27DC89D9C38C}" destId="{7D48C95E-74E6-4923-B36A-6573CF36300B}" srcOrd="0" destOrd="0" presId="urn:microsoft.com/office/officeart/2005/8/layout/cycle4#1"/>
    <dgm:cxn modelId="{9555BF35-A86A-4646-A3AC-16986855457A}" type="presParOf" srcId="{16F0567F-7D3B-4959-9D96-27DC89D9C38C}" destId="{2B6CAF64-0770-4962-A39A-A2EA4EBE0FEF}" srcOrd="1" destOrd="0" presId="urn:microsoft.com/office/officeart/2005/8/layout/cycle4#1"/>
    <dgm:cxn modelId="{E089A024-D1D9-4187-BF78-DCDC38F105BC}" type="presParOf" srcId="{E69AC5B4-8C18-4507-B786-761290C9C59E}" destId="{D8F96126-8E68-4B77-9B8C-CC664E72E4BC}" srcOrd="1" destOrd="0" presId="urn:microsoft.com/office/officeart/2005/8/layout/cycle4#1"/>
    <dgm:cxn modelId="{462A0C5A-FB79-4A3E-AD53-17F7355CD4B6}" type="presParOf" srcId="{D8F96126-8E68-4B77-9B8C-CC664E72E4BC}" destId="{98954A34-1678-45AB-968E-D71E8B5B932F}" srcOrd="0" destOrd="0" presId="urn:microsoft.com/office/officeart/2005/8/layout/cycle4#1"/>
    <dgm:cxn modelId="{A8B5D37E-E9F5-40B1-862E-F579C5FB1AA9}" type="presParOf" srcId="{D8F96126-8E68-4B77-9B8C-CC664E72E4BC}" destId="{B91F7CCC-83D4-4E80-BDDF-C3D212CCFBCE}" srcOrd="1" destOrd="0" presId="urn:microsoft.com/office/officeart/2005/8/layout/cycle4#1"/>
    <dgm:cxn modelId="{4C0B83F0-6893-4BF4-A382-327FF95C0723}" type="presParOf" srcId="{E69AC5B4-8C18-4507-B786-761290C9C59E}" destId="{24C5B712-6015-4E8F-BEBB-582B1F59ACE9}" srcOrd="2" destOrd="0" presId="urn:microsoft.com/office/officeart/2005/8/layout/cycle4#1"/>
    <dgm:cxn modelId="{B229AA60-253A-4C9B-AE63-AE7C57A1F149}" type="presParOf" srcId="{24C5B712-6015-4E8F-BEBB-582B1F59ACE9}" destId="{399760ED-3EE7-4536-A541-5FAA7ED9F3A0}" srcOrd="0" destOrd="0" presId="urn:microsoft.com/office/officeart/2005/8/layout/cycle4#1"/>
    <dgm:cxn modelId="{D81C1571-68F8-45AF-94AA-162C9E8F9C75}" type="presParOf" srcId="{24C5B712-6015-4E8F-BEBB-582B1F59ACE9}" destId="{21F12028-216B-4F4A-9D6E-4FF27D92093B}" srcOrd="1" destOrd="0" presId="urn:microsoft.com/office/officeart/2005/8/layout/cycle4#1"/>
    <dgm:cxn modelId="{DDB3B5CD-F886-4026-B9E8-7C31E63F7EF2}" type="presParOf" srcId="{E69AC5B4-8C18-4507-B786-761290C9C59E}" destId="{B6E594AC-3EB3-45A5-9764-0A2A5A9902FF}" srcOrd="3" destOrd="0" presId="urn:microsoft.com/office/officeart/2005/8/layout/cycle4#1"/>
    <dgm:cxn modelId="{481B1114-4AA1-4260-BF4A-D83063F11D63}" type="presParOf" srcId="{B6E594AC-3EB3-45A5-9764-0A2A5A9902FF}" destId="{2F78BB6F-5D84-4ED0-A49C-02767A514944}" srcOrd="0" destOrd="0" presId="urn:microsoft.com/office/officeart/2005/8/layout/cycle4#1"/>
    <dgm:cxn modelId="{68592935-E5CD-4263-AD0F-C0F041EB8886}" type="presParOf" srcId="{B6E594AC-3EB3-45A5-9764-0A2A5A9902FF}" destId="{FC421765-1456-48B4-B1E5-606175E2507F}" srcOrd="1" destOrd="0" presId="urn:microsoft.com/office/officeart/2005/8/layout/cycle4#1"/>
    <dgm:cxn modelId="{5E62CE95-FA2C-4E41-A320-A3268ABCCC79}" type="presParOf" srcId="{E69AC5B4-8C18-4507-B786-761290C9C59E}" destId="{4A555FFF-E1C7-4608-A7BB-FC3A1594986C}" srcOrd="4" destOrd="0" presId="urn:microsoft.com/office/officeart/2005/8/layout/cycle4#1"/>
    <dgm:cxn modelId="{F28C222D-A2B8-4D9F-9D99-A0633555A6A3}" type="presParOf" srcId="{67495CAA-4260-4947-BC6F-D75858546CA4}" destId="{CB60691C-150D-4C4E-9D98-10BBE2AED452}" srcOrd="1" destOrd="0" presId="urn:microsoft.com/office/officeart/2005/8/layout/cycle4#1"/>
    <dgm:cxn modelId="{3B6E7112-2860-4052-B176-0A19B8A9A23B}" type="presParOf" srcId="{CB60691C-150D-4C4E-9D98-10BBE2AED452}" destId="{C3A2AF47-5EB3-4472-9D36-FCEB2EC71F6F}" srcOrd="0" destOrd="0" presId="urn:microsoft.com/office/officeart/2005/8/layout/cycle4#1"/>
    <dgm:cxn modelId="{07499E64-A1C2-43F7-92EA-FC77664DDDE6}" type="presParOf" srcId="{CB60691C-150D-4C4E-9D98-10BBE2AED452}" destId="{D85D8FA9-979E-403B-AF68-E439BCE8CC51}" srcOrd="1" destOrd="0" presId="urn:microsoft.com/office/officeart/2005/8/layout/cycle4#1"/>
    <dgm:cxn modelId="{659AA412-5C97-4F64-940E-F77E342CCD13}" type="presParOf" srcId="{CB60691C-150D-4C4E-9D98-10BBE2AED452}" destId="{E816D198-CDFF-489F-9684-3543CA7D1F6C}" srcOrd="2" destOrd="0" presId="urn:microsoft.com/office/officeart/2005/8/layout/cycle4#1"/>
    <dgm:cxn modelId="{B55A21A6-089A-42AA-B144-806AA76D6892}" type="presParOf" srcId="{CB60691C-150D-4C4E-9D98-10BBE2AED452}" destId="{79F80B28-CF72-43B5-B924-C52D8BC215D6}" srcOrd="3" destOrd="0" presId="urn:microsoft.com/office/officeart/2005/8/layout/cycle4#1"/>
    <dgm:cxn modelId="{DB181AAA-2C0D-46C8-9D73-6B833C0C0D5A}" type="presParOf" srcId="{CB60691C-150D-4C4E-9D98-10BBE2AED452}" destId="{E107593F-85D5-4913-A81C-E265B0EE48FA}" srcOrd="4" destOrd="0" presId="urn:microsoft.com/office/officeart/2005/8/layout/cycle4#1"/>
    <dgm:cxn modelId="{2822AB27-A04F-4296-9CAD-A7743512F741}" type="presParOf" srcId="{67495CAA-4260-4947-BC6F-D75858546CA4}" destId="{2AC9CD9B-7E34-4666-9006-3F2AB8EFC246}" srcOrd="2" destOrd="0" presId="urn:microsoft.com/office/officeart/2005/8/layout/cycle4#1"/>
    <dgm:cxn modelId="{82267DEC-6262-4C48-B13B-EAFC16D8AD29}" type="presParOf" srcId="{67495CAA-4260-4947-BC6F-D75858546CA4}" destId="{25FA059A-EA54-4656-872B-6CB52A889E2A}" srcOrd="3" destOrd="0" presId="urn:microsoft.com/office/officeart/2005/8/layout/cycle4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8CE063A-107B-4892-A34B-B909A20630BB}" type="doc">
      <dgm:prSet loTypeId="urn:microsoft.com/office/officeart/2005/8/layout/pyramid1#1" loCatId="pyramid" qsTypeId="urn:microsoft.com/office/officeart/2005/8/quickstyle/simple1#2" qsCatId="simple" csTypeId="urn:microsoft.com/office/officeart/2005/8/colors/accent1_2#2" csCatId="accent1" phldr="0"/>
      <dgm:spPr/>
    </dgm:pt>
    <dgm:pt modelId="{911CC199-40BA-4457-AC23-968769B37A3A}" type="pres">
      <dgm:prSet presAssocID="{58CE063A-107B-4892-A34B-B909A20630BB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D45DB6D9-364C-483C-8EDB-E7B17244D756}" type="presOf" srcId="{58CE063A-107B-4892-A34B-B909A20630BB}" destId="{911CC199-40BA-4457-AC23-968769B37A3A}" srcOrd="0" destOrd="0" presId="urn:microsoft.com/office/officeart/2005/8/layout/pyramid1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A1A7965-6DE5-4F3F-AD4A-BE437CC5BE58}" type="doc">
      <dgm:prSet loTypeId="urn:microsoft.com/office/officeart/2011/layout/HexagonRadial" loCatId="officeonline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en-US"/>
        </a:p>
      </dgm:t>
    </dgm:pt>
    <dgm:pt modelId="{610EC2BE-C542-499A-A7C6-2A79AC31C122}" type="pres">
      <dgm:prSet presAssocID="{BA1A7965-6DE5-4F3F-AD4A-BE437CC5BE58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</dgm:ptLst>
  <dgm:cxnLst>
    <dgm:cxn modelId="{B7D62432-C9BA-42FC-AE53-5F37D6876FF5}" type="presOf" srcId="{BA1A7965-6DE5-4F3F-AD4A-BE437CC5BE58}" destId="{610EC2BE-C542-499A-A7C6-2A79AC31C122}" srcOrd="0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3C7906F-30CD-4EEF-9C5B-222E52040EB3}" type="doc">
      <dgm:prSet loTypeId="urn:microsoft.com/office/officeart/2005/8/layout/gear1#1" loCatId="relationship" qsTypeId="urn:microsoft.com/office/officeart/2005/8/quickstyle/simple3#1" qsCatId="simple" csTypeId="urn:microsoft.com/office/officeart/2005/8/colors/accent1_2#4" csCatId="accent1" phldr="1"/>
      <dgm:spPr/>
      <dgm:t>
        <a:bodyPr/>
        <a:lstStyle/>
        <a:p>
          <a:endParaRPr lang="en-US"/>
        </a:p>
      </dgm:t>
    </dgm:pt>
    <dgm:pt modelId="{F30DF7EA-E41D-4009-A5C3-2C885388D84A}">
      <dgm:prSet phldrT="[Text]"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l-GR" sz="1700" dirty="0"/>
            <a:t>Ανοιχτή και εξ αποστάσεως εκπαίδευση</a:t>
          </a:r>
          <a:endParaRPr lang="en-US" sz="1700" dirty="0"/>
        </a:p>
      </dgm:t>
    </dgm:pt>
    <dgm:pt modelId="{288EE912-C10F-418C-9365-CCD0B14B6BA9}" type="parTrans" cxnId="{BEAE23C3-AA8D-48A1-AB7E-DBEDFB6055DA}">
      <dgm:prSet/>
      <dgm:spPr/>
      <dgm:t>
        <a:bodyPr/>
        <a:lstStyle/>
        <a:p>
          <a:endParaRPr lang="en-US"/>
        </a:p>
      </dgm:t>
    </dgm:pt>
    <dgm:pt modelId="{AB97D3E0-B4F8-4469-A84F-D14C2E42EF88}" type="sibTrans" cxnId="{BEAE23C3-AA8D-48A1-AB7E-DBEDFB6055DA}">
      <dgm:prSet/>
      <dgm:spPr/>
      <dgm:t>
        <a:bodyPr/>
        <a:lstStyle/>
        <a:p>
          <a:endParaRPr lang="en-US"/>
        </a:p>
      </dgm:t>
    </dgm:pt>
    <dgm:pt modelId="{5FEF7589-6871-4D57-ABC6-B4A0E8DB581D}">
      <dgm:prSet phldrT="[Text]"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l-GR" sz="1500" dirty="0"/>
            <a:t>Συναισθηματική νοημοσύνη</a:t>
          </a:r>
          <a:endParaRPr lang="en-US" sz="1500" dirty="0"/>
        </a:p>
      </dgm:t>
    </dgm:pt>
    <dgm:pt modelId="{6051BEB5-C5BC-4826-849F-55CE9026F247}" type="parTrans" cxnId="{A7FDF5F1-E34C-44C2-ABB2-73932B7B7FD4}">
      <dgm:prSet/>
      <dgm:spPr/>
      <dgm:t>
        <a:bodyPr/>
        <a:lstStyle/>
        <a:p>
          <a:endParaRPr lang="en-US"/>
        </a:p>
      </dgm:t>
    </dgm:pt>
    <dgm:pt modelId="{372C0C4E-86E9-4916-A916-4861E990413E}" type="sibTrans" cxnId="{A7FDF5F1-E34C-44C2-ABB2-73932B7B7FD4}">
      <dgm:prSet/>
      <dgm:spPr/>
      <dgm:t>
        <a:bodyPr/>
        <a:lstStyle/>
        <a:p>
          <a:endParaRPr lang="en-US"/>
        </a:p>
      </dgm:t>
    </dgm:pt>
    <dgm:pt modelId="{7F44CCE3-EEA8-4DD4-BB1E-E2A3F9808AA9}">
      <dgm:prSet phldrT="[Text]"/>
      <dgm:spPr/>
      <dgm:t>
        <a:bodyPr/>
        <a:lstStyle/>
        <a:p>
          <a:endParaRPr lang="en-US"/>
        </a:p>
      </dgm:t>
    </dgm:pt>
    <dgm:pt modelId="{1641EF27-2701-4D3F-83A7-695096BA3440}" type="parTrans" cxnId="{905AF1AA-438D-4D3A-80AE-39F8623393F0}">
      <dgm:prSet/>
      <dgm:spPr/>
      <dgm:t>
        <a:bodyPr/>
        <a:lstStyle/>
        <a:p>
          <a:endParaRPr lang="en-US"/>
        </a:p>
      </dgm:t>
    </dgm:pt>
    <dgm:pt modelId="{0505D0A0-89F1-40C0-A956-E446797F78EB}" type="sibTrans" cxnId="{905AF1AA-438D-4D3A-80AE-39F8623393F0}">
      <dgm:prSet/>
      <dgm:spPr/>
      <dgm:t>
        <a:bodyPr/>
        <a:lstStyle/>
        <a:p>
          <a:endParaRPr lang="en-US"/>
        </a:p>
      </dgm:t>
    </dgm:pt>
    <dgm:pt modelId="{9D103E6B-49FD-45C2-89A9-F04FFB182AF7}">
      <dgm:prSet phldrT="[Text]"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l-GR" sz="1700" dirty="0"/>
            <a:t>Σχολική εξ αποστάσεως εκπαίδευση</a:t>
          </a:r>
          <a:endParaRPr lang="en-US" sz="1700" dirty="0"/>
        </a:p>
      </dgm:t>
    </dgm:pt>
    <dgm:pt modelId="{9E89C2FB-7E52-4725-AC24-64F6870E57D1}" type="sibTrans" cxnId="{10208512-7AB4-46DB-927C-B1E1B13DB77C}">
      <dgm:prSet/>
      <dgm:spPr/>
      <dgm:t>
        <a:bodyPr/>
        <a:lstStyle/>
        <a:p>
          <a:endParaRPr lang="en-US"/>
        </a:p>
      </dgm:t>
    </dgm:pt>
    <dgm:pt modelId="{25B5DCE0-CE20-4659-959E-FF15A38261E8}" type="parTrans" cxnId="{10208512-7AB4-46DB-927C-B1E1B13DB77C}">
      <dgm:prSet/>
      <dgm:spPr/>
      <dgm:t>
        <a:bodyPr/>
        <a:lstStyle/>
        <a:p>
          <a:endParaRPr lang="en-US"/>
        </a:p>
      </dgm:t>
    </dgm:pt>
    <dgm:pt modelId="{EF08F1FF-8F20-47F7-8203-2EC1CDDAAEAE}">
      <dgm:prSet phldrT="[Text]"/>
      <dgm:spPr/>
      <dgm:t>
        <a:bodyPr/>
        <a:lstStyle/>
        <a:p>
          <a:endParaRPr lang="en-US"/>
        </a:p>
      </dgm:t>
    </dgm:pt>
    <dgm:pt modelId="{C9FC5F25-DD32-4082-BBE1-6758FB43AEA0}" type="parTrans" cxnId="{7E6A445E-FC34-46BE-9FA8-6198E08FBFCB}">
      <dgm:prSet/>
      <dgm:spPr/>
      <dgm:t>
        <a:bodyPr/>
        <a:lstStyle/>
        <a:p>
          <a:endParaRPr lang="en-US"/>
        </a:p>
      </dgm:t>
    </dgm:pt>
    <dgm:pt modelId="{BBA9C97D-CE78-4AFB-A238-826BF8BD3638}" type="sibTrans" cxnId="{7E6A445E-FC34-46BE-9FA8-6198E08FBFCB}">
      <dgm:prSet/>
      <dgm:spPr/>
      <dgm:t>
        <a:bodyPr/>
        <a:lstStyle/>
        <a:p>
          <a:endParaRPr lang="en-US"/>
        </a:p>
      </dgm:t>
    </dgm:pt>
    <dgm:pt modelId="{9B47565B-659F-4FEF-9FE7-17F571A4DFF5}">
      <dgm:prSet custScaleX="120933" custScaleY="119733" custLinFactNeighborX="-91908" custLinFactNeighborY="17659"/>
      <dgm:spPr/>
      <dgm:t>
        <a:bodyPr/>
        <a:lstStyle/>
        <a:p>
          <a:endParaRPr lang="en-US"/>
        </a:p>
      </dgm:t>
    </dgm:pt>
    <dgm:pt modelId="{8652A2BE-3873-40D3-902B-9BD98F35E965}" type="parTrans" cxnId="{7CB24976-FAE5-47EC-9D8C-1D2E2EA444BB}">
      <dgm:prSet/>
      <dgm:spPr/>
      <dgm:t>
        <a:bodyPr/>
        <a:lstStyle/>
        <a:p>
          <a:endParaRPr lang="en-US"/>
        </a:p>
      </dgm:t>
    </dgm:pt>
    <dgm:pt modelId="{6A6B189B-4000-4C55-A2D1-697673D0F26C}" type="sibTrans" cxnId="{7CB24976-FAE5-47EC-9D8C-1D2E2EA444BB}">
      <dgm:prSet custLinFactNeighborX="-45113" custLinFactNeighborY="-19700"/>
      <dgm:spPr/>
      <dgm:t>
        <a:bodyPr/>
        <a:lstStyle/>
        <a:p>
          <a:endParaRPr lang="en-US"/>
        </a:p>
      </dgm:t>
    </dgm:pt>
    <dgm:pt modelId="{E920F463-485D-4ADF-A5ED-76E5FEDF96D1}">
      <dgm:prSet phldrT="[Text]" custLinFactNeighborX="8647"/>
      <dgm:spPr/>
      <dgm:t>
        <a:bodyPr/>
        <a:lstStyle/>
        <a:p>
          <a:endParaRPr lang="en-US"/>
        </a:p>
      </dgm:t>
    </dgm:pt>
    <dgm:pt modelId="{38C63E7D-27BC-4F7F-ABE3-3B9F2C2600B4}" type="parTrans" cxnId="{FEBAB19F-0A92-4136-BB30-B7DC035BA618}">
      <dgm:prSet/>
      <dgm:spPr/>
      <dgm:t>
        <a:bodyPr/>
        <a:lstStyle/>
        <a:p>
          <a:endParaRPr lang="en-US"/>
        </a:p>
      </dgm:t>
    </dgm:pt>
    <dgm:pt modelId="{497CA543-4D5C-43B6-AD1D-CC305BC3E251}" type="sibTrans" cxnId="{FEBAB19F-0A92-4136-BB30-B7DC035BA618}">
      <dgm:prSet/>
      <dgm:spPr/>
      <dgm:t>
        <a:bodyPr/>
        <a:lstStyle/>
        <a:p>
          <a:endParaRPr lang="en-US"/>
        </a:p>
      </dgm:t>
    </dgm:pt>
    <dgm:pt modelId="{01E0E541-3347-4D5E-A0F7-2A4B1F16991E}" type="pres">
      <dgm:prSet presAssocID="{33C7906F-30CD-4EEF-9C5B-222E52040EB3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C722B943-A7C5-4CB1-BEFF-2641EE4E73F4}" type="pres">
      <dgm:prSet presAssocID="{9D103E6B-49FD-45C2-89A9-F04FFB182AF7}" presName="gear1" presStyleLbl="node1" presStyleIdx="0" presStyleCnt="3" custScaleX="95541" custScaleY="78859" custLinFactNeighborX="63123" custLinFactNeighborY="-27994">
        <dgm:presLayoutVars>
          <dgm:chMax val="1"/>
          <dgm:bulletEnabled val="1"/>
        </dgm:presLayoutVars>
      </dgm:prSet>
      <dgm:spPr/>
    </dgm:pt>
    <dgm:pt modelId="{91DEA07D-DB42-4701-A4D2-25C95A3CFFA2}" type="pres">
      <dgm:prSet presAssocID="{9D103E6B-49FD-45C2-89A9-F04FFB182AF7}" presName="gear1srcNode" presStyleLbl="node1" presStyleIdx="0" presStyleCnt="3"/>
      <dgm:spPr/>
    </dgm:pt>
    <dgm:pt modelId="{1A09896C-BBB7-420A-9B77-D293F593F399}" type="pres">
      <dgm:prSet presAssocID="{9D103E6B-49FD-45C2-89A9-F04FFB182AF7}" presName="gear1dstNode" presStyleLbl="node1" presStyleIdx="0" presStyleCnt="3"/>
      <dgm:spPr/>
    </dgm:pt>
    <dgm:pt modelId="{5ADF0162-C65E-4DEA-9E03-A126A8CF726C}" type="pres">
      <dgm:prSet presAssocID="{F30DF7EA-E41D-4009-A5C3-2C885388D84A}" presName="gear2" presStyleLbl="node1" presStyleIdx="1" presStyleCnt="3" custScaleX="135039" custScaleY="121638" custLinFactX="-646" custLinFactNeighborX="-100000" custLinFactNeighborY="-70628">
        <dgm:presLayoutVars>
          <dgm:chMax val="1"/>
          <dgm:bulletEnabled val="1"/>
        </dgm:presLayoutVars>
      </dgm:prSet>
      <dgm:spPr/>
    </dgm:pt>
    <dgm:pt modelId="{99382BD1-10B2-44FB-814B-AC46A16C337E}" type="pres">
      <dgm:prSet presAssocID="{F30DF7EA-E41D-4009-A5C3-2C885388D84A}" presName="gear2srcNode" presStyleLbl="node1" presStyleIdx="1" presStyleCnt="3"/>
      <dgm:spPr/>
    </dgm:pt>
    <dgm:pt modelId="{8EB5D6C6-471D-46B0-9AE1-DF8EF009306E}" type="pres">
      <dgm:prSet presAssocID="{F30DF7EA-E41D-4009-A5C3-2C885388D84A}" presName="gear2dstNode" presStyleLbl="node1" presStyleIdx="1" presStyleCnt="3"/>
      <dgm:spPr/>
    </dgm:pt>
    <dgm:pt modelId="{D6B7BC1F-4359-453A-B1DD-A040E853F0CD}" type="pres">
      <dgm:prSet presAssocID="{5FEF7589-6871-4D57-ABC6-B4A0E8DB581D}" presName="gear3" presStyleLbl="node1" presStyleIdx="2" presStyleCnt="3" custLinFactNeighborX="3910" custLinFactNeighborY="24325"/>
      <dgm:spPr/>
    </dgm:pt>
    <dgm:pt modelId="{0718066D-E585-41C8-BD04-2EAEE354044F}" type="pres">
      <dgm:prSet presAssocID="{5FEF7589-6871-4D57-ABC6-B4A0E8DB581D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F5FBDA1E-8C22-4238-BCA9-0600717AB0A6}" type="pres">
      <dgm:prSet presAssocID="{5FEF7589-6871-4D57-ABC6-B4A0E8DB581D}" presName="gear3srcNode" presStyleLbl="node1" presStyleIdx="2" presStyleCnt="3"/>
      <dgm:spPr/>
    </dgm:pt>
    <dgm:pt modelId="{F0D2DCF1-22BC-401E-A0BF-CB8D65B923B9}" type="pres">
      <dgm:prSet presAssocID="{5FEF7589-6871-4D57-ABC6-B4A0E8DB581D}" presName="gear3dstNode" presStyleLbl="node1" presStyleIdx="2" presStyleCnt="3"/>
      <dgm:spPr/>
    </dgm:pt>
    <dgm:pt modelId="{8CBB3288-18E1-435B-B550-45A608E7CC2B}" type="pres">
      <dgm:prSet presAssocID="{9E89C2FB-7E52-4725-AC24-64F6870E57D1}" presName="connector1" presStyleLbl="sibTrans2D1" presStyleIdx="0" presStyleCnt="3" custAng="18968604" custScaleX="68601" custScaleY="64736" custLinFactNeighborX="-17061" custLinFactNeighborY="-61483"/>
      <dgm:spPr/>
    </dgm:pt>
    <dgm:pt modelId="{F7B404E5-828E-4DA3-BD31-7EB87A462729}" type="pres">
      <dgm:prSet presAssocID="{AB97D3E0-B4F8-4469-A84F-D14C2E42EF88}" presName="connector2" presStyleLbl="sibTrans2D1" presStyleIdx="1" presStyleCnt="3" custAng="1414968" custLinFactNeighborX="89967" custLinFactNeighborY="70101"/>
      <dgm:spPr/>
    </dgm:pt>
    <dgm:pt modelId="{E1CB1F1E-1ECD-4463-BADA-3AF153930168}" type="pres">
      <dgm:prSet presAssocID="{372C0C4E-86E9-4916-A916-4861E990413E}" presName="connector3" presStyleLbl="sibTrans2D1" presStyleIdx="2" presStyleCnt="3" custAng="6811046" custScaleX="94589" custLinFactNeighborX="-74555" custLinFactNeighborY="7174"/>
      <dgm:spPr/>
    </dgm:pt>
  </dgm:ptLst>
  <dgm:cxnLst>
    <dgm:cxn modelId="{D3E99104-C606-4EEC-8262-C31A90AA73D6}" type="presOf" srcId="{5FEF7589-6871-4D57-ABC6-B4A0E8DB581D}" destId="{0718066D-E585-41C8-BD04-2EAEE354044F}" srcOrd="1" destOrd="0" presId="urn:microsoft.com/office/officeart/2005/8/layout/gear1#1"/>
    <dgm:cxn modelId="{10208512-7AB4-46DB-927C-B1E1B13DB77C}" srcId="{33C7906F-30CD-4EEF-9C5B-222E52040EB3}" destId="{9D103E6B-49FD-45C2-89A9-F04FFB182AF7}" srcOrd="0" destOrd="0" parTransId="{25B5DCE0-CE20-4659-959E-FF15A38261E8}" sibTransId="{9E89C2FB-7E52-4725-AC24-64F6870E57D1}"/>
    <dgm:cxn modelId="{7AED792A-4BA0-405E-9183-74E7AF6F8BF3}" type="presOf" srcId="{5FEF7589-6871-4D57-ABC6-B4A0E8DB581D}" destId="{F0D2DCF1-22BC-401E-A0BF-CB8D65B923B9}" srcOrd="3" destOrd="0" presId="urn:microsoft.com/office/officeart/2005/8/layout/gear1#1"/>
    <dgm:cxn modelId="{9BE8A52D-E276-4E1C-A0A8-AE867BF4B370}" type="presOf" srcId="{9D103E6B-49FD-45C2-89A9-F04FFB182AF7}" destId="{1A09896C-BBB7-420A-9B77-D293F593F399}" srcOrd="2" destOrd="0" presId="urn:microsoft.com/office/officeart/2005/8/layout/gear1#1"/>
    <dgm:cxn modelId="{B6034C37-BC3B-4A4C-99AC-4FDD0A5A52F4}" type="presOf" srcId="{F30DF7EA-E41D-4009-A5C3-2C885388D84A}" destId="{99382BD1-10B2-44FB-814B-AC46A16C337E}" srcOrd="1" destOrd="0" presId="urn:microsoft.com/office/officeart/2005/8/layout/gear1#1"/>
    <dgm:cxn modelId="{804BDC38-77A8-4BD7-ACAC-A4123C68B027}" type="presOf" srcId="{372C0C4E-86E9-4916-A916-4861E990413E}" destId="{E1CB1F1E-1ECD-4463-BADA-3AF153930168}" srcOrd="0" destOrd="0" presId="urn:microsoft.com/office/officeart/2005/8/layout/gear1#1"/>
    <dgm:cxn modelId="{7E6A445E-FC34-46BE-9FA8-6198E08FBFCB}" srcId="{33C7906F-30CD-4EEF-9C5B-222E52040EB3}" destId="{EF08F1FF-8F20-47F7-8203-2EC1CDDAAEAE}" srcOrd="4" destOrd="0" parTransId="{C9FC5F25-DD32-4082-BBE1-6758FB43AEA0}" sibTransId="{BBA9C97D-CE78-4AFB-A238-826BF8BD3638}"/>
    <dgm:cxn modelId="{7CB24976-FAE5-47EC-9D8C-1D2E2EA444BB}" srcId="{33C7906F-30CD-4EEF-9C5B-222E52040EB3}" destId="{9B47565B-659F-4FEF-9FE7-17F571A4DFF5}" srcOrd="5" destOrd="0" parTransId="{8652A2BE-3873-40D3-902B-9BD98F35E965}" sibTransId="{6A6B189B-4000-4C55-A2D1-697673D0F26C}"/>
    <dgm:cxn modelId="{B957E388-4D5C-4B61-8031-76DAB4E7498E}" type="presOf" srcId="{AB97D3E0-B4F8-4469-A84F-D14C2E42EF88}" destId="{F7B404E5-828E-4DA3-BD31-7EB87A462729}" srcOrd="0" destOrd="0" presId="urn:microsoft.com/office/officeart/2005/8/layout/gear1#1"/>
    <dgm:cxn modelId="{6BF7298E-B380-4AD6-95DB-2E0D31398F4B}" type="presOf" srcId="{F30DF7EA-E41D-4009-A5C3-2C885388D84A}" destId="{8EB5D6C6-471D-46B0-9AE1-DF8EF009306E}" srcOrd="2" destOrd="0" presId="urn:microsoft.com/office/officeart/2005/8/layout/gear1#1"/>
    <dgm:cxn modelId="{6D01C592-9F0B-47DA-83DC-ED4A1720DF8E}" type="presOf" srcId="{9D103E6B-49FD-45C2-89A9-F04FFB182AF7}" destId="{C722B943-A7C5-4CB1-BEFF-2641EE4E73F4}" srcOrd="0" destOrd="0" presId="urn:microsoft.com/office/officeart/2005/8/layout/gear1#1"/>
    <dgm:cxn modelId="{86EA1894-1F7A-4A8B-A133-A26EB94DC143}" type="presOf" srcId="{33C7906F-30CD-4EEF-9C5B-222E52040EB3}" destId="{01E0E541-3347-4D5E-A0F7-2A4B1F16991E}" srcOrd="0" destOrd="0" presId="urn:microsoft.com/office/officeart/2005/8/layout/gear1#1"/>
    <dgm:cxn modelId="{4C543494-FC24-4B77-B90A-259C9853BC49}" type="presOf" srcId="{5FEF7589-6871-4D57-ABC6-B4A0E8DB581D}" destId="{D6B7BC1F-4359-453A-B1DD-A040E853F0CD}" srcOrd="0" destOrd="0" presId="urn:microsoft.com/office/officeart/2005/8/layout/gear1#1"/>
    <dgm:cxn modelId="{FEBAB19F-0A92-4136-BB30-B7DC035BA618}" srcId="{33C7906F-30CD-4EEF-9C5B-222E52040EB3}" destId="{E920F463-485D-4ADF-A5ED-76E5FEDF96D1}" srcOrd="6" destOrd="0" parTransId="{38C63E7D-27BC-4F7F-ABE3-3B9F2C2600B4}" sibTransId="{497CA543-4D5C-43B6-AD1D-CC305BC3E251}"/>
    <dgm:cxn modelId="{677A79A5-1C89-484E-BD16-8BFEB16A5B5F}" type="presOf" srcId="{9D103E6B-49FD-45C2-89A9-F04FFB182AF7}" destId="{91DEA07D-DB42-4701-A4D2-25C95A3CFFA2}" srcOrd="1" destOrd="0" presId="urn:microsoft.com/office/officeart/2005/8/layout/gear1#1"/>
    <dgm:cxn modelId="{905AF1AA-438D-4D3A-80AE-39F8623393F0}" srcId="{33C7906F-30CD-4EEF-9C5B-222E52040EB3}" destId="{7F44CCE3-EEA8-4DD4-BB1E-E2A3F9808AA9}" srcOrd="3" destOrd="0" parTransId="{1641EF27-2701-4D3F-83A7-695096BA3440}" sibTransId="{0505D0A0-89F1-40C0-A956-E446797F78EB}"/>
    <dgm:cxn modelId="{BEAE23C3-AA8D-48A1-AB7E-DBEDFB6055DA}" srcId="{33C7906F-30CD-4EEF-9C5B-222E52040EB3}" destId="{F30DF7EA-E41D-4009-A5C3-2C885388D84A}" srcOrd="1" destOrd="0" parTransId="{288EE912-C10F-418C-9365-CCD0B14B6BA9}" sibTransId="{AB97D3E0-B4F8-4469-A84F-D14C2E42EF88}"/>
    <dgm:cxn modelId="{9B989ED1-AA8D-4EFA-BCFF-49683DD56963}" type="presOf" srcId="{F30DF7EA-E41D-4009-A5C3-2C885388D84A}" destId="{5ADF0162-C65E-4DEA-9E03-A126A8CF726C}" srcOrd="0" destOrd="0" presId="urn:microsoft.com/office/officeart/2005/8/layout/gear1#1"/>
    <dgm:cxn modelId="{6FAF2CD8-D786-41F0-89A3-69BAAE1B6814}" type="presOf" srcId="{9E89C2FB-7E52-4725-AC24-64F6870E57D1}" destId="{8CBB3288-18E1-435B-B550-45A608E7CC2B}" srcOrd="0" destOrd="0" presId="urn:microsoft.com/office/officeart/2005/8/layout/gear1#1"/>
    <dgm:cxn modelId="{DE70F3E2-67B4-4C0B-B4B2-996E03713477}" type="presOf" srcId="{5FEF7589-6871-4D57-ABC6-B4A0E8DB581D}" destId="{F5FBDA1E-8C22-4238-BCA9-0600717AB0A6}" srcOrd="2" destOrd="0" presId="urn:microsoft.com/office/officeart/2005/8/layout/gear1#1"/>
    <dgm:cxn modelId="{A7FDF5F1-E34C-44C2-ABB2-73932B7B7FD4}" srcId="{33C7906F-30CD-4EEF-9C5B-222E52040EB3}" destId="{5FEF7589-6871-4D57-ABC6-B4A0E8DB581D}" srcOrd="2" destOrd="0" parTransId="{6051BEB5-C5BC-4826-849F-55CE9026F247}" sibTransId="{372C0C4E-86E9-4916-A916-4861E990413E}"/>
    <dgm:cxn modelId="{B49B16AA-2EBE-434E-AE6C-6B7C61F3327F}" type="presParOf" srcId="{01E0E541-3347-4D5E-A0F7-2A4B1F16991E}" destId="{C722B943-A7C5-4CB1-BEFF-2641EE4E73F4}" srcOrd="0" destOrd="0" presId="urn:microsoft.com/office/officeart/2005/8/layout/gear1#1"/>
    <dgm:cxn modelId="{F01764AB-6B4E-4C99-92C0-F57AC3BB4475}" type="presParOf" srcId="{01E0E541-3347-4D5E-A0F7-2A4B1F16991E}" destId="{91DEA07D-DB42-4701-A4D2-25C95A3CFFA2}" srcOrd="1" destOrd="0" presId="urn:microsoft.com/office/officeart/2005/8/layout/gear1#1"/>
    <dgm:cxn modelId="{2FA8454A-6D5E-4B37-AD8A-DEC20F6D8233}" type="presParOf" srcId="{01E0E541-3347-4D5E-A0F7-2A4B1F16991E}" destId="{1A09896C-BBB7-420A-9B77-D293F593F399}" srcOrd="2" destOrd="0" presId="urn:microsoft.com/office/officeart/2005/8/layout/gear1#1"/>
    <dgm:cxn modelId="{89F4B48C-D86B-492C-B3A4-54E633E72B7A}" type="presParOf" srcId="{01E0E541-3347-4D5E-A0F7-2A4B1F16991E}" destId="{5ADF0162-C65E-4DEA-9E03-A126A8CF726C}" srcOrd="3" destOrd="0" presId="urn:microsoft.com/office/officeart/2005/8/layout/gear1#1"/>
    <dgm:cxn modelId="{50338D7D-995E-4526-B1F2-D7FEB2BA8FBC}" type="presParOf" srcId="{01E0E541-3347-4D5E-A0F7-2A4B1F16991E}" destId="{99382BD1-10B2-44FB-814B-AC46A16C337E}" srcOrd="4" destOrd="0" presId="urn:microsoft.com/office/officeart/2005/8/layout/gear1#1"/>
    <dgm:cxn modelId="{6C6596E4-639F-4B41-BC97-468ABFAC468B}" type="presParOf" srcId="{01E0E541-3347-4D5E-A0F7-2A4B1F16991E}" destId="{8EB5D6C6-471D-46B0-9AE1-DF8EF009306E}" srcOrd="5" destOrd="0" presId="urn:microsoft.com/office/officeart/2005/8/layout/gear1#1"/>
    <dgm:cxn modelId="{47DFD26A-11A9-4B35-9C12-B145ECC9303D}" type="presParOf" srcId="{01E0E541-3347-4D5E-A0F7-2A4B1F16991E}" destId="{D6B7BC1F-4359-453A-B1DD-A040E853F0CD}" srcOrd="6" destOrd="0" presId="urn:microsoft.com/office/officeart/2005/8/layout/gear1#1"/>
    <dgm:cxn modelId="{4C67D62E-63B5-4460-A364-15F00B59BCDF}" type="presParOf" srcId="{01E0E541-3347-4D5E-A0F7-2A4B1F16991E}" destId="{0718066D-E585-41C8-BD04-2EAEE354044F}" srcOrd="7" destOrd="0" presId="urn:microsoft.com/office/officeart/2005/8/layout/gear1#1"/>
    <dgm:cxn modelId="{B3258542-A93D-4AA1-91B2-5B5F53526938}" type="presParOf" srcId="{01E0E541-3347-4D5E-A0F7-2A4B1F16991E}" destId="{F5FBDA1E-8C22-4238-BCA9-0600717AB0A6}" srcOrd="8" destOrd="0" presId="urn:microsoft.com/office/officeart/2005/8/layout/gear1#1"/>
    <dgm:cxn modelId="{1BFD89A3-24F0-4E19-AACE-45C52830C6DB}" type="presParOf" srcId="{01E0E541-3347-4D5E-A0F7-2A4B1F16991E}" destId="{F0D2DCF1-22BC-401E-A0BF-CB8D65B923B9}" srcOrd="9" destOrd="0" presId="urn:microsoft.com/office/officeart/2005/8/layout/gear1#1"/>
    <dgm:cxn modelId="{F9D01342-87DE-4A90-9269-FAEC28E85518}" type="presParOf" srcId="{01E0E541-3347-4D5E-A0F7-2A4B1F16991E}" destId="{8CBB3288-18E1-435B-B550-45A608E7CC2B}" srcOrd="10" destOrd="0" presId="urn:microsoft.com/office/officeart/2005/8/layout/gear1#1"/>
    <dgm:cxn modelId="{7DE3C7E0-1235-445C-9F85-CE25A5AA3FBD}" type="presParOf" srcId="{01E0E541-3347-4D5E-A0F7-2A4B1F16991E}" destId="{F7B404E5-828E-4DA3-BD31-7EB87A462729}" srcOrd="11" destOrd="0" presId="urn:microsoft.com/office/officeart/2005/8/layout/gear1#1"/>
    <dgm:cxn modelId="{357C645F-AF46-45A8-A92E-477603A13D68}" type="presParOf" srcId="{01E0E541-3347-4D5E-A0F7-2A4B1F16991E}" destId="{E1CB1F1E-1ECD-4463-BADA-3AF153930168}" srcOrd="12" destOrd="0" presId="urn:microsoft.com/office/officeart/2005/8/layout/gear1#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61B43AC-407B-4660-AEFA-DA808A66DDE0}" type="doc">
      <dgm:prSet loTypeId="urn:microsoft.com/office/officeart/2005/8/layout/hList1" loCatId="list" qsTypeId="urn:microsoft.com/office/officeart/2005/8/quickstyle/simple1#4" qsCatId="simple" csTypeId="urn:microsoft.com/office/officeart/2005/8/colors/colorful5#1" csCatId="colorful" phldr="1"/>
      <dgm:spPr/>
      <dgm:t>
        <a:bodyPr/>
        <a:lstStyle/>
        <a:p>
          <a:endParaRPr lang="en-US"/>
        </a:p>
      </dgm:t>
    </dgm:pt>
    <dgm:pt modelId="{4948C901-897F-4AE2-9FD8-C5956C380C83}">
      <dgm:prSet phldrT="[Text]"/>
      <dgm:spPr/>
      <dgm:t>
        <a:bodyPr/>
        <a:lstStyle/>
        <a:p>
          <a:r>
            <a:rPr lang="el-GR" dirty="0"/>
            <a:t>Σκοπός</a:t>
          </a:r>
          <a:endParaRPr lang="en-US" dirty="0"/>
        </a:p>
      </dgm:t>
    </dgm:pt>
    <dgm:pt modelId="{FADC5F52-91FD-4254-ADF1-7BD43E39BBF3}" type="parTrans" cxnId="{EDD86459-FBDD-4EEC-B723-E38DBC62CDA7}">
      <dgm:prSet/>
      <dgm:spPr/>
      <dgm:t>
        <a:bodyPr/>
        <a:lstStyle/>
        <a:p>
          <a:endParaRPr lang="en-US"/>
        </a:p>
      </dgm:t>
    </dgm:pt>
    <dgm:pt modelId="{DC8A1AD5-73D8-4DB9-8EE8-F0F2C9F8CCAA}" type="sibTrans" cxnId="{EDD86459-FBDD-4EEC-B723-E38DBC62CDA7}">
      <dgm:prSet/>
      <dgm:spPr/>
      <dgm:t>
        <a:bodyPr/>
        <a:lstStyle/>
        <a:p>
          <a:endParaRPr lang="en-US"/>
        </a:p>
      </dgm:t>
    </dgm:pt>
    <dgm:pt modelId="{42806207-7094-488C-94A9-EC22AF47A092}">
      <dgm:prSet phldrT="[Text]"/>
      <dgm:spPr/>
      <dgm:t>
        <a:bodyPr/>
        <a:lstStyle/>
        <a:p>
          <a:r>
            <a:rPr lang="el-GR" dirty="0"/>
            <a:t>Ανάπτυξη συναισθηματικής νοημοσύνης</a:t>
          </a:r>
          <a:endParaRPr lang="en-US" dirty="0"/>
        </a:p>
      </dgm:t>
    </dgm:pt>
    <dgm:pt modelId="{C9940B99-17F3-49F4-B1BA-E0ECAC35FE66}" type="parTrans" cxnId="{C7DB5789-52E7-4BA3-9F9D-24855E59D0CD}">
      <dgm:prSet/>
      <dgm:spPr/>
      <dgm:t>
        <a:bodyPr/>
        <a:lstStyle/>
        <a:p>
          <a:endParaRPr lang="en-US"/>
        </a:p>
      </dgm:t>
    </dgm:pt>
    <dgm:pt modelId="{99EDFA4C-CBF6-445E-B3ED-B7986C978F89}" type="sibTrans" cxnId="{C7DB5789-52E7-4BA3-9F9D-24855E59D0CD}">
      <dgm:prSet/>
      <dgm:spPr/>
      <dgm:t>
        <a:bodyPr/>
        <a:lstStyle/>
        <a:p>
          <a:endParaRPr lang="en-US"/>
        </a:p>
      </dgm:t>
    </dgm:pt>
    <dgm:pt modelId="{60A88D22-595D-4BED-ADED-017EED003C0E}">
      <dgm:prSet phldrT="[Text]"/>
      <dgm:spPr/>
      <dgm:t>
        <a:bodyPr/>
        <a:lstStyle/>
        <a:p>
          <a:r>
            <a:rPr lang="el-GR" dirty="0"/>
            <a:t>Εξοικείωση με νέες τεχνολογίες</a:t>
          </a:r>
          <a:endParaRPr lang="en-US" dirty="0"/>
        </a:p>
      </dgm:t>
    </dgm:pt>
    <dgm:pt modelId="{34A011A1-5F5C-46F0-870D-99223871E419}" type="parTrans" cxnId="{DC17C5AC-26E7-4DD3-BBCF-D53E55CE2BFE}">
      <dgm:prSet/>
      <dgm:spPr/>
      <dgm:t>
        <a:bodyPr/>
        <a:lstStyle/>
        <a:p>
          <a:endParaRPr lang="en-US"/>
        </a:p>
      </dgm:t>
    </dgm:pt>
    <dgm:pt modelId="{8134B91F-1007-4B45-B745-9981015488D8}" type="sibTrans" cxnId="{DC17C5AC-26E7-4DD3-BBCF-D53E55CE2BFE}">
      <dgm:prSet/>
      <dgm:spPr/>
      <dgm:t>
        <a:bodyPr/>
        <a:lstStyle/>
        <a:p>
          <a:endParaRPr lang="en-US"/>
        </a:p>
      </dgm:t>
    </dgm:pt>
    <dgm:pt modelId="{F631BE35-958B-4A14-AE95-D0964DCA5D40}">
      <dgm:prSet phldrT="[Text]"/>
      <dgm:spPr/>
      <dgm:t>
        <a:bodyPr/>
        <a:lstStyle/>
        <a:p>
          <a:r>
            <a:rPr lang="el-GR" dirty="0"/>
            <a:t>Περιεχόμενο</a:t>
          </a:r>
          <a:endParaRPr lang="en-US" dirty="0"/>
        </a:p>
      </dgm:t>
    </dgm:pt>
    <dgm:pt modelId="{D59BF0A3-4B99-49A6-988F-87F8B91AB7FD}" type="parTrans" cxnId="{6DA05383-B88D-4B70-83E5-04D83BED5D10}">
      <dgm:prSet/>
      <dgm:spPr/>
      <dgm:t>
        <a:bodyPr/>
        <a:lstStyle/>
        <a:p>
          <a:endParaRPr lang="en-US"/>
        </a:p>
      </dgm:t>
    </dgm:pt>
    <dgm:pt modelId="{FE91D821-6694-41DB-82E3-A64D74EF2F6C}" type="sibTrans" cxnId="{6DA05383-B88D-4B70-83E5-04D83BED5D10}">
      <dgm:prSet/>
      <dgm:spPr/>
      <dgm:t>
        <a:bodyPr/>
        <a:lstStyle/>
        <a:p>
          <a:endParaRPr lang="en-US"/>
        </a:p>
      </dgm:t>
    </dgm:pt>
    <dgm:pt modelId="{FB5F66EA-573B-4FCB-BEF9-07A448FA9883}">
      <dgm:prSet phldrT="[Text]"/>
      <dgm:spPr/>
      <dgm:t>
        <a:bodyPr/>
        <a:lstStyle/>
        <a:p>
          <a:r>
            <a:rPr lang="el-GR" dirty="0"/>
            <a:t>Δραστηριότητες συναισθηματικής νοημοσύνης</a:t>
          </a:r>
          <a:endParaRPr lang="en-US" dirty="0"/>
        </a:p>
      </dgm:t>
    </dgm:pt>
    <dgm:pt modelId="{61B156BF-B430-42B5-9599-92B4F40649FE}" type="parTrans" cxnId="{60E79772-F75B-44B7-A3AB-029D28491BE1}">
      <dgm:prSet/>
      <dgm:spPr/>
      <dgm:t>
        <a:bodyPr/>
        <a:lstStyle/>
        <a:p>
          <a:endParaRPr lang="en-US"/>
        </a:p>
      </dgm:t>
    </dgm:pt>
    <dgm:pt modelId="{65843D43-57D2-4FAB-8F2E-137354EC604B}" type="sibTrans" cxnId="{60E79772-F75B-44B7-A3AB-029D28491BE1}">
      <dgm:prSet/>
      <dgm:spPr/>
      <dgm:t>
        <a:bodyPr/>
        <a:lstStyle/>
        <a:p>
          <a:endParaRPr lang="en-US"/>
        </a:p>
      </dgm:t>
    </dgm:pt>
    <dgm:pt modelId="{44013198-7D82-4C38-823F-E2F75F0DED80}">
      <dgm:prSet phldrT="[Text]"/>
      <dgm:spPr/>
      <dgm:t>
        <a:bodyPr/>
        <a:lstStyle/>
        <a:p>
          <a:r>
            <a:rPr lang="el-GR" dirty="0"/>
            <a:t>Αρχές Ανάπτυξης</a:t>
          </a:r>
          <a:endParaRPr lang="en-US" dirty="0"/>
        </a:p>
      </dgm:t>
    </dgm:pt>
    <dgm:pt modelId="{8B3E3C8E-CB2E-4C16-B72B-1033CBC0E9EC}" type="parTrans" cxnId="{34D2EC78-D5B0-48E1-A1E4-5C6D86419B69}">
      <dgm:prSet/>
      <dgm:spPr/>
      <dgm:t>
        <a:bodyPr/>
        <a:lstStyle/>
        <a:p>
          <a:endParaRPr lang="en-US"/>
        </a:p>
      </dgm:t>
    </dgm:pt>
    <dgm:pt modelId="{06C66264-241D-47C4-937A-3CA0E28563A3}" type="sibTrans" cxnId="{34D2EC78-D5B0-48E1-A1E4-5C6D86419B69}">
      <dgm:prSet/>
      <dgm:spPr/>
      <dgm:t>
        <a:bodyPr/>
        <a:lstStyle/>
        <a:p>
          <a:endParaRPr lang="en-US"/>
        </a:p>
      </dgm:t>
    </dgm:pt>
    <dgm:pt modelId="{69F1E8D5-C995-4B11-BF7E-2D2A6FB0FB71}">
      <dgm:prSet phldrT="[Text]"/>
      <dgm:spPr/>
      <dgm:t>
        <a:bodyPr/>
        <a:lstStyle/>
        <a:p>
          <a:r>
            <a:rPr lang="el-GR" dirty="0"/>
            <a:t>Μεθοδολογία της </a:t>
          </a:r>
          <a:r>
            <a:rPr lang="el-GR" dirty="0" err="1"/>
            <a:t>ΕξΑΕ</a:t>
          </a:r>
          <a:endParaRPr lang="en-US" dirty="0"/>
        </a:p>
      </dgm:t>
    </dgm:pt>
    <dgm:pt modelId="{F8272C0B-DAD5-4CAC-90E3-A6BB86BC6B05}" type="parTrans" cxnId="{A8C4789F-3C62-415B-BACC-C21CD6B22ED4}">
      <dgm:prSet/>
      <dgm:spPr/>
      <dgm:t>
        <a:bodyPr/>
        <a:lstStyle/>
        <a:p>
          <a:endParaRPr lang="en-US"/>
        </a:p>
      </dgm:t>
    </dgm:pt>
    <dgm:pt modelId="{611107C7-3238-40CF-A48F-9D62A6D22622}" type="sibTrans" cxnId="{A8C4789F-3C62-415B-BACC-C21CD6B22ED4}">
      <dgm:prSet/>
      <dgm:spPr/>
      <dgm:t>
        <a:bodyPr/>
        <a:lstStyle/>
        <a:p>
          <a:endParaRPr lang="en-US"/>
        </a:p>
      </dgm:t>
    </dgm:pt>
    <dgm:pt modelId="{6C52A0B5-7834-4AD3-995B-DB4A223F2574}">
      <dgm:prSet phldrT="[Text]"/>
      <dgm:spPr/>
      <dgm:t>
        <a:bodyPr/>
        <a:lstStyle/>
        <a:p>
          <a:r>
            <a:rPr lang="el-GR" dirty="0" err="1"/>
            <a:t>Εποικοδομισμός</a:t>
          </a:r>
          <a:endParaRPr lang="en-US" dirty="0"/>
        </a:p>
      </dgm:t>
    </dgm:pt>
    <dgm:pt modelId="{97EEBF00-8882-42C5-BB08-CA56E94785B1}" type="parTrans" cxnId="{4F6F64DC-9DCB-481D-96E8-F0EE2D3F63F0}">
      <dgm:prSet/>
      <dgm:spPr/>
      <dgm:t>
        <a:bodyPr/>
        <a:lstStyle/>
        <a:p>
          <a:endParaRPr lang="en-US"/>
        </a:p>
      </dgm:t>
    </dgm:pt>
    <dgm:pt modelId="{22AB92E8-6944-4309-9B11-48B2ADB71914}" type="sibTrans" cxnId="{4F6F64DC-9DCB-481D-96E8-F0EE2D3F63F0}">
      <dgm:prSet/>
      <dgm:spPr/>
      <dgm:t>
        <a:bodyPr/>
        <a:lstStyle/>
        <a:p>
          <a:endParaRPr lang="en-US"/>
        </a:p>
      </dgm:t>
    </dgm:pt>
    <dgm:pt modelId="{9D7C77BB-084B-4B12-8858-DA5052E8A721}">
      <dgm:prSet phldrT="[Text]"/>
      <dgm:spPr/>
      <dgm:t>
        <a:bodyPr/>
        <a:lstStyle/>
        <a:p>
          <a:endParaRPr lang="en-US" dirty="0"/>
        </a:p>
      </dgm:t>
    </dgm:pt>
    <dgm:pt modelId="{90F8D40F-A937-43B1-8CBB-D03FD9EC4167}" type="parTrans" cxnId="{5A7CEDEB-16AE-4630-88B3-B36C100789A2}">
      <dgm:prSet/>
      <dgm:spPr/>
      <dgm:t>
        <a:bodyPr/>
        <a:lstStyle/>
        <a:p>
          <a:endParaRPr lang="en-US"/>
        </a:p>
      </dgm:t>
    </dgm:pt>
    <dgm:pt modelId="{BFB098C0-3789-456D-9E9E-CBE48A5CDEC7}" type="sibTrans" cxnId="{5A7CEDEB-16AE-4630-88B3-B36C100789A2}">
      <dgm:prSet/>
      <dgm:spPr/>
      <dgm:t>
        <a:bodyPr/>
        <a:lstStyle/>
        <a:p>
          <a:endParaRPr lang="en-US"/>
        </a:p>
      </dgm:t>
    </dgm:pt>
    <dgm:pt modelId="{5D4A67CC-267D-4006-92DC-652D807097C2}">
      <dgm:prSet phldrT="[Text]"/>
      <dgm:spPr/>
      <dgm:t>
        <a:bodyPr/>
        <a:lstStyle/>
        <a:p>
          <a:r>
            <a:rPr lang="el-GR" dirty="0"/>
            <a:t>Δημιουργία περιερχομένου</a:t>
          </a:r>
          <a:endParaRPr lang="en-US" dirty="0"/>
        </a:p>
      </dgm:t>
    </dgm:pt>
    <dgm:pt modelId="{563C2A0A-4350-412C-8669-8C767297968D}" type="parTrans" cxnId="{8CCCAB48-FDC4-4821-AE2E-7CEF5245ABA9}">
      <dgm:prSet/>
      <dgm:spPr/>
      <dgm:t>
        <a:bodyPr/>
        <a:lstStyle/>
        <a:p>
          <a:endParaRPr lang="en-US"/>
        </a:p>
      </dgm:t>
    </dgm:pt>
    <dgm:pt modelId="{110916F0-F620-4C68-8B4B-6D6D3C378802}" type="sibTrans" cxnId="{8CCCAB48-FDC4-4821-AE2E-7CEF5245ABA9}">
      <dgm:prSet/>
      <dgm:spPr/>
      <dgm:t>
        <a:bodyPr/>
        <a:lstStyle/>
        <a:p>
          <a:endParaRPr lang="en-US"/>
        </a:p>
      </dgm:t>
    </dgm:pt>
    <dgm:pt modelId="{42D17272-998D-4142-871D-BCDC0F488B39}">
      <dgm:prSet phldrT="[Text]"/>
      <dgm:spPr/>
      <dgm:t>
        <a:bodyPr/>
        <a:lstStyle/>
        <a:p>
          <a:r>
            <a:rPr lang="el-GR" dirty="0"/>
            <a:t>Μοντέλο του </a:t>
          </a:r>
          <a:r>
            <a:rPr lang="en-US" dirty="0"/>
            <a:t>Goleman</a:t>
          </a:r>
        </a:p>
      </dgm:t>
    </dgm:pt>
    <dgm:pt modelId="{6E5154DA-F120-4828-9847-47417EEF2A03}" type="parTrans" cxnId="{A17EC080-EC9C-4D19-843E-FDF1E0357A50}">
      <dgm:prSet/>
      <dgm:spPr/>
      <dgm:t>
        <a:bodyPr/>
        <a:lstStyle/>
        <a:p>
          <a:endParaRPr lang="en-US"/>
        </a:p>
      </dgm:t>
    </dgm:pt>
    <dgm:pt modelId="{6AE66DF7-4B51-45FC-944B-5F7C3AF5B64F}" type="sibTrans" cxnId="{A17EC080-EC9C-4D19-843E-FDF1E0357A50}">
      <dgm:prSet/>
      <dgm:spPr/>
      <dgm:t>
        <a:bodyPr/>
        <a:lstStyle/>
        <a:p>
          <a:endParaRPr lang="en-US"/>
        </a:p>
      </dgm:t>
    </dgm:pt>
    <dgm:pt modelId="{AE8F1D71-FED0-4177-B68E-9E2A498C9713}">
      <dgm:prSet phldrT="[Text]"/>
      <dgm:spPr/>
      <dgm:t>
        <a:bodyPr/>
        <a:lstStyle/>
        <a:p>
          <a:r>
            <a:rPr lang="el-GR" dirty="0"/>
            <a:t>Δραστηριότητες ψηφιακής αφήγησης</a:t>
          </a:r>
          <a:endParaRPr lang="en-US" dirty="0"/>
        </a:p>
      </dgm:t>
    </dgm:pt>
    <dgm:pt modelId="{E7718F2B-13B9-4FFE-87E5-221A65EC4724}" type="parTrans" cxnId="{54587353-E9B3-44FA-AB11-2E78146449D8}">
      <dgm:prSet/>
      <dgm:spPr/>
      <dgm:t>
        <a:bodyPr/>
        <a:lstStyle/>
        <a:p>
          <a:endParaRPr lang="en-US"/>
        </a:p>
      </dgm:t>
    </dgm:pt>
    <dgm:pt modelId="{09CA5837-9BC1-48A3-918B-1E2BE6B30198}" type="sibTrans" cxnId="{54587353-E9B3-44FA-AB11-2E78146449D8}">
      <dgm:prSet/>
      <dgm:spPr/>
      <dgm:t>
        <a:bodyPr/>
        <a:lstStyle/>
        <a:p>
          <a:endParaRPr lang="en-US"/>
        </a:p>
      </dgm:t>
    </dgm:pt>
    <dgm:pt modelId="{7771F6A2-A547-4E10-B907-06DA7861D346}">
      <dgm:prSet phldrT="[Text]"/>
      <dgm:spPr/>
      <dgm:t>
        <a:bodyPr/>
        <a:lstStyle/>
        <a:p>
          <a:r>
            <a:rPr lang="el-GR" dirty="0"/>
            <a:t>Ψηφιακό επιτραπέζιο παιχνίδι</a:t>
          </a:r>
          <a:endParaRPr lang="en-US" dirty="0"/>
        </a:p>
      </dgm:t>
    </dgm:pt>
    <dgm:pt modelId="{66267AD8-0D35-45EC-AE7F-410BA6141419}" type="parTrans" cxnId="{9D28C661-E1C5-4952-AC18-8D46F231C8FD}">
      <dgm:prSet/>
      <dgm:spPr/>
      <dgm:t>
        <a:bodyPr/>
        <a:lstStyle/>
        <a:p>
          <a:endParaRPr lang="en-US"/>
        </a:p>
      </dgm:t>
    </dgm:pt>
    <dgm:pt modelId="{F93EBCEA-AB06-4083-8091-ABF1051801F0}" type="sibTrans" cxnId="{9D28C661-E1C5-4952-AC18-8D46F231C8FD}">
      <dgm:prSet/>
      <dgm:spPr/>
      <dgm:t>
        <a:bodyPr/>
        <a:lstStyle/>
        <a:p>
          <a:endParaRPr lang="en-US"/>
        </a:p>
      </dgm:t>
    </dgm:pt>
    <dgm:pt modelId="{C045D88A-A559-4C91-BADE-35FAFB58C24C}">
      <dgm:prSet phldrT="[Text]"/>
      <dgm:spPr/>
      <dgm:t>
        <a:bodyPr/>
        <a:lstStyle/>
        <a:p>
          <a:endParaRPr lang="en-US" dirty="0"/>
        </a:p>
      </dgm:t>
    </dgm:pt>
    <dgm:pt modelId="{8DEFB47F-12F9-4829-BF98-86FFFD96B76C}" type="parTrans" cxnId="{2A16A086-3B8C-4043-8A0D-144B933CA2E9}">
      <dgm:prSet/>
      <dgm:spPr/>
      <dgm:t>
        <a:bodyPr/>
        <a:lstStyle/>
        <a:p>
          <a:endParaRPr lang="en-US"/>
        </a:p>
      </dgm:t>
    </dgm:pt>
    <dgm:pt modelId="{9A922066-2C38-4BBF-91FF-A905697BE53F}" type="sibTrans" cxnId="{2A16A086-3B8C-4043-8A0D-144B933CA2E9}">
      <dgm:prSet/>
      <dgm:spPr/>
      <dgm:t>
        <a:bodyPr/>
        <a:lstStyle/>
        <a:p>
          <a:endParaRPr lang="en-US"/>
        </a:p>
      </dgm:t>
    </dgm:pt>
    <dgm:pt modelId="{A3CE9905-99A3-4411-9B5E-85493CC734B3}">
      <dgm:prSet phldrT="[Text]"/>
      <dgm:spPr/>
      <dgm:t>
        <a:bodyPr/>
        <a:lstStyle/>
        <a:p>
          <a:endParaRPr lang="en-US" dirty="0"/>
        </a:p>
      </dgm:t>
    </dgm:pt>
    <dgm:pt modelId="{0491F546-52DA-40C2-8E03-86295886A788}" type="parTrans" cxnId="{8E94FC46-9590-4793-B836-FFD49CAC0399}">
      <dgm:prSet/>
      <dgm:spPr/>
      <dgm:t>
        <a:bodyPr/>
        <a:lstStyle/>
        <a:p>
          <a:endParaRPr lang="en-US"/>
        </a:p>
      </dgm:t>
    </dgm:pt>
    <dgm:pt modelId="{11BFC406-9A67-4A0F-B532-21931F76D616}" type="sibTrans" cxnId="{8E94FC46-9590-4793-B836-FFD49CAC0399}">
      <dgm:prSet/>
      <dgm:spPr/>
      <dgm:t>
        <a:bodyPr/>
        <a:lstStyle/>
        <a:p>
          <a:endParaRPr lang="en-US"/>
        </a:p>
      </dgm:t>
    </dgm:pt>
    <dgm:pt modelId="{000747D4-EE87-4737-BCAC-2AAFA28C2882}">
      <dgm:prSet phldrT="[Text]"/>
      <dgm:spPr/>
      <dgm:t>
        <a:bodyPr/>
        <a:lstStyle/>
        <a:p>
          <a:endParaRPr lang="en-US" dirty="0"/>
        </a:p>
      </dgm:t>
    </dgm:pt>
    <dgm:pt modelId="{6FD968F2-82A6-4149-9BF1-A842069C07FD}" type="parTrans" cxnId="{F09FCC4C-050F-4C88-A5C8-972FE02A1478}">
      <dgm:prSet/>
      <dgm:spPr/>
      <dgm:t>
        <a:bodyPr/>
        <a:lstStyle/>
        <a:p>
          <a:endParaRPr lang="en-US"/>
        </a:p>
      </dgm:t>
    </dgm:pt>
    <dgm:pt modelId="{C9CA986F-6163-4E9C-8C27-E67630A6C982}" type="sibTrans" cxnId="{F09FCC4C-050F-4C88-A5C8-972FE02A1478}">
      <dgm:prSet/>
      <dgm:spPr/>
      <dgm:t>
        <a:bodyPr/>
        <a:lstStyle/>
        <a:p>
          <a:endParaRPr lang="en-US"/>
        </a:p>
      </dgm:t>
    </dgm:pt>
    <dgm:pt modelId="{AEB27FF6-9B8E-4001-BAA8-1A5ACBCEA065}">
      <dgm:prSet phldrT="[Text]"/>
      <dgm:spPr/>
      <dgm:t>
        <a:bodyPr/>
        <a:lstStyle/>
        <a:p>
          <a:endParaRPr lang="en-US" dirty="0"/>
        </a:p>
      </dgm:t>
    </dgm:pt>
    <dgm:pt modelId="{529AD521-A182-4903-B7BE-C9B6A5573973}" type="parTrans" cxnId="{4ECD62E5-12A0-41B4-9876-AC76C7377A8C}">
      <dgm:prSet/>
      <dgm:spPr/>
      <dgm:t>
        <a:bodyPr/>
        <a:lstStyle/>
        <a:p>
          <a:endParaRPr lang="en-US"/>
        </a:p>
      </dgm:t>
    </dgm:pt>
    <dgm:pt modelId="{434FDFF2-CEA6-4EED-81F7-499B6AC13811}" type="sibTrans" cxnId="{4ECD62E5-12A0-41B4-9876-AC76C7377A8C}">
      <dgm:prSet/>
      <dgm:spPr/>
      <dgm:t>
        <a:bodyPr/>
        <a:lstStyle/>
        <a:p>
          <a:endParaRPr lang="en-US"/>
        </a:p>
      </dgm:t>
    </dgm:pt>
    <dgm:pt modelId="{FD67B593-7B46-4B32-9B99-B5647E3162D8}">
      <dgm:prSet phldrT="[Text]"/>
      <dgm:spPr/>
      <dgm:t>
        <a:bodyPr/>
        <a:lstStyle/>
        <a:p>
          <a:endParaRPr lang="en-US" dirty="0"/>
        </a:p>
      </dgm:t>
    </dgm:pt>
    <dgm:pt modelId="{C9CA20C5-849D-42F6-A3CD-2C8B8D7B256C}" type="parTrans" cxnId="{5F3AC7BB-0C25-4C53-A11A-070375D5997E}">
      <dgm:prSet/>
      <dgm:spPr/>
      <dgm:t>
        <a:bodyPr/>
        <a:lstStyle/>
        <a:p>
          <a:endParaRPr lang="en-US"/>
        </a:p>
      </dgm:t>
    </dgm:pt>
    <dgm:pt modelId="{D4D007FC-7E2D-4F71-BD27-6366A40E3EC1}" type="sibTrans" cxnId="{5F3AC7BB-0C25-4C53-A11A-070375D5997E}">
      <dgm:prSet/>
      <dgm:spPr/>
      <dgm:t>
        <a:bodyPr/>
        <a:lstStyle/>
        <a:p>
          <a:endParaRPr lang="en-US"/>
        </a:p>
      </dgm:t>
    </dgm:pt>
    <dgm:pt modelId="{439974C2-22B5-4BE4-B9C3-891399A7B5A4}">
      <dgm:prSet phldrT="[Text]"/>
      <dgm:spPr/>
      <dgm:t>
        <a:bodyPr/>
        <a:lstStyle/>
        <a:p>
          <a:r>
            <a:rPr lang="el-GR" dirty="0"/>
            <a:t>Σύνδεση με ενότητες γνωστικών αντικειμένων</a:t>
          </a:r>
          <a:endParaRPr lang="en-US" dirty="0"/>
        </a:p>
      </dgm:t>
    </dgm:pt>
    <dgm:pt modelId="{7040F751-8277-4CCE-B416-96124317BD23}" type="parTrans" cxnId="{CFBF6A9B-5817-44EB-8CA3-EF49AFF72CF2}">
      <dgm:prSet/>
      <dgm:spPr/>
      <dgm:t>
        <a:bodyPr/>
        <a:lstStyle/>
        <a:p>
          <a:endParaRPr lang="en-US"/>
        </a:p>
      </dgm:t>
    </dgm:pt>
    <dgm:pt modelId="{57FBE473-4223-4ABF-B0CA-278FD056BF01}" type="sibTrans" cxnId="{CFBF6A9B-5817-44EB-8CA3-EF49AFF72CF2}">
      <dgm:prSet/>
      <dgm:spPr/>
      <dgm:t>
        <a:bodyPr/>
        <a:lstStyle/>
        <a:p>
          <a:endParaRPr lang="en-US"/>
        </a:p>
      </dgm:t>
    </dgm:pt>
    <dgm:pt modelId="{D67E6F30-E825-4896-B438-FEEDB37A1FAF}">
      <dgm:prSet phldrT="[Text]"/>
      <dgm:spPr/>
      <dgm:t>
        <a:bodyPr/>
        <a:lstStyle/>
        <a:p>
          <a:endParaRPr lang="en-US" dirty="0"/>
        </a:p>
      </dgm:t>
    </dgm:pt>
    <dgm:pt modelId="{D82096A4-94C2-486A-87D1-F1AFA2DD5832}" type="parTrans" cxnId="{BDB549FB-1301-4456-88FF-9670EB4A52F5}">
      <dgm:prSet/>
      <dgm:spPr/>
      <dgm:t>
        <a:bodyPr/>
        <a:lstStyle/>
        <a:p>
          <a:endParaRPr lang="en-US"/>
        </a:p>
      </dgm:t>
    </dgm:pt>
    <dgm:pt modelId="{D257BEFA-37EC-4E85-97DF-9085D9426121}" type="sibTrans" cxnId="{BDB549FB-1301-4456-88FF-9670EB4A52F5}">
      <dgm:prSet/>
      <dgm:spPr/>
      <dgm:t>
        <a:bodyPr/>
        <a:lstStyle/>
        <a:p>
          <a:endParaRPr lang="en-US"/>
        </a:p>
      </dgm:t>
    </dgm:pt>
    <dgm:pt modelId="{ED09D9E3-E5EB-4B0F-9ED0-DE761F770EA4}">
      <dgm:prSet phldrT="[Text]"/>
      <dgm:spPr/>
      <dgm:t>
        <a:bodyPr/>
        <a:lstStyle/>
        <a:p>
          <a:endParaRPr lang="en-US" dirty="0"/>
        </a:p>
      </dgm:t>
    </dgm:pt>
    <dgm:pt modelId="{E3529974-3D6A-467C-B544-A113AB314907}" type="parTrans" cxnId="{CD299DCF-ABAD-4356-A258-6C14D11B51EC}">
      <dgm:prSet/>
      <dgm:spPr/>
    </dgm:pt>
    <dgm:pt modelId="{E77D8B99-B596-4CEC-8ECB-771752F0AC68}" type="sibTrans" cxnId="{CD299DCF-ABAD-4356-A258-6C14D11B51EC}">
      <dgm:prSet/>
      <dgm:spPr/>
    </dgm:pt>
    <dgm:pt modelId="{CC1FDB5B-1D6A-4341-A079-071426FFBE75}" type="pres">
      <dgm:prSet presAssocID="{761B43AC-407B-4660-AEFA-DA808A66DDE0}" presName="Name0" presStyleCnt="0">
        <dgm:presLayoutVars>
          <dgm:dir/>
          <dgm:animLvl val="lvl"/>
          <dgm:resizeHandles val="exact"/>
        </dgm:presLayoutVars>
      </dgm:prSet>
      <dgm:spPr/>
    </dgm:pt>
    <dgm:pt modelId="{5386CEA7-958B-44A3-BCB4-0B82FC38B3D7}" type="pres">
      <dgm:prSet presAssocID="{4948C901-897F-4AE2-9FD8-C5956C380C83}" presName="composite" presStyleCnt="0"/>
      <dgm:spPr/>
    </dgm:pt>
    <dgm:pt modelId="{005CD432-7B9D-42D9-82E9-EAFA535DF7FB}" type="pres">
      <dgm:prSet presAssocID="{4948C901-897F-4AE2-9FD8-C5956C380C83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E1814583-D67B-4EB1-8BC3-175F2DCC26BC}" type="pres">
      <dgm:prSet presAssocID="{4948C901-897F-4AE2-9FD8-C5956C380C83}" presName="desTx" presStyleLbl="alignAccFollowNode1" presStyleIdx="0" presStyleCnt="3">
        <dgm:presLayoutVars>
          <dgm:bulletEnabled val="1"/>
        </dgm:presLayoutVars>
      </dgm:prSet>
      <dgm:spPr/>
    </dgm:pt>
    <dgm:pt modelId="{CABC4F95-8096-4324-B47A-B9F486F7D9D3}" type="pres">
      <dgm:prSet presAssocID="{DC8A1AD5-73D8-4DB9-8EE8-F0F2C9F8CCAA}" presName="space" presStyleCnt="0"/>
      <dgm:spPr/>
    </dgm:pt>
    <dgm:pt modelId="{F83BEF9C-DA84-4E52-85E5-42310AC89487}" type="pres">
      <dgm:prSet presAssocID="{F631BE35-958B-4A14-AE95-D0964DCA5D40}" presName="composite" presStyleCnt="0"/>
      <dgm:spPr/>
    </dgm:pt>
    <dgm:pt modelId="{110420CC-5127-46F8-B28A-C96929F5A94F}" type="pres">
      <dgm:prSet presAssocID="{F631BE35-958B-4A14-AE95-D0964DCA5D4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C720700A-DEE4-46F8-BAA7-C45CE304480B}" type="pres">
      <dgm:prSet presAssocID="{F631BE35-958B-4A14-AE95-D0964DCA5D40}" presName="desTx" presStyleLbl="alignAccFollowNode1" presStyleIdx="1" presStyleCnt="3">
        <dgm:presLayoutVars>
          <dgm:bulletEnabled val="1"/>
        </dgm:presLayoutVars>
      </dgm:prSet>
      <dgm:spPr/>
    </dgm:pt>
    <dgm:pt modelId="{A9F25AC8-5CC8-4744-8B96-8AED3742AF79}" type="pres">
      <dgm:prSet presAssocID="{FE91D821-6694-41DB-82E3-A64D74EF2F6C}" presName="space" presStyleCnt="0"/>
      <dgm:spPr/>
    </dgm:pt>
    <dgm:pt modelId="{FA85BE96-DDA5-483B-A26D-CFEAE06170BB}" type="pres">
      <dgm:prSet presAssocID="{44013198-7D82-4C38-823F-E2F75F0DED80}" presName="composite" presStyleCnt="0"/>
      <dgm:spPr/>
    </dgm:pt>
    <dgm:pt modelId="{78F32869-6CAF-41EC-9EBD-129152F3DD3D}" type="pres">
      <dgm:prSet presAssocID="{44013198-7D82-4C38-823F-E2F75F0DED8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0D021BBF-6B48-4747-962C-33E18777101E}" type="pres">
      <dgm:prSet presAssocID="{44013198-7D82-4C38-823F-E2F75F0DED80}" presName="desTx" presStyleLbl="alignAccFollowNode1" presStyleIdx="2" presStyleCnt="3" custScaleX="102389" custScaleY="96389">
        <dgm:presLayoutVars>
          <dgm:bulletEnabled val="1"/>
        </dgm:presLayoutVars>
      </dgm:prSet>
      <dgm:spPr/>
    </dgm:pt>
  </dgm:ptLst>
  <dgm:cxnLst>
    <dgm:cxn modelId="{BD448B01-D01F-4D2C-AA41-7E7C9A5B0A10}" type="presOf" srcId="{7771F6A2-A547-4E10-B907-06DA7861D346}" destId="{C720700A-DEE4-46F8-BAA7-C45CE304480B}" srcOrd="0" destOrd="4" presId="urn:microsoft.com/office/officeart/2005/8/layout/hList1"/>
    <dgm:cxn modelId="{FC176715-7AB2-4548-B86A-2367D0065098}" type="presOf" srcId="{AE8F1D71-FED0-4177-B68E-9E2A498C9713}" destId="{C720700A-DEE4-46F8-BAA7-C45CE304480B}" srcOrd="0" destOrd="2" presId="urn:microsoft.com/office/officeart/2005/8/layout/hList1"/>
    <dgm:cxn modelId="{B69F831E-9864-4BDA-9E7E-190143D1894B}" type="presOf" srcId="{000747D4-EE87-4737-BCAC-2AAFA28C2882}" destId="{E1814583-D67B-4EB1-8BC3-175F2DCC26BC}" srcOrd="0" destOrd="1" presId="urn:microsoft.com/office/officeart/2005/8/layout/hList1"/>
    <dgm:cxn modelId="{5127182C-BAFB-4867-AF85-5CFF09330A2A}" type="presOf" srcId="{4948C901-897F-4AE2-9FD8-C5956C380C83}" destId="{005CD432-7B9D-42D9-82E9-EAFA535DF7FB}" srcOrd="0" destOrd="0" presId="urn:microsoft.com/office/officeart/2005/8/layout/hList1"/>
    <dgm:cxn modelId="{386CF334-BE21-4A82-80D7-C4210E4C5C31}" type="presOf" srcId="{FB5F66EA-573B-4FCB-BEF9-07A448FA9883}" destId="{C720700A-DEE4-46F8-BAA7-C45CE304480B}" srcOrd="0" destOrd="0" presId="urn:microsoft.com/office/officeart/2005/8/layout/hList1"/>
    <dgm:cxn modelId="{A9167035-5B63-4DB1-8C13-5CAA4C69DD3F}" type="presOf" srcId="{A3CE9905-99A3-4411-9B5E-85493CC734B3}" destId="{0D021BBF-6B48-4747-962C-33E18777101E}" srcOrd="0" destOrd="3" presId="urn:microsoft.com/office/officeart/2005/8/layout/hList1"/>
    <dgm:cxn modelId="{9D28C661-E1C5-4952-AC18-8D46F231C8FD}" srcId="{F631BE35-958B-4A14-AE95-D0964DCA5D40}" destId="{7771F6A2-A547-4E10-B907-06DA7861D346}" srcOrd="4" destOrd="0" parTransId="{66267AD8-0D35-45EC-AE7F-410BA6141419}" sibTransId="{F93EBCEA-AB06-4083-8091-ABF1051801F0}"/>
    <dgm:cxn modelId="{C347DC41-27F3-4549-A91E-7A814A5BA25A}" type="presOf" srcId="{AEB27FF6-9B8E-4001-BAA8-1A5ACBCEA065}" destId="{E1814583-D67B-4EB1-8BC3-175F2DCC26BC}" srcOrd="0" destOrd="3" presId="urn:microsoft.com/office/officeart/2005/8/layout/hList1"/>
    <dgm:cxn modelId="{8CB3CE46-BC27-4C00-A6D3-4FC7A01C9030}" type="presOf" srcId="{5D4A67CC-267D-4006-92DC-652D807097C2}" destId="{E1814583-D67B-4EB1-8BC3-175F2DCC26BC}" srcOrd="0" destOrd="4" presId="urn:microsoft.com/office/officeart/2005/8/layout/hList1"/>
    <dgm:cxn modelId="{8E94FC46-9590-4793-B836-FFD49CAC0399}" srcId="{44013198-7D82-4C38-823F-E2F75F0DED80}" destId="{A3CE9905-99A3-4411-9B5E-85493CC734B3}" srcOrd="3" destOrd="0" parTransId="{0491F546-52DA-40C2-8E03-86295886A788}" sibTransId="{11BFC406-9A67-4A0F-B532-21931F76D616}"/>
    <dgm:cxn modelId="{8CCCAB48-FDC4-4821-AE2E-7CEF5245ABA9}" srcId="{4948C901-897F-4AE2-9FD8-C5956C380C83}" destId="{5D4A67CC-267D-4006-92DC-652D807097C2}" srcOrd="4" destOrd="0" parTransId="{563C2A0A-4350-412C-8669-8C767297968D}" sibTransId="{110916F0-F620-4C68-8B4B-6D6D3C378802}"/>
    <dgm:cxn modelId="{F09FCC4C-050F-4C88-A5C8-972FE02A1478}" srcId="{4948C901-897F-4AE2-9FD8-C5956C380C83}" destId="{000747D4-EE87-4737-BCAC-2AAFA28C2882}" srcOrd="1" destOrd="0" parTransId="{6FD968F2-82A6-4149-9BF1-A842069C07FD}" sibTransId="{C9CA986F-6163-4E9C-8C27-E67630A6C982}"/>
    <dgm:cxn modelId="{60E79772-F75B-44B7-A3AB-029D28491BE1}" srcId="{F631BE35-958B-4A14-AE95-D0964DCA5D40}" destId="{FB5F66EA-573B-4FCB-BEF9-07A448FA9883}" srcOrd="0" destOrd="0" parTransId="{61B156BF-B430-42B5-9599-92B4F40649FE}" sibTransId="{65843D43-57D2-4FAB-8F2E-137354EC604B}"/>
    <dgm:cxn modelId="{F8BBCD72-3229-4B67-AE5A-8914A9B0F57D}" type="presOf" srcId="{ED09D9E3-E5EB-4B0F-9ED0-DE761F770EA4}" destId="{C720700A-DEE4-46F8-BAA7-C45CE304480B}" srcOrd="0" destOrd="1" presId="urn:microsoft.com/office/officeart/2005/8/layout/hList1"/>
    <dgm:cxn modelId="{54587353-E9B3-44FA-AB11-2E78146449D8}" srcId="{F631BE35-958B-4A14-AE95-D0964DCA5D40}" destId="{AE8F1D71-FED0-4177-B68E-9E2A498C9713}" srcOrd="2" destOrd="0" parTransId="{E7718F2B-13B9-4FFE-87E5-221A65EC4724}" sibTransId="{09CA5837-9BC1-48A3-918B-1E2BE6B30198}"/>
    <dgm:cxn modelId="{34D2EC78-D5B0-48E1-A1E4-5C6D86419B69}" srcId="{761B43AC-407B-4660-AEFA-DA808A66DDE0}" destId="{44013198-7D82-4C38-823F-E2F75F0DED80}" srcOrd="2" destOrd="0" parTransId="{8B3E3C8E-CB2E-4C16-B72B-1033CBC0E9EC}" sibTransId="{06C66264-241D-47C4-937A-3CA0E28563A3}"/>
    <dgm:cxn modelId="{EDD86459-FBDD-4EEC-B723-E38DBC62CDA7}" srcId="{761B43AC-407B-4660-AEFA-DA808A66DDE0}" destId="{4948C901-897F-4AE2-9FD8-C5956C380C83}" srcOrd="0" destOrd="0" parTransId="{FADC5F52-91FD-4254-ADF1-7BD43E39BBF3}" sibTransId="{DC8A1AD5-73D8-4DB9-8EE8-F0F2C9F8CCAA}"/>
    <dgm:cxn modelId="{83394F59-5A5B-4146-8202-072299A2CED5}" type="presOf" srcId="{60A88D22-595D-4BED-ADED-017EED003C0E}" destId="{E1814583-D67B-4EB1-8BC3-175F2DCC26BC}" srcOrd="0" destOrd="2" presId="urn:microsoft.com/office/officeart/2005/8/layout/hList1"/>
    <dgm:cxn modelId="{A7CD527C-401E-4150-AD09-52E5BFF3E701}" type="presOf" srcId="{42D17272-998D-4142-871D-BCDC0F488B39}" destId="{0D021BBF-6B48-4747-962C-33E18777101E}" srcOrd="0" destOrd="0" presId="urn:microsoft.com/office/officeart/2005/8/layout/hList1"/>
    <dgm:cxn modelId="{A17EC080-EC9C-4D19-843E-FDF1E0357A50}" srcId="{44013198-7D82-4C38-823F-E2F75F0DED80}" destId="{42D17272-998D-4142-871D-BCDC0F488B39}" srcOrd="0" destOrd="0" parTransId="{6E5154DA-F120-4828-9847-47417EEF2A03}" sibTransId="{6AE66DF7-4B51-45FC-944B-5F7C3AF5B64F}"/>
    <dgm:cxn modelId="{6DA05383-B88D-4B70-83E5-04D83BED5D10}" srcId="{761B43AC-407B-4660-AEFA-DA808A66DDE0}" destId="{F631BE35-958B-4A14-AE95-D0964DCA5D40}" srcOrd="1" destOrd="0" parTransId="{D59BF0A3-4B99-49A6-988F-87F8B91AB7FD}" sibTransId="{FE91D821-6694-41DB-82E3-A64D74EF2F6C}"/>
    <dgm:cxn modelId="{1C2F3A85-DB47-4DFD-8784-8AD26C4C65A0}" type="presOf" srcId="{439974C2-22B5-4BE4-B9C3-891399A7B5A4}" destId="{0D021BBF-6B48-4747-962C-33E18777101E}" srcOrd="0" destOrd="6" presId="urn:microsoft.com/office/officeart/2005/8/layout/hList1"/>
    <dgm:cxn modelId="{2A16A086-3B8C-4043-8A0D-144B933CA2E9}" srcId="{44013198-7D82-4C38-823F-E2F75F0DED80}" destId="{C045D88A-A559-4C91-BADE-35FAFB58C24C}" srcOrd="1" destOrd="0" parTransId="{8DEFB47F-12F9-4829-BF98-86FFFD96B76C}" sibTransId="{9A922066-2C38-4BBF-91FF-A905697BE53F}"/>
    <dgm:cxn modelId="{C7DB5789-52E7-4BA3-9F9D-24855E59D0CD}" srcId="{4948C901-897F-4AE2-9FD8-C5956C380C83}" destId="{42806207-7094-488C-94A9-EC22AF47A092}" srcOrd="0" destOrd="0" parTransId="{C9940B99-17F3-49F4-B1BA-E0ECAC35FE66}" sibTransId="{99EDFA4C-CBF6-445E-B3ED-B7986C978F89}"/>
    <dgm:cxn modelId="{575F0399-D12A-458C-AF40-EB07D6EEF922}" type="presOf" srcId="{44013198-7D82-4C38-823F-E2F75F0DED80}" destId="{78F32869-6CAF-41EC-9EBD-129152F3DD3D}" srcOrd="0" destOrd="0" presId="urn:microsoft.com/office/officeart/2005/8/layout/hList1"/>
    <dgm:cxn modelId="{CFBF6A9B-5817-44EB-8CA3-EF49AFF72CF2}" srcId="{44013198-7D82-4C38-823F-E2F75F0DED80}" destId="{439974C2-22B5-4BE4-B9C3-891399A7B5A4}" srcOrd="6" destOrd="0" parTransId="{7040F751-8277-4CCE-B416-96124317BD23}" sibTransId="{57FBE473-4223-4ABF-B0CA-278FD056BF01}"/>
    <dgm:cxn modelId="{302AD79E-0BD3-4F1B-B4E1-A4F514ACD38C}" type="presOf" srcId="{9D7C77BB-084B-4B12-8858-DA5052E8A721}" destId="{0D021BBF-6B48-4747-962C-33E18777101E}" srcOrd="0" destOrd="7" presId="urn:microsoft.com/office/officeart/2005/8/layout/hList1"/>
    <dgm:cxn modelId="{A8C4789F-3C62-415B-BACC-C21CD6B22ED4}" srcId="{44013198-7D82-4C38-823F-E2F75F0DED80}" destId="{69F1E8D5-C995-4B11-BF7E-2D2A6FB0FB71}" srcOrd="2" destOrd="0" parTransId="{F8272C0B-DAD5-4CAC-90E3-A6BB86BC6B05}" sibTransId="{611107C7-3238-40CF-A48F-9D62A6D22622}"/>
    <dgm:cxn modelId="{DA901EA4-FCDE-4C9C-9928-0583BA1C6DFA}" type="presOf" srcId="{42806207-7094-488C-94A9-EC22AF47A092}" destId="{E1814583-D67B-4EB1-8BC3-175F2DCC26BC}" srcOrd="0" destOrd="0" presId="urn:microsoft.com/office/officeart/2005/8/layout/hList1"/>
    <dgm:cxn modelId="{5BC2C3A4-C580-479A-8D89-4EFB0B0E9C7E}" type="presOf" srcId="{F631BE35-958B-4A14-AE95-D0964DCA5D40}" destId="{110420CC-5127-46F8-B28A-C96929F5A94F}" srcOrd="0" destOrd="0" presId="urn:microsoft.com/office/officeart/2005/8/layout/hList1"/>
    <dgm:cxn modelId="{5E1AE0AB-2467-429C-B93C-5D3E96010293}" type="presOf" srcId="{FD67B593-7B46-4B32-9B99-B5647E3162D8}" destId="{C720700A-DEE4-46F8-BAA7-C45CE304480B}" srcOrd="0" destOrd="3" presId="urn:microsoft.com/office/officeart/2005/8/layout/hList1"/>
    <dgm:cxn modelId="{DC17C5AC-26E7-4DD3-BBCF-D53E55CE2BFE}" srcId="{4948C901-897F-4AE2-9FD8-C5956C380C83}" destId="{60A88D22-595D-4BED-ADED-017EED003C0E}" srcOrd="2" destOrd="0" parTransId="{34A011A1-5F5C-46F0-870D-99223871E419}" sibTransId="{8134B91F-1007-4B45-B745-9981015488D8}"/>
    <dgm:cxn modelId="{1862C3B6-FF8C-42B9-B1AF-D6A7A673C7B2}" type="presOf" srcId="{6C52A0B5-7834-4AD3-995B-DB4A223F2574}" destId="{0D021BBF-6B48-4747-962C-33E18777101E}" srcOrd="0" destOrd="4" presId="urn:microsoft.com/office/officeart/2005/8/layout/hList1"/>
    <dgm:cxn modelId="{5F3AC7BB-0C25-4C53-A11A-070375D5997E}" srcId="{F631BE35-958B-4A14-AE95-D0964DCA5D40}" destId="{FD67B593-7B46-4B32-9B99-B5647E3162D8}" srcOrd="3" destOrd="0" parTransId="{C9CA20C5-849D-42F6-A3CD-2C8B8D7B256C}" sibTransId="{D4D007FC-7E2D-4F71-BD27-6366A40E3EC1}"/>
    <dgm:cxn modelId="{3BA5C5BD-6B94-48A0-9142-AFC7D0E2C804}" type="presOf" srcId="{69F1E8D5-C995-4B11-BF7E-2D2A6FB0FB71}" destId="{0D021BBF-6B48-4747-962C-33E18777101E}" srcOrd="0" destOrd="2" presId="urn:microsoft.com/office/officeart/2005/8/layout/hList1"/>
    <dgm:cxn modelId="{42F449C3-3F39-4785-9A95-E0B13EAFEF57}" type="presOf" srcId="{C045D88A-A559-4C91-BADE-35FAFB58C24C}" destId="{0D021BBF-6B48-4747-962C-33E18777101E}" srcOrd="0" destOrd="1" presId="urn:microsoft.com/office/officeart/2005/8/layout/hList1"/>
    <dgm:cxn modelId="{7A1BF9C4-5259-4B43-964F-52098C545465}" type="presOf" srcId="{D67E6F30-E825-4896-B438-FEEDB37A1FAF}" destId="{0D021BBF-6B48-4747-962C-33E18777101E}" srcOrd="0" destOrd="5" presId="urn:microsoft.com/office/officeart/2005/8/layout/hList1"/>
    <dgm:cxn modelId="{CD299DCF-ABAD-4356-A258-6C14D11B51EC}" srcId="{F631BE35-958B-4A14-AE95-D0964DCA5D40}" destId="{ED09D9E3-E5EB-4B0F-9ED0-DE761F770EA4}" srcOrd="1" destOrd="0" parTransId="{E3529974-3D6A-467C-B544-A113AB314907}" sibTransId="{E77D8B99-B596-4CEC-8ECB-771752F0AC68}"/>
    <dgm:cxn modelId="{4F6F64DC-9DCB-481D-96E8-F0EE2D3F63F0}" srcId="{44013198-7D82-4C38-823F-E2F75F0DED80}" destId="{6C52A0B5-7834-4AD3-995B-DB4A223F2574}" srcOrd="4" destOrd="0" parTransId="{97EEBF00-8882-42C5-BB08-CA56E94785B1}" sibTransId="{22AB92E8-6944-4309-9B11-48B2ADB71914}"/>
    <dgm:cxn modelId="{4ECD62E5-12A0-41B4-9876-AC76C7377A8C}" srcId="{4948C901-897F-4AE2-9FD8-C5956C380C83}" destId="{AEB27FF6-9B8E-4001-BAA8-1A5ACBCEA065}" srcOrd="3" destOrd="0" parTransId="{529AD521-A182-4903-B7BE-C9B6A5573973}" sibTransId="{434FDFF2-CEA6-4EED-81F7-499B6AC13811}"/>
    <dgm:cxn modelId="{5A7CEDEB-16AE-4630-88B3-B36C100789A2}" srcId="{44013198-7D82-4C38-823F-E2F75F0DED80}" destId="{9D7C77BB-084B-4B12-8858-DA5052E8A721}" srcOrd="7" destOrd="0" parTransId="{90F8D40F-A937-43B1-8CBB-D03FD9EC4167}" sibTransId="{BFB098C0-3789-456D-9E9E-CBE48A5CDEC7}"/>
    <dgm:cxn modelId="{BDB549FB-1301-4456-88FF-9670EB4A52F5}" srcId="{44013198-7D82-4C38-823F-E2F75F0DED80}" destId="{D67E6F30-E825-4896-B438-FEEDB37A1FAF}" srcOrd="5" destOrd="0" parTransId="{D82096A4-94C2-486A-87D1-F1AFA2DD5832}" sibTransId="{D257BEFA-37EC-4E85-97DF-9085D9426121}"/>
    <dgm:cxn modelId="{9046CAFC-BB6B-473A-B6D5-CFA60F794A38}" type="presOf" srcId="{761B43AC-407B-4660-AEFA-DA808A66DDE0}" destId="{CC1FDB5B-1D6A-4341-A079-071426FFBE75}" srcOrd="0" destOrd="0" presId="urn:microsoft.com/office/officeart/2005/8/layout/hList1"/>
    <dgm:cxn modelId="{EF39C2BB-88FE-427C-B697-31E5E6A28DFC}" type="presParOf" srcId="{CC1FDB5B-1D6A-4341-A079-071426FFBE75}" destId="{5386CEA7-958B-44A3-BCB4-0B82FC38B3D7}" srcOrd="0" destOrd="0" presId="urn:microsoft.com/office/officeart/2005/8/layout/hList1"/>
    <dgm:cxn modelId="{4CD0FCBE-7F54-46AF-97DC-F11A23ADF3FA}" type="presParOf" srcId="{5386CEA7-958B-44A3-BCB4-0B82FC38B3D7}" destId="{005CD432-7B9D-42D9-82E9-EAFA535DF7FB}" srcOrd="0" destOrd="0" presId="urn:microsoft.com/office/officeart/2005/8/layout/hList1"/>
    <dgm:cxn modelId="{63A46E8B-5A31-43B9-A855-D98CAA01F156}" type="presParOf" srcId="{5386CEA7-958B-44A3-BCB4-0B82FC38B3D7}" destId="{E1814583-D67B-4EB1-8BC3-175F2DCC26BC}" srcOrd="1" destOrd="0" presId="urn:microsoft.com/office/officeart/2005/8/layout/hList1"/>
    <dgm:cxn modelId="{5BBE417E-09CD-4E5F-97EA-E7948474CE10}" type="presParOf" srcId="{CC1FDB5B-1D6A-4341-A079-071426FFBE75}" destId="{CABC4F95-8096-4324-B47A-B9F486F7D9D3}" srcOrd="1" destOrd="0" presId="urn:microsoft.com/office/officeart/2005/8/layout/hList1"/>
    <dgm:cxn modelId="{64D3527D-EFCF-4BA7-9A52-A0F61C61036A}" type="presParOf" srcId="{CC1FDB5B-1D6A-4341-A079-071426FFBE75}" destId="{F83BEF9C-DA84-4E52-85E5-42310AC89487}" srcOrd="2" destOrd="0" presId="urn:microsoft.com/office/officeart/2005/8/layout/hList1"/>
    <dgm:cxn modelId="{D38F7910-A3D0-42B0-801C-6B5421E4FFD1}" type="presParOf" srcId="{F83BEF9C-DA84-4E52-85E5-42310AC89487}" destId="{110420CC-5127-46F8-B28A-C96929F5A94F}" srcOrd="0" destOrd="0" presId="urn:microsoft.com/office/officeart/2005/8/layout/hList1"/>
    <dgm:cxn modelId="{A34EF39B-6654-4661-A013-ECA9AABB81BF}" type="presParOf" srcId="{F83BEF9C-DA84-4E52-85E5-42310AC89487}" destId="{C720700A-DEE4-46F8-BAA7-C45CE304480B}" srcOrd="1" destOrd="0" presId="urn:microsoft.com/office/officeart/2005/8/layout/hList1"/>
    <dgm:cxn modelId="{989766C2-68FD-42C2-BEA4-552DB5D25EE7}" type="presParOf" srcId="{CC1FDB5B-1D6A-4341-A079-071426FFBE75}" destId="{A9F25AC8-5CC8-4744-8B96-8AED3742AF79}" srcOrd="3" destOrd="0" presId="urn:microsoft.com/office/officeart/2005/8/layout/hList1"/>
    <dgm:cxn modelId="{E11AC9EA-3F55-4DB5-BD9D-477148A55289}" type="presParOf" srcId="{CC1FDB5B-1D6A-4341-A079-071426FFBE75}" destId="{FA85BE96-DDA5-483B-A26D-CFEAE06170BB}" srcOrd="4" destOrd="0" presId="urn:microsoft.com/office/officeart/2005/8/layout/hList1"/>
    <dgm:cxn modelId="{0B75370D-8CE3-4D35-A78E-9B7BA8790676}" type="presParOf" srcId="{FA85BE96-DDA5-483B-A26D-CFEAE06170BB}" destId="{78F32869-6CAF-41EC-9EBD-129152F3DD3D}" srcOrd="0" destOrd="0" presId="urn:microsoft.com/office/officeart/2005/8/layout/hList1"/>
    <dgm:cxn modelId="{22C55FA6-8C52-4018-84CF-1AB52F8793DA}" type="presParOf" srcId="{FA85BE96-DDA5-483B-A26D-CFEAE06170BB}" destId="{0D021BBF-6B48-4747-962C-33E18777101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BC6242A-A384-4022-919B-278A177CD8B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2D609A-14B4-4045-B7E8-FC977717E604}">
      <dgm:prSet phldrT="[Text]" custT="1"/>
      <dgm:spPr/>
      <dgm:t>
        <a:bodyPr/>
        <a:lstStyle/>
        <a:p>
          <a:pPr algn="ctr"/>
          <a:endParaRPr lang="en-US" sz="4000" dirty="0"/>
        </a:p>
      </dgm:t>
    </dgm:pt>
    <dgm:pt modelId="{EAEAC384-B117-4837-9AB7-C412CF9AE04A}" type="parTrans" cxnId="{CBAEE030-C5BD-4077-A616-5A3E937D534B}">
      <dgm:prSet/>
      <dgm:spPr/>
      <dgm:t>
        <a:bodyPr/>
        <a:lstStyle/>
        <a:p>
          <a:endParaRPr lang="en-US"/>
        </a:p>
      </dgm:t>
    </dgm:pt>
    <dgm:pt modelId="{5455E3F4-A753-414E-A677-7F2F19A70DF4}" type="sibTrans" cxnId="{CBAEE030-C5BD-4077-A616-5A3E937D534B}">
      <dgm:prSet/>
      <dgm:spPr/>
      <dgm:t>
        <a:bodyPr/>
        <a:lstStyle/>
        <a:p>
          <a:endParaRPr lang="en-US"/>
        </a:p>
      </dgm:t>
    </dgm:pt>
    <dgm:pt modelId="{6017556B-B9E9-4D62-B952-1EAC7D1B9BEB}">
      <dgm:prSet phldrT="[Text]" custT="1"/>
      <dgm:spPr/>
      <dgm:t>
        <a:bodyPr/>
        <a:lstStyle/>
        <a:p>
          <a:r>
            <a:rPr lang="el-GR" sz="4000" dirty="0"/>
            <a:t>Κινητοποίηση</a:t>
          </a:r>
          <a:endParaRPr lang="en-US" sz="4000" dirty="0"/>
        </a:p>
      </dgm:t>
    </dgm:pt>
    <dgm:pt modelId="{ABCBB1DE-94CA-43A7-8529-38F1A1E755D0}" type="parTrans" cxnId="{6B255B43-23B7-46BD-AE99-E1EFE1988D96}">
      <dgm:prSet/>
      <dgm:spPr/>
      <dgm:t>
        <a:bodyPr/>
        <a:lstStyle/>
        <a:p>
          <a:endParaRPr lang="en-US"/>
        </a:p>
      </dgm:t>
    </dgm:pt>
    <dgm:pt modelId="{1B8E7936-BEA4-47BB-BB2D-94E0C5E72409}" type="sibTrans" cxnId="{6B255B43-23B7-46BD-AE99-E1EFE1988D96}">
      <dgm:prSet/>
      <dgm:spPr/>
      <dgm:t>
        <a:bodyPr/>
        <a:lstStyle/>
        <a:p>
          <a:endParaRPr lang="en-US"/>
        </a:p>
      </dgm:t>
    </dgm:pt>
    <dgm:pt modelId="{B51DE425-6930-4FE7-B99C-EB0443B04838}">
      <dgm:prSet phldrT="[Text]" custT="1"/>
      <dgm:spPr/>
      <dgm:t>
        <a:bodyPr/>
        <a:lstStyle/>
        <a:p>
          <a:r>
            <a:rPr lang="el-GR" sz="4000" dirty="0"/>
            <a:t>Αυτονομία</a:t>
          </a:r>
          <a:endParaRPr lang="en-US" sz="5000" dirty="0"/>
        </a:p>
      </dgm:t>
    </dgm:pt>
    <dgm:pt modelId="{2B5E6DF5-193A-450E-A80C-6EBBA61E87A4}" type="parTrans" cxnId="{6F8F46DA-BE7D-4773-ADAF-E725B57209CE}">
      <dgm:prSet/>
      <dgm:spPr/>
      <dgm:t>
        <a:bodyPr/>
        <a:lstStyle/>
        <a:p>
          <a:endParaRPr lang="en-US"/>
        </a:p>
      </dgm:t>
    </dgm:pt>
    <dgm:pt modelId="{D8D2C58D-7E2A-438F-AD71-049BA32E7A7C}" type="sibTrans" cxnId="{6F8F46DA-BE7D-4773-ADAF-E725B57209CE}">
      <dgm:prSet/>
      <dgm:spPr/>
      <dgm:t>
        <a:bodyPr/>
        <a:lstStyle/>
        <a:p>
          <a:endParaRPr lang="en-US"/>
        </a:p>
      </dgm:t>
    </dgm:pt>
    <dgm:pt modelId="{58915B20-955C-4E5F-B25D-7426AC22F3A9}">
      <dgm:prSet phldrT="[Text]" custT="1"/>
      <dgm:spPr/>
      <dgm:t>
        <a:bodyPr/>
        <a:lstStyle/>
        <a:p>
          <a:r>
            <a:rPr lang="el-GR" sz="4000" dirty="0"/>
            <a:t>Μάθηση</a:t>
          </a:r>
          <a:endParaRPr lang="en-US" sz="5000" dirty="0"/>
        </a:p>
      </dgm:t>
    </dgm:pt>
    <dgm:pt modelId="{636B84CE-5EB8-40CF-B612-CA55469A13D8}" type="parTrans" cxnId="{52F6A6BC-92ED-4CC1-BD38-3C161860F3D8}">
      <dgm:prSet/>
      <dgm:spPr/>
      <dgm:t>
        <a:bodyPr/>
        <a:lstStyle/>
        <a:p>
          <a:endParaRPr lang="en-US"/>
        </a:p>
      </dgm:t>
    </dgm:pt>
    <dgm:pt modelId="{BDD0BEAA-5277-4E92-B83C-2F4DA7B92D18}" type="sibTrans" cxnId="{52F6A6BC-92ED-4CC1-BD38-3C161860F3D8}">
      <dgm:prSet/>
      <dgm:spPr/>
      <dgm:t>
        <a:bodyPr/>
        <a:lstStyle/>
        <a:p>
          <a:endParaRPr lang="en-US"/>
        </a:p>
      </dgm:t>
    </dgm:pt>
    <dgm:pt modelId="{282F8ECC-1768-4235-8185-38FA8EB6AE62}">
      <dgm:prSet phldrT="[Text]" custT="1"/>
      <dgm:spPr/>
      <dgm:t>
        <a:bodyPr/>
        <a:lstStyle/>
        <a:p>
          <a:r>
            <a:rPr lang="en-US" sz="4000" dirty="0"/>
            <a:t>A</a:t>
          </a:r>
          <a:r>
            <a:rPr lang="el-GR" sz="4000" dirty="0" err="1"/>
            <a:t>λληλεπίδραση</a:t>
          </a:r>
          <a:endParaRPr lang="en-US" sz="4000" dirty="0"/>
        </a:p>
      </dgm:t>
    </dgm:pt>
    <dgm:pt modelId="{B8194B27-22CE-489C-A987-A7941096FC6A}" type="parTrans" cxnId="{034FE559-9F91-4670-845B-8A7227E74E81}">
      <dgm:prSet/>
      <dgm:spPr/>
      <dgm:t>
        <a:bodyPr/>
        <a:lstStyle/>
        <a:p>
          <a:endParaRPr lang="en-US"/>
        </a:p>
      </dgm:t>
    </dgm:pt>
    <dgm:pt modelId="{A8B96E43-6B66-4F32-B216-2E73BC528F57}" type="sibTrans" cxnId="{034FE559-9F91-4670-845B-8A7227E74E81}">
      <dgm:prSet/>
      <dgm:spPr/>
      <dgm:t>
        <a:bodyPr/>
        <a:lstStyle/>
        <a:p>
          <a:endParaRPr lang="en-US"/>
        </a:p>
      </dgm:t>
    </dgm:pt>
    <dgm:pt modelId="{E0B84F49-888E-43C2-825D-A95548C82EAB}" type="pres">
      <dgm:prSet presAssocID="{0BC6242A-A384-4022-919B-278A177CD8BF}" presName="vert0" presStyleCnt="0">
        <dgm:presLayoutVars>
          <dgm:dir/>
          <dgm:animOne val="branch"/>
          <dgm:animLvl val="lvl"/>
        </dgm:presLayoutVars>
      </dgm:prSet>
      <dgm:spPr/>
    </dgm:pt>
    <dgm:pt modelId="{2D66A8DD-A639-4C31-87E5-8B72D507EA27}" type="pres">
      <dgm:prSet presAssocID="{672D609A-14B4-4045-B7E8-FC977717E604}" presName="thickLine" presStyleLbl="alignNode1" presStyleIdx="0" presStyleCnt="1"/>
      <dgm:spPr/>
    </dgm:pt>
    <dgm:pt modelId="{04CBA8D7-0E99-4EC5-A00D-70C7378ECD5F}" type="pres">
      <dgm:prSet presAssocID="{672D609A-14B4-4045-B7E8-FC977717E604}" presName="horz1" presStyleCnt="0"/>
      <dgm:spPr/>
    </dgm:pt>
    <dgm:pt modelId="{64D93331-A0E3-4188-9F15-204571EABE81}" type="pres">
      <dgm:prSet presAssocID="{672D609A-14B4-4045-B7E8-FC977717E604}" presName="tx1" presStyleLbl="revTx" presStyleIdx="0" presStyleCnt="5" custScaleX="135221"/>
      <dgm:spPr/>
    </dgm:pt>
    <dgm:pt modelId="{1F36A5C7-C0E4-4A9A-A40F-C5AB76E81AC8}" type="pres">
      <dgm:prSet presAssocID="{672D609A-14B4-4045-B7E8-FC977717E604}" presName="vert1" presStyleCnt="0"/>
      <dgm:spPr/>
    </dgm:pt>
    <dgm:pt modelId="{7BDEAB8E-E654-4FF5-AB59-148129362BD2}" type="pres">
      <dgm:prSet presAssocID="{6017556B-B9E9-4D62-B952-1EAC7D1B9BEB}" presName="vertSpace2a" presStyleCnt="0"/>
      <dgm:spPr/>
    </dgm:pt>
    <dgm:pt modelId="{B8C46371-9907-4C4F-A19F-042D8FE080FB}" type="pres">
      <dgm:prSet presAssocID="{6017556B-B9E9-4D62-B952-1EAC7D1B9BEB}" presName="horz2" presStyleCnt="0"/>
      <dgm:spPr/>
    </dgm:pt>
    <dgm:pt modelId="{D2066222-EFA1-4B15-94ED-3CDCB2F6D562}" type="pres">
      <dgm:prSet presAssocID="{6017556B-B9E9-4D62-B952-1EAC7D1B9BEB}" presName="horzSpace2" presStyleCnt="0"/>
      <dgm:spPr/>
    </dgm:pt>
    <dgm:pt modelId="{676A684D-007F-4181-B7A9-AA740C183D4E}" type="pres">
      <dgm:prSet presAssocID="{6017556B-B9E9-4D62-B952-1EAC7D1B9BEB}" presName="tx2" presStyleLbl="revTx" presStyleIdx="1" presStyleCnt="5"/>
      <dgm:spPr/>
    </dgm:pt>
    <dgm:pt modelId="{17A8688F-02A5-4EFB-A926-4922D2AF92D0}" type="pres">
      <dgm:prSet presAssocID="{6017556B-B9E9-4D62-B952-1EAC7D1B9BEB}" presName="vert2" presStyleCnt="0"/>
      <dgm:spPr/>
    </dgm:pt>
    <dgm:pt modelId="{54B2AA1E-259D-4FFD-959A-AA4E08351453}" type="pres">
      <dgm:prSet presAssocID="{6017556B-B9E9-4D62-B952-1EAC7D1B9BEB}" presName="thinLine2b" presStyleLbl="callout" presStyleIdx="0" presStyleCnt="4"/>
      <dgm:spPr/>
    </dgm:pt>
    <dgm:pt modelId="{11A8B4DD-6FF7-4542-AF42-592CA09B2875}" type="pres">
      <dgm:prSet presAssocID="{6017556B-B9E9-4D62-B952-1EAC7D1B9BEB}" presName="vertSpace2b" presStyleCnt="0"/>
      <dgm:spPr/>
    </dgm:pt>
    <dgm:pt modelId="{553622DD-A964-4657-92D1-FEDFC290B5EC}" type="pres">
      <dgm:prSet presAssocID="{B51DE425-6930-4FE7-B99C-EB0443B04838}" presName="horz2" presStyleCnt="0"/>
      <dgm:spPr/>
    </dgm:pt>
    <dgm:pt modelId="{FEACFA1D-2816-4E44-8ECD-6290462BEE26}" type="pres">
      <dgm:prSet presAssocID="{B51DE425-6930-4FE7-B99C-EB0443B04838}" presName="horzSpace2" presStyleCnt="0"/>
      <dgm:spPr/>
    </dgm:pt>
    <dgm:pt modelId="{CA5E5791-5A48-4614-A0F3-42693A7D04D1}" type="pres">
      <dgm:prSet presAssocID="{B51DE425-6930-4FE7-B99C-EB0443B04838}" presName="tx2" presStyleLbl="revTx" presStyleIdx="2" presStyleCnt="5"/>
      <dgm:spPr/>
    </dgm:pt>
    <dgm:pt modelId="{BB63FC13-5803-444F-A181-5866BCE78F3C}" type="pres">
      <dgm:prSet presAssocID="{B51DE425-6930-4FE7-B99C-EB0443B04838}" presName="vert2" presStyleCnt="0"/>
      <dgm:spPr/>
    </dgm:pt>
    <dgm:pt modelId="{F636679D-6298-42E3-8C4B-A281155A9BB4}" type="pres">
      <dgm:prSet presAssocID="{B51DE425-6930-4FE7-B99C-EB0443B04838}" presName="thinLine2b" presStyleLbl="callout" presStyleIdx="1" presStyleCnt="4"/>
      <dgm:spPr/>
    </dgm:pt>
    <dgm:pt modelId="{BD7871C4-DC0E-417A-BC68-D2F3D500D196}" type="pres">
      <dgm:prSet presAssocID="{B51DE425-6930-4FE7-B99C-EB0443B04838}" presName="vertSpace2b" presStyleCnt="0"/>
      <dgm:spPr/>
    </dgm:pt>
    <dgm:pt modelId="{8C044DAF-D6A3-4501-9ED8-A0E99F5D04BC}" type="pres">
      <dgm:prSet presAssocID="{58915B20-955C-4E5F-B25D-7426AC22F3A9}" presName="horz2" presStyleCnt="0"/>
      <dgm:spPr/>
    </dgm:pt>
    <dgm:pt modelId="{FBA77CE4-1FDF-4A60-BA98-9185C0869DE7}" type="pres">
      <dgm:prSet presAssocID="{58915B20-955C-4E5F-B25D-7426AC22F3A9}" presName="horzSpace2" presStyleCnt="0"/>
      <dgm:spPr/>
    </dgm:pt>
    <dgm:pt modelId="{5E994D58-1B32-439E-951D-4F8441A4C871}" type="pres">
      <dgm:prSet presAssocID="{58915B20-955C-4E5F-B25D-7426AC22F3A9}" presName="tx2" presStyleLbl="revTx" presStyleIdx="3" presStyleCnt="5"/>
      <dgm:spPr/>
    </dgm:pt>
    <dgm:pt modelId="{A3DA0656-4D7F-4491-B2C1-CF8F8748077D}" type="pres">
      <dgm:prSet presAssocID="{58915B20-955C-4E5F-B25D-7426AC22F3A9}" presName="vert2" presStyleCnt="0"/>
      <dgm:spPr/>
    </dgm:pt>
    <dgm:pt modelId="{CEBD6ECC-6B16-40E6-B5D1-532059D456E4}" type="pres">
      <dgm:prSet presAssocID="{58915B20-955C-4E5F-B25D-7426AC22F3A9}" presName="thinLine2b" presStyleLbl="callout" presStyleIdx="2" presStyleCnt="4"/>
      <dgm:spPr/>
    </dgm:pt>
    <dgm:pt modelId="{2D7F2D59-15AF-4AF5-B49F-FFD8DCEF288A}" type="pres">
      <dgm:prSet presAssocID="{58915B20-955C-4E5F-B25D-7426AC22F3A9}" presName="vertSpace2b" presStyleCnt="0"/>
      <dgm:spPr/>
    </dgm:pt>
    <dgm:pt modelId="{E4C36F9D-4F21-4A12-9F11-DC6AB699EE60}" type="pres">
      <dgm:prSet presAssocID="{282F8ECC-1768-4235-8185-38FA8EB6AE62}" presName="horz2" presStyleCnt="0"/>
      <dgm:spPr/>
    </dgm:pt>
    <dgm:pt modelId="{E211999E-5789-41C4-B9E2-D3088C5F35AB}" type="pres">
      <dgm:prSet presAssocID="{282F8ECC-1768-4235-8185-38FA8EB6AE62}" presName="horzSpace2" presStyleCnt="0"/>
      <dgm:spPr/>
    </dgm:pt>
    <dgm:pt modelId="{4C62F071-E8B3-4CC4-8028-5DA72E6A0FEE}" type="pres">
      <dgm:prSet presAssocID="{282F8ECC-1768-4235-8185-38FA8EB6AE62}" presName="tx2" presStyleLbl="revTx" presStyleIdx="4" presStyleCnt="5"/>
      <dgm:spPr/>
    </dgm:pt>
    <dgm:pt modelId="{47AB28C4-7C6D-4648-A629-9F381FB5F819}" type="pres">
      <dgm:prSet presAssocID="{282F8ECC-1768-4235-8185-38FA8EB6AE62}" presName="vert2" presStyleCnt="0"/>
      <dgm:spPr/>
    </dgm:pt>
    <dgm:pt modelId="{350B0BE9-C29A-49AA-988F-BB68BFBD25F4}" type="pres">
      <dgm:prSet presAssocID="{282F8ECC-1768-4235-8185-38FA8EB6AE62}" presName="thinLine2b" presStyleLbl="callout" presStyleIdx="3" presStyleCnt="4"/>
      <dgm:spPr/>
    </dgm:pt>
    <dgm:pt modelId="{EF549AA1-1A4B-401C-831C-1947E24A226B}" type="pres">
      <dgm:prSet presAssocID="{282F8ECC-1768-4235-8185-38FA8EB6AE62}" presName="vertSpace2b" presStyleCnt="0"/>
      <dgm:spPr/>
    </dgm:pt>
  </dgm:ptLst>
  <dgm:cxnLst>
    <dgm:cxn modelId="{2A968B2E-D255-4169-B22B-DC0912DBCAC3}" type="presOf" srcId="{0BC6242A-A384-4022-919B-278A177CD8BF}" destId="{E0B84F49-888E-43C2-825D-A95548C82EAB}" srcOrd="0" destOrd="0" presId="urn:microsoft.com/office/officeart/2008/layout/LinedList"/>
    <dgm:cxn modelId="{CBAEE030-C5BD-4077-A616-5A3E937D534B}" srcId="{0BC6242A-A384-4022-919B-278A177CD8BF}" destId="{672D609A-14B4-4045-B7E8-FC977717E604}" srcOrd="0" destOrd="0" parTransId="{EAEAC384-B117-4837-9AB7-C412CF9AE04A}" sibTransId="{5455E3F4-A753-414E-A677-7F2F19A70DF4}"/>
    <dgm:cxn modelId="{8611A55B-EF5E-405A-A94E-7DF82F52755C}" type="presOf" srcId="{282F8ECC-1768-4235-8185-38FA8EB6AE62}" destId="{4C62F071-E8B3-4CC4-8028-5DA72E6A0FEE}" srcOrd="0" destOrd="0" presId="urn:microsoft.com/office/officeart/2008/layout/LinedList"/>
    <dgm:cxn modelId="{9D62AD5C-B3E1-4904-AC44-976592696211}" type="presOf" srcId="{672D609A-14B4-4045-B7E8-FC977717E604}" destId="{64D93331-A0E3-4188-9F15-204571EABE81}" srcOrd="0" destOrd="0" presId="urn:microsoft.com/office/officeart/2008/layout/LinedList"/>
    <dgm:cxn modelId="{6B255B43-23B7-46BD-AE99-E1EFE1988D96}" srcId="{672D609A-14B4-4045-B7E8-FC977717E604}" destId="{6017556B-B9E9-4D62-B952-1EAC7D1B9BEB}" srcOrd="0" destOrd="0" parTransId="{ABCBB1DE-94CA-43A7-8529-38F1A1E755D0}" sibTransId="{1B8E7936-BEA4-47BB-BB2D-94E0C5E72409}"/>
    <dgm:cxn modelId="{3C09BB53-B840-4C0B-806F-13561400A10C}" type="presOf" srcId="{B51DE425-6930-4FE7-B99C-EB0443B04838}" destId="{CA5E5791-5A48-4614-A0F3-42693A7D04D1}" srcOrd="0" destOrd="0" presId="urn:microsoft.com/office/officeart/2008/layout/LinedList"/>
    <dgm:cxn modelId="{034FE559-9F91-4670-845B-8A7227E74E81}" srcId="{672D609A-14B4-4045-B7E8-FC977717E604}" destId="{282F8ECC-1768-4235-8185-38FA8EB6AE62}" srcOrd="3" destOrd="0" parTransId="{B8194B27-22CE-489C-A987-A7941096FC6A}" sibTransId="{A8B96E43-6B66-4F32-B216-2E73BC528F57}"/>
    <dgm:cxn modelId="{52F6A6BC-92ED-4CC1-BD38-3C161860F3D8}" srcId="{672D609A-14B4-4045-B7E8-FC977717E604}" destId="{58915B20-955C-4E5F-B25D-7426AC22F3A9}" srcOrd="2" destOrd="0" parTransId="{636B84CE-5EB8-40CF-B612-CA55469A13D8}" sibTransId="{BDD0BEAA-5277-4E92-B83C-2F4DA7B92D18}"/>
    <dgm:cxn modelId="{8569B1D6-1E8C-425D-B860-436CC53B68F0}" type="presOf" srcId="{58915B20-955C-4E5F-B25D-7426AC22F3A9}" destId="{5E994D58-1B32-439E-951D-4F8441A4C871}" srcOrd="0" destOrd="0" presId="urn:microsoft.com/office/officeart/2008/layout/LinedList"/>
    <dgm:cxn modelId="{6F8F46DA-BE7D-4773-ADAF-E725B57209CE}" srcId="{672D609A-14B4-4045-B7E8-FC977717E604}" destId="{B51DE425-6930-4FE7-B99C-EB0443B04838}" srcOrd="1" destOrd="0" parTransId="{2B5E6DF5-193A-450E-A80C-6EBBA61E87A4}" sibTransId="{D8D2C58D-7E2A-438F-AD71-049BA32E7A7C}"/>
    <dgm:cxn modelId="{6858F2DE-7412-4648-9AD4-AF63A2205F9E}" type="presOf" srcId="{6017556B-B9E9-4D62-B952-1EAC7D1B9BEB}" destId="{676A684D-007F-4181-B7A9-AA740C183D4E}" srcOrd="0" destOrd="0" presId="urn:microsoft.com/office/officeart/2008/layout/LinedList"/>
    <dgm:cxn modelId="{171383C4-9D95-44F4-98CD-1D81529D7FBF}" type="presParOf" srcId="{E0B84F49-888E-43C2-825D-A95548C82EAB}" destId="{2D66A8DD-A639-4C31-87E5-8B72D507EA27}" srcOrd="0" destOrd="0" presId="urn:microsoft.com/office/officeart/2008/layout/LinedList"/>
    <dgm:cxn modelId="{DA08299B-8DDE-4A35-BA22-A3C9CA74A7AD}" type="presParOf" srcId="{E0B84F49-888E-43C2-825D-A95548C82EAB}" destId="{04CBA8D7-0E99-4EC5-A00D-70C7378ECD5F}" srcOrd="1" destOrd="0" presId="urn:microsoft.com/office/officeart/2008/layout/LinedList"/>
    <dgm:cxn modelId="{00624D03-0BBB-4132-9E0A-F3B70FDC7425}" type="presParOf" srcId="{04CBA8D7-0E99-4EC5-A00D-70C7378ECD5F}" destId="{64D93331-A0E3-4188-9F15-204571EABE81}" srcOrd="0" destOrd="0" presId="urn:microsoft.com/office/officeart/2008/layout/LinedList"/>
    <dgm:cxn modelId="{864F0E2D-5190-48F3-81B1-150582510AF3}" type="presParOf" srcId="{04CBA8D7-0E99-4EC5-A00D-70C7378ECD5F}" destId="{1F36A5C7-C0E4-4A9A-A40F-C5AB76E81AC8}" srcOrd="1" destOrd="0" presId="urn:microsoft.com/office/officeart/2008/layout/LinedList"/>
    <dgm:cxn modelId="{CE7939D7-0B9B-410E-A773-99647E951F76}" type="presParOf" srcId="{1F36A5C7-C0E4-4A9A-A40F-C5AB76E81AC8}" destId="{7BDEAB8E-E654-4FF5-AB59-148129362BD2}" srcOrd="0" destOrd="0" presId="urn:microsoft.com/office/officeart/2008/layout/LinedList"/>
    <dgm:cxn modelId="{A6F8EFEE-3631-4959-856E-D786D8FA1AB9}" type="presParOf" srcId="{1F36A5C7-C0E4-4A9A-A40F-C5AB76E81AC8}" destId="{B8C46371-9907-4C4F-A19F-042D8FE080FB}" srcOrd="1" destOrd="0" presId="urn:microsoft.com/office/officeart/2008/layout/LinedList"/>
    <dgm:cxn modelId="{4B7B95DD-D686-401D-9574-D847B8D23B91}" type="presParOf" srcId="{B8C46371-9907-4C4F-A19F-042D8FE080FB}" destId="{D2066222-EFA1-4B15-94ED-3CDCB2F6D562}" srcOrd="0" destOrd="0" presId="urn:microsoft.com/office/officeart/2008/layout/LinedList"/>
    <dgm:cxn modelId="{1B2E599D-BE3B-4C00-9C69-34CECB18F720}" type="presParOf" srcId="{B8C46371-9907-4C4F-A19F-042D8FE080FB}" destId="{676A684D-007F-4181-B7A9-AA740C183D4E}" srcOrd="1" destOrd="0" presId="urn:microsoft.com/office/officeart/2008/layout/LinedList"/>
    <dgm:cxn modelId="{10E855D9-3B68-4B41-AB0A-709E56C5AAB6}" type="presParOf" srcId="{B8C46371-9907-4C4F-A19F-042D8FE080FB}" destId="{17A8688F-02A5-4EFB-A926-4922D2AF92D0}" srcOrd="2" destOrd="0" presId="urn:microsoft.com/office/officeart/2008/layout/LinedList"/>
    <dgm:cxn modelId="{445849C9-AC30-4129-92C8-CB49E882A2E5}" type="presParOf" srcId="{1F36A5C7-C0E4-4A9A-A40F-C5AB76E81AC8}" destId="{54B2AA1E-259D-4FFD-959A-AA4E08351453}" srcOrd="2" destOrd="0" presId="urn:microsoft.com/office/officeart/2008/layout/LinedList"/>
    <dgm:cxn modelId="{D1631EF9-CAA5-4B4D-8F44-F02E799C6AA2}" type="presParOf" srcId="{1F36A5C7-C0E4-4A9A-A40F-C5AB76E81AC8}" destId="{11A8B4DD-6FF7-4542-AF42-592CA09B2875}" srcOrd="3" destOrd="0" presId="urn:microsoft.com/office/officeart/2008/layout/LinedList"/>
    <dgm:cxn modelId="{88032AD0-1DB2-44DD-8DA7-A2E6B721F7C2}" type="presParOf" srcId="{1F36A5C7-C0E4-4A9A-A40F-C5AB76E81AC8}" destId="{553622DD-A964-4657-92D1-FEDFC290B5EC}" srcOrd="4" destOrd="0" presId="urn:microsoft.com/office/officeart/2008/layout/LinedList"/>
    <dgm:cxn modelId="{59FDFA62-1E55-4833-9FCB-8207D07FA75F}" type="presParOf" srcId="{553622DD-A964-4657-92D1-FEDFC290B5EC}" destId="{FEACFA1D-2816-4E44-8ECD-6290462BEE26}" srcOrd="0" destOrd="0" presId="urn:microsoft.com/office/officeart/2008/layout/LinedList"/>
    <dgm:cxn modelId="{3396BAAF-B7C4-43D1-A922-29CE70280329}" type="presParOf" srcId="{553622DD-A964-4657-92D1-FEDFC290B5EC}" destId="{CA5E5791-5A48-4614-A0F3-42693A7D04D1}" srcOrd="1" destOrd="0" presId="urn:microsoft.com/office/officeart/2008/layout/LinedList"/>
    <dgm:cxn modelId="{EC52C269-0233-4E83-8B30-FC0745A2AD11}" type="presParOf" srcId="{553622DD-A964-4657-92D1-FEDFC290B5EC}" destId="{BB63FC13-5803-444F-A181-5866BCE78F3C}" srcOrd="2" destOrd="0" presId="urn:microsoft.com/office/officeart/2008/layout/LinedList"/>
    <dgm:cxn modelId="{F5FFEF7E-9994-4EFF-9B6B-B446D4B73F05}" type="presParOf" srcId="{1F36A5C7-C0E4-4A9A-A40F-C5AB76E81AC8}" destId="{F636679D-6298-42E3-8C4B-A281155A9BB4}" srcOrd="5" destOrd="0" presId="urn:microsoft.com/office/officeart/2008/layout/LinedList"/>
    <dgm:cxn modelId="{11C3ED3E-AEEF-4CA1-8B86-3DF4437ED477}" type="presParOf" srcId="{1F36A5C7-C0E4-4A9A-A40F-C5AB76E81AC8}" destId="{BD7871C4-DC0E-417A-BC68-D2F3D500D196}" srcOrd="6" destOrd="0" presId="urn:microsoft.com/office/officeart/2008/layout/LinedList"/>
    <dgm:cxn modelId="{76B8AF05-E461-4C2A-8F3D-C31241B65D63}" type="presParOf" srcId="{1F36A5C7-C0E4-4A9A-A40F-C5AB76E81AC8}" destId="{8C044DAF-D6A3-4501-9ED8-A0E99F5D04BC}" srcOrd="7" destOrd="0" presId="urn:microsoft.com/office/officeart/2008/layout/LinedList"/>
    <dgm:cxn modelId="{8712980F-1121-4CCB-94C6-013B5BFFDCAE}" type="presParOf" srcId="{8C044DAF-D6A3-4501-9ED8-A0E99F5D04BC}" destId="{FBA77CE4-1FDF-4A60-BA98-9185C0869DE7}" srcOrd="0" destOrd="0" presId="urn:microsoft.com/office/officeart/2008/layout/LinedList"/>
    <dgm:cxn modelId="{9AE5235E-E4AA-4387-B3BE-737230BE17CB}" type="presParOf" srcId="{8C044DAF-D6A3-4501-9ED8-A0E99F5D04BC}" destId="{5E994D58-1B32-439E-951D-4F8441A4C871}" srcOrd="1" destOrd="0" presId="urn:microsoft.com/office/officeart/2008/layout/LinedList"/>
    <dgm:cxn modelId="{0942725E-963A-4BCB-98A4-BC0CADBB86EE}" type="presParOf" srcId="{8C044DAF-D6A3-4501-9ED8-A0E99F5D04BC}" destId="{A3DA0656-4D7F-4491-B2C1-CF8F8748077D}" srcOrd="2" destOrd="0" presId="urn:microsoft.com/office/officeart/2008/layout/LinedList"/>
    <dgm:cxn modelId="{F529E9C8-B3B7-41E1-9263-83D3DB25A8E3}" type="presParOf" srcId="{1F36A5C7-C0E4-4A9A-A40F-C5AB76E81AC8}" destId="{CEBD6ECC-6B16-40E6-B5D1-532059D456E4}" srcOrd="8" destOrd="0" presId="urn:microsoft.com/office/officeart/2008/layout/LinedList"/>
    <dgm:cxn modelId="{0590F929-688B-4706-8A5F-E0BF95D95D73}" type="presParOf" srcId="{1F36A5C7-C0E4-4A9A-A40F-C5AB76E81AC8}" destId="{2D7F2D59-15AF-4AF5-B49F-FFD8DCEF288A}" srcOrd="9" destOrd="0" presId="urn:microsoft.com/office/officeart/2008/layout/LinedList"/>
    <dgm:cxn modelId="{953CAF26-3130-4EE1-97DA-39E67F342C06}" type="presParOf" srcId="{1F36A5C7-C0E4-4A9A-A40F-C5AB76E81AC8}" destId="{E4C36F9D-4F21-4A12-9F11-DC6AB699EE60}" srcOrd="10" destOrd="0" presId="urn:microsoft.com/office/officeart/2008/layout/LinedList"/>
    <dgm:cxn modelId="{66A891B1-309C-44D1-9B20-6157430B1B21}" type="presParOf" srcId="{E4C36F9D-4F21-4A12-9F11-DC6AB699EE60}" destId="{E211999E-5789-41C4-B9E2-D3088C5F35AB}" srcOrd="0" destOrd="0" presId="urn:microsoft.com/office/officeart/2008/layout/LinedList"/>
    <dgm:cxn modelId="{246A5DE5-3698-49BF-AC71-9D7358C5B5E8}" type="presParOf" srcId="{E4C36F9D-4F21-4A12-9F11-DC6AB699EE60}" destId="{4C62F071-E8B3-4CC4-8028-5DA72E6A0FEE}" srcOrd="1" destOrd="0" presId="urn:microsoft.com/office/officeart/2008/layout/LinedList"/>
    <dgm:cxn modelId="{41DFE2F1-B426-4E2C-84BA-258ACC4BF65D}" type="presParOf" srcId="{E4C36F9D-4F21-4A12-9F11-DC6AB699EE60}" destId="{47AB28C4-7C6D-4648-A629-9F381FB5F819}" srcOrd="2" destOrd="0" presId="urn:microsoft.com/office/officeart/2008/layout/LinedList"/>
    <dgm:cxn modelId="{23D2D8B5-04A7-4371-B1BE-306223AE2E58}" type="presParOf" srcId="{1F36A5C7-C0E4-4A9A-A40F-C5AB76E81AC8}" destId="{350B0BE9-C29A-49AA-988F-BB68BFBD25F4}" srcOrd="11" destOrd="0" presId="urn:microsoft.com/office/officeart/2008/layout/LinedList"/>
    <dgm:cxn modelId="{7BA84418-5FFB-4942-BFC0-58EAB5506A7C}" type="presParOf" srcId="{1F36A5C7-C0E4-4A9A-A40F-C5AB76E81AC8}" destId="{EF549AA1-1A4B-401C-831C-1947E24A226B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4B84D8A-D47B-438A-8C3A-F73C2E3BBA3F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12898B-91AC-4255-886F-844065744168}">
      <dgm:prSet phldrT="[Text]"/>
      <dgm:spPr/>
      <dgm:t>
        <a:bodyPr/>
        <a:lstStyle/>
        <a:p>
          <a:r>
            <a:rPr lang="el-GR" dirty="0"/>
            <a:t>Ερευνητική Μεθοδολογία</a:t>
          </a:r>
          <a:endParaRPr lang="en-US" dirty="0"/>
        </a:p>
      </dgm:t>
    </dgm:pt>
    <dgm:pt modelId="{CA2444AF-6C7A-4E95-BC20-1C1470F5DC90}" type="parTrans" cxnId="{6173976B-F56B-47F6-BE0D-B9A2A6FDAB32}">
      <dgm:prSet/>
      <dgm:spPr/>
      <dgm:t>
        <a:bodyPr/>
        <a:lstStyle/>
        <a:p>
          <a:endParaRPr lang="en-US"/>
        </a:p>
      </dgm:t>
    </dgm:pt>
    <dgm:pt modelId="{BA6AB00A-5604-4D62-8E2F-4D8A35DB83AC}" type="sibTrans" cxnId="{6173976B-F56B-47F6-BE0D-B9A2A6FDAB32}">
      <dgm:prSet/>
      <dgm:spPr/>
      <dgm:t>
        <a:bodyPr/>
        <a:lstStyle/>
        <a:p>
          <a:endParaRPr lang="en-US"/>
        </a:p>
      </dgm:t>
    </dgm:pt>
    <dgm:pt modelId="{AFF597BA-B81F-486B-887E-6553D40D115E}">
      <dgm:prSet phldrT="[Text]"/>
      <dgm:spPr/>
      <dgm:t>
        <a:bodyPr/>
        <a:lstStyle/>
        <a:p>
          <a:r>
            <a:rPr lang="el-GR" dirty="0"/>
            <a:t>Ερμηνευτική προσέγγιση</a:t>
          </a:r>
          <a:endParaRPr lang="en-US" dirty="0"/>
        </a:p>
      </dgm:t>
    </dgm:pt>
    <dgm:pt modelId="{713041FA-64C6-4F41-9DF6-80253324E764}" type="parTrans" cxnId="{4ABBAC6C-D251-4495-82CC-62886D68DF04}">
      <dgm:prSet/>
      <dgm:spPr/>
      <dgm:t>
        <a:bodyPr/>
        <a:lstStyle/>
        <a:p>
          <a:endParaRPr lang="en-US"/>
        </a:p>
      </dgm:t>
    </dgm:pt>
    <dgm:pt modelId="{4505F0EF-B404-4D67-8CA8-EBD15C406A49}" type="sibTrans" cxnId="{4ABBAC6C-D251-4495-82CC-62886D68DF04}">
      <dgm:prSet/>
      <dgm:spPr/>
      <dgm:t>
        <a:bodyPr/>
        <a:lstStyle/>
        <a:p>
          <a:endParaRPr lang="en-US"/>
        </a:p>
      </dgm:t>
    </dgm:pt>
    <dgm:pt modelId="{F4797D16-E9E5-4261-A0FB-D6F74693F89D}">
      <dgm:prSet phldrT="[Text]"/>
      <dgm:spPr/>
      <dgm:t>
        <a:bodyPr/>
        <a:lstStyle/>
        <a:p>
          <a:r>
            <a:rPr lang="el-GR" dirty="0"/>
            <a:t>Συμπληρωματική </a:t>
          </a:r>
          <a:r>
            <a:rPr lang="el-GR" dirty="0" err="1"/>
            <a:t>ΕξΑΕ</a:t>
          </a:r>
          <a:endParaRPr lang="en-US" dirty="0"/>
        </a:p>
      </dgm:t>
    </dgm:pt>
    <dgm:pt modelId="{F12594A6-BE13-4227-A944-1CFBA29AB685}" type="parTrans" cxnId="{64CBCEA6-30B3-40E8-AA35-FAB3BC920C4A}">
      <dgm:prSet/>
      <dgm:spPr/>
      <dgm:t>
        <a:bodyPr/>
        <a:lstStyle/>
        <a:p>
          <a:endParaRPr lang="en-US"/>
        </a:p>
      </dgm:t>
    </dgm:pt>
    <dgm:pt modelId="{B94B3184-591A-4C05-9786-D20F35148CA0}" type="sibTrans" cxnId="{64CBCEA6-30B3-40E8-AA35-FAB3BC920C4A}">
      <dgm:prSet/>
      <dgm:spPr/>
      <dgm:t>
        <a:bodyPr/>
        <a:lstStyle/>
        <a:p>
          <a:endParaRPr lang="en-US"/>
        </a:p>
      </dgm:t>
    </dgm:pt>
    <dgm:pt modelId="{C0290FCF-448F-40BD-B959-FC6794D1EE15}">
      <dgm:prSet phldrT="[Text]"/>
      <dgm:spPr/>
      <dgm:t>
        <a:bodyPr/>
        <a:lstStyle/>
        <a:p>
          <a:r>
            <a:rPr lang="el-GR" dirty="0"/>
            <a:t>Συμμετέχοντες</a:t>
          </a:r>
          <a:endParaRPr lang="en-US" dirty="0"/>
        </a:p>
      </dgm:t>
    </dgm:pt>
    <dgm:pt modelId="{C605A643-2DD5-40EC-B69E-CEC0CCC6E0C5}" type="parTrans" cxnId="{E3D668D6-1978-479D-ADD3-0CB645189566}">
      <dgm:prSet/>
      <dgm:spPr/>
      <dgm:t>
        <a:bodyPr/>
        <a:lstStyle/>
        <a:p>
          <a:endParaRPr lang="en-US"/>
        </a:p>
      </dgm:t>
    </dgm:pt>
    <dgm:pt modelId="{668A06F5-46CA-40E5-AE34-08DFC24BE47B}" type="sibTrans" cxnId="{E3D668D6-1978-479D-ADD3-0CB645189566}">
      <dgm:prSet/>
      <dgm:spPr/>
      <dgm:t>
        <a:bodyPr/>
        <a:lstStyle/>
        <a:p>
          <a:endParaRPr lang="en-US"/>
        </a:p>
      </dgm:t>
    </dgm:pt>
    <dgm:pt modelId="{74722527-2D94-49C2-9B02-AD78ECD92036}">
      <dgm:prSet phldrT="[Text]"/>
      <dgm:spPr/>
      <dgm:t>
        <a:bodyPr/>
        <a:lstStyle/>
        <a:p>
          <a:r>
            <a:rPr lang="el-GR" dirty="0"/>
            <a:t>Μαθητές</a:t>
          </a:r>
          <a:endParaRPr lang="en-US" dirty="0"/>
        </a:p>
      </dgm:t>
    </dgm:pt>
    <dgm:pt modelId="{9EB2AE1E-FABB-41E2-9241-61EEC5DE7CC8}" type="parTrans" cxnId="{088FA193-6E01-4159-B7C1-1356B0873AB1}">
      <dgm:prSet/>
      <dgm:spPr/>
      <dgm:t>
        <a:bodyPr/>
        <a:lstStyle/>
        <a:p>
          <a:endParaRPr lang="en-US"/>
        </a:p>
      </dgm:t>
    </dgm:pt>
    <dgm:pt modelId="{FF295339-7E67-4C31-92F7-C3FEB29E90EC}" type="sibTrans" cxnId="{088FA193-6E01-4159-B7C1-1356B0873AB1}">
      <dgm:prSet/>
      <dgm:spPr/>
      <dgm:t>
        <a:bodyPr/>
        <a:lstStyle/>
        <a:p>
          <a:endParaRPr lang="en-US"/>
        </a:p>
      </dgm:t>
    </dgm:pt>
    <dgm:pt modelId="{56E79716-A2F8-49A8-8C72-664C2FE1EA4B}">
      <dgm:prSet phldrT="[Text]"/>
      <dgm:spPr/>
      <dgm:t>
        <a:bodyPr/>
        <a:lstStyle/>
        <a:p>
          <a:r>
            <a:rPr lang="el-GR" dirty="0"/>
            <a:t>Εκπαιδευτικοί</a:t>
          </a:r>
          <a:endParaRPr lang="en-US" dirty="0"/>
        </a:p>
      </dgm:t>
    </dgm:pt>
    <dgm:pt modelId="{AFCE9FB9-E02B-4E7E-B77B-2F8D1C484769}" type="parTrans" cxnId="{644FC71F-D354-48B3-8E14-48A326D629DE}">
      <dgm:prSet/>
      <dgm:spPr/>
      <dgm:t>
        <a:bodyPr/>
        <a:lstStyle/>
        <a:p>
          <a:endParaRPr lang="en-US"/>
        </a:p>
      </dgm:t>
    </dgm:pt>
    <dgm:pt modelId="{472BC612-8EC9-46CC-9F4D-2DBEDAC23E47}" type="sibTrans" cxnId="{644FC71F-D354-48B3-8E14-48A326D629DE}">
      <dgm:prSet/>
      <dgm:spPr/>
      <dgm:t>
        <a:bodyPr/>
        <a:lstStyle/>
        <a:p>
          <a:endParaRPr lang="en-US"/>
        </a:p>
      </dgm:t>
    </dgm:pt>
    <dgm:pt modelId="{A45B73F8-4B11-4169-9CAB-A4CFCBFD8969}">
      <dgm:prSet phldrT="[Text]"/>
      <dgm:spPr/>
      <dgm:t>
        <a:bodyPr/>
        <a:lstStyle/>
        <a:p>
          <a:r>
            <a:rPr lang="el-GR" dirty="0"/>
            <a:t>Εργαλεία</a:t>
          </a:r>
          <a:endParaRPr lang="en-US" dirty="0"/>
        </a:p>
      </dgm:t>
    </dgm:pt>
    <dgm:pt modelId="{5857EAB7-776E-4AFE-96FB-14617FD720C6}" type="parTrans" cxnId="{02B1F7CA-20AF-4B1F-9A3D-5CF42164D94B}">
      <dgm:prSet/>
      <dgm:spPr/>
      <dgm:t>
        <a:bodyPr/>
        <a:lstStyle/>
        <a:p>
          <a:endParaRPr lang="en-US"/>
        </a:p>
      </dgm:t>
    </dgm:pt>
    <dgm:pt modelId="{6ECB39F6-EBE4-4829-98DC-F9E2650C77E3}" type="sibTrans" cxnId="{02B1F7CA-20AF-4B1F-9A3D-5CF42164D94B}">
      <dgm:prSet/>
      <dgm:spPr/>
      <dgm:t>
        <a:bodyPr/>
        <a:lstStyle/>
        <a:p>
          <a:endParaRPr lang="en-US"/>
        </a:p>
      </dgm:t>
    </dgm:pt>
    <dgm:pt modelId="{79AC1CAD-E360-49EC-8D63-FF49FD85D982}">
      <dgm:prSet phldrT="[Text]"/>
      <dgm:spPr/>
      <dgm:t>
        <a:bodyPr/>
        <a:lstStyle/>
        <a:p>
          <a:r>
            <a:rPr lang="el-GR" dirty="0"/>
            <a:t>Εκθέσεις μαθητών</a:t>
          </a:r>
          <a:endParaRPr lang="en-US" dirty="0"/>
        </a:p>
      </dgm:t>
    </dgm:pt>
    <dgm:pt modelId="{C4D65ADE-0D52-490B-97D3-12A324006580}" type="parTrans" cxnId="{2FDEA59D-D1DA-4654-B9A5-7FAB859E17F5}">
      <dgm:prSet/>
      <dgm:spPr/>
      <dgm:t>
        <a:bodyPr/>
        <a:lstStyle/>
        <a:p>
          <a:endParaRPr lang="en-US"/>
        </a:p>
      </dgm:t>
    </dgm:pt>
    <dgm:pt modelId="{D8C9CAB7-47A1-400C-8589-BFCF232C1F4D}" type="sibTrans" cxnId="{2FDEA59D-D1DA-4654-B9A5-7FAB859E17F5}">
      <dgm:prSet/>
      <dgm:spPr/>
      <dgm:t>
        <a:bodyPr/>
        <a:lstStyle/>
        <a:p>
          <a:endParaRPr lang="en-US"/>
        </a:p>
      </dgm:t>
    </dgm:pt>
    <dgm:pt modelId="{88088FC3-F5CD-40E1-A0D3-AC432DDBD5CC}">
      <dgm:prSet phldrT="[Text]"/>
      <dgm:spPr/>
      <dgm:t>
        <a:bodyPr/>
        <a:lstStyle/>
        <a:p>
          <a:r>
            <a:rPr lang="el-GR" dirty="0"/>
            <a:t>Κλείδα παρατήρησης</a:t>
          </a:r>
          <a:endParaRPr lang="en-US" dirty="0"/>
        </a:p>
      </dgm:t>
    </dgm:pt>
    <dgm:pt modelId="{7F63313C-851A-429E-BD01-71C1DA3B21C7}" type="parTrans" cxnId="{62221200-70EE-43FE-BAF9-B847C0544DC9}">
      <dgm:prSet/>
      <dgm:spPr/>
      <dgm:t>
        <a:bodyPr/>
        <a:lstStyle/>
        <a:p>
          <a:endParaRPr lang="en-US"/>
        </a:p>
      </dgm:t>
    </dgm:pt>
    <dgm:pt modelId="{55B52A67-D187-4CB6-9A49-0062DD253D0E}" type="sibTrans" cxnId="{62221200-70EE-43FE-BAF9-B847C0544DC9}">
      <dgm:prSet/>
      <dgm:spPr/>
      <dgm:t>
        <a:bodyPr/>
        <a:lstStyle/>
        <a:p>
          <a:endParaRPr lang="en-US"/>
        </a:p>
      </dgm:t>
    </dgm:pt>
    <dgm:pt modelId="{0AEB539E-E5B2-4D10-99B5-2FDB1502287E}">
      <dgm:prSet phldrT="[Text]"/>
      <dgm:spPr/>
      <dgm:t>
        <a:bodyPr/>
        <a:lstStyle/>
        <a:p>
          <a:r>
            <a:rPr lang="el-GR" dirty="0"/>
            <a:t>Κλείδα αξιολόγησης</a:t>
          </a:r>
          <a:endParaRPr lang="en-US" dirty="0"/>
        </a:p>
      </dgm:t>
    </dgm:pt>
    <dgm:pt modelId="{E2008735-A1E5-4B2D-B4F6-3463CAA3D411}" type="parTrans" cxnId="{3C9FEFA8-216D-4594-8DF7-D136A811B87B}">
      <dgm:prSet/>
      <dgm:spPr/>
      <dgm:t>
        <a:bodyPr/>
        <a:lstStyle/>
        <a:p>
          <a:endParaRPr lang="en-US"/>
        </a:p>
      </dgm:t>
    </dgm:pt>
    <dgm:pt modelId="{D608468D-80F2-4481-8738-82BA111085D7}" type="sibTrans" cxnId="{3C9FEFA8-216D-4594-8DF7-D136A811B87B}">
      <dgm:prSet/>
      <dgm:spPr/>
      <dgm:t>
        <a:bodyPr/>
        <a:lstStyle/>
        <a:p>
          <a:endParaRPr lang="en-US"/>
        </a:p>
      </dgm:t>
    </dgm:pt>
    <dgm:pt modelId="{545D8F97-F50B-4A6A-87A1-9401F5D81905}" type="pres">
      <dgm:prSet presAssocID="{E4B84D8A-D47B-438A-8C3A-F73C2E3BBA3F}" presName="linearFlow" presStyleCnt="0">
        <dgm:presLayoutVars>
          <dgm:dir/>
          <dgm:animLvl val="lvl"/>
          <dgm:resizeHandles val="exact"/>
        </dgm:presLayoutVars>
      </dgm:prSet>
      <dgm:spPr/>
    </dgm:pt>
    <dgm:pt modelId="{053018C1-074B-40DF-BC4E-E6015B2A9990}" type="pres">
      <dgm:prSet presAssocID="{3A12898B-91AC-4255-886F-844065744168}" presName="composite" presStyleCnt="0"/>
      <dgm:spPr/>
    </dgm:pt>
    <dgm:pt modelId="{0DB228BF-B157-4183-9F60-0568231E64DC}" type="pres">
      <dgm:prSet presAssocID="{3A12898B-91AC-4255-886F-844065744168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738BC1E3-96A6-4056-9083-5DA68B3285E7}" type="pres">
      <dgm:prSet presAssocID="{3A12898B-91AC-4255-886F-844065744168}" presName="descendantText" presStyleLbl="alignAcc1" presStyleIdx="0" presStyleCnt="3">
        <dgm:presLayoutVars>
          <dgm:bulletEnabled val="1"/>
        </dgm:presLayoutVars>
      </dgm:prSet>
      <dgm:spPr/>
    </dgm:pt>
    <dgm:pt modelId="{E6DD0E5A-A919-49B7-B288-EB40BB2FB350}" type="pres">
      <dgm:prSet presAssocID="{BA6AB00A-5604-4D62-8E2F-4D8A35DB83AC}" presName="sp" presStyleCnt="0"/>
      <dgm:spPr/>
    </dgm:pt>
    <dgm:pt modelId="{061275D7-DDA7-46EC-BC1A-2BEDA6CDEA0C}" type="pres">
      <dgm:prSet presAssocID="{C0290FCF-448F-40BD-B959-FC6794D1EE15}" presName="composite" presStyleCnt="0"/>
      <dgm:spPr/>
    </dgm:pt>
    <dgm:pt modelId="{114FD58A-C66D-4AF1-8DC0-BBD01A212388}" type="pres">
      <dgm:prSet presAssocID="{C0290FCF-448F-40BD-B959-FC6794D1EE15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9E87CE1F-E5F8-43B7-8ACD-1DA8C871C092}" type="pres">
      <dgm:prSet presAssocID="{C0290FCF-448F-40BD-B959-FC6794D1EE15}" presName="descendantText" presStyleLbl="alignAcc1" presStyleIdx="1" presStyleCnt="3">
        <dgm:presLayoutVars>
          <dgm:bulletEnabled val="1"/>
        </dgm:presLayoutVars>
      </dgm:prSet>
      <dgm:spPr/>
    </dgm:pt>
    <dgm:pt modelId="{DA9FA6B2-24DA-4D87-AD7A-4B15E16D2233}" type="pres">
      <dgm:prSet presAssocID="{668A06F5-46CA-40E5-AE34-08DFC24BE47B}" presName="sp" presStyleCnt="0"/>
      <dgm:spPr/>
    </dgm:pt>
    <dgm:pt modelId="{84D36993-DC02-426E-A6A2-BA26B4F64CD7}" type="pres">
      <dgm:prSet presAssocID="{A45B73F8-4B11-4169-9CAB-A4CFCBFD8969}" presName="composite" presStyleCnt="0"/>
      <dgm:spPr/>
    </dgm:pt>
    <dgm:pt modelId="{6E240B9F-E605-42D3-9332-E67A5AE4E02B}" type="pres">
      <dgm:prSet presAssocID="{A45B73F8-4B11-4169-9CAB-A4CFCBFD8969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4147158B-CEA6-486F-92CE-9D613A73E0B2}" type="pres">
      <dgm:prSet presAssocID="{A45B73F8-4B11-4169-9CAB-A4CFCBFD8969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62221200-70EE-43FE-BAF9-B847C0544DC9}" srcId="{A45B73F8-4B11-4169-9CAB-A4CFCBFD8969}" destId="{88088FC3-F5CD-40E1-A0D3-AC432DDBD5CC}" srcOrd="1" destOrd="0" parTransId="{7F63313C-851A-429E-BD01-71C1DA3B21C7}" sibTransId="{55B52A67-D187-4CB6-9A49-0062DD253D0E}"/>
    <dgm:cxn modelId="{644FC71F-D354-48B3-8E14-48A326D629DE}" srcId="{C0290FCF-448F-40BD-B959-FC6794D1EE15}" destId="{56E79716-A2F8-49A8-8C72-664C2FE1EA4B}" srcOrd="1" destOrd="0" parTransId="{AFCE9FB9-E02B-4E7E-B77B-2F8D1C484769}" sibTransId="{472BC612-8EC9-46CC-9F4D-2DBEDAC23E47}"/>
    <dgm:cxn modelId="{534AC02A-DF7F-4FFB-B3F1-5068D69C641B}" type="presOf" srcId="{E4B84D8A-D47B-438A-8C3A-F73C2E3BBA3F}" destId="{545D8F97-F50B-4A6A-87A1-9401F5D81905}" srcOrd="0" destOrd="0" presId="urn:microsoft.com/office/officeart/2005/8/layout/chevron2"/>
    <dgm:cxn modelId="{EFE76636-2944-47BF-B2D7-002A7E850E70}" type="presOf" srcId="{56E79716-A2F8-49A8-8C72-664C2FE1EA4B}" destId="{9E87CE1F-E5F8-43B7-8ACD-1DA8C871C092}" srcOrd="0" destOrd="1" presId="urn:microsoft.com/office/officeart/2005/8/layout/chevron2"/>
    <dgm:cxn modelId="{12367639-B203-4024-BA35-6595510D0514}" type="presOf" srcId="{88088FC3-F5CD-40E1-A0D3-AC432DDBD5CC}" destId="{4147158B-CEA6-486F-92CE-9D613A73E0B2}" srcOrd="0" destOrd="1" presId="urn:microsoft.com/office/officeart/2005/8/layout/chevron2"/>
    <dgm:cxn modelId="{732C1B64-3998-43BA-8C11-7BF963814626}" type="presOf" srcId="{0AEB539E-E5B2-4D10-99B5-2FDB1502287E}" destId="{4147158B-CEA6-486F-92CE-9D613A73E0B2}" srcOrd="0" destOrd="2" presId="urn:microsoft.com/office/officeart/2005/8/layout/chevron2"/>
    <dgm:cxn modelId="{CD298547-0642-460B-9ABE-8A2BC63F1842}" type="presOf" srcId="{74722527-2D94-49C2-9B02-AD78ECD92036}" destId="{9E87CE1F-E5F8-43B7-8ACD-1DA8C871C092}" srcOrd="0" destOrd="0" presId="urn:microsoft.com/office/officeart/2005/8/layout/chevron2"/>
    <dgm:cxn modelId="{6173976B-F56B-47F6-BE0D-B9A2A6FDAB32}" srcId="{E4B84D8A-D47B-438A-8C3A-F73C2E3BBA3F}" destId="{3A12898B-91AC-4255-886F-844065744168}" srcOrd="0" destOrd="0" parTransId="{CA2444AF-6C7A-4E95-BC20-1C1470F5DC90}" sibTransId="{BA6AB00A-5604-4D62-8E2F-4D8A35DB83AC}"/>
    <dgm:cxn modelId="{4ABBAC6C-D251-4495-82CC-62886D68DF04}" srcId="{3A12898B-91AC-4255-886F-844065744168}" destId="{AFF597BA-B81F-486B-887E-6553D40D115E}" srcOrd="0" destOrd="0" parTransId="{713041FA-64C6-4F41-9DF6-80253324E764}" sibTransId="{4505F0EF-B404-4D67-8CA8-EBD15C406A49}"/>
    <dgm:cxn modelId="{EC40A883-F1CE-460A-A623-C4E9A5112AD6}" type="presOf" srcId="{C0290FCF-448F-40BD-B959-FC6794D1EE15}" destId="{114FD58A-C66D-4AF1-8DC0-BBD01A212388}" srcOrd="0" destOrd="0" presId="urn:microsoft.com/office/officeart/2005/8/layout/chevron2"/>
    <dgm:cxn modelId="{088FA193-6E01-4159-B7C1-1356B0873AB1}" srcId="{C0290FCF-448F-40BD-B959-FC6794D1EE15}" destId="{74722527-2D94-49C2-9B02-AD78ECD92036}" srcOrd="0" destOrd="0" parTransId="{9EB2AE1E-FABB-41E2-9241-61EEC5DE7CC8}" sibTransId="{FF295339-7E67-4C31-92F7-C3FEB29E90EC}"/>
    <dgm:cxn modelId="{2FDEA59D-D1DA-4654-B9A5-7FAB859E17F5}" srcId="{A45B73F8-4B11-4169-9CAB-A4CFCBFD8969}" destId="{79AC1CAD-E360-49EC-8D63-FF49FD85D982}" srcOrd="0" destOrd="0" parTransId="{C4D65ADE-0D52-490B-97D3-12A324006580}" sibTransId="{D8C9CAB7-47A1-400C-8589-BFCF232C1F4D}"/>
    <dgm:cxn modelId="{64CBCEA6-30B3-40E8-AA35-FAB3BC920C4A}" srcId="{3A12898B-91AC-4255-886F-844065744168}" destId="{F4797D16-E9E5-4261-A0FB-D6F74693F89D}" srcOrd="1" destOrd="0" parTransId="{F12594A6-BE13-4227-A944-1CFBA29AB685}" sibTransId="{B94B3184-591A-4C05-9786-D20F35148CA0}"/>
    <dgm:cxn modelId="{3C9FEFA8-216D-4594-8DF7-D136A811B87B}" srcId="{A45B73F8-4B11-4169-9CAB-A4CFCBFD8969}" destId="{0AEB539E-E5B2-4D10-99B5-2FDB1502287E}" srcOrd="2" destOrd="0" parTransId="{E2008735-A1E5-4B2D-B4F6-3463CAA3D411}" sibTransId="{D608468D-80F2-4481-8738-82BA111085D7}"/>
    <dgm:cxn modelId="{5369EAB2-1168-4D6D-BBC5-52C27E019648}" type="presOf" srcId="{3A12898B-91AC-4255-886F-844065744168}" destId="{0DB228BF-B157-4183-9F60-0568231E64DC}" srcOrd="0" destOrd="0" presId="urn:microsoft.com/office/officeart/2005/8/layout/chevron2"/>
    <dgm:cxn modelId="{5D7424B6-A84A-4B20-B8F8-5301C47FEF9E}" type="presOf" srcId="{79AC1CAD-E360-49EC-8D63-FF49FD85D982}" destId="{4147158B-CEA6-486F-92CE-9D613A73E0B2}" srcOrd="0" destOrd="0" presId="urn:microsoft.com/office/officeart/2005/8/layout/chevron2"/>
    <dgm:cxn modelId="{AAF35CB9-782C-4CF2-8C4F-A8F0D84BE586}" type="presOf" srcId="{A45B73F8-4B11-4169-9CAB-A4CFCBFD8969}" destId="{6E240B9F-E605-42D3-9332-E67A5AE4E02B}" srcOrd="0" destOrd="0" presId="urn:microsoft.com/office/officeart/2005/8/layout/chevron2"/>
    <dgm:cxn modelId="{02B1F7CA-20AF-4B1F-9A3D-5CF42164D94B}" srcId="{E4B84D8A-D47B-438A-8C3A-F73C2E3BBA3F}" destId="{A45B73F8-4B11-4169-9CAB-A4CFCBFD8969}" srcOrd="2" destOrd="0" parTransId="{5857EAB7-776E-4AFE-96FB-14617FD720C6}" sibTransId="{6ECB39F6-EBE4-4829-98DC-F9E2650C77E3}"/>
    <dgm:cxn modelId="{E3D668D6-1978-479D-ADD3-0CB645189566}" srcId="{E4B84D8A-D47B-438A-8C3A-F73C2E3BBA3F}" destId="{C0290FCF-448F-40BD-B959-FC6794D1EE15}" srcOrd="1" destOrd="0" parTransId="{C605A643-2DD5-40EC-B69E-CEC0CCC6E0C5}" sibTransId="{668A06F5-46CA-40E5-AE34-08DFC24BE47B}"/>
    <dgm:cxn modelId="{BB2E47F0-8703-450E-A357-8463B44408A5}" type="presOf" srcId="{AFF597BA-B81F-486B-887E-6553D40D115E}" destId="{738BC1E3-96A6-4056-9083-5DA68B3285E7}" srcOrd="0" destOrd="0" presId="urn:microsoft.com/office/officeart/2005/8/layout/chevron2"/>
    <dgm:cxn modelId="{55DA10F5-9419-4E1E-9118-3207A0614F45}" type="presOf" srcId="{F4797D16-E9E5-4261-A0FB-D6F74693F89D}" destId="{738BC1E3-96A6-4056-9083-5DA68B3285E7}" srcOrd="0" destOrd="1" presId="urn:microsoft.com/office/officeart/2005/8/layout/chevron2"/>
    <dgm:cxn modelId="{91931511-6B3F-497A-BA82-18CF9D6EB37C}" type="presParOf" srcId="{545D8F97-F50B-4A6A-87A1-9401F5D81905}" destId="{053018C1-074B-40DF-BC4E-E6015B2A9990}" srcOrd="0" destOrd="0" presId="urn:microsoft.com/office/officeart/2005/8/layout/chevron2"/>
    <dgm:cxn modelId="{A5070523-EC99-4D8C-A1A8-E7B0695007D1}" type="presParOf" srcId="{053018C1-074B-40DF-BC4E-E6015B2A9990}" destId="{0DB228BF-B157-4183-9F60-0568231E64DC}" srcOrd="0" destOrd="0" presId="urn:microsoft.com/office/officeart/2005/8/layout/chevron2"/>
    <dgm:cxn modelId="{D52C2E18-B5B1-4476-B577-32EA8C00ED85}" type="presParOf" srcId="{053018C1-074B-40DF-BC4E-E6015B2A9990}" destId="{738BC1E3-96A6-4056-9083-5DA68B3285E7}" srcOrd="1" destOrd="0" presId="urn:microsoft.com/office/officeart/2005/8/layout/chevron2"/>
    <dgm:cxn modelId="{366B7672-84F7-4714-A95D-3963E10671EE}" type="presParOf" srcId="{545D8F97-F50B-4A6A-87A1-9401F5D81905}" destId="{E6DD0E5A-A919-49B7-B288-EB40BB2FB350}" srcOrd="1" destOrd="0" presId="urn:microsoft.com/office/officeart/2005/8/layout/chevron2"/>
    <dgm:cxn modelId="{0C7BC6C1-225A-4070-8FB8-95EDB82A673C}" type="presParOf" srcId="{545D8F97-F50B-4A6A-87A1-9401F5D81905}" destId="{061275D7-DDA7-46EC-BC1A-2BEDA6CDEA0C}" srcOrd="2" destOrd="0" presId="urn:microsoft.com/office/officeart/2005/8/layout/chevron2"/>
    <dgm:cxn modelId="{CE869F69-BBEB-48E9-8CD8-11579E07E193}" type="presParOf" srcId="{061275D7-DDA7-46EC-BC1A-2BEDA6CDEA0C}" destId="{114FD58A-C66D-4AF1-8DC0-BBD01A212388}" srcOrd="0" destOrd="0" presId="urn:microsoft.com/office/officeart/2005/8/layout/chevron2"/>
    <dgm:cxn modelId="{CC4B29BF-BA45-4C76-B3CC-EEA337D9EEB1}" type="presParOf" srcId="{061275D7-DDA7-46EC-BC1A-2BEDA6CDEA0C}" destId="{9E87CE1F-E5F8-43B7-8ACD-1DA8C871C092}" srcOrd="1" destOrd="0" presId="urn:microsoft.com/office/officeart/2005/8/layout/chevron2"/>
    <dgm:cxn modelId="{59010345-CE08-435C-A718-E5315B7BF0F3}" type="presParOf" srcId="{545D8F97-F50B-4A6A-87A1-9401F5D81905}" destId="{DA9FA6B2-24DA-4D87-AD7A-4B15E16D2233}" srcOrd="3" destOrd="0" presId="urn:microsoft.com/office/officeart/2005/8/layout/chevron2"/>
    <dgm:cxn modelId="{45F29411-E252-45CB-9B40-997CDE7A5E6F}" type="presParOf" srcId="{545D8F97-F50B-4A6A-87A1-9401F5D81905}" destId="{84D36993-DC02-426E-A6A2-BA26B4F64CD7}" srcOrd="4" destOrd="0" presId="urn:microsoft.com/office/officeart/2005/8/layout/chevron2"/>
    <dgm:cxn modelId="{8D59CFA6-218E-4C2E-82F5-FCD853710DBA}" type="presParOf" srcId="{84D36993-DC02-426E-A6A2-BA26B4F64CD7}" destId="{6E240B9F-E605-42D3-9332-E67A5AE4E02B}" srcOrd="0" destOrd="0" presId="urn:microsoft.com/office/officeart/2005/8/layout/chevron2"/>
    <dgm:cxn modelId="{05FCD169-E8FA-468B-B6D4-ADB7564436E3}" type="presParOf" srcId="{84D36993-DC02-426E-A6A2-BA26B4F64CD7}" destId="{4147158B-CEA6-486F-92CE-9D613A73E0B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89CE822-DA67-4F34-BBCA-3B8801A4473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728D4ED-F5B2-4481-B42F-79A2394F9A0A}">
      <dgm:prSet phldrT="[Text]" custT="1"/>
      <dgm:spPr/>
      <dgm:t>
        <a:bodyPr/>
        <a:lstStyle/>
        <a:p>
          <a:r>
            <a:rPr lang="el-GR" sz="2800" dirty="0"/>
            <a:t>Εγκυρότητα -Αξιοπιστία</a:t>
          </a:r>
          <a:endParaRPr lang="en-US" sz="2800" dirty="0"/>
        </a:p>
      </dgm:t>
    </dgm:pt>
    <dgm:pt modelId="{C8DAE779-2E18-45C5-908F-5F4D01BA2650}" type="parTrans" cxnId="{C79E3E4D-1AA7-4A65-97C7-7777B6C74C71}">
      <dgm:prSet/>
      <dgm:spPr/>
      <dgm:t>
        <a:bodyPr/>
        <a:lstStyle/>
        <a:p>
          <a:endParaRPr lang="en-US"/>
        </a:p>
      </dgm:t>
    </dgm:pt>
    <dgm:pt modelId="{82D4370B-2FCB-4395-B5B6-DF950D37A763}" type="sibTrans" cxnId="{C79E3E4D-1AA7-4A65-97C7-7777B6C74C71}">
      <dgm:prSet/>
      <dgm:spPr/>
      <dgm:t>
        <a:bodyPr/>
        <a:lstStyle/>
        <a:p>
          <a:endParaRPr lang="en-US"/>
        </a:p>
      </dgm:t>
    </dgm:pt>
    <dgm:pt modelId="{60B6C85E-4D60-4A5B-AC0F-125955DFADF9}">
      <dgm:prSet phldrT="[Text]" custT="1"/>
      <dgm:spPr/>
      <dgm:t>
        <a:bodyPr/>
        <a:lstStyle/>
        <a:p>
          <a:r>
            <a:rPr lang="el-GR" sz="3600" dirty="0"/>
            <a:t>Παρατηρητής</a:t>
          </a:r>
          <a:endParaRPr lang="en-US" sz="3600" dirty="0"/>
        </a:p>
      </dgm:t>
    </dgm:pt>
    <dgm:pt modelId="{47B04817-6011-4DC5-B089-A46BB1B523D0}" type="parTrans" cxnId="{B091A621-635B-4F8D-82F0-521AA518865F}">
      <dgm:prSet/>
      <dgm:spPr/>
      <dgm:t>
        <a:bodyPr/>
        <a:lstStyle/>
        <a:p>
          <a:endParaRPr lang="en-US"/>
        </a:p>
      </dgm:t>
    </dgm:pt>
    <dgm:pt modelId="{68FF518C-C8AC-43E6-BAD6-3D8AF0CEB3B0}" type="sibTrans" cxnId="{B091A621-635B-4F8D-82F0-521AA518865F}">
      <dgm:prSet/>
      <dgm:spPr/>
      <dgm:t>
        <a:bodyPr/>
        <a:lstStyle/>
        <a:p>
          <a:endParaRPr lang="en-US"/>
        </a:p>
      </dgm:t>
    </dgm:pt>
    <dgm:pt modelId="{BF95682B-1EED-42EB-BCB0-6DCFBF9BCFC8}">
      <dgm:prSet phldrT="[Text]" custT="1"/>
      <dgm:spPr/>
      <dgm:t>
        <a:bodyPr/>
        <a:lstStyle/>
        <a:p>
          <a:r>
            <a:rPr lang="el-GR" sz="3600" dirty="0"/>
            <a:t>Εξωτερική</a:t>
          </a:r>
          <a:r>
            <a:rPr lang="el-GR" sz="4000" dirty="0"/>
            <a:t> αξιολόγηση</a:t>
          </a:r>
          <a:endParaRPr lang="en-US" sz="4000" dirty="0"/>
        </a:p>
      </dgm:t>
    </dgm:pt>
    <dgm:pt modelId="{D6E720B7-620E-42CE-8DBA-C50FAE11BAF6}" type="parTrans" cxnId="{F38C9ECC-4CE1-4B6A-8BA7-6B39A352F15F}">
      <dgm:prSet/>
      <dgm:spPr/>
      <dgm:t>
        <a:bodyPr/>
        <a:lstStyle/>
        <a:p>
          <a:endParaRPr lang="en-US"/>
        </a:p>
      </dgm:t>
    </dgm:pt>
    <dgm:pt modelId="{35F88280-2DEC-4783-9EA5-59172C213EC3}" type="sibTrans" cxnId="{F38C9ECC-4CE1-4B6A-8BA7-6B39A352F15F}">
      <dgm:prSet/>
      <dgm:spPr/>
      <dgm:t>
        <a:bodyPr/>
        <a:lstStyle/>
        <a:p>
          <a:endParaRPr lang="en-US"/>
        </a:p>
      </dgm:t>
    </dgm:pt>
    <dgm:pt modelId="{45A617A9-FBF9-49BC-87C2-1A4C6EEE2285}">
      <dgm:prSet phldrT="[Text]" custT="1"/>
      <dgm:spPr/>
      <dgm:t>
        <a:bodyPr/>
        <a:lstStyle/>
        <a:p>
          <a:r>
            <a:rPr lang="el-GR" sz="3600" dirty="0"/>
            <a:t>Αρχές κατηγοριοποίησης βασικών αντικειμένων</a:t>
          </a:r>
          <a:endParaRPr lang="en-US" sz="4300" dirty="0"/>
        </a:p>
      </dgm:t>
    </dgm:pt>
    <dgm:pt modelId="{BDD52BD0-6ACC-4AEE-962B-3F738F34C9F1}" type="parTrans" cxnId="{EE3A2B6B-0EAD-41CE-86B3-BC69CEF62294}">
      <dgm:prSet/>
      <dgm:spPr/>
      <dgm:t>
        <a:bodyPr/>
        <a:lstStyle/>
        <a:p>
          <a:endParaRPr lang="en-US"/>
        </a:p>
      </dgm:t>
    </dgm:pt>
    <dgm:pt modelId="{2DFD536E-D69E-4220-8C5F-AE40C4A11299}" type="sibTrans" cxnId="{EE3A2B6B-0EAD-41CE-86B3-BC69CEF62294}">
      <dgm:prSet/>
      <dgm:spPr/>
      <dgm:t>
        <a:bodyPr/>
        <a:lstStyle/>
        <a:p>
          <a:endParaRPr lang="en-US"/>
        </a:p>
      </dgm:t>
    </dgm:pt>
    <dgm:pt modelId="{B7AAAA40-B7E6-443D-A854-C8D1A5483FD3}" type="pres">
      <dgm:prSet presAssocID="{189CE822-DA67-4F34-BBCA-3B8801A44737}" presName="vert0" presStyleCnt="0">
        <dgm:presLayoutVars>
          <dgm:dir/>
          <dgm:animOne val="branch"/>
          <dgm:animLvl val="lvl"/>
        </dgm:presLayoutVars>
      </dgm:prSet>
      <dgm:spPr/>
    </dgm:pt>
    <dgm:pt modelId="{3226C35A-8D40-457D-8F69-84C7D3D4BD02}" type="pres">
      <dgm:prSet presAssocID="{D728D4ED-F5B2-4481-B42F-79A2394F9A0A}" presName="thickLine" presStyleLbl="alignNode1" presStyleIdx="0" presStyleCnt="1"/>
      <dgm:spPr/>
    </dgm:pt>
    <dgm:pt modelId="{37DF2F86-A556-474D-AD24-98C2480B249F}" type="pres">
      <dgm:prSet presAssocID="{D728D4ED-F5B2-4481-B42F-79A2394F9A0A}" presName="horz1" presStyleCnt="0"/>
      <dgm:spPr/>
    </dgm:pt>
    <dgm:pt modelId="{3B952F90-1188-47FE-B941-CDC2ED42AC44}" type="pres">
      <dgm:prSet presAssocID="{D728D4ED-F5B2-4481-B42F-79A2394F9A0A}" presName="tx1" presStyleLbl="revTx" presStyleIdx="0" presStyleCnt="4" custScaleX="155478"/>
      <dgm:spPr/>
    </dgm:pt>
    <dgm:pt modelId="{270E3A86-C1D6-403B-86A4-1775DA45400E}" type="pres">
      <dgm:prSet presAssocID="{D728D4ED-F5B2-4481-B42F-79A2394F9A0A}" presName="vert1" presStyleCnt="0"/>
      <dgm:spPr/>
    </dgm:pt>
    <dgm:pt modelId="{8736515E-CC89-41BC-8CAB-37DDB7FCAAB5}" type="pres">
      <dgm:prSet presAssocID="{60B6C85E-4D60-4A5B-AC0F-125955DFADF9}" presName="vertSpace2a" presStyleCnt="0"/>
      <dgm:spPr/>
    </dgm:pt>
    <dgm:pt modelId="{2DFEB508-5D23-47C3-A37F-454C7E9C1DE1}" type="pres">
      <dgm:prSet presAssocID="{60B6C85E-4D60-4A5B-AC0F-125955DFADF9}" presName="horz2" presStyleCnt="0"/>
      <dgm:spPr/>
    </dgm:pt>
    <dgm:pt modelId="{242007BD-133C-458F-BA52-2DD5B5D8E09A}" type="pres">
      <dgm:prSet presAssocID="{60B6C85E-4D60-4A5B-AC0F-125955DFADF9}" presName="horzSpace2" presStyleCnt="0"/>
      <dgm:spPr/>
    </dgm:pt>
    <dgm:pt modelId="{95629153-77FD-4C78-A5A5-F6883BA41406}" type="pres">
      <dgm:prSet presAssocID="{60B6C85E-4D60-4A5B-AC0F-125955DFADF9}" presName="tx2" presStyleLbl="revTx" presStyleIdx="1" presStyleCnt="4"/>
      <dgm:spPr/>
    </dgm:pt>
    <dgm:pt modelId="{BDDE6ED3-CC6F-4C9D-9AA9-ACBC3A357652}" type="pres">
      <dgm:prSet presAssocID="{60B6C85E-4D60-4A5B-AC0F-125955DFADF9}" presName="vert2" presStyleCnt="0"/>
      <dgm:spPr/>
    </dgm:pt>
    <dgm:pt modelId="{DC8E2EDE-6891-4CC9-BFBD-CCEEDD07E2DD}" type="pres">
      <dgm:prSet presAssocID="{60B6C85E-4D60-4A5B-AC0F-125955DFADF9}" presName="thinLine2b" presStyleLbl="callout" presStyleIdx="0" presStyleCnt="3"/>
      <dgm:spPr/>
    </dgm:pt>
    <dgm:pt modelId="{EEF8931F-EDFE-4239-9E07-280A5E6B0BFF}" type="pres">
      <dgm:prSet presAssocID="{60B6C85E-4D60-4A5B-AC0F-125955DFADF9}" presName="vertSpace2b" presStyleCnt="0"/>
      <dgm:spPr/>
    </dgm:pt>
    <dgm:pt modelId="{76A8450A-1A56-41A6-95F5-BB96451654CF}" type="pres">
      <dgm:prSet presAssocID="{BF95682B-1EED-42EB-BCB0-6DCFBF9BCFC8}" presName="horz2" presStyleCnt="0"/>
      <dgm:spPr/>
    </dgm:pt>
    <dgm:pt modelId="{6E7C7071-4587-47E9-9EB2-FF46F12C0571}" type="pres">
      <dgm:prSet presAssocID="{BF95682B-1EED-42EB-BCB0-6DCFBF9BCFC8}" presName="horzSpace2" presStyleCnt="0"/>
      <dgm:spPr/>
    </dgm:pt>
    <dgm:pt modelId="{C35F7F51-247F-4EBC-8D68-D7E670931AB6}" type="pres">
      <dgm:prSet presAssocID="{BF95682B-1EED-42EB-BCB0-6DCFBF9BCFC8}" presName="tx2" presStyleLbl="revTx" presStyleIdx="2" presStyleCnt="4"/>
      <dgm:spPr/>
    </dgm:pt>
    <dgm:pt modelId="{E4B65869-D8C7-44AA-9147-4A4BCE81C221}" type="pres">
      <dgm:prSet presAssocID="{BF95682B-1EED-42EB-BCB0-6DCFBF9BCFC8}" presName="vert2" presStyleCnt="0"/>
      <dgm:spPr/>
    </dgm:pt>
    <dgm:pt modelId="{62E67821-A250-4394-8674-5CD0F7C1A9FA}" type="pres">
      <dgm:prSet presAssocID="{BF95682B-1EED-42EB-BCB0-6DCFBF9BCFC8}" presName="thinLine2b" presStyleLbl="callout" presStyleIdx="1" presStyleCnt="3"/>
      <dgm:spPr/>
    </dgm:pt>
    <dgm:pt modelId="{386F68C7-86FE-4173-B11E-AE8CBF67026D}" type="pres">
      <dgm:prSet presAssocID="{BF95682B-1EED-42EB-BCB0-6DCFBF9BCFC8}" presName="vertSpace2b" presStyleCnt="0"/>
      <dgm:spPr/>
    </dgm:pt>
    <dgm:pt modelId="{CFE64122-604B-4124-8C58-07EC4505DF76}" type="pres">
      <dgm:prSet presAssocID="{45A617A9-FBF9-49BC-87C2-1A4C6EEE2285}" presName="horz2" presStyleCnt="0"/>
      <dgm:spPr/>
    </dgm:pt>
    <dgm:pt modelId="{7D0F12B4-99AF-4D2C-9D02-856DDD9CB745}" type="pres">
      <dgm:prSet presAssocID="{45A617A9-FBF9-49BC-87C2-1A4C6EEE2285}" presName="horzSpace2" presStyleCnt="0"/>
      <dgm:spPr/>
    </dgm:pt>
    <dgm:pt modelId="{25D208E7-12D0-495B-B180-1F6C593BF427}" type="pres">
      <dgm:prSet presAssocID="{45A617A9-FBF9-49BC-87C2-1A4C6EEE2285}" presName="tx2" presStyleLbl="revTx" presStyleIdx="3" presStyleCnt="4"/>
      <dgm:spPr/>
    </dgm:pt>
    <dgm:pt modelId="{055A4DA2-953A-4E49-8284-3CBCE340FFFE}" type="pres">
      <dgm:prSet presAssocID="{45A617A9-FBF9-49BC-87C2-1A4C6EEE2285}" presName="vert2" presStyleCnt="0"/>
      <dgm:spPr/>
    </dgm:pt>
    <dgm:pt modelId="{1215B9EE-2910-4D56-A1D1-1392365EC00A}" type="pres">
      <dgm:prSet presAssocID="{45A617A9-FBF9-49BC-87C2-1A4C6EEE2285}" presName="thinLine2b" presStyleLbl="callout" presStyleIdx="2" presStyleCnt="3"/>
      <dgm:spPr/>
    </dgm:pt>
    <dgm:pt modelId="{DCCF36EC-F77F-44C6-BC7A-B4680DDC4711}" type="pres">
      <dgm:prSet presAssocID="{45A617A9-FBF9-49BC-87C2-1A4C6EEE2285}" presName="vertSpace2b" presStyleCnt="0"/>
      <dgm:spPr/>
    </dgm:pt>
  </dgm:ptLst>
  <dgm:cxnLst>
    <dgm:cxn modelId="{9B1A5C11-ED97-4D8F-BB0C-CBEDDE0FD114}" type="presOf" srcId="{D728D4ED-F5B2-4481-B42F-79A2394F9A0A}" destId="{3B952F90-1188-47FE-B941-CDC2ED42AC44}" srcOrd="0" destOrd="0" presId="urn:microsoft.com/office/officeart/2008/layout/LinedList"/>
    <dgm:cxn modelId="{0E9F251B-0431-4CFD-8BBE-7291E3985CFB}" type="presOf" srcId="{BF95682B-1EED-42EB-BCB0-6DCFBF9BCFC8}" destId="{C35F7F51-247F-4EBC-8D68-D7E670931AB6}" srcOrd="0" destOrd="0" presId="urn:microsoft.com/office/officeart/2008/layout/LinedList"/>
    <dgm:cxn modelId="{B091A621-635B-4F8D-82F0-521AA518865F}" srcId="{D728D4ED-F5B2-4481-B42F-79A2394F9A0A}" destId="{60B6C85E-4D60-4A5B-AC0F-125955DFADF9}" srcOrd="0" destOrd="0" parTransId="{47B04817-6011-4DC5-B089-A46BB1B523D0}" sibTransId="{68FF518C-C8AC-43E6-BAD6-3D8AF0CEB3B0}"/>
    <dgm:cxn modelId="{DFE03E26-D06D-445D-A15A-4D6491872C6C}" type="presOf" srcId="{189CE822-DA67-4F34-BBCA-3B8801A44737}" destId="{B7AAAA40-B7E6-443D-A854-C8D1A5483FD3}" srcOrd="0" destOrd="0" presId="urn:microsoft.com/office/officeart/2008/layout/LinedList"/>
    <dgm:cxn modelId="{7C975741-3BFD-4193-9055-3695C1F2DE7B}" type="presOf" srcId="{45A617A9-FBF9-49BC-87C2-1A4C6EEE2285}" destId="{25D208E7-12D0-495B-B180-1F6C593BF427}" srcOrd="0" destOrd="0" presId="urn:microsoft.com/office/officeart/2008/layout/LinedList"/>
    <dgm:cxn modelId="{EE3A2B6B-0EAD-41CE-86B3-BC69CEF62294}" srcId="{D728D4ED-F5B2-4481-B42F-79A2394F9A0A}" destId="{45A617A9-FBF9-49BC-87C2-1A4C6EEE2285}" srcOrd="2" destOrd="0" parTransId="{BDD52BD0-6ACC-4AEE-962B-3F738F34C9F1}" sibTransId="{2DFD536E-D69E-4220-8C5F-AE40C4A11299}"/>
    <dgm:cxn modelId="{C79E3E4D-1AA7-4A65-97C7-7777B6C74C71}" srcId="{189CE822-DA67-4F34-BBCA-3B8801A44737}" destId="{D728D4ED-F5B2-4481-B42F-79A2394F9A0A}" srcOrd="0" destOrd="0" parTransId="{C8DAE779-2E18-45C5-908F-5F4D01BA2650}" sibTransId="{82D4370B-2FCB-4395-B5B6-DF950D37A763}"/>
    <dgm:cxn modelId="{BF4BFAB6-1C8F-4876-9D66-0A254C7AF225}" type="presOf" srcId="{60B6C85E-4D60-4A5B-AC0F-125955DFADF9}" destId="{95629153-77FD-4C78-A5A5-F6883BA41406}" srcOrd="0" destOrd="0" presId="urn:microsoft.com/office/officeart/2008/layout/LinedList"/>
    <dgm:cxn modelId="{F38C9ECC-4CE1-4B6A-8BA7-6B39A352F15F}" srcId="{D728D4ED-F5B2-4481-B42F-79A2394F9A0A}" destId="{BF95682B-1EED-42EB-BCB0-6DCFBF9BCFC8}" srcOrd="1" destOrd="0" parTransId="{D6E720B7-620E-42CE-8DBA-C50FAE11BAF6}" sibTransId="{35F88280-2DEC-4783-9EA5-59172C213EC3}"/>
    <dgm:cxn modelId="{D9E1557F-D30C-45BA-8610-BBB49F7090CE}" type="presParOf" srcId="{B7AAAA40-B7E6-443D-A854-C8D1A5483FD3}" destId="{3226C35A-8D40-457D-8F69-84C7D3D4BD02}" srcOrd="0" destOrd="0" presId="urn:microsoft.com/office/officeart/2008/layout/LinedList"/>
    <dgm:cxn modelId="{8938AC68-0400-4805-BC1B-1A271C56B8DA}" type="presParOf" srcId="{B7AAAA40-B7E6-443D-A854-C8D1A5483FD3}" destId="{37DF2F86-A556-474D-AD24-98C2480B249F}" srcOrd="1" destOrd="0" presId="urn:microsoft.com/office/officeart/2008/layout/LinedList"/>
    <dgm:cxn modelId="{AA344F7A-E998-4964-A9FD-E78D5ACDC915}" type="presParOf" srcId="{37DF2F86-A556-474D-AD24-98C2480B249F}" destId="{3B952F90-1188-47FE-B941-CDC2ED42AC44}" srcOrd="0" destOrd="0" presId="urn:microsoft.com/office/officeart/2008/layout/LinedList"/>
    <dgm:cxn modelId="{381A6961-8DCD-47C8-858E-4DA47511C431}" type="presParOf" srcId="{37DF2F86-A556-474D-AD24-98C2480B249F}" destId="{270E3A86-C1D6-403B-86A4-1775DA45400E}" srcOrd="1" destOrd="0" presId="urn:microsoft.com/office/officeart/2008/layout/LinedList"/>
    <dgm:cxn modelId="{FA4D55A3-786E-49AD-9D51-7629F3DAD1BA}" type="presParOf" srcId="{270E3A86-C1D6-403B-86A4-1775DA45400E}" destId="{8736515E-CC89-41BC-8CAB-37DDB7FCAAB5}" srcOrd="0" destOrd="0" presId="urn:microsoft.com/office/officeart/2008/layout/LinedList"/>
    <dgm:cxn modelId="{6CF0134B-B178-435C-A1CA-0D01C95454CB}" type="presParOf" srcId="{270E3A86-C1D6-403B-86A4-1775DA45400E}" destId="{2DFEB508-5D23-47C3-A37F-454C7E9C1DE1}" srcOrd="1" destOrd="0" presId="urn:microsoft.com/office/officeart/2008/layout/LinedList"/>
    <dgm:cxn modelId="{AE2D8E77-AAE2-4930-A072-A82434ACCC8B}" type="presParOf" srcId="{2DFEB508-5D23-47C3-A37F-454C7E9C1DE1}" destId="{242007BD-133C-458F-BA52-2DD5B5D8E09A}" srcOrd="0" destOrd="0" presId="urn:microsoft.com/office/officeart/2008/layout/LinedList"/>
    <dgm:cxn modelId="{0330B3C0-B41A-4A8D-ABF8-3FA373D8ABD4}" type="presParOf" srcId="{2DFEB508-5D23-47C3-A37F-454C7E9C1DE1}" destId="{95629153-77FD-4C78-A5A5-F6883BA41406}" srcOrd="1" destOrd="0" presId="urn:microsoft.com/office/officeart/2008/layout/LinedList"/>
    <dgm:cxn modelId="{6FAA1D38-D635-4CEC-9F8F-D609C300C450}" type="presParOf" srcId="{2DFEB508-5D23-47C3-A37F-454C7E9C1DE1}" destId="{BDDE6ED3-CC6F-4C9D-9AA9-ACBC3A357652}" srcOrd="2" destOrd="0" presId="urn:microsoft.com/office/officeart/2008/layout/LinedList"/>
    <dgm:cxn modelId="{5E501196-B71F-4B7F-BCAB-9007CE18F4F3}" type="presParOf" srcId="{270E3A86-C1D6-403B-86A4-1775DA45400E}" destId="{DC8E2EDE-6891-4CC9-BFBD-CCEEDD07E2DD}" srcOrd="2" destOrd="0" presId="urn:microsoft.com/office/officeart/2008/layout/LinedList"/>
    <dgm:cxn modelId="{ABB3992B-7E2D-43C8-95D8-1EEB1953EF6D}" type="presParOf" srcId="{270E3A86-C1D6-403B-86A4-1775DA45400E}" destId="{EEF8931F-EDFE-4239-9E07-280A5E6B0BFF}" srcOrd="3" destOrd="0" presId="urn:microsoft.com/office/officeart/2008/layout/LinedList"/>
    <dgm:cxn modelId="{7EA77885-5ED4-4395-B5C0-0C7AA3127C6E}" type="presParOf" srcId="{270E3A86-C1D6-403B-86A4-1775DA45400E}" destId="{76A8450A-1A56-41A6-95F5-BB96451654CF}" srcOrd="4" destOrd="0" presId="urn:microsoft.com/office/officeart/2008/layout/LinedList"/>
    <dgm:cxn modelId="{FBA6E5C8-5F31-43B7-B7EB-17EF6E63D3F5}" type="presParOf" srcId="{76A8450A-1A56-41A6-95F5-BB96451654CF}" destId="{6E7C7071-4587-47E9-9EB2-FF46F12C0571}" srcOrd="0" destOrd="0" presId="urn:microsoft.com/office/officeart/2008/layout/LinedList"/>
    <dgm:cxn modelId="{11720853-A398-47A5-AB38-8BA67AE3A245}" type="presParOf" srcId="{76A8450A-1A56-41A6-95F5-BB96451654CF}" destId="{C35F7F51-247F-4EBC-8D68-D7E670931AB6}" srcOrd="1" destOrd="0" presId="urn:microsoft.com/office/officeart/2008/layout/LinedList"/>
    <dgm:cxn modelId="{2C38B6AE-C7CA-4DFB-B87F-00FC6B8776CB}" type="presParOf" srcId="{76A8450A-1A56-41A6-95F5-BB96451654CF}" destId="{E4B65869-D8C7-44AA-9147-4A4BCE81C221}" srcOrd="2" destOrd="0" presId="urn:microsoft.com/office/officeart/2008/layout/LinedList"/>
    <dgm:cxn modelId="{B34405B9-5A79-4A78-9F6D-98353F2DA842}" type="presParOf" srcId="{270E3A86-C1D6-403B-86A4-1775DA45400E}" destId="{62E67821-A250-4394-8674-5CD0F7C1A9FA}" srcOrd="5" destOrd="0" presId="urn:microsoft.com/office/officeart/2008/layout/LinedList"/>
    <dgm:cxn modelId="{D4B75482-944E-4C88-9F1B-7F74549A55C1}" type="presParOf" srcId="{270E3A86-C1D6-403B-86A4-1775DA45400E}" destId="{386F68C7-86FE-4173-B11E-AE8CBF67026D}" srcOrd="6" destOrd="0" presId="urn:microsoft.com/office/officeart/2008/layout/LinedList"/>
    <dgm:cxn modelId="{B405B7CB-9EEF-4287-B757-B6F70C883090}" type="presParOf" srcId="{270E3A86-C1D6-403B-86A4-1775DA45400E}" destId="{CFE64122-604B-4124-8C58-07EC4505DF76}" srcOrd="7" destOrd="0" presId="urn:microsoft.com/office/officeart/2008/layout/LinedList"/>
    <dgm:cxn modelId="{64AC0FD8-0817-4C53-A44F-69432C0C0EF6}" type="presParOf" srcId="{CFE64122-604B-4124-8C58-07EC4505DF76}" destId="{7D0F12B4-99AF-4D2C-9D02-856DDD9CB745}" srcOrd="0" destOrd="0" presId="urn:microsoft.com/office/officeart/2008/layout/LinedList"/>
    <dgm:cxn modelId="{ACA50507-5D72-42D0-97E0-B45FFDD75AE8}" type="presParOf" srcId="{CFE64122-604B-4124-8C58-07EC4505DF76}" destId="{25D208E7-12D0-495B-B180-1F6C593BF427}" srcOrd="1" destOrd="0" presId="urn:microsoft.com/office/officeart/2008/layout/LinedList"/>
    <dgm:cxn modelId="{9B992F90-47E9-4758-B9CA-D941539984F2}" type="presParOf" srcId="{CFE64122-604B-4124-8C58-07EC4505DF76}" destId="{055A4DA2-953A-4E49-8284-3CBCE340FFFE}" srcOrd="2" destOrd="0" presId="urn:microsoft.com/office/officeart/2008/layout/LinedList"/>
    <dgm:cxn modelId="{94BA41DB-5D65-4035-85E8-33DBDF46E42B}" type="presParOf" srcId="{270E3A86-C1D6-403B-86A4-1775DA45400E}" destId="{1215B9EE-2910-4D56-A1D1-1392365EC00A}" srcOrd="8" destOrd="0" presId="urn:microsoft.com/office/officeart/2008/layout/LinedList"/>
    <dgm:cxn modelId="{C436AFA4-6980-4526-9F38-8C65E97BFFED}" type="presParOf" srcId="{270E3A86-C1D6-403B-86A4-1775DA45400E}" destId="{DCCF36EC-F77F-44C6-BC7A-B4680DDC4711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72FC94-283F-4855-BC9E-22C6F8D84FE9}">
      <dsp:nvSpPr>
        <dsp:cNvPr id="0" name=""/>
        <dsp:cNvSpPr/>
      </dsp:nvSpPr>
      <dsp:spPr>
        <a:xfrm rot="21367600">
          <a:off x="5155815" y="2548681"/>
          <a:ext cx="2818601" cy="116127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33CCFF">
              <a:alpha val="9000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Ρόλος της ψηφιακής αφήγησης </a:t>
          </a:r>
        </a:p>
      </dsp:txBody>
      <dsp:txXfrm>
        <a:off x="5189828" y="2582694"/>
        <a:ext cx="2750575" cy="1093252"/>
      </dsp:txXfrm>
    </dsp:sp>
    <dsp:sp modelId="{940246FC-F804-4CA7-9EED-3FE211F841E8}">
      <dsp:nvSpPr>
        <dsp:cNvPr id="0" name=""/>
        <dsp:cNvSpPr/>
      </dsp:nvSpPr>
      <dsp:spPr>
        <a:xfrm rot="21371588">
          <a:off x="2123656" y="455758"/>
          <a:ext cx="5156266" cy="153145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33CCFF">
              <a:alpha val="90000"/>
            </a:srgb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b="1" kern="12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Σημασία της ανάπτυξης της συναισθηματικής νοημοσύνης στην σχολική εκπαίδευση μέσα από την εφαρμογή συμπληρωματικής σχολικής εκπαίδευσης.</a:t>
          </a:r>
          <a:endParaRPr lang="en-US" sz="1700" b="1" kern="1200" dirty="0">
            <a:solidFill>
              <a:srgbClr val="00B05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68511" y="500613"/>
        <a:ext cx="5066556" cy="1441741"/>
      </dsp:txXfrm>
    </dsp:sp>
    <dsp:sp modelId="{85D93A1C-5694-4B66-B68D-86A4CB228DF1}">
      <dsp:nvSpPr>
        <dsp:cNvPr id="0" name=""/>
        <dsp:cNvSpPr/>
      </dsp:nvSpPr>
      <dsp:spPr>
        <a:xfrm>
          <a:off x="3862383" y="4252970"/>
          <a:ext cx="683110" cy="683110"/>
        </a:xfrm>
        <a:prstGeom prst="triangle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5CA6C50-CADB-49CE-B494-6CAB28518181}">
      <dsp:nvSpPr>
        <dsp:cNvPr id="0" name=""/>
        <dsp:cNvSpPr/>
      </dsp:nvSpPr>
      <dsp:spPr>
        <a:xfrm rot="21360000">
          <a:off x="2197344" y="3924404"/>
          <a:ext cx="4099915" cy="286694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D732AC0-1FB7-46FE-A474-F249DB593576}">
      <dsp:nvSpPr>
        <dsp:cNvPr id="0" name=""/>
        <dsp:cNvSpPr/>
      </dsp:nvSpPr>
      <dsp:spPr>
        <a:xfrm rot="21360000">
          <a:off x="1072236" y="2419993"/>
          <a:ext cx="2179296" cy="162218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solidFill>
            <a:srgbClr val="33CCFF"/>
          </a:solidFill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Διερεύνηση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χαρακτηριστικών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εκπαιδευτικού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l-G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υλικού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1200" kern="1200" dirty="0"/>
        </a:p>
      </dsp:txBody>
      <dsp:txXfrm>
        <a:off x="1151424" y="2499181"/>
        <a:ext cx="2020920" cy="146380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495D83-5125-4D78-8029-F3D286D3B474}">
      <dsp:nvSpPr>
        <dsp:cNvPr id="0" name=""/>
        <dsp:cNvSpPr/>
      </dsp:nvSpPr>
      <dsp:spPr>
        <a:xfrm>
          <a:off x="42115" y="77753"/>
          <a:ext cx="2826454" cy="691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kern="1200" dirty="0"/>
            <a:t>Αυτεπίγνωση</a:t>
          </a:r>
          <a:endParaRPr lang="en-US" sz="2400" b="1" kern="1200" dirty="0"/>
        </a:p>
      </dsp:txBody>
      <dsp:txXfrm>
        <a:off x="42115" y="77753"/>
        <a:ext cx="2826454" cy="691200"/>
      </dsp:txXfrm>
    </dsp:sp>
    <dsp:sp modelId="{4D0B7A79-187A-477B-816C-FFD174449927}">
      <dsp:nvSpPr>
        <dsp:cNvPr id="0" name=""/>
        <dsp:cNvSpPr/>
      </dsp:nvSpPr>
      <dsp:spPr>
        <a:xfrm>
          <a:off x="75608" y="789139"/>
          <a:ext cx="2798698" cy="42492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l-GR" sz="2400" i="1" kern="1200" dirty="0"/>
            <a:t>Έμαθα να δίνω λέξεις σε αυτά που νιώθω.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400" kern="1200" dirty="0"/>
            <a:t>Νιώθω σημαντικός.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400" kern="1200" dirty="0"/>
            <a:t>Μπορούμε μαζί να βρούμε λύσεις.</a:t>
          </a:r>
          <a:endParaRPr lang="en-US" sz="2400" kern="1200" dirty="0"/>
        </a:p>
      </dsp:txBody>
      <dsp:txXfrm>
        <a:off x="75608" y="789139"/>
        <a:ext cx="2798698" cy="4249260"/>
      </dsp:txXfrm>
    </dsp:sp>
    <dsp:sp modelId="{D0F76F27-0A47-4147-907D-0BCBF8AA0311}">
      <dsp:nvSpPr>
        <dsp:cNvPr id="0" name=""/>
        <dsp:cNvSpPr/>
      </dsp:nvSpPr>
      <dsp:spPr>
        <a:xfrm>
          <a:off x="3222187" y="50049"/>
          <a:ext cx="2826454" cy="691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kern="1200" dirty="0"/>
            <a:t>Αυτορρύθμιση</a:t>
          </a:r>
          <a:endParaRPr lang="en-US" sz="2400" b="1" kern="1200" dirty="0"/>
        </a:p>
      </dsp:txBody>
      <dsp:txXfrm>
        <a:off x="3222187" y="50049"/>
        <a:ext cx="2826454" cy="691200"/>
      </dsp:txXfrm>
    </dsp:sp>
    <dsp:sp modelId="{F46B778E-D762-45A8-90AC-90F0F89AE315}">
      <dsp:nvSpPr>
        <dsp:cNvPr id="0" name=""/>
        <dsp:cNvSpPr/>
      </dsp:nvSpPr>
      <dsp:spPr>
        <a:xfrm>
          <a:off x="3222187" y="741249"/>
          <a:ext cx="2826454" cy="42492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400" kern="1200" dirty="0"/>
            <a:t>Έμαθα να ελέγχω τον εαυτό μου.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400" kern="1200" dirty="0"/>
            <a:t>Οι αλλαγές μπορεί να είναι και θετικές.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400" kern="1200" dirty="0"/>
            <a:t>Απέκτησα περισσότερη  εμπιστοσύνη σε εμένα και τους άλλους.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/>
        </a:p>
      </dsp:txBody>
      <dsp:txXfrm>
        <a:off x="3222187" y="741249"/>
        <a:ext cx="2826454" cy="424926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C5DFB2-0A47-4C82-A5F3-1A7F4027149A}">
      <dsp:nvSpPr>
        <dsp:cNvPr id="0" name=""/>
        <dsp:cNvSpPr/>
      </dsp:nvSpPr>
      <dsp:spPr>
        <a:xfrm>
          <a:off x="2464" y="81792"/>
          <a:ext cx="2402978" cy="7324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/>
            <a:t>Δημιουργία κινήτρων</a:t>
          </a:r>
          <a:endParaRPr lang="en-US" sz="2000" b="1" kern="1200" dirty="0"/>
        </a:p>
      </dsp:txBody>
      <dsp:txXfrm>
        <a:off x="2464" y="81792"/>
        <a:ext cx="2402978" cy="732484"/>
      </dsp:txXfrm>
    </dsp:sp>
    <dsp:sp modelId="{E577ED37-2CEB-46A7-A483-E318103E8FB3}">
      <dsp:nvSpPr>
        <dsp:cNvPr id="0" name=""/>
        <dsp:cNvSpPr/>
      </dsp:nvSpPr>
      <dsp:spPr>
        <a:xfrm>
          <a:off x="5483721" y="840018"/>
          <a:ext cx="2402978" cy="345526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l-GR" sz="2000" i="1" kern="1200" dirty="0"/>
            <a:t>Θέλω να μάθω να φτιάχνω παιδικά.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l-GR" sz="2000" kern="1200" dirty="0"/>
            <a:t>Δεν είχα σκεφτεί πως θα ήταν το μάθημα μέσα στη τάξη.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l-GR" sz="2000" i="1" kern="1200" dirty="0"/>
            <a:t>Ήταν σαν να έχουμε ένα βιβλίο μπροστά μας.</a:t>
          </a:r>
          <a:endParaRPr lang="en-US" sz="2000" kern="1200" dirty="0"/>
        </a:p>
      </dsp:txBody>
      <dsp:txXfrm>
        <a:off x="5483721" y="840018"/>
        <a:ext cx="2402978" cy="3455268"/>
      </dsp:txXfrm>
    </dsp:sp>
    <dsp:sp modelId="{B454A548-9EC9-48F5-A843-89D2C441F9B9}">
      <dsp:nvSpPr>
        <dsp:cNvPr id="0" name=""/>
        <dsp:cNvSpPr/>
      </dsp:nvSpPr>
      <dsp:spPr>
        <a:xfrm>
          <a:off x="2741860" y="81792"/>
          <a:ext cx="2402978" cy="7324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 err="1"/>
            <a:t>Ενσυναίσθηση</a:t>
          </a:r>
          <a:endParaRPr lang="en-US" sz="2000" kern="1200" dirty="0"/>
        </a:p>
      </dsp:txBody>
      <dsp:txXfrm>
        <a:off x="2741860" y="81792"/>
        <a:ext cx="2402978" cy="732484"/>
      </dsp:txXfrm>
    </dsp:sp>
    <dsp:sp modelId="{02596CEB-8B4A-40D2-A73A-66719326F787}">
      <dsp:nvSpPr>
        <dsp:cNvPr id="0" name=""/>
        <dsp:cNvSpPr/>
      </dsp:nvSpPr>
      <dsp:spPr>
        <a:xfrm>
          <a:off x="2741860" y="814276"/>
          <a:ext cx="2402978" cy="345526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l-GR" sz="2000" i="1" kern="1200" dirty="0"/>
            <a:t>Η πίστη δίνει φτερά.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l-GR" sz="2000" i="1" kern="1200" dirty="0"/>
            <a:t>Νιώθω ότι δεν μπαίνουν στον κόπο να με καταλαβαίνουν.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l-GR" sz="2000" i="1" kern="1200" dirty="0"/>
            <a:t>Έμαθα να ζητάω βοήθεια.</a:t>
          </a:r>
          <a:endParaRPr lang="en-US" sz="2000" kern="1200" dirty="0"/>
        </a:p>
      </dsp:txBody>
      <dsp:txXfrm>
        <a:off x="2741860" y="814276"/>
        <a:ext cx="2402978" cy="3455268"/>
      </dsp:txXfrm>
    </dsp:sp>
    <dsp:sp modelId="{D5F612C7-9373-4494-A4A3-D754D7A27B6F}">
      <dsp:nvSpPr>
        <dsp:cNvPr id="0" name=""/>
        <dsp:cNvSpPr/>
      </dsp:nvSpPr>
      <dsp:spPr>
        <a:xfrm>
          <a:off x="5483721" y="120372"/>
          <a:ext cx="2402978" cy="7324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b="1" kern="1200" dirty="0"/>
            <a:t>Νέες Τεχνολογίες</a:t>
          </a:r>
          <a:endParaRPr lang="en-US" sz="2000" b="1" kern="1200" dirty="0"/>
        </a:p>
      </dsp:txBody>
      <dsp:txXfrm>
        <a:off x="5483721" y="120372"/>
        <a:ext cx="2402978" cy="732484"/>
      </dsp:txXfrm>
    </dsp:sp>
    <dsp:sp modelId="{C549E2E7-C267-4A03-907A-CA4149BE600B}">
      <dsp:nvSpPr>
        <dsp:cNvPr id="0" name=""/>
        <dsp:cNvSpPr/>
      </dsp:nvSpPr>
      <dsp:spPr>
        <a:xfrm>
          <a:off x="0" y="840018"/>
          <a:ext cx="2402978" cy="345526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l-GR" sz="2000" kern="1200" dirty="0"/>
            <a:t>Μου άρεσε που δημιουργήσαμε τα δικά μας σενάρια και ιστορίες.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l-GR" sz="2000" i="1" kern="1200" dirty="0"/>
            <a:t>Σκέφτομαι τι θέλω και πως μπορώ να το καταφέρω.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l-GR" sz="2000" i="1" kern="1200" dirty="0"/>
            <a:t>Σκέφτομαι χρωματιστό το μέλλον μου.</a:t>
          </a:r>
          <a:endParaRPr lang="en-US" sz="2000" kern="1200" dirty="0"/>
        </a:p>
      </dsp:txBody>
      <dsp:txXfrm>
        <a:off x="0" y="840018"/>
        <a:ext cx="2402978" cy="345526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DACEFA-B280-49D0-9840-A44246A49752}">
      <dsp:nvSpPr>
        <dsp:cNvPr id="0" name=""/>
        <dsp:cNvSpPr/>
      </dsp:nvSpPr>
      <dsp:spPr>
        <a:xfrm>
          <a:off x="542665" y="2377"/>
          <a:ext cx="7735140" cy="1010362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155" tIns="64770" rIns="97155" bIns="6477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5100" kern="1200" dirty="0"/>
            <a:t>Εκπαιδευτικό υλικό - Θετικά</a:t>
          </a:r>
          <a:endParaRPr lang="en-US" sz="5100" kern="1200" dirty="0"/>
        </a:p>
      </dsp:txBody>
      <dsp:txXfrm>
        <a:off x="572257" y="31969"/>
        <a:ext cx="7675956" cy="951178"/>
      </dsp:txXfrm>
    </dsp:sp>
    <dsp:sp modelId="{BC1B7260-89E2-43FB-B029-4CC2ADFA94FE}">
      <dsp:nvSpPr>
        <dsp:cNvPr id="0" name=""/>
        <dsp:cNvSpPr/>
      </dsp:nvSpPr>
      <dsp:spPr>
        <a:xfrm>
          <a:off x="661521" y="1449292"/>
          <a:ext cx="624939" cy="638942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34631D-32BD-49FB-8BE0-DDAF32F73689}">
      <dsp:nvSpPr>
        <dsp:cNvPr id="0" name=""/>
        <dsp:cNvSpPr/>
      </dsp:nvSpPr>
      <dsp:spPr>
        <a:xfrm>
          <a:off x="1518701" y="1194605"/>
          <a:ext cx="6706340" cy="1148316"/>
        </a:xfrm>
        <a:prstGeom prst="roundRect">
          <a:avLst>
            <a:gd name="adj" fmla="val 16670"/>
          </a:avLst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 dirty="0"/>
            <a:t>Καλλιέργεια </a:t>
          </a:r>
          <a:r>
            <a:rPr lang="el-GR" sz="2900" kern="1200" dirty="0" err="1"/>
            <a:t>ενσυναίσθησης</a:t>
          </a:r>
          <a:r>
            <a:rPr lang="el-GR" sz="2900" kern="1200" dirty="0"/>
            <a:t>-δεξιοτήτων</a:t>
          </a:r>
          <a:endParaRPr lang="en-US" sz="2900" kern="1200" dirty="0"/>
        </a:p>
      </dsp:txBody>
      <dsp:txXfrm>
        <a:off x="1574767" y="1250671"/>
        <a:ext cx="6594208" cy="1036184"/>
      </dsp:txXfrm>
    </dsp:sp>
    <dsp:sp modelId="{0F2BE529-DC34-48AA-B6AE-5CEAAF68A2E7}">
      <dsp:nvSpPr>
        <dsp:cNvPr id="0" name=""/>
        <dsp:cNvSpPr/>
      </dsp:nvSpPr>
      <dsp:spPr>
        <a:xfrm>
          <a:off x="595429" y="2592289"/>
          <a:ext cx="799307" cy="754114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EEE7AE-BF90-44B1-8C3A-E5FEBE03C4AA}">
      <dsp:nvSpPr>
        <dsp:cNvPr id="0" name=""/>
        <dsp:cNvSpPr/>
      </dsp:nvSpPr>
      <dsp:spPr>
        <a:xfrm>
          <a:off x="1560885" y="2464165"/>
          <a:ext cx="6664156" cy="1010362"/>
        </a:xfrm>
        <a:prstGeom prst="roundRect">
          <a:avLst>
            <a:gd name="adj" fmla="val 16670"/>
          </a:avLst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 dirty="0"/>
            <a:t> Κριτική ανάγνωση</a:t>
          </a:r>
          <a:endParaRPr lang="en-US" sz="2900" kern="1200" dirty="0"/>
        </a:p>
      </dsp:txBody>
      <dsp:txXfrm>
        <a:off x="1610216" y="2513496"/>
        <a:ext cx="6565494" cy="911700"/>
      </dsp:txXfrm>
    </dsp:sp>
    <dsp:sp modelId="{EF7C62CA-52CB-4C4B-A87E-2E4B2FF95955}">
      <dsp:nvSpPr>
        <dsp:cNvPr id="0" name=""/>
        <dsp:cNvSpPr/>
      </dsp:nvSpPr>
      <dsp:spPr>
        <a:xfrm>
          <a:off x="634161" y="3744415"/>
          <a:ext cx="721843" cy="713073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D70AF4-F40A-408F-A1FA-8A1636CCC68A}">
      <dsp:nvSpPr>
        <dsp:cNvPr id="0" name=""/>
        <dsp:cNvSpPr/>
      </dsp:nvSpPr>
      <dsp:spPr>
        <a:xfrm>
          <a:off x="1560885" y="3595770"/>
          <a:ext cx="6664156" cy="1010362"/>
        </a:xfrm>
        <a:prstGeom prst="roundRect">
          <a:avLst>
            <a:gd name="adj" fmla="val 16670"/>
          </a:avLst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900" kern="1200" dirty="0" err="1"/>
            <a:t>Παιχνιώδεις</a:t>
          </a:r>
          <a:r>
            <a:rPr lang="el-GR" sz="2900" kern="1200" dirty="0"/>
            <a:t> δραστηριότητες</a:t>
          </a:r>
          <a:endParaRPr lang="en-US" sz="2900" kern="1200" dirty="0"/>
        </a:p>
      </dsp:txBody>
      <dsp:txXfrm>
        <a:off x="1610216" y="3645101"/>
        <a:ext cx="6565494" cy="91170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2A629E-43A6-4626-92D9-078E96F6157A}">
      <dsp:nvSpPr>
        <dsp:cNvPr id="0" name=""/>
        <dsp:cNvSpPr/>
      </dsp:nvSpPr>
      <dsp:spPr>
        <a:xfrm>
          <a:off x="0" y="424549"/>
          <a:ext cx="8325544" cy="1213882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155" tIns="64770" rIns="97155" bIns="6477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5100" kern="1200" dirty="0"/>
            <a:t>Εκπαιδευτικό υλικό - Αρνητικά</a:t>
          </a:r>
          <a:endParaRPr lang="en-US" sz="5100" kern="1200" dirty="0"/>
        </a:p>
      </dsp:txBody>
      <dsp:txXfrm>
        <a:off x="35553" y="460102"/>
        <a:ext cx="8254438" cy="1142776"/>
      </dsp:txXfrm>
    </dsp:sp>
    <dsp:sp modelId="{92106E03-895E-4A91-A21B-1B7F70E476BD}">
      <dsp:nvSpPr>
        <dsp:cNvPr id="0" name=""/>
        <dsp:cNvSpPr/>
      </dsp:nvSpPr>
      <dsp:spPr>
        <a:xfrm>
          <a:off x="59996" y="2076085"/>
          <a:ext cx="973898" cy="776193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1B915B-E29A-4F04-9E2D-AED28144380E}">
      <dsp:nvSpPr>
        <dsp:cNvPr id="0" name=""/>
        <dsp:cNvSpPr/>
      </dsp:nvSpPr>
      <dsp:spPr>
        <a:xfrm>
          <a:off x="1226719" y="1856931"/>
          <a:ext cx="7038828" cy="1214501"/>
        </a:xfrm>
        <a:prstGeom prst="roundRect">
          <a:avLst>
            <a:gd name="adj" fmla="val 16670"/>
          </a:avLst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kern="1200" dirty="0"/>
            <a:t>Κουραστικά κείμενα </a:t>
          </a:r>
          <a:endParaRPr lang="en-US" sz="3600" kern="1200" dirty="0"/>
        </a:p>
      </dsp:txBody>
      <dsp:txXfrm>
        <a:off x="1286017" y="1916229"/>
        <a:ext cx="6920232" cy="1095905"/>
      </dsp:txXfrm>
    </dsp:sp>
    <dsp:sp modelId="{3E1BF639-D86E-437F-A30D-2B8A182F2B9E}">
      <dsp:nvSpPr>
        <dsp:cNvPr id="0" name=""/>
        <dsp:cNvSpPr/>
      </dsp:nvSpPr>
      <dsp:spPr>
        <a:xfrm>
          <a:off x="66193" y="3399733"/>
          <a:ext cx="961504" cy="848613"/>
        </a:xfrm>
        <a:prstGeom prst="roundRect">
          <a:avLst>
            <a:gd name="adj" fmla="val 1667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0475CB-15EC-46F4-9D36-C6873A63950D}">
      <dsp:nvSpPr>
        <dsp:cNvPr id="0" name=""/>
        <dsp:cNvSpPr/>
      </dsp:nvSpPr>
      <dsp:spPr>
        <a:xfrm>
          <a:off x="1226719" y="3217098"/>
          <a:ext cx="7038828" cy="1213882"/>
        </a:xfrm>
        <a:prstGeom prst="roundRect">
          <a:avLst>
            <a:gd name="adj" fmla="val 16670"/>
          </a:avLst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kern="1200" dirty="0"/>
            <a:t>Φόβος για το νέο τρόπο μάθησης</a:t>
          </a:r>
          <a:endParaRPr lang="en-US" sz="3600" kern="1200" dirty="0"/>
        </a:p>
      </dsp:txBody>
      <dsp:txXfrm>
        <a:off x="1285987" y="3276366"/>
        <a:ext cx="6920292" cy="109534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445449-F873-4C57-AADC-AF5117BFDADF}">
      <dsp:nvSpPr>
        <dsp:cNvPr id="0" name=""/>
        <dsp:cNvSpPr/>
      </dsp:nvSpPr>
      <dsp:spPr>
        <a:xfrm>
          <a:off x="1448247" y="0"/>
          <a:ext cx="4667247" cy="4667247"/>
        </a:xfrm>
        <a:prstGeom prst="triangl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5739FE2-37E3-42E0-BFFC-5B5C18ABADA4}">
      <dsp:nvSpPr>
        <dsp:cNvPr id="0" name=""/>
        <dsp:cNvSpPr/>
      </dsp:nvSpPr>
      <dsp:spPr>
        <a:xfrm>
          <a:off x="3781871" y="469231"/>
          <a:ext cx="3033711" cy="11048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000" kern="1200" dirty="0"/>
            <a:t>Εξοικείωση των παιδιών με τεχνολογικά μέσα</a:t>
          </a:r>
          <a:endParaRPr lang="en-US" sz="2000" kern="1200" dirty="0"/>
        </a:p>
      </dsp:txBody>
      <dsp:txXfrm>
        <a:off x="3835804" y="523164"/>
        <a:ext cx="2925845" cy="996959"/>
      </dsp:txXfrm>
    </dsp:sp>
    <dsp:sp modelId="{2B240529-EAE1-4999-929F-993D0FC610B8}">
      <dsp:nvSpPr>
        <dsp:cNvPr id="0" name=""/>
        <dsp:cNvSpPr/>
      </dsp:nvSpPr>
      <dsp:spPr>
        <a:xfrm>
          <a:off x="3781871" y="1712159"/>
          <a:ext cx="3033711" cy="11048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4900445"/>
              <a:satOff val="-20388"/>
              <a:lumOff val="480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kern="1200" dirty="0"/>
            <a:t>Δημιουργία περιεχομένου</a:t>
          </a:r>
          <a:endParaRPr lang="en-US" sz="2800" kern="1200" dirty="0"/>
        </a:p>
      </dsp:txBody>
      <dsp:txXfrm>
        <a:off x="3835804" y="1766092"/>
        <a:ext cx="2925845" cy="996959"/>
      </dsp:txXfrm>
    </dsp:sp>
    <dsp:sp modelId="{2F17225E-7C47-48C6-B3D1-4101AC0D3538}">
      <dsp:nvSpPr>
        <dsp:cNvPr id="0" name=""/>
        <dsp:cNvSpPr/>
      </dsp:nvSpPr>
      <dsp:spPr>
        <a:xfrm>
          <a:off x="3781871" y="2955088"/>
          <a:ext cx="3033711" cy="11048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9800891"/>
              <a:satOff val="-40777"/>
              <a:lumOff val="96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kern="1200" dirty="0"/>
            <a:t>Φαντασία -Συνεργασία </a:t>
          </a:r>
          <a:endParaRPr lang="en-US" sz="2800" kern="1200" dirty="0"/>
        </a:p>
      </dsp:txBody>
      <dsp:txXfrm>
        <a:off x="3835804" y="3009021"/>
        <a:ext cx="2925845" cy="996959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CF44D1-7674-4595-AB38-6C073873E708}">
      <dsp:nvSpPr>
        <dsp:cNvPr id="0" name=""/>
        <dsp:cNvSpPr/>
      </dsp:nvSpPr>
      <dsp:spPr>
        <a:xfrm>
          <a:off x="1050263" y="-251267"/>
          <a:ext cx="6610418" cy="169090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l-GR" sz="2400" kern="1200" dirty="0"/>
            <a:t>Ο δείκτης συναισθηματικής νοημοσύνης (</a:t>
          </a:r>
          <a:r>
            <a:rPr lang="en-US" sz="2400" kern="1200" dirty="0"/>
            <a:t>EQ</a:t>
          </a:r>
          <a:r>
            <a:rPr lang="el-GR" sz="2400" kern="1200" dirty="0"/>
            <a:t>)  είναι εξίσου σημαντικός με τον δείκτη νοημοσύνης (</a:t>
          </a:r>
          <a:r>
            <a:rPr lang="en-US" sz="2400" kern="1200" dirty="0"/>
            <a:t>I</a:t>
          </a:r>
          <a:r>
            <a:rPr lang="el-GR" sz="2400" kern="1200" dirty="0"/>
            <a:t>Q)</a:t>
          </a:r>
          <a:endParaRPr lang="en-US" sz="2000" kern="1200" dirty="0"/>
        </a:p>
      </dsp:txBody>
      <dsp:txXfrm>
        <a:off x="1099788" y="-201742"/>
        <a:ext cx="6511368" cy="1591850"/>
      </dsp:txXfrm>
    </dsp:sp>
    <dsp:sp modelId="{91E5ACE6-6B4F-4908-8777-AF21F157AAEC}">
      <dsp:nvSpPr>
        <dsp:cNvPr id="0" name=""/>
        <dsp:cNvSpPr/>
      </dsp:nvSpPr>
      <dsp:spPr>
        <a:xfrm rot="3600000">
          <a:off x="5134324" y="2200610"/>
          <a:ext cx="568337" cy="46955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5275191" y="2294521"/>
        <a:ext cx="286603" cy="281734"/>
      </dsp:txXfrm>
    </dsp:sp>
    <dsp:sp modelId="{3970CC5D-9831-433C-8E7A-3EA832747DA5}">
      <dsp:nvSpPr>
        <dsp:cNvPr id="0" name=""/>
        <dsp:cNvSpPr/>
      </dsp:nvSpPr>
      <dsp:spPr>
        <a:xfrm>
          <a:off x="4655919" y="3431145"/>
          <a:ext cx="3832360" cy="2004698"/>
        </a:xfrm>
        <a:prstGeom prst="roundRect">
          <a:avLst>
            <a:gd name="adj" fmla="val 1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l-GR" sz="2000" kern="1200" dirty="0"/>
            <a:t> Η μεθοδολογία της εξ αποστάσεως εκπαίδευσης συνεπικουρεί στην δημιουργία υλικού προσανατολισμένου στην συναισθηματική νοημοσύνη των μαθητών</a:t>
          </a:r>
          <a:endParaRPr lang="en-US" sz="2000" kern="1200" dirty="0"/>
        </a:p>
      </dsp:txBody>
      <dsp:txXfrm>
        <a:off x="4714635" y="3489861"/>
        <a:ext cx="3714928" cy="1887266"/>
      </dsp:txXfrm>
    </dsp:sp>
    <dsp:sp modelId="{8833CA98-AD81-47B0-A0F2-1B1125300D0F}">
      <dsp:nvSpPr>
        <dsp:cNvPr id="0" name=""/>
        <dsp:cNvSpPr/>
      </dsp:nvSpPr>
      <dsp:spPr>
        <a:xfrm rot="10800000">
          <a:off x="4016539" y="4198715"/>
          <a:ext cx="568337" cy="46955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 rot="10800000">
        <a:off x="4157406" y="4292626"/>
        <a:ext cx="286603" cy="281734"/>
      </dsp:txXfrm>
    </dsp:sp>
    <dsp:sp modelId="{CF53772A-E097-43FC-B9E3-7FF263DBC816}">
      <dsp:nvSpPr>
        <dsp:cNvPr id="0" name=""/>
        <dsp:cNvSpPr/>
      </dsp:nvSpPr>
      <dsp:spPr>
        <a:xfrm>
          <a:off x="332192" y="3626420"/>
          <a:ext cx="3613305" cy="1614147"/>
        </a:xfrm>
        <a:prstGeom prst="roundRect">
          <a:avLst>
            <a:gd name="adj" fmla="val 1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l-GR" sz="2000" kern="1200" dirty="0"/>
            <a:t>Η σχέση ψηφιακής αφήγησης με την ανάπτυξη της συναισθηματικής νοημοσύνης των παιδιών είναι στενή.</a:t>
          </a:r>
          <a:endParaRPr lang="en-US" sz="2000" kern="1200" dirty="0"/>
        </a:p>
      </dsp:txBody>
      <dsp:txXfrm>
        <a:off x="379469" y="3673697"/>
        <a:ext cx="3518751" cy="1519593"/>
      </dsp:txXfrm>
    </dsp:sp>
    <dsp:sp modelId="{4CD36A91-8794-432D-9A74-9C3DFB1173DD}">
      <dsp:nvSpPr>
        <dsp:cNvPr id="0" name=""/>
        <dsp:cNvSpPr/>
      </dsp:nvSpPr>
      <dsp:spPr>
        <a:xfrm rot="18000000">
          <a:off x="2951911" y="2298248"/>
          <a:ext cx="568337" cy="46955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3092778" y="2392159"/>
        <a:ext cx="286603" cy="2817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9760ED-3EE7-4536-A541-5FAA7ED9F3A0}">
      <dsp:nvSpPr>
        <dsp:cNvPr id="0" name=""/>
        <dsp:cNvSpPr/>
      </dsp:nvSpPr>
      <dsp:spPr>
        <a:xfrm>
          <a:off x="5048912" y="3015890"/>
          <a:ext cx="2929039" cy="24917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Έρευνα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Συμμετέχοντες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Ερευνητικά εργαλεία</a:t>
          </a:r>
          <a:endParaRPr lang="en-US" sz="2000" kern="1200" dirty="0"/>
        </a:p>
      </dsp:txBody>
      <dsp:txXfrm>
        <a:off x="5982359" y="3693560"/>
        <a:ext cx="1940857" cy="1759335"/>
      </dsp:txXfrm>
    </dsp:sp>
    <dsp:sp modelId="{2F78BB6F-5D84-4ED0-A49C-02767A514944}">
      <dsp:nvSpPr>
        <dsp:cNvPr id="0" name=""/>
        <dsp:cNvSpPr/>
      </dsp:nvSpPr>
      <dsp:spPr>
        <a:xfrm>
          <a:off x="0" y="3010315"/>
          <a:ext cx="3641766" cy="25028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400" kern="1200" dirty="0"/>
            <a:t>Ευρήματα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400" kern="1200" dirty="0"/>
            <a:t>Περιορισμοί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400" kern="1200" dirty="0"/>
            <a:t>Μελλοντικές  έρευνες</a:t>
          </a:r>
          <a:endParaRPr lang="en-US" sz="24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/>
        </a:p>
      </dsp:txBody>
      <dsp:txXfrm>
        <a:off x="54980" y="3691018"/>
        <a:ext cx="2439276" cy="1767209"/>
      </dsp:txXfrm>
    </dsp:sp>
    <dsp:sp modelId="{98954A34-1678-45AB-968E-D71E8B5B932F}">
      <dsp:nvSpPr>
        <dsp:cNvPr id="0" name=""/>
        <dsp:cNvSpPr/>
      </dsp:nvSpPr>
      <dsp:spPr>
        <a:xfrm>
          <a:off x="5006801" y="-141404"/>
          <a:ext cx="3043153" cy="17749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Σκοπός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Περιεχόμενο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Αρχές ανάπτυξης</a:t>
          </a:r>
          <a:endParaRPr lang="en-US" sz="2000" kern="1200" dirty="0"/>
        </a:p>
      </dsp:txBody>
      <dsp:txXfrm>
        <a:off x="5958738" y="-102413"/>
        <a:ext cx="2052225" cy="1253261"/>
      </dsp:txXfrm>
    </dsp:sp>
    <dsp:sp modelId="{7D48C95E-74E6-4923-B36A-6573CF36300B}">
      <dsp:nvSpPr>
        <dsp:cNvPr id="0" name=""/>
        <dsp:cNvSpPr/>
      </dsp:nvSpPr>
      <dsp:spPr>
        <a:xfrm>
          <a:off x="0" y="215043"/>
          <a:ext cx="3350607" cy="18435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400" kern="1200" dirty="0"/>
            <a:t>Ορισμοί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400" kern="1200" dirty="0"/>
            <a:t>Επισκόπηση Βιβλιογραφίας</a:t>
          </a:r>
          <a:endParaRPr lang="en-US" sz="2400" kern="1200" dirty="0"/>
        </a:p>
      </dsp:txBody>
      <dsp:txXfrm>
        <a:off x="40497" y="255540"/>
        <a:ext cx="2264431" cy="1301669"/>
      </dsp:txXfrm>
    </dsp:sp>
    <dsp:sp modelId="{C3A2AF47-5EB3-4472-9D36-FCEB2EC71F6F}">
      <dsp:nvSpPr>
        <dsp:cNvPr id="0" name=""/>
        <dsp:cNvSpPr/>
      </dsp:nvSpPr>
      <dsp:spPr>
        <a:xfrm>
          <a:off x="1768526" y="833513"/>
          <a:ext cx="2425694" cy="1642747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Θεωρητικό πλαίσιο</a:t>
          </a:r>
          <a:endParaRPr lang="en-US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78995" y="1314662"/>
        <a:ext cx="1715225" cy="1161598"/>
      </dsp:txXfrm>
    </dsp:sp>
    <dsp:sp modelId="{D85D8FA9-979E-403B-AF68-E439BCE8CC51}">
      <dsp:nvSpPr>
        <dsp:cNvPr id="0" name=""/>
        <dsp:cNvSpPr/>
      </dsp:nvSpPr>
      <dsp:spPr>
        <a:xfrm rot="5400000">
          <a:off x="4661000" y="526347"/>
          <a:ext cx="1558349" cy="2261555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Εκπαιδευτικό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υλικό</a:t>
          </a:r>
          <a:endParaRPr lang="en-US" sz="1700" kern="1200" dirty="0"/>
        </a:p>
      </dsp:txBody>
      <dsp:txXfrm rot="-5400000">
        <a:off x="4309397" y="1334380"/>
        <a:ext cx="1599161" cy="1101919"/>
      </dsp:txXfrm>
    </dsp:sp>
    <dsp:sp modelId="{E816D198-CDFF-489F-9684-3543CA7D1F6C}">
      <dsp:nvSpPr>
        <dsp:cNvPr id="0" name=""/>
        <dsp:cNvSpPr/>
      </dsp:nvSpPr>
      <dsp:spPr>
        <a:xfrm rot="10800000">
          <a:off x="4450556" y="2602552"/>
          <a:ext cx="2118752" cy="192672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Μεθοδολογία</a:t>
          </a:r>
          <a:endParaRPr lang="en-US" sz="1700" kern="1200" dirty="0"/>
        </a:p>
      </dsp:txBody>
      <dsp:txXfrm rot="10800000">
        <a:off x="4450556" y="2602552"/>
        <a:ext cx="1498184" cy="1362397"/>
      </dsp:txXfrm>
    </dsp:sp>
    <dsp:sp modelId="{79F80B28-CF72-43B5-B924-C52D8BC215D6}">
      <dsp:nvSpPr>
        <dsp:cNvPr id="0" name=""/>
        <dsp:cNvSpPr/>
      </dsp:nvSpPr>
      <dsp:spPr>
        <a:xfrm rot="16200000">
          <a:off x="1994485" y="2376582"/>
          <a:ext cx="1963344" cy="2415284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/>
            <a:t>Αποτελέσματα -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/>
            <a:t>Συμπεράσματα</a:t>
          </a:r>
          <a:endParaRPr lang="en-US" sz="1800" kern="1200" dirty="0"/>
        </a:p>
      </dsp:txBody>
      <dsp:txXfrm rot="5400000">
        <a:off x="2475935" y="2602552"/>
        <a:ext cx="1707864" cy="1388294"/>
      </dsp:txXfrm>
    </dsp:sp>
    <dsp:sp modelId="{2AC9CD9B-7E34-4666-9006-3F2AB8EFC246}">
      <dsp:nvSpPr>
        <dsp:cNvPr id="0" name=""/>
        <dsp:cNvSpPr/>
      </dsp:nvSpPr>
      <dsp:spPr>
        <a:xfrm>
          <a:off x="3988178" y="2124579"/>
          <a:ext cx="772930" cy="672113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FA059A-EA54-4656-872B-6CB52A889E2A}">
      <dsp:nvSpPr>
        <dsp:cNvPr id="0" name=""/>
        <dsp:cNvSpPr/>
      </dsp:nvSpPr>
      <dsp:spPr>
        <a:xfrm rot="10800000">
          <a:off x="3960971" y="2389167"/>
          <a:ext cx="772930" cy="672113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22B943-A7C5-4CB1-BEFF-2641EE4E73F4}">
      <dsp:nvSpPr>
        <dsp:cNvPr id="0" name=""/>
        <dsp:cNvSpPr/>
      </dsp:nvSpPr>
      <dsp:spPr>
        <a:xfrm>
          <a:off x="5209026" y="1692751"/>
          <a:ext cx="2265136" cy="1956888"/>
        </a:xfrm>
        <a:prstGeom prst="gear9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l-GR" sz="1700" kern="1200" dirty="0"/>
            <a:t>Σχολική εξ αποστάσεως εκπαίδευση</a:t>
          </a:r>
          <a:endParaRPr lang="en-US" sz="1700" kern="1200" dirty="0"/>
        </a:p>
      </dsp:txBody>
      <dsp:txXfrm>
        <a:off x="5641381" y="2151143"/>
        <a:ext cx="1400426" cy="1005881"/>
      </dsp:txXfrm>
    </dsp:sp>
    <dsp:sp modelId="{5ADF0162-C65E-4DEA-9E03-A126A8CF726C}">
      <dsp:nvSpPr>
        <dsp:cNvPr id="0" name=""/>
        <dsp:cNvSpPr/>
      </dsp:nvSpPr>
      <dsp:spPr>
        <a:xfrm>
          <a:off x="83263" y="68681"/>
          <a:ext cx="2437088" cy="2195236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l-GR" sz="1700" kern="1200" dirty="0"/>
            <a:t>Ανοιχτή και εξ αποστάσεως εκπαίδευση</a:t>
          </a:r>
          <a:endParaRPr lang="en-US" sz="1700" kern="1200" dirty="0"/>
        </a:p>
      </dsp:txBody>
      <dsp:txXfrm>
        <a:off x="671076" y="624678"/>
        <a:ext cx="1261462" cy="1083242"/>
      </dsp:txXfrm>
    </dsp:sp>
    <dsp:sp modelId="{D6B7BC1F-4359-453A-B1DD-A040E853F0CD}">
      <dsp:nvSpPr>
        <dsp:cNvPr id="0" name=""/>
        <dsp:cNvSpPr/>
      </dsp:nvSpPr>
      <dsp:spPr>
        <a:xfrm rot="20700000">
          <a:off x="3311342" y="820300"/>
          <a:ext cx="1768266" cy="1768266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l-GR" sz="1500" kern="1200" dirty="0"/>
            <a:t>Συναισθηματική νοημοσύνη</a:t>
          </a:r>
          <a:endParaRPr lang="en-US" sz="1500" kern="1200" dirty="0"/>
        </a:p>
      </dsp:txBody>
      <dsp:txXfrm rot="-20700000">
        <a:off x="3699174" y="1208133"/>
        <a:ext cx="992601" cy="992601"/>
      </dsp:txXfrm>
    </dsp:sp>
    <dsp:sp modelId="{8CBB3288-18E1-435B-B550-45A608E7CC2B}">
      <dsp:nvSpPr>
        <dsp:cNvPr id="0" name=""/>
        <dsp:cNvSpPr/>
      </dsp:nvSpPr>
      <dsp:spPr>
        <a:xfrm rot="18968604">
          <a:off x="3429055" y="355820"/>
          <a:ext cx="2178990" cy="2056225"/>
        </a:xfrm>
        <a:prstGeom prst="circularArrow">
          <a:avLst>
            <a:gd name="adj1" fmla="val 4687"/>
            <a:gd name="adj2" fmla="val 299029"/>
            <a:gd name="adj3" fmla="val 2523279"/>
            <a:gd name="adj4" fmla="val 15846036"/>
            <a:gd name="adj5" fmla="val 546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7B404E5-828E-4DA3-BD31-7EB87A462729}">
      <dsp:nvSpPr>
        <dsp:cNvPr id="0" name=""/>
        <dsp:cNvSpPr/>
      </dsp:nvSpPr>
      <dsp:spPr>
        <a:xfrm rot="1414968">
          <a:off x="3972473" y="2755687"/>
          <a:ext cx="2307797" cy="230779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1CB1F1E-1ECD-4463-BADA-3AF153930168}">
      <dsp:nvSpPr>
        <dsp:cNvPr id="0" name=""/>
        <dsp:cNvSpPr/>
      </dsp:nvSpPr>
      <dsp:spPr>
        <a:xfrm rot="6811046">
          <a:off x="1029835" y="83329"/>
          <a:ext cx="2353630" cy="2488270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5CD432-7B9D-42D9-82E9-EAFA535DF7FB}">
      <dsp:nvSpPr>
        <dsp:cNvPr id="0" name=""/>
        <dsp:cNvSpPr/>
      </dsp:nvSpPr>
      <dsp:spPr>
        <a:xfrm>
          <a:off x="4795" y="172056"/>
          <a:ext cx="2052981" cy="4608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Σκοπός</a:t>
          </a:r>
          <a:endParaRPr lang="en-US" sz="1600" kern="1200" dirty="0"/>
        </a:p>
      </dsp:txBody>
      <dsp:txXfrm>
        <a:off x="4795" y="172056"/>
        <a:ext cx="2052981" cy="460800"/>
      </dsp:txXfrm>
    </dsp:sp>
    <dsp:sp modelId="{E1814583-D67B-4EB1-8BC3-175F2DCC26BC}">
      <dsp:nvSpPr>
        <dsp:cNvPr id="0" name=""/>
        <dsp:cNvSpPr/>
      </dsp:nvSpPr>
      <dsp:spPr>
        <a:xfrm>
          <a:off x="4795" y="632856"/>
          <a:ext cx="2052981" cy="3315319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/>
            <a:t>Ανάπτυξη συναισθηματικής νοημοσύνης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/>
            <a:t>Εξοικείωση με νέες τεχνολογίες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/>
            <a:t>Δημιουργία περιερχομένου</a:t>
          </a:r>
          <a:endParaRPr lang="en-US" sz="1600" kern="1200" dirty="0"/>
        </a:p>
      </dsp:txBody>
      <dsp:txXfrm>
        <a:off x="4795" y="632856"/>
        <a:ext cx="2052981" cy="3315319"/>
      </dsp:txXfrm>
    </dsp:sp>
    <dsp:sp modelId="{110420CC-5127-46F8-B28A-C96929F5A94F}">
      <dsp:nvSpPr>
        <dsp:cNvPr id="0" name=""/>
        <dsp:cNvSpPr/>
      </dsp:nvSpPr>
      <dsp:spPr>
        <a:xfrm>
          <a:off x="2345194" y="172056"/>
          <a:ext cx="2052981" cy="460800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Περιεχόμενο</a:t>
          </a:r>
          <a:endParaRPr lang="en-US" sz="1600" kern="1200" dirty="0"/>
        </a:p>
      </dsp:txBody>
      <dsp:txXfrm>
        <a:off x="2345194" y="172056"/>
        <a:ext cx="2052981" cy="460800"/>
      </dsp:txXfrm>
    </dsp:sp>
    <dsp:sp modelId="{C720700A-DEE4-46F8-BAA7-C45CE304480B}">
      <dsp:nvSpPr>
        <dsp:cNvPr id="0" name=""/>
        <dsp:cNvSpPr/>
      </dsp:nvSpPr>
      <dsp:spPr>
        <a:xfrm>
          <a:off x="2345194" y="632856"/>
          <a:ext cx="2052981" cy="3315319"/>
        </a:xfrm>
        <a:prstGeom prst="rect">
          <a:avLst/>
        </a:prstGeom>
        <a:solidFill>
          <a:schemeClr val="accent5">
            <a:tint val="40000"/>
            <a:alpha val="90000"/>
            <a:hueOff val="-3369881"/>
            <a:satOff val="-11416"/>
            <a:lumOff val="-1464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3369881"/>
              <a:satOff val="-11416"/>
              <a:lumOff val="-146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/>
            <a:t>Δραστηριότητες συναισθηματικής νοημοσύνης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/>
            <a:t>Δραστηριότητες ψηφιακής αφήγησης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/>
            <a:t>Ψηφιακό επιτραπέζιο παιχνίδι</a:t>
          </a:r>
          <a:endParaRPr lang="en-US" sz="1600" kern="1200" dirty="0"/>
        </a:p>
      </dsp:txBody>
      <dsp:txXfrm>
        <a:off x="2345194" y="632856"/>
        <a:ext cx="2052981" cy="3315319"/>
      </dsp:txXfrm>
    </dsp:sp>
    <dsp:sp modelId="{78F32869-6CAF-41EC-9EBD-129152F3DD3D}">
      <dsp:nvSpPr>
        <dsp:cNvPr id="0" name=""/>
        <dsp:cNvSpPr/>
      </dsp:nvSpPr>
      <dsp:spPr>
        <a:xfrm>
          <a:off x="4710115" y="201985"/>
          <a:ext cx="2052981" cy="460800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Αρχές Ανάπτυξης</a:t>
          </a:r>
          <a:endParaRPr lang="en-US" sz="1600" kern="1200" dirty="0"/>
        </a:p>
      </dsp:txBody>
      <dsp:txXfrm>
        <a:off x="4710115" y="201985"/>
        <a:ext cx="2052981" cy="460800"/>
      </dsp:txXfrm>
    </dsp:sp>
    <dsp:sp modelId="{0D021BBF-6B48-4747-962C-33E18777101E}">
      <dsp:nvSpPr>
        <dsp:cNvPr id="0" name=""/>
        <dsp:cNvSpPr/>
      </dsp:nvSpPr>
      <dsp:spPr>
        <a:xfrm>
          <a:off x="4685593" y="722643"/>
          <a:ext cx="2102026" cy="3195602"/>
        </a:xfrm>
        <a:prstGeom prst="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/>
            <a:t>Μοντέλο του </a:t>
          </a:r>
          <a:r>
            <a:rPr lang="en-US" sz="1600" kern="1200" dirty="0"/>
            <a:t>Goleman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/>
            <a:t>Μεθοδολογία της </a:t>
          </a:r>
          <a:r>
            <a:rPr lang="el-GR" sz="1600" kern="1200" dirty="0" err="1"/>
            <a:t>ΕξΑΕ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 err="1"/>
            <a:t>Εποικοδομισμός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600" kern="1200" dirty="0"/>
            <a:t>Σύνδεση με ενότητες γνωστικών αντικειμένων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</dsp:txBody>
      <dsp:txXfrm>
        <a:off x="4685593" y="722643"/>
        <a:ext cx="2102026" cy="319560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66A8DD-A639-4C31-87E5-8B72D507EA27}">
      <dsp:nvSpPr>
        <dsp:cNvPr id="0" name=""/>
        <dsp:cNvSpPr/>
      </dsp:nvSpPr>
      <dsp:spPr>
        <a:xfrm>
          <a:off x="0" y="0"/>
          <a:ext cx="78867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D93331-A0E3-4188-9F15-204571EABE81}">
      <dsp:nvSpPr>
        <dsp:cNvPr id="0" name=""/>
        <dsp:cNvSpPr/>
      </dsp:nvSpPr>
      <dsp:spPr>
        <a:xfrm>
          <a:off x="0" y="0"/>
          <a:ext cx="1991257" cy="43513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0" kern="1200" dirty="0"/>
        </a:p>
      </dsp:txBody>
      <dsp:txXfrm>
        <a:off x="0" y="0"/>
        <a:ext cx="1991257" cy="4351338"/>
      </dsp:txXfrm>
    </dsp:sp>
    <dsp:sp modelId="{676A684D-007F-4181-B7A9-AA740C183D4E}">
      <dsp:nvSpPr>
        <dsp:cNvPr id="0" name=""/>
        <dsp:cNvSpPr/>
      </dsp:nvSpPr>
      <dsp:spPr>
        <a:xfrm>
          <a:off x="2101701" y="51151"/>
          <a:ext cx="5779934" cy="1023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000" kern="1200" dirty="0"/>
            <a:t>Κινητοποίηση</a:t>
          </a:r>
          <a:endParaRPr lang="en-US" sz="4000" kern="1200" dirty="0"/>
        </a:p>
      </dsp:txBody>
      <dsp:txXfrm>
        <a:off x="2101701" y="51151"/>
        <a:ext cx="5779934" cy="1023031"/>
      </dsp:txXfrm>
    </dsp:sp>
    <dsp:sp modelId="{54B2AA1E-259D-4FFD-959A-AA4E08351453}">
      <dsp:nvSpPr>
        <dsp:cNvPr id="0" name=""/>
        <dsp:cNvSpPr/>
      </dsp:nvSpPr>
      <dsp:spPr>
        <a:xfrm>
          <a:off x="1991257" y="1074183"/>
          <a:ext cx="58903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5E5791-5A48-4614-A0F3-42693A7D04D1}">
      <dsp:nvSpPr>
        <dsp:cNvPr id="0" name=""/>
        <dsp:cNvSpPr/>
      </dsp:nvSpPr>
      <dsp:spPr>
        <a:xfrm>
          <a:off x="2101701" y="1125335"/>
          <a:ext cx="5779934" cy="1023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000" kern="1200" dirty="0"/>
            <a:t>Αυτονομία</a:t>
          </a:r>
          <a:endParaRPr lang="en-US" sz="5000" kern="1200" dirty="0"/>
        </a:p>
      </dsp:txBody>
      <dsp:txXfrm>
        <a:off x="2101701" y="1125335"/>
        <a:ext cx="5779934" cy="1023031"/>
      </dsp:txXfrm>
    </dsp:sp>
    <dsp:sp modelId="{F636679D-6298-42E3-8C4B-A281155A9BB4}">
      <dsp:nvSpPr>
        <dsp:cNvPr id="0" name=""/>
        <dsp:cNvSpPr/>
      </dsp:nvSpPr>
      <dsp:spPr>
        <a:xfrm>
          <a:off x="1991257" y="2148366"/>
          <a:ext cx="58903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994D58-1B32-439E-951D-4F8441A4C871}">
      <dsp:nvSpPr>
        <dsp:cNvPr id="0" name=""/>
        <dsp:cNvSpPr/>
      </dsp:nvSpPr>
      <dsp:spPr>
        <a:xfrm>
          <a:off x="2101701" y="2199518"/>
          <a:ext cx="5779934" cy="1023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000" kern="1200" dirty="0"/>
            <a:t>Μάθηση</a:t>
          </a:r>
          <a:endParaRPr lang="en-US" sz="5000" kern="1200" dirty="0"/>
        </a:p>
      </dsp:txBody>
      <dsp:txXfrm>
        <a:off x="2101701" y="2199518"/>
        <a:ext cx="5779934" cy="1023031"/>
      </dsp:txXfrm>
    </dsp:sp>
    <dsp:sp modelId="{CEBD6ECC-6B16-40E6-B5D1-532059D456E4}">
      <dsp:nvSpPr>
        <dsp:cNvPr id="0" name=""/>
        <dsp:cNvSpPr/>
      </dsp:nvSpPr>
      <dsp:spPr>
        <a:xfrm>
          <a:off x="1991257" y="3222550"/>
          <a:ext cx="58903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62F071-E8B3-4CC4-8028-5DA72E6A0FEE}">
      <dsp:nvSpPr>
        <dsp:cNvPr id="0" name=""/>
        <dsp:cNvSpPr/>
      </dsp:nvSpPr>
      <dsp:spPr>
        <a:xfrm>
          <a:off x="2101701" y="3273701"/>
          <a:ext cx="5779934" cy="1023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A</a:t>
          </a:r>
          <a:r>
            <a:rPr lang="el-GR" sz="4000" kern="1200" dirty="0" err="1"/>
            <a:t>λληλεπίδραση</a:t>
          </a:r>
          <a:endParaRPr lang="en-US" sz="4000" kern="1200" dirty="0"/>
        </a:p>
      </dsp:txBody>
      <dsp:txXfrm>
        <a:off x="2101701" y="3273701"/>
        <a:ext cx="5779934" cy="1023031"/>
      </dsp:txXfrm>
    </dsp:sp>
    <dsp:sp modelId="{350B0BE9-C29A-49AA-988F-BB68BFBD25F4}">
      <dsp:nvSpPr>
        <dsp:cNvPr id="0" name=""/>
        <dsp:cNvSpPr/>
      </dsp:nvSpPr>
      <dsp:spPr>
        <a:xfrm>
          <a:off x="1991257" y="4296733"/>
          <a:ext cx="589037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B228BF-B157-4183-9F60-0568231E64DC}">
      <dsp:nvSpPr>
        <dsp:cNvPr id="0" name=""/>
        <dsp:cNvSpPr/>
      </dsp:nvSpPr>
      <dsp:spPr>
        <a:xfrm rot="5400000">
          <a:off x="-274476" y="277725"/>
          <a:ext cx="1829840" cy="128088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Ερευνητική Μεθοδολογία</a:t>
          </a:r>
          <a:endParaRPr lang="en-US" sz="1600" kern="1200" dirty="0"/>
        </a:p>
      </dsp:txBody>
      <dsp:txXfrm rot="-5400000">
        <a:off x="0" y="643693"/>
        <a:ext cx="1280888" cy="548952"/>
      </dsp:txXfrm>
    </dsp:sp>
    <dsp:sp modelId="{738BC1E3-96A6-4056-9083-5DA68B3285E7}">
      <dsp:nvSpPr>
        <dsp:cNvPr id="0" name=""/>
        <dsp:cNvSpPr/>
      </dsp:nvSpPr>
      <dsp:spPr>
        <a:xfrm rot="5400000">
          <a:off x="4258214" y="-2974076"/>
          <a:ext cx="1189396" cy="714404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200" kern="1200" dirty="0"/>
            <a:t>Ερμηνευτική προσέγγιση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200" kern="1200" dirty="0"/>
            <a:t>Συμπληρωματική </a:t>
          </a:r>
          <a:r>
            <a:rPr lang="el-GR" sz="2200" kern="1200" dirty="0" err="1"/>
            <a:t>ΕξΑΕ</a:t>
          </a:r>
          <a:endParaRPr lang="en-US" sz="2200" kern="1200" dirty="0"/>
        </a:p>
      </dsp:txBody>
      <dsp:txXfrm rot="-5400000">
        <a:off x="1280889" y="61311"/>
        <a:ext cx="7085985" cy="1073272"/>
      </dsp:txXfrm>
    </dsp:sp>
    <dsp:sp modelId="{114FD58A-C66D-4AF1-8DC0-BBD01A212388}">
      <dsp:nvSpPr>
        <dsp:cNvPr id="0" name=""/>
        <dsp:cNvSpPr/>
      </dsp:nvSpPr>
      <dsp:spPr>
        <a:xfrm rot="5400000">
          <a:off x="-274476" y="1915839"/>
          <a:ext cx="1829840" cy="128088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Συμμετέχοντες</a:t>
          </a:r>
          <a:endParaRPr lang="en-US" sz="1600" kern="1200" dirty="0"/>
        </a:p>
      </dsp:txBody>
      <dsp:txXfrm rot="-5400000">
        <a:off x="0" y="2281807"/>
        <a:ext cx="1280888" cy="548952"/>
      </dsp:txXfrm>
    </dsp:sp>
    <dsp:sp modelId="{9E87CE1F-E5F8-43B7-8ACD-1DA8C871C092}">
      <dsp:nvSpPr>
        <dsp:cNvPr id="0" name=""/>
        <dsp:cNvSpPr/>
      </dsp:nvSpPr>
      <dsp:spPr>
        <a:xfrm rot="5400000">
          <a:off x="4258214" y="-1335961"/>
          <a:ext cx="1189396" cy="714404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200" kern="1200" dirty="0"/>
            <a:t>Μαθητές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200" kern="1200" dirty="0"/>
            <a:t>Εκπαιδευτικοί</a:t>
          </a:r>
          <a:endParaRPr lang="en-US" sz="2200" kern="1200" dirty="0"/>
        </a:p>
      </dsp:txBody>
      <dsp:txXfrm rot="-5400000">
        <a:off x="1280889" y="1699426"/>
        <a:ext cx="7085985" cy="1073272"/>
      </dsp:txXfrm>
    </dsp:sp>
    <dsp:sp modelId="{6E240B9F-E605-42D3-9332-E67A5AE4E02B}">
      <dsp:nvSpPr>
        <dsp:cNvPr id="0" name=""/>
        <dsp:cNvSpPr/>
      </dsp:nvSpPr>
      <dsp:spPr>
        <a:xfrm rot="5400000">
          <a:off x="-274476" y="3553954"/>
          <a:ext cx="1829840" cy="128088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 dirty="0"/>
            <a:t>Εργαλεία</a:t>
          </a:r>
          <a:endParaRPr lang="en-US" sz="1600" kern="1200" dirty="0"/>
        </a:p>
      </dsp:txBody>
      <dsp:txXfrm rot="-5400000">
        <a:off x="0" y="3919922"/>
        <a:ext cx="1280888" cy="548952"/>
      </dsp:txXfrm>
    </dsp:sp>
    <dsp:sp modelId="{4147158B-CEA6-486F-92CE-9D613A73E0B2}">
      <dsp:nvSpPr>
        <dsp:cNvPr id="0" name=""/>
        <dsp:cNvSpPr/>
      </dsp:nvSpPr>
      <dsp:spPr>
        <a:xfrm rot="5400000">
          <a:off x="4258214" y="302152"/>
          <a:ext cx="1189396" cy="714404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200" kern="1200" dirty="0"/>
            <a:t>Εκθέσεις μαθητών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200" kern="1200" dirty="0"/>
            <a:t>Κλείδα παρατήρησης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200" kern="1200" dirty="0"/>
            <a:t>Κλείδα αξιολόγησης</a:t>
          </a:r>
          <a:endParaRPr lang="en-US" sz="2200" kern="1200" dirty="0"/>
        </a:p>
      </dsp:txBody>
      <dsp:txXfrm rot="-5400000">
        <a:off x="1280889" y="3337539"/>
        <a:ext cx="7085985" cy="107327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26C35A-8D40-457D-8F69-84C7D3D4BD02}">
      <dsp:nvSpPr>
        <dsp:cNvPr id="0" name=""/>
        <dsp:cNvSpPr/>
      </dsp:nvSpPr>
      <dsp:spPr>
        <a:xfrm>
          <a:off x="0" y="0"/>
          <a:ext cx="842880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952F90-1188-47FE-B941-CDC2ED42AC44}">
      <dsp:nvSpPr>
        <dsp:cNvPr id="0" name=""/>
        <dsp:cNvSpPr/>
      </dsp:nvSpPr>
      <dsp:spPr>
        <a:xfrm>
          <a:off x="0" y="0"/>
          <a:ext cx="2357353" cy="4940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kern="1200" dirty="0"/>
            <a:t>Εγκυρότητα -Αξιοπιστία</a:t>
          </a:r>
          <a:endParaRPr lang="en-US" sz="2800" kern="1200" dirty="0"/>
        </a:p>
      </dsp:txBody>
      <dsp:txXfrm>
        <a:off x="0" y="0"/>
        <a:ext cx="2357353" cy="4940811"/>
      </dsp:txXfrm>
    </dsp:sp>
    <dsp:sp modelId="{95629153-77FD-4C78-A5A5-F6883BA41406}">
      <dsp:nvSpPr>
        <dsp:cNvPr id="0" name=""/>
        <dsp:cNvSpPr/>
      </dsp:nvSpPr>
      <dsp:spPr>
        <a:xfrm>
          <a:off x="2471068" y="77200"/>
          <a:ext cx="5951074" cy="15440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kern="1200" dirty="0"/>
            <a:t>Παρατηρητής</a:t>
          </a:r>
          <a:endParaRPr lang="en-US" sz="3600" kern="1200" dirty="0"/>
        </a:p>
      </dsp:txBody>
      <dsp:txXfrm>
        <a:off x="2471068" y="77200"/>
        <a:ext cx="5951074" cy="1544003"/>
      </dsp:txXfrm>
    </dsp:sp>
    <dsp:sp modelId="{DC8E2EDE-6891-4CC9-BFBD-CCEEDD07E2DD}">
      <dsp:nvSpPr>
        <dsp:cNvPr id="0" name=""/>
        <dsp:cNvSpPr/>
      </dsp:nvSpPr>
      <dsp:spPr>
        <a:xfrm>
          <a:off x="2357353" y="1621203"/>
          <a:ext cx="606478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5F7F51-247F-4EBC-8D68-D7E670931AB6}">
      <dsp:nvSpPr>
        <dsp:cNvPr id="0" name=""/>
        <dsp:cNvSpPr/>
      </dsp:nvSpPr>
      <dsp:spPr>
        <a:xfrm>
          <a:off x="2471068" y="1698403"/>
          <a:ext cx="5951074" cy="15440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kern="1200" dirty="0"/>
            <a:t>Εξωτερική</a:t>
          </a:r>
          <a:r>
            <a:rPr lang="el-GR" sz="4000" kern="1200" dirty="0"/>
            <a:t> αξιολόγηση</a:t>
          </a:r>
          <a:endParaRPr lang="en-US" sz="4000" kern="1200" dirty="0"/>
        </a:p>
      </dsp:txBody>
      <dsp:txXfrm>
        <a:off x="2471068" y="1698403"/>
        <a:ext cx="5951074" cy="1544003"/>
      </dsp:txXfrm>
    </dsp:sp>
    <dsp:sp modelId="{62E67821-A250-4394-8674-5CD0F7C1A9FA}">
      <dsp:nvSpPr>
        <dsp:cNvPr id="0" name=""/>
        <dsp:cNvSpPr/>
      </dsp:nvSpPr>
      <dsp:spPr>
        <a:xfrm>
          <a:off x="2357353" y="3242407"/>
          <a:ext cx="606478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D208E7-12D0-495B-B180-1F6C593BF427}">
      <dsp:nvSpPr>
        <dsp:cNvPr id="0" name=""/>
        <dsp:cNvSpPr/>
      </dsp:nvSpPr>
      <dsp:spPr>
        <a:xfrm>
          <a:off x="2471068" y="3319607"/>
          <a:ext cx="5951074" cy="15440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600" kern="1200" dirty="0"/>
            <a:t>Αρχές κατηγοριοποίησης βασικών αντικειμένων</a:t>
          </a:r>
          <a:endParaRPr lang="en-US" sz="4300" kern="1200" dirty="0"/>
        </a:p>
      </dsp:txBody>
      <dsp:txXfrm>
        <a:off x="2471068" y="3319607"/>
        <a:ext cx="5951074" cy="1544003"/>
      </dsp:txXfrm>
    </dsp:sp>
    <dsp:sp modelId="{1215B9EE-2910-4D56-A1D1-1392365EC00A}">
      <dsp:nvSpPr>
        <dsp:cNvPr id="0" name=""/>
        <dsp:cNvSpPr/>
      </dsp:nvSpPr>
      <dsp:spPr>
        <a:xfrm>
          <a:off x="2357353" y="4863610"/>
          <a:ext cx="606478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vertAlign" val="none"/>
                  <dgm:param type="horz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vertAlign" val="none"/>
                  <dgm:param type="horz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vertAlign" val="none"/>
                  <dgm:param type="horz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vertAlign" val="none"/>
                  <dgm:param type="horz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1#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pyraLvlNode" val="level"/>
          <dgm:param type="pyraAcctTxNode" val="acctTx"/>
          <dgm:param type="pyraAcctBkgdNode" val="acctBkgd"/>
          <dgm:param type="linDir" val="fromB"/>
          <dgm:param type="txDir" val="fromT"/>
          <dgm:param type="pyraAcctPos" val="aft"/>
          <dgm:param type="pyraAcctTxMar" val="step"/>
        </dgm:alg>
      </dgm:if>
      <dgm:else name="Name3">
        <dgm:alg type="pyra">
          <dgm:param type="pyraLvlNode" val="level"/>
          <dgm:param type="pyraAcctTxNode" val="acctTx"/>
          <dgm:param type="pyraAcctBkgdNode" val="acctBkgd"/>
          <dgm:param type="linDir" val="fromB"/>
          <dgm:param type="txDir" val="fromT"/>
          <dgm:param type="pyraAcctPos" val="bef"/>
          <dgm:param type="pyraAcctTxMar" val="step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gear1#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srcNode" val="gear1srcNode"/>
          <dgm:param type="dstNode" val="gear1dstNode"/>
          <dgm:param type="connRout" val="curv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srcNode" val="gear2srcNode"/>
          <dgm:param type="dstNode" val="gear2dstNode"/>
          <dgm:param type="connRout" val="curv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srcNode" val="gear3srcNode"/>
          <dgm:param type="dstNode" val="gear3dstNode"/>
          <dgm:param type="connRout" val="curv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#1">
  <dgm:title val=""/>
  <dgm:desc val=""/>
  <dgm:catLst>
    <dgm:cat type="3D" pri="11100"/>
  </dgm:catLst>
  <dgm:scene3d>
    <a:camera prst="orthographicFront"/>
    <a:lightRig rig="threePt" dir="t"/>
  </dgm:scene3d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#1">
  <dgm:title val=""/>
  <dgm:desc val=""/>
  <dgm:catLst>
    <dgm:cat type="simple" pri="103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73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1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6950" y="730250"/>
            <a:ext cx="4864100" cy="36496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278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24388"/>
            <a:ext cx="5486400" cy="43799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l-GR" noProof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278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8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08568C96-3D9B-4CEA-82D6-5318AA7F4D69}" type="slidenum">
              <a:rPr lang="el-GR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95681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42200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76492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2235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FC03A-CF52-487B-87C8-C004204BF9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29B34C-B0A7-4A48-9352-CBC96488BF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76A28F-8D08-4342-9AEE-1083EBF5C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35FFA1-FF62-4FFE-B912-E79041A47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188C9-5F3F-48B7-A06B-72ACE9CE0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251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B4210-19D0-43DE-8B19-8DD540B60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3CADFF-157B-48B3-A64F-34887AC5B1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1D549-D164-4C06-9129-B0C2DB346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63DE1B-BE86-410A-A6AB-F30E035ED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BF6A9-C984-4049-A3FB-874BA89A0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741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583F7A-F347-4DB7-B4BE-30C81014A2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608F59-81B2-4615-8D36-CB997497CE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DCB6D-1E3D-4600-BDF2-0CBE1E45D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1497F-F740-453C-BA10-529324A17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EA3E8F-8867-4B57-B12D-6204F94C2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4876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>
              <a:lnSpc>
                <a:spcPct val="150000"/>
              </a:lnSpc>
              <a:defRPr sz="4400"/>
            </a:lvl1pPr>
            <a:lvl2pPr>
              <a:lnSpc>
                <a:spcPct val="150000"/>
              </a:lnSpc>
              <a:defRPr sz="4000"/>
            </a:lvl2pPr>
            <a:lvl3pPr>
              <a:lnSpc>
                <a:spcPct val="150000"/>
              </a:lnSpc>
              <a:defRPr sz="3200"/>
            </a:lvl3pPr>
            <a:lvl4pPr>
              <a:lnSpc>
                <a:spcPct val="150000"/>
              </a:lnSpc>
              <a:defRPr sz="2800"/>
            </a:lvl4pPr>
            <a:lvl5pPr>
              <a:lnSpc>
                <a:spcPct val="150000"/>
              </a:lnSpc>
              <a:defRPr sz="2800"/>
            </a:lvl5pPr>
          </a:lstStyle>
          <a:p>
            <a:pPr lvl="0"/>
            <a:r>
              <a:rPr lang="el-GR" dirty="0"/>
              <a:t>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/>
              <a:t>2016</a:t>
            </a:r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Δρ Χαράλαμπος Μουζάκης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1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8" name="15 - Ευθεία γραμμή σύνδεσης"/>
          <p:cNvCxnSpPr/>
          <p:nvPr userDrawn="1"/>
        </p:nvCxnSpPr>
        <p:spPr bwMode="auto">
          <a:xfrm>
            <a:off x="1522058" y="1194393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 userDrawn="1"/>
        </p:nvCxnSpPr>
        <p:spPr bwMode="auto">
          <a:xfrm>
            <a:off x="467544" y="6453336"/>
            <a:ext cx="8476309" cy="19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Ορθογώνιο 10"/>
          <p:cNvSpPr/>
          <p:nvPr userDrawn="1"/>
        </p:nvSpPr>
        <p:spPr>
          <a:xfrm>
            <a:off x="467544" y="628501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Πεντάγωνο 11"/>
          <p:cNvSpPr/>
          <p:nvPr userDrawn="1"/>
        </p:nvSpPr>
        <p:spPr>
          <a:xfrm>
            <a:off x="467544" y="603852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Τίτλος 1"/>
          <p:cNvSpPr>
            <a:spLocks noGrp="1"/>
          </p:cNvSpPr>
          <p:nvPr>
            <p:ph type="title" hasCustomPrompt="1"/>
          </p:nvPr>
        </p:nvSpPr>
        <p:spPr>
          <a:xfrm>
            <a:off x="1143000" y="365127"/>
            <a:ext cx="7372350" cy="1075390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el-GR" dirty="0"/>
              <a:t>Στυλ κύριου τίτλου</a:t>
            </a:r>
          </a:p>
        </p:txBody>
      </p:sp>
    </p:spTree>
    <p:extLst>
      <p:ext uri="{BB962C8B-B14F-4D97-AF65-F5344CB8AC3E}">
        <p14:creationId xmlns:p14="http://schemas.microsoft.com/office/powerpoint/2010/main" val="355793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5FCFC-073F-4312-BA34-DA00BAA52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905D0-D2C6-42A4-9C4E-11BB9F489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1F65AB-503A-44AD-80CD-89EB7BA5F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AD3788-6500-40D4-99CF-437ECEF03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82F209-971D-4EDF-B30A-9D811623D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93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8C081-D709-48FF-82A4-7F675DB36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4549C4-0E57-4D32-BFFE-9084DE4445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D8838-CA55-4541-98E4-86F3377B8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51D5D1-7D37-47C3-9E8D-03F272750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B74FB-E852-4309-83BD-A5CBF626E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64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BCC4A-4462-4597-BC3F-F7DC10A22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40FC14-FCF2-44AE-AEBD-3116811D53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E987AE-7CF8-4D0F-81C8-69ACDBEEE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FFDA44-0ED5-4DE9-A3C4-543034F2A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12EF42-B9BC-4A1F-BD6D-946F16AAD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EADF08-2B94-41FD-9D14-C3C5F5159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561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77828-4B4B-4E73-96F0-794032B4B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1C120-F3D1-48A1-A290-D7E0F98E03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DAC27-C98C-4C0F-983C-B0464E2C12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BD99FF-C51C-48A4-BC8E-B1E1CF0B92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985B52-2360-46A6-89B8-983217A53F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D759F6-5650-4ED1-846F-B63811547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4D4683-1A74-42DF-B7A7-A1E8910FA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12184-0815-4B6E-836F-868ECBFB5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53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A9D87-6D40-4B6D-A315-09E9FFDE5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E1D169-2B08-4793-AB5F-EF9AAB0B5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328D98-8811-4BF9-B5B8-A45D9BA3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A7F3B4-F632-437C-AD22-36A689730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337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DFCFA8-11A2-4A62-8391-7746B72D4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52CF82-4625-4D2B-ACFB-64ECEDEFC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E013E8-83B7-4834-86BD-7D68CEB20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62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CDAFE-B346-4B91-A78C-E682100F0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AB452-9327-4582-892A-4E7615CC8C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24AE9D-8A9A-4AE4-BB52-EDE8DA2979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E77045-2902-46B4-9975-A83895F47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4B3E89-6892-4791-8B13-79BAE098C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E342D8-CD55-4FEC-BF79-8F1C65AA8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760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9C58D-521B-4EE4-87BC-BAFA1C5B6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400C1A-3380-480C-BB27-4F8A7AA92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EF9A97-49B8-4E3B-8347-A6EC4624DC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EB48FC-953F-488E-8175-6786DD7EA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DA83F-2A86-4A40-9266-4FB086DB6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C80E70-1AA3-4EE1-BA69-8512E133E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564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047E13-5FD6-4915-9413-D2845F968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BBEB72-79B0-4431-B604-7ED195CC3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000BCA-8F62-4D8A-82BF-C386462F2E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smtClean="0"/>
              <a:t>4/10/2019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EF273-3500-46D3-B6E0-43B825D44F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34450-43DC-4ADF-867F-1FB2DDF89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reeform 8">
            <a:extLst>
              <a:ext uri="{FF2B5EF4-FFF2-40B4-BE49-F238E27FC236}">
                <a16:creationId xmlns:a16="http://schemas.microsoft.com/office/drawing/2014/main" id="{6AE3D36C-79BD-4366-8C3C-420F19982717}"/>
              </a:ext>
            </a:extLst>
          </p:cNvPr>
          <p:cNvSpPr/>
          <p:nvPr userDrawn="1"/>
        </p:nvSpPr>
        <p:spPr bwMode="auto">
          <a:xfrm>
            <a:off x="163906" y="796626"/>
            <a:ext cx="86598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818734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://chamilo.datacenter.uoc.gr/metchamilo/courses/MARILENAGEWRGANTA/index.php?id_session=0" TargetMode="Externa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diagramLayout" Target="../diagrams/layout5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diagramData" Target="../diagrams/data5.xml"/><Relationship Id="rId2" Type="http://schemas.openxmlformats.org/officeDocument/2006/relationships/diagramData" Target="../diagrams/data3.xml"/><Relationship Id="rId16" Type="http://schemas.microsoft.com/office/2007/relationships/diagramDrawing" Target="../diagrams/drawing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5" Type="http://schemas.openxmlformats.org/officeDocument/2006/relationships/diagramColors" Target="../diagrams/colors5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Relationship Id="rId1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12725" y="1433513"/>
            <a:ext cx="8931275" cy="2098675"/>
          </a:xfrm>
        </p:spPr>
        <p:txBody>
          <a:bodyPr>
            <a:noAutofit/>
          </a:bodyPr>
          <a:lstStyle/>
          <a:p>
            <a:pPr algn="ctr"/>
            <a:r>
              <a:rPr lang="el-GR" sz="2400" b="1" dirty="0">
                <a:solidFill>
                  <a:schemeClr val="tx1"/>
                </a:solidFill>
              </a:rPr>
              <a:t>Σχεδιασμός και ανάπτυξη εκπαιδευτικού υλικού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l-GR" sz="2400" b="1" dirty="0">
                <a:solidFill>
                  <a:schemeClr val="tx1"/>
                </a:solidFill>
              </a:rPr>
              <a:t>με την</a:t>
            </a:r>
            <a:br>
              <a:rPr lang="el-GR" sz="2400" b="1" dirty="0">
                <a:solidFill>
                  <a:schemeClr val="tx1"/>
                </a:solidFill>
              </a:rPr>
            </a:br>
            <a:r>
              <a:rPr lang="el-GR" sz="2400" b="1" dirty="0">
                <a:solidFill>
                  <a:schemeClr val="tx1"/>
                </a:solidFill>
              </a:rPr>
              <a:t>μέθοδο της </a:t>
            </a:r>
            <a:r>
              <a:rPr lang="el-GR" sz="2400" b="1" dirty="0" err="1">
                <a:solidFill>
                  <a:schemeClr val="tx1"/>
                </a:solidFill>
              </a:rPr>
              <a:t>ΕξΑΕ</a:t>
            </a:r>
            <a:r>
              <a:rPr lang="el-GR" sz="2400" b="1" dirty="0">
                <a:solidFill>
                  <a:schemeClr val="tx1"/>
                </a:solidFill>
              </a:rPr>
              <a:t> για την επιμόρφωση εκπαιδευτικών της</a:t>
            </a:r>
            <a:br>
              <a:rPr lang="el-GR" sz="2400" b="1" dirty="0">
                <a:solidFill>
                  <a:schemeClr val="tx1"/>
                </a:solidFill>
              </a:rPr>
            </a:br>
            <a:r>
              <a:rPr lang="el-GR" sz="2400" b="1" dirty="0">
                <a:solidFill>
                  <a:schemeClr val="tx1"/>
                </a:solidFill>
              </a:rPr>
              <a:t>πρωτοβάθμιας εκπαίδευσης με θέμα: Η ανάπτυξη της</a:t>
            </a:r>
            <a:br>
              <a:rPr lang="el-GR" sz="2400" b="1" dirty="0">
                <a:solidFill>
                  <a:schemeClr val="tx1"/>
                </a:solidFill>
              </a:rPr>
            </a:br>
            <a:r>
              <a:rPr lang="el-GR" sz="2400" b="1" dirty="0">
                <a:solidFill>
                  <a:schemeClr val="tx1"/>
                </a:solidFill>
              </a:rPr>
              <a:t>συναισθηματικής νοημοσύνης μέσω της ψηφιακής</a:t>
            </a:r>
            <a:br>
              <a:rPr lang="el-GR" sz="2400" b="1" dirty="0">
                <a:solidFill>
                  <a:schemeClr val="tx1"/>
                </a:solidFill>
              </a:rPr>
            </a:br>
            <a:r>
              <a:rPr lang="el-GR" sz="2400" b="1" dirty="0">
                <a:solidFill>
                  <a:schemeClr val="tx1"/>
                </a:solidFill>
              </a:rPr>
              <a:t>αφήγησης</a:t>
            </a:r>
          </a:p>
        </p:txBody>
      </p:sp>
      <p:cxnSp>
        <p:nvCxnSpPr>
          <p:cNvPr id="16" name="15 - Ευθεία γραμμή σύνδεσης"/>
          <p:cNvCxnSpPr/>
          <p:nvPr/>
        </p:nvCxnSpPr>
        <p:spPr bwMode="auto">
          <a:xfrm>
            <a:off x="1789760" y="1045383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81" name="11 - Ορθογώνιο"/>
          <p:cNvSpPr>
            <a:spLocks noChangeArrowheads="1"/>
          </p:cNvSpPr>
          <p:nvPr/>
        </p:nvSpPr>
        <p:spPr bwMode="auto">
          <a:xfrm>
            <a:off x="1604896" y="251187"/>
            <a:ext cx="7403909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el-GR" sz="1400" dirty="0">
                <a:latin typeface="Book Antiqua" panose="02040602050305030304" pitchFamily="18" charset="0"/>
              </a:rPr>
              <a:t>Πρόγραμμα Μεταπτυχιακών Σπουδών: </a:t>
            </a:r>
            <a:endParaRPr lang="en-US" sz="1400" dirty="0">
              <a:latin typeface="Book Antiqua" panose="02040602050305030304" pitchFamily="18" charset="0"/>
            </a:endParaRPr>
          </a:p>
          <a:p>
            <a:pPr algn="ctr"/>
            <a:r>
              <a:rPr lang="el-GR" sz="1400" dirty="0">
                <a:latin typeface="Book Antiqua" panose="02040602050305030304" pitchFamily="18" charset="0"/>
              </a:rPr>
              <a:t>«Επιστήμες της Αγωγής - Εξ Αποστάσεως Εκπαίδευση  με την χρήση των ΤΠΕ (e-</a:t>
            </a:r>
            <a:r>
              <a:rPr lang="el-GR" sz="1400" dirty="0" err="1">
                <a:latin typeface="Book Antiqua" panose="02040602050305030304" pitchFamily="18" charset="0"/>
              </a:rPr>
              <a:t>Learning</a:t>
            </a:r>
            <a:r>
              <a:rPr lang="el-GR" sz="1400" dirty="0">
                <a:latin typeface="Book Antiqua" panose="02040602050305030304" pitchFamily="18" charset="0"/>
              </a:rPr>
              <a:t>)»</a:t>
            </a:r>
            <a:endParaRPr lang="el-GR" sz="1200" dirty="0">
              <a:latin typeface="Book Antiqua" panose="02040602050305030304" pitchFamily="18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187624" y="5933891"/>
            <a:ext cx="720427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l-G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Ρέθυμνο,</a:t>
            </a:r>
            <a:r>
              <a:rPr kumimoji="0" lang="el-GR" sz="20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2019</a:t>
            </a:r>
            <a:endParaRPr kumimoji="0" lang="el-GR" sz="20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15 - Ευθεία γραμμή σύνδεσης"/>
          <p:cNvCxnSpPr/>
          <p:nvPr/>
        </p:nvCxnSpPr>
        <p:spPr bwMode="auto">
          <a:xfrm flipV="1">
            <a:off x="1789760" y="1101540"/>
            <a:ext cx="7034182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/>
        </p:nvCxnSpPr>
        <p:spPr bwMode="auto">
          <a:xfrm>
            <a:off x="1638680" y="5589240"/>
            <a:ext cx="6991725" cy="129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9 - Ορθογώνιο"/>
          <p:cNvSpPr/>
          <p:nvPr/>
        </p:nvSpPr>
        <p:spPr>
          <a:xfrm>
            <a:off x="1369379" y="3483916"/>
            <a:ext cx="68407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dirty="0"/>
              <a:t>Γεωργαντά Μαριλένα</a:t>
            </a:r>
          </a:p>
          <a:p>
            <a:pPr algn="ctr"/>
            <a:endParaRPr lang="el-GR" sz="3200" dirty="0"/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/>
        </p:nvGraphicFramePr>
        <p:xfrm>
          <a:off x="1789760" y="4892816"/>
          <a:ext cx="6096000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l-GR" sz="20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Η</a:t>
                      </a:r>
                      <a:r>
                        <a:rPr kumimoji="0" lang="el-GR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Μαυροειδής Ηλίας</a:t>
                      </a:r>
                    </a:p>
                    <a:p>
                      <a:endParaRPr lang="el-GR" sz="18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l-GR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Κουτσούμπα</a:t>
                      </a:r>
                      <a:r>
                        <a:rPr kumimoji="0" lang="el-GR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Μαρία</a:t>
                      </a:r>
                    </a:p>
                    <a:p>
                      <a:endParaRPr lang="el-GR" sz="18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l-GR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Γκιόσος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B</a:t>
                      </a:r>
                      <a:r>
                        <a:rPr kumimoji="0" lang="el-GR" sz="2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ασίλης</a:t>
                      </a:r>
                      <a:endParaRPr kumimoji="0" lang="el-GR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9 - Ορθογώνιο"/>
          <p:cNvSpPr/>
          <p:nvPr/>
        </p:nvSpPr>
        <p:spPr>
          <a:xfrm>
            <a:off x="1535809" y="4316989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800" dirty="0"/>
              <a:t>Επιτροπή Κρίσης ΔΕ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409962"/>
            <a:ext cx="7886700" cy="4971365"/>
          </a:xfrm>
        </p:spPr>
        <p:txBody>
          <a:bodyPr>
            <a:normAutofit/>
          </a:bodyPr>
          <a:lstStyle/>
          <a:p>
            <a:r>
              <a:rPr lang="el-GR" sz="3600" dirty="0"/>
              <a:t> Ας </a:t>
            </a:r>
            <a:r>
              <a:rPr lang="el-GR" sz="3600" dirty="0" err="1"/>
              <a:t>πλοηγηθούμε</a:t>
            </a:r>
            <a:r>
              <a:rPr lang="el-GR" sz="3600" dirty="0"/>
              <a:t>..</a:t>
            </a:r>
          </a:p>
          <a:p>
            <a:endParaRPr lang="el-GR" sz="1600" dirty="0"/>
          </a:p>
          <a:p>
            <a:endParaRPr lang="el-GR" sz="1600" dirty="0"/>
          </a:p>
          <a:p>
            <a:endParaRPr lang="el-GR" sz="1600" dirty="0"/>
          </a:p>
          <a:p>
            <a:endParaRPr lang="el-GR" sz="1600" dirty="0"/>
          </a:p>
          <a:p>
            <a:endParaRPr lang="el-GR" sz="1600" dirty="0"/>
          </a:p>
          <a:p>
            <a:endParaRPr lang="el-GR" sz="1100" dirty="0"/>
          </a:p>
          <a:p>
            <a:r>
              <a:rPr lang="en-US" sz="2000" dirty="0"/>
              <a:t>http://chamilo.datacenter.uoc.gr/metchamilo/courses/MARILENAGEWRGANTA/index.php?id_session=0</a:t>
            </a:r>
          </a:p>
          <a:p>
            <a:endParaRPr lang="el-G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71600" y="51863"/>
            <a:ext cx="8390756" cy="1044836"/>
          </a:xfrm>
        </p:spPr>
        <p:txBody>
          <a:bodyPr>
            <a:normAutofit fontScale="90000"/>
          </a:bodyPr>
          <a:lstStyle/>
          <a:p>
            <a:br>
              <a:rPr lang="el-GR" dirty="0"/>
            </a:br>
            <a:r>
              <a:rPr lang="el-GR" dirty="0"/>
              <a:t> Παραγόμενο εκπαιδευτικό υλικό (3/3)</a:t>
            </a:r>
            <a:endParaRPr lang="en-US" dirty="0"/>
          </a:p>
        </p:txBody>
      </p: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DC7188A5-351C-465A-85C3-3597997EB92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02"/>
          <a:stretch/>
        </p:blipFill>
        <p:spPr>
          <a:xfrm>
            <a:off x="4533020" y="2420888"/>
            <a:ext cx="3962400" cy="261059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776864" cy="576064"/>
          </a:xfrm>
        </p:spPr>
        <p:txBody>
          <a:bodyPr>
            <a:noAutofit/>
          </a:bodyPr>
          <a:lstStyle/>
          <a:p>
            <a:pPr algn="ctr"/>
            <a:r>
              <a:rPr lang="el-GR" sz="3600" dirty="0"/>
              <a:t> Μεθοδολογία (1/2) </a:t>
            </a:r>
            <a:endParaRPr lang="el-GR" sz="4000" b="1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DAC28CD3-337E-4675-BEC7-C5D2A3A336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4992881"/>
              </p:ext>
            </p:extLst>
          </p:nvPr>
        </p:nvGraphicFramePr>
        <p:xfrm>
          <a:off x="539552" y="1340768"/>
          <a:ext cx="8424936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B71F2B4-631C-4FA8-8282-597326FF7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 </a:t>
            </a:r>
            <a:r>
              <a:rPr lang="el-GR" sz="4000" dirty="0"/>
              <a:t>Μεθοδολογία</a:t>
            </a:r>
            <a:r>
              <a:rPr lang="el-GR" dirty="0"/>
              <a:t> (2/2) </a:t>
            </a:r>
            <a:endParaRPr lang="en-US" dirty="0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AE53FCF3-301A-4D7E-B3FD-A14B2C0C2C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5830897"/>
              </p:ext>
            </p:extLst>
          </p:nvPr>
        </p:nvGraphicFramePr>
        <p:xfrm>
          <a:off x="467544" y="1440516"/>
          <a:ext cx="8428806" cy="49408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3823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5697463-3593-4055-9FD9-494B8DA488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7500452"/>
              </p:ext>
            </p:extLst>
          </p:nvPr>
        </p:nvGraphicFramePr>
        <p:xfrm>
          <a:off x="2987824" y="1268760"/>
          <a:ext cx="604867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F2114BD7-8522-4832-81A6-EE05327E2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65127"/>
            <a:ext cx="8001000" cy="1075390"/>
          </a:xfrm>
        </p:spPr>
        <p:txBody>
          <a:bodyPr>
            <a:normAutofit fontScale="90000"/>
          </a:bodyPr>
          <a:lstStyle/>
          <a:p>
            <a:r>
              <a:rPr lang="el-GR" dirty="0"/>
              <a:t>Αποτελέσματα - Κύρια ευρήματα </a:t>
            </a:r>
            <a:r>
              <a:rPr lang="en-US" dirty="0"/>
              <a:t>(1/3)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07007792-F9CB-4647-99BB-7ED7DA135AAE}"/>
              </a:ext>
            </a:extLst>
          </p:cNvPr>
          <p:cNvSpPr/>
          <p:nvPr/>
        </p:nvSpPr>
        <p:spPr>
          <a:xfrm>
            <a:off x="504056" y="2348880"/>
            <a:ext cx="2483768" cy="21602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Συναισθηματική </a:t>
            </a:r>
          </a:p>
          <a:p>
            <a:pPr algn="ctr"/>
            <a:r>
              <a:rPr lang="el-GR" dirty="0">
                <a:solidFill>
                  <a:schemeClr val="tx1"/>
                </a:solidFill>
              </a:rPr>
              <a:t>Νοημοσύνη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847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6EE54E-DD17-4ED2-B6D2-83DEF8B48F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8803606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AF0F7C5A-B511-4F2B-A668-0671D9468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65127"/>
            <a:ext cx="8001000" cy="1075390"/>
          </a:xfrm>
        </p:spPr>
        <p:txBody>
          <a:bodyPr>
            <a:normAutofit fontScale="90000"/>
          </a:bodyPr>
          <a:lstStyle/>
          <a:p>
            <a:r>
              <a:rPr lang="el-GR" dirty="0"/>
              <a:t>Αποτελέσματα - Κύρια ευρήματα (</a:t>
            </a:r>
            <a:r>
              <a:rPr lang="en-US" dirty="0"/>
              <a:t>1/3)</a:t>
            </a:r>
          </a:p>
        </p:txBody>
      </p:sp>
    </p:spTree>
    <p:extLst>
      <p:ext uri="{BB962C8B-B14F-4D97-AF65-F5344CB8AC3E}">
        <p14:creationId xmlns:p14="http://schemas.microsoft.com/office/powerpoint/2010/main" val="39055291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90DE7E6-1A67-4BD8-8812-CB12C6D2A7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7457325"/>
              </p:ext>
            </p:extLst>
          </p:nvPr>
        </p:nvGraphicFramePr>
        <p:xfrm>
          <a:off x="323528" y="1628800"/>
          <a:ext cx="8820472" cy="46085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F4E85D5C-8CCE-4034-A9A7-D32F475B1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65127"/>
            <a:ext cx="8685584" cy="1075390"/>
          </a:xfrm>
        </p:spPr>
        <p:txBody>
          <a:bodyPr>
            <a:normAutofit fontScale="90000"/>
          </a:bodyPr>
          <a:lstStyle/>
          <a:p>
            <a:r>
              <a:rPr lang="el-GR" dirty="0"/>
              <a:t>Αποτελέσματα - Κύρια ευρήματα (2</a:t>
            </a:r>
            <a:r>
              <a:rPr lang="en-US" dirty="0"/>
              <a:t>/3)</a:t>
            </a:r>
          </a:p>
        </p:txBody>
      </p:sp>
    </p:spTree>
    <p:extLst>
      <p:ext uri="{BB962C8B-B14F-4D97-AF65-F5344CB8AC3E}">
        <p14:creationId xmlns:p14="http://schemas.microsoft.com/office/powerpoint/2010/main" val="25490376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0FD9541-6198-4436-A95E-CEC62FA8A6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9675892"/>
              </p:ext>
            </p:extLst>
          </p:nvPr>
        </p:nvGraphicFramePr>
        <p:xfrm>
          <a:off x="611560" y="1440517"/>
          <a:ext cx="8325544" cy="48555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917E5FE6-6E8F-41CD-A475-FC5AEB1BE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65127"/>
            <a:ext cx="8325544" cy="1075390"/>
          </a:xfrm>
        </p:spPr>
        <p:txBody>
          <a:bodyPr>
            <a:normAutofit fontScale="90000"/>
          </a:bodyPr>
          <a:lstStyle/>
          <a:p>
            <a:r>
              <a:rPr lang="el-GR" dirty="0"/>
              <a:t>Αποτελέσματα - Κύρια ευρήματα (2</a:t>
            </a:r>
            <a:r>
              <a:rPr lang="en-US" dirty="0"/>
              <a:t>/3)</a:t>
            </a:r>
          </a:p>
        </p:txBody>
      </p:sp>
    </p:spTree>
    <p:extLst>
      <p:ext uri="{BB962C8B-B14F-4D97-AF65-F5344CB8AC3E}">
        <p14:creationId xmlns:p14="http://schemas.microsoft.com/office/powerpoint/2010/main" val="18523976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0AF69DC-6023-4244-9EB2-41DE899C66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1352166"/>
              </p:ext>
            </p:extLst>
          </p:nvPr>
        </p:nvGraphicFramePr>
        <p:xfrm>
          <a:off x="628650" y="1825625"/>
          <a:ext cx="8263830" cy="4667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E76AEDDC-9975-48CF-9E3A-E0FD3943C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65127"/>
            <a:ext cx="8001000" cy="1075390"/>
          </a:xfrm>
        </p:spPr>
        <p:txBody>
          <a:bodyPr>
            <a:normAutofit fontScale="90000"/>
          </a:bodyPr>
          <a:lstStyle/>
          <a:p>
            <a:r>
              <a:rPr lang="el-GR" dirty="0"/>
              <a:t>Αποτελέσματα - Κύρια ευρήματα (</a:t>
            </a:r>
            <a:r>
              <a:rPr lang="en-US" dirty="0"/>
              <a:t>3/3)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6FFF4-D00C-4C24-B019-7639D8905D75}"/>
              </a:ext>
            </a:extLst>
          </p:cNvPr>
          <p:cNvSpPr txBox="1"/>
          <p:nvPr/>
        </p:nvSpPr>
        <p:spPr>
          <a:xfrm>
            <a:off x="1619672" y="1356072"/>
            <a:ext cx="55446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000" b="1" dirty="0"/>
              <a:t>Ψηφιακή Αφήγηση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41128116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776864" cy="576064"/>
          </a:xfrm>
        </p:spPr>
        <p:txBody>
          <a:bodyPr>
            <a:noAutofit/>
          </a:bodyPr>
          <a:lstStyle/>
          <a:p>
            <a:pPr algn="ctr"/>
            <a:r>
              <a:rPr lang="el-GR" sz="3600" dirty="0"/>
              <a:t>Συμπεράσματα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27584" y="1124744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dirty="0"/>
              <a:t>.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F01EE655-2BB3-4CCF-8F72-FFD61C5EF3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62090603"/>
              </p:ext>
            </p:extLst>
          </p:nvPr>
        </p:nvGraphicFramePr>
        <p:xfrm>
          <a:off x="323528" y="1484784"/>
          <a:ext cx="8820472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776864" cy="576064"/>
          </a:xfrm>
        </p:spPr>
        <p:txBody>
          <a:bodyPr>
            <a:noAutofit/>
          </a:bodyPr>
          <a:lstStyle/>
          <a:p>
            <a:pPr algn="ctr"/>
            <a:r>
              <a:rPr lang="el-GR" sz="4000" dirty="0"/>
              <a:t>Περιορισμοί της έρευνας</a:t>
            </a:r>
            <a:endParaRPr lang="el-GR" sz="40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991487-9574-4779-BF76-A1D16C190076}"/>
              </a:ext>
            </a:extLst>
          </p:cNvPr>
          <p:cNvSpPr/>
          <p:nvPr/>
        </p:nvSpPr>
        <p:spPr>
          <a:xfrm>
            <a:off x="827584" y="1628800"/>
            <a:ext cx="79208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800" dirty="0"/>
              <a:t>Δείγμα της έρευνας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800" dirty="0"/>
              <a:t>Έλλειψη επαρκών σε αριθμό υπολογιστών στο σχολείο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800" dirty="0"/>
              <a:t>Μεθοδολογικά εργαλεία</a:t>
            </a:r>
            <a:endParaRPr lang="en-US" sz="2800" dirty="0"/>
          </a:p>
        </p:txBody>
      </p:sp>
      <p:pic>
        <p:nvPicPr>
          <p:cNvPr id="9" name="Picture 8" descr="A close up of a toy&#10;&#10;Description generated with high confidence">
            <a:extLst>
              <a:ext uri="{FF2B5EF4-FFF2-40B4-BE49-F238E27FC236}">
                <a16:creationId xmlns:a16="http://schemas.microsoft.com/office/drawing/2014/main" id="{975A1DC4-3B2B-4FE7-BF9A-8CBC3C3AB7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2869817"/>
            <a:ext cx="3818136" cy="3370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108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86556"/>
            <a:ext cx="7886700" cy="4536504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endParaRPr lang="el-GR" sz="2800" dirty="0"/>
          </a:p>
          <a:p>
            <a:pPr marL="0" indent="0" algn="ctr">
              <a:lnSpc>
                <a:spcPct val="80000"/>
              </a:lnSpc>
              <a:buNone/>
            </a:pPr>
            <a:r>
              <a:rPr lang="el-GR" altLang="zh-CN" sz="2800" b="0" dirty="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Η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ανάδειξη της σημασίας ανάπτυξης της συναισθηματικής νοημοσύνης στην σχολική εκπαίδευση με την συμβολή της μεθοδολογίας της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ΕξΑΕ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400" dirty="0">
              <a:ea typeface="SimSun" panose="02010600030101010101" pitchFamily="2" charset="-122"/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/>
              <a:t> </a:t>
            </a:r>
            <a:r>
              <a:rPr lang="el-GR" sz="3600" dirty="0"/>
              <a:t>Σκοπός της εργασίας</a:t>
            </a:r>
            <a:endParaRPr lang="el-GR" sz="3600" b="1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838200" y="319088"/>
            <a:ext cx="7391400" cy="661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3200" dirty="0">
                <a:solidFill>
                  <a:srgbClr val="FFFFFF"/>
                </a:solidFill>
              </a:rPr>
              <a:t>Ο </a:t>
            </a:r>
            <a:endParaRPr lang="en-US" sz="3200" dirty="0">
              <a:solidFill>
                <a:srgbClr val="FFFFFF"/>
              </a:solidFill>
            </a:endParaRPr>
          </a:p>
          <a:p>
            <a:pPr fontAlgn="auto">
              <a:spcAft>
                <a:spcPts val="0"/>
              </a:spcAft>
            </a:pPr>
            <a:endParaRPr lang="en-US" altLang="zh-CN" dirty="0">
              <a:ea typeface="SimSun" panose="02010600030101010101" pitchFamily="2" charset="-122"/>
            </a:endParaRPr>
          </a:p>
        </p:txBody>
      </p:sp>
      <p:pic>
        <p:nvPicPr>
          <p:cNvPr id="14" name="Picture 13" descr="A close up of a logo&#10;&#10;Description generated with very high confidenc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286" y="2961027"/>
            <a:ext cx="4789427" cy="28083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idx="4294967295"/>
          </p:nvPr>
        </p:nvSpPr>
        <p:spPr>
          <a:xfrm>
            <a:off x="0" y="319088"/>
            <a:ext cx="8820150" cy="563562"/>
          </a:xfrm>
        </p:spPr>
        <p:txBody>
          <a:bodyPr>
            <a:normAutofit/>
          </a:bodyPr>
          <a:lstStyle/>
          <a:p>
            <a:pPr algn="ctr"/>
            <a:r>
              <a:rPr lang="el-GR" b="1" dirty="0"/>
              <a:t>Σκέψεις για μελλοντικές έρευνες</a:t>
            </a:r>
          </a:p>
        </p:txBody>
      </p:sp>
      <p:sp>
        <p:nvSpPr>
          <p:cNvPr id="5" name="Επεξήγηση με σύννεφο 4"/>
          <p:cNvSpPr/>
          <p:nvPr/>
        </p:nvSpPr>
        <p:spPr>
          <a:xfrm>
            <a:off x="16337" y="1556792"/>
            <a:ext cx="2592288" cy="1944216"/>
          </a:xfrm>
          <a:prstGeom prst="cloudCallout">
            <a:avLst>
              <a:gd name="adj1" fmla="val 84655"/>
              <a:gd name="adj2" fmla="val 718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Αξιοπιστία υλικού με πειραματική ομάδα και ομάδα ελέγχου</a:t>
            </a:r>
          </a:p>
        </p:txBody>
      </p:sp>
      <p:sp>
        <p:nvSpPr>
          <p:cNvPr id="6" name="Επεξήγηση με σύννεφο 5"/>
          <p:cNvSpPr/>
          <p:nvPr/>
        </p:nvSpPr>
        <p:spPr>
          <a:xfrm>
            <a:off x="6353041" y="4653136"/>
            <a:ext cx="2683455" cy="1872208"/>
          </a:xfrm>
          <a:prstGeom prst="cloudCallout">
            <a:avLst>
              <a:gd name="adj1" fmla="val -76227"/>
              <a:gd name="adj2" fmla="val -377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err="1"/>
              <a:t>Αυτοαξιολόγηση</a:t>
            </a:r>
            <a:r>
              <a:rPr lang="el-GR" dirty="0"/>
              <a:t> των μαθητών καθ’ όλη τη διάρκεια του προγράμματος</a:t>
            </a:r>
          </a:p>
        </p:txBody>
      </p:sp>
      <p:sp>
        <p:nvSpPr>
          <p:cNvPr id="7" name="Επεξήγηση με σύννεφο 6"/>
          <p:cNvSpPr/>
          <p:nvPr/>
        </p:nvSpPr>
        <p:spPr>
          <a:xfrm>
            <a:off x="6444208" y="980728"/>
            <a:ext cx="2683455" cy="2232248"/>
          </a:xfrm>
          <a:prstGeom prst="cloudCallout">
            <a:avLst>
              <a:gd name="adj1" fmla="val -87480"/>
              <a:gd name="adj2" fmla="val 724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Συνάφεια μύθων και συναισθημάτων</a:t>
            </a:r>
          </a:p>
        </p:txBody>
      </p:sp>
      <p:sp>
        <p:nvSpPr>
          <p:cNvPr id="8" name="Επεξήγηση με σύννεφο 7"/>
          <p:cNvSpPr/>
          <p:nvPr/>
        </p:nvSpPr>
        <p:spPr>
          <a:xfrm>
            <a:off x="251520" y="4509120"/>
            <a:ext cx="2232248" cy="1872208"/>
          </a:xfrm>
          <a:prstGeom prst="cloudCallout">
            <a:avLst>
              <a:gd name="adj1" fmla="val 96561"/>
              <a:gd name="adj2" fmla="val -400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Ρόλος ψηφιακών παιχνιδιών</a:t>
            </a:r>
          </a:p>
        </p:txBody>
      </p:sp>
      <p:pic>
        <p:nvPicPr>
          <p:cNvPr id="901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501008"/>
            <a:ext cx="1800200" cy="2724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- Επεξήγηση με σύννεφο"/>
          <p:cNvSpPr/>
          <p:nvPr/>
        </p:nvSpPr>
        <p:spPr>
          <a:xfrm>
            <a:off x="3419872" y="908720"/>
            <a:ext cx="2592288" cy="1872208"/>
          </a:xfrm>
          <a:prstGeom prst="cloudCallout">
            <a:avLst>
              <a:gd name="adj1" fmla="val -6524"/>
              <a:gd name="adj2" fmla="val 869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Έλεγχος επίδρασης στην ακαδημαϊκή επίδοση των μαθητών</a:t>
            </a:r>
          </a:p>
        </p:txBody>
      </p:sp>
    </p:spTree>
    <p:extLst>
      <p:ext uri="{BB962C8B-B14F-4D97-AF65-F5344CB8AC3E}">
        <p14:creationId xmlns:p14="http://schemas.microsoft.com/office/powerpoint/2010/main" val="2349391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text, map&#10;&#10;Description generated with very high confidence">
            <a:extLst>
              <a:ext uri="{FF2B5EF4-FFF2-40B4-BE49-F238E27FC236}">
                <a16:creationId xmlns:a16="http://schemas.microsoft.com/office/drawing/2014/main" id="{5A9AB133-1B9E-43D6-B576-D22BAA45F3B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844824"/>
            <a:ext cx="6371406" cy="396043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1329E0F-6398-4C48-BC44-3323D2EF1729}"/>
              </a:ext>
            </a:extLst>
          </p:cNvPr>
          <p:cNvSpPr/>
          <p:nvPr/>
        </p:nvSpPr>
        <p:spPr>
          <a:xfrm>
            <a:off x="1403648" y="330042"/>
            <a:ext cx="728436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3000" b="1" dirty="0"/>
              <a:t>Σας ευχαριστώ για την προσοχή σας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0" y="457200"/>
            <a:ext cx="7038503" cy="959662"/>
          </a:xfrm>
        </p:spPr>
        <p:txBody>
          <a:bodyPr>
            <a:noAutofit/>
          </a:bodyPr>
          <a:lstStyle/>
          <a:p>
            <a:pPr algn="ctr"/>
            <a:r>
              <a:rPr lang="el-GR" sz="3600" dirty="0"/>
              <a:t> </a:t>
            </a:r>
            <a:r>
              <a:rPr lang="el-GR" sz="3600" b="1" dirty="0"/>
              <a:t>Συνεισφορά της διπλωματικής</a:t>
            </a:r>
          </a:p>
        </p:txBody>
      </p:sp>
      <p:pic>
        <p:nvPicPr>
          <p:cNvPr id="37" name="Content Placeholder 3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085" y="1983072"/>
            <a:ext cx="1963082" cy="4029805"/>
          </a:xfrm>
        </p:spPr>
      </p:pic>
      <p:sp>
        <p:nvSpPr>
          <p:cNvPr id="33" name="Text Placeholder 32"/>
          <p:cNvSpPr>
            <a:spLocks noGrp="1"/>
          </p:cNvSpPr>
          <p:nvPr>
            <p:ph type="body" sz="half" idx="2"/>
          </p:nvPr>
        </p:nvSpPr>
        <p:spPr>
          <a:xfrm>
            <a:off x="2609809" y="1416862"/>
            <a:ext cx="6354679" cy="4748441"/>
          </a:xfrm>
        </p:spPr>
        <p:txBody>
          <a:bodyPr/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n-US" dirty="0"/>
          </a:p>
        </p:txBody>
      </p:sp>
      <p:grpSp>
        <p:nvGrpSpPr>
          <p:cNvPr id="50" name="Group 48"/>
          <p:cNvGrpSpPr/>
          <p:nvPr/>
        </p:nvGrpSpPr>
        <p:grpSpPr bwMode="auto">
          <a:xfrm>
            <a:off x="2102357" y="2029776"/>
            <a:ext cx="381000" cy="381000"/>
            <a:chOff x="2078" y="1680"/>
            <a:chExt cx="1615" cy="1615"/>
          </a:xfrm>
        </p:grpSpPr>
        <p:sp>
          <p:nvSpPr>
            <p:cNvPr id="51" name="Oval 49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57150" algn="ctr">
              <a:noFill/>
              <a:rou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 w="9525" algn="ctr">
              <a:noFill/>
              <a:rou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el-GR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FFCC00">
                    <a:gamma/>
                    <a:shade val="0"/>
                    <a:invGamma/>
                  </a:srgbClr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el-GR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endParaRPr lang="el-GR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FFCC00">
                    <a:gamma/>
                    <a:shade val="48627"/>
                    <a:invGamma/>
                  </a:srgb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endParaRPr lang="el-GR"/>
            </a:p>
          </p:txBody>
        </p:sp>
      </p:grpSp>
      <p:sp>
        <p:nvSpPr>
          <p:cNvPr id="57" name="AutoShape 47"/>
          <p:cNvSpPr>
            <a:spLocks noChangeArrowheads="1"/>
          </p:cNvSpPr>
          <p:nvPr/>
        </p:nvSpPr>
        <p:spPr bwMode="gray">
          <a:xfrm>
            <a:off x="2494514" y="1983988"/>
            <a:ext cx="5218576" cy="49372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</a:ln>
          <a:effectLst/>
        </p:spPr>
        <p:txBody>
          <a:bodyPr wrap="none" anchor="ctr"/>
          <a:lstStyle/>
          <a:p>
            <a:pPr eaLnBrk="0" hangingPunct="0"/>
            <a:r>
              <a:rPr lang="el-GR" altLang="zh-CN" b="1" dirty="0">
                <a:ea typeface="SimSun" panose="02010600030101010101" pitchFamily="2" charset="-122"/>
              </a:rPr>
              <a:t>Δημιουργία νέου τρόπου διδασκαλίας</a:t>
            </a:r>
          </a:p>
        </p:txBody>
      </p:sp>
      <p:sp>
        <p:nvSpPr>
          <p:cNvPr id="58" name="AutoShape 46"/>
          <p:cNvSpPr>
            <a:spLocks noChangeArrowheads="1"/>
          </p:cNvSpPr>
          <p:nvPr/>
        </p:nvSpPr>
        <p:spPr bwMode="gray">
          <a:xfrm>
            <a:off x="3035075" y="2669856"/>
            <a:ext cx="5948993" cy="50800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</a:ln>
          <a:effectLst/>
        </p:spPr>
        <p:txBody>
          <a:bodyPr wrap="none" anchor="ctr"/>
          <a:lstStyle/>
          <a:p>
            <a:pPr eaLnBrk="0" hangingPunct="0"/>
            <a:r>
              <a:rPr lang="el-GR" altLang="zh-CN" b="1" dirty="0">
                <a:ea typeface="SimSun" panose="02010600030101010101" pitchFamily="2" charset="-122"/>
              </a:rPr>
              <a:t>Ανάπτυξη της συναισθηματικής νοημοσύνης</a:t>
            </a:r>
          </a:p>
        </p:txBody>
      </p:sp>
      <p:grpSp>
        <p:nvGrpSpPr>
          <p:cNvPr id="59" name="Group 55"/>
          <p:cNvGrpSpPr/>
          <p:nvPr/>
        </p:nvGrpSpPr>
        <p:grpSpPr bwMode="auto">
          <a:xfrm>
            <a:off x="2632163" y="2761653"/>
            <a:ext cx="381000" cy="381000"/>
            <a:chOff x="2078" y="1680"/>
            <a:chExt cx="1615" cy="1615"/>
          </a:xfrm>
        </p:grpSpPr>
        <p:sp>
          <p:nvSpPr>
            <p:cNvPr id="60" name="Oval 56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57150" algn="ctr">
              <a:noFill/>
              <a:rou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1" name="Oval 57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 w="9525" algn="ctr">
              <a:noFill/>
              <a:rou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2" name="Oval 58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el-GR"/>
            </a:p>
          </p:txBody>
        </p:sp>
        <p:sp>
          <p:nvSpPr>
            <p:cNvPr id="63" name="Oval 59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48BE67">
                    <a:gamma/>
                    <a:shade val="0"/>
                    <a:invGamma/>
                  </a:srgbClr>
                </a:gs>
                <a:gs pos="100000">
                  <a:srgbClr val="48BE67"/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el-GR"/>
            </a:p>
          </p:txBody>
        </p:sp>
        <p:sp>
          <p:nvSpPr>
            <p:cNvPr id="64" name="Oval 60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endParaRPr lang="el-GR"/>
            </a:p>
          </p:txBody>
        </p:sp>
        <p:sp>
          <p:nvSpPr>
            <p:cNvPr id="65" name="Oval 61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48BE67"/>
                </a:gs>
                <a:gs pos="100000">
                  <a:srgbClr val="48BE67">
                    <a:gamma/>
                    <a:shade val="48627"/>
                    <a:invGamma/>
                  </a:srgb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endParaRPr lang="el-GR"/>
            </a:p>
          </p:txBody>
        </p:sp>
      </p:grpSp>
      <p:sp>
        <p:nvSpPr>
          <p:cNvPr id="66" name="AutoShape 45"/>
          <p:cNvSpPr>
            <a:spLocks noChangeArrowheads="1"/>
          </p:cNvSpPr>
          <p:nvPr/>
        </p:nvSpPr>
        <p:spPr bwMode="gray">
          <a:xfrm>
            <a:off x="3232515" y="3415749"/>
            <a:ext cx="4419600" cy="50800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</a:ln>
          <a:effectLst/>
        </p:spPr>
        <p:txBody>
          <a:bodyPr wrap="none" anchor="ctr"/>
          <a:lstStyle/>
          <a:p>
            <a:pPr eaLnBrk="0" hangingPunct="0"/>
            <a:r>
              <a:rPr lang="el-GR" altLang="zh-CN" b="1" dirty="0">
                <a:ea typeface="SimSun" panose="02010600030101010101" pitchFamily="2" charset="-122"/>
              </a:rPr>
              <a:t>Χρήση ψηφιακών εργαλείων</a:t>
            </a:r>
          </a:p>
        </p:txBody>
      </p:sp>
      <p:grpSp>
        <p:nvGrpSpPr>
          <p:cNvPr id="67" name="Group 62"/>
          <p:cNvGrpSpPr/>
          <p:nvPr/>
        </p:nvGrpSpPr>
        <p:grpSpPr bwMode="auto">
          <a:xfrm>
            <a:off x="2840050" y="3514723"/>
            <a:ext cx="381000" cy="381000"/>
            <a:chOff x="2078" y="1680"/>
            <a:chExt cx="1615" cy="1615"/>
          </a:xfrm>
        </p:grpSpPr>
        <p:sp>
          <p:nvSpPr>
            <p:cNvPr id="68" name="Oval 63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57150" algn="ctr">
              <a:noFill/>
              <a:rou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9" name="Oval 64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 w="9525" algn="ctr">
              <a:noFill/>
              <a:rou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70" name="Oval 65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el-GR"/>
            </a:p>
          </p:txBody>
        </p:sp>
        <p:sp>
          <p:nvSpPr>
            <p:cNvPr id="71" name="Oval 66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21B3E1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el-GR"/>
            </a:p>
          </p:txBody>
        </p:sp>
        <p:sp>
          <p:nvSpPr>
            <p:cNvPr id="72" name="Oval 67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endParaRPr lang="el-GR"/>
            </a:p>
          </p:txBody>
        </p:sp>
        <p:sp>
          <p:nvSpPr>
            <p:cNvPr id="73" name="Oval 68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21B3E1">
                    <a:gamma/>
                    <a:shade val="48627"/>
                    <a:invGamma/>
                  </a:srgb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endParaRPr lang="el-GR"/>
            </a:p>
          </p:txBody>
        </p:sp>
      </p:grpSp>
      <p:sp>
        <p:nvSpPr>
          <p:cNvPr id="74" name="AutoShape 44"/>
          <p:cNvSpPr>
            <a:spLocks noChangeArrowheads="1"/>
          </p:cNvSpPr>
          <p:nvPr/>
        </p:nvSpPr>
        <p:spPr bwMode="gray">
          <a:xfrm>
            <a:off x="3149261" y="4265569"/>
            <a:ext cx="5422602" cy="629952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</a:ln>
          <a:effectLst/>
        </p:spPr>
        <p:txBody>
          <a:bodyPr wrap="none" anchor="ctr"/>
          <a:lstStyle/>
          <a:p>
            <a:pPr eaLnBrk="0" hangingPunct="0"/>
            <a:r>
              <a:rPr lang="el-GR" altLang="zh-CN" b="1" dirty="0">
                <a:ea typeface="SimSun" panose="02010600030101010101" pitchFamily="2" charset="-122"/>
              </a:rPr>
              <a:t>Ολόπλευρη ανάπτυξη των μαθητών</a:t>
            </a:r>
          </a:p>
        </p:txBody>
      </p:sp>
      <p:grpSp>
        <p:nvGrpSpPr>
          <p:cNvPr id="75" name="Group 69"/>
          <p:cNvGrpSpPr/>
          <p:nvPr/>
        </p:nvGrpSpPr>
        <p:grpSpPr bwMode="auto">
          <a:xfrm>
            <a:off x="2780368" y="4401752"/>
            <a:ext cx="381000" cy="381000"/>
            <a:chOff x="2078" y="1680"/>
            <a:chExt cx="1615" cy="1615"/>
          </a:xfrm>
        </p:grpSpPr>
        <p:sp>
          <p:nvSpPr>
            <p:cNvPr id="76" name="Oval 70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57150" algn="ctr">
              <a:noFill/>
              <a:rou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77" name="Oval 71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 w="9525" algn="ctr">
              <a:noFill/>
              <a:rou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78" name="Oval 72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el-GR"/>
            </a:p>
          </p:txBody>
        </p:sp>
        <p:sp>
          <p:nvSpPr>
            <p:cNvPr id="79" name="Oval 73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8D67E1">
                    <a:gamma/>
                    <a:shade val="0"/>
                    <a:invGamma/>
                  </a:srgbClr>
                </a:gs>
                <a:gs pos="100000">
                  <a:srgbClr val="8D67E1"/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el-GR"/>
            </a:p>
          </p:txBody>
        </p:sp>
        <p:sp>
          <p:nvSpPr>
            <p:cNvPr id="80" name="Oval 74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endParaRPr lang="el-GR"/>
            </a:p>
          </p:txBody>
        </p:sp>
        <p:sp>
          <p:nvSpPr>
            <p:cNvPr id="81" name="Oval 75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8D67E1"/>
                </a:gs>
                <a:gs pos="100000">
                  <a:srgbClr val="8D67E1">
                    <a:gamma/>
                    <a:shade val="48627"/>
                    <a:invGamma/>
                  </a:srgbClr>
                </a:gs>
              </a:gsLst>
              <a:lin ang="2700000" scaled="1"/>
            </a:gradFill>
            <a:ln w="38100" algn="ctr">
              <a:noFill/>
              <a:round/>
            </a:ln>
            <a:effectLst/>
          </p:spPr>
          <p:txBody>
            <a:bodyPr anchor="ctr">
              <a:spAutoFit/>
            </a:bodyPr>
            <a:lstStyle/>
            <a:p>
              <a:endParaRPr lang="el-GR"/>
            </a:p>
          </p:txBody>
        </p:sp>
      </p:grpSp>
      <p:sp>
        <p:nvSpPr>
          <p:cNvPr id="82" name="AutoShape 47"/>
          <p:cNvSpPr>
            <a:spLocks noChangeArrowheads="1"/>
          </p:cNvSpPr>
          <p:nvPr/>
        </p:nvSpPr>
        <p:spPr bwMode="gray">
          <a:xfrm>
            <a:off x="2899398" y="5141238"/>
            <a:ext cx="6084670" cy="841995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</a:ln>
          <a:effectLst/>
        </p:spPr>
        <p:txBody>
          <a:bodyPr wrap="none" anchor="ctr"/>
          <a:lstStyle/>
          <a:p>
            <a:pPr eaLnBrk="0" hangingPunct="0"/>
            <a:r>
              <a:rPr lang="el-GR" altLang="zh-CN" b="1" dirty="0">
                <a:ea typeface="SimSun" panose="02010600030101010101" pitchFamily="2" charset="-122"/>
              </a:rPr>
              <a:t>Σχεδιασμός εκπαιδευτικού ψηφιακού υλικού </a:t>
            </a:r>
          </a:p>
          <a:p>
            <a:pPr eaLnBrk="0" hangingPunct="0"/>
            <a:r>
              <a:rPr lang="el-GR" altLang="zh-CN" b="1" dirty="0">
                <a:ea typeface="SimSun" panose="02010600030101010101" pitchFamily="2" charset="-122"/>
              </a:rPr>
              <a:t>με την μεθοδολογία της </a:t>
            </a:r>
            <a:r>
              <a:rPr lang="el-GR" altLang="zh-CN" b="1" dirty="0" err="1">
                <a:ea typeface="SimSun" panose="02010600030101010101" pitchFamily="2" charset="-122"/>
              </a:rPr>
              <a:t>ΕξΑΕ</a:t>
            </a:r>
            <a:r>
              <a:rPr lang="el-GR" altLang="zh-CN" b="1" dirty="0">
                <a:ea typeface="SimSun" panose="02010600030101010101" pitchFamily="2" charset="-122"/>
              </a:rPr>
              <a:t> </a:t>
            </a:r>
          </a:p>
        </p:txBody>
      </p:sp>
      <p:pic>
        <p:nvPicPr>
          <p:cNvPr id="8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8372" y="5186690"/>
            <a:ext cx="384175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4" name="AutoShape 41"/>
          <p:cNvSpPr>
            <a:spLocks noChangeArrowheads="1"/>
          </p:cNvSpPr>
          <p:nvPr/>
        </p:nvSpPr>
        <p:spPr bwMode="ltGray">
          <a:xfrm rot="5400000">
            <a:off x="-1943200" y="1727795"/>
            <a:ext cx="4824413" cy="4770438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1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-1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1">
            <a:gsLst>
              <a:gs pos="0">
                <a:schemeClr val="bg2">
                  <a:gamma/>
                  <a:tint val="45490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tint val="45490"/>
                  <a:invGamma/>
                </a:schemeClr>
              </a:gs>
            </a:gsLst>
            <a:lin ang="0" scaled="1"/>
          </a:gradFill>
          <a:ln w="9525" algn="ctr">
            <a:noFill/>
            <a:miter lim="800000"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  <p:bldP spid="66" grpId="0" animBg="1"/>
      <p:bldP spid="74" grpId="0" animBg="1"/>
      <p:bldP spid="8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43000" y="365127"/>
            <a:ext cx="7372350" cy="831625"/>
          </a:xfrm>
        </p:spPr>
        <p:txBody>
          <a:bodyPr>
            <a:normAutofit/>
          </a:bodyPr>
          <a:lstStyle/>
          <a:p>
            <a:pPr algn="ctr"/>
            <a:r>
              <a:rPr lang="el-GR" dirty="0"/>
              <a:t>Ερευνητικά Ερωτήματα</a:t>
            </a:r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76328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sz="3200" dirty="0"/>
          </a:p>
          <a:p>
            <a:endParaRPr lang="el-GR" sz="3200" dirty="0"/>
          </a:p>
          <a:p>
            <a:endParaRPr lang="el-GR" sz="3200" dirty="0"/>
          </a:p>
          <a:p>
            <a:endParaRPr lang="el-GR" sz="3200" dirty="0"/>
          </a:p>
          <a:p>
            <a:endParaRPr lang="el-GR" sz="3200" dirty="0"/>
          </a:p>
        </p:txBody>
      </p:sp>
      <p:graphicFrame>
        <p:nvGraphicFramePr>
          <p:cNvPr id="5" name="Διάγραμμα 2"/>
          <p:cNvGraphicFramePr/>
          <p:nvPr>
            <p:extLst>
              <p:ext uri="{D42A27DB-BD31-4B8C-83A1-F6EECF244321}">
                <p14:modId xmlns:p14="http://schemas.microsoft.com/office/powerpoint/2010/main" val="327352560"/>
              </p:ext>
            </p:extLst>
          </p:nvPr>
        </p:nvGraphicFramePr>
        <p:xfrm>
          <a:off x="539552" y="1556791"/>
          <a:ext cx="8352928" cy="49360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59444" y="260648"/>
            <a:ext cx="7886700" cy="711149"/>
          </a:xfrm>
        </p:spPr>
        <p:txBody>
          <a:bodyPr>
            <a:noAutofit/>
          </a:bodyPr>
          <a:lstStyle/>
          <a:p>
            <a:pPr algn="ctr"/>
            <a:r>
              <a:rPr lang="el-GR" sz="3600" b="1" dirty="0"/>
              <a:t> Δομή της εργασίας</a:t>
            </a:r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3434041686"/>
              </p:ext>
            </p:extLst>
          </p:nvPr>
        </p:nvGraphicFramePr>
        <p:xfrm>
          <a:off x="914532" y="993900"/>
          <a:ext cx="8049955" cy="5337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pPr algn="ctr"/>
            <a:r>
              <a:rPr lang="el-GR" sz="3600" dirty="0"/>
              <a:t> Θεωρητικό Πλαίσιο (1/3) </a:t>
            </a:r>
            <a:endParaRPr lang="el-GR" sz="3600" b="1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1524000" y="1397000"/>
          <a:ext cx="6144344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1524000" y="1700808"/>
          <a:ext cx="6695728" cy="4208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182722560"/>
              </p:ext>
            </p:extLst>
          </p:nvPr>
        </p:nvGraphicFramePr>
        <p:xfrm>
          <a:off x="924272" y="1397000"/>
          <a:ext cx="7680176" cy="4511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6" name="Explosion: 14 Points 5">
            <a:extLst>
              <a:ext uri="{FF2B5EF4-FFF2-40B4-BE49-F238E27FC236}">
                <a16:creationId xmlns:a16="http://schemas.microsoft.com/office/drawing/2014/main" id="{DDBF5981-95A8-4B19-BDB0-8C4E532DD448}"/>
              </a:ext>
            </a:extLst>
          </p:cNvPr>
          <p:cNvSpPr/>
          <p:nvPr/>
        </p:nvSpPr>
        <p:spPr>
          <a:xfrm rot="894787">
            <a:off x="1979712" y="4365104"/>
            <a:ext cx="3031175" cy="2088232"/>
          </a:xfrm>
          <a:prstGeom prst="irregularSeal2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Ψηφιακή αφήγηση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 </a:t>
            </a:r>
            <a:r>
              <a:rPr lang="el-GR" sz="3600" dirty="0"/>
              <a:t>Θεωρητικό Πλαίσιο (2/3) </a:t>
            </a:r>
            <a:endParaRPr lang="en-US" sz="3600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ltGray">
          <a:xfrm>
            <a:off x="1117868" y="1590215"/>
            <a:ext cx="5880100" cy="4495800"/>
          </a:xfrm>
          <a:prstGeom prst="rightArrow">
            <a:avLst>
              <a:gd name="adj1" fmla="val 79306"/>
              <a:gd name="adj2" fmla="val 32395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endParaRPr lang="el-GR">
              <a:solidFill>
                <a:srgbClr val="000066"/>
              </a:solidFill>
            </a:endParaRP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blackWhite">
          <a:xfrm>
            <a:off x="1083150" y="2044313"/>
            <a:ext cx="403860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</a:ln>
          <a:effectLst/>
        </p:spPr>
        <p:txBody>
          <a:bodyPr wrap="none" lIns="91429" tIns="45715" rIns="91429" bIns="45715" anchor="ctr"/>
          <a:lstStyle/>
          <a:p>
            <a:pPr lvl="0" algn="ctr"/>
            <a:r>
              <a:rPr lang="el-GR" sz="2000" b="1" dirty="0">
                <a:solidFill>
                  <a:schemeClr val="bg1"/>
                </a:solidFill>
              </a:rPr>
              <a:t>Θεωρητικό υπόβαθρο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blackWhite">
          <a:xfrm>
            <a:off x="1156832" y="3253601"/>
            <a:ext cx="403860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rgbClr val="699D5F"/>
              </a:gs>
              <a:gs pos="100000">
                <a:srgbClr val="699D5F">
                  <a:gamma/>
                  <a:tint val="69804"/>
                  <a:invGamma/>
                </a:srgbClr>
              </a:gs>
            </a:gsLst>
            <a:lin ang="5400000" scaled="1"/>
          </a:gradFill>
          <a:ln w="25400">
            <a:solidFill>
              <a:schemeClr val="bg1"/>
            </a:solidFill>
            <a:round/>
          </a:ln>
          <a:effectLst/>
        </p:spPr>
        <p:txBody>
          <a:bodyPr wrap="none" lIns="91429" tIns="45715" rIns="91429" bIns="45715" anchor="ctr"/>
          <a:lstStyle/>
          <a:p>
            <a:pPr lvl="0" algn="ctr"/>
            <a:r>
              <a:rPr lang="el-GR" sz="2000" b="1" dirty="0">
                <a:solidFill>
                  <a:schemeClr val="bg1"/>
                </a:solidFill>
              </a:rPr>
              <a:t>Σύγχρονες έρευνες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blackWhite">
          <a:xfrm>
            <a:off x="1186309" y="4629309"/>
            <a:ext cx="403860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</a:ln>
          <a:effectLst/>
        </p:spPr>
        <p:txBody>
          <a:bodyPr wrap="none" lIns="91429" tIns="45715" rIns="91429" bIns="45715" anchor="ctr"/>
          <a:lstStyle/>
          <a:p>
            <a:pPr lvl="0" algn="ctr"/>
            <a:r>
              <a:rPr lang="el-GR" sz="2000" b="1" dirty="0">
                <a:solidFill>
                  <a:schemeClr val="bg1"/>
                </a:solidFill>
              </a:rPr>
              <a:t>Καλές Πρακτικές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848872" cy="1008112"/>
          </a:xfrm>
        </p:spPr>
        <p:txBody>
          <a:bodyPr>
            <a:noAutofit/>
          </a:bodyPr>
          <a:lstStyle/>
          <a:p>
            <a:br>
              <a:rPr lang="el-GR" sz="3600" dirty="0"/>
            </a:br>
            <a:r>
              <a:rPr lang="el-GR" sz="3600" dirty="0"/>
              <a:t> Παραγόμενο εκπαιδευτικό υλικό (1/3)</a:t>
            </a:r>
            <a:endParaRPr lang="el-GR" sz="3600" b="1" dirty="0">
              <a:solidFill>
                <a:srgbClr val="FF0000"/>
              </a:solidFill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971600" y="1484784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dirty="0"/>
              <a:t> 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141623474"/>
              </p:ext>
            </p:extLst>
          </p:nvPr>
        </p:nvGraphicFramePr>
        <p:xfrm>
          <a:off x="1391816" y="2183500"/>
          <a:ext cx="6792416" cy="4120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Freeform 12"/>
          <p:cNvSpPr/>
          <p:nvPr/>
        </p:nvSpPr>
        <p:spPr bwMode="gray">
          <a:xfrm rot="977903">
            <a:off x="5552421" y="1388872"/>
            <a:ext cx="1250826" cy="1008112"/>
          </a:xfrm>
          <a:custGeom>
            <a:avLst/>
            <a:gdLst/>
            <a:ahLst/>
            <a:cxnLst>
              <a:cxn ang="0">
                <a:pos x="0" y="774"/>
              </a:cxn>
              <a:cxn ang="0">
                <a:pos x="2" y="770"/>
              </a:cxn>
              <a:cxn ang="0">
                <a:pos x="8" y="754"/>
              </a:cxn>
              <a:cxn ang="0">
                <a:pos x="16" y="730"/>
              </a:cxn>
              <a:cxn ang="0">
                <a:pos x="32" y="698"/>
              </a:cxn>
              <a:cxn ang="0">
                <a:pos x="50" y="660"/>
              </a:cxn>
              <a:cxn ang="0">
                <a:pos x="76" y="618"/>
              </a:cxn>
              <a:cxn ang="0">
                <a:pos x="106" y="574"/>
              </a:cxn>
              <a:cxn ang="0">
                <a:pos x="142" y="528"/>
              </a:cxn>
              <a:cxn ang="0">
                <a:pos x="186" y="482"/>
              </a:cxn>
              <a:cxn ang="0">
                <a:pos x="236" y="438"/>
              </a:cxn>
              <a:cxn ang="0">
                <a:pos x="294" y="398"/>
              </a:cxn>
              <a:cxn ang="0">
                <a:pos x="360" y="360"/>
              </a:cxn>
              <a:cxn ang="0">
                <a:pos x="426" y="332"/>
              </a:cxn>
              <a:cxn ang="0">
                <a:pos x="488" y="314"/>
              </a:cxn>
              <a:cxn ang="0">
                <a:pos x="544" y="304"/>
              </a:cxn>
              <a:cxn ang="0">
                <a:pos x="594" y="300"/>
              </a:cxn>
              <a:cxn ang="0">
                <a:pos x="638" y="300"/>
              </a:cxn>
              <a:cxn ang="0">
                <a:pos x="678" y="304"/>
              </a:cxn>
              <a:cxn ang="0">
                <a:pos x="710" y="312"/>
              </a:cxn>
              <a:cxn ang="0">
                <a:pos x="736" y="320"/>
              </a:cxn>
              <a:cxn ang="0">
                <a:pos x="754" y="326"/>
              </a:cxn>
              <a:cxn ang="0">
                <a:pos x="766" y="332"/>
              </a:cxn>
              <a:cxn ang="0">
                <a:pos x="770" y="334"/>
              </a:cxn>
              <a:cxn ang="0">
                <a:pos x="680" y="476"/>
              </a:cxn>
              <a:cxn ang="0">
                <a:pos x="982" y="370"/>
              </a:cxn>
              <a:cxn ang="0">
                <a:pos x="912" y="0"/>
              </a:cxn>
              <a:cxn ang="0">
                <a:pos x="854" y="150"/>
              </a:cxn>
              <a:cxn ang="0">
                <a:pos x="850" y="148"/>
              </a:cxn>
              <a:cxn ang="0">
                <a:pos x="838" y="142"/>
              </a:cxn>
              <a:cxn ang="0">
                <a:pos x="822" y="134"/>
              </a:cxn>
              <a:cxn ang="0">
                <a:pos x="798" y="126"/>
              </a:cxn>
              <a:cxn ang="0">
                <a:pos x="768" y="120"/>
              </a:cxn>
              <a:cxn ang="0">
                <a:pos x="732" y="114"/>
              </a:cxn>
              <a:cxn ang="0">
                <a:pos x="692" y="110"/>
              </a:cxn>
              <a:cxn ang="0">
                <a:pos x="646" y="110"/>
              </a:cxn>
              <a:cxn ang="0">
                <a:pos x="596" y="116"/>
              </a:cxn>
              <a:cxn ang="0">
                <a:pos x="540" y="126"/>
              </a:cxn>
              <a:cxn ang="0">
                <a:pos x="482" y="146"/>
              </a:cxn>
              <a:cxn ang="0">
                <a:pos x="422" y="172"/>
              </a:cxn>
              <a:cxn ang="0">
                <a:pos x="356" y="210"/>
              </a:cxn>
              <a:cxn ang="0">
                <a:pos x="290" y="258"/>
              </a:cxn>
              <a:cxn ang="0">
                <a:pos x="230" y="310"/>
              </a:cxn>
              <a:cxn ang="0">
                <a:pos x="178" y="364"/>
              </a:cxn>
              <a:cxn ang="0">
                <a:pos x="136" y="422"/>
              </a:cxn>
              <a:cxn ang="0">
                <a:pos x="100" y="480"/>
              </a:cxn>
              <a:cxn ang="0">
                <a:pos x="72" y="536"/>
              </a:cxn>
              <a:cxn ang="0">
                <a:pos x="48" y="590"/>
              </a:cxn>
              <a:cxn ang="0">
                <a:pos x="30" y="640"/>
              </a:cxn>
              <a:cxn ang="0">
                <a:pos x="18" y="684"/>
              </a:cxn>
              <a:cxn ang="0">
                <a:pos x="8" y="722"/>
              </a:cxn>
              <a:cxn ang="0">
                <a:pos x="4" y="750"/>
              </a:cxn>
              <a:cxn ang="0">
                <a:pos x="0" y="768"/>
              </a:cxn>
              <a:cxn ang="0">
                <a:pos x="0" y="774"/>
              </a:cxn>
            </a:cxnLst>
            <a:rect l="0" t="0" r="r" b="b"/>
            <a:pathLst>
              <a:path w="982" h="774">
                <a:moveTo>
                  <a:pt x="0" y="774"/>
                </a:moveTo>
                <a:lnTo>
                  <a:pt x="2" y="770"/>
                </a:lnTo>
                <a:lnTo>
                  <a:pt x="8" y="754"/>
                </a:lnTo>
                <a:lnTo>
                  <a:pt x="16" y="730"/>
                </a:lnTo>
                <a:lnTo>
                  <a:pt x="32" y="698"/>
                </a:lnTo>
                <a:lnTo>
                  <a:pt x="50" y="660"/>
                </a:lnTo>
                <a:lnTo>
                  <a:pt x="76" y="618"/>
                </a:lnTo>
                <a:lnTo>
                  <a:pt x="106" y="574"/>
                </a:lnTo>
                <a:lnTo>
                  <a:pt x="142" y="528"/>
                </a:lnTo>
                <a:lnTo>
                  <a:pt x="186" y="482"/>
                </a:lnTo>
                <a:lnTo>
                  <a:pt x="236" y="438"/>
                </a:lnTo>
                <a:lnTo>
                  <a:pt x="294" y="398"/>
                </a:lnTo>
                <a:lnTo>
                  <a:pt x="360" y="360"/>
                </a:lnTo>
                <a:lnTo>
                  <a:pt x="426" y="332"/>
                </a:lnTo>
                <a:lnTo>
                  <a:pt x="488" y="314"/>
                </a:lnTo>
                <a:lnTo>
                  <a:pt x="544" y="304"/>
                </a:lnTo>
                <a:lnTo>
                  <a:pt x="594" y="300"/>
                </a:lnTo>
                <a:lnTo>
                  <a:pt x="638" y="300"/>
                </a:lnTo>
                <a:lnTo>
                  <a:pt x="678" y="304"/>
                </a:lnTo>
                <a:lnTo>
                  <a:pt x="710" y="312"/>
                </a:lnTo>
                <a:lnTo>
                  <a:pt x="736" y="320"/>
                </a:lnTo>
                <a:lnTo>
                  <a:pt x="754" y="326"/>
                </a:lnTo>
                <a:lnTo>
                  <a:pt x="766" y="332"/>
                </a:lnTo>
                <a:lnTo>
                  <a:pt x="770" y="334"/>
                </a:lnTo>
                <a:lnTo>
                  <a:pt x="680" y="476"/>
                </a:lnTo>
                <a:lnTo>
                  <a:pt x="982" y="370"/>
                </a:lnTo>
                <a:lnTo>
                  <a:pt x="912" y="0"/>
                </a:lnTo>
                <a:lnTo>
                  <a:pt x="854" y="150"/>
                </a:lnTo>
                <a:lnTo>
                  <a:pt x="850" y="148"/>
                </a:lnTo>
                <a:lnTo>
                  <a:pt x="838" y="142"/>
                </a:lnTo>
                <a:lnTo>
                  <a:pt x="822" y="134"/>
                </a:lnTo>
                <a:lnTo>
                  <a:pt x="798" y="126"/>
                </a:lnTo>
                <a:lnTo>
                  <a:pt x="768" y="120"/>
                </a:lnTo>
                <a:lnTo>
                  <a:pt x="732" y="114"/>
                </a:lnTo>
                <a:lnTo>
                  <a:pt x="692" y="110"/>
                </a:lnTo>
                <a:lnTo>
                  <a:pt x="646" y="110"/>
                </a:lnTo>
                <a:lnTo>
                  <a:pt x="596" y="116"/>
                </a:lnTo>
                <a:lnTo>
                  <a:pt x="540" y="126"/>
                </a:lnTo>
                <a:lnTo>
                  <a:pt x="482" y="146"/>
                </a:lnTo>
                <a:lnTo>
                  <a:pt x="422" y="172"/>
                </a:lnTo>
                <a:lnTo>
                  <a:pt x="356" y="210"/>
                </a:lnTo>
                <a:lnTo>
                  <a:pt x="290" y="258"/>
                </a:lnTo>
                <a:lnTo>
                  <a:pt x="230" y="310"/>
                </a:lnTo>
                <a:lnTo>
                  <a:pt x="178" y="364"/>
                </a:lnTo>
                <a:lnTo>
                  <a:pt x="136" y="422"/>
                </a:lnTo>
                <a:lnTo>
                  <a:pt x="100" y="480"/>
                </a:lnTo>
                <a:lnTo>
                  <a:pt x="72" y="536"/>
                </a:lnTo>
                <a:lnTo>
                  <a:pt x="48" y="590"/>
                </a:lnTo>
                <a:lnTo>
                  <a:pt x="30" y="640"/>
                </a:lnTo>
                <a:lnTo>
                  <a:pt x="18" y="684"/>
                </a:lnTo>
                <a:lnTo>
                  <a:pt x="8" y="722"/>
                </a:lnTo>
                <a:lnTo>
                  <a:pt x="4" y="750"/>
                </a:lnTo>
                <a:lnTo>
                  <a:pt x="0" y="768"/>
                </a:lnTo>
                <a:lnTo>
                  <a:pt x="0" y="774"/>
                </a:ln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 w="12700">
            <a:noFill/>
            <a:prstDash val="solid"/>
            <a:round/>
          </a:ln>
        </p:spPr>
        <p:txBody>
          <a:bodyPr/>
          <a:lstStyle/>
          <a:p>
            <a:endParaRPr lang="el-GR"/>
          </a:p>
        </p:txBody>
      </p:sp>
      <p:sp>
        <p:nvSpPr>
          <p:cNvPr id="9" name="Freeform 12"/>
          <p:cNvSpPr/>
          <p:nvPr/>
        </p:nvSpPr>
        <p:spPr bwMode="gray">
          <a:xfrm rot="977903">
            <a:off x="3211020" y="1388873"/>
            <a:ext cx="1238484" cy="1050320"/>
          </a:xfrm>
          <a:custGeom>
            <a:avLst/>
            <a:gdLst/>
            <a:ahLst/>
            <a:cxnLst>
              <a:cxn ang="0">
                <a:pos x="0" y="774"/>
              </a:cxn>
              <a:cxn ang="0">
                <a:pos x="2" y="770"/>
              </a:cxn>
              <a:cxn ang="0">
                <a:pos x="8" y="754"/>
              </a:cxn>
              <a:cxn ang="0">
                <a:pos x="16" y="730"/>
              </a:cxn>
              <a:cxn ang="0">
                <a:pos x="32" y="698"/>
              </a:cxn>
              <a:cxn ang="0">
                <a:pos x="50" y="660"/>
              </a:cxn>
              <a:cxn ang="0">
                <a:pos x="76" y="618"/>
              </a:cxn>
              <a:cxn ang="0">
                <a:pos x="106" y="574"/>
              </a:cxn>
              <a:cxn ang="0">
                <a:pos x="142" y="528"/>
              </a:cxn>
              <a:cxn ang="0">
                <a:pos x="186" y="482"/>
              </a:cxn>
              <a:cxn ang="0">
                <a:pos x="236" y="438"/>
              </a:cxn>
              <a:cxn ang="0">
                <a:pos x="294" y="398"/>
              </a:cxn>
              <a:cxn ang="0">
                <a:pos x="360" y="360"/>
              </a:cxn>
              <a:cxn ang="0">
                <a:pos x="426" y="332"/>
              </a:cxn>
              <a:cxn ang="0">
                <a:pos x="488" y="314"/>
              </a:cxn>
              <a:cxn ang="0">
                <a:pos x="544" y="304"/>
              </a:cxn>
              <a:cxn ang="0">
                <a:pos x="594" y="300"/>
              </a:cxn>
              <a:cxn ang="0">
                <a:pos x="638" y="300"/>
              </a:cxn>
              <a:cxn ang="0">
                <a:pos x="678" y="304"/>
              </a:cxn>
              <a:cxn ang="0">
                <a:pos x="710" y="312"/>
              </a:cxn>
              <a:cxn ang="0">
                <a:pos x="736" y="320"/>
              </a:cxn>
              <a:cxn ang="0">
                <a:pos x="754" y="326"/>
              </a:cxn>
              <a:cxn ang="0">
                <a:pos x="766" y="332"/>
              </a:cxn>
              <a:cxn ang="0">
                <a:pos x="770" y="334"/>
              </a:cxn>
              <a:cxn ang="0">
                <a:pos x="680" y="476"/>
              </a:cxn>
              <a:cxn ang="0">
                <a:pos x="982" y="370"/>
              </a:cxn>
              <a:cxn ang="0">
                <a:pos x="912" y="0"/>
              </a:cxn>
              <a:cxn ang="0">
                <a:pos x="854" y="150"/>
              </a:cxn>
              <a:cxn ang="0">
                <a:pos x="850" y="148"/>
              </a:cxn>
              <a:cxn ang="0">
                <a:pos x="838" y="142"/>
              </a:cxn>
              <a:cxn ang="0">
                <a:pos x="822" y="134"/>
              </a:cxn>
              <a:cxn ang="0">
                <a:pos x="798" y="126"/>
              </a:cxn>
              <a:cxn ang="0">
                <a:pos x="768" y="120"/>
              </a:cxn>
              <a:cxn ang="0">
                <a:pos x="732" y="114"/>
              </a:cxn>
              <a:cxn ang="0">
                <a:pos x="692" y="110"/>
              </a:cxn>
              <a:cxn ang="0">
                <a:pos x="646" y="110"/>
              </a:cxn>
              <a:cxn ang="0">
                <a:pos x="596" y="116"/>
              </a:cxn>
              <a:cxn ang="0">
                <a:pos x="540" y="126"/>
              </a:cxn>
              <a:cxn ang="0">
                <a:pos x="482" y="146"/>
              </a:cxn>
              <a:cxn ang="0">
                <a:pos x="422" y="172"/>
              </a:cxn>
              <a:cxn ang="0">
                <a:pos x="356" y="210"/>
              </a:cxn>
              <a:cxn ang="0">
                <a:pos x="290" y="258"/>
              </a:cxn>
              <a:cxn ang="0">
                <a:pos x="230" y="310"/>
              </a:cxn>
              <a:cxn ang="0">
                <a:pos x="178" y="364"/>
              </a:cxn>
              <a:cxn ang="0">
                <a:pos x="136" y="422"/>
              </a:cxn>
              <a:cxn ang="0">
                <a:pos x="100" y="480"/>
              </a:cxn>
              <a:cxn ang="0">
                <a:pos x="72" y="536"/>
              </a:cxn>
              <a:cxn ang="0">
                <a:pos x="48" y="590"/>
              </a:cxn>
              <a:cxn ang="0">
                <a:pos x="30" y="640"/>
              </a:cxn>
              <a:cxn ang="0">
                <a:pos x="18" y="684"/>
              </a:cxn>
              <a:cxn ang="0">
                <a:pos x="8" y="722"/>
              </a:cxn>
              <a:cxn ang="0">
                <a:pos x="4" y="750"/>
              </a:cxn>
              <a:cxn ang="0">
                <a:pos x="0" y="768"/>
              </a:cxn>
              <a:cxn ang="0">
                <a:pos x="0" y="774"/>
              </a:cxn>
            </a:cxnLst>
            <a:rect l="0" t="0" r="r" b="b"/>
            <a:pathLst>
              <a:path w="982" h="774">
                <a:moveTo>
                  <a:pt x="0" y="774"/>
                </a:moveTo>
                <a:lnTo>
                  <a:pt x="2" y="770"/>
                </a:lnTo>
                <a:lnTo>
                  <a:pt x="8" y="754"/>
                </a:lnTo>
                <a:lnTo>
                  <a:pt x="16" y="730"/>
                </a:lnTo>
                <a:lnTo>
                  <a:pt x="32" y="698"/>
                </a:lnTo>
                <a:lnTo>
                  <a:pt x="50" y="660"/>
                </a:lnTo>
                <a:lnTo>
                  <a:pt x="76" y="618"/>
                </a:lnTo>
                <a:lnTo>
                  <a:pt x="106" y="574"/>
                </a:lnTo>
                <a:lnTo>
                  <a:pt x="142" y="528"/>
                </a:lnTo>
                <a:lnTo>
                  <a:pt x="186" y="482"/>
                </a:lnTo>
                <a:lnTo>
                  <a:pt x="236" y="438"/>
                </a:lnTo>
                <a:lnTo>
                  <a:pt x="294" y="398"/>
                </a:lnTo>
                <a:lnTo>
                  <a:pt x="360" y="360"/>
                </a:lnTo>
                <a:lnTo>
                  <a:pt x="426" y="332"/>
                </a:lnTo>
                <a:lnTo>
                  <a:pt x="488" y="314"/>
                </a:lnTo>
                <a:lnTo>
                  <a:pt x="544" y="304"/>
                </a:lnTo>
                <a:lnTo>
                  <a:pt x="594" y="300"/>
                </a:lnTo>
                <a:lnTo>
                  <a:pt x="638" y="300"/>
                </a:lnTo>
                <a:lnTo>
                  <a:pt x="678" y="304"/>
                </a:lnTo>
                <a:lnTo>
                  <a:pt x="710" y="312"/>
                </a:lnTo>
                <a:lnTo>
                  <a:pt x="736" y="320"/>
                </a:lnTo>
                <a:lnTo>
                  <a:pt x="754" y="326"/>
                </a:lnTo>
                <a:lnTo>
                  <a:pt x="766" y="332"/>
                </a:lnTo>
                <a:lnTo>
                  <a:pt x="770" y="334"/>
                </a:lnTo>
                <a:lnTo>
                  <a:pt x="680" y="476"/>
                </a:lnTo>
                <a:lnTo>
                  <a:pt x="982" y="370"/>
                </a:lnTo>
                <a:lnTo>
                  <a:pt x="912" y="0"/>
                </a:lnTo>
                <a:lnTo>
                  <a:pt x="854" y="150"/>
                </a:lnTo>
                <a:lnTo>
                  <a:pt x="850" y="148"/>
                </a:lnTo>
                <a:lnTo>
                  <a:pt x="838" y="142"/>
                </a:lnTo>
                <a:lnTo>
                  <a:pt x="822" y="134"/>
                </a:lnTo>
                <a:lnTo>
                  <a:pt x="798" y="126"/>
                </a:lnTo>
                <a:lnTo>
                  <a:pt x="768" y="120"/>
                </a:lnTo>
                <a:lnTo>
                  <a:pt x="732" y="114"/>
                </a:lnTo>
                <a:lnTo>
                  <a:pt x="692" y="110"/>
                </a:lnTo>
                <a:lnTo>
                  <a:pt x="646" y="110"/>
                </a:lnTo>
                <a:lnTo>
                  <a:pt x="596" y="116"/>
                </a:lnTo>
                <a:lnTo>
                  <a:pt x="540" y="126"/>
                </a:lnTo>
                <a:lnTo>
                  <a:pt x="482" y="146"/>
                </a:lnTo>
                <a:lnTo>
                  <a:pt x="422" y="172"/>
                </a:lnTo>
                <a:lnTo>
                  <a:pt x="356" y="210"/>
                </a:lnTo>
                <a:lnTo>
                  <a:pt x="290" y="258"/>
                </a:lnTo>
                <a:lnTo>
                  <a:pt x="230" y="310"/>
                </a:lnTo>
                <a:lnTo>
                  <a:pt x="178" y="364"/>
                </a:lnTo>
                <a:lnTo>
                  <a:pt x="136" y="422"/>
                </a:lnTo>
                <a:lnTo>
                  <a:pt x="100" y="480"/>
                </a:lnTo>
                <a:lnTo>
                  <a:pt x="72" y="536"/>
                </a:lnTo>
                <a:lnTo>
                  <a:pt x="48" y="590"/>
                </a:lnTo>
                <a:lnTo>
                  <a:pt x="30" y="640"/>
                </a:lnTo>
                <a:lnTo>
                  <a:pt x="18" y="684"/>
                </a:lnTo>
                <a:lnTo>
                  <a:pt x="8" y="722"/>
                </a:lnTo>
                <a:lnTo>
                  <a:pt x="4" y="750"/>
                </a:lnTo>
                <a:lnTo>
                  <a:pt x="0" y="768"/>
                </a:lnTo>
                <a:lnTo>
                  <a:pt x="0" y="774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2700">
            <a:noFill/>
            <a:prstDash val="solid"/>
            <a:round/>
          </a:ln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CE009D1A-C288-4412-A262-FAFE836CD4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5785627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71600" y="260648"/>
            <a:ext cx="8490148" cy="1075390"/>
          </a:xfrm>
        </p:spPr>
        <p:txBody>
          <a:bodyPr>
            <a:normAutofit fontScale="90000"/>
          </a:bodyPr>
          <a:lstStyle/>
          <a:p>
            <a:r>
              <a:rPr lang="el-GR" dirty="0"/>
              <a:t> Παραγόμενο εκπαιδευτικό υλικό (2/3)</a:t>
            </a:r>
            <a:endParaRPr lang="en-US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355245AA-7EBB-41F4-9144-F74E519D3852}"/>
              </a:ext>
            </a:extLst>
          </p:cNvPr>
          <p:cNvSpPr/>
          <p:nvPr/>
        </p:nvSpPr>
        <p:spPr>
          <a:xfrm>
            <a:off x="622532" y="2204864"/>
            <a:ext cx="1988839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l-GR" sz="3600" dirty="0"/>
              <a:t>Πώς</a:t>
            </a:r>
          </a:p>
          <a:p>
            <a:pPr lvl="0" algn="ctr"/>
            <a:r>
              <a:rPr lang="el-GR" sz="3600" dirty="0"/>
              <a:t>-Γιατί;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</TotalTime>
  <Words>607</Words>
  <Application>Microsoft Office PowerPoint</Application>
  <PresentationFormat>On-screen Show (4:3)</PresentationFormat>
  <Paragraphs>170</Paragraphs>
  <Slides>21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SimSun</vt:lpstr>
      <vt:lpstr>Arial</vt:lpstr>
      <vt:lpstr>Book Antiqua</vt:lpstr>
      <vt:lpstr>Calibri</vt:lpstr>
      <vt:lpstr>Calibri Light</vt:lpstr>
      <vt:lpstr>Symbol</vt:lpstr>
      <vt:lpstr>Times New Roman</vt:lpstr>
      <vt:lpstr>Office Theme</vt:lpstr>
      <vt:lpstr>Σχεδιασμός και ανάπτυξη εκπαιδευτικού υλικού με την μέθοδο της ΕξΑΕ για την επιμόρφωση εκπαιδευτικών της πρωτοβάθμιας εκπαίδευσης με θέμα: Η ανάπτυξη της συναισθηματικής νοημοσύνης μέσω της ψηφιακής αφήγησης</vt:lpstr>
      <vt:lpstr> Σκοπός της εργασίας</vt:lpstr>
      <vt:lpstr> Συνεισφορά της διπλωματικής</vt:lpstr>
      <vt:lpstr>Ερευνητικά Ερωτήματα</vt:lpstr>
      <vt:lpstr> Δομή της εργασίας</vt:lpstr>
      <vt:lpstr> Θεωρητικό Πλαίσιο (1/3) </vt:lpstr>
      <vt:lpstr> Θεωρητικό Πλαίσιο (2/3) </vt:lpstr>
      <vt:lpstr>  Παραγόμενο εκπαιδευτικό υλικό (1/3)</vt:lpstr>
      <vt:lpstr> Παραγόμενο εκπαιδευτικό υλικό (2/3)</vt:lpstr>
      <vt:lpstr>  Παραγόμενο εκπαιδευτικό υλικό (3/3)</vt:lpstr>
      <vt:lpstr> Μεθοδολογία (1/2) </vt:lpstr>
      <vt:lpstr> Μεθοδολογία (2/2) </vt:lpstr>
      <vt:lpstr>Αποτελέσματα - Κύρια ευρήματα (1/3)</vt:lpstr>
      <vt:lpstr>Αποτελέσματα - Κύρια ευρήματα (1/3)</vt:lpstr>
      <vt:lpstr>Αποτελέσματα - Κύρια ευρήματα (2/3)</vt:lpstr>
      <vt:lpstr>Αποτελέσματα - Κύρια ευρήματα (2/3)</vt:lpstr>
      <vt:lpstr>Αποτελέσματα - Κύρια ευρήματα (3/3)</vt:lpstr>
      <vt:lpstr>Συμπεράσματα</vt:lpstr>
      <vt:lpstr>Περιορισμοί της έρευνας</vt:lpstr>
      <vt:lpstr>Σκέψεις για μελλοντικές έρευνες</vt:lpstr>
      <vt:lpstr>PowerPoint Presentation</vt:lpstr>
    </vt:vector>
  </TitlesOfParts>
  <Company>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$</dc:creator>
  <cp:lastModifiedBy>Αντώνης Γεωργαντάς</cp:lastModifiedBy>
  <cp:revision>1846</cp:revision>
  <dcterms:created xsi:type="dcterms:W3CDTF">2003-10-16T17:37:00Z</dcterms:created>
  <dcterms:modified xsi:type="dcterms:W3CDTF">2019-04-10T21:32:48Z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1033-10.2.0.7644</vt:lpwstr>
  </property>
</Properties>
</file>